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9" r:id="rId4"/>
    <p:sldId id="263" r:id="rId6"/>
    <p:sldId id="260" r:id="rId7"/>
    <p:sldId id="264" r:id="rId8"/>
    <p:sldId id="265" r:id="rId9"/>
    <p:sldId id="274" r:id="rId10"/>
    <p:sldId id="266" r:id="rId11"/>
    <p:sldId id="269" r:id="rId12"/>
    <p:sldId id="271" r:id="rId13"/>
    <p:sldId id="267" r:id="rId14"/>
    <p:sldId id="283" r:id="rId15"/>
    <p:sldId id="275" r:id="rId16"/>
    <p:sldId id="276" r:id="rId17"/>
    <p:sldId id="280" r:id="rId18"/>
    <p:sldId id="277" r:id="rId19"/>
    <p:sldId id="272" r:id="rId20"/>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78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21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5" Type="http://schemas.openxmlformats.org/officeDocument/2006/relationships/tags" Target="../tags/tag76.xml"/><Relationship Id="rId14" Type="http://schemas.openxmlformats.org/officeDocument/2006/relationships/tags" Target="../tags/tag75.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custDataLst>
              <p:tags r:id="rId2"/>
            </p:custDataLst>
          </p:nvPr>
        </p:nvSpPr>
        <p:spPr>
          <a:xfrm>
            <a:off x="0"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3"/>
            </p:custDataLst>
          </p:nvPr>
        </p:nvSpPr>
        <p:spPr>
          <a:xfrm>
            <a:off x="7722124"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custDataLst>
              <p:tags r:id="rId4"/>
            </p:custDataLst>
          </p:nvPr>
        </p:nvSpPr>
        <p:spPr>
          <a:xfrm>
            <a:off x="8062274" y="3185887"/>
            <a:ext cx="386499" cy="1980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custDataLst>
              <p:tags r:id="rId5"/>
            </p:custDataLst>
          </p:nvPr>
        </p:nvCxnSpPr>
        <p:spPr>
          <a:xfrm>
            <a:off x="8033209" y="5184742"/>
            <a:ext cx="4158791"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任意多边形 10"/>
          <p:cNvSpPr/>
          <p:nvPr>
            <p:custDataLst>
              <p:tags r:id="rId6"/>
            </p:custDataLst>
          </p:nvPr>
        </p:nvSpPr>
        <p:spPr>
          <a:xfrm>
            <a:off x="8467623" y="3257887"/>
            <a:ext cx="386499" cy="190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custDataLst>
              <p:tags r:id="rId7"/>
            </p:custDataLst>
          </p:nvPr>
        </p:nvSpPr>
        <p:spPr>
          <a:xfrm>
            <a:off x="8880982" y="3257887"/>
            <a:ext cx="386499" cy="190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custDataLst>
              <p:tags r:id="rId8"/>
            </p:custDataLst>
          </p:nvPr>
        </p:nvSpPr>
        <p:spPr>
          <a:xfrm>
            <a:off x="9287066" y="3293887"/>
            <a:ext cx="386499" cy="1872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custDataLst>
              <p:tags r:id="rId9"/>
            </p:custDataLst>
          </p:nvPr>
        </p:nvSpPr>
        <p:spPr>
          <a:xfrm>
            <a:off x="9712735" y="3329887"/>
            <a:ext cx="386499" cy="1836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custDataLst>
              <p:tags r:id="rId10"/>
            </p:custDataLst>
          </p:nvPr>
        </p:nvSpPr>
        <p:spPr>
          <a:xfrm>
            <a:off x="10135328" y="3365887"/>
            <a:ext cx="386499" cy="1800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custDataLst>
              <p:tags r:id="rId11"/>
            </p:custDataLst>
          </p:nvPr>
        </p:nvSpPr>
        <p:spPr>
          <a:xfrm rot="20959521">
            <a:off x="10678524" y="3417043"/>
            <a:ext cx="386499" cy="172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custDataLst>
              <p:tags r:id="rId12"/>
            </p:custDataLst>
          </p:nvPr>
        </p:nvSpPr>
        <p:spPr>
          <a:xfrm rot="19779136">
            <a:off x="11359082" y="3458639"/>
            <a:ext cx="386499" cy="172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custDataLst>
              <p:tags r:id="rId13"/>
            </p:custDataLst>
          </p:nvPr>
        </p:nvCxnSpPr>
        <p:spPr>
          <a:xfrm>
            <a:off x="311085" y="518474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custDataLst>
              <p:tags r:id="rId14"/>
            </p:custDataLst>
          </p:nvPr>
        </p:nvCxnSpPr>
        <p:spPr>
          <a:xfrm>
            <a:off x="311084" y="2658359"/>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custDataLst>
              <p:tags r:id="rId15"/>
            </p:custDataLst>
          </p:nvPr>
        </p:nvCxnSpPr>
        <p:spPr>
          <a:xfrm>
            <a:off x="311083" y="445102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hasCustomPrompt="1"/>
          </p:nvPr>
        </p:nvSpPr>
        <p:spPr>
          <a:xfrm>
            <a:off x="336993" y="2658358"/>
            <a:ext cx="7368766" cy="1716988"/>
          </a:xfrm>
        </p:spPr>
        <p:txBody>
          <a:bodyPr anchor="b">
            <a:normAutofit/>
          </a:bodyPr>
          <a:lstStyle>
            <a:lvl1pPr algn="ctr">
              <a:defRPr sz="5400">
                <a:solidFill>
                  <a:srgbClr val="1F4E79"/>
                </a:solidFill>
              </a:defRPr>
            </a:lvl1pPr>
          </a:lstStyle>
          <a:p>
            <a:r>
              <a:rPr lang="zh-CN" altLang="en-US" dirty="0" smtClean="0"/>
              <a:t>编辑标题</a:t>
            </a:r>
            <a:endParaRPr lang="zh-CN" altLang="en-US" dirty="0"/>
          </a:p>
        </p:txBody>
      </p:sp>
      <p:sp>
        <p:nvSpPr>
          <p:cNvPr id="3" name="副标题 2"/>
          <p:cNvSpPr>
            <a:spLocks noGrp="1"/>
          </p:cNvSpPr>
          <p:nvPr>
            <p:ph type="subTitle" idx="1"/>
          </p:nvPr>
        </p:nvSpPr>
        <p:spPr>
          <a:xfrm>
            <a:off x="336993" y="4518221"/>
            <a:ext cx="7368766" cy="66652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ppt_x</p:attrName>
                                        </p:attrNameLst>
                                      </p:cBhvr>
                                      <p:tavLst>
                                        <p:tav tm="0">
                                          <p:val>
                                            <p:strVal val="#ppt_x-.2"/>
                                          </p:val>
                                        </p:tav>
                                        <p:tav tm="100000">
                                          <p:val>
                                            <p:strVal val="#ppt_x"/>
                                          </p:val>
                                        </p:tav>
                                      </p:tavLst>
                                    </p:anim>
                                    <p:anim calcmode="lin" valueType="num">
                                      <p:cBhvr>
                                        <p:cTn id="1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8"/>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1+#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1+#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1+#ppt_w/2"/>
                                          </p:val>
                                        </p:tav>
                                        <p:tav tm="100000">
                                          <p:val>
                                            <p:strVal val="#ppt_x"/>
                                          </p:val>
                                        </p:tav>
                                      </p:tavLst>
                                    </p:anim>
                                    <p:anim calcmode="lin" valueType="num">
                                      <p:cBhvr additive="base">
                                        <p:cTn id="58" dur="500" fill="hold"/>
                                        <p:tgtEl>
                                          <p:spTgt spid="17"/>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17" presetClass="entr" presetSubtype="10"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strVal val="#ppt_h"/>
                                          </p:val>
                                        </p:tav>
                                        <p:tav tm="100000">
                                          <p:val>
                                            <p:strVal val="#ppt_h"/>
                                          </p:val>
                                        </p:tav>
                                      </p:tavLst>
                                    </p:anim>
                                  </p:childTnLst>
                                </p:cTn>
                              </p:par>
                              <p:par>
                                <p:cTn id="64" presetID="17" presetClass="entr" presetSubtype="10" fill="hold"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strVal val="#ppt_h"/>
                                          </p:val>
                                        </p:tav>
                                        <p:tav tm="100000">
                                          <p:val>
                                            <p:strVal val="#ppt_h"/>
                                          </p:val>
                                        </p:tav>
                                      </p:tavLst>
                                    </p:anim>
                                  </p:childTnLst>
                                </p:cTn>
                              </p:par>
                              <p:par>
                                <p:cTn id="68" presetID="17" presetClass="entr" presetSubtype="10" fill="hold"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bldLvl="0" animBg="1"/>
      <p:bldP spid="8" grpId="0" bldLvl="0" animBg="1"/>
      <p:bldP spid="9"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椭圆 6"/>
          <p:cNvSpPr/>
          <p:nvPr>
            <p:custDataLst>
              <p:tags r:id="rId2"/>
            </p:custDataLst>
          </p:nvPr>
        </p:nvSpPr>
        <p:spPr>
          <a:xfrm>
            <a:off x="1696822" y="2866937"/>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b="1" dirty="0">
              <a:solidFill>
                <a:schemeClr val="accent1">
                  <a:lumMod val="50000"/>
                </a:schemeClr>
              </a:solidFill>
            </a:endParaRPr>
          </a:p>
        </p:txBody>
      </p:sp>
      <p:sp>
        <p:nvSpPr>
          <p:cNvPr id="8" name="矩形 7"/>
          <p:cNvSpPr/>
          <p:nvPr>
            <p:custDataLst>
              <p:tags r:id="rId3"/>
            </p:custDataLst>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custDataLst>
              <p:tags r:id="rId4"/>
            </p:custDataLst>
          </p:nvPr>
        </p:nvSpPr>
        <p:spPr>
          <a:xfrm>
            <a:off x="8555081" y="195783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custDataLst>
              <p:tags r:id="rId5"/>
            </p:custDataLst>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6"/>
            </p:custDataLst>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8609081" y="2065837"/>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custDataLst>
              <p:tags r:id="rId8"/>
            </p:custDataLst>
          </p:nvPr>
        </p:nvSpPr>
        <p:spPr>
          <a:xfrm>
            <a:off x="8569717" y="2965412"/>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custDataLst>
              <p:tags r:id="rId9"/>
            </p:custDataLst>
          </p:nvPr>
        </p:nvCxnSpPr>
        <p:spPr>
          <a:xfrm>
            <a:off x="8609081" y="3045780"/>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椭圆 14"/>
          <p:cNvSpPr/>
          <p:nvPr>
            <p:custDataLst>
              <p:tags r:id="rId10"/>
            </p:custDataLst>
          </p:nvPr>
        </p:nvSpPr>
        <p:spPr>
          <a:xfrm>
            <a:off x="8555081" y="392605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custDataLst>
              <p:tags r:id="rId11"/>
            </p:custDataLst>
          </p:nvPr>
        </p:nvCxnSpPr>
        <p:spPr>
          <a:xfrm>
            <a:off x="8609081" y="4001248"/>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椭圆 16"/>
          <p:cNvSpPr/>
          <p:nvPr>
            <p:custDataLst>
              <p:tags r:id="rId12"/>
            </p:custDataLst>
          </p:nvPr>
        </p:nvSpPr>
        <p:spPr>
          <a:xfrm>
            <a:off x="8555081" y="4880421"/>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nvPr>
        </p:nvSpPr>
        <p:spPr>
          <a:xfrm>
            <a:off x="2882900" y="2527300"/>
            <a:ext cx="3746500" cy="917030"/>
          </a:xfrm>
        </p:spPr>
        <p:txBody>
          <a:bodyPr anchor="b">
            <a:normAutofit/>
          </a:bodyPr>
          <a:lstStyle>
            <a:lvl1pPr>
              <a:defRPr sz="4000">
                <a:solidFill>
                  <a:srgbClr val="1F4E79"/>
                </a:solidFill>
              </a:defRPr>
            </a:lvl1pPr>
          </a:lstStyle>
          <a:p>
            <a:r>
              <a:rPr lang="zh-CN" altLang="en-US" dirty="0" smtClean="0"/>
              <a:t>编辑标题</a:t>
            </a:r>
            <a:endParaRPr lang="zh-CN" altLang="en-US" dirty="0"/>
          </a:p>
        </p:txBody>
      </p:sp>
      <p:sp>
        <p:nvSpPr>
          <p:cNvPr id="3" name="文本占位符 2"/>
          <p:cNvSpPr>
            <a:spLocks noGrp="1"/>
          </p:cNvSpPr>
          <p:nvPr>
            <p:ph type="body" idx="1"/>
          </p:nvPr>
        </p:nvSpPr>
        <p:spPr>
          <a:xfrm>
            <a:off x="2882900" y="3471319"/>
            <a:ext cx="3746500" cy="568030"/>
          </a:xfrm>
        </p:spPr>
        <p:txBody>
          <a:bodyPr>
            <a:normAutofit/>
          </a:bodyPr>
          <a:lstStyle>
            <a:lvl1pPr marL="0" indent="0">
              <a:buNone/>
              <a:defRPr sz="1800">
                <a:solidFill>
                  <a:srgbClr val="1F4E79"/>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grpId="1"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3500"/>
                            </p:stCondLst>
                            <p:childTnLst>
                              <p:par>
                                <p:cTn id="34" presetID="22" presetClass="entr" presetSubtype="1"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par>
                          <p:cTn id="37" fill="hold">
                            <p:stCondLst>
                              <p:cond delay="4000"/>
                            </p:stCondLst>
                            <p:childTnLst>
                              <p:par>
                                <p:cTn id="38" presetID="23" presetClass="entr" presetSubtype="16"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animBg="1"/>
      <p:bldP spid="9" grpId="1" bldLvl="0" animBg="1"/>
      <p:bldP spid="13" grpId="0" bldLvl="0" animBg="1"/>
      <p:bldP spid="15" grpId="0" bldLvl="0" animBg="1"/>
      <p:bldP spid="17" grpId="0" bldLvl="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515533"/>
            <a:ext cx="5181600" cy="466143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6172200" y="1515533"/>
            <a:ext cx="5181600" cy="466143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740432"/>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616199"/>
            <a:ext cx="5157787" cy="3573463"/>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740432"/>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6172200" y="2616199"/>
            <a:ext cx="5183188" cy="35734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6" name="矩形 5"/>
          <p:cNvSpPr/>
          <p:nvPr>
            <p:custDataLst>
              <p:tags r:id="rId2"/>
            </p:custDataLst>
          </p:nvPr>
        </p:nvSpPr>
        <p:spPr>
          <a:xfrm>
            <a:off x="0"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custDataLst>
              <p:tags r:id="rId3"/>
            </p:custDataLst>
          </p:nvPr>
        </p:nvSpPr>
        <p:spPr>
          <a:xfrm>
            <a:off x="7722124"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custDataLst>
              <p:tags r:id="rId4"/>
            </p:custDataLst>
          </p:nvPr>
        </p:nvSpPr>
        <p:spPr>
          <a:xfrm>
            <a:off x="8062274" y="3185887"/>
            <a:ext cx="386499" cy="1980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custDataLst>
              <p:tags r:id="rId5"/>
            </p:custDataLst>
          </p:nvPr>
        </p:nvSpPr>
        <p:spPr>
          <a:xfrm>
            <a:off x="8467623" y="3257887"/>
            <a:ext cx="386499" cy="190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custDataLst>
              <p:tags r:id="rId6"/>
            </p:custDataLst>
          </p:nvPr>
        </p:nvSpPr>
        <p:spPr>
          <a:xfrm>
            <a:off x="8880982" y="3257887"/>
            <a:ext cx="386499" cy="190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custDataLst>
              <p:tags r:id="rId7"/>
            </p:custDataLst>
          </p:nvPr>
        </p:nvSpPr>
        <p:spPr>
          <a:xfrm>
            <a:off x="9287066" y="3293887"/>
            <a:ext cx="386499" cy="1872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flip="none" rotWithShape="1">
            <a:gsLst>
              <a:gs pos="0">
                <a:schemeClr val="bg1">
                  <a:lumMod val="85000"/>
                </a:schemeClr>
              </a:gs>
              <a:gs pos="46000">
                <a:schemeClr val="bg1">
                  <a:lumMod val="75000"/>
                </a:schemeClr>
              </a:gs>
              <a:gs pos="100000">
                <a:schemeClr val="bg1">
                  <a:lumMod val="50000"/>
                </a:schemeClr>
              </a:gs>
            </a:gsLst>
            <a:path path="circle">
              <a:fillToRect l="50000" t="130000" r="50000" b="-30000"/>
            </a:path>
            <a:tileRect/>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custDataLst>
              <p:tags r:id="rId8"/>
            </p:custDataLst>
          </p:nvPr>
        </p:nvSpPr>
        <p:spPr>
          <a:xfrm>
            <a:off x="9712735" y="3329887"/>
            <a:ext cx="386499" cy="1836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custDataLst>
              <p:tags r:id="rId9"/>
            </p:custDataLst>
          </p:nvPr>
        </p:nvSpPr>
        <p:spPr>
          <a:xfrm>
            <a:off x="10135328" y="3365887"/>
            <a:ext cx="386499" cy="1800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custDataLst>
              <p:tags r:id="rId10"/>
            </p:custDataLst>
          </p:nvPr>
        </p:nvSpPr>
        <p:spPr>
          <a:xfrm rot="20959521">
            <a:off x="10678524" y="3417043"/>
            <a:ext cx="386499" cy="172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custDataLst>
              <p:tags r:id="rId11"/>
            </p:custDataLst>
          </p:nvPr>
        </p:nvSpPr>
        <p:spPr>
          <a:xfrm rot="19779136">
            <a:off x="11359082" y="3458639"/>
            <a:ext cx="386499" cy="1728000"/>
          </a:xfrm>
          <a:custGeom>
            <a:avLst/>
            <a:gdLst>
              <a:gd name="connsiteX0" fmla="*/ 177538 w 386499"/>
              <a:gd name="connsiteY0" fmla="*/ 0 h 1395167"/>
              <a:gd name="connsiteX1" fmla="*/ 208961 w 386499"/>
              <a:gd name="connsiteY1" fmla="*/ 0 h 1395167"/>
              <a:gd name="connsiteX2" fmla="*/ 386499 w 386499"/>
              <a:gd name="connsiteY2" fmla="*/ 177538 h 1395167"/>
              <a:gd name="connsiteX3" fmla="*/ 386499 w 386499"/>
              <a:gd name="connsiteY3" fmla="*/ 1395167 h 1395167"/>
              <a:gd name="connsiteX4" fmla="*/ 0 w 386499"/>
              <a:gd name="connsiteY4" fmla="*/ 1395167 h 1395167"/>
              <a:gd name="connsiteX5" fmla="*/ 0 w 386499"/>
              <a:gd name="connsiteY5" fmla="*/ 177538 h 1395167"/>
              <a:gd name="connsiteX6" fmla="*/ 177538 w 386499"/>
              <a:gd name="connsiteY6" fmla="*/ 0 h 1395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499" h="1395167">
                <a:moveTo>
                  <a:pt x="177538" y="0"/>
                </a:moveTo>
                <a:lnTo>
                  <a:pt x="208961" y="0"/>
                </a:lnTo>
                <a:cubicBezTo>
                  <a:pt x="307013" y="0"/>
                  <a:pt x="386499" y="79486"/>
                  <a:pt x="386499" y="177538"/>
                </a:cubicBezTo>
                <a:lnTo>
                  <a:pt x="386499" y="1395167"/>
                </a:lnTo>
                <a:lnTo>
                  <a:pt x="0" y="1395167"/>
                </a:lnTo>
                <a:lnTo>
                  <a:pt x="0" y="177538"/>
                </a:lnTo>
                <a:cubicBezTo>
                  <a:pt x="0" y="79486"/>
                  <a:pt x="79486" y="0"/>
                  <a:pt x="177538" y="0"/>
                </a:cubicBezTo>
                <a:close/>
              </a:path>
            </a:pathLst>
          </a:custGeom>
          <a:gradFill>
            <a:gsLst>
              <a:gs pos="0">
                <a:schemeClr val="bg1">
                  <a:lumMod val="85000"/>
                </a:schemeClr>
              </a:gs>
              <a:gs pos="46000">
                <a:schemeClr val="bg1">
                  <a:lumMod val="75000"/>
                </a:schemeClr>
              </a:gs>
              <a:gs pos="100000">
                <a:schemeClr val="bg1">
                  <a:lumMod val="50000"/>
                </a:schemeClr>
              </a:gs>
            </a:gsLst>
            <a:path path="circle">
              <a:fillToRect l="50000" t="130000" r="50000" b="-30000"/>
            </a:path>
          </a:gradFill>
          <a:ln w="508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custDataLst>
              <p:tags r:id="rId12"/>
            </p:custDataLst>
          </p:nvPr>
        </p:nvCxnSpPr>
        <p:spPr>
          <a:xfrm>
            <a:off x="311084" y="2658359"/>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13"/>
            </p:custDataLst>
          </p:nvPr>
        </p:nvCxnSpPr>
        <p:spPr>
          <a:xfrm>
            <a:off x="311083" y="445102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副标题 2"/>
          <p:cNvSpPr>
            <a:spLocks noGrp="1"/>
          </p:cNvSpPr>
          <p:nvPr>
            <p:ph type="subTitle" idx="1" hasCustomPrompt="1"/>
          </p:nvPr>
        </p:nvSpPr>
        <p:spPr>
          <a:xfrm>
            <a:off x="353549" y="4518221"/>
            <a:ext cx="3679436" cy="666521"/>
          </a:xfrm>
        </p:spPr>
        <p:txBody>
          <a:bodyPr anchor="ct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编辑文本</a:t>
            </a:r>
            <a:endParaRPr lang="zh-CN" altLang="en-US" dirty="0"/>
          </a:p>
        </p:txBody>
      </p:sp>
      <p:sp>
        <p:nvSpPr>
          <p:cNvPr id="2" name="标题 1"/>
          <p:cNvSpPr>
            <a:spLocks noGrp="1"/>
          </p:cNvSpPr>
          <p:nvPr>
            <p:ph type="title" hasCustomPrompt="1"/>
          </p:nvPr>
        </p:nvSpPr>
        <p:spPr>
          <a:xfrm>
            <a:off x="347179" y="2639504"/>
            <a:ext cx="7374943" cy="1744085"/>
          </a:xfrm>
        </p:spPr>
        <p:txBody>
          <a:bodyPr>
            <a:noAutofit/>
          </a:bodyPr>
          <a:lstStyle>
            <a:lvl1pPr algn="ctr">
              <a:defRPr sz="7200">
                <a:solidFill>
                  <a:srgbClr val="1F4E79"/>
                </a:solidFill>
              </a:defRPr>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C8E5C5-05D3-4171-9F3F-370131363719}" type="slidenum">
              <a:rPr lang="zh-CN" altLang="en-US" smtClean="0"/>
            </a:fld>
            <a:endParaRPr lang="zh-CN" altLang="en-US"/>
          </a:p>
        </p:txBody>
      </p:sp>
      <p:sp>
        <p:nvSpPr>
          <p:cNvPr id="22" name="内容占位符 21"/>
          <p:cNvSpPr>
            <a:spLocks noGrp="1"/>
          </p:cNvSpPr>
          <p:nvPr>
            <p:ph sz="quarter" idx="13" hasCustomPrompt="1"/>
          </p:nvPr>
        </p:nvSpPr>
        <p:spPr>
          <a:xfrm>
            <a:off x="4051835" y="4518221"/>
            <a:ext cx="3670287" cy="666521"/>
          </a:xfrm>
        </p:spPr>
        <p:txBody>
          <a:bodyPr anchor="ctr"/>
          <a:lstStyle>
            <a:lvl1pPr marL="0" indent="0">
              <a:buNone/>
              <a:defRPr/>
            </a:lvl1pPr>
          </a:lstStyle>
          <a:p>
            <a:pPr lvl="0"/>
            <a:r>
              <a:rPr lang="zh-CN" altLang="en-US" dirty="0" smtClean="0"/>
              <a:t>编辑文本</a:t>
            </a:r>
            <a:endParaRPr lang="zh-CN"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2"/>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7"/>
                                        </p:tgtEl>
                                      </p:cBhvr>
                                    </p:animEffect>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1+#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1+#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1+#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1+#ppt_w/2"/>
                                          </p:val>
                                        </p:tav>
                                        <p:tav tm="100000">
                                          <p:val>
                                            <p:strVal val="#ppt_x"/>
                                          </p:val>
                                        </p:tav>
                                      </p:tavLst>
                                    </p:anim>
                                    <p:anim calcmode="lin" valueType="num">
                                      <p:cBhvr additive="base">
                                        <p:cTn id="54" dur="500" fill="hold"/>
                                        <p:tgtEl>
                                          <p:spTgt spid="15"/>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7" presetClass="entr" presetSubtype="10"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strVal val="#ppt_h"/>
                                          </p:val>
                                        </p:tav>
                                        <p:tav tm="100000">
                                          <p:val>
                                            <p:strVal val="#ppt_h"/>
                                          </p:val>
                                        </p:tav>
                                      </p:tavLst>
                                    </p:anim>
                                  </p:childTnLst>
                                </p:cTn>
                              </p:par>
                              <p:par>
                                <p:cTn id="60" presetID="17" presetClass="entr" presetSubtype="10" fill="hold"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049932" y="365125"/>
            <a:ext cx="1303867"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90678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180C721-00F0-49A5-8986-DFDB39C600B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180C721-00F0-49A5-8986-DFDB39C600B4}"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C8E5C5-05D3-4171-9F3F-370131363719}" type="slidenum">
              <a:rPr lang="zh-CN" altLang="en-US" smtClean="0"/>
            </a:fld>
            <a:endParaRPr lang="zh-CN" altLang="en-US"/>
          </a:p>
        </p:txBody>
      </p:sp>
      <p:sp>
        <p:nvSpPr>
          <p:cNvPr id="7" name="内容占位符 6"/>
          <p:cNvSpPr>
            <a:spLocks noGrp="1"/>
          </p:cNvSpPr>
          <p:nvPr>
            <p:ph sz="quarter" idx="13"/>
          </p:nvPr>
        </p:nvSpPr>
        <p:spPr>
          <a:xfrm>
            <a:off x="838201" y="465138"/>
            <a:ext cx="10515600" cy="56991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100000">
              <a:schemeClr val="accent1">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838200" y="365126"/>
            <a:ext cx="10515600" cy="98954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838200" y="1490133"/>
            <a:ext cx="10515600" cy="4686830"/>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80C721-00F0-49A5-8986-DFDB39C600B4}"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C8E5C5-05D3-4171-9F3F-3701313637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tags" Target="../tags/tag177.xml"/><Relationship Id="rId1" Type="http://schemas.openxmlformats.org/officeDocument/2006/relationships/tags" Target="../tags/tag176.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8.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image" Target="../media/image1.png"/><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image" Target="../media/image1.png"/><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18.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image" Target="../media/image1.png"/><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4.xml"/><Relationship Id="rId2" Type="http://schemas.openxmlformats.org/officeDocument/2006/relationships/tags" Target="../tags/tag194.xml"/><Relationship Id="rId1" Type="http://schemas.openxmlformats.org/officeDocument/2006/relationships/tags" Target="../tags/tag193.xml"/></Relationships>
</file>

<file path=ppt/slides/_rels/slide15.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image" Target="../media/image1.png"/><Relationship Id="rId3" Type="http://schemas.openxmlformats.org/officeDocument/2006/relationships/tags" Target="../tags/tag197.xml"/><Relationship Id="rId2" Type="http://schemas.openxmlformats.org/officeDocument/2006/relationships/tags" Target="../tags/tag196.xml"/><Relationship Id="rId17" Type="http://schemas.openxmlformats.org/officeDocument/2006/relationships/notesSlide" Target="../notesSlides/notesSlide15.xml"/><Relationship Id="rId16" Type="http://schemas.openxmlformats.org/officeDocument/2006/relationships/slideLayout" Target="../slideLayouts/slideLayout18.xml"/><Relationship Id="rId15" Type="http://schemas.openxmlformats.org/officeDocument/2006/relationships/tags" Target="../tags/tag208.xml"/><Relationship Id="rId14" Type="http://schemas.openxmlformats.org/officeDocument/2006/relationships/tags" Target="../tags/tag207.xml"/><Relationship Id="rId13" Type="http://schemas.openxmlformats.org/officeDocument/2006/relationships/tags" Target="../tags/tag206.xml"/><Relationship Id="rId12" Type="http://schemas.openxmlformats.org/officeDocument/2006/relationships/tags" Target="../tags/tag205.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tags" Target="../tags/tag195.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7.xml"/><Relationship Id="rId2" Type="http://schemas.openxmlformats.org/officeDocument/2006/relationships/tags" Target="../tags/tag210.xml"/><Relationship Id="rId1" Type="http://schemas.openxmlformats.org/officeDocument/2006/relationships/tags" Target="../tags/tag209.xml"/></Relationships>
</file>

<file path=ppt/slides/_rels/slide2.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image" Target="../media/image1.png"/><Relationship Id="rId3" Type="http://schemas.openxmlformats.org/officeDocument/2006/relationships/tags" Target="../tags/tag109.xml"/><Relationship Id="rId2" Type="http://schemas.openxmlformats.org/officeDocument/2006/relationships/tags" Target="../tags/tag108.xml"/><Relationship Id="rId11" Type="http://schemas.openxmlformats.org/officeDocument/2006/relationships/notesSlide" Target="../notesSlides/notesSlide2.xml"/><Relationship Id="rId10" Type="http://schemas.openxmlformats.org/officeDocument/2006/relationships/slideLayout" Target="../slideLayouts/slideLayout18.xml"/><Relationship Id="rId1" Type="http://schemas.openxmlformats.org/officeDocument/2006/relationships/tags" Target="../tags/tag107.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4.xml"/><Relationship Id="rId2" Type="http://schemas.openxmlformats.org/officeDocument/2006/relationships/tags" Target="../tags/tag116.xml"/><Relationship Id="rId1" Type="http://schemas.openxmlformats.org/officeDocument/2006/relationships/tags" Target="../tags/tag115.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image" Target="../media/image1.png"/><Relationship Id="rId3" Type="http://schemas.openxmlformats.org/officeDocument/2006/relationships/tags" Target="../tags/tag119.xml"/><Relationship Id="rId2" Type="http://schemas.openxmlformats.org/officeDocument/2006/relationships/tags" Target="../tags/tag118.xml"/><Relationship Id="rId10" Type="http://schemas.openxmlformats.org/officeDocument/2006/relationships/notesSlide" Target="../notesSlides/notesSlide4.xml"/><Relationship Id="rId1" Type="http://schemas.openxmlformats.org/officeDocument/2006/relationships/tags" Target="../tags/tag117.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8.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image" Target="../media/image1.png"/><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4.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18.xml"/><Relationship Id="rId7" Type="http://schemas.openxmlformats.org/officeDocument/2006/relationships/tags" Target="../tags/tag140.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image" Target="../media/image1.png"/><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8.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image" Target="../media/image1.png"/><Relationship Id="rId3" Type="http://schemas.openxmlformats.org/officeDocument/2006/relationships/tags" Target="../tags/tag143.xml"/><Relationship Id="rId2" Type="http://schemas.openxmlformats.org/officeDocument/2006/relationships/tags" Target="../tags/tag142.xml"/><Relationship Id="rId15" Type="http://schemas.openxmlformats.org/officeDocument/2006/relationships/notesSlide" Target="../notesSlides/notesSlide8.xml"/><Relationship Id="rId14" Type="http://schemas.openxmlformats.org/officeDocument/2006/relationships/slideLayout" Target="../slideLayouts/slideLayout18.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tags" Target="../tags/tag141.xml"/></Relationships>
</file>

<file path=ppt/slides/_rels/slide9.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image" Target="../media/image1.png"/><Relationship Id="rId3" Type="http://schemas.openxmlformats.org/officeDocument/2006/relationships/tags" Target="../tags/tag155.xml"/><Relationship Id="rId26" Type="http://schemas.openxmlformats.org/officeDocument/2006/relationships/notesSlide" Target="../notesSlides/notesSlide9.xml"/><Relationship Id="rId25" Type="http://schemas.openxmlformats.org/officeDocument/2006/relationships/slideLayout" Target="../slideLayouts/slideLayout18.xml"/><Relationship Id="rId24" Type="http://schemas.openxmlformats.org/officeDocument/2006/relationships/tags" Target="../tags/tag175.xml"/><Relationship Id="rId23" Type="http://schemas.openxmlformats.org/officeDocument/2006/relationships/tags" Target="../tags/tag174.xml"/><Relationship Id="rId22" Type="http://schemas.openxmlformats.org/officeDocument/2006/relationships/tags" Target="../tags/tag173.xml"/><Relationship Id="rId21" Type="http://schemas.openxmlformats.org/officeDocument/2006/relationships/tags" Target="../tags/tag172.xml"/><Relationship Id="rId20" Type="http://schemas.openxmlformats.org/officeDocument/2006/relationships/tags" Target="../tags/tag171.xml"/><Relationship Id="rId2" Type="http://schemas.openxmlformats.org/officeDocument/2006/relationships/tags" Target="../tags/tag154.xml"/><Relationship Id="rId19" Type="http://schemas.openxmlformats.org/officeDocument/2006/relationships/tags" Target="../tags/tag170.xml"/><Relationship Id="rId18" Type="http://schemas.openxmlformats.org/officeDocument/2006/relationships/tags" Target="../tags/tag169.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tags" Target="../tags/tag1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custDataLst>
              <p:tags r:id="rId1"/>
            </p:custDataLst>
          </p:nvPr>
        </p:nvSpPr>
        <p:spPr>
          <a:xfrm>
            <a:off x="1218565" y="1799590"/>
            <a:ext cx="5888355" cy="1398905"/>
          </a:xfrm>
          <a:prstGeom prst="rect">
            <a:avLst/>
          </a:prstGeom>
          <a:noFill/>
        </p:spPr>
        <p:txBody>
          <a:bodyPr wrap="square" rtlCol="0">
            <a:noAutofit/>
          </a:bodyPr>
          <a:lstStyle/>
          <a:p>
            <a:endParaRPr lang="zh-CN" altLang="en-US" sz="7200" b="1" dirty="0" smtClean="0">
              <a:solidFill>
                <a:schemeClr val="accent1">
                  <a:lumMod val="50000"/>
                </a:schemeClr>
              </a:solidFill>
              <a:latin typeface="微软雅黑" panose="020B0503020204020204" charset="-122"/>
              <a:ea typeface="微软雅黑" panose="020B0503020204020204" charset="-122"/>
            </a:endParaRPr>
          </a:p>
          <a:p>
            <a:r>
              <a:rPr lang="zh-CN" altLang="en-US" sz="4000" b="1" dirty="0" smtClean="0">
                <a:solidFill>
                  <a:schemeClr val="accent1">
                    <a:lumMod val="50000"/>
                  </a:schemeClr>
                </a:solidFill>
                <a:latin typeface="微软雅黑" panose="020B0503020204020204" charset="-122"/>
                <a:ea typeface="微软雅黑" panose="020B0503020204020204" charset="-122"/>
              </a:rPr>
              <a:t>关于水的不同温度对水的</a:t>
            </a:r>
            <a:r>
              <a:rPr lang="en-US" altLang="zh-CN" sz="4000" b="1" dirty="0" smtClean="0">
                <a:solidFill>
                  <a:schemeClr val="accent1">
                    <a:lumMod val="50000"/>
                  </a:schemeClr>
                </a:solidFill>
                <a:latin typeface="微软雅黑" panose="020B0503020204020204" charset="-122"/>
                <a:ea typeface="微软雅黑" panose="020B0503020204020204" charset="-122"/>
              </a:rPr>
              <a:t>     </a:t>
            </a:r>
            <a:r>
              <a:rPr lang="zh-CN" altLang="en-US" sz="4000" b="1" dirty="0" smtClean="0">
                <a:solidFill>
                  <a:schemeClr val="accent1">
                    <a:lumMod val="50000"/>
                  </a:schemeClr>
                </a:solidFill>
                <a:latin typeface="微软雅黑" panose="020B0503020204020204" charset="-122"/>
                <a:ea typeface="微软雅黑" panose="020B0503020204020204" charset="-122"/>
              </a:rPr>
              <a:t>凝固速度影响的研究</a:t>
            </a:r>
            <a:endParaRPr lang="zh-CN" altLang="en-US" sz="4000" b="1" dirty="0" smtClean="0">
              <a:solidFill>
                <a:schemeClr val="accent1">
                  <a:lumMod val="50000"/>
                </a:schemeClr>
              </a:solidFill>
              <a:latin typeface="微软雅黑" panose="020B0503020204020204" charset="-122"/>
              <a:ea typeface="微软雅黑" panose="020B0503020204020204" charset="-122"/>
            </a:endParaRPr>
          </a:p>
        </p:txBody>
      </p:sp>
      <p:sp>
        <p:nvSpPr>
          <p:cNvPr id="23" name="文本框 22"/>
          <p:cNvSpPr txBox="1"/>
          <p:nvPr>
            <p:custDataLst>
              <p:tags r:id="rId2"/>
            </p:custDataLst>
          </p:nvPr>
        </p:nvSpPr>
        <p:spPr>
          <a:xfrm>
            <a:off x="869155" y="4587049"/>
            <a:ext cx="2432115" cy="460375"/>
          </a:xfrm>
          <a:prstGeom prst="rect">
            <a:avLst/>
          </a:prstGeom>
          <a:noFill/>
        </p:spPr>
        <p:txBody>
          <a:bodyPr wrap="square" rtlCol="0">
            <a:spAutoFit/>
          </a:bodyPr>
          <a:lstStyle/>
          <a:p>
            <a:r>
              <a:rPr lang="zh-CN" altLang="en-US" sz="2400" b="1" dirty="0" smtClean="0">
                <a:latin typeface="微软雅黑" panose="020B0503020204020204" charset="-122"/>
                <a:ea typeface="微软雅黑" panose="020B0503020204020204" charset="-122"/>
              </a:rPr>
              <a:t>主持人：王浚喆</a:t>
            </a:r>
            <a:endParaRPr lang="zh-CN" altLang="en-US" sz="2400" b="1" dirty="0">
              <a:latin typeface="微软雅黑" panose="020B0503020204020204" charset="-122"/>
              <a:ea typeface="微软雅黑" panose="020B0503020204020204" charset="-122"/>
            </a:endParaRPr>
          </a:p>
        </p:txBody>
      </p:sp>
      <p:sp>
        <p:nvSpPr>
          <p:cNvPr id="24" name="文本框 23"/>
          <p:cNvSpPr txBox="1"/>
          <p:nvPr>
            <p:custDataLst>
              <p:tags r:id="rId3"/>
            </p:custDataLst>
          </p:nvPr>
        </p:nvSpPr>
        <p:spPr>
          <a:xfrm>
            <a:off x="3828062" y="4587049"/>
            <a:ext cx="3616066" cy="460375"/>
          </a:xfrm>
          <a:prstGeom prst="rect">
            <a:avLst/>
          </a:prstGeom>
          <a:noFill/>
        </p:spPr>
        <p:txBody>
          <a:bodyPr wrap="square" rtlCol="0">
            <a:spAutoFit/>
          </a:bodyPr>
          <a:lstStyle/>
          <a:p>
            <a:r>
              <a:rPr lang="zh-CN" sz="2400" b="1" dirty="0" smtClean="0">
                <a:latin typeface="微软雅黑" panose="020B0503020204020204" charset="-122"/>
                <a:ea typeface="微软雅黑" panose="020B0503020204020204" charset="-122"/>
              </a:rPr>
              <a:t>指导老师：赵伟</a:t>
            </a:r>
            <a:endParaRPr lang="zh-CN" sz="2400" b="1" dirty="0">
              <a:latin typeface="微软雅黑" panose="020B0503020204020204" charset="-122"/>
              <a:ea typeface="微软雅黑" panose="020B0503020204020204" charset="-122"/>
            </a:endParaRPr>
          </a:p>
        </p:txBody>
      </p:sp>
      <p:sp>
        <p:nvSpPr>
          <p:cNvPr id="26" name="文本框 25"/>
          <p:cNvSpPr txBox="1"/>
          <p:nvPr>
            <p:custDataLst>
              <p:tags r:id="rId4"/>
            </p:custDataLst>
          </p:nvPr>
        </p:nvSpPr>
        <p:spPr>
          <a:xfrm>
            <a:off x="1571625" y="387350"/>
            <a:ext cx="5973445" cy="460375"/>
          </a:xfrm>
          <a:prstGeom prst="rect">
            <a:avLst/>
          </a:prstGeom>
          <a:noFill/>
        </p:spPr>
        <p:txBody>
          <a:bodyPr wrap="square" rtlCol="0">
            <a:spAutoFit/>
          </a:bodyPr>
          <a:lstStyle/>
          <a:p>
            <a:r>
              <a:rPr lang="zh-CN" sz="2400" b="1" dirty="0" smtClean="0">
                <a:latin typeface="华文行楷" panose="02010800040101010101" pitchFamily="2" charset="-122"/>
                <a:ea typeface="华文行楷" panose="02010800040101010101" pitchFamily="2" charset="-122"/>
              </a:rPr>
              <a:t>中国矿业大学附属中学</a:t>
            </a:r>
            <a:endParaRPr lang="zh-CN" sz="2400" b="1" dirty="0">
              <a:latin typeface="华文行楷" panose="02010800040101010101" pitchFamily="2" charset="-122"/>
              <a:ea typeface="华文行楷" panose="02010800040101010101" pitchFamily="2"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949"/>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2"/>
                                        </p:tgtEl>
                                        <p:attrNameLst>
                                          <p:attrName>ppt_y</p:attrName>
                                        </p:attrNameLst>
                                      </p:cBhvr>
                                      <p:tavLst>
                                        <p:tav tm="0">
                                          <p:val>
                                            <p:strVal val="#ppt_y"/>
                                          </p:val>
                                        </p:tav>
                                        <p:tav tm="100000">
                                          <p:val>
                                            <p:strVal val="#ppt_y"/>
                                          </p:val>
                                        </p:tav>
                                      </p:tavLst>
                                    </p:anim>
                                    <p:anim calcmode="lin" valueType="num">
                                      <p:cBhvr>
                                        <p:cTn id="1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2"/>
                                        </p:tgtEl>
                                      </p:cBhvr>
                                    </p:animEffect>
                                  </p:childTnLst>
                                </p:cTn>
                              </p:par>
                            </p:childTnLst>
                          </p:cTn>
                        </p:par>
                        <p:par>
                          <p:cTn id="20" fill="hold">
                            <p:stCondLst>
                              <p:cond delay="2650"/>
                            </p:stCondLst>
                            <p:childTnLst>
                              <p:par>
                                <p:cTn id="21" presetID="3" presetClass="entr" presetSubtype="1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linds(horizontal)">
                                      <p:cBhvr>
                                        <p:cTn id="23" dur="500"/>
                                        <p:tgtEl>
                                          <p:spTgt spid="23"/>
                                        </p:tgtEl>
                                      </p:cBhvr>
                                    </p:animEffect>
                                  </p:childTnLst>
                                </p:cTn>
                              </p:par>
                            </p:childTnLst>
                          </p:cTn>
                        </p:par>
                        <p:par>
                          <p:cTn id="24" fill="hold">
                            <p:stCondLst>
                              <p:cond delay="3150"/>
                            </p:stCondLst>
                            <p:childTnLst>
                              <p:par>
                                <p:cTn id="25" presetID="3" presetClass="entr" presetSubtype="1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linds(horizontal)">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2894330" y="2962275"/>
            <a:ext cx="3592830" cy="706755"/>
          </a:xfrm>
          <a:prstGeom prst="rect">
            <a:avLst/>
          </a:prstGeom>
          <a:noFill/>
        </p:spPr>
        <p:txBody>
          <a:bodyPr wrap="square" rtlCol="0">
            <a:spAutoFit/>
          </a:bodyPr>
          <a:lstStyle/>
          <a:p>
            <a:r>
              <a:rPr lang="zh-CN" sz="4000" b="1" dirty="0" smtClean="0">
                <a:solidFill>
                  <a:schemeClr val="accent1">
                    <a:lumMod val="50000"/>
                  </a:schemeClr>
                </a:solidFill>
                <a:latin typeface="微软雅黑" panose="020B0503020204020204" charset="-122"/>
                <a:ea typeface="微软雅黑" panose="020B0503020204020204" charset="-122"/>
              </a:rPr>
              <a:t>分析实验数据</a:t>
            </a:r>
            <a:endParaRPr lang="zh-CN" dirty="0">
              <a:solidFill>
                <a:schemeClr val="accent1">
                  <a:lumMod val="50000"/>
                </a:schemeClr>
              </a:solidFill>
            </a:endParaRPr>
          </a:p>
        </p:txBody>
      </p:sp>
      <p:sp>
        <p:nvSpPr>
          <p:cNvPr id="18" name="文本框 17"/>
          <p:cNvSpPr txBox="1"/>
          <p:nvPr/>
        </p:nvSpPr>
        <p:spPr>
          <a:xfrm>
            <a:off x="1714500" y="2870200"/>
            <a:ext cx="1066800" cy="1076736"/>
          </a:xfrm>
          <a:prstGeom prst="rect">
            <a:avLst/>
          </a:prstGeom>
          <a:noFill/>
        </p:spPr>
        <p:txBody>
          <a:bodyPr wrap="square" rtlCol="0" anchor="ctr">
            <a:normAutofit/>
          </a:bodyPr>
          <a:lstStyle/>
          <a:p>
            <a:pPr algn="ctr"/>
            <a:r>
              <a:rPr lang="en-US" altLang="zh-CN" sz="5400" dirty="0" smtClean="0">
                <a:solidFill>
                  <a:srgbClr val="1F4E79"/>
                </a:solidFill>
              </a:rPr>
              <a:t>3</a:t>
            </a:r>
            <a:endParaRPr lang="zh-CN" altLang="en-US" sz="5400" dirty="0">
              <a:solidFill>
                <a:srgbClr val="1F4E79"/>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8324850"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7" name="文本框 6"/>
          <p:cNvSpPr txBox="1"/>
          <p:nvPr/>
        </p:nvSpPr>
        <p:spPr>
          <a:xfrm>
            <a:off x="3131185" y="1096645"/>
            <a:ext cx="5695315" cy="583565"/>
          </a:xfrm>
          <a:prstGeom prst="rect">
            <a:avLst/>
          </a:prstGeom>
          <a:noFill/>
        </p:spPr>
        <p:txBody>
          <a:bodyPr wrap="square" rtlCol="0">
            <a:spAutoFit/>
          </a:bodyPr>
          <a:p>
            <a:pPr algn="ctr"/>
            <a:r>
              <a:rPr lang="zh-CN" altLang="en-US" sz="3200">
                <a:latin typeface="宋体" panose="02010600030101010101" pitchFamily="2" charset="-122"/>
                <a:ea typeface="宋体" panose="02010600030101010101" pitchFamily="2" charset="-122"/>
              </a:rPr>
              <a:t>实验数据展示并分析</a:t>
            </a:r>
            <a:endParaRPr lang="zh-CN" altLang="en-US" sz="3200">
              <a:latin typeface="宋体" panose="02010600030101010101" pitchFamily="2" charset="-122"/>
              <a:ea typeface="宋体" panose="02010600030101010101" pitchFamily="2" charset="-122"/>
            </a:endParaRPr>
          </a:p>
        </p:txBody>
      </p:sp>
      <p:graphicFrame>
        <p:nvGraphicFramePr>
          <p:cNvPr id="15" name="表格 14"/>
          <p:cNvGraphicFramePr/>
          <p:nvPr>
            <p:custDataLst>
              <p:tags r:id="rId5"/>
            </p:custDataLst>
          </p:nvPr>
        </p:nvGraphicFramePr>
        <p:xfrm>
          <a:off x="1586230" y="2053590"/>
          <a:ext cx="10947400" cy="2861310"/>
        </p:xfrm>
        <a:graphic>
          <a:graphicData uri="http://schemas.openxmlformats.org/drawingml/2006/table">
            <a:tbl>
              <a:tblPr firstRow="1" bandRow="1">
                <a:tableStyleId>{5C22544A-7EE6-4342-B048-85BDC9FD1C3A}</a:tableStyleId>
              </a:tblPr>
              <a:tblGrid>
                <a:gridCol w="1024890"/>
                <a:gridCol w="684530"/>
                <a:gridCol w="733425"/>
                <a:gridCol w="724535"/>
                <a:gridCol w="712470"/>
                <a:gridCol w="709295"/>
                <a:gridCol w="659765"/>
                <a:gridCol w="663575"/>
                <a:gridCol w="699770"/>
                <a:gridCol w="709930"/>
                <a:gridCol w="842010"/>
                <a:gridCol w="855345"/>
              </a:tblGrid>
              <a:tr h="386715">
                <a:tc>
                  <a:txBody>
                    <a:bodyPr/>
                    <a:p>
                      <a:pPr algn="ctr">
                        <a:lnSpc>
                          <a:spcPct val="120000"/>
                        </a:lnSpc>
                        <a:spcBef>
                          <a:spcPts val="0"/>
                        </a:spcBef>
                        <a:spcAft>
                          <a:spcPts val="0"/>
                        </a:spcAft>
                        <a:buNone/>
                      </a:pPr>
                      <a:endParaRPr lang="zh-CN" altLang="en-US"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10min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20min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30min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40min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50min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60min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70min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80min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90min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100min</a:t>
                      </a:r>
                      <a:endParaRPr lang="en-US" altLang="zh-CN" sz="1300" spc="12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300" spc="120">
                          <a:latin typeface="微软雅黑" panose="020B0503020204020204" charset="-122"/>
                          <a:ea typeface="微软雅黑" panose="020B0503020204020204" charset="-122"/>
                        </a:rPr>
                        <a:t>110min</a:t>
                      </a:r>
                      <a:endParaRPr lang="en-US" altLang="zh-CN" sz="1300" spc="120">
                        <a:latin typeface="微软雅黑" panose="020B0503020204020204" charset="-122"/>
                        <a:ea typeface="微软雅黑" panose="020B0503020204020204" charset="-122"/>
                      </a:endParaRPr>
                    </a:p>
                  </a:txBody>
                  <a:tcPr marL="25400" marR="25400" marT="6350" marB="6350" anchor="ctr"/>
                </a:tc>
              </a:tr>
              <a:tr h="474980">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24℃</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18℃</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12℃</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10℃</a:t>
                      </a:r>
                      <a:endParaRPr lang="zh-CN" altLang="en-US"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8℃</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7.5℃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a:t>
                      </a:r>
                      <a:endParaRPr lang="en-US" altLang="zh-CN" sz="1100" spc="60">
                        <a:latin typeface="微软雅黑" panose="020B0503020204020204" charset="-122"/>
                        <a:ea typeface="微软雅黑" panose="020B0503020204020204" charset="-122"/>
                      </a:endParaRPr>
                    </a:p>
                  </a:txBody>
                  <a:tcPr marL="25400" marR="25400" marT="6350" marB="6350" anchor="ctr"/>
                </a:tc>
              </a:tr>
              <a:tr h="474980">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50℃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31℃</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12℃</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7℃</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a:t>
                      </a:r>
                      <a:endParaRPr lang="en-US" altLang="zh-CN" sz="1100" spc="60">
                        <a:latin typeface="微软雅黑" panose="020B0503020204020204" charset="-122"/>
                        <a:ea typeface="微软雅黑" panose="020B0503020204020204" charset="-122"/>
                      </a:endParaRPr>
                    </a:p>
                  </a:txBody>
                  <a:tcPr marL="25400" marR="25400" marT="6350" marB="6350" anchor="ctr"/>
                </a:tc>
              </a:tr>
              <a:tr h="473710">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70℃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32℃</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17℃</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11℃</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7℃</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a:t>
                      </a:r>
                      <a:endParaRPr lang="en-US" altLang="zh-CN" sz="1100" spc="60">
                        <a:latin typeface="微软雅黑" panose="020B0503020204020204" charset="-122"/>
                        <a:ea typeface="微软雅黑" panose="020B0503020204020204" charset="-122"/>
                      </a:endParaRPr>
                    </a:p>
                  </a:txBody>
                  <a:tcPr marL="25400" marR="25400" marT="6350" marB="6350" anchor="ctr"/>
                </a:tc>
              </a:tr>
              <a:tr h="473710">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90℃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50℃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34℃</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12℃</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0℃</a:t>
                      </a:r>
                      <a:endParaRPr lang="en-US" altLang="zh-CN" sz="1100" spc="60">
                        <a:latin typeface="微软雅黑" panose="020B0503020204020204" charset="-122"/>
                        <a:ea typeface="微软雅黑" panose="020B0503020204020204" charset="-122"/>
                      </a:endParaRPr>
                    </a:p>
                  </a:txBody>
                  <a:tcPr marL="25400" marR="25400" marT="6350" marB="6350" anchor="ctr"/>
                </a:tc>
              </a:tr>
              <a:tr h="476250">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100℃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53℃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41℃</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25℃</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20℃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16℃</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13℃</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9℃</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7℃</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4℃</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en-US" altLang="zh-CN" sz="1100" spc="60">
                          <a:latin typeface="微软雅黑" panose="020B0503020204020204" charset="-122"/>
                          <a:ea typeface="微软雅黑" panose="020B0503020204020204" charset="-122"/>
                        </a:rPr>
                        <a:t>0℃</a:t>
                      </a:r>
                      <a:endParaRPr lang="en-US" altLang="zh-CN" sz="1100" spc="60">
                        <a:latin typeface="微软雅黑" panose="020B0503020204020204" charset="-122"/>
                        <a:ea typeface="微软雅黑" panose="020B0503020204020204" charset="-122"/>
                      </a:endParaRPr>
                    </a:p>
                  </a:txBody>
                  <a:tcPr marL="25400" marR="25400" marT="6350" marB="6350" anchor="ctr"/>
                </a:tc>
                <a:tc>
                  <a:txBody>
                    <a:bodyPr/>
                    <a:p>
                      <a:pPr algn="ctr">
                        <a:lnSpc>
                          <a:spcPct val="120000"/>
                        </a:lnSpc>
                        <a:spcBef>
                          <a:spcPts val="0"/>
                        </a:spcBef>
                        <a:spcAft>
                          <a:spcPts val="0"/>
                        </a:spcAft>
                        <a:buNone/>
                      </a:pPr>
                      <a:r>
                        <a:rPr lang="zh-CN" altLang="en-US" sz="1100" spc="60">
                          <a:latin typeface="微软雅黑" panose="020B0503020204020204" charset="-122"/>
                          <a:ea typeface="微软雅黑" panose="020B0503020204020204" charset="-122"/>
                        </a:rPr>
                        <a:t>已凝固</a:t>
                      </a:r>
                      <a:endParaRPr lang="zh-CN" altLang="en-US" sz="1100" spc="60">
                        <a:latin typeface="微软雅黑" panose="020B0503020204020204" charset="-122"/>
                        <a:ea typeface="微软雅黑" panose="020B0503020204020204" charset="-122"/>
                      </a:endParaRPr>
                    </a:p>
                  </a:txBody>
                  <a:tcPr marL="25400" marR="25400" marT="6350" marB="6350" anchor="ctr"/>
                </a:tc>
              </a:tr>
            </a:tbl>
          </a:graphicData>
        </a:graphic>
      </p:graphicFrame>
      <p:sp>
        <p:nvSpPr>
          <p:cNvPr id="16" name="文本框 15"/>
          <p:cNvSpPr txBox="1"/>
          <p:nvPr/>
        </p:nvSpPr>
        <p:spPr>
          <a:xfrm>
            <a:off x="1990725" y="5285740"/>
            <a:ext cx="8804275" cy="368300"/>
          </a:xfrm>
          <a:prstGeom prst="rect">
            <a:avLst/>
          </a:prstGeom>
          <a:noFill/>
        </p:spPr>
        <p:txBody>
          <a:bodyPr wrap="square" rtlCol="0">
            <a:spAutoFit/>
          </a:bodyPr>
          <a:p>
            <a:endParaRPr lang="zh-CN" altLang="en-US"/>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9737725"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9" name="圆角矩形 8"/>
          <p:cNvSpPr/>
          <p:nvPr>
            <p:custDataLst>
              <p:tags r:id="rId5"/>
            </p:custDataLst>
          </p:nvPr>
        </p:nvSpPr>
        <p:spPr>
          <a:xfrm>
            <a:off x="2994660" y="2386330"/>
            <a:ext cx="6202680" cy="3100070"/>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lumMod val="50000"/>
                  </a:schemeClr>
                </a:solidFill>
              </a:rPr>
              <a:t> </a:t>
            </a:r>
            <a:endParaRPr lang="zh-CN" altLang="en-US" dirty="0">
              <a:solidFill>
                <a:schemeClr val="accent1">
                  <a:lumMod val="50000"/>
                </a:schemeClr>
              </a:solidFill>
            </a:endParaRPr>
          </a:p>
        </p:txBody>
      </p:sp>
      <p:sp>
        <p:nvSpPr>
          <p:cNvPr id="10" name="文本框 9"/>
          <p:cNvSpPr txBox="1"/>
          <p:nvPr/>
        </p:nvSpPr>
        <p:spPr>
          <a:xfrm>
            <a:off x="4029710" y="1461135"/>
            <a:ext cx="3485515" cy="1084580"/>
          </a:xfrm>
          <a:prstGeom prst="rect">
            <a:avLst/>
          </a:prstGeom>
          <a:noFill/>
        </p:spPr>
        <p:txBody>
          <a:bodyPr wrap="square" rtlCol="0">
            <a:noAutofit/>
          </a:bodyPr>
          <a:p>
            <a:pPr algn="ctr"/>
            <a:r>
              <a:rPr lang="zh-CN" altLang="en-US" sz="3200">
                <a:solidFill>
                  <a:schemeClr val="accent1">
                    <a:lumMod val="75000"/>
                  </a:schemeClr>
                </a:solidFill>
              </a:rPr>
              <a:t>猜想原因</a:t>
            </a:r>
            <a:endParaRPr lang="zh-CN" altLang="en-US" sz="3200">
              <a:solidFill>
                <a:schemeClr val="accent1">
                  <a:lumMod val="75000"/>
                </a:schemeClr>
              </a:solidFill>
            </a:endParaRPr>
          </a:p>
        </p:txBody>
      </p:sp>
      <p:sp>
        <p:nvSpPr>
          <p:cNvPr id="11" name="文本框 10"/>
          <p:cNvSpPr txBox="1"/>
          <p:nvPr/>
        </p:nvSpPr>
        <p:spPr>
          <a:xfrm>
            <a:off x="3101340" y="2782570"/>
            <a:ext cx="6096000" cy="2306955"/>
          </a:xfrm>
          <a:prstGeom prst="rect">
            <a:avLst/>
          </a:prstGeom>
          <a:noFill/>
        </p:spPr>
        <p:txBody>
          <a:bodyPr wrap="square" rtlCol="0" anchor="t">
            <a:spAutoFit/>
          </a:bodyPr>
          <a:p>
            <a:r>
              <a:rPr lang="zh-CN" altLang="en-US"/>
              <a:t>可能是因为热水的温度高，相较于冷水蒸发更快，可以有效地减小热水的体积，蒸发会带走热量（即蒸发吸热），会带走热水中的热量，让热水较于冷水蒸发更大，带走的热量更多，可以更快的凝固。</a:t>
            </a:r>
            <a:endParaRPr lang="zh-CN" altLang="en-US"/>
          </a:p>
          <a:p>
            <a:r>
              <a:rPr lang="zh-CN" altLang="en-US"/>
              <a:t>② 可能是因为热水的温度高，分子结构空隙大，分子较活跃，与冷空气相遇温差大，更容易凝固；冷水温度较低，分子结构空隙较小，分子没有热水中分子的活跃性好，与冷空气相遇较不容易凝固</a:t>
            </a:r>
            <a:endParaRPr lang="zh-CN" altLang="en-US"/>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9058275"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grpSp>
        <p:nvGrpSpPr>
          <p:cNvPr id="25" name="组合 24"/>
          <p:cNvGrpSpPr/>
          <p:nvPr>
            <p:custDataLst>
              <p:tags r:id="rId5"/>
            </p:custDataLst>
          </p:nvPr>
        </p:nvGrpSpPr>
        <p:grpSpPr>
          <a:xfrm>
            <a:off x="934085" y="1237615"/>
            <a:ext cx="10537190" cy="4973320"/>
            <a:chOff x="7495" y="3114"/>
            <a:chExt cx="10570" cy="6324"/>
          </a:xfrm>
        </p:grpSpPr>
        <p:sp>
          <p:nvSpPr>
            <p:cNvPr id="22" name="圆角矩形 21"/>
            <p:cNvSpPr/>
            <p:nvPr/>
          </p:nvSpPr>
          <p:spPr>
            <a:xfrm>
              <a:off x="7495" y="3114"/>
              <a:ext cx="10570" cy="6324"/>
            </a:xfrm>
            <a:prstGeom prst="roundRect">
              <a:avLst/>
            </a:pr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8586" y="5053"/>
              <a:ext cx="8634" cy="468"/>
            </a:xfrm>
            <a:prstGeom prst="rect">
              <a:avLst/>
            </a:prstGeom>
            <a:noFill/>
          </p:spPr>
          <p:txBody>
            <a:bodyPr wrap="square" rtlCol="0">
              <a:spAutoFit/>
            </a:bodyPr>
            <a:lstStyle/>
            <a:p>
              <a:r>
                <a:rPr lang="en-US" altLang="zh-CN" dirty="0" smtClean="0"/>
                <a:t> </a:t>
              </a:r>
              <a:endParaRPr lang="zh-CN" altLang="en-US" dirty="0"/>
            </a:p>
          </p:txBody>
        </p:sp>
        <p:sp>
          <p:nvSpPr>
            <p:cNvPr id="24" name="文本框 23"/>
            <p:cNvSpPr txBox="1"/>
            <p:nvPr/>
          </p:nvSpPr>
          <p:spPr>
            <a:xfrm>
              <a:off x="7929" y="3529"/>
              <a:ext cx="9291" cy="5495"/>
            </a:xfrm>
            <a:prstGeom prst="rect">
              <a:avLst/>
            </a:prstGeom>
            <a:noFill/>
          </p:spPr>
          <p:txBody>
            <a:bodyPr wrap="square" rtlCol="0">
              <a:noAutofit/>
            </a:bodyPr>
            <a:lstStyle/>
            <a:p>
              <a:r>
                <a:rPr lang="zh-CN" altLang="en-US" b="1" dirty="0">
                  <a:solidFill>
                    <a:schemeClr val="accent1">
                      <a:lumMod val="75000"/>
                    </a:schemeClr>
                  </a:solidFill>
                  <a:latin typeface="微软雅黑" panose="020B0503020204020204" charset="-122"/>
                  <a:ea typeface="微软雅黑" panose="020B0503020204020204" charset="-122"/>
                </a:rPr>
                <a:t>热水比冷水更容易冻成冰，此效应的一个解释是，热水冷却的过程中，会因蒸发而失去质量。质量较少，则液体失去较少的热就冷却，也就冷却得较快。用这个解释，热水就会首先结冰，只是因为它将较少的水结成冰。如果水只是透过蒸发来冷却，和温度分布维持均匀，那么，热水会先结冰。</a:t>
              </a:r>
              <a:endParaRPr lang="zh-CN" altLang="en-US" b="1" dirty="0">
                <a:solidFill>
                  <a:schemeClr val="accent1">
                    <a:lumMod val="75000"/>
                  </a:schemeClr>
                </a:solidFill>
                <a:latin typeface="微软雅黑" panose="020B0503020204020204" charset="-122"/>
                <a:ea typeface="微软雅黑" panose="020B0503020204020204" charset="-122"/>
              </a:endParaRPr>
            </a:p>
            <a:p>
              <a:r>
                <a:rPr lang="zh-CN" altLang="en-US" b="1" dirty="0">
                  <a:solidFill>
                    <a:schemeClr val="accent1">
                      <a:lumMod val="75000"/>
                    </a:schemeClr>
                  </a:solidFill>
                  <a:latin typeface="微软雅黑" panose="020B0503020204020204" charset="-122"/>
                  <a:ea typeface="微软雅黑" panose="020B0503020204020204" charset="-122"/>
                </a:rPr>
                <a:t>另一个解释是，认为热水中的溶解气体被逐出，改变了水的一些性质，这些改变能解释此效应。溶解气体的缺乏可能会改变水的传热能力，或改变令单位质量的水结冰所需的热量，又或改变凝固点。热水比冷水留住较少溶解气体是对的，沸水赶走了大部分的溶解气体。</a:t>
              </a:r>
              <a:endParaRPr lang="zh-CN" altLang="en-US" b="1" dirty="0">
                <a:solidFill>
                  <a:schemeClr val="accent1">
                    <a:lumMod val="75000"/>
                  </a:schemeClr>
                </a:solidFill>
                <a:latin typeface="微软雅黑" panose="020B0503020204020204" charset="-122"/>
                <a:ea typeface="微软雅黑" panose="020B0503020204020204" charset="-122"/>
              </a:endParaRPr>
            </a:p>
            <a:p>
              <a:r>
                <a:rPr lang="zh-CN" altLang="en-US" b="1" dirty="0">
                  <a:solidFill>
                    <a:schemeClr val="accent1">
                      <a:lumMod val="75000"/>
                    </a:schemeClr>
                  </a:solidFill>
                  <a:latin typeface="微软雅黑" panose="020B0503020204020204" charset="-122"/>
                  <a:ea typeface="微软雅黑" panose="020B0503020204020204" charset="-122"/>
                </a:rPr>
                <a:t>水冷却时，会形成温度梯度和对流。在大部分温度下，水的密度会随着温度的上升而减少。随着水的冷却，会形成水的表面比平均水温或底部的水热。如果水主要透过表面失热，那么有形成热顶的水失热，比假设温度均匀的预期失热速度快。对于一定的平均温度，温度分布越不均匀（即是顶底温差越大），则失热就越快。</a:t>
              </a:r>
              <a:endParaRPr lang="zh-CN" altLang="en-US" b="1" dirty="0">
                <a:solidFill>
                  <a:schemeClr val="accent1">
                    <a:lumMod val="75000"/>
                  </a:schemeClr>
                </a:solidFill>
                <a:latin typeface="微软雅黑" panose="020B0503020204020204" charset="-122"/>
                <a:ea typeface="微软雅黑" panose="020B0503020204020204" charset="-122"/>
              </a:endParaRPr>
            </a:p>
            <a:p>
              <a:r>
                <a:rPr lang="zh-CN" altLang="en-US" b="1" dirty="0">
                  <a:solidFill>
                    <a:schemeClr val="accent1">
                      <a:lumMod val="75000"/>
                    </a:schemeClr>
                  </a:solidFill>
                  <a:latin typeface="微软雅黑" panose="020B0503020204020204" charset="-122"/>
                  <a:ea typeface="微软雅黑" panose="020B0503020204020204" charset="-122"/>
                </a:rPr>
                <a:t>（摘自360安全预览器 360精选）</a:t>
              </a:r>
              <a:endParaRPr lang="zh-CN" altLang="en-US" b="1" dirty="0">
                <a:solidFill>
                  <a:schemeClr val="accent1">
                    <a:lumMod val="75000"/>
                  </a:schemeClr>
                </a:solidFill>
                <a:latin typeface="微软雅黑" panose="020B0503020204020204" charset="-122"/>
                <a:ea typeface="微软雅黑" panose="020B0503020204020204" charset="-122"/>
              </a:endParaRPr>
            </a:p>
          </p:txBody>
        </p:sp>
      </p:gr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3" presetClass="entr" presetSubtype="1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linds(horizontal)">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2979420" y="2962275"/>
            <a:ext cx="2902585" cy="1322070"/>
          </a:xfrm>
          <a:prstGeom prst="rect">
            <a:avLst/>
          </a:prstGeom>
          <a:noFill/>
        </p:spPr>
        <p:txBody>
          <a:bodyPr wrap="square" rtlCol="0">
            <a:spAutoFit/>
          </a:bodyPr>
          <a:lstStyle/>
          <a:p>
            <a:r>
              <a:rPr lang="zh-CN" sz="4000" b="1" dirty="0">
                <a:solidFill>
                  <a:schemeClr val="accent1">
                    <a:lumMod val="50000"/>
                  </a:schemeClr>
                </a:solidFill>
                <a:latin typeface="微软雅黑" panose="020B0503020204020204" charset="-122"/>
                <a:ea typeface="微软雅黑" panose="020B0503020204020204" charset="-122"/>
              </a:rPr>
              <a:t>验证假设</a:t>
            </a:r>
            <a:r>
              <a:rPr lang="en-US" altLang="zh-CN" sz="4000" b="1" dirty="0">
                <a:solidFill>
                  <a:schemeClr val="accent1">
                    <a:lumMod val="50000"/>
                  </a:schemeClr>
                </a:solidFill>
                <a:latin typeface="微软雅黑" panose="020B0503020204020204" charset="-122"/>
                <a:ea typeface="微软雅黑" panose="020B0503020204020204" charset="-122"/>
              </a:rPr>
              <a:t>+</a:t>
            </a:r>
            <a:r>
              <a:rPr lang="zh-CN" altLang="en-US" sz="4000" b="1" dirty="0">
                <a:solidFill>
                  <a:schemeClr val="accent1">
                    <a:lumMod val="50000"/>
                  </a:schemeClr>
                </a:solidFill>
                <a:latin typeface="微软雅黑" panose="020B0503020204020204" charset="-122"/>
                <a:ea typeface="微软雅黑" panose="020B0503020204020204" charset="-122"/>
              </a:rPr>
              <a:t>得出结论</a:t>
            </a:r>
            <a:endParaRPr lang="zh-CN" altLang="en-US" sz="4000" b="1" dirty="0">
              <a:solidFill>
                <a:schemeClr val="accent1">
                  <a:lumMod val="50000"/>
                </a:schemeClr>
              </a:solidFill>
              <a:latin typeface="微软雅黑" panose="020B0503020204020204" charset="-122"/>
              <a:ea typeface="微软雅黑" panose="020B0503020204020204" charset="-122"/>
            </a:endParaRPr>
          </a:p>
        </p:txBody>
      </p:sp>
      <p:sp>
        <p:nvSpPr>
          <p:cNvPr id="18" name="文本框 17"/>
          <p:cNvSpPr txBox="1"/>
          <p:nvPr/>
        </p:nvSpPr>
        <p:spPr>
          <a:xfrm>
            <a:off x="1714500" y="2870200"/>
            <a:ext cx="1066800" cy="1076736"/>
          </a:xfrm>
          <a:prstGeom prst="rect">
            <a:avLst/>
          </a:prstGeom>
          <a:noFill/>
        </p:spPr>
        <p:txBody>
          <a:bodyPr wrap="square" rtlCol="0" anchor="ctr">
            <a:normAutofit/>
          </a:bodyPr>
          <a:lstStyle/>
          <a:p>
            <a:pPr algn="ctr"/>
            <a:r>
              <a:rPr lang="en-US" altLang="zh-CN" sz="5400" dirty="0">
                <a:solidFill>
                  <a:srgbClr val="1F4E79"/>
                </a:solidFill>
              </a:rPr>
              <a:t>4</a:t>
            </a:r>
            <a:endParaRPr lang="zh-CN" altLang="en-US" sz="5400" dirty="0">
              <a:solidFill>
                <a:srgbClr val="1F4E79"/>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7783195"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cxnSp>
        <p:nvCxnSpPr>
          <p:cNvPr id="26" name="直接连接符 25"/>
          <p:cNvCxnSpPr/>
          <p:nvPr>
            <p:custDataLst>
              <p:tags r:id="rId5"/>
            </p:custDataLst>
          </p:nvPr>
        </p:nvCxnSpPr>
        <p:spPr>
          <a:xfrm>
            <a:off x="4586351" y="1619439"/>
            <a:ext cx="72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custDataLst>
              <p:tags r:id="rId6"/>
            </p:custDataLst>
          </p:nvPr>
        </p:nvCxnSpPr>
        <p:spPr>
          <a:xfrm>
            <a:off x="4406351" y="1347633"/>
            <a:ext cx="90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custDataLst>
              <p:tags r:id="rId7"/>
            </p:custDataLst>
          </p:nvPr>
        </p:nvCxnSpPr>
        <p:spPr>
          <a:xfrm>
            <a:off x="4226351" y="1481180"/>
            <a:ext cx="108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custDataLst>
              <p:tags r:id="rId8"/>
            </p:custDataLst>
          </p:nvPr>
        </p:nvCxnSpPr>
        <p:spPr>
          <a:xfrm>
            <a:off x="6754305" y="1356261"/>
            <a:ext cx="72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9"/>
            </p:custDataLst>
          </p:nvPr>
        </p:nvCxnSpPr>
        <p:spPr>
          <a:xfrm>
            <a:off x="6754305" y="1628067"/>
            <a:ext cx="90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custDataLst>
              <p:tags r:id="rId10"/>
            </p:custDataLst>
          </p:nvPr>
        </p:nvCxnSpPr>
        <p:spPr>
          <a:xfrm>
            <a:off x="6754305" y="1489808"/>
            <a:ext cx="108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custDataLst>
              <p:tags r:id="rId11"/>
            </p:custDataLst>
          </p:nvPr>
        </p:nvSpPr>
        <p:spPr>
          <a:xfrm>
            <a:off x="5182870" y="1219835"/>
            <a:ext cx="1715135" cy="521970"/>
          </a:xfrm>
          <a:prstGeom prst="rect">
            <a:avLst/>
          </a:prstGeom>
          <a:noFill/>
        </p:spPr>
        <p:txBody>
          <a:bodyPr wrap="square" rtlCol="0">
            <a:spAutoFit/>
          </a:bodyPr>
          <a:lstStyle/>
          <a:p>
            <a:r>
              <a:rPr lang="zh-CN" altLang="en-US" sz="2800" b="1" dirty="0" smtClean="0">
                <a:solidFill>
                  <a:schemeClr val="accent1">
                    <a:lumMod val="50000"/>
                  </a:schemeClr>
                </a:solidFill>
                <a:latin typeface="微软雅黑" panose="020B0503020204020204" charset="-122"/>
                <a:ea typeface="微软雅黑" panose="020B0503020204020204" charset="-122"/>
              </a:rPr>
              <a:t>验证假设</a:t>
            </a:r>
            <a:endParaRPr lang="zh-CN" altLang="en-US" sz="2800" b="1" dirty="0">
              <a:solidFill>
                <a:schemeClr val="accent1">
                  <a:lumMod val="50000"/>
                </a:schemeClr>
              </a:solidFill>
              <a:latin typeface="微软雅黑" panose="020B0503020204020204" charset="-122"/>
              <a:ea typeface="微软雅黑" panose="020B0503020204020204" charset="-122"/>
            </a:endParaRPr>
          </a:p>
        </p:txBody>
      </p:sp>
      <p:grpSp>
        <p:nvGrpSpPr>
          <p:cNvPr id="2" name="组合 1"/>
          <p:cNvGrpSpPr/>
          <p:nvPr>
            <p:custDataLst>
              <p:tags r:id="rId12"/>
            </p:custDataLst>
          </p:nvPr>
        </p:nvGrpSpPr>
        <p:grpSpPr>
          <a:xfrm>
            <a:off x="1753235" y="2022475"/>
            <a:ext cx="8974455" cy="1715770"/>
            <a:chOff x="2761" y="3185"/>
            <a:chExt cx="14133" cy="2702"/>
          </a:xfrm>
        </p:grpSpPr>
        <p:sp>
          <p:nvSpPr>
            <p:cNvPr id="33" name="矩形 32"/>
            <p:cNvSpPr/>
            <p:nvPr/>
          </p:nvSpPr>
          <p:spPr>
            <a:xfrm>
              <a:off x="2761" y="3185"/>
              <a:ext cx="14133" cy="2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半闭框 33"/>
            <p:cNvSpPr/>
            <p:nvPr/>
          </p:nvSpPr>
          <p:spPr>
            <a:xfrm>
              <a:off x="2761" y="3185"/>
              <a:ext cx="1752" cy="1009"/>
            </a:xfrm>
            <a:prstGeom prst="halfFrame">
              <a:avLst>
                <a:gd name="adj1" fmla="val 9804"/>
                <a:gd name="adj2" fmla="val 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半闭框 34"/>
            <p:cNvSpPr/>
            <p:nvPr/>
          </p:nvSpPr>
          <p:spPr>
            <a:xfrm>
              <a:off x="15142" y="4877"/>
              <a:ext cx="1752" cy="1009"/>
            </a:xfrm>
            <a:prstGeom prst="halfFrame">
              <a:avLst>
                <a:gd name="adj1" fmla="val 9804"/>
                <a:gd name="adj2" fmla="val 8333"/>
              </a:avLst>
            </a:prstGeom>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文本框 35"/>
            <p:cNvSpPr txBox="1"/>
            <p:nvPr/>
          </p:nvSpPr>
          <p:spPr>
            <a:xfrm>
              <a:off x="3326" y="3422"/>
              <a:ext cx="13357" cy="2427"/>
            </a:xfrm>
            <a:prstGeom prst="rect">
              <a:avLst/>
            </a:prstGeom>
            <a:noFill/>
          </p:spPr>
          <p:txBody>
            <a:bodyPr wrap="square" rtlCol="0">
              <a:noAutofit/>
            </a:bodyPr>
            <a:lstStyle/>
            <a:p>
              <a:r>
                <a:rPr lang="en-US" altLang="zh-CN" dirty="0" smtClean="0"/>
                <a:t>      </a:t>
              </a:r>
              <a:endParaRPr lang="en-US" altLang="zh-CN" dirty="0" smtClean="0"/>
            </a:p>
            <a:p>
              <a:r>
                <a:rPr lang="en-US" altLang="zh-CN" dirty="0"/>
                <a:t>通过实验数据可以看出100℃的凝固时间最少，90℃其次，70℃为第三名，50℃的凝固所用时间为倒数第二名，30℃凝固所用时间最长，所以验证了假设“温度越高，所用凝固时间越少”。</a:t>
              </a:r>
              <a:r>
                <a:rPr lang="en-US" altLang="zh-CN" dirty="0"/>
                <a:t> </a:t>
              </a:r>
              <a:endParaRPr lang="zh-CN" altLang="en-US" dirty="0"/>
            </a:p>
          </p:txBody>
        </p:sp>
      </p:grpSp>
      <p:sp>
        <p:nvSpPr>
          <p:cNvPr id="43" name="矩形 42"/>
          <p:cNvSpPr/>
          <p:nvPr>
            <p:custDataLst>
              <p:tags r:id="rId13"/>
            </p:custDataLst>
          </p:nvPr>
        </p:nvSpPr>
        <p:spPr>
          <a:xfrm>
            <a:off x="5401411" y="4258629"/>
            <a:ext cx="1206631" cy="452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微软雅黑" panose="020B0503020204020204" charset="-122"/>
                <a:ea typeface="微软雅黑" panose="020B0503020204020204" charset="-122"/>
              </a:rPr>
              <a:t>得出结论</a:t>
            </a:r>
            <a:endParaRPr lang="zh-CN" altLang="en-US" sz="2000" b="1" dirty="0">
              <a:solidFill>
                <a:schemeClr val="bg1"/>
              </a:solidFill>
              <a:latin typeface="微软雅黑" panose="020B0503020204020204" charset="-122"/>
              <a:ea typeface="微软雅黑" panose="020B0503020204020204" charset="-122"/>
            </a:endParaRPr>
          </a:p>
        </p:txBody>
      </p:sp>
      <p:sp>
        <p:nvSpPr>
          <p:cNvPr id="44" name="文本框 43"/>
          <p:cNvSpPr txBox="1"/>
          <p:nvPr>
            <p:custDataLst>
              <p:tags r:id="rId14"/>
            </p:custDataLst>
          </p:nvPr>
        </p:nvSpPr>
        <p:spPr>
          <a:xfrm>
            <a:off x="4008755" y="4954270"/>
            <a:ext cx="4380230" cy="1198880"/>
          </a:xfrm>
          <a:prstGeom prst="rect">
            <a:avLst/>
          </a:prstGeom>
          <a:noFill/>
        </p:spPr>
        <p:txBody>
          <a:bodyPr wrap="square" rtlCol="0">
            <a:spAutoFit/>
          </a:bodyPr>
          <a:lstStyle/>
          <a:p>
            <a:pPr algn="ctr"/>
            <a:r>
              <a:rPr lang="en-US" altLang="zh-CN" dirty="0"/>
              <a:t>   此次试验我得出的结论是“温度越高，所用凝固时间越少；温度越低，所用凝固时间越长”，证实了水的不同温度对水的凝固事件时有影响的。</a:t>
            </a:r>
            <a:endParaRPr lang="en-US" altLang="zh-CN" dirty="0"/>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42"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1000"/>
                                        <p:tgtEl>
                                          <p:spTgt spid="32"/>
                                        </p:tgtEl>
                                      </p:cBhvr>
                                    </p:animEffect>
                                    <p:anim calcmode="lin" valueType="num">
                                      <p:cBhvr>
                                        <p:cTn id="16" dur="1000" fill="hold"/>
                                        <p:tgtEl>
                                          <p:spTgt spid="32"/>
                                        </p:tgtEl>
                                        <p:attrNameLst>
                                          <p:attrName>ppt_x</p:attrName>
                                        </p:attrNameLst>
                                      </p:cBhvr>
                                      <p:tavLst>
                                        <p:tav tm="0">
                                          <p:val>
                                            <p:strVal val="#ppt_x"/>
                                          </p:val>
                                        </p:tav>
                                        <p:tav tm="100000">
                                          <p:val>
                                            <p:strVal val="#ppt_x"/>
                                          </p:val>
                                        </p:tav>
                                      </p:tavLst>
                                    </p:anim>
                                    <p:anim calcmode="lin" valueType="num">
                                      <p:cBhvr>
                                        <p:cTn id="17" dur="1000" fill="hold"/>
                                        <p:tgtEl>
                                          <p:spTgt spid="32"/>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2450"/>
                            </p:stCondLst>
                            <p:childTnLst>
                              <p:par>
                                <p:cTn id="37" presetID="31"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1000" fill="hold"/>
                                        <p:tgtEl>
                                          <p:spTgt spid="2"/>
                                        </p:tgtEl>
                                        <p:attrNameLst>
                                          <p:attrName>ppt_w</p:attrName>
                                        </p:attrNameLst>
                                      </p:cBhvr>
                                      <p:tavLst>
                                        <p:tav tm="0">
                                          <p:val>
                                            <p:fltVal val="0"/>
                                          </p:val>
                                        </p:tav>
                                        <p:tav tm="100000">
                                          <p:val>
                                            <p:strVal val="#ppt_w"/>
                                          </p:val>
                                        </p:tav>
                                      </p:tavLst>
                                    </p:anim>
                                    <p:anim calcmode="lin" valueType="num">
                                      <p:cBhvr>
                                        <p:cTn id="40" dur="1000" fill="hold"/>
                                        <p:tgtEl>
                                          <p:spTgt spid="2"/>
                                        </p:tgtEl>
                                        <p:attrNameLst>
                                          <p:attrName>ppt_h</p:attrName>
                                        </p:attrNameLst>
                                      </p:cBhvr>
                                      <p:tavLst>
                                        <p:tav tm="0">
                                          <p:val>
                                            <p:fltVal val="0"/>
                                          </p:val>
                                        </p:tav>
                                        <p:tav tm="100000">
                                          <p:val>
                                            <p:strVal val="#ppt_h"/>
                                          </p:val>
                                        </p:tav>
                                      </p:tavLst>
                                    </p:anim>
                                    <p:anim calcmode="lin" valueType="num">
                                      <p:cBhvr>
                                        <p:cTn id="41" dur="1000" fill="hold"/>
                                        <p:tgtEl>
                                          <p:spTgt spid="2"/>
                                        </p:tgtEl>
                                        <p:attrNameLst>
                                          <p:attrName>style.rotation</p:attrName>
                                        </p:attrNameLst>
                                      </p:cBhvr>
                                      <p:tavLst>
                                        <p:tav tm="0">
                                          <p:val>
                                            <p:fltVal val="90"/>
                                          </p:val>
                                        </p:tav>
                                        <p:tav tm="100000">
                                          <p:val>
                                            <p:fltVal val="0"/>
                                          </p:val>
                                        </p:tav>
                                      </p:tavLst>
                                    </p:anim>
                                    <p:animEffect transition="in" filter="fade">
                                      <p:cBhvr>
                                        <p:cTn id="42" dur="1000"/>
                                        <p:tgtEl>
                                          <p:spTgt spid="2"/>
                                        </p:tgtEl>
                                      </p:cBhvr>
                                    </p:animEffect>
                                  </p:childTnLst>
                                </p:cTn>
                              </p:par>
                            </p:childTnLst>
                          </p:cTn>
                        </p:par>
                        <p:par>
                          <p:cTn id="43" fill="hold">
                            <p:stCondLst>
                              <p:cond delay="3450"/>
                            </p:stCondLst>
                            <p:childTnLst>
                              <p:par>
                                <p:cTn id="44" presetID="3" presetClass="entr" presetSubtype="1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blinds(horizontal)">
                                      <p:cBhvr>
                                        <p:cTn id="46" dur="500"/>
                                        <p:tgtEl>
                                          <p:spTgt spid="43"/>
                                        </p:tgtEl>
                                      </p:cBhvr>
                                    </p:animEffect>
                                  </p:childTnLst>
                                </p:cTn>
                              </p:par>
                            </p:childTnLst>
                          </p:cTn>
                        </p:par>
                        <p:par>
                          <p:cTn id="47" fill="hold">
                            <p:stCondLst>
                              <p:cond delay="3950"/>
                            </p:stCondLst>
                            <p:childTnLst>
                              <p:par>
                                <p:cTn id="48" presetID="3" presetClass="entr" presetSubtype="1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blinds(horizontal)">
                                      <p:cBhvr>
                                        <p:cTn id="5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2" grpId="0"/>
      <p:bldP spid="43" grpId="0" bldLvl="0" animBg="1"/>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custDataLst>
              <p:tags r:id="rId1"/>
            </p:custDataLst>
          </p:nvPr>
        </p:nvSpPr>
        <p:spPr>
          <a:xfrm>
            <a:off x="1571625" y="387350"/>
            <a:ext cx="3251835" cy="460375"/>
          </a:xfrm>
          <a:prstGeom prst="rect">
            <a:avLst/>
          </a:prstGeom>
          <a:noFill/>
        </p:spPr>
        <p:txBody>
          <a:bodyPr wrap="square" rtlCol="0">
            <a:spAutoFit/>
          </a:bodyPr>
          <a:lstStyle/>
          <a:p>
            <a:r>
              <a:rPr lang="zh-CN" sz="2400" b="1" dirty="0" smtClean="0">
                <a:latin typeface="华文行楷" panose="02010800040101010101" pitchFamily="2" charset="-122"/>
                <a:ea typeface="华文行楷" panose="02010800040101010101" pitchFamily="2" charset="-122"/>
              </a:rPr>
              <a:t>中国矿业大学附属中学</a:t>
            </a:r>
            <a:endParaRPr lang="zh-CN" sz="2400" b="1" dirty="0">
              <a:latin typeface="华文行楷" panose="02010800040101010101" pitchFamily="2" charset="-122"/>
              <a:ea typeface="华文行楷" panose="02010800040101010101" pitchFamily="2" charset="-122"/>
            </a:endParaRPr>
          </a:p>
        </p:txBody>
      </p:sp>
      <p:sp>
        <p:nvSpPr>
          <p:cNvPr id="6" name="副标题 5"/>
          <p:cNvSpPr>
            <a:spLocks noGrp="1"/>
          </p:cNvSpPr>
          <p:nvPr>
            <p:ph type="subTitle" idx="1"/>
          </p:nvPr>
        </p:nvSpPr>
        <p:spPr/>
        <p:txBody>
          <a:bodyPr>
            <a:normAutofit/>
          </a:bodyPr>
          <a:lstStyle/>
          <a:p>
            <a:r>
              <a:rPr lang="zh-CN" altLang="en-US" b="1" dirty="0">
                <a:latin typeface="微软雅黑" panose="020B0503020204020204" charset="-122"/>
                <a:ea typeface="微软雅黑" panose="020B0503020204020204" charset="-122"/>
              </a:rPr>
              <a:t>主持人：王浚喆</a:t>
            </a:r>
            <a:endParaRPr lang="zh-CN" altLang="en-US" b="1" dirty="0">
              <a:latin typeface="微软雅黑" panose="020B0503020204020204" charset="-122"/>
              <a:ea typeface="微软雅黑" panose="020B0503020204020204" charset="-122"/>
            </a:endParaRPr>
          </a:p>
        </p:txBody>
      </p:sp>
      <p:sp>
        <p:nvSpPr>
          <p:cNvPr id="3" name="标题 2"/>
          <p:cNvSpPr>
            <a:spLocks noGrp="1"/>
          </p:cNvSpPr>
          <p:nvPr>
            <p:ph type="title"/>
          </p:nvPr>
        </p:nvSpPr>
        <p:spPr/>
        <p:txBody>
          <a:bodyPr/>
          <a:lstStyle/>
          <a:p>
            <a:r>
              <a:rPr lang="zh-CN" altLang="en-US" b="1" dirty="0">
                <a:solidFill>
                  <a:schemeClr val="accent1">
                    <a:lumMod val="50000"/>
                  </a:schemeClr>
                </a:solidFill>
                <a:latin typeface="微软雅黑" panose="020B0503020204020204" charset="-122"/>
                <a:ea typeface="微软雅黑" panose="020B0503020204020204" charset="-122"/>
              </a:rPr>
              <a:t>谢谢</a:t>
            </a:r>
            <a:r>
              <a:rPr lang="zh-CN" altLang="en-US" b="1" dirty="0" smtClean="0">
                <a:solidFill>
                  <a:schemeClr val="accent1">
                    <a:lumMod val="50000"/>
                  </a:schemeClr>
                </a:solidFill>
                <a:latin typeface="微软雅黑" panose="020B0503020204020204" charset="-122"/>
                <a:ea typeface="微软雅黑" panose="020B0503020204020204" charset="-122"/>
              </a:rPr>
              <a:t>观看</a:t>
            </a:r>
            <a:endParaRPr lang="zh-CN" altLang="en-US" dirty="0"/>
          </a:p>
        </p:txBody>
      </p:sp>
      <p:sp>
        <p:nvSpPr>
          <p:cNvPr id="7" name="内容占位符 6"/>
          <p:cNvSpPr>
            <a:spLocks noGrp="1"/>
          </p:cNvSpPr>
          <p:nvPr>
            <p:ph sz="quarter" idx="13"/>
          </p:nvPr>
        </p:nvSpPr>
        <p:spPr/>
        <p:txBody>
          <a:bodyPr/>
          <a:lstStyle/>
          <a:p>
            <a:r>
              <a:rPr lang="zh-CN" b="1" dirty="0">
                <a:latin typeface="微软雅黑" panose="020B0503020204020204" charset="-122"/>
                <a:ea typeface="微软雅黑" panose="020B0503020204020204" charset="-122"/>
              </a:rPr>
              <a:t>指导老师：赵伟</a:t>
            </a:r>
            <a:endParaRPr lang="zh-CN" b="1" dirty="0">
              <a:latin typeface="微软雅黑" panose="020B0503020204020204" charset="-122"/>
              <a:ea typeface="微软雅黑" panose="020B0503020204020204" charset="-122"/>
            </a:endParaRPr>
          </a:p>
        </p:txBody>
      </p:sp>
    </p:spTree>
    <p:custDataLst>
      <p:tags r:id="rId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p15:prstTrans prst="origami"/>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1"/>
            </p:custDataLst>
          </p:nvPr>
        </p:nvCxnSpPr>
        <p:spPr>
          <a:xfrm>
            <a:off x="1932495" y="806587"/>
            <a:ext cx="1025950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custDataLst>
              <p:tags r:id="rId2"/>
            </p:custDataLst>
          </p:nvPr>
        </p:nvSpPr>
        <p:spPr>
          <a:xfrm>
            <a:off x="2362200" y="-166370"/>
            <a:ext cx="9045575" cy="953135"/>
          </a:xfrm>
          <a:prstGeom prst="rect">
            <a:avLst/>
          </a:prstGeom>
          <a:noFill/>
        </p:spPr>
        <p:txBody>
          <a:bodyPr wrap="square" rtlCol="0">
            <a:spAutoFit/>
          </a:bodyPr>
          <a:lstStyle/>
          <a:p>
            <a:endParaRPr lang="zh-CN" altLang="en-US" sz="2800" b="1" dirty="0" smtClean="0">
              <a:solidFill>
                <a:schemeClr val="accent5">
                  <a:lumMod val="75000"/>
                </a:schemeClr>
              </a:solidFill>
              <a:latin typeface="微软雅黑" panose="020B0503020204020204" charset="-122"/>
              <a:ea typeface="微软雅黑" panose="020B0503020204020204" charset="-122"/>
            </a:endParaRPr>
          </a:p>
          <a:p>
            <a:r>
              <a:rPr lang="zh-CN" altLang="en-US" sz="2800" b="1" dirty="0" smtClean="0">
                <a:solidFill>
                  <a:schemeClr val="accent5">
                    <a:lumMod val="75000"/>
                  </a:schemeClr>
                </a:solidFill>
                <a:latin typeface="微软雅黑" panose="020B0503020204020204" charset="-122"/>
                <a:ea typeface="微软雅黑" panose="020B0503020204020204" charset="-122"/>
              </a:rPr>
              <a:t>关于水的不同温度对水的凝固速度影响的研究</a:t>
            </a:r>
            <a:endParaRPr lang="zh-CN" altLang="en-US" sz="2800" b="1" dirty="0" smtClean="0">
              <a:solidFill>
                <a:schemeClr val="accent5">
                  <a:lumMod val="75000"/>
                </a:schemeClr>
              </a:solidFill>
              <a:latin typeface="微软雅黑" panose="020B0503020204020204" charset="-122"/>
              <a:ea typeface="微软雅黑" panose="020B0503020204020204" charset="-122"/>
            </a:endParaRPr>
          </a:p>
        </p:txBody>
      </p:sp>
      <p:pic>
        <p:nvPicPr>
          <p:cNvPr id="8" name="图片 7"/>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grpSp>
        <p:nvGrpSpPr>
          <p:cNvPr id="2" name="组合 1"/>
          <p:cNvGrpSpPr/>
          <p:nvPr>
            <p:custDataLst>
              <p:tags r:id="rId5"/>
            </p:custDataLst>
          </p:nvPr>
        </p:nvGrpSpPr>
        <p:grpSpPr>
          <a:xfrm>
            <a:off x="3469005" y="1952625"/>
            <a:ext cx="5165090" cy="688340"/>
            <a:chOff x="5463" y="3075"/>
            <a:chExt cx="8134" cy="1084"/>
          </a:xfrm>
        </p:grpSpPr>
        <p:sp>
          <p:nvSpPr>
            <p:cNvPr id="9" name="圆角矩形 8"/>
            <p:cNvSpPr/>
            <p:nvPr/>
          </p:nvSpPr>
          <p:spPr>
            <a:xfrm>
              <a:off x="5463" y="3075"/>
              <a:ext cx="8135"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800" b="1" dirty="0">
                  <a:solidFill>
                    <a:schemeClr val="accent1">
                      <a:lumMod val="50000"/>
                    </a:schemeClr>
                  </a:solidFill>
                  <a:latin typeface="微软雅黑" panose="020B0503020204020204" charset="-122"/>
                  <a:ea typeface="微软雅黑" panose="020B0503020204020204" charset="-122"/>
                </a:rPr>
                <a:t>研究背景</a:t>
              </a:r>
              <a:endParaRPr lang="zh-CN" sz="2800" b="1" dirty="0">
                <a:solidFill>
                  <a:schemeClr val="accent1">
                    <a:lumMod val="50000"/>
                  </a:schemeClr>
                </a:solidFill>
                <a:latin typeface="微软雅黑" panose="020B0503020204020204" charset="-122"/>
                <a:ea typeface="微软雅黑" panose="020B0503020204020204" charset="-122"/>
              </a:endParaRPr>
            </a:p>
          </p:txBody>
        </p:sp>
        <p:sp>
          <p:nvSpPr>
            <p:cNvPr id="10" name="椭圆 9"/>
            <p:cNvSpPr/>
            <p:nvPr/>
          </p:nvSpPr>
          <p:spPr>
            <a:xfrm>
              <a:off x="5775" y="3223"/>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accent1">
                      <a:lumMod val="50000"/>
                    </a:schemeClr>
                  </a:solidFill>
                </a:rPr>
                <a:t>1</a:t>
              </a:r>
              <a:endParaRPr lang="zh-CN" altLang="en-US" sz="2800" b="1" dirty="0">
                <a:solidFill>
                  <a:schemeClr val="accent1">
                    <a:lumMod val="50000"/>
                  </a:schemeClr>
                </a:solidFill>
              </a:endParaRPr>
            </a:p>
          </p:txBody>
        </p:sp>
      </p:grpSp>
      <p:grpSp>
        <p:nvGrpSpPr>
          <p:cNvPr id="3" name="组合 2"/>
          <p:cNvGrpSpPr/>
          <p:nvPr>
            <p:custDataLst>
              <p:tags r:id="rId6"/>
            </p:custDataLst>
          </p:nvPr>
        </p:nvGrpSpPr>
        <p:grpSpPr>
          <a:xfrm>
            <a:off x="3469005" y="3009900"/>
            <a:ext cx="5165090" cy="688340"/>
            <a:chOff x="5463" y="4740"/>
            <a:chExt cx="8134" cy="1084"/>
          </a:xfrm>
        </p:grpSpPr>
        <p:sp>
          <p:nvSpPr>
            <p:cNvPr id="17" name="圆角矩形 16"/>
            <p:cNvSpPr/>
            <p:nvPr/>
          </p:nvSpPr>
          <p:spPr>
            <a:xfrm>
              <a:off x="5463" y="4740"/>
              <a:ext cx="8135"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1">
                      <a:lumMod val="50000"/>
                    </a:schemeClr>
                  </a:solidFill>
                  <a:latin typeface="微软雅黑" panose="020B0503020204020204" charset="-122"/>
                  <a:ea typeface="微软雅黑" panose="020B0503020204020204" charset="-122"/>
                </a:rPr>
                <a:t>实验过程</a:t>
              </a:r>
              <a:endParaRPr lang="zh-CN" altLang="en-US" sz="2800" b="1" dirty="0">
                <a:solidFill>
                  <a:schemeClr val="accent1">
                    <a:lumMod val="50000"/>
                  </a:schemeClr>
                </a:solidFill>
                <a:latin typeface="微软雅黑" panose="020B0503020204020204" charset="-122"/>
                <a:ea typeface="微软雅黑" panose="020B0503020204020204" charset="-122"/>
              </a:endParaRPr>
            </a:p>
          </p:txBody>
        </p:sp>
        <p:sp>
          <p:nvSpPr>
            <p:cNvPr id="18" name="椭圆 17"/>
            <p:cNvSpPr/>
            <p:nvPr/>
          </p:nvSpPr>
          <p:spPr>
            <a:xfrm>
              <a:off x="5775" y="4888"/>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rPr>
                <a:t>2</a:t>
              </a:r>
              <a:endParaRPr lang="zh-CN" altLang="en-US" sz="2800" b="1" dirty="0">
                <a:solidFill>
                  <a:schemeClr val="accent1">
                    <a:lumMod val="50000"/>
                  </a:schemeClr>
                </a:solidFill>
              </a:endParaRPr>
            </a:p>
          </p:txBody>
        </p:sp>
      </p:grpSp>
      <p:grpSp>
        <p:nvGrpSpPr>
          <p:cNvPr id="4" name="组合 3"/>
          <p:cNvGrpSpPr/>
          <p:nvPr>
            <p:custDataLst>
              <p:tags r:id="rId7"/>
            </p:custDataLst>
          </p:nvPr>
        </p:nvGrpSpPr>
        <p:grpSpPr>
          <a:xfrm>
            <a:off x="3469005" y="4067175"/>
            <a:ext cx="5165090" cy="688340"/>
            <a:chOff x="5463" y="6405"/>
            <a:chExt cx="8134" cy="1084"/>
          </a:xfrm>
        </p:grpSpPr>
        <p:sp>
          <p:nvSpPr>
            <p:cNvPr id="19" name="圆角矩形 18"/>
            <p:cNvSpPr/>
            <p:nvPr/>
          </p:nvSpPr>
          <p:spPr>
            <a:xfrm>
              <a:off x="5463" y="6405"/>
              <a:ext cx="8135"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accent1">
                      <a:lumMod val="50000"/>
                    </a:schemeClr>
                  </a:solidFill>
                  <a:latin typeface="微软雅黑" panose="020B0503020204020204" charset="-122"/>
                  <a:ea typeface="微软雅黑" panose="020B0503020204020204" charset="-122"/>
                </a:rPr>
                <a:t>分析实验数据</a:t>
              </a:r>
              <a:endParaRPr lang="zh-CN" altLang="en-US" sz="2800" b="1" dirty="0">
                <a:solidFill>
                  <a:schemeClr val="accent1">
                    <a:lumMod val="50000"/>
                  </a:schemeClr>
                </a:solidFill>
                <a:latin typeface="微软雅黑" panose="020B0503020204020204" charset="-122"/>
                <a:ea typeface="微软雅黑" panose="020B0503020204020204" charset="-122"/>
              </a:endParaRPr>
            </a:p>
          </p:txBody>
        </p:sp>
        <p:sp>
          <p:nvSpPr>
            <p:cNvPr id="20" name="椭圆 19"/>
            <p:cNvSpPr/>
            <p:nvPr/>
          </p:nvSpPr>
          <p:spPr>
            <a:xfrm>
              <a:off x="5775" y="6554"/>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rPr>
                <a:t>3</a:t>
              </a:r>
              <a:endParaRPr lang="zh-CN" altLang="en-US" sz="2800" b="1" dirty="0">
                <a:solidFill>
                  <a:schemeClr val="accent1">
                    <a:lumMod val="50000"/>
                  </a:schemeClr>
                </a:solidFill>
              </a:endParaRPr>
            </a:p>
          </p:txBody>
        </p:sp>
      </p:grpSp>
      <p:grpSp>
        <p:nvGrpSpPr>
          <p:cNvPr id="5" name="组合 4"/>
          <p:cNvGrpSpPr/>
          <p:nvPr>
            <p:custDataLst>
              <p:tags r:id="rId8"/>
            </p:custDataLst>
          </p:nvPr>
        </p:nvGrpSpPr>
        <p:grpSpPr>
          <a:xfrm>
            <a:off x="3469005" y="5124450"/>
            <a:ext cx="5165090" cy="688340"/>
            <a:chOff x="5463" y="8070"/>
            <a:chExt cx="8134" cy="1084"/>
          </a:xfrm>
        </p:grpSpPr>
        <p:sp>
          <p:nvSpPr>
            <p:cNvPr id="21" name="圆角矩形 20"/>
            <p:cNvSpPr/>
            <p:nvPr/>
          </p:nvSpPr>
          <p:spPr>
            <a:xfrm>
              <a:off x="5463" y="8070"/>
              <a:ext cx="8135"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1">
                      <a:lumMod val="50000"/>
                    </a:schemeClr>
                  </a:solidFill>
                  <a:latin typeface="微软雅黑" panose="020B0503020204020204" charset="-122"/>
                  <a:ea typeface="微软雅黑" panose="020B0503020204020204" charset="-122"/>
                </a:rPr>
                <a:t>验证假设</a:t>
              </a:r>
              <a:r>
                <a:rPr lang="en-US" altLang="zh-CN" sz="2800" b="1" dirty="0">
                  <a:solidFill>
                    <a:schemeClr val="accent1">
                      <a:lumMod val="50000"/>
                    </a:schemeClr>
                  </a:solidFill>
                  <a:latin typeface="微软雅黑" panose="020B0503020204020204" charset="-122"/>
                  <a:ea typeface="微软雅黑" panose="020B0503020204020204" charset="-122"/>
                </a:rPr>
                <a:t>+</a:t>
              </a:r>
              <a:r>
                <a:rPr lang="zh-CN" altLang="en-US" sz="2800" b="1" dirty="0">
                  <a:solidFill>
                    <a:schemeClr val="accent1">
                      <a:lumMod val="50000"/>
                    </a:schemeClr>
                  </a:solidFill>
                  <a:latin typeface="微软雅黑" panose="020B0503020204020204" charset="-122"/>
                  <a:ea typeface="微软雅黑" panose="020B0503020204020204" charset="-122"/>
                </a:rPr>
                <a:t>得出结论</a:t>
              </a:r>
              <a:endParaRPr lang="zh-CN" altLang="en-US" sz="2800" b="1" dirty="0">
                <a:solidFill>
                  <a:schemeClr val="accent1">
                    <a:lumMod val="50000"/>
                  </a:schemeClr>
                </a:solidFill>
                <a:latin typeface="微软雅黑" panose="020B0503020204020204" charset="-122"/>
                <a:ea typeface="微软雅黑" panose="020B0503020204020204" charset="-122"/>
              </a:endParaRPr>
            </a:p>
          </p:txBody>
        </p:sp>
        <p:sp>
          <p:nvSpPr>
            <p:cNvPr id="22" name="椭圆 21"/>
            <p:cNvSpPr/>
            <p:nvPr/>
          </p:nvSpPr>
          <p:spPr>
            <a:xfrm>
              <a:off x="5775" y="8219"/>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rPr>
                <a:t>4</a:t>
              </a:r>
              <a:endParaRPr lang="zh-CN" altLang="en-US" sz="2800" b="1" dirty="0">
                <a:solidFill>
                  <a:schemeClr val="accent1">
                    <a:lumMod val="50000"/>
                  </a:schemeClr>
                </a:solidFill>
              </a:endParaRPr>
            </a:p>
          </p:txBody>
        </p:sp>
      </p:gr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145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45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45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450"/>
                            </p:stCondLst>
                            <p:childTnLst>
                              <p:par>
                                <p:cTn id="31" presetID="42"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2894330" y="2962275"/>
            <a:ext cx="2733040" cy="1322070"/>
          </a:xfrm>
          <a:prstGeom prst="rect">
            <a:avLst/>
          </a:prstGeom>
          <a:noFill/>
        </p:spPr>
        <p:txBody>
          <a:bodyPr wrap="square" rtlCol="0">
            <a:spAutoFit/>
          </a:bodyPr>
          <a:lstStyle/>
          <a:p>
            <a:r>
              <a:rPr lang="zh-CN" sz="4000" b="1" dirty="0">
                <a:solidFill>
                  <a:schemeClr val="accent1">
                    <a:lumMod val="50000"/>
                  </a:schemeClr>
                </a:solidFill>
                <a:latin typeface="微软雅黑" panose="020B0503020204020204" charset="-122"/>
                <a:ea typeface="微软雅黑" panose="020B0503020204020204" charset="-122"/>
                <a:sym typeface="+mn-ea"/>
              </a:rPr>
              <a:t>研究背景</a:t>
            </a:r>
            <a:r>
              <a:rPr lang="en-US" altLang="zh-CN" sz="4000" b="1" dirty="0">
                <a:solidFill>
                  <a:schemeClr val="accent1">
                    <a:lumMod val="50000"/>
                  </a:schemeClr>
                </a:solidFill>
                <a:latin typeface="微软雅黑" panose="020B0503020204020204" charset="-122"/>
                <a:ea typeface="微软雅黑" panose="020B0503020204020204" charset="-122"/>
                <a:sym typeface="+mn-ea"/>
              </a:rPr>
              <a:t>+</a:t>
            </a:r>
            <a:endParaRPr lang="en-US" altLang="zh-CN" sz="4000" b="1" dirty="0">
              <a:solidFill>
                <a:schemeClr val="accent1">
                  <a:lumMod val="50000"/>
                </a:schemeClr>
              </a:solidFill>
              <a:latin typeface="微软雅黑" panose="020B0503020204020204" charset="-122"/>
              <a:ea typeface="微软雅黑" panose="020B0503020204020204" charset="-122"/>
              <a:sym typeface="+mn-ea"/>
            </a:endParaRPr>
          </a:p>
          <a:p>
            <a:r>
              <a:rPr lang="zh-CN" altLang="en-US" sz="4000" b="1" dirty="0">
                <a:solidFill>
                  <a:schemeClr val="accent1">
                    <a:lumMod val="50000"/>
                  </a:schemeClr>
                </a:solidFill>
                <a:latin typeface="微软雅黑" panose="020B0503020204020204" charset="-122"/>
                <a:ea typeface="微软雅黑" panose="020B0503020204020204" charset="-122"/>
                <a:sym typeface="+mn-ea"/>
              </a:rPr>
              <a:t>研究意义</a:t>
            </a:r>
            <a:endParaRPr lang="zh-CN" altLang="en-US" sz="4000" b="1" dirty="0">
              <a:solidFill>
                <a:schemeClr val="accent1">
                  <a:lumMod val="50000"/>
                </a:schemeClr>
              </a:solidFill>
              <a:latin typeface="微软雅黑" panose="020B0503020204020204" charset="-122"/>
              <a:ea typeface="微软雅黑" panose="020B0503020204020204" charset="-122"/>
              <a:sym typeface="+mn-ea"/>
            </a:endParaRPr>
          </a:p>
        </p:txBody>
      </p:sp>
      <p:sp>
        <p:nvSpPr>
          <p:cNvPr id="4" name="文本框 3"/>
          <p:cNvSpPr txBox="1"/>
          <p:nvPr/>
        </p:nvSpPr>
        <p:spPr>
          <a:xfrm>
            <a:off x="1714500" y="2870200"/>
            <a:ext cx="1066800" cy="1076736"/>
          </a:xfrm>
          <a:prstGeom prst="rect">
            <a:avLst/>
          </a:prstGeom>
          <a:noFill/>
        </p:spPr>
        <p:txBody>
          <a:bodyPr wrap="square" rtlCol="0" anchor="ctr">
            <a:normAutofit/>
          </a:bodyPr>
          <a:lstStyle/>
          <a:p>
            <a:pPr algn="ctr"/>
            <a:r>
              <a:rPr lang="en-US" altLang="zh-CN" sz="5400" dirty="0" smtClean="0">
                <a:solidFill>
                  <a:srgbClr val="1F4E79"/>
                </a:solidFill>
              </a:rPr>
              <a:t>1</a:t>
            </a:r>
            <a:endParaRPr lang="zh-CN" altLang="en-US" sz="5400" dirty="0">
              <a:solidFill>
                <a:srgbClr val="1F4E79"/>
              </a:solidFill>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9094470"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7" name="圆角矩形 6"/>
          <p:cNvSpPr/>
          <p:nvPr>
            <p:custDataLst>
              <p:tags r:id="rId5"/>
            </p:custDataLst>
          </p:nvPr>
        </p:nvSpPr>
        <p:spPr>
          <a:xfrm>
            <a:off x="1207552" y="3125816"/>
            <a:ext cx="2204951" cy="1233542"/>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微软雅黑" panose="020B0503020204020204" charset="-122"/>
                <a:ea typeface="微软雅黑" panose="020B0503020204020204" charset="-122"/>
              </a:rPr>
              <a:t>研究背景</a:t>
            </a:r>
            <a:endParaRPr lang="zh-CN" altLang="en-US" sz="2800" b="1" dirty="0">
              <a:latin typeface="微软雅黑" panose="020B0503020204020204" charset="-122"/>
              <a:ea typeface="微软雅黑" panose="020B0503020204020204" charset="-122"/>
            </a:endParaRPr>
          </a:p>
        </p:txBody>
      </p:sp>
      <p:sp>
        <p:nvSpPr>
          <p:cNvPr id="11" name="文本框 10"/>
          <p:cNvSpPr txBox="1"/>
          <p:nvPr>
            <p:custDataLst>
              <p:tags r:id="rId6"/>
            </p:custDataLst>
          </p:nvPr>
        </p:nvSpPr>
        <p:spPr>
          <a:xfrm>
            <a:off x="3942715" y="1977390"/>
            <a:ext cx="6957060" cy="1451610"/>
          </a:xfrm>
          <a:prstGeom prst="rect">
            <a:avLst/>
          </a:prstGeom>
          <a:noFill/>
        </p:spPr>
        <p:txBody>
          <a:bodyPr wrap="square" rtlCol="0">
            <a:noAutofit/>
          </a:bodyPr>
          <a:lstStyle/>
          <a:p>
            <a:r>
              <a:rPr lang="en-US" altLang="zh-CN" dirty="0" smtClean="0">
                <a:latin typeface="宋体" panose="02010600030101010101" pitchFamily="2" charset="-122"/>
                <a:ea typeface="宋体" panose="02010600030101010101" pitchFamily="2" charset="-122"/>
                <a:cs typeface="宋体" panose="02010600030101010101" pitchFamily="2" charset="-122"/>
              </a:rPr>
              <a:t>夏天到了，天气十分炎热，人们最喜欢做的事就是买上一支雪糕或者是将水或牛奶放在冰箱中冻成棒冰，含在嘴里，可以起到很好的降温作用。我也是十分喜欢冻冰块，因为含在嘴里感到凉嗖嗖的，十分舒服。通常，我冻冰块用的都是凉水，因为我想着凉水的温度低，温度的降低是平衡的，热水的温度高，凝固的就会比冷水慢，所以我认为用冷水凝固所用的时间比热水所用时间要少得多。但有一次，我不小心用成了热水，通常将冷水冻成冰块要用1个多小时，但热水却只需不到一个小时便可凝固。所以我发现热水冻冰竟比冷水冻冰冻成冰的速度要快,我十分地惊异，在我的脑海里，凉水应该是比热水凝固的快啊，这是为什么热水比冷水要凝固的快呢？难道是因为我放的热水比冷水要少吗，于是，我又用相同体积的的开水去做了实验，结果发现热水的确比冷水要凝固的快，这是为什么呢？于是，我利用此次研究性学习的机会，来研究水的不同温度对水的凝固速度的影响。</a:t>
            </a:r>
            <a:endParaRPr lang="zh-CN" altLang="en-US" dirty="0">
              <a:latin typeface="宋体" panose="02010600030101010101" pitchFamily="2" charset="-122"/>
              <a:ea typeface="宋体" panose="02010600030101010101" pitchFamily="2" charset="-122"/>
              <a:cs typeface="宋体" panose="02010600030101010101" pitchFamily="2" charset="-122"/>
            </a:endParaRPr>
          </a:p>
        </p:txBody>
      </p:sp>
      <p:sp>
        <p:nvSpPr>
          <p:cNvPr id="17" name="文本框 16"/>
          <p:cNvSpPr txBox="1"/>
          <p:nvPr>
            <p:custDataLst>
              <p:tags r:id="rId7"/>
            </p:custDataLst>
          </p:nvPr>
        </p:nvSpPr>
        <p:spPr>
          <a:xfrm>
            <a:off x="3949831" y="3991401"/>
            <a:ext cx="6956982" cy="368300"/>
          </a:xfrm>
          <a:prstGeom prst="rect">
            <a:avLst/>
          </a:prstGeom>
          <a:noFill/>
        </p:spPr>
        <p:txBody>
          <a:bodyPr wrap="square" rtlCol="0">
            <a:spAutoFit/>
          </a:bodyPr>
          <a:lstStyle/>
          <a:p>
            <a:r>
              <a:rPr lang="en-US" altLang="zh-CN" dirty="0" smtClean="0"/>
              <a:t>         </a:t>
            </a:r>
            <a:endParaRPr lang="zh-CN" altLang="en-US" dirty="0"/>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55"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strVal val="#ppt_w*0.7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Effect transition="in" filter="fade">
                                      <p:cBhvr>
                                        <p:cTn id="17" dur="1000"/>
                                        <p:tgtEl>
                                          <p:spTgt spid="7"/>
                                        </p:tgtEl>
                                      </p:cBhvr>
                                    </p:animEffect>
                                  </p:childTnLst>
                                </p:cTn>
                              </p:par>
                            </p:childTnLst>
                          </p:cTn>
                        </p:par>
                        <p:par>
                          <p:cTn id="18" fill="hold">
                            <p:stCondLst>
                              <p:cond delay="2450"/>
                            </p:stCondLst>
                            <p:childTnLst>
                              <p:par>
                                <p:cTn id="19" presetID="3" presetClass="entr" presetSubtype="1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par>
                          <p:cTn id="22" fill="hold">
                            <p:stCondLst>
                              <p:cond delay="2950"/>
                            </p:stCondLst>
                            <p:childTnLst>
                              <p:par>
                                <p:cTn id="23" presetID="3"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linds(horizontal)">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ldLvl="0" animBg="1"/>
      <p:bldP spid="11"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9240520"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10" name="矩形 9"/>
          <p:cNvSpPr>
            <a:spLocks noChangeArrowheads="1"/>
          </p:cNvSpPr>
          <p:nvPr>
            <p:custDataLst>
              <p:tags r:id="rId5"/>
            </p:custDataLst>
          </p:nvPr>
        </p:nvSpPr>
        <p:spPr bwMode="auto">
          <a:xfrm>
            <a:off x="1583690" y="2509520"/>
            <a:ext cx="8766175" cy="363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altLang="zh-CN" sz="1400" dirty="0"/>
              <a:t> </a:t>
            </a:r>
            <a:endParaRPr lang="en-US" altLang="zh-CN" sz="1400" dirty="0"/>
          </a:p>
        </p:txBody>
      </p:sp>
      <p:sp>
        <p:nvSpPr>
          <p:cNvPr id="14" name="平行四边形 13"/>
          <p:cNvSpPr/>
          <p:nvPr>
            <p:custDataLst>
              <p:tags r:id="rId6"/>
            </p:custDataLst>
          </p:nvPr>
        </p:nvSpPr>
        <p:spPr>
          <a:xfrm>
            <a:off x="4594377" y="1756939"/>
            <a:ext cx="1935991" cy="457200"/>
          </a:xfrm>
          <a:prstGeom prst="parallelogram">
            <a:avLst/>
          </a:prstGeom>
          <a:gradFill>
            <a:gsLst>
              <a:gs pos="0">
                <a:schemeClr val="accent5">
                  <a:lumMod val="75000"/>
                </a:schemeClr>
              </a:gs>
              <a:gs pos="100000">
                <a:schemeClr val="accent5">
                  <a:lumMod val="60000"/>
                  <a:lumOff val="40000"/>
                </a:schemeClr>
              </a:gs>
            </a:gsLst>
            <a:lin ang="2700000" scaled="0"/>
          </a:gradFill>
          <a:ln w="31750">
            <a:gradFill>
              <a:gsLst>
                <a:gs pos="0">
                  <a:schemeClr val="accent5">
                    <a:lumMod val="75000"/>
                  </a:schemeClr>
                </a:gs>
                <a:gs pos="100000">
                  <a:schemeClr val="accent5">
                    <a:lumMod val="60000"/>
                    <a:lumOff val="4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charset="-122"/>
                <a:ea typeface="微软雅黑" panose="020B0503020204020204" charset="-122"/>
              </a:rPr>
              <a:t>研究意义</a:t>
            </a:r>
            <a:endParaRPr lang="zh-CN" altLang="en-US" sz="2400" b="1" dirty="0">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2647315" y="2728595"/>
            <a:ext cx="6096000" cy="3784600"/>
          </a:xfrm>
          <a:prstGeom prst="rect">
            <a:avLst/>
          </a:prstGeom>
          <a:noFill/>
        </p:spPr>
        <p:txBody>
          <a:bodyPr wrap="square" rtlCol="0" anchor="t">
            <a:spAutoFit/>
          </a:bodyPr>
          <a:p>
            <a:r>
              <a:rPr lang="zh-CN" altLang="en-US" sz="2400">
                <a:latin typeface="宋体" panose="02010600030101010101" pitchFamily="2" charset="-122"/>
                <a:ea typeface="宋体" panose="02010600030101010101" pitchFamily="2" charset="-122"/>
                <a:cs typeface="宋体" panose="02010600030101010101" pitchFamily="2" charset="-122"/>
              </a:rPr>
              <a:t> 此次实验的研究意义可以帮助我们明白水的温度对水的凝固速度的影响，可以帮助我们从中获取更多的物理知识，可以在不同的应用上应用此类知识，并获得技术突破。比如。可以在航空火箭冷却时，在冷却器里加热水而非冷水，使得火箭更快的降温；可以利用冷水的凝固速度比热水漫的特点，在一些寒冷的地方用冷水代替热水去做研究，做一些科学探究等对人类科技发展有意义的研究</a:t>
            </a:r>
            <a:r>
              <a:rPr lang="zh-CN" altLang="en-US"/>
              <a:t>。</a:t>
            </a:r>
            <a:endParaRPr lang="zh-CN" altLang="en-US"/>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by="(-#ppt_w*2)" calcmode="lin" valueType="num">
                                      <p:cBhvr rctx="PPT">
                                        <p:cTn id="15" dur="500" autoRev="1" fill="hold">
                                          <p:stCondLst>
                                            <p:cond delay="0"/>
                                          </p:stCondLst>
                                        </p:cTn>
                                        <p:tgtEl>
                                          <p:spTgt spid="14"/>
                                        </p:tgtEl>
                                        <p:attrNameLst>
                                          <p:attrName>ppt_w</p:attrName>
                                        </p:attrNameLst>
                                      </p:cBhvr>
                                    </p:anim>
                                    <p:anim by="(#ppt_w*0.50)" calcmode="lin" valueType="num">
                                      <p:cBhvr>
                                        <p:cTn id="16" dur="500" decel="50000" autoRev="1" fill="hold">
                                          <p:stCondLst>
                                            <p:cond delay="0"/>
                                          </p:stCondLst>
                                        </p:cTn>
                                        <p:tgtEl>
                                          <p:spTgt spid="14"/>
                                        </p:tgtEl>
                                        <p:attrNameLst>
                                          <p:attrName>ppt_x</p:attrName>
                                        </p:attrNameLst>
                                      </p:cBhvr>
                                    </p:anim>
                                    <p:anim from="(-#ppt_h/2)" to="(#ppt_y)" calcmode="lin" valueType="num">
                                      <p:cBhvr>
                                        <p:cTn id="17" dur="1000" fill="hold">
                                          <p:stCondLst>
                                            <p:cond delay="0"/>
                                          </p:stCondLst>
                                        </p:cTn>
                                        <p:tgtEl>
                                          <p:spTgt spid="14"/>
                                        </p:tgtEl>
                                        <p:attrNameLst>
                                          <p:attrName>ppt_y</p:attrName>
                                        </p:attrNameLst>
                                      </p:cBhvr>
                                    </p:anim>
                                    <p:animRot by="21600000">
                                      <p:cBhvr>
                                        <p:cTn id="18" dur="1000" fill="hold">
                                          <p:stCondLst>
                                            <p:cond delay="0"/>
                                          </p:stCondLst>
                                        </p:cTn>
                                        <p:tgtEl>
                                          <p:spTgt spid="14"/>
                                        </p:tgtEl>
                                        <p:attrNameLst>
                                          <p:attrName>r</p:attrName>
                                        </p:attrNameLst>
                                      </p:cBhvr>
                                    </p:animRot>
                                  </p:childTnLst>
                                </p:cTn>
                              </p:par>
                            </p:childTnLst>
                          </p:cTn>
                        </p:par>
                        <p:par>
                          <p:cTn id="19" fill="hold">
                            <p:stCondLst>
                              <p:cond delay="2750"/>
                            </p:stCondLst>
                            <p:childTnLst>
                              <p:par>
                                <p:cTn id="20" presetID="3" presetClass="entr" presetSubtype="1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custDataLst>
              <p:tags r:id="rId1"/>
            </p:custDataLst>
          </p:nvPr>
        </p:nvSpPr>
        <p:spPr>
          <a:xfrm>
            <a:off x="2894028" y="2962052"/>
            <a:ext cx="3205113" cy="706755"/>
          </a:xfrm>
          <a:prstGeom prst="rect">
            <a:avLst/>
          </a:prstGeom>
          <a:noFill/>
        </p:spPr>
        <p:txBody>
          <a:bodyPr wrap="square" rtlCol="0">
            <a:spAutoFit/>
          </a:bodyPr>
          <a:lstStyle/>
          <a:p>
            <a:r>
              <a:rPr lang="zh-CN" sz="4000" b="1" dirty="0">
                <a:solidFill>
                  <a:schemeClr val="accent1">
                    <a:lumMod val="50000"/>
                  </a:schemeClr>
                </a:solidFill>
                <a:latin typeface="微软雅黑" panose="020B0503020204020204" charset="-122"/>
                <a:ea typeface="微软雅黑" panose="020B0503020204020204" charset="-122"/>
              </a:rPr>
              <a:t>实验过程</a:t>
            </a:r>
            <a:r>
              <a:rPr lang="en-US" altLang="zh-CN" b="1" dirty="0">
                <a:solidFill>
                  <a:schemeClr val="accent1">
                    <a:lumMod val="50000"/>
                  </a:schemeClr>
                </a:solidFill>
              </a:rPr>
              <a:t> </a:t>
            </a:r>
            <a:endParaRPr lang="zh-CN" altLang="en-US" dirty="0">
              <a:solidFill>
                <a:schemeClr val="accent1">
                  <a:lumMod val="50000"/>
                </a:schemeClr>
              </a:solidFill>
            </a:endParaRPr>
          </a:p>
        </p:txBody>
      </p:sp>
      <p:sp>
        <p:nvSpPr>
          <p:cNvPr id="21" name="文本框 20"/>
          <p:cNvSpPr txBox="1"/>
          <p:nvPr>
            <p:custDataLst>
              <p:tags r:id="rId2"/>
            </p:custDataLst>
          </p:nvPr>
        </p:nvSpPr>
        <p:spPr>
          <a:xfrm>
            <a:off x="9023168" y="1781004"/>
            <a:ext cx="1789376" cy="460375"/>
          </a:xfrm>
          <a:prstGeom prst="rect">
            <a:avLst/>
          </a:prstGeom>
          <a:noFill/>
        </p:spPr>
        <p:txBody>
          <a:bodyPr wrap="square" rtlCol="0">
            <a:spAutoFit/>
          </a:bodyPr>
          <a:lstStyle/>
          <a:p>
            <a:r>
              <a:rPr lang="zh-CN" altLang="en-US" sz="2400" b="1" dirty="0" smtClean="0">
                <a:solidFill>
                  <a:schemeClr val="bg1"/>
                </a:solidFill>
                <a:latin typeface="微软雅黑" panose="020B0503020204020204" charset="-122"/>
                <a:ea typeface="微软雅黑" panose="020B0503020204020204" charset="-122"/>
              </a:rPr>
              <a:t>作出假设</a:t>
            </a:r>
            <a:endParaRPr lang="zh-CN" altLang="en-US" sz="2400" b="1" dirty="0">
              <a:solidFill>
                <a:schemeClr val="bg1"/>
              </a:solidFill>
              <a:latin typeface="微软雅黑" panose="020B0503020204020204" charset="-122"/>
              <a:ea typeface="微软雅黑" panose="020B0503020204020204" charset="-122"/>
            </a:endParaRPr>
          </a:p>
        </p:txBody>
      </p:sp>
      <p:sp>
        <p:nvSpPr>
          <p:cNvPr id="26" name="文本框 25"/>
          <p:cNvSpPr txBox="1"/>
          <p:nvPr>
            <p:custDataLst>
              <p:tags r:id="rId3"/>
            </p:custDataLst>
          </p:nvPr>
        </p:nvSpPr>
        <p:spPr>
          <a:xfrm>
            <a:off x="9023168" y="3238844"/>
            <a:ext cx="1789376" cy="460375"/>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设计实验</a:t>
            </a:r>
            <a:endParaRPr lang="zh-CN" altLang="en-US" sz="2400" b="1" dirty="0">
              <a:solidFill>
                <a:schemeClr val="bg1"/>
              </a:solidFill>
              <a:latin typeface="微软雅黑" panose="020B0503020204020204" charset="-122"/>
              <a:ea typeface="微软雅黑" panose="020B0503020204020204" charset="-122"/>
            </a:endParaRPr>
          </a:p>
        </p:txBody>
      </p:sp>
      <p:sp>
        <p:nvSpPr>
          <p:cNvPr id="30" name="文本框 29"/>
          <p:cNvSpPr txBox="1"/>
          <p:nvPr>
            <p:custDataLst>
              <p:tags r:id="rId4"/>
            </p:custDataLst>
          </p:nvPr>
        </p:nvSpPr>
        <p:spPr>
          <a:xfrm>
            <a:off x="9023168" y="4475333"/>
            <a:ext cx="1789376" cy="460375"/>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实施实验</a:t>
            </a:r>
            <a:endParaRPr lang="zh-CN" altLang="en-US" sz="2400" b="1" dirty="0">
              <a:solidFill>
                <a:schemeClr val="bg1"/>
              </a:solidFill>
              <a:latin typeface="微软雅黑" panose="020B0503020204020204" charset="-122"/>
              <a:ea typeface="微软雅黑" panose="020B0503020204020204" charset="-122"/>
            </a:endParaRPr>
          </a:p>
        </p:txBody>
      </p:sp>
      <p:sp>
        <p:nvSpPr>
          <p:cNvPr id="22" name="文本框 21"/>
          <p:cNvSpPr txBox="1"/>
          <p:nvPr/>
        </p:nvSpPr>
        <p:spPr>
          <a:xfrm>
            <a:off x="1714500" y="2870200"/>
            <a:ext cx="1066800" cy="1076736"/>
          </a:xfrm>
          <a:prstGeom prst="rect">
            <a:avLst/>
          </a:prstGeom>
          <a:noFill/>
        </p:spPr>
        <p:txBody>
          <a:bodyPr wrap="square" rtlCol="0" anchor="ctr">
            <a:normAutofit/>
          </a:bodyPr>
          <a:lstStyle/>
          <a:p>
            <a:pPr algn="ctr"/>
            <a:r>
              <a:rPr lang="en-US" altLang="zh-CN" sz="5400" dirty="0">
                <a:solidFill>
                  <a:srgbClr val="1F4E79"/>
                </a:solidFill>
              </a:rPr>
              <a:t>2</a:t>
            </a:r>
            <a:endParaRPr lang="zh-CN" altLang="en-US" sz="5400" dirty="0">
              <a:solidFill>
                <a:srgbClr val="1F4E79"/>
              </a:solidFill>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699"/>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par>
                          <p:cTn id="16" fill="hold">
                            <p:stCondLst>
                              <p:cond delay="1199"/>
                            </p:stCondLst>
                            <p:childTnLst>
                              <p:par>
                                <p:cTn id="17" presetID="3" presetClass="entr" presetSubtype="1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linds(horizontal)">
                                      <p:cBhvr>
                                        <p:cTn id="19" dur="500"/>
                                        <p:tgtEl>
                                          <p:spTgt spid="26"/>
                                        </p:tgtEl>
                                      </p:cBhvr>
                                    </p:animEffect>
                                  </p:childTnLst>
                                </p:cTn>
                              </p:par>
                            </p:childTnLst>
                          </p:cTn>
                        </p:par>
                        <p:par>
                          <p:cTn id="20" fill="hold">
                            <p:stCondLst>
                              <p:cond delay="1699"/>
                            </p:stCondLst>
                            <p:childTnLst>
                              <p:par>
                                <p:cTn id="21" presetID="3"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blinds(horizontal)">
                                      <p:cBhvr>
                                        <p:cTn id="2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1" grpId="0"/>
      <p:bldP spid="26"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8973185"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rPr>
              <a:t>关于水的不同温度对水的凝固速度影响的研究</a:t>
            </a:r>
            <a:endParaRPr lang="zh-CN" altLang="en-US" sz="2800" b="1" dirty="0" smtClean="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7" name="文本框 6"/>
          <p:cNvSpPr txBox="1"/>
          <p:nvPr>
            <p:custDataLst>
              <p:tags r:id="rId5"/>
            </p:custDataLst>
          </p:nvPr>
        </p:nvSpPr>
        <p:spPr>
          <a:xfrm>
            <a:off x="3749040" y="2272665"/>
            <a:ext cx="4694555" cy="2389505"/>
          </a:xfrm>
          <a:prstGeom prst="rect">
            <a:avLst/>
          </a:prstGeom>
          <a:noFill/>
        </p:spPr>
        <p:txBody>
          <a:bodyPr wrap="square" rtlCol="0">
            <a:noAutofit/>
          </a:bodyPr>
          <a:lstStyle/>
          <a:p>
            <a:pPr algn="ctr">
              <a:lnSpc>
                <a:spcPct val="180000"/>
              </a:lnSpc>
            </a:pPr>
            <a:r>
              <a:rPr lang="en-US" altLang="zh-CN" sz="2400" dirty="0" smtClean="0">
                <a:latin typeface="宋体" panose="02010600030101010101" pitchFamily="2" charset="-122"/>
                <a:ea typeface="宋体" panose="02010600030101010101" pitchFamily="2" charset="-122"/>
              </a:rPr>
              <a:t>温度越高，所用凝固时间越少。</a:t>
            </a:r>
            <a:r>
              <a:rPr lang="zh-CN" altLang="en-US" sz="2400" dirty="0" smtClean="0">
                <a:latin typeface="宋体" panose="02010600030101010101" pitchFamily="2" charset="-122"/>
                <a:ea typeface="宋体" panose="02010600030101010101" pitchFamily="2" charset="-122"/>
              </a:rPr>
              <a:t>反之，温度越低，所用凝固时间越多</a:t>
            </a:r>
            <a:endParaRPr lang="zh-CN" altLang="en-US" sz="2400" dirty="0" smtClean="0">
              <a:latin typeface="宋体" panose="02010600030101010101" pitchFamily="2" charset="-122"/>
              <a:ea typeface="宋体" panose="02010600030101010101" pitchFamily="2" charset="-122"/>
            </a:endParaRPr>
          </a:p>
        </p:txBody>
      </p:sp>
      <p:sp>
        <p:nvSpPr>
          <p:cNvPr id="8" name="文本框 7"/>
          <p:cNvSpPr txBox="1"/>
          <p:nvPr>
            <p:custDataLst>
              <p:tags r:id="rId6"/>
            </p:custDataLst>
          </p:nvPr>
        </p:nvSpPr>
        <p:spPr>
          <a:xfrm>
            <a:off x="5405951" y="1644923"/>
            <a:ext cx="2157818"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charset="-122"/>
                <a:ea typeface="微软雅黑" panose="020B0503020204020204" charset="-122"/>
              </a:rPr>
              <a:t>作出假设</a:t>
            </a:r>
            <a:endParaRPr lang="zh-CN" altLang="en-US" sz="2400" b="1" dirty="0">
              <a:solidFill>
                <a:schemeClr val="accent1">
                  <a:lumMod val="75000"/>
                </a:schemeClr>
              </a:solidFill>
              <a:latin typeface="微软雅黑" panose="020B0503020204020204" charset="-122"/>
              <a:ea typeface="微软雅黑" panose="020B0503020204020204"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450"/>
                            </p:stCondLst>
                            <p:childTnLst>
                              <p:par>
                                <p:cTn id="19" presetID="3" presetClass="entr" presetSubtype="1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8559165"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cxnSp>
        <p:nvCxnSpPr>
          <p:cNvPr id="8" name="直接连接符 7"/>
          <p:cNvCxnSpPr/>
          <p:nvPr>
            <p:custDataLst>
              <p:tags r:id="rId5"/>
            </p:custDataLst>
          </p:nvPr>
        </p:nvCxnSpPr>
        <p:spPr>
          <a:xfrm>
            <a:off x="4246096" y="1347634"/>
            <a:ext cx="90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custDataLst>
              <p:tags r:id="rId6"/>
            </p:custDataLst>
          </p:nvPr>
        </p:nvCxnSpPr>
        <p:spPr>
          <a:xfrm>
            <a:off x="4066096" y="1481181"/>
            <a:ext cx="108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7"/>
            </p:custDataLst>
          </p:nvPr>
        </p:nvCxnSpPr>
        <p:spPr>
          <a:xfrm>
            <a:off x="6961696" y="1347634"/>
            <a:ext cx="72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6961696" y="1481181"/>
            <a:ext cx="108000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9"/>
            </p:custDataLst>
          </p:nvPr>
        </p:nvSpPr>
        <p:spPr>
          <a:xfrm>
            <a:off x="5241304" y="1219571"/>
            <a:ext cx="1720392" cy="521970"/>
          </a:xfrm>
          <a:prstGeom prst="rect">
            <a:avLst/>
          </a:prstGeom>
          <a:noFill/>
        </p:spPr>
        <p:txBody>
          <a:bodyPr wrap="square" rtlCol="0">
            <a:spAutoFit/>
          </a:bodyPr>
          <a:lstStyle/>
          <a:p>
            <a:r>
              <a:rPr lang="zh-CN" altLang="en-US" sz="2800" b="1" dirty="0">
                <a:solidFill>
                  <a:schemeClr val="accent1">
                    <a:lumMod val="50000"/>
                  </a:schemeClr>
                </a:solidFill>
                <a:latin typeface="微软雅黑" panose="020B0503020204020204" charset="-122"/>
                <a:ea typeface="微软雅黑" panose="020B0503020204020204" charset="-122"/>
              </a:rPr>
              <a:t>设计实验</a:t>
            </a:r>
            <a:endParaRPr lang="zh-CN" altLang="en-US" sz="2800" b="1" dirty="0">
              <a:solidFill>
                <a:schemeClr val="accent1">
                  <a:lumMod val="50000"/>
                </a:schemeClr>
              </a:solidFill>
              <a:latin typeface="微软雅黑" panose="020B0503020204020204" charset="-122"/>
              <a:ea typeface="微软雅黑" panose="020B0503020204020204" charset="-122"/>
            </a:endParaRPr>
          </a:p>
        </p:txBody>
      </p:sp>
      <p:cxnSp>
        <p:nvCxnSpPr>
          <p:cNvPr id="7" name="直接连接符 6"/>
          <p:cNvCxnSpPr/>
          <p:nvPr>
            <p:custDataLst>
              <p:tags r:id="rId10"/>
            </p:custDataLst>
          </p:nvPr>
        </p:nvCxnSpPr>
        <p:spPr>
          <a:xfrm>
            <a:off x="4425950" y="1619250"/>
            <a:ext cx="720090"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1"/>
            </p:custDataLst>
          </p:nvPr>
        </p:nvCxnSpPr>
        <p:spPr>
          <a:xfrm>
            <a:off x="6961505" y="1619250"/>
            <a:ext cx="899795"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custDataLst>
              <p:tags r:id="rId12"/>
            </p:custDataLst>
          </p:nvPr>
        </p:nvGrpSpPr>
        <p:grpSpPr>
          <a:xfrm>
            <a:off x="1753235" y="2033270"/>
            <a:ext cx="8974455" cy="3961765"/>
            <a:chOff x="2761" y="6739"/>
            <a:chExt cx="14133" cy="2702"/>
          </a:xfrm>
        </p:grpSpPr>
        <p:sp>
          <p:nvSpPr>
            <p:cNvPr id="18" name="矩形 17"/>
            <p:cNvSpPr/>
            <p:nvPr/>
          </p:nvSpPr>
          <p:spPr>
            <a:xfrm>
              <a:off x="2761" y="6739"/>
              <a:ext cx="14133" cy="2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2">
                      <a:lumMod val="25000"/>
                    </a:schemeClr>
                  </a:solidFill>
                </a:rPr>
                <a:t>杯①用30℃的开水，放入冰箱中冷冻</a:t>
              </a:r>
              <a:endParaRPr lang="zh-CN" altLang="en-US">
                <a:solidFill>
                  <a:schemeClr val="bg2">
                    <a:lumMod val="25000"/>
                  </a:schemeClr>
                </a:solidFill>
              </a:endParaRPr>
            </a:p>
            <a:p>
              <a:pPr algn="ctr"/>
              <a:r>
                <a:rPr lang="zh-CN" altLang="en-US">
                  <a:solidFill>
                    <a:schemeClr val="bg2">
                      <a:lumMod val="25000"/>
                    </a:schemeClr>
                  </a:solidFill>
                </a:rPr>
                <a:t>杯②用50℃的开水，放入冰箱中冷冻</a:t>
              </a:r>
              <a:endParaRPr lang="zh-CN" altLang="en-US">
                <a:solidFill>
                  <a:schemeClr val="bg2">
                    <a:lumMod val="25000"/>
                  </a:schemeClr>
                </a:solidFill>
              </a:endParaRPr>
            </a:p>
            <a:p>
              <a:pPr algn="ctr"/>
              <a:r>
                <a:rPr lang="zh-CN" altLang="en-US">
                  <a:solidFill>
                    <a:schemeClr val="bg2">
                      <a:lumMod val="25000"/>
                    </a:schemeClr>
                  </a:solidFill>
                </a:rPr>
                <a:t>杯③用70℃的开水，放入冰箱中冷冻</a:t>
              </a:r>
              <a:endParaRPr lang="zh-CN" altLang="en-US">
                <a:solidFill>
                  <a:schemeClr val="bg2">
                    <a:lumMod val="25000"/>
                  </a:schemeClr>
                </a:solidFill>
              </a:endParaRPr>
            </a:p>
            <a:p>
              <a:pPr algn="ctr"/>
              <a:r>
                <a:rPr lang="zh-CN" altLang="en-US">
                  <a:solidFill>
                    <a:schemeClr val="bg2">
                      <a:lumMod val="25000"/>
                    </a:schemeClr>
                  </a:solidFill>
                </a:rPr>
                <a:t>杯④用90℃的开水，放入冰箱中冷冻</a:t>
              </a:r>
              <a:endParaRPr lang="zh-CN" altLang="en-US">
                <a:solidFill>
                  <a:schemeClr val="bg2">
                    <a:lumMod val="25000"/>
                  </a:schemeClr>
                </a:solidFill>
              </a:endParaRPr>
            </a:p>
            <a:p>
              <a:pPr algn="ctr"/>
              <a:r>
                <a:rPr lang="zh-CN" altLang="en-US">
                  <a:solidFill>
                    <a:schemeClr val="bg2">
                      <a:lumMod val="25000"/>
                    </a:schemeClr>
                  </a:solidFill>
                </a:rPr>
                <a:t>杯⑤用100℃的开水，放入冰箱中冷冻</a:t>
              </a:r>
              <a:endParaRPr lang="zh-CN" altLang="en-US">
                <a:solidFill>
                  <a:schemeClr val="bg2">
                    <a:lumMod val="25000"/>
                  </a:schemeClr>
                </a:solidFill>
              </a:endParaRPr>
            </a:p>
            <a:p>
              <a:pPr algn="ctr"/>
              <a:r>
                <a:rPr lang="zh-CN" altLang="en-US">
                  <a:solidFill>
                    <a:schemeClr val="bg2">
                      <a:lumMod val="25000"/>
                    </a:schemeClr>
                  </a:solidFill>
                </a:rPr>
                <a:t>记录①至⑤号杯中水凝固的速度，</a:t>
              </a:r>
              <a:endParaRPr lang="zh-CN" altLang="en-US">
                <a:solidFill>
                  <a:schemeClr val="bg2">
                    <a:lumMod val="25000"/>
                  </a:schemeClr>
                </a:solidFill>
              </a:endParaRPr>
            </a:p>
            <a:p>
              <a:pPr algn="ctr"/>
              <a:r>
                <a:rPr lang="zh-CN" altLang="en-US">
                  <a:solidFill>
                    <a:schemeClr val="bg2">
                      <a:lumMod val="25000"/>
                    </a:schemeClr>
                  </a:solidFill>
                </a:rPr>
                <a:t>并重复试验，得出结论。</a:t>
              </a:r>
              <a:endParaRPr lang="zh-CN" altLang="en-US">
                <a:solidFill>
                  <a:schemeClr val="bg2">
                    <a:lumMod val="25000"/>
                  </a:schemeClr>
                </a:solidFill>
              </a:endParaRPr>
            </a:p>
          </p:txBody>
        </p:sp>
        <p:sp>
          <p:nvSpPr>
            <p:cNvPr id="19" name="半闭框 18"/>
            <p:cNvSpPr/>
            <p:nvPr/>
          </p:nvSpPr>
          <p:spPr>
            <a:xfrm>
              <a:off x="2761" y="6739"/>
              <a:ext cx="1752" cy="1009"/>
            </a:xfrm>
            <a:prstGeom prst="halfFrame">
              <a:avLst>
                <a:gd name="adj1" fmla="val 9804"/>
                <a:gd name="adj2" fmla="val 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半闭框 19"/>
            <p:cNvSpPr/>
            <p:nvPr/>
          </p:nvSpPr>
          <p:spPr>
            <a:xfrm>
              <a:off x="15142" y="8431"/>
              <a:ext cx="1752" cy="1009"/>
            </a:xfrm>
            <a:prstGeom prst="halfFrame">
              <a:avLst>
                <a:gd name="adj1" fmla="val 9804"/>
                <a:gd name="adj2" fmla="val 8333"/>
              </a:avLst>
            </a:prstGeom>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099"/>
                            </p:stCondLst>
                            <p:childTnLst>
                              <p:par>
                                <p:cTn id="39" presetID="42"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custDataLst>
              <p:tags r:id="rId2"/>
            </p:custDataLst>
          </p:nvPr>
        </p:nvSpPr>
        <p:spPr>
          <a:xfrm>
            <a:off x="2167890" y="264160"/>
            <a:ext cx="8324850" cy="521970"/>
          </a:xfrm>
          <a:prstGeom prst="rect">
            <a:avLst/>
          </a:prstGeom>
          <a:noFill/>
        </p:spPr>
        <p:txBody>
          <a:bodyPr wrap="square" rtlCol="0">
            <a:spAutoFit/>
          </a:bodyPr>
          <a:lstStyle/>
          <a:p>
            <a:r>
              <a:rPr lang="zh-CN" altLang="en-US" sz="2800" b="1" dirty="0" smtClean="0">
                <a:solidFill>
                  <a:schemeClr val="accent5">
                    <a:lumMod val="75000"/>
                  </a:schemeClr>
                </a:solidFill>
                <a:latin typeface="微软雅黑" panose="020B0503020204020204" charset="-122"/>
                <a:ea typeface="微软雅黑" panose="020B0503020204020204" charset="-122"/>
                <a:sym typeface="+mn-ea"/>
              </a:rPr>
              <a:t>关于水的不同温度对水的凝固速度影响的研究</a:t>
            </a:r>
            <a:endParaRPr lang="zh-CN" altLang="en-US" sz="2800" b="1" dirty="0">
              <a:solidFill>
                <a:schemeClr val="accent5">
                  <a:lumMod val="75000"/>
                </a:schemeClr>
              </a:solidFill>
              <a:latin typeface="微软雅黑" panose="020B0503020204020204" charset="-122"/>
              <a:ea typeface="微软雅黑" panose="020B0503020204020204" charset="-122"/>
            </a:endParaRPr>
          </a:p>
        </p:txBody>
      </p:sp>
      <p:pic>
        <p:nvPicPr>
          <p:cNvPr id="6" name="图片 5"/>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43244" y="0"/>
            <a:ext cx="1789251" cy="1051863"/>
          </a:xfrm>
          <a:prstGeom prst="rect">
            <a:avLst/>
          </a:prstGeom>
        </p:spPr>
      </p:pic>
      <p:sp>
        <p:nvSpPr>
          <p:cNvPr id="27" name="椭圆 26"/>
          <p:cNvSpPr/>
          <p:nvPr>
            <p:custDataLst>
              <p:tags r:id="rId5"/>
            </p:custDataLst>
          </p:nvPr>
        </p:nvSpPr>
        <p:spPr>
          <a:xfrm rot="1906325">
            <a:off x="5403850" y="1510030"/>
            <a:ext cx="1196975" cy="3946525"/>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28" name="椭圆 27"/>
          <p:cNvSpPr/>
          <p:nvPr>
            <p:custDataLst>
              <p:tags r:id="rId6"/>
            </p:custDataLst>
          </p:nvPr>
        </p:nvSpPr>
        <p:spPr>
          <a:xfrm rot="19526860">
            <a:off x="5455920" y="1568450"/>
            <a:ext cx="1198245" cy="3946525"/>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29" name="椭圆 28"/>
          <p:cNvSpPr/>
          <p:nvPr>
            <p:custDataLst>
              <p:tags r:id="rId7"/>
            </p:custDataLst>
          </p:nvPr>
        </p:nvSpPr>
        <p:spPr>
          <a:xfrm rot="16200000">
            <a:off x="5365115" y="1542415"/>
            <a:ext cx="1176655" cy="3905250"/>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8" name="椭圆 7"/>
          <p:cNvSpPr/>
          <p:nvPr>
            <p:custDataLst>
              <p:tags r:id="rId8"/>
            </p:custDataLst>
          </p:nvPr>
        </p:nvSpPr>
        <p:spPr>
          <a:xfrm>
            <a:off x="6191250" y="2081213"/>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9" name="椭圆 8"/>
          <p:cNvSpPr/>
          <p:nvPr>
            <p:custDataLst>
              <p:tags r:id="rId9"/>
            </p:custDataLst>
          </p:nvPr>
        </p:nvSpPr>
        <p:spPr>
          <a:xfrm>
            <a:off x="7153910" y="4557713"/>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10" name="椭圆 9"/>
          <p:cNvSpPr/>
          <p:nvPr>
            <p:custDataLst>
              <p:tags r:id="rId10"/>
            </p:custDataLst>
          </p:nvPr>
        </p:nvSpPr>
        <p:spPr>
          <a:xfrm>
            <a:off x="4270375" y="3729038"/>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grpSp>
        <p:nvGrpSpPr>
          <p:cNvPr id="17" name="组合 16"/>
          <p:cNvGrpSpPr/>
          <p:nvPr>
            <p:custDataLst>
              <p:tags r:id="rId11"/>
            </p:custDataLst>
          </p:nvPr>
        </p:nvGrpSpPr>
        <p:grpSpPr bwMode="auto">
          <a:xfrm>
            <a:off x="7751560" y="1267678"/>
            <a:ext cx="571500" cy="428625"/>
            <a:chOff x="3000364" y="642924"/>
            <a:chExt cx="428628" cy="321471"/>
          </a:xfrm>
        </p:grpSpPr>
        <p:sp>
          <p:nvSpPr>
            <p:cNvPr id="25" name="等腰三角形 24"/>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26" name="等腰三角形 25"/>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grpSp>
      <p:grpSp>
        <p:nvGrpSpPr>
          <p:cNvPr id="18" name="组合 17"/>
          <p:cNvGrpSpPr/>
          <p:nvPr>
            <p:custDataLst>
              <p:tags r:id="rId12"/>
            </p:custDataLst>
          </p:nvPr>
        </p:nvGrpSpPr>
        <p:grpSpPr bwMode="auto">
          <a:xfrm>
            <a:off x="466172" y="1276398"/>
            <a:ext cx="571500" cy="428625"/>
            <a:chOff x="3000364" y="642924"/>
            <a:chExt cx="428628" cy="321471"/>
          </a:xfrm>
        </p:grpSpPr>
        <p:sp>
          <p:nvSpPr>
            <p:cNvPr id="23" name="等腰三角形 22"/>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24" name="等腰三角形 23"/>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grpSp>
      <p:grpSp>
        <p:nvGrpSpPr>
          <p:cNvPr id="19" name="组合 18"/>
          <p:cNvGrpSpPr/>
          <p:nvPr>
            <p:custDataLst>
              <p:tags r:id="rId13"/>
            </p:custDataLst>
          </p:nvPr>
        </p:nvGrpSpPr>
        <p:grpSpPr bwMode="auto">
          <a:xfrm>
            <a:off x="466380" y="3741259"/>
            <a:ext cx="571500" cy="428625"/>
            <a:chOff x="3000364" y="642924"/>
            <a:chExt cx="428628" cy="321471"/>
          </a:xfrm>
        </p:grpSpPr>
        <p:sp>
          <p:nvSpPr>
            <p:cNvPr id="21" name="等腰三角形 20"/>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sp>
          <p:nvSpPr>
            <p:cNvPr id="22" name="等腰三角形 21"/>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p>
          </p:txBody>
        </p:sp>
      </p:grpSp>
      <p:sp>
        <p:nvSpPr>
          <p:cNvPr id="32" name="文本框 31"/>
          <p:cNvSpPr txBox="1"/>
          <p:nvPr>
            <p:custDataLst>
              <p:tags r:id="rId14"/>
            </p:custDataLst>
          </p:nvPr>
        </p:nvSpPr>
        <p:spPr>
          <a:xfrm>
            <a:off x="7667625" y="1917700"/>
            <a:ext cx="4527550" cy="4728845"/>
          </a:xfrm>
          <a:prstGeom prst="rect">
            <a:avLst/>
          </a:prstGeom>
          <a:noFill/>
        </p:spPr>
        <p:txBody>
          <a:bodyPr wrap="square" rtlCol="0">
            <a:noAutofit/>
          </a:bodyPr>
          <a:lstStyle/>
          <a:p>
            <a:r>
              <a:rPr lang="en-US" altLang="zh-CN" dirty="0"/>
              <a:t>.</a:t>
            </a:r>
            <a:r>
              <a:rPr lang="en-US" altLang="zh-CN" dirty="0">
                <a:latin typeface="宋体" panose="02010600030101010101" pitchFamily="2" charset="-122"/>
                <a:ea typeface="宋体" panose="02010600030101010101" pitchFamily="2" charset="-122"/>
                <a:cs typeface="宋体" panose="02010600030101010101" pitchFamily="2" charset="-122"/>
              </a:rPr>
              <a:t>①煮开水，待水沸腾时，用量杯测量，装入杯⑤，把杯⑤放入冰箱中，同时开始计时。</a:t>
            </a:r>
            <a:endParaRPr lang="en-US" altLang="zh-CN" dirty="0">
              <a:latin typeface="宋体" panose="02010600030101010101" pitchFamily="2" charset="-122"/>
              <a:ea typeface="宋体" panose="02010600030101010101" pitchFamily="2" charset="-122"/>
              <a:cs typeface="宋体" panose="02010600030101010101" pitchFamily="2" charset="-122"/>
            </a:endParaRPr>
          </a:p>
          <a:p>
            <a:r>
              <a:rPr lang="en-US" altLang="zh-CN" dirty="0">
                <a:latin typeface="宋体" panose="02010600030101010101" pitchFamily="2" charset="-122"/>
                <a:ea typeface="宋体" panose="02010600030101010101" pitchFamily="2" charset="-122"/>
                <a:cs typeface="宋体" panose="02010600030101010101" pitchFamily="2" charset="-122"/>
              </a:rPr>
              <a:t>②用量杯测量与杯⑤相等的水，用温度计测量水温至90℃，倒入杯④，以放入杯⑤时间为00：00，记录杯④进入冰箱的时间。</a:t>
            </a:r>
            <a:endParaRPr lang="en-US" altLang="zh-CN" dirty="0">
              <a:latin typeface="宋体" panose="02010600030101010101" pitchFamily="2" charset="-122"/>
              <a:ea typeface="宋体" panose="02010600030101010101" pitchFamily="2" charset="-122"/>
              <a:cs typeface="宋体" panose="02010600030101010101" pitchFamily="2" charset="-122"/>
            </a:endParaRPr>
          </a:p>
          <a:p>
            <a:r>
              <a:rPr lang="en-US" altLang="zh-CN" dirty="0">
                <a:latin typeface="宋体" panose="02010600030101010101" pitchFamily="2" charset="-122"/>
                <a:ea typeface="宋体" panose="02010600030101010101" pitchFamily="2" charset="-122"/>
                <a:cs typeface="宋体" panose="02010600030101010101" pitchFamily="2" charset="-122"/>
              </a:rPr>
              <a:t>③用量杯测量与杯⑤相等的水，用温度计测量水温至70℃，倒入杯③，以放入杯⑤时间为00：00，记录杯③进入冰箱的时间。</a:t>
            </a:r>
            <a:endParaRPr lang="en-US" altLang="zh-CN" dirty="0">
              <a:latin typeface="宋体" panose="02010600030101010101" pitchFamily="2" charset="-122"/>
              <a:ea typeface="宋体" panose="02010600030101010101" pitchFamily="2" charset="-122"/>
              <a:cs typeface="宋体" panose="02010600030101010101" pitchFamily="2" charset="-122"/>
            </a:endParaRPr>
          </a:p>
          <a:p>
            <a:r>
              <a:rPr lang="en-US" altLang="zh-CN" dirty="0">
                <a:latin typeface="宋体" panose="02010600030101010101" pitchFamily="2" charset="-122"/>
                <a:ea typeface="宋体" panose="02010600030101010101" pitchFamily="2" charset="-122"/>
                <a:cs typeface="宋体" panose="02010600030101010101" pitchFamily="2" charset="-122"/>
              </a:rPr>
              <a:t>④用量杯测量与杯⑤相等的水，用温度计测量水温至50℃，倒入杯②，以放入杯⑤时间为00：00，记录杯④进入冰箱的时间。</a:t>
            </a:r>
            <a:endParaRPr lang="en-US" altLang="zh-CN" dirty="0">
              <a:latin typeface="宋体" panose="02010600030101010101" pitchFamily="2" charset="-122"/>
              <a:ea typeface="宋体" panose="02010600030101010101" pitchFamily="2" charset="-122"/>
              <a:cs typeface="宋体" panose="02010600030101010101" pitchFamily="2" charset="-122"/>
            </a:endParaRPr>
          </a:p>
          <a:p>
            <a:r>
              <a:rPr lang="en-US" altLang="zh-CN" dirty="0">
                <a:latin typeface="宋体" panose="02010600030101010101" pitchFamily="2" charset="-122"/>
                <a:ea typeface="宋体" panose="02010600030101010101" pitchFamily="2" charset="-122"/>
                <a:cs typeface="宋体" panose="02010600030101010101" pitchFamily="2" charset="-122"/>
              </a:rPr>
              <a:t>⑤用量杯测量与杯⑤相等的水，用温度计测量水温至30℃（常温），倒入杯①，以放入杯⑤时间为00：00，记录杯④进入冰箱的时间。</a:t>
            </a:r>
            <a:endParaRPr lang="en-US" altLang="zh-CN" dirty="0">
              <a:latin typeface="宋体" panose="02010600030101010101" pitchFamily="2" charset="-122"/>
              <a:ea typeface="宋体" panose="02010600030101010101" pitchFamily="2" charset="-122"/>
              <a:cs typeface="宋体" panose="02010600030101010101" pitchFamily="2" charset="-122"/>
            </a:endParaRPr>
          </a:p>
          <a:p>
            <a:r>
              <a:rPr lang="en-US" altLang="zh-CN" dirty="0"/>
              <a:t> </a:t>
            </a:r>
            <a:endParaRPr lang="zh-CN" altLang="en-US" dirty="0"/>
          </a:p>
        </p:txBody>
      </p:sp>
      <p:sp>
        <p:nvSpPr>
          <p:cNvPr id="33" name="文本框 32"/>
          <p:cNvSpPr txBox="1"/>
          <p:nvPr>
            <p:custDataLst>
              <p:tags r:id="rId15"/>
            </p:custDataLst>
          </p:nvPr>
        </p:nvSpPr>
        <p:spPr>
          <a:xfrm>
            <a:off x="8334794" y="1244531"/>
            <a:ext cx="2157818" cy="460375"/>
          </a:xfrm>
          <a:prstGeom prst="rect">
            <a:avLst/>
          </a:prstGeom>
          <a:noFill/>
        </p:spPr>
        <p:txBody>
          <a:bodyPr wrap="square" rtlCol="0">
            <a:spAutoFit/>
          </a:bodyPr>
          <a:lstStyle/>
          <a:p>
            <a:r>
              <a:rPr lang="zh-CN" altLang="en-US" sz="2400" b="1" dirty="0" smtClean="0">
                <a:solidFill>
                  <a:schemeClr val="accent1">
                    <a:lumMod val="50000"/>
                  </a:schemeClr>
                </a:solidFill>
                <a:latin typeface="微软雅黑" panose="020B0503020204020204" charset="-122"/>
                <a:ea typeface="微软雅黑" panose="020B0503020204020204" charset="-122"/>
              </a:rPr>
              <a:t>步骤二</a:t>
            </a:r>
            <a:endParaRPr lang="zh-CN" altLang="en-US" sz="2400" b="1" dirty="0">
              <a:solidFill>
                <a:schemeClr val="accent1">
                  <a:lumMod val="50000"/>
                </a:schemeClr>
              </a:solidFill>
              <a:latin typeface="微软雅黑" panose="020B0503020204020204" charset="-122"/>
              <a:ea typeface="微软雅黑" panose="020B0503020204020204" charset="-122"/>
            </a:endParaRPr>
          </a:p>
        </p:txBody>
      </p:sp>
      <p:sp>
        <p:nvSpPr>
          <p:cNvPr id="35" name="文本框 34"/>
          <p:cNvSpPr txBox="1"/>
          <p:nvPr>
            <p:custDataLst>
              <p:tags r:id="rId16"/>
            </p:custDataLst>
          </p:nvPr>
        </p:nvSpPr>
        <p:spPr>
          <a:xfrm>
            <a:off x="466090" y="4526280"/>
            <a:ext cx="2146300" cy="1407795"/>
          </a:xfrm>
          <a:prstGeom prst="rect">
            <a:avLst/>
          </a:prstGeom>
          <a:noFill/>
        </p:spPr>
        <p:txBody>
          <a:bodyPr wrap="square" rtlCol="0">
            <a:noAutofit/>
          </a:bodyPr>
          <a:lstStyle/>
          <a:p>
            <a:r>
              <a:rPr lang="en-US" altLang="zh-CN" dirty="0">
                <a:latin typeface="宋体" panose="02010600030101010101" pitchFamily="2" charset="-122"/>
                <a:ea typeface="宋体" panose="02010600030101010101" pitchFamily="2" charset="-122"/>
                <a:sym typeface="+mn-ea"/>
              </a:rPr>
              <a:t>以每十分钟为单位，测量水的降温及凝固情况，并记录。</a:t>
            </a:r>
            <a:r>
              <a:rPr lang="en-US" altLang="zh-CN" dirty="0">
                <a:sym typeface="+mn-ea"/>
              </a:rPr>
              <a:t> </a:t>
            </a:r>
            <a:endParaRPr lang="en-US" altLang="zh-CN" dirty="0" smtClean="0"/>
          </a:p>
        </p:txBody>
      </p:sp>
      <p:sp>
        <p:nvSpPr>
          <p:cNvPr id="36" name="文本框 35"/>
          <p:cNvSpPr txBox="1"/>
          <p:nvPr>
            <p:custDataLst>
              <p:tags r:id="rId17"/>
            </p:custDataLst>
          </p:nvPr>
        </p:nvSpPr>
        <p:spPr>
          <a:xfrm>
            <a:off x="1111034" y="3660595"/>
            <a:ext cx="2157818" cy="460375"/>
          </a:xfrm>
          <a:prstGeom prst="rect">
            <a:avLst/>
          </a:prstGeom>
          <a:noFill/>
        </p:spPr>
        <p:txBody>
          <a:bodyPr wrap="square" rtlCol="0">
            <a:spAutoFit/>
          </a:bodyPr>
          <a:lstStyle/>
          <a:p>
            <a:r>
              <a:rPr lang="zh-CN" altLang="en-US" sz="2400" b="1" dirty="0" smtClean="0">
                <a:solidFill>
                  <a:schemeClr val="accent1">
                    <a:lumMod val="50000"/>
                  </a:schemeClr>
                </a:solidFill>
                <a:latin typeface="微软雅黑" panose="020B0503020204020204" charset="-122"/>
                <a:ea typeface="微软雅黑" panose="020B0503020204020204" charset="-122"/>
              </a:rPr>
              <a:t>步骤三</a:t>
            </a:r>
            <a:endParaRPr lang="zh-CN" altLang="en-US" sz="2400" b="1" dirty="0">
              <a:solidFill>
                <a:schemeClr val="accent1">
                  <a:lumMod val="50000"/>
                </a:schemeClr>
              </a:solidFill>
              <a:latin typeface="微软雅黑" panose="020B0503020204020204" charset="-122"/>
              <a:ea typeface="微软雅黑" panose="020B0503020204020204" charset="-122"/>
            </a:endParaRPr>
          </a:p>
        </p:txBody>
      </p:sp>
      <p:sp>
        <p:nvSpPr>
          <p:cNvPr id="38" name="文本框 37"/>
          <p:cNvSpPr txBox="1"/>
          <p:nvPr>
            <p:custDataLst>
              <p:tags r:id="rId18"/>
            </p:custDataLst>
          </p:nvPr>
        </p:nvSpPr>
        <p:spPr>
          <a:xfrm>
            <a:off x="466090" y="2145665"/>
            <a:ext cx="2146300" cy="1286510"/>
          </a:xfrm>
          <a:prstGeom prst="rect">
            <a:avLst/>
          </a:prstGeom>
          <a:noFill/>
        </p:spPr>
        <p:txBody>
          <a:bodyPr wrap="square" rtlCol="0">
            <a:noAutofit/>
          </a:bodyPr>
          <a:lstStyle/>
          <a:p>
            <a:r>
              <a:rPr lang="en-US" altLang="zh-CN" dirty="0">
                <a:latin typeface="宋体" panose="02010600030101010101" pitchFamily="2" charset="-122"/>
                <a:ea typeface="宋体" panose="02010600030101010101" pitchFamily="2" charset="-122"/>
                <a:cs typeface="宋体" panose="02010600030101010101" pitchFamily="2" charset="-122"/>
              </a:rPr>
              <a:t> 将实验器材，如量杯，纸杯等涮干净并消毒 </a:t>
            </a:r>
            <a:endParaRPr lang="zh-CN" altLang="en-US" dirty="0">
              <a:latin typeface="宋体" panose="02010600030101010101" pitchFamily="2" charset="-122"/>
              <a:ea typeface="宋体" panose="02010600030101010101" pitchFamily="2" charset="-122"/>
              <a:cs typeface="宋体" panose="02010600030101010101" pitchFamily="2" charset="-122"/>
            </a:endParaRPr>
          </a:p>
        </p:txBody>
      </p:sp>
      <p:sp>
        <p:nvSpPr>
          <p:cNvPr id="39" name="文本框 38"/>
          <p:cNvSpPr txBox="1"/>
          <p:nvPr>
            <p:custDataLst>
              <p:tags r:id="rId19"/>
            </p:custDataLst>
          </p:nvPr>
        </p:nvSpPr>
        <p:spPr>
          <a:xfrm>
            <a:off x="1159154" y="1236008"/>
            <a:ext cx="2157818" cy="460375"/>
          </a:xfrm>
          <a:prstGeom prst="rect">
            <a:avLst/>
          </a:prstGeom>
          <a:noFill/>
        </p:spPr>
        <p:txBody>
          <a:bodyPr wrap="square" rtlCol="0">
            <a:spAutoFit/>
          </a:bodyPr>
          <a:lstStyle/>
          <a:p>
            <a:r>
              <a:rPr lang="zh-CN" altLang="en-US" sz="2400" b="1" dirty="0" smtClean="0">
                <a:solidFill>
                  <a:schemeClr val="accent1">
                    <a:lumMod val="50000"/>
                  </a:schemeClr>
                </a:solidFill>
                <a:latin typeface="微软雅黑" panose="020B0503020204020204" charset="-122"/>
                <a:ea typeface="微软雅黑" panose="020B0503020204020204" charset="-122"/>
              </a:rPr>
              <a:t>步骤一</a:t>
            </a:r>
            <a:endParaRPr lang="zh-CN" altLang="en-US" sz="2400" b="1" dirty="0">
              <a:solidFill>
                <a:schemeClr val="accent1">
                  <a:lumMod val="50000"/>
                </a:schemeClr>
              </a:solidFill>
              <a:latin typeface="微软雅黑" panose="020B0503020204020204" charset="-122"/>
              <a:ea typeface="微软雅黑" panose="020B0503020204020204" charset="-122"/>
            </a:endParaRPr>
          </a:p>
        </p:txBody>
      </p:sp>
      <p:sp>
        <p:nvSpPr>
          <p:cNvPr id="2" name="椭圆 1"/>
          <p:cNvSpPr/>
          <p:nvPr>
            <p:custDataLst>
              <p:tags r:id="rId20"/>
            </p:custDataLst>
          </p:nvPr>
        </p:nvSpPr>
        <p:spPr>
          <a:xfrm>
            <a:off x="5462336" y="2951428"/>
            <a:ext cx="1080000" cy="10800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accent1">
                    <a:lumMod val="50000"/>
                  </a:schemeClr>
                </a:solidFill>
                <a:latin typeface="微软雅黑" panose="020B0503020204020204" charset="-122"/>
                <a:ea typeface="微软雅黑" panose="020B0503020204020204" charset="-122"/>
              </a:rPr>
              <a:t>实施实验</a:t>
            </a:r>
            <a:endParaRPr lang="zh-CN" altLang="en-US" sz="2000" b="1" dirty="0">
              <a:solidFill>
                <a:schemeClr val="accent1">
                  <a:lumMod val="50000"/>
                </a:schemeClr>
              </a:solidFill>
              <a:latin typeface="微软雅黑" panose="020B0503020204020204" charset="-122"/>
              <a:ea typeface="微软雅黑" panose="020B0503020204020204" charset="-122"/>
            </a:endParaRPr>
          </a:p>
        </p:txBody>
      </p:sp>
      <p:cxnSp>
        <p:nvCxnSpPr>
          <p:cNvPr id="40" name="直接连接符 39"/>
          <p:cNvCxnSpPr/>
          <p:nvPr>
            <p:custDataLst>
              <p:tags r:id="rId21"/>
            </p:custDataLst>
          </p:nvPr>
        </p:nvCxnSpPr>
        <p:spPr>
          <a:xfrm>
            <a:off x="295991" y="1836421"/>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22"/>
            </p:custDataLst>
          </p:nvPr>
        </p:nvCxnSpPr>
        <p:spPr>
          <a:xfrm>
            <a:off x="7726266" y="1851691"/>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custDataLst>
              <p:tags r:id="rId23"/>
            </p:custDataLst>
          </p:nvPr>
        </p:nvCxnSpPr>
        <p:spPr>
          <a:xfrm>
            <a:off x="296131" y="4300595"/>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24"/>
    </p:custData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450"/>
                            </p:stCondLst>
                            <p:childTnLst>
                              <p:par>
                                <p:cTn id="13" presetID="21"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heel(1)">
                                      <p:cBhvr>
                                        <p:cTn id="15" dur="2000"/>
                                        <p:tgtEl>
                                          <p:spTgt spid="29"/>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heel(1)">
                                      <p:cBhvr>
                                        <p:cTn id="18" dur="2000"/>
                                        <p:tgtEl>
                                          <p:spTgt spid="28"/>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childTnLst>
                          </p:cTn>
                        </p:par>
                        <p:par>
                          <p:cTn id="22" fill="hold">
                            <p:stCondLst>
                              <p:cond delay="3450"/>
                            </p:stCondLst>
                            <p:childTnLst>
                              <p:par>
                                <p:cTn id="23" presetID="2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childTnLst>
                          </p:cTn>
                        </p:par>
                        <p:par>
                          <p:cTn id="27" fill="hold">
                            <p:stCondLst>
                              <p:cond delay="3950"/>
                            </p:stCondLst>
                            <p:childTnLst>
                              <p:par>
                                <p:cTn id="28" presetID="23" presetClass="entr" presetSubtype="16"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childTnLst>
                                </p:cTn>
                              </p:par>
                            </p:childTnLst>
                          </p:cTn>
                        </p:par>
                        <p:par>
                          <p:cTn id="32" fill="hold">
                            <p:stCondLst>
                              <p:cond delay="445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950"/>
                            </p:stCondLst>
                            <p:childTnLst>
                              <p:par>
                                <p:cTn id="37" presetID="3" presetClass="entr" presetSubtype="1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childTnLst>
                          </p:cTn>
                        </p:par>
                        <p:par>
                          <p:cTn id="40" fill="hold">
                            <p:stCondLst>
                              <p:cond delay="5450"/>
                            </p:stCondLst>
                            <p:childTnLst>
                              <p:par>
                                <p:cTn id="41" presetID="22" presetClass="entr" presetSubtype="8"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childTnLst>
                          </p:cTn>
                        </p:par>
                        <p:par>
                          <p:cTn id="44" fill="hold">
                            <p:stCondLst>
                              <p:cond delay="5950"/>
                            </p:stCondLst>
                            <p:childTnLst>
                              <p:par>
                                <p:cTn id="45" presetID="3" presetClass="entr" presetSubtype="1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linds(horizontal)">
                                      <p:cBhvr>
                                        <p:cTn id="47" dur="500"/>
                                        <p:tgtEl>
                                          <p:spTgt spid="32"/>
                                        </p:tgtEl>
                                      </p:cBhvr>
                                    </p:animEffect>
                                  </p:childTnLst>
                                </p:cTn>
                              </p:par>
                            </p:childTnLst>
                          </p:cTn>
                        </p:par>
                        <p:par>
                          <p:cTn id="48" fill="hold">
                            <p:stCondLst>
                              <p:cond delay="6450"/>
                            </p:stCondLst>
                            <p:childTnLst>
                              <p:par>
                                <p:cTn id="49" presetID="23" presetClass="entr" presetSubtype="16"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childTnLst>
                          </p:cTn>
                        </p:par>
                        <p:par>
                          <p:cTn id="53" fill="hold">
                            <p:stCondLst>
                              <p:cond delay="6950"/>
                            </p:stCondLst>
                            <p:childTnLst>
                              <p:par>
                                <p:cTn id="54" presetID="22" presetClass="entr" presetSubtype="8"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500"/>
                                        <p:tgtEl>
                                          <p:spTgt spid="19"/>
                                        </p:tgtEl>
                                      </p:cBhvr>
                                    </p:animEffect>
                                  </p:childTnLst>
                                </p:cTn>
                              </p:par>
                            </p:childTnLst>
                          </p:cTn>
                        </p:par>
                        <p:par>
                          <p:cTn id="57" fill="hold">
                            <p:stCondLst>
                              <p:cond delay="7450"/>
                            </p:stCondLst>
                            <p:childTnLst>
                              <p:par>
                                <p:cTn id="58" presetID="3" presetClass="entr" presetSubtype="1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blinds(horizontal)">
                                      <p:cBhvr>
                                        <p:cTn id="60" dur="500"/>
                                        <p:tgtEl>
                                          <p:spTgt spid="36"/>
                                        </p:tgtEl>
                                      </p:cBhvr>
                                    </p:animEffect>
                                  </p:childTnLst>
                                </p:cTn>
                              </p:par>
                            </p:childTnLst>
                          </p:cTn>
                        </p:par>
                        <p:par>
                          <p:cTn id="61" fill="hold">
                            <p:stCondLst>
                              <p:cond delay="7950"/>
                            </p:stCondLst>
                            <p:childTnLst>
                              <p:par>
                                <p:cTn id="62" presetID="22" presetClass="entr" presetSubtype="8"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left)">
                                      <p:cBhvr>
                                        <p:cTn id="64" dur="500"/>
                                        <p:tgtEl>
                                          <p:spTgt spid="42"/>
                                        </p:tgtEl>
                                      </p:cBhvr>
                                    </p:animEffect>
                                  </p:childTnLst>
                                </p:cTn>
                              </p:par>
                            </p:childTnLst>
                          </p:cTn>
                        </p:par>
                        <p:par>
                          <p:cTn id="65" fill="hold">
                            <p:stCondLst>
                              <p:cond delay="8450"/>
                            </p:stCondLst>
                            <p:childTnLst>
                              <p:par>
                                <p:cTn id="66" presetID="3" presetClass="entr" presetSubtype="10"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blinds(horizontal)">
                                      <p:cBhvr>
                                        <p:cTn id="68" dur="500"/>
                                        <p:tgtEl>
                                          <p:spTgt spid="35"/>
                                        </p:tgtEl>
                                      </p:cBhvr>
                                    </p:animEffect>
                                  </p:childTnLst>
                                </p:cTn>
                              </p:par>
                            </p:childTnLst>
                          </p:cTn>
                        </p:par>
                        <p:par>
                          <p:cTn id="69" fill="hold">
                            <p:stCondLst>
                              <p:cond delay="8950"/>
                            </p:stCondLst>
                            <p:childTnLst>
                              <p:par>
                                <p:cTn id="70" presetID="23" presetClass="entr" presetSubtype="16"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childTnLst>
                                </p:cTn>
                              </p:par>
                            </p:childTnLst>
                          </p:cTn>
                        </p:par>
                        <p:par>
                          <p:cTn id="74" fill="hold">
                            <p:stCondLst>
                              <p:cond delay="9450"/>
                            </p:stCondLst>
                            <p:childTnLst>
                              <p:par>
                                <p:cTn id="75" presetID="22" presetClass="entr" presetSubtype="8" fill="hold"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par>
                          <p:cTn id="78" fill="hold">
                            <p:stCondLst>
                              <p:cond delay="9950"/>
                            </p:stCondLst>
                            <p:childTnLst>
                              <p:par>
                                <p:cTn id="79" presetID="3" presetClass="entr" presetSubtype="10"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blinds(horizontal)">
                                      <p:cBhvr>
                                        <p:cTn id="81" dur="500"/>
                                        <p:tgtEl>
                                          <p:spTgt spid="39"/>
                                        </p:tgtEl>
                                      </p:cBhvr>
                                    </p:animEffect>
                                  </p:childTnLst>
                                </p:cTn>
                              </p:par>
                            </p:childTnLst>
                          </p:cTn>
                        </p:par>
                        <p:par>
                          <p:cTn id="82" fill="hold">
                            <p:stCondLst>
                              <p:cond delay="10450"/>
                            </p:stCondLst>
                            <p:childTnLst>
                              <p:par>
                                <p:cTn id="83" presetID="22" presetClass="entr" presetSubtype="8" fill="hold"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ipe(left)">
                                      <p:cBhvr>
                                        <p:cTn id="85" dur="500"/>
                                        <p:tgtEl>
                                          <p:spTgt spid="40"/>
                                        </p:tgtEl>
                                      </p:cBhvr>
                                    </p:animEffect>
                                  </p:childTnLst>
                                </p:cTn>
                              </p:par>
                            </p:childTnLst>
                          </p:cTn>
                        </p:par>
                        <p:par>
                          <p:cTn id="86" fill="hold">
                            <p:stCondLst>
                              <p:cond delay="10950"/>
                            </p:stCondLst>
                            <p:childTnLst>
                              <p:par>
                                <p:cTn id="87" presetID="3" presetClass="entr" presetSubtype="10"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blinds(horizontal)">
                                      <p:cBhvr>
                                        <p:cTn id="8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bldLvl="0" animBg="1"/>
      <p:bldP spid="28" grpId="0" bldLvl="0" animBg="1"/>
      <p:bldP spid="29" grpId="0" bldLvl="0" animBg="1"/>
      <p:bldP spid="8" grpId="0" bldLvl="0" animBg="1"/>
      <p:bldP spid="9" grpId="0" bldLvl="0" animBg="1"/>
      <p:bldP spid="10" grpId="0" bldLvl="0" animBg="1"/>
      <p:bldP spid="32" grpId="0"/>
      <p:bldP spid="33" grpId="0"/>
      <p:bldP spid="35" grpId="0"/>
      <p:bldP spid="36" grpId="0"/>
      <p:bldP spid="38" grpId="0"/>
      <p:bldP spid="39" grpId="0"/>
      <p:bldP spid="2"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TEMPLATE_CATEGORY" val="basetag"/>
  <p:tag name="KSO_WM_TEMPLATE_INDEX" val="20163155"/>
</p:tagLst>
</file>

<file path=ppt/tags/tag101.xml><?xml version="1.0" encoding="utf-8"?>
<p:tagLst xmlns:p="http://schemas.openxmlformats.org/presentationml/2006/main">
  <p:tag name="KSO_WM_TAG_VERSION" val="1.0"/>
  <p:tag name="KSO_WM_TEMPLATE_CATEGORY" val="basetag"/>
  <p:tag name="KSO_WM_TEMPLATE_INDEX" val="20163155"/>
</p:tagLst>
</file>

<file path=ppt/tags/tag102.xml><?xml version="1.0" encoding="utf-8"?>
<p:tagLst xmlns:p="http://schemas.openxmlformats.org/presentationml/2006/main">
  <p:tag name="KSO_WM_TAG_VERSION" val="1.0"/>
  <p:tag name="KSO_WM_BEAUTIFY_FLAG" val="#wm#"/>
  <p:tag name="KSO_WM_UNIT_TYPE" val="i"/>
  <p:tag name="KSO_WM_UNIT_ID" val="special20163155_1*i*14"/>
  <p:tag name="KSO_WM_TEMPLATE_CATEGORY" val="special"/>
  <p:tag name="KSO_WM_TEMPLATE_INDEX" val="20163155"/>
  <p:tag name="KSO_WM_UNIT_INDEX" val="14"/>
</p:tagLst>
</file>

<file path=ppt/tags/tag103.xml><?xml version="1.0" encoding="utf-8"?>
<p:tagLst xmlns:p="http://schemas.openxmlformats.org/presentationml/2006/main">
  <p:tag name="KSO_WM_TAG_VERSION" val="1.0"/>
  <p:tag name="KSO_WM_BEAUTIFY_FLAG" val="#wm#"/>
  <p:tag name="KSO_WM_UNIT_TYPE" val="i"/>
  <p:tag name="KSO_WM_UNIT_ID" val="special20163155_1*i*15"/>
  <p:tag name="KSO_WM_TEMPLATE_CATEGORY" val="special"/>
  <p:tag name="KSO_WM_TEMPLATE_INDEX" val="20163155"/>
  <p:tag name="KSO_WM_UNIT_INDEX" val="15"/>
</p:tagLst>
</file>

<file path=ppt/tags/tag104.xml><?xml version="1.0" encoding="utf-8"?>
<p:tagLst xmlns:p="http://schemas.openxmlformats.org/presentationml/2006/main">
  <p:tag name="KSO_WM_TAG_VERSION" val="1.0"/>
  <p:tag name="KSO_WM_BEAUTIFY_FLAG" val="#wm#"/>
  <p:tag name="KSO_WM_UNIT_TYPE" val="i"/>
  <p:tag name="KSO_WM_UNIT_ID" val="special20163155_1*i*16"/>
  <p:tag name="KSO_WM_TEMPLATE_CATEGORY" val="special"/>
  <p:tag name="KSO_WM_TEMPLATE_INDEX" val="20163155"/>
  <p:tag name="KSO_WM_UNIT_INDEX" val="16"/>
</p:tagLst>
</file>

<file path=ppt/tags/tag105.xml><?xml version="1.0" encoding="utf-8"?>
<p:tagLst xmlns:p="http://schemas.openxmlformats.org/presentationml/2006/main">
  <p:tag name="KSO_WM_TAG_VERSION" val="1.0"/>
  <p:tag name="KSO_WM_BEAUTIFY_FLAG" val="#wm#"/>
  <p:tag name="KSO_WM_UNIT_TYPE" val="i"/>
  <p:tag name="KSO_WM_UNIT_ID" val="special20163155_1*i*18"/>
  <p:tag name="KSO_WM_TEMPLATE_CATEGORY" val="special"/>
  <p:tag name="KSO_WM_TEMPLATE_INDEX" val="20163155"/>
  <p:tag name="KSO_WM_UNIT_INDEX" val="18"/>
</p:tagLst>
</file>

<file path=ppt/tags/tag106.xml><?xml version="1.0" encoding="utf-8"?>
<p:tagLst xmlns:p="http://schemas.openxmlformats.org/presentationml/2006/main">
  <p:tag name="KSO_WM_TEMPLATE_CATEGORY" val="basetag"/>
  <p:tag name="KSO_WM_TEMPLATE_INDEX" val="20163155"/>
  <p:tag name="KSO_WM_TAG_VERSION" val="1.0"/>
  <p:tag name="KSO_WM_SLIDE_ID" val="basetag20163155_1"/>
  <p:tag name="KSO_WM_SLIDE_INDEX" val="1"/>
  <p:tag name="KSO_WM_SLIDE_ITEM_CNT" val="0"/>
  <p:tag name="KSO_WM_SLIDE_LAYOUT" val="a_b"/>
  <p:tag name="KSO_WM_SLIDE_LAYOUT_CNT" val="0_0"/>
  <p:tag name="KSO_WM_SLIDE_TYPE" val="title"/>
  <p:tag name="KSO_WM_TEMPLATE_THUMBS_INDEX" val="1、2、3、4、8、14、16、19、21、23"/>
  <p:tag name="KSO_WM_BEAUTIFY_FLAG" val="#wm#"/>
</p:tagLst>
</file>

<file path=ppt/tags/tag107.xml><?xml version="1.0" encoding="utf-8"?>
<p:tagLst xmlns:p="http://schemas.openxmlformats.org/presentationml/2006/main">
  <p:tag name="KSO_WM_TAG_VERSION" val="1.0"/>
  <p:tag name="KSO_WM_BEAUTIFY_FLAG" val="#wm#"/>
  <p:tag name="KSO_WM_UNIT_TYPE" val="i"/>
  <p:tag name="KSO_WM_UNIT_ID" val="special20163155_2*i*0"/>
  <p:tag name="KSO_WM_TEMPLATE_CATEGORY" val="special"/>
  <p:tag name="KSO_WM_TEMPLATE_INDEX" val="20163155"/>
  <p:tag name="KSO_WM_UNIT_INDEX" val="0"/>
</p:tagLst>
</file>

<file path=ppt/tags/tag108.xml><?xml version="1.0" encoding="utf-8"?>
<p:tagLst xmlns:p="http://schemas.openxmlformats.org/presentationml/2006/main">
  <p:tag name="KSO_WM_TAG_VERSION" val="1.0"/>
  <p:tag name="KSO_WM_BEAUTIFY_FLAG" val="#wm#"/>
  <p:tag name="KSO_WM_UNIT_TYPE" val="i"/>
  <p:tag name="KSO_WM_UNIT_ID" val="special20163155_2*i*1"/>
  <p:tag name="KSO_WM_TEMPLATE_CATEGORY" val="special"/>
  <p:tag name="KSO_WM_TEMPLATE_INDEX" val="20163155"/>
  <p:tag name="KSO_WM_UNIT_INDEX" val="1"/>
</p:tagLst>
</file>

<file path=ppt/tags/tag109.xml><?xml version="1.0" encoding="utf-8"?>
<p:tagLst xmlns:p="http://schemas.openxmlformats.org/presentationml/2006/main">
  <p:tag name="KSO_WM_TAG_VERSION" val="1.0"/>
  <p:tag name="KSO_WM_BEAUTIFY_FLAG" val="#wm#"/>
  <p:tag name="KSO_WM_UNIT_TYPE" val="i"/>
  <p:tag name="KSO_WM_UNIT_ID" val="special20163155_2*i*2"/>
  <p:tag name="KSO_WM_TEMPLATE_CATEGORY" val="special"/>
  <p:tag name="KSO_WM_TEMPLATE_INDEX" val="20163155"/>
  <p:tag name="KSO_WM_UNIT_INDEX"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UNIT_TYPE" val="i"/>
  <p:tag name="KSO_WM_UNIT_ID" val="special20163155_2*i*3"/>
  <p:tag name="KSO_WM_TEMPLATE_CATEGORY" val="special"/>
  <p:tag name="KSO_WM_TEMPLATE_INDEX" val="20163155"/>
  <p:tag name="KSO_WM_UNIT_INDEX" val="3"/>
</p:tagLst>
</file>

<file path=ppt/tags/tag111.xml><?xml version="1.0" encoding="utf-8"?>
<p:tagLst xmlns:p="http://schemas.openxmlformats.org/presentationml/2006/main">
  <p:tag name="KSO_WM_TAG_VERSION" val="1.0"/>
  <p:tag name="KSO_WM_BEAUTIFY_FLAG" val="#wm#"/>
  <p:tag name="KSO_WM_UNIT_TYPE" val="i"/>
  <p:tag name="KSO_WM_UNIT_ID" val="special20163155_2*i*8"/>
  <p:tag name="KSO_WM_TEMPLATE_CATEGORY" val="special"/>
  <p:tag name="KSO_WM_TEMPLATE_INDEX" val="20163155"/>
  <p:tag name="KSO_WM_UNIT_INDEX" val="8"/>
</p:tagLst>
</file>

<file path=ppt/tags/tag112.xml><?xml version="1.0" encoding="utf-8"?>
<p:tagLst xmlns:p="http://schemas.openxmlformats.org/presentationml/2006/main">
  <p:tag name="KSO_WM_TAG_VERSION" val="1.0"/>
  <p:tag name="KSO_WM_BEAUTIFY_FLAG" val="#wm#"/>
  <p:tag name="KSO_WM_UNIT_TYPE" val="i"/>
  <p:tag name="KSO_WM_UNIT_ID" val="special20163155_2*i*13"/>
  <p:tag name="KSO_WM_TEMPLATE_CATEGORY" val="special"/>
  <p:tag name="KSO_WM_TEMPLATE_INDEX" val="20163155"/>
  <p:tag name="KSO_WM_UNIT_INDEX" val="13"/>
</p:tagLst>
</file>

<file path=ppt/tags/tag113.xml><?xml version="1.0" encoding="utf-8"?>
<p:tagLst xmlns:p="http://schemas.openxmlformats.org/presentationml/2006/main">
  <p:tag name="KSO_WM_TAG_VERSION" val="1.0"/>
  <p:tag name="KSO_WM_BEAUTIFY_FLAG" val="#wm#"/>
  <p:tag name="KSO_WM_UNIT_TYPE" val="i"/>
  <p:tag name="KSO_WM_UNIT_ID" val="special20163155_2*i*18"/>
  <p:tag name="KSO_WM_TEMPLATE_CATEGORY" val="special"/>
  <p:tag name="KSO_WM_TEMPLATE_INDEX" val="20163155"/>
  <p:tag name="KSO_WM_UNIT_INDEX" val="18"/>
</p:tagLst>
</file>

<file path=ppt/tags/tag114.xml><?xml version="1.0" encoding="utf-8"?>
<p:tagLst xmlns:p="http://schemas.openxmlformats.org/presentationml/2006/main">
  <p:tag name="KSO_WM_TEMPLATE_CATEGORY" val="basetag"/>
  <p:tag name="KSO_WM_TEMPLATE_INDEX" val="20163155"/>
  <p:tag name="KSO_WM_TAG_VERSION" val="1.0"/>
  <p:tag name="KSO_WM_SLIDE_ID" val="basetag20163155_2"/>
  <p:tag name="KSO_WM_SLIDE_INDEX" val="2"/>
  <p:tag name="KSO_WM_SLIDE_ITEM_CNT" val="0"/>
  <p:tag name="KSO_WM_SLIDE_TYPE" val="contents"/>
  <p:tag name="KSO_WM_BEAUTIFY_FLAG" val="#wm#"/>
</p:tagLst>
</file>

<file path=ppt/tags/tag115.xml><?xml version="1.0" encoding="utf-8"?>
<p:tagLst xmlns:p="http://schemas.openxmlformats.org/presentationml/2006/main">
  <p:tag name="KSO_WM_TAG_VERSION" val="1.0"/>
  <p:tag name="KSO_WM_BEAUTIFY_FLAG" val="#wm#"/>
  <p:tag name="KSO_WM_UNIT_TYPE" val="i"/>
  <p:tag name="KSO_WM_UNIT_ID" val="special20163155_3*i*1"/>
  <p:tag name="KSO_WM_TEMPLATE_CATEGORY" val="special"/>
  <p:tag name="KSO_WM_TEMPLATE_INDEX" val="20163155"/>
  <p:tag name="KSO_WM_UNIT_INDEX" val="1"/>
</p:tagLst>
</file>

<file path=ppt/tags/tag116.xml><?xml version="1.0" encoding="utf-8"?>
<p:tagLst xmlns:p="http://schemas.openxmlformats.org/presentationml/2006/main">
  <p:tag name="KSO_WM_TEMPLATE_CATEGORY" val="basetag"/>
  <p:tag name="KSO_WM_TEMPLATE_INDEX" val="20163155"/>
  <p:tag name="KSO_WM_TAG_VERSION" val="1.0"/>
  <p:tag name="KSO_WM_SLIDE_ID" val="basetag20163155_3"/>
  <p:tag name="KSO_WM_SLIDE_INDEX" val="3"/>
  <p:tag name="KSO_WM_SLIDE_ITEM_CNT" val="0"/>
  <p:tag name="KSO_WM_SLIDE_TYPE" val="sectionTitle"/>
  <p:tag name="KSO_WM_BEAUTIFY_FLAG" val="#wm#"/>
</p:tagLst>
</file>

<file path=ppt/tags/tag117.xml><?xml version="1.0" encoding="utf-8"?>
<p:tagLst xmlns:p="http://schemas.openxmlformats.org/presentationml/2006/main">
  <p:tag name="KSO_WM_TAG_VERSION" val="1.0"/>
  <p:tag name="KSO_WM_BEAUTIFY_FLAG" val="#wm#"/>
  <p:tag name="KSO_WM_UNIT_TYPE" val="i"/>
  <p:tag name="KSO_WM_UNIT_ID" val="special20163155_6*i*0"/>
  <p:tag name="KSO_WM_TEMPLATE_CATEGORY" val="special"/>
  <p:tag name="KSO_WM_TEMPLATE_INDEX" val="20163155"/>
  <p:tag name="KSO_WM_UNIT_INDEX" val="0"/>
</p:tagLst>
</file>

<file path=ppt/tags/tag118.xml><?xml version="1.0" encoding="utf-8"?>
<p:tagLst xmlns:p="http://schemas.openxmlformats.org/presentationml/2006/main">
  <p:tag name="KSO_WM_TAG_VERSION" val="1.0"/>
  <p:tag name="KSO_WM_BEAUTIFY_FLAG" val="#wm#"/>
  <p:tag name="KSO_WM_UNIT_TYPE" val="i"/>
  <p:tag name="KSO_WM_UNIT_ID" val="special20163155_6*i*1"/>
  <p:tag name="KSO_WM_TEMPLATE_CATEGORY" val="special"/>
  <p:tag name="KSO_WM_TEMPLATE_INDEX" val="20163155"/>
  <p:tag name="KSO_WM_UNIT_INDEX" val="1"/>
</p:tagLst>
</file>

<file path=ppt/tags/tag119.xml><?xml version="1.0" encoding="utf-8"?>
<p:tagLst xmlns:p="http://schemas.openxmlformats.org/presentationml/2006/main">
  <p:tag name="KSO_WM_TAG_VERSION" val="1.0"/>
  <p:tag name="KSO_WM_BEAUTIFY_FLAG" val="#wm#"/>
  <p:tag name="KSO_WM_UNIT_TYPE" val="i"/>
  <p:tag name="KSO_WM_UNIT_ID" val="special20163155_6*i*2"/>
  <p:tag name="KSO_WM_TEMPLATE_CATEGORY" val="special"/>
  <p:tag name="KSO_WM_TEMPLATE_INDEX" val="20163155"/>
  <p:tag name="KSO_WM_UNIT_INDEX"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TAG_VERSION" val="1.0"/>
  <p:tag name="KSO_WM_BEAUTIFY_FLAG" val="#wm#"/>
  <p:tag name="KSO_WM_UNIT_TYPE" val="i"/>
  <p:tag name="KSO_WM_UNIT_ID" val="special20163155_6*i*3"/>
  <p:tag name="KSO_WM_TEMPLATE_CATEGORY" val="special"/>
  <p:tag name="KSO_WM_TEMPLATE_INDEX" val="20163155"/>
  <p:tag name="KSO_WM_UNIT_INDEX" val="3"/>
</p:tagLst>
</file>

<file path=ppt/tags/tag121.xml><?xml version="1.0" encoding="utf-8"?>
<p:tagLst xmlns:p="http://schemas.openxmlformats.org/presentationml/2006/main">
  <p:tag name="KSO_WM_TAG_VERSION" val="1.0"/>
  <p:tag name="KSO_WM_BEAUTIFY_FLAG" val="#wm#"/>
  <p:tag name="KSO_WM_UNIT_TYPE" val="i"/>
  <p:tag name="KSO_WM_UNIT_ID" val="special20163155_6*i*9"/>
  <p:tag name="KSO_WM_TEMPLATE_CATEGORY" val="special"/>
  <p:tag name="KSO_WM_TEMPLATE_INDEX" val="20163155"/>
  <p:tag name="KSO_WM_UNIT_INDEX" val="9"/>
</p:tagLst>
</file>

<file path=ppt/tags/tag122.xml><?xml version="1.0" encoding="utf-8"?>
<p:tagLst xmlns:p="http://schemas.openxmlformats.org/presentationml/2006/main">
  <p:tag name="KSO_WM_TAG_VERSION" val="1.0"/>
  <p:tag name="KSO_WM_BEAUTIFY_FLAG" val="#wm#"/>
  <p:tag name="KSO_WM_UNIT_TYPE" val="i"/>
  <p:tag name="KSO_WM_UNIT_ID" val="special20163155_6*i*16"/>
  <p:tag name="KSO_WM_TEMPLATE_CATEGORY" val="special"/>
  <p:tag name="KSO_WM_TEMPLATE_INDEX" val="20163155"/>
  <p:tag name="KSO_WM_UNIT_INDEX" val="16"/>
</p:tagLst>
</file>

<file path=ppt/tags/tag123.xml><?xml version="1.0" encoding="utf-8"?>
<p:tagLst xmlns:p="http://schemas.openxmlformats.org/presentationml/2006/main">
  <p:tag name="KSO_WM_TEMPLATE_CATEGORY" val="basetag"/>
  <p:tag name="KSO_WM_TEMPLATE_INDEX" val="20163155"/>
  <p:tag name="KSO_WM_TAG_VERSION" val="1.0"/>
  <p:tag name="KSO_WM_SLIDE_ID" val="basetag20163155_6"/>
  <p:tag name="KSO_WM_SLIDE_INDEX" val="6"/>
  <p:tag name="KSO_WM_SLIDE_ITEM_CNT" val="0"/>
  <p:tag name="KSO_WM_SLIDE_LAYOUT" val="a_f"/>
  <p:tag name="KSO_WM_SLIDE_LAYOUT_CNT" val="0_0"/>
  <p:tag name="KSO_WM_SLIDE_TYPE" val="text"/>
  <p:tag name="KSO_WM_BEAUTIFY_FLAG" val="#wm#"/>
</p:tagLst>
</file>

<file path=ppt/tags/tag124.xml><?xml version="1.0" encoding="utf-8"?>
<p:tagLst xmlns:p="http://schemas.openxmlformats.org/presentationml/2006/main">
  <p:tag name="KSO_WM_TAG_VERSION" val="1.0"/>
  <p:tag name="KSO_WM_BEAUTIFY_FLAG" val="#wm#"/>
  <p:tag name="KSO_WM_UNIT_TYPE" val="i"/>
  <p:tag name="KSO_WM_UNIT_ID" val="special20163155_10*i*0"/>
  <p:tag name="KSO_WM_TEMPLATE_CATEGORY" val="special"/>
  <p:tag name="KSO_WM_TEMPLATE_INDEX" val="20163155"/>
  <p:tag name="KSO_WM_UNIT_INDEX" val="0"/>
</p:tagLst>
</file>

<file path=ppt/tags/tag125.xml><?xml version="1.0" encoding="utf-8"?>
<p:tagLst xmlns:p="http://schemas.openxmlformats.org/presentationml/2006/main">
  <p:tag name="KSO_WM_TAG_VERSION" val="1.0"/>
  <p:tag name="KSO_WM_BEAUTIFY_FLAG" val="#wm#"/>
  <p:tag name="KSO_WM_UNIT_TYPE" val="i"/>
  <p:tag name="KSO_WM_UNIT_ID" val="special20163155_10*i*1"/>
  <p:tag name="KSO_WM_TEMPLATE_CATEGORY" val="special"/>
  <p:tag name="KSO_WM_TEMPLATE_INDEX" val="20163155"/>
  <p:tag name="KSO_WM_UNIT_INDEX" val="1"/>
</p:tagLst>
</file>

<file path=ppt/tags/tag126.xml><?xml version="1.0" encoding="utf-8"?>
<p:tagLst xmlns:p="http://schemas.openxmlformats.org/presentationml/2006/main">
  <p:tag name="KSO_WM_TAG_VERSION" val="1.0"/>
  <p:tag name="KSO_WM_BEAUTIFY_FLAG" val="#wm#"/>
  <p:tag name="KSO_WM_UNIT_TYPE" val="i"/>
  <p:tag name="KSO_WM_UNIT_ID" val="special20163155_10*i*2"/>
  <p:tag name="KSO_WM_TEMPLATE_CATEGORY" val="special"/>
  <p:tag name="KSO_WM_TEMPLATE_INDEX" val="20163155"/>
  <p:tag name="KSO_WM_UNIT_INDEX" val="2"/>
</p:tagLst>
</file>

<file path=ppt/tags/tag127.xml><?xml version="1.0" encoding="utf-8"?>
<p:tagLst xmlns:p="http://schemas.openxmlformats.org/presentationml/2006/main">
  <p:tag name="KSO_WM_TAG_VERSION" val="1.0"/>
  <p:tag name="KSO_WM_BEAUTIFY_FLAG" val="#wm#"/>
  <p:tag name="KSO_WM_UNIT_TYPE" val="i"/>
  <p:tag name="KSO_WM_UNIT_ID" val="special20163155_10*i*6"/>
  <p:tag name="KSO_WM_TEMPLATE_CATEGORY" val="special"/>
  <p:tag name="KSO_WM_TEMPLATE_INDEX" val="20163155"/>
  <p:tag name="KSO_WM_UNIT_INDEX" val="6"/>
</p:tagLst>
</file>

<file path=ppt/tags/tag128.xml><?xml version="1.0" encoding="utf-8"?>
<p:tagLst xmlns:p="http://schemas.openxmlformats.org/presentationml/2006/main">
  <p:tag name="KSO_WM_TAG_VERSION" val="1.0"/>
  <p:tag name="KSO_WM_BEAUTIFY_FLAG" val="#wm#"/>
  <p:tag name="KSO_WM_UNIT_TYPE" val="i"/>
  <p:tag name="KSO_WM_UNIT_ID" val="special20163155_10*i*9"/>
  <p:tag name="KSO_WM_TEMPLATE_CATEGORY" val="special"/>
  <p:tag name="KSO_WM_TEMPLATE_INDEX" val="20163155"/>
  <p:tag name="KSO_WM_UNIT_INDEX" val="9"/>
</p:tagLst>
</file>

<file path=ppt/tags/tag129.xml><?xml version="1.0" encoding="utf-8"?>
<p:tagLst xmlns:p="http://schemas.openxmlformats.org/presentationml/2006/main">
  <p:tag name="KSO_WM_TEMPLATE_CATEGORY" val="basetag"/>
  <p:tag name="KSO_WM_TEMPLATE_INDEX" val="20163155"/>
  <p:tag name="KSO_WM_TAG_VERSION" val="1.0"/>
  <p:tag name="KSO_WM_SLIDE_ID" val="basetag20163155_10"/>
  <p:tag name="KSO_WM_SLIDE_INDEX" val="10"/>
  <p:tag name="KSO_WM_SLIDE_ITEM_CNT" val="0"/>
  <p:tag name="KSO_WM_SLIDE_LAYOUT" val="a_f"/>
  <p:tag name="KSO_WM_SLIDE_LAYOUT_CNT" val="0_0"/>
  <p:tag name="KSO_WM_SLIDE_TYPE" val="text"/>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TAG_VERSION" val="1.0"/>
  <p:tag name="KSO_WM_BEAUTIFY_FLAG" val="#wm#"/>
  <p:tag name="KSO_WM_UNIT_TYPE" val="i"/>
  <p:tag name="KSO_WM_UNIT_ID" val="special20163155_8*i*1"/>
  <p:tag name="KSO_WM_TEMPLATE_CATEGORY" val="special"/>
  <p:tag name="KSO_WM_TEMPLATE_INDEX" val="20163155"/>
  <p:tag name="KSO_WM_UNIT_INDEX" val="1"/>
</p:tagLst>
</file>

<file path=ppt/tags/tag131.xml><?xml version="1.0" encoding="utf-8"?>
<p:tagLst xmlns:p="http://schemas.openxmlformats.org/presentationml/2006/main">
  <p:tag name="KSO_WM_TAG_VERSION" val="1.0"/>
  <p:tag name="KSO_WM_BEAUTIFY_FLAG" val="#wm#"/>
  <p:tag name="KSO_WM_UNIT_TYPE" val="i"/>
  <p:tag name="KSO_WM_UNIT_ID" val="special20163155_8*i*6"/>
  <p:tag name="KSO_WM_TEMPLATE_CATEGORY" val="special"/>
  <p:tag name="KSO_WM_TEMPLATE_INDEX" val="20163155"/>
  <p:tag name="KSO_WM_UNIT_INDEX" val="6"/>
</p:tagLst>
</file>

<file path=ppt/tags/tag132.xml><?xml version="1.0" encoding="utf-8"?>
<p:tagLst xmlns:p="http://schemas.openxmlformats.org/presentationml/2006/main">
  <p:tag name="KSO_WM_TAG_VERSION" val="1.0"/>
  <p:tag name="KSO_WM_BEAUTIFY_FLAG" val="#wm#"/>
  <p:tag name="KSO_WM_UNIT_TYPE" val="i"/>
  <p:tag name="KSO_WM_UNIT_ID" val="special20163155_8*i*9"/>
  <p:tag name="KSO_WM_TEMPLATE_CATEGORY" val="special"/>
  <p:tag name="KSO_WM_TEMPLATE_INDEX" val="20163155"/>
  <p:tag name="KSO_WM_UNIT_INDEX" val="9"/>
</p:tagLst>
</file>

<file path=ppt/tags/tag133.xml><?xml version="1.0" encoding="utf-8"?>
<p:tagLst xmlns:p="http://schemas.openxmlformats.org/presentationml/2006/main">
  <p:tag name="KSO_WM_TAG_VERSION" val="1.0"/>
  <p:tag name="KSO_WM_BEAUTIFY_FLAG" val="#wm#"/>
  <p:tag name="KSO_WM_UNIT_TYPE" val="i"/>
  <p:tag name="KSO_WM_UNIT_ID" val="special20163155_8*i*12"/>
  <p:tag name="KSO_WM_TEMPLATE_CATEGORY" val="special"/>
  <p:tag name="KSO_WM_TEMPLATE_INDEX" val="20163155"/>
  <p:tag name="KSO_WM_UNIT_INDEX" val="12"/>
</p:tagLst>
</file>

<file path=ppt/tags/tag134.xml><?xml version="1.0" encoding="utf-8"?>
<p:tagLst xmlns:p="http://schemas.openxmlformats.org/presentationml/2006/main">
  <p:tag name="KSO_WM_TEMPLATE_CATEGORY" val="basetag"/>
  <p:tag name="KSO_WM_TEMPLATE_INDEX" val="20163155"/>
  <p:tag name="KSO_WM_TAG_VERSION" val="1.0"/>
  <p:tag name="KSO_WM_SLIDE_ID" val="basetag20163155_8"/>
  <p:tag name="KSO_WM_SLIDE_INDEX" val="8"/>
  <p:tag name="KSO_WM_SLIDE_ITEM_CNT" val="0"/>
  <p:tag name="KSO_WM_SLIDE_TYPE" val="sectionTitle"/>
  <p:tag name="KSO_WM_BEAUTIFY_FLAG" val="#wm#"/>
</p:tagLst>
</file>

<file path=ppt/tags/tag135.xml><?xml version="1.0" encoding="utf-8"?>
<p:tagLst xmlns:p="http://schemas.openxmlformats.org/presentationml/2006/main">
  <p:tag name="KSO_WM_TAG_VERSION" val="1.0"/>
  <p:tag name="KSO_WM_BEAUTIFY_FLAG" val="#wm#"/>
  <p:tag name="KSO_WM_UNIT_TYPE" val="i"/>
  <p:tag name="KSO_WM_UNIT_ID" val="special20163155_4*i*0"/>
  <p:tag name="KSO_WM_TEMPLATE_CATEGORY" val="special"/>
  <p:tag name="KSO_WM_TEMPLATE_INDEX" val="20163155"/>
  <p:tag name="KSO_WM_UNIT_INDEX" val="0"/>
</p:tagLst>
</file>

<file path=ppt/tags/tag136.xml><?xml version="1.0" encoding="utf-8"?>
<p:tagLst xmlns:p="http://schemas.openxmlformats.org/presentationml/2006/main">
  <p:tag name="KSO_WM_TAG_VERSION" val="1.0"/>
  <p:tag name="KSO_WM_BEAUTIFY_FLAG" val="#wm#"/>
  <p:tag name="KSO_WM_UNIT_TYPE" val="i"/>
  <p:tag name="KSO_WM_UNIT_ID" val="special20163155_4*i*1"/>
  <p:tag name="KSO_WM_TEMPLATE_CATEGORY" val="special"/>
  <p:tag name="KSO_WM_TEMPLATE_INDEX" val="20163155"/>
  <p:tag name="KSO_WM_UNIT_INDEX" val="1"/>
</p:tagLst>
</file>

<file path=ppt/tags/tag137.xml><?xml version="1.0" encoding="utf-8"?>
<p:tagLst xmlns:p="http://schemas.openxmlformats.org/presentationml/2006/main">
  <p:tag name="KSO_WM_TAG_VERSION" val="1.0"/>
  <p:tag name="KSO_WM_BEAUTIFY_FLAG" val="#wm#"/>
  <p:tag name="KSO_WM_UNIT_TYPE" val="i"/>
  <p:tag name="KSO_WM_UNIT_ID" val="special20163155_4*i*2"/>
  <p:tag name="KSO_WM_TEMPLATE_CATEGORY" val="special"/>
  <p:tag name="KSO_WM_TEMPLATE_INDEX" val="20163155"/>
  <p:tag name="KSO_WM_UNIT_INDEX" val="2"/>
</p:tagLst>
</file>

<file path=ppt/tags/tag138.xml><?xml version="1.0" encoding="utf-8"?>
<p:tagLst xmlns:p="http://schemas.openxmlformats.org/presentationml/2006/main">
  <p:tag name="KSO_WM_TAG_VERSION" val="1.0"/>
  <p:tag name="KSO_WM_BEAUTIFY_FLAG" val="#wm#"/>
  <p:tag name="KSO_WM_UNIT_TYPE" val="i"/>
  <p:tag name="KSO_WM_UNIT_ID" val="special20163155_4*i*3"/>
  <p:tag name="KSO_WM_TEMPLATE_CATEGORY" val="special"/>
  <p:tag name="KSO_WM_TEMPLATE_INDEX" val="20163155"/>
  <p:tag name="KSO_WM_UNIT_INDEX" val="3"/>
</p:tagLst>
</file>

<file path=ppt/tags/tag139.xml><?xml version="1.0" encoding="utf-8"?>
<p:tagLst xmlns:p="http://schemas.openxmlformats.org/presentationml/2006/main">
  <p:tag name="KSO_WM_TAG_VERSION" val="1.0"/>
  <p:tag name="KSO_WM_BEAUTIFY_FLAG" val="#wm#"/>
  <p:tag name="KSO_WM_UNIT_TYPE" val="i"/>
  <p:tag name="KSO_WM_UNIT_ID" val="special20163155_4*i*4"/>
  <p:tag name="KSO_WM_TEMPLATE_CATEGORY" val="special"/>
  <p:tag name="KSO_WM_TEMPLATE_INDEX" val="20163155"/>
  <p:tag name="KSO_WM_UNIT_INDEX" val="4"/>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TEMPLATE_CATEGORY" val="basetag"/>
  <p:tag name="KSO_WM_TEMPLATE_INDEX" val="20163155"/>
  <p:tag name="KSO_WM_TAG_VERSION" val="1.0"/>
  <p:tag name="KSO_WM_SLIDE_ID" val="basetag20163155_4"/>
  <p:tag name="KSO_WM_SLIDE_INDEX" val="4"/>
  <p:tag name="KSO_WM_SLIDE_ITEM_CNT" val="0"/>
  <p:tag name="KSO_WM_SLIDE_LAYOUT" val="a_f"/>
  <p:tag name="KSO_WM_SLIDE_LAYOUT_CNT" val="0_0"/>
  <p:tag name="KSO_WM_SLIDE_TYPE" val="text"/>
  <p:tag name="KSO_WM_BEAUTIFY_FLAG" val="#wm#"/>
</p:tagLst>
</file>

<file path=ppt/tags/tag141.xml><?xml version="1.0" encoding="utf-8"?>
<p:tagLst xmlns:p="http://schemas.openxmlformats.org/presentationml/2006/main">
  <p:tag name="KSO_WM_TAG_VERSION" val="1.0"/>
  <p:tag name="KSO_WM_BEAUTIFY_FLAG" val="#wm#"/>
  <p:tag name="KSO_WM_UNIT_TYPE" val="i"/>
  <p:tag name="KSO_WM_UNIT_ID" val="special20163155_21*i*0"/>
  <p:tag name="KSO_WM_TEMPLATE_CATEGORY" val="special"/>
  <p:tag name="KSO_WM_TEMPLATE_INDEX" val="20163155"/>
  <p:tag name="KSO_WM_UNIT_INDEX" val="0"/>
</p:tagLst>
</file>

<file path=ppt/tags/tag142.xml><?xml version="1.0" encoding="utf-8"?>
<p:tagLst xmlns:p="http://schemas.openxmlformats.org/presentationml/2006/main">
  <p:tag name="KSO_WM_TAG_VERSION" val="1.0"/>
  <p:tag name="KSO_WM_BEAUTIFY_FLAG" val="#wm#"/>
  <p:tag name="KSO_WM_UNIT_TYPE" val="i"/>
  <p:tag name="KSO_WM_UNIT_ID" val="special20163155_21*i*1"/>
  <p:tag name="KSO_WM_TEMPLATE_CATEGORY" val="special"/>
  <p:tag name="KSO_WM_TEMPLATE_INDEX" val="20163155"/>
  <p:tag name="KSO_WM_UNIT_INDEX" val="1"/>
</p:tagLst>
</file>

<file path=ppt/tags/tag143.xml><?xml version="1.0" encoding="utf-8"?>
<p:tagLst xmlns:p="http://schemas.openxmlformats.org/presentationml/2006/main">
  <p:tag name="KSO_WM_TAG_VERSION" val="1.0"/>
  <p:tag name="KSO_WM_BEAUTIFY_FLAG" val="#wm#"/>
  <p:tag name="KSO_WM_UNIT_TYPE" val="i"/>
  <p:tag name="KSO_WM_UNIT_ID" val="special20163155_21*i*2"/>
  <p:tag name="KSO_WM_TEMPLATE_CATEGORY" val="special"/>
  <p:tag name="KSO_WM_TEMPLATE_INDEX" val="20163155"/>
  <p:tag name="KSO_WM_UNIT_INDEX" val="2"/>
</p:tagLst>
</file>

<file path=ppt/tags/tag144.xml><?xml version="1.0" encoding="utf-8"?>
<p:tagLst xmlns:p="http://schemas.openxmlformats.org/presentationml/2006/main">
  <p:tag name="KSO_WM_TAG_VERSION" val="1.0"/>
  <p:tag name="KSO_WM_BEAUTIFY_FLAG" val="#wm#"/>
  <p:tag name="KSO_WM_UNIT_TYPE" val="i"/>
  <p:tag name="KSO_WM_UNIT_ID" val="special20163155_21*i*3"/>
  <p:tag name="KSO_WM_TEMPLATE_CATEGORY" val="special"/>
  <p:tag name="KSO_WM_TEMPLATE_INDEX" val="20163155"/>
  <p:tag name="KSO_WM_UNIT_INDEX" val="3"/>
</p:tagLst>
</file>

<file path=ppt/tags/tag145.xml><?xml version="1.0" encoding="utf-8"?>
<p:tagLst xmlns:p="http://schemas.openxmlformats.org/presentationml/2006/main">
  <p:tag name="KSO_WM_TAG_VERSION" val="1.0"/>
  <p:tag name="KSO_WM_BEAUTIFY_FLAG" val="#wm#"/>
  <p:tag name="KSO_WM_UNIT_TYPE" val="i"/>
  <p:tag name="KSO_WM_UNIT_ID" val="special20163155_21*i*4"/>
  <p:tag name="KSO_WM_TEMPLATE_CATEGORY" val="special"/>
  <p:tag name="KSO_WM_TEMPLATE_INDEX" val="20163155"/>
  <p:tag name="KSO_WM_UNIT_INDEX" val="4"/>
</p:tagLst>
</file>

<file path=ppt/tags/tag146.xml><?xml version="1.0" encoding="utf-8"?>
<p:tagLst xmlns:p="http://schemas.openxmlformats.org/presentationml/2006/main">
  <p:tag name="KSO_WM_TAG_VERSION" val="1.0"/>
  <p:tag name="KSO_WM_BEAUTIFY_FLAG" val="#wm#"/>
  <p:tag name="KSO_WM_UNIT_TYPE" val="i"/>
  <p:tag name="KSO_WM_UNIT_ID" val="special20163155_21*i*5"/>
  <p:tag name="KSO_WM_TEMPLATE_CATEGORY" val="special"/>
  <p:tag name="KSO_WM_TEMPLATE_INDEX" val="20163155"/>
  <p:tag name="KSO_WM_UNIT_INDEX" val="5"/>
</p:tagLst>
</file>

<file path=ppt/tags/tag147.xml><?xml version="1.0" encoding="utf-8"?>
<p:tagLst xmlns:p="http://schemas.openxmlformats.org/presentationml/2006/main">
  <p:tag name="KSO_WM_TAG_VERSION" val="1.0"/>
  <p:tag name="KSO_WM_BEAUTIFY_FLAG" val="#wm#"/>
  <p:tag name="KSO_WM_UNIT_TYPE" val="i"/>
  <p:tag name="KSO_WM_UNIT_ID" val="special20163155_21*i*6"/>
  <p:tag name="KSO_WM_TEMPLATE_CATEGORY" val="special"/>
  <p:tag name="KSO_WM_TEMPLATE_INDEX" val="20163155"/>
  <p:tag name="KSO_WM_UNIT_INDEX" val="6"/>
</p:tagLst>
</file>

<file path=ppt/tags/tag148.xml><?xml version="1.0" encoding="utf-8"?>
<p:tagLst xmlns:p="http://schemas.openxmlformats.org/presentationml/2006/main">
  <p:tag name="KSO_WM_TAG_VERSION" val="1.0"/>
  <p:tag name="KSO_WM_BEAUTIFY_FLAG" val="#wm#"/>
  <p:tag name="KSO_WM_UNIT_TYPE" val="i"/>
  <p:tag name="KSO_WM_UNIT_ID" val="special20163155_21*i*7"/>
  <p:tag name="KSO_WM_TEMPLATE_CATEGORY" val="special"/>
  <p:tag name="KSO_WM_TEMPLATE_INDEX" val="20163155"/>
  <p:tag name="KSO_WM_UNIT_INDEX" val="7"/>
</p:tagLst>
</file>

<file path=ppt/tags/tag149.xml><?xml version="1.0" encoding="utf-8"?>
<p:tagLst xmlns:p="http://schemas.openxmlformats.org/presentationml/2006/main">
  <p:tag name="KSO_WM_TAG_VERSION" val="1.0"/>
  <p:tag name="KSO_WM_BEAUTIFY_FLAG" val="#wm#"/>
  <p:tag name="KSO_WM_UNIT_TYPE" val="i"/>
  <p:tag name="KSO_WM_UNIT_ID" val="special20163155_21*i*8"/>
  <p:tag name="KSO_WM_TEMPLATE_CATEGORY" val="special"/>
  <p:tag name="KSO_WM_TEMPLATE_INDEX" val="20163155"/>
  <p:tag name="KSO_WM_UNIT_INDEX" val="8"/>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TAG_VERSION" val="1.0"/>
  <p:tag name="KSO_WM_BEAUTIFY_FLAG" val="#wm#"/>
  <p:tag name="KSO_WM_UNIT_TYPE" val="i"/>
  <p:tag name="KSO_WM_UNIT_ID" val="special20163155_21*i*9"/>
  <p:tag name="KSO_WM_TEMPLATE_CATEGORY" val="special"/>
  <p:tag name="KSO_WM_TEMPLATE_INDEX" val="20163155"/>
  <p:tag name="KSO_WM_UNIT_INDEX" val="9"/>
</p:tagLst>
</file>

<file path=ppt/tags/tag151.xml><?xml version="1.0" encoding="utf-8"?>
<p:tagLst xmlns:p="http://schemas.openxmlformats.org/presentationml/2006/main">
  <p:tag name="KSO_WM_TAG_VERSION" val="1.0"/>
  <p:tag name="KSO_WM_BEAUTIFY_FLAG" val="#wm#"/>
  <p:tag name="KSO_WM_UNIT_TYPE" val="i"/>
  <p:tag name="KSO_WM_UNIT_ID" val="special20163155_21*i*19"/>
  <p:tag name="KSO_WM_TEMPLATE_CATEGORY" val="special"/>
  <p:tag name="KSO_WM_TEMPLATE_INDEX" val="20163155"/>
  <p:tag name="KSO_WM_UNIT_INDEX" val="19"/>
</p:tagLst>
</file>

<file path=ppt/tags/tag152.xml><?xml version="1.0" encoding="utf-8"?>
<p:tagLst xmlns:p="http://schemas.openxmlformats.org/presentationml/2006/main">
  <p:tag name="KSO_WM_TEMPLATE_CATEGORY" val="basetag"/>
  <p:tag name="KSO_WM_TEMPLATE_INDEX" val="20163155"/>
  <p:tag name="KSO_WM_TAG_VERSION" val="1.0"/>
  <p:tag name="KSO_WM_SLIDE_ID" val="basetag20163155_21"/>
  <p:tag name="KSO_WM_SLIDE_INDEX" val="21"/>
  <p:tag name="KSO_WM_SLIDE_ITEM_CNT" val="0"/>
  <p:tag name="KSO_WM_SLIDE_LAYOUT" val="a_f"/>
  <p:tag name="KSO_WM_SLIDE_LAYOUT_CNT" val="0_0"/>
  <p:tag name="KSO_WM_SLIDE_TYPE" val="text"/>
  <p:tag name="KSO_WM_BEAUTIFY_FLAG" val="#wm#"/>
</p:tagLst>
</file>

<file path=ppt/tags/tag153.xml><?xml version="1.0" encoding="utf-8"?>
<p:tagLst xmlns:p="http://schemas.openxmlformats.org/presentationml/2006/main">
  <p:tag name="KSO_WM_TAG_VERSION" val="1.0"/>
  <p:tag name="KSO_WM_BEAUTIFY_FLAG" val="#wm#"/>
  <p:tag name="KSO_WM_UNIT_TYPE" val="i"/>
  <p:tag name="KSO_WM_UNIT_ID" val="special20163155_16*i*0"/>
  <p:tag name="KSO_WM_TEMPLATE_CATEGORY" val="special"/>
  <p:tag name="KSO_WM_TEMPLATE_INDEX" val="20163155"/>
  <p:tag name="KSO_WM_UNIT_INDEX" val="0"/>
</p:tagLst>
</file>

<file path=ppt/tags/tag154.xml><?xml version="1.0" encoding="utf-8"?>
<p:tagLst xmlns:p="http://schemas.openxmlformats.org/presentationml/2006/main">
  <p:tag name="KSO_WM_TAG_VERSION" val="1.0"/>
  <p:tag name="KSO_WM_BEAUTIFY_FLAG" val="#wm#"/>
  <p:tag name="KSO_WM_UNIT_TYPE" val="i"/>
  <p:tag name="KSO_WM_UNIT_ID" val="special20163155_16*i*1"/>
  <p:tag name="KSO_WM_TEMPLATE_CATEGORY" val="special"/>
  <p:tag name="KSO_WM_TEMPLATE_INDEX" val="20163155"/>
  <p:tag name="KSO_WM_UNIT_INDEX" val="1"/>
</p:tagLst>
</file>

<file path=ppt/tags/tag155.xml><?xml version="1.0" encoding="utf-8"?>
<p:tagLst xmlns:p="http://schemas.openxmlformats.org/presentationml/2006/main">
  <p:tag name="KSO_WM_TAG_VERSION" val="1.0"/>
  <p:tag name="KSO_WM_BEAUTIFY_FLAG" val="#wm#"/>
  <p:tag name="KSO_WM_UNIT_TYPE" val="i"/>
  <p:tag name="KSO_WM_UNIT_ID" val="special20163155_16*i*2"/>
  <p:tag name="KSO_WM_TEMPLATE_CATEGORY" val="special"/>
  <p:tag name="KSO_WM_TEMPLATE_INDEX" val="20163155"/>
  <p:tag name="KSO_WM_UNIT_INDEX" val="2"/>
</p:tagLst>
</file>

<file path=ppt/tags/tag156.xml><?xml version="1.0" encoding="utf-8"?>
<p:tagLst xmlns:p="http://schemas.openxmlformats.org/presentationml/2006/main">
  <p:tag name="KSO_WM_TAG_VERSION" val="1.0"/>
  <p:tag name="KSO_WM_BEAUTIFY_FLAG" val="#wm#"/>
  <p:tag name="KSO_WM_UNIT_TYPE" val="i"/>
  <p:tag name="KSO_WM_UNIT_ID" val="special20163155_16*i*3"/>
  <p:tag name="KSO_WM_TEMPLATE_CATEGORY" val="special"/>
  <p:tag name="KSO_WM_TEMPLATE_INDEX" val="20163155"/>
  <p:tag name="KSO_WM_UNIT_INDEX" val="3"/>
</p:tagLst>
</file>

<file path=ppt/tags/tag157.xml><?xml version="1.0" encoding="utf-8"?>
<p:tagLst xmlns:p="http://schemas.openxmlformats.org/presentationml/2006/main">
  <p:tag name="KSO_WM_TAG_VERSION" val="1.0"/>
  <p:tag name="KSO_WM_BEAUTIFY_FLAG" val="#wm#"/>
  <p:tag name="KSO_WM_UNIT_TYPE" val="i"/>
  <p:tag name="KSO_WM_UNIT_ID" val="special20163155_16*i*4"/>
  <p:tag name="KSO_WM_TEMPLATE_CATEGORY" val="special"/>
  <p:tag name="KSO_WM_TEMPLATE_INDEX" val="20163155"/>
  <p:tag name="KSO_WM_UNIT_INDEX" val="4"/>
</p:tagLst>
</file>

<file path=ppt/tags/tag158.xml><?xml version="1.0" encoding="utf-8"?>
<p:tagLst xmlns:p="http://schemas.openxmlformats.org/presentationml/2006/main">
  <p:tag name="KSO_WM_TAG_VERSION" val="1.0"/>
  <p:tag name="KSO_WM_BEAUTIFY_FLAG" val="#wm#"/>
  <p:tag name="KSO_WM_UNIT_TYPE" val="i"/>
  <p:tag name="KSO_WM_UNIT_ID" val="special20163155_16*i*5"/>
  <p:tag name="KSO_WM_TEMPLATE_CATEGORY" val="special"/>
  <p:tag name="KSO_WM_TEMPLATE_INDEX" val="20163155"/>
  <p:tag name="KSO_WM_UNIT_INDEX" val="5"/>
</p:tagLst>
</file>

<file path=ppt/tags/tag159.xml><?xml version="1.0" encoding="utf-8"?>
<p:tagLst xmlns:p="http://schemas.openxmlformats.org/presentationml/2006/main">
  <p:tag name="KSO_WM_TAG_VERSION" val="1.0"/>
  <p:tag name="KSO_WM_BEAUTIFY_FLAG" val="#wm#"/>
  <p:tag name="KSO_WM_UNIT_TYPE" val="i"/>
  <p:tag name="KSO_WM_UNIT_ID" val="special20163155_16*i*6"/>
  <p:tag name="KSO_WM_TEMPLATE_CATEGORY" val="special"/>
  <p:tag name="KSO_WM_TEMPLATE_INDEX" val="20163155"/>
  <p:tag name="KSO_WM_UNIT_INDEX" val="6"/>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TAG_VERSION" val="1.0"/>
  <p:tag name="KSO_WM_BEAUTIFY_FLAG" val="#wm#"/>
  <p:tag name="KSO_WM_UNIT_TYPE" val="i"/>
  <p:tag name="KSO_WM_UNIT_ID" val="special20163155_16*i*7"/>
  <p:tag name="KSO_WM_TEMPLATE_CATEGORY" val="special"/>
  <p:tag name="KSO_WM_TEMPLATE_INDEX" val="20163155"/>
  <p:tag name="KSO_WM_UNIT_INDEX" val="7"/>
</p:tagLst>
</file>

<file path=ppt/tags/tag161.xml><?xml version="1.0" encoding="utf-8"?>
<p:tagLst xmlns:p="http://schemas.openxmlformats.org/presentationml/2006/main">
  <p:tag name="KSO_WM_TAG_VERSION" val="1.0"/>
  <p:tag name="KSO_WM_BEAUTIFY_FLAG" val="#wm#"/>
  <p:tag name="KSO_WM_UNIT_TYPE" val="i"/>
  <p:tag name="KSO_WM_UNIT_ID" val="special20163155_16*i*8"/>
  <p:tag name="KSO_WM_TEMPLATE_CATEGORY" val="special"/>
  <p:tag name="KSO_WM_TEMPLATE_INDEX" val="20163155"/>
  <p:tag name="KSO_WM_UNIT_INDEX" val="8"/>
</p:tagLst>
</file>

<file path=ppt/tags/tag162.xml><?xml version="1.0" encoding="utf-8"?>
<p:tagLst xmlns:p="http://schemas.openxmlformats.org/presentationml/2006/main">
  <p:tag name="KSO_WM_TAG_VERSION" val="1.0"/>
  <p:tag name="KSO_WM_BEAUTIFY_FLAG" val="#wm#"/>
  <p:tag name="KSO_WM_UNIT_TYPE" val="i"/>
  <p:tag name="KSO_WM_UNIT_ID" val="special20163155_16*i*9"/>
  <p:tag name="KSO_WM_TEMPLATE_CATEGORY" val="special"/>
  <p:tag name="KSO_WM_TEMPLATE_INDEX" val="20163155"/>
  <p:tag name="KSO_WM_UNIT_INDEX" val="9"/>
</p:tagLst>
</file>

<file path=ppt/tags/tag163.xml><?xml version="1.0" encoding="utf-8"?>
<p:tagLst xmlns:p="http://schemas.openxmlformats.org/presentationml/2006/main">
  <p:tag name="KSO_WM_TAG_VERSION" val="1.0"/>
  <p:tag name="KSO_WM_BEAUTIFY_FLAG" val="#wm#"/>
  <p:tag name="KSO_WM_UNIT_TYPE" val="i"/>
  <p:tag name="KSO_WM_UNIT_ID" val="special20163155_16*i*14"/>
  <p:tag name="KSO_WM_TEMPLATE_CATEGORY" val="special"/>
  <p:tag name="KSO_WM_TEMPLATE_INDEX" val="20163155"/>
  <p:tag name="KSO_WM_UNIT_INDEX" val="14"/>
</p:tagLst>
</file>

<file path=ppt/tags/tag164.xml><?xml version="1.0" encoding="utf-8"?>
<p:tagLst xmlns:p="http://schemas.openxmlformats.org/presentationml/2006/main">
  <p:tag name="KSO_WM_TAG_VERSION" val="1.0"/>
  <p:tag name="KSO_WM_BEAUTIFY_FLAG" val="#wm#"/>
  <p:tag name="KSO_WM_UNIT_TYPE" val="i"/>
  <p:tag name="KSO_WM_UNIT_ID" val="special20163155_16*i*19"/>
  <p:tag name="KSO_WM_TEMPLATE_CATEGORY" val="special"/>
  <p:tag name="KSO_WM_TEMPLATE_INDEX" val="20163155"/>
  <p:tag name="KSO_WM_UNIT_INDEX" val="19"/>
</p:tagLst>
</file>

<file path=ppt/tags/tag165.xml><?xml version="1.0" encoding="utf-8"?>
<p:tagLst xmlns:p="http://schemas.openxmlformats.org/presentationml/2006/main">
  <p:tag name="KSO_WM_TAG_VERSION" val="1.0"/>
  <p:tag name="KSO_WM_BEAUTIFY_FLAG" val="#wm#"/>
  <p:tag name="KSO_WM_UNIT_TYPE" val="i"/>
  <p:tag name="KSO_WM_UNIT_ID" val="special20163155_16*i*24"/>
  <p:tag name="KSO_WM_TEMPLATE_CATEGORY" val="special"/>
  <p:tag name="KSO_WM_TEMPLATE_INDEX" val="20163155"/>
  <p:tag name="KSO_WM_UNIT_INDEX" val="24"/>
</p:tagLst>
</file>

<file path=ppt/tags/tag166.xml><?xml version="1.0" encoding="utf-8"?>
<p:tagLst xmlns:p="http://schemas.openxmlformats.org/presentationml/2006/main">
  <p:tag name="KSO_WM_TAG_VERSION" val="1.0"/>
  <p:tag name="KSO_WM_BEAUTIFY_FLAG" val="#wm#"/>
  <p:tag name="KSO_WM_UNIT_TYPE" val="i"/>
  <p:tag name="KSO_WM_UNIT_ID" val="special20163155_16*i*25"/>
  <p:tag name="KSO_WM_TEMPLATE_CATEGORY" val="special"/>
  <p:tag name="KSO_WM_TEMPLATE_INDEX" val="20163155"/>
  <p:tag name="KSO_WM_UNIT_INDEX" val="25"/>
</p:tagLst>
</file>

<file path=ppt/tags/tag167.xml><?xml version="1.0" encoding="utf-8"?>
<p:tagLst xmlns:p="http://schemas.openxmlformats.org/presentationml/2006/main">
  <p:tag name="KSO_WM_TAG_VERSION" val="1.0"/>
  <p:tag name="KSO_WM_BEAUTIFY_FLAG" val="#wm#"/>
  <p:tag name="KSO_WM_UNIT_TYPE" val="i"/>
  <p:tag name="KSO_WM_UNIT_ID" val="special20163155_16*i*26"/>
  <p:tag name="KSO_WM_TEMPLATE_CATEGORY" val="special"/>
  <p:tag name="KSO_WM_TEMPLATE_INDEX" val="20163155"/>
  <p:tag name="KSO_WM_UNIT_INDEX" val="26"/>
</p:tagLst>
</file>

<file path=ppt/tags/tag168.xml><?xml version="1.0" encoding="utf-8"?>
<p:tagLst xmlns:p="http://schemas.openxmlformats.org/presentationml/2006/main">
  <p:tag name="KSO_WM_TAG_VERSION" val="1.0"/>
  <p:tag name="KSO_WM_BEAUTIFY_FLAG" val="#wm#"/>
  <p:tag name="KSO_WM_UNIT_TYPE" val="i"/>
  <p:tag name="KSO_WM_UNIT_ID" val="special20163155_16*i*27"/>
  <p:tag name="KSO_WM_TEMPLATE_CATEGORY" val="special"/>
  <p:tag name="KSO_WM_TEMPLATE_INDEX" val="20163155"/>
  <p:tag name="KSO_WM_UNIT_INDEX" val="27"/>
</p:tagLst>
</file>

<file path=ppt/tags/tag169.xml><?xml version="1.0" encoding="utf-8"?>
<p:tagLst xmlns:p="http://schemas.openxmlformats.org/presentationml/2006/main">
  <p:tag name="KSO_WM_TAG_VERSION" val="1.0"/>
  <p:tag name="KSO_WM_BEAUTIFY_FLAG" val="#wm#"/>
  <p:tag name="KSO_WM_UNIT_TYPE" val="i"/>
  <p:tag name="KSO_WM_UNIT_ID" val="special20163155_16*i*28"/>
  <p:tag name="KSO_WM_TEMPLATE_CATEGORY" val="special"/>
  <p:tag name="KSO_WM_TEMPLATE_INDEX" val="20163155"/>
  <p:tag name="KSO_WM_UNIT_INDEX" val="28"/>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UNIT_TYPE" val="i"/>
  <p:tag name="KSO_WM_UNIT_ID" val="special20163155_16*i*29"/>
  <p:tag name="KSO_WM_TEMPLATE_CATEGORY" val="special"/>
  <p:tag name="KSO_WM_TEMPLATE_INDEX" val="20163155"/>
  <p:tag name="KSO_WM_UNIT_INDEX" val="29"/>
</p:tagLst>
</file>

<file path=ppt/tags/tag171.xml><?xml version="1.0" encoding="utf-8"?>
<p:tagLst xmlns:p="http://schemas.openxmlformats.org/presentationml/2006/main">
  <p:tag name="KSO_WM_TAG_VERSION" val="1.0"/>
  <p:tag name="KSO_WM_BEAUTIFY_FLAG" val="#wm#"/>
  <p:tag name="KSO_WM_UNIT_TYPE" val="i"/>
  <p:tag name="KSO_WM_UNIT_ID" val="special20163155_16*i*30"/>
  <p:tag name="KSO_WM_TEMPLATE_CATEGORY" val="special"/>
  <p:tag name="KSO_WM_TEMPLATE_INDEX" val="20163155"/>
  <p:tag name="KSO_WM_UNIT_INDEX" val="30"/>
</p:tagLst>
</file>

<file path=ppt/tags/tag172.xml><?xml version="1.0" encoding="utf-8"?>
<p:tagLst xmlns:p="http://schemas.openxmlformats.org/presentationml/2006/main">
  <p:tag name="KSO_WM_TAG_VERSION" val="1.0"/>
  <p:tag name="KSO_WM_BEAUTIFY_FLAG" val="#wm#"/>
  <p:tag name="KSO_WM_UNIT_TYPE" val="i"/>
  <p:tag name="KSO_WM_UNIT_ID" val="special20163155_16*i*31"/>
  <p:tag name="KSO_WM_TEMPLATE_CATEGORY" val="special"/>
  <p:tag name="KSO_WM_TEMPLATE_INDEX" val="20163155"/>
  <p:tag name="KSO_WM_UNIT_INDEX" val="31"/>
</p:tagLst>
</file>

<file path=ppt/tags/tag173.xml><?xml version="1.0" encoding="utf-8"?>
<p:tagLst xmlns:p="http://schemas.openxmlformats.org/presentationml/2006/main">
  <p:tag name="KSO_WM_TAG_VERSION" val="1.0"/>
  <p:tag name="KSO_WM_BEAUTIFY_FLAG" val="#wm#"/>
  <p:tag name="KSO_WM_UNIT_TYPE" val="i"/>
  <p:tag name="KSO_WM_UNIT_ID" val="special20163155_16*i*32"/>
  <p:tag name="KSO_WM_TEMPLATE_CATEGORY" val="special"/>
  <p:tag name="KSO_WM_TEMPLATE_INDEX" val="20163155"/>
  <p:tag name="KSO_WM_UNIT_INDEX" val="32"/>
</p:tagLst>
</file>

<file path=ppt/tags/tag174.xml><?xml version="1.0" encoding="utf-8"?>
<p:tagLst xmlns:p="http://schemas.openxmlformats.org/presentationml/2006/main">
  <p:tag name="KSO_WM_TAG_VERSION" val="1.0"/>
  <p:tag name="KSO_WM_BEAUTIFY_FLAG" val="#wm#"/>
  <p:tag name="KSO_WM_UNIT_TYPE" val="i"/>
  <p:tag name="KSO_WM_UNIT_ID" val="special20163155_16*i*33"/>
  <p:tag name="KSO_WM_TEMPLATE_CATEGORY" val="special"/>
  <p:tag name="KSO_WM_TEMPLATE_INDEX" val="20163155"/>
  <p:tag name="KSO_WM_UNIT_INDEX" val="33"/>
</p:tagLst>
</file>

<file path=ppt/tags/tag175.xml><?xml version="1.0" encoding="utf-8"?>
<p:tagLst xmlns:p="http://schemas.openxmlformats.org/presentationml/2006/main">
  <p:tag name="KSO_WM_TEMPLATE_CATEGORY" val="basetag"/>
  <p:tag name="KSO_WM_TEMPLATE_INDEX" val="20163155"/>
  <p:tag name="KSO_WM_TAG_VERSION" val="1.0"/>
  <p:tag name="KSO_WM_SLIDE_ID" val="basetag20163155_16"/>
  <p:tag name="KSO_WM_SLIDE_INDEX" val="16"/>
  <p:tag name="KSO_WM_SLIDE_ITEM_CNT" val="0"/>
  <p:tag name="KSO_WM_SLIDE_LAYOUT" val="a_f"/>
  <p:tag name="KSO_WM_SLIDE_LAYOUT_CNT" val="0_0"/>
  <p:tag name="KSO_WM_SLIDE_TYPE" val="text"/>
  <p:tag name="KSO_WM_BEAUTIFY_FLAG" val="#wm#"/>
</p:tagLst>
</file>

<file path=ppt/tags/tag176.xml><?xml version="1.0" encoding="utf-8"?>
<p:tagLst xmlns:p="http://schemas.openxmlformats.org/presentationml/2006/main">
  <p:tag name="KSO_WM_TAG_VERSION" val="1.0"/>
  <p:tag name="KSO_WM_BEAUTIFY_FLAG" val="#wm#"/>
  <p:tag name="KSO_WM_UNIT_TYPE" val="i"/>
  <p:tag name="KSO_WM_UNIT_ID" val="special20163155_13*i*1"/>
  <p:tag name="KSO_WM_TEMPLATE_CATEGORY" val="special"/>
  <p:tag name="KSO_WM_TEMPLATE_INDEX" val="20163155"/>
  <p:tag name="KSO_WM_UNIT_INDEX" val="1"/>
</p:tagLst>
</file>

<file path=ppt/tags/tag177.xml><?xml version="1.0" encoding="utf-8"?>
<p:tagLst xmlns:p="http://schemas.openxmlformats.org/presentationml/2006/main">
  <p:tag name="KSO_WM_TEMPLATE_CATEGORY" val="basetag"/>
  <p:tag name="KSO_WM_TEMPLATE_INDEX" val="20163155"/>
  <p:tag name="KSO_WM_TAG_VERSION" val="1.0"/>
  <p:tag name="KSO_WM_SLIDE_ID" val="basetag20163155_13"/>
  <p:tag name="KSO_WM_SLIDE_INDEX" val="13"/>
  <p:tag name="KSO_WM_SLIDE_ITEM_CNT" val="0"/>
  <p:tag name="KSO_WM_SLIDE_TYPE" val="sectionTitle"/>
  <p:tag name="KSO_WM_BEAUTIFY_FLAG" val="#wm#"/>
</p:tagLst>
</file>

<file path=ppt/tags/tag178.xml><?xml version="1.0" encoding="utf-8"?>
<p:tagLst xmlns:p="http://schemas.openxmlformats.org/presentationml/2006/main">
  <p:tag name="KSO_WM_TAG_VERSION" val="1.0"/>
  <p:tag name="KSO_WM_BEAUTIFY_FLAG" val="#wm#"/>
  <p:tag name="KSO_WM_UNIT_TYPE" val="i"/>
  <p:tag name="KSO_WM_UNIT_ID" val="special20163155_16*i*0"/>
  <p:tag name="KSO_WM_TEMPLATE_CATEGORY" val="special"/>
  <p:tag name="KSO_WM_TEMPLATE_INDEX" val="20163155"/>
  <p:tag name="KSO_WM_UNIT_INDEX" val="0"/>
</p:tagLst>
</file>

<file path=ppt/tags/tag179.xml><?xml version="1.0" encoding="utf-8"?>
<p:tagLst xmlns:p="http://schemas.openxmlformats.org/presentationml/2006/main">
  <p:tag name="KSO_WM_TAG_VERSION" val="1.0"/>
  <p:tag name="KSO_WM_BEAUTIFY_FLAG" val="#wm#"/>
  <p:tag name="KSO_WM_UNIT_TYPE" val="i"/>
  <p:tag name="KSO_WM_UNIT_ID" val="special20163155_16*i*1"/>
  <p:tag name="KSO_WM_TEMPLATE_CATEGORY" val="special"/>
  <p:tag name="KSO_WM_TEMPLATE_INDEX" val="20163155"/>
  <p:tag name="KSO_WM_UNIT_INDEX"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UNIT_TYPE" val="i"/>
  <p:tag name="KSO_WM_UNIT_ID" val="special20163155_16*i*2"/>
  <p:tag name="KSO_WM_TEMPLATE_CATEGORY" val="special"/>
  <p:tag name="KSO_WM_TEMPLATE_INDEX" val="20163155"/>
  <p:tag name="KSO_WM_UNIT_INDEX" val="2"/>
</p:tagLst>
</file>

<file path=ppt/tags/tag181.xml><?xml version="1.0" encoding="utf-8"?>
<p:tagLst xmlns:p="http://schemas.openxmlformats.org/presentationml/2006/main">
  <p:tag name="KSO_WM_UNIT_TABLE_BEAUTIFY" val="smartTable{4046afd4-f68a-4079-bf87-cf76a529a6fd}"/>
  <p:tag name="TABLE_ENDDRAG_ORIGIN_RECT" val="862*230"/>
  <p:tag name="TABLE_ENDDRAG_RECT" val="68*155*862*230"/>
  <p:tag name="TABLE_AUTOADJUST_FLAG" val="1"/>
</p:tagLst>
</file>

<file path=ppt/tags/tag182.xml><?xml version="1.0" encoding="utf-8"?>
<p:tagLst xmlns:p="http://schemas.openxmlformats.org/presentationml/2006/main">
  <p:tag name="KSO_WM_TEMPLATE_CATEGORY" val="basetag"/>
  <p:tag name="KSO_WM_TEMPLATE_INDEX" val="20163155"/>
  <p:tag name="KSO_WM_TAG_VERSION" val="1.0"/>
  <p:tag name="KSO_WM_SLIDE_ID" val="basetag20163155_16"/>
  <p:tag name="KSO_WM_SLIDE_INDEX" val="16"/>
  <p:tag name="KSO_WM_SLIDE_ITEM_CNT" val="0"/>
  <p:tag name="KSO_WM_SLIDE_LAYOUT" val="a_f"/>
  <p:tag name="KSO_WM_SLIDE_LAYOUT_CNT" val="0_0"/>
  <p:tag name="KSO_WM_SLIDE_TYPE" val="text"/>
  <p:tag name="KSO_WM_BEAUTIFY_FLAG" val="#wm#"/>
</p:tagLst>
</file>

<file path=ppt/tags/tag183.xml><?xml version="1.0" encoding="utf-8"?>
<p:tagLst xmlns:p="http://schemas.openxmlformats.org/presentationml/2006/main">
  <p:tag name="KSO_WM_TAG_VERSION" val="1.0"/>
  <p:tag name="KSO_WM_BEAUTIFY_FLAG" val="#wm#"/>
  <p:tag name="KSO_WM_UNIT_TYPE" val="i"/>
  <p:tag name="KSO_WM_UNIT_ID" val="special20163155_5*i*0"/>
  <p:tag name="KSO_WM_TEMPLATE_CATEGORY" val="special"/>
  <p:tag name="KSO_WM_TEMPLATE_INDEX" val="20163155"/>
  <p:tag name="KSO_WM_UNIT_INDEX" val="0"/>
</p:tagLst>
</file>

<file path=ppt/tags/tag184.xml><?xml version="1.0" encoding="utf-8"?>
<p:tagLst xmlns:p="http://schemas.openxmlformats.org/presentationml/2006/main">
  <p:tag name="KSO_WM_TAG_VERSION" val="1.0"/>
  <p:tag name="KSO_WM_BEAUTIFY_FLAG" val="#wm#"/>
  <p:tag name="KSO_WM_UNIT_TYPE" val="i"/>
  <p:tag name="KSO_WM_UNIT_ID" val="special20163155_5*i*1"/>
  <p:tag name="KSO_WM_TEMPLATE_CATEGORY" val="special"/>
  <p:tag name="KSO_WM_TEMPLATE_INDEX" val="20163155"/>
  <p:tag name="KSO_WM_UNIT_INDEX" val="1"/>
</p:tagLst>
</file>

<file path=ppt/tags/tag185.xml><?xml version="1.0" encoding="utf-8"?>
<p:tagLst xmlns:p="http://schemas.openxmlformats.org/presentationml/2006/main">
  <p:tag name="KSO_WM_TAG_VERSION" val="1.0"/>
  <p:tag name="KSO_WM_BEAUTIFY_FLAG" val="#wm#"/>
  <p:tag name="KSO_WM_UNIT_TYPE" val="i"/>
  <p:tag name="KSO_WM_UNIT_ID" val="special20163155_5*i*2"/>
  <p:tag name="KSO_WM_TEMPLATE_CATEGORY" val="special"/>
  <p:tag name="KSO_WM_TEMPLATE_INDEX" val="20163155"/>
  <p:tag name="KSO_WM_UNIT_INDEX" val="2"/>
</p:tagLst>
</file>

<file path=ppt/tags/tag186.xml><?xml version="1.0" encoding="utf-8"?>
<p:tagLst xmlns:p="http://schemas.openxmlformats.org/presentationml/2006/main">
  <p:tag name="KSO_WM_TAG_VERSION" val="1.0"/>
  <p:tag name="KSO_WM_BEAUTIFY_FLAG" val="#wm#"/>
  <p:tag name="KSO_WM_UNIT_TYPE" val="i"/>
  <p:tag name="KSO_WM_UNIT_ID" val="special20163155_5*i*7"/>
  <p:tag name="KSO_WM_TEMPLATE_CATEGORY" val="special"/>
  <p:tag name="KSO_WM_TEMPLATE_INDEX" val="20163155"/>
  <p:tag name="KSO_WM_UNIT_INDEX" val="7"/>
</p:tagLst>
</file>

<file path=ppt/tags/tag187.xml><?xml version="1.0" encoding="utf-8"?>
<p:tagLst xmlns:p="http://schemas.openxmlformats.org/presentationml/2006/main">
  <p:tag name="KSO_WM_TEMPLATE_CATEGORY" val="basetag"/>
  <p:tag name="KSO_WM_TEMPLATE_INDEX" val="20163155"/>
  <p:tag name="KSO_WM_TAG_VERSION" val="1.0"/>
  <p:tag name="KSO_WM_SLIDE_ID" val="basetag20163155_5"/>
  <p:tag name="KSO_WM_SLIDE_INDEX" val="5"/>
  <p:tag name="KSO_WM_SLIDE_ITEM_CNT" val="0"/>
  <p:tag name="KSO_WM_SLIDE_LAYOUT" val="a_f"/>
  <p:tag name="KSO_WM_SLIDE_LAYOUT_CNT" val="0_0"/>
  <p:tag name="KSO_WM_SLIDE_TYPE" val="text"/>
  <p:tag name="KSO_WM_BEAUTIFY_FLAG" val="#wm#"/>
</p:tagLst>
</file>

<file path=ppt/tags/tag188.xml><?xml version="1.0" encoding="utf-8"?>
<p:tagLst xmlns:p="http://schemas.openxmlformats.org/presentationml/2006/main">
  <p:tag name="KSO_WM_TAG_VERSION" val="1.0"/>
  <p:tag name="KSO_WM_BEAUTIFY_FLAG" val="#wm#"/>
  <p:tag name="KSO_WM_UNIT_TYPE" val="i"/>
  <p:tag name="KSO_WM_UNIT_ID" val="special20163155_9*i*0"/>
  <p:tag name="KSO_WM_TEMPLATE_CATEGORY" val="special"/>
  <p:tag name="KSO_WM_TEMPLATE_INDEX" val="20163155"/>
  <p:tag name="KSO_WM_UNIT_INDEX" val="0"/>
</p:tagLst>
</file>

<file path=ppt/tags/tag189.xml><?xml version="1.0" encoding="utf-8"?>
<p:tagLst xmlns:p="http://schemas.openxmlformats.org/presentationml/2006/main">
  <p:tag name="KSO_WM_TAG_VERSION" val="1.0"/>
  <p:tag name="KSO_WM_BEAUTIFY_FLAG" val="#wm#"/>
  <p:tag name="KSO_WM_UNIT_TYPE" val="i"/>
  <p:tag name="KSO_WM_UNIT_ID" val="special20163155_9*i*1"/>
  <p:tag name="KSO_WM_TEMPLATE_CATEGORY" val="special"/>
  <p:tag name="KSO_WM_TEMPLATE_INDEX" val="20163155"/>
  <p:tag name="KSO_WM_UNIT_INDEX"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UNIT_TYPE" val="i"/>
  <p:tag name="KSO_WM_UNIT_ID" val="special20163155_9*i*2"/>
  <p:tag name="KSO_WM_TEMPLATE_CATEGORY" val="special"/>
  <p:tag name="KSO_WM_TEMPLATE_INDEX" val="20163155"/>
  <p:tag name="KSO_WM_UNIT_INDEX" val="2"/>
</p:tagLst>
</file>

<file path=ppt/tags/tag191.xml><?xml version="1.0" encoding="utf-8"?>
<p:tagLst xmlns:p="http://schemas.openxmlformats.org/presentationml/2006/main">
  <p:tag name="KSO_WM_TAG_VERSION" val="1.0"/>
  <p:tag name="KSO_WM_BEAUTIFY_FLAG" val="#wm#"/>
  <p:tag name="KSO_WM_UNIT_TYPE" val="i"/>
  <p:tag name="KSO_WM_UNIT_ID" val="special20163155_9*i*30"/>
  <p:tag name="KSO_WM_TEMPLATE_CATEGORY" val="special"/>
  <p:tag name="KSO_WM_TEMPLATE_INDEX" val="20163155"/>
  <p:tag name="KSO_WM_UNIT_INDEX" val="30"/>
</p:tagLst>
</file>

<file path=ppt/tags/tag192.xml><?xml version="1.0" encoding="utf-8"?>
<p:tagLst xmlns:p="http://schemas.openxmlformats.org/presentationml/2006/main">
  <p:tag name="KSO_WM_TEMPLATE_CATEGORY" val="basetag"/>
  <p:tag name="KSO_WM_TEMPLATE_INDEX" val="20163155"/>
  <p:tag name="KSO_WM_TAG_VERSION" val="1.0"/>
  <p:tag name="KSO_WM_SLIDE_ID" val="basetag20163155_9"/>
  <p:tag name="KSO_WM_SLIDE_INDEX" val="9"/>
  <p:tag name="KSO_WM_SLIDE_ITEM_CNT" val="0"/>
  <p:tag name="KSO_WM_SLIDE_LAYOUT" val="a_f"/>
  <p:tag name="KSO_WM_SLIDE_LAYOUT_CNT" val="0_0"/>
  <p:tag name="KSO_WM_SLIDE_TYPE" val="text"/>
  <p:tag name="KSO_WM_BEAUTIFY_FLAG" val="#wm#"/>
</p:tagLst>
</file>

<file path=ppt/tags/tag193.xml><?xml version="1.0" encoding="utf-8"?>
<p:tagLst xmlns:p="http://schemas.openxmlformats.org/presentationml/2006/main">
  <p:tag name="KSO_WM_TAG_VERSION" val="1.0"/>
  <p:tag name="KSO_WM_BEAUTIFY_FLAG" val="#wm#"/>
  <p:tag name="KSO_WM_UNIT_TYPE" val="i"/>
  <p:tag name="KSO_WM_UNIT_ID" val="special20163155_18*i*1"/>
  <p:tag name="KSO_WM_TEMPLATE_CATEGORY" val="special"/>
  <p:tag name="KSO_WM_TEMPLATE_INDEX" val="20163155"/>
  <p:tag name="KSO_WM_UNIT_INDEX" val="1"/>
</p:tagLst>
</file>

<file path=ppt/tags/tag194.xml><?xml version="1.0" encoding="utf-8"?>
<p:tagLst xmlns:p="http://schemas.openxmlformats.org/presentationml/2006/main">
  <p:tag name="KSO_WM_TEMPLATE_CATEGORY" val="basetag"/>
  <p:tag name="KSO_WM_TEMPLATE_INDEX" val="20163155"/>
  <p:tag name="KSO_WM_TAG_VERSION" val="1.0"/>
  <p:tag name="KSO_WM_SLIDE_ID" val="basetag20163155_18"/>
  <p:tag name="KSO_WM_SLIDE_INDEX" val="18"/>
  <p:tag name="KSO_WM_SLIDE_ITEM_CNT" val="0"/>
  <p:tag name="KSO_WM_SLIDE_TYPE" val="sectionTitle"/>
  <p:tag name="KSO_WM_BEAUTIFY_FLAG" val="#wm#"/>
</p:tagLst>
</file>

<file path=ppt/tags/tag195.xml><?xml version="1.0" encoding="utf-8"?>
<p:tagLst xmlns:p="http://schemas.openxmlformats.org/presentationml/2006/main">
  <p:tag name="KSO_WM_TAG_VERSION" val="1.0"/>
  <p:tag name="KSO_WM_BEAUTIFY_FLAG" val="#wm#"/>
  <p:tag name="KSO_WM_UNIT_TYPE" val="i"/>
  <p:tag name="KSO_WM_UNIT_ID" val="special20163155_19*i*0"/>
  <p:tag name="KSO_WM_TEMPLATE_CATEGORY" val="special"/>
  <p:tag name="KSO_WM_TEMPLATE_INDEX" val="20163155"/>
  <p:tag name="KSO_WM_UNIT_INDEX" val="0"/>
</p:tagLst>
</file>

<file path=ppt/tags/tag196.xml><?xml version="1.0" encoding="utf-8"?>
<p:tagLst xmlns:p="http://schemas.openxmlformats.org/presentationml/2006/main">
  <p:tag name="KSO_WM_TAG_VERSION" val="1.0"/>
  <p:tag name="KSO_WM_BEAUTIFY_FLAG" val="#wm#"/>
  <p:tag name="KSO_WM_UNIT_TYPE" val="i"/>
  <p:tag name="KSO_WM_UNIT_ID" val="special20163155_19*i*1"/>
  <p:tag name="KSO_WM_TEMPLATE_CATEGORY" val="special"/>
  <p:tag name="KSO_WM_TEMPLATE_INDEX" val="20163155"/>
  <p:tag name="KSO_WM_UNIT_INDEX" val="1"/>
</p:tagLst>
</file>

<file path=ppt/tags/tag197.xml><?xml version="1.0" encoding="utf-8"?>
<p:tagLst xmlns:p="http://schemas.openxmlformats.org/presentationml/2006/main">
  <p:tag name="KSO_WM_TAG_VERSION" val="1.0"/>
  <p:tag name="KSO_WM_BEAUTIFY_FLAG" val="#wm#"/>
  <p:tag name="KSO_WM_UNIT_TYPE" val="i"/>
  <p:tag name="KSO_WM_UNIT_ID" val="special20163155_19*i*2"/>
  <p:tag name="KSO_WM_TEMPLATE_CATEGORY" val="special"/>
  <p:tag name="KSO_WM_TEMPLATE_INDEX" val="20163155"/>
  <p:tag name="KSO_WM_UNIT_INDEX" val="2"/>
</p:tagLst>
</file>

<file path=ppt/tags/tag198.xml><?xml version="1.0" encoding="utf-8"?>
<p:tagLst xmlns:p="http://schemas.openxmlformats.org/presentationml/2006/main">
  <p:tag name="KSO_WM_TAG_VERSION" val="1.0"/>
  <p:tag name="KSO_WM_BEAUTIFY_FLAG" val="#wm#"/>
  <p:tag name="KSO_WM_UNIT_TYPE" val="i"/>
  <p:tag name="KSO_WM_UNIT_ID" val="special20163155_19*i*3"/>
  <p:tag name="KSO_WM_TEMPLATE_CATEGORY" val="special"/>
  <p:tag name="KSO_WM_TEMPLATE_INDEX" val="20163155"/>
  <p:tag name="KSO_WM_UNIT_INDEX" val="3"/>
</p:tagLst>
</file>

<file path=ppt/tags/tag199.xml><?xml version="1.0" encoding="utf-8"?>
<p:tagLst xmlns:p="http://schemas.openxmlformats.org/presentationml/2006/main">
  <p:tag name="KSO_WM_TAG_VERSION" val="1.0"/>
  <p:tag name="KSO_WM_BEAUTIFY_FLAG" val="#wm#"/>
  <p:tag name="KSO_WM_UNIT_TYPE" val="i"/>
  <p:tag name="KSO_WM_UNIT_ID" val="special20163155_19*i*4"/>
  <p:tag name="KSO_WM_TEMPLATE_CATEGORY" val="special"/>
  <p:tag name="KSO_WM_TEMPLATE_INDEX" val="20163155"/>
  <p:tag name="KSO_WM_UNIT_INDEX" val="4"/>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UNIT_TYPE" val="i"/>
  <p:tag name="KSO_WM_UNIT_ID" val="special20163155_19*i*5"/>
  <p:tag name="KSO_WM_TEMPLATE_CATEGORY" val="special"/>
  <p:tag name="KSO_WM_TEMPLATE_INDEX" val="20163155"/>
  <p:tag name="KSO_WM_UNIT_INDEX" val="5"/>
</p:tagLst>
</file>

<file path=ppt/tags/tag201.xml><?xml version="1.0" encoding="utf-8"?>
<p:tagLst xmlns:p="http://schemas.openxmlformats.org/presentationml/2006/main">
  <p:tag name="KSO_WM_TAG_VERSION" val="1.0"/>
  <p:tag name="KSO_WM_BEAUTIFY_FLAG" val="#wm#"/>
  <p:tag name="KSO_WM_UNIT_TYPE" val="i"/>
  <p:tag name="KSO_WM_UNIT_ID" val="special20163155_19*i*6"/>
  <p:tag name="KSO_WM_TEMPLATE_CATEGORY" val="special"/>
  <p:tag name="KSO_WM_TEMPLATE_INDEX" val="20163155"/>
  <p:tag name="KSO_WM_UNIT_INDEX" val="6"/>
</p:tagLst>
</file>

<file path=ppt/tags/tag202.xml><?xml version="1.0" encoding="utf-8"?>
<p:tagLst xmlns:p="http://schemas.openxmlformats.org/presentationml/2006/main">
  <p:tag name="KSO_WM_TAG_VERSION" val="1.0"/>
  <p:tag name="KSO_WM_BEAUTIFY_FLAG" val="#wm#"/>
  <p:tag name="KSO_WM_UNIT_TYPE" val="i"/>
  <p:tag name="KSO_WM_UNIT_ID" val="special20163155_19*i*7"/>
  <p:tag name="KSO_WM_TEMPLATE_CATEGORY" val="special"/>
  <p:tag name="KSO_WM_TEMPLATE_INDEX" val="20163155"/>
  <p:tag name="KSO_WM_UNIT_INDEX" val="7"/>
</p:tagLst>
</file>

<file path=ppt/tags/tag203.xml><?xml version="1.0" encoding="utf-8"?>
<p:tagLst xmlns:p="http://schemas.openxmlformats.org/presentationml/2006/main">
  <p:tag name="KSO_WM_TAG_VERSION" val="1.0"/>
  <p:tag name="KSO_WM_BEAUTIFY_FLAG" val="#wm#"/>
  <p:tag name="KSO_WM_UNIT_TYPE" val="i"/>
  <p:tag name="KSO_WM_UNIT_ID" val="special20163155_19*i*8"/>
  <p:tag name="KSO_WM_TEMPLATE_CATEGORY" val="special"/>
  <p:tag name="KSO_WM_TEMPLATE_INDEX" val="20163155"/>
  <p:tag name="KSO_WM_UNIT_INDEX" val="8"/>
</p:tagLst>
</file>

<file path=ppt/tags/tag204.xml><?xml version="1.0" encoding="utf-8"?>
<p:tagLst xmlns:p="http://schemas.openxmlformats.org/presentationml/2006/main">
  <p:tag name="KSO_WM_TAG_VERSION" val="1.0"/>
  <p:tag name="KSO_WM_BEAUTIFY_FLAG" val="#wm#"/>
  <p:tag name="KSO_WM_UNIT_TYPE" val="i"/>
  <p:tag name="KSO_WM_UNIT_ID" val="special20163155_19*i*9"/>
  <p:tag name="KSO_WM_TEMPLATE_CATEGORY" val="special"/>
  <p:tag name="KSO_WM_TEMPLATE_INDEX" val="20163155"/>
  <p:tag name="KSO_WM_UNIT_INDEX" val="9"/>
</p:tagLst>
</file>

<file path=ppt/tags/tag205.xml><?xml version="1.0" encoding="utf-8"?>
<p:tagLst xmlns:p="http://schemas.openxmlformats.org/presentationml/2006/main">
  <p:tag name="KSO_WM_TAG_VERSION" val="1.0"/>
  <p:tag name="KSO_WM_BEAUTIFY_FLAG" val="#wm#"/>
  <p:tag name="KSO_WM_UNIT_TYPE" val="i"/>
  <p:tag name="KSO_WM_UNIT_ID" val="special20163155_19*i*10"/>
  <p:tag name="KSO_WM_TEMPLATE_CATEGORY" val="special"/>
  <p:tag name="KSO_WM_TEMPLATE_INDEX" val="20163155"/>
  <p:tag name="KSO_WM_UNIT_INDEX" val="10"/>
</p:tagLst>
</file>

<file path=ppt/tags/tag206.xml><?xml version="1.0" encoding="utf-8"?>
<p:tagLst xmlns:p="http://schemas.openxmlformats.org/presentationml/2006/main">
  <p:tag name="KSO_WM_TAG_VERSION" val="1.0"/>
  <p:tag name="KSO_WM_BEAUTIFY_FLAG" val="#wm#"/>
  <p:tag name="KSO_WM_UNIT_TYPE" val="i"/>
  <p:tag name="KSO_WM_UNIT_ID" val="special20163155_19*i*25"/>
  <p:tag name="KSO_WM_TEMPLATE_CATEGORY" val="special"/>
  <p:tag name="KSO_WM_TEMPLATE_INDEX" val="20163155"/>
  <p:tag name="KSO_WM_UNIT_INDEX" val="25"/>
</p:tagLst>
</file>

<file path=ppt/tags/tag207.xml><?xml version="1.0" encoding="utf-8"?>
<p:tagLst xmlns:p="http://schemas.openxmlformats.org/presentationml/2006/main">
  <p:tag name="KSO_WM_TAG_VERSION" val="1.0"/>
  <p:tag name="KSO_WM_BEAUTIFY_FLAG" val="#wm#"/>
  <p:tag name="KSO_WM_UNIT_TYPE" val="i"/>
  <p:tag name="KSO_WM_UNIT_ID" val="special20163155_19*i*26"/>
  <p:tag name="KSO_WM_TEMPLATE_CATEGORY" val="special"/>
  <p:tag name="KSO_WM_TEMPLATE_INDEX" val="20163155"/>
  <p:tag name="KSO_WM_UNIT_INDEX" val="26"/>
</p:tagLst>
</file>

<file path=ppt/tags/tag208.xml><?xml version="1.0" encoding="utf-8"?>
<p:tagLst xmlns:p="http://schemas.openxmlformats.org/presentationml/2006/main">
  <p:tag name="KSO_WM_TEMPLATE_CATEGORY" val="basetag"/>
  <p:tag name="KSO_WM_TEMPLATE_INDEX" val="20163155"/>
  <p:tag name="KSO_WM_TAG_VERSION" val="1.0"/>
  <p:tag name="KSO_WM_SLIDE_ID" val="basetag20163155_19"/>
  <p:tag name="KSO_WM_SLIDE_INDEX" val="19"/>
  <p:tag name="KSO_WM_SLIDE_ITEM_CNT" val="0"/>
  <p:tag name="KSO_WM_SLIDE_LAYOUT" val="a_f"/>
  <p:tag name="KSO_WM_SLIDE_LAYOUT_CNT" val="0_0"/>
  <p:tag name="KSO_WM_SLIDE_TYPE" val="text"/>
  <p:tag name="KSO_WM_BEAUTIFY_FLAG" val="#wm#"/>
</p:tagLst>
</file>

<file path=ppt/tags/tag209.xml><?xml version="1.0" encoding="utf-8"?>
<p:tagLst xmlns:p="http://schemas.openxmlformats.org/presentationml/2006/main">
  <p:tag name="KSO_WM_TAG_VERSION" val="1.0"/>
  <p:tag name="KSO_WM_BEAUTIFY_FLAG" val="#wm#"/>
  <p:tag name="KSO_WM_UNIT_TYPE" val="i"/>
  <p:tag name="KSO_WM_UNIT_ID" val="special20163155_23*i*18"/>
  <p:tag name="KSO_WM_TEMPLATE_CATEGORY" val="special"/>
  <p:tag name="KSO_WM_TEMPLATE_INDEX" val="20163155"/>
  <p:tag name="KSO_WM_UNIT_INDEX" val="18"/>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TEMPLATE_CATEGORY" val="basetag"/>
  <p:tag name="KSO_WM_TEMPLATE_INDEX" val="20163155"/>
  <p:tag name="KSO_WM_TAG_VERSION" val="1.0"/>
  <p:tag name="KSO_WM_SLIDE_ID" val="basetag20163155_23"/>
  <p:tag name="KSO_WM_SLIDE_INDEX" val="23"/>
  <p:tag name="KSO_WM_SLIDE_ITEM_CNT" val="0"/>
  <p:tag name="KSO_WM_SLIDE_TYPE" val="endPage"/>
  <p:tag name="KSO_WM_BEAUTIFY_FLAG" val="#wm#"/>
</p:tagLst>
</file>

<file path=ppt/tags/tag211.xml><?xml version="1.0" encoding="utf-8"?>
<p:tagLst xmlns:p="http://schemas.openxmlformats.org/presentationml/2006/main">
  <p:tag name="COMMONDATA" val="eyJoZGlkIjoiYWIyYzQyOGM5ZmQ4ZDFmM2Q2NGYwMDZkOTY2Yjk4OTIifQ=="/>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TAG_VERSION" val="1.0"/>
  <p:tag name="KSO_WM_BEAUTIFY_FLAG" val="#wm#"/>
  <p:tag name="KSO_WM_UNIT_TYPE" val="i"/>
  <p:tag name="KSO_WM_UNIT_ID" val="special20163155_1*i*0"/>
  <p:tag name="KSO_WM_TEMPLATE_CATEGORY" val="special"/>
  <p:tag name="KSO_WM_TEMPLATE_INDEX" val="20163155"/>
  <p:tag name="KSO_WM_UNIT_INDEX" val="0"/>
</p:tagLst>
</file>

<file path=ppt/tags/tag64.xml><?xml version="1.0" encoding="utf-8"?>
<p:tagLst xmlns:p="http://schemas.openxmlformats.org/presentationml/2006/main">
  <p:tag name="KSO_WM_TAG_VERSION" val="1.0"/>
  <p:tag name="KSO_WM_BEAUTIFY_FLAG" val="#wm#"/>
  <p:tag name="KSO_WM_UNIT_TYPE" val="i"/>
  <p:tag name="KSO_WM_UNIT_ID" val="special20163155_1*i*1"/>
  <p:tag name="KSO_WM_TEMPLATE_CATEGORY" val="special"/>
  <p:tag name="KSO_WM_TEMPLATE_INDEX" val="20163155"/>
  <p:tag name="KSO_WM_UNIT_INDEX" val="1"/>
</p:tagLst>
</file>

<file path=ppt/tags/tag65.xml><?xml version="1.0" encoding="utf-8"?>
<p:tagLst xmlns:p="http://schemas.openxmlformats.org/presentationml/2006/main">
  <p:tag name="KSO_WM_TAG_VERSION" val="1.0"/>
  <p:tag name="KSO_WM_BEAUTIFY_FLAG" val="#wm#"/>
  <p:tag name="KSO_WM_UNIT_TYPE" val="i"/>
  <p:tag name="KSO_WM_UNIT_ID" val="special20163155_1*i*2"/>
  <p:tag name="KSO_WM_TEMPLATE_CATEGORY" val="special"/>
  <p:tag name="KSO_WM_TEMPLATE_INDEX" val="20163155"/>
  <p:tag name="KSO_WM_UNIT_INDEX" val="2"/>
</p:tagLst>
</file>

<file path=ppt/tags/tag66.xml><?xml version="1.0" encoding="utf-8"?>
<p:tagLst xmlns:p="http://schemas.openxmlformats.org/presentationml/2006/main">
  <p:tag name="KSO_WM_TAG_VERSION" val="1.0"/>
  <p:tag name="KSO_WM_BEAUTIFY_FLAG" val="#wm#"/>
  <p:tag name="KSO_WM_UNIT_TYPE" val="i"/>
  <p:tag name="KSO_WM_UNIT_ID" val="special20163155_1*i*3"/>
  <p:tag name="KSO_WM_TEMPLATE_CATEGORY" val="special"/>
  <p:tag name="KSO_WM_TEMPLATE_INDEX" val="20163155"/>
  <p:tag name="KSO_WM_UNIT_INDEX" val="3"/>
</p:tagLst>
</file>

<file path=ppt/tags/tag67.xml><?xml version="1.0" encoding="utf-8"?>
<p:tagLst xmlns:p="http://schemas.openxmlformats.org/presentationml/2006/main">
  <p:tag name="KSO_WM_TAG_VERSION" val="1.0"/>
  <p:tag name="KSO_WM_BEAUTIFY_FLAG" val="#wm#"/>
  <p:tag name="KSO_WM_UNIT_TYPE" val="i"/>
  <p:tag name="KSO_WM_UNIT_ID" val="special20163155_1*i*4"/>
  <p:tag name="KSO_WM_TEMPLATE_CATEGORY" val="special"/>
  <p:tag name="KSO_WM_TEMPLATE_INDEX" val="20163155"/>
  <p:tag name="KSO_WM_UNIT_INDEX" val="4"/>
</p:tagLst>
</file>

<file path=ppt/tags/tag68.xml><?xml version="1.0" encoding="utf-8"?>
<p:tagLst xmlns:p="http://schemas.openxmlformats.org/presentationml/2006/main">
  <p:tag name="KSO_WM_TAG_VERSION" val="1.0"/>
  <p:tag name="KSO_WM_BEAUTIFY_FLAG" val="#wm#"/>
  <p:tag name="KSO_WM_UNIT_TYPE" val="i"/>
  <p:tag name="KSO_WM_UNIT_ID" val="special20163155_1*i*5"/>
  <p:tag name="KSO_WM_TEMPLATE_CATEGORY" val="special"/>
  <p:tag name="KSO_WM_TEMPLATE_INDEX" val="20163155"/>
  <p:tag name="KSO_WM_UNIT_INDEX" val="5"/>
</p:tagLst>
</file>

<file path=ppt/tags/tag69.xml><?xml version="1.0" encoding="utf-8"?>
<p:tagLst xmlns:p="http://schemas.openxmlformats.org/presentationml/2006/main">
  <p:tag name="KSO_WM_TAG_VERSION" val="1.0"/>
  <p:tag name="KSO_WM_BEAUTIFY_FLAG" val="#wm#"/>
  <p:tag name="KSO_WM_UNIT_TYPE" val="i"/>
  <p:tag name="KSO_WM_UNIT_ID" val="special20163155_1*i*6"/>
  <p:tag name="KSO_WM_TEMPLATE_CATEGORY" val="special"/>
  <p:tag name="KSO_WM_TEMPLATE_INDEX" val="20163155"/>
  <p:tag name="KSO_WM_UNIT_INDEX" val="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AG_VERSION" val="1.0"/>
  <p:tag name="KSO_WM_BEAUTIFY_FLAG" val="#wm#"/>
  <p:tag name="KSO_WM_UNIT_TYPE" val="i"/>
  <p:tag name="KSO_WM_UNIT_ID" val="special20163155_1*i*7"/>
  <p:tag name="KSO_WM_TEMPLATE_CATEGORY" val="special"/>
  <p:tag name="KSO_WM_TEMPLATE_INDEX" val="20163155"/>
  <p:tag name="KSO_WM_UNIT_INDEX" val="7"/>
</p:tagLst>
</file>

<file path=ppt/tags/tag71.xml><?xml version="1.0" encoding="utf-8"?>
<p:tagLst xmlns:p="http://schemas.openxmlformats.org/presentationml/2006/main">
  <p:tag name="KSO_WM_TAG_VERSION" val="1.0"/>
  <p:tag name="KSO_WM_BEAUTIFY_FLAG" val="#wm#"/>
  <p:tag name="KSO_WM_UNIT_TYPE" val="i"/>
  <p:tag name="KSO_WM_UNIT_ID" val="special20163155_1*i*8"/>
  <p:tag name="KSO_WM_TEMPLATE_CATEGORY" val="special"/>
  <p:tag name="KSO_WM_TEMPLATE_INDEX" val="20163155"/>
  <p:tag name="KSO_WM_UNIT_INDEX" val="8"/>
</p:tagLst>
</file>

<file path=ppt/tags/tag72.xml><?xml version="1.0" encoding="utf-8"?>
<p:tagLst xmlns:p="http://schemas.openxmlformats.org/presentationml/2006/main">
  <p:tag name="KSO_WM_TAG_VERSION" val="1.0"/>
  <p:tag name="KSO_WM_BEAUTIFY_FLAG" val="#wm#"/>
  <p:tag name="KSO_WM_UNIT_TYPE" val="i"/>
  <p:tag name="KSO_WM_UNIT_ID" val="special20163155_1*i*9"/>
  <p:tag name="KSO_WM_TEMPLATE_CATEGORY" val="special"/>
  <p:tag name="KSO_WM_TEMPLATE_INDEX" val="20163155"/>
  <p:tag name="KSO_WM_UNIT_INDEX" val="9"/>
</p:tagLst>
</file>

<file path=ppt/tags/tag73.xml><?xml version="1.0" encoding="utf-8"?>
<p:tagLst xmlns:p="http://schemas.openxmlformats.org/presentationml/2006/main">
  <p:tag name="KSO_WM_TAG_VERSION" val="1.0"/>
  <p:tag name="KSO_WM_BEAUTIFY_FLAG" val="#wm#"/>
  <p:tag name="KSO_WM_UNIT_TYPE" val="i"/>
  <p:tag name="KSO_WM_UNIT_ID" val="special20163155_1*i*10"/>
  <p:tag name="KSO_WM_TEMPLATE_CATEGORY" val="special"/>
  <p:tag name="KSO_WM_TEMPLATE_INDEX" val="20163155"/>
  <p:tag name="KSO_WM_UNIT_INDEX" val="10"/>
</p:tagLst>
</file>

<file path=ppt/tags/tag74.xml><?xml version="1.0" encoding="utf-8"?>
<p:tagLst xmlns:p="http://schemas.openxmlformats.org/presentationml/2006/main">
  <p:tag name="KSO_WM_TAG_VERSION" val="1.0"/>
  <p:tag name="KSO_WM_BEAUTIFY_FLAG" val="#wm#"/>
  <p:tag name="KSO_WM_UNIT_TYPE" val="i"/>
  <p:tag name="KSO_WM_UNIT_ID" val="special20163155_1*i*11"/>
  <p:tag name="KSO_WM_TEMPLATE_CATEGORY" val="special"/>
  <p:tag name="KSO_WM_TEMPLATE_INDEX" val="20163155"/>
  <p:tag name="KSO_WM_UNIT_INDEX" val="11"/>
</p:tagLst>
</file>

<file path=ppt/tags/tag75.xml><?xml version="1.0" encoding="utf-8"?>
<p:tagLst xmlns:p="http://schemas.openxmlformats.org/presentationml/2006/main">
  <p:tag name="KSO_WM_TAG_VERSION" val="1.0"/>
  <p:tag name="KSO_WM_BEAUTIFY_FLAG" val="#wm#"/>
  <p:tag name="KSO_WM_UNIT_TYPE" val="i"/>
  <p:tag name="KSO_WM_UNIT_ID" val="special20163155_1*i*12"/>
  <p:tag name="KSO_WM_TEMPLATE_CATEGORY" val="special"/>
  <p:tag name="KSO_WM_TEMPLATE_INDEX" val="20163155"/>
  <p:tag name="KSO_WM_UNIT_INDEX" val="12"/>
</p:tagLst>
</file>

<file path=ppt/tags/tag76.xml><?xml version="1.0" encoding="utf-8"?>
<p:tagLst xmlns:p="http://schemas.openxmlformats.org/presentationml/2006/main">
  <p:tag name="KSO_WM_TAG_VERSION" val="1.0"/>
  <p:tag name="KSO_WM_BEAUTIFY_FLAG" val="#wm#"/>
  <p:tag name="KSO_WM_UNIT_TYPE" val="i"/>
  <p:tag name="KSO_WM_UNIT_ID" val="special20163155_1*i*13"/>
  <p:tag name="KSO_WM_TEMPLATE_CATEGORY" val="special"/>
  <p:tag name="KSO_WM_TEMPLATE_INDEX" val="20163155"/>
  <p:tag name="KSO_WM_UNIT_INDEX" val="13"/>
</p:tagLst>
</file>

<file path=ppt/tags/tag77.xml><?xml version="1.0" encoding="utf-8"?>
<p:tagLst xmlns:p="http://schemas.openxmlformats.org/presentationml/2006/main">
  <p:tag name="KSO_WM_TAG_VERSION" val="1.0"/>
  <p:tag name="KSO_WM_BEAUTIFY_FLAG" val="#wm#"/>
  <p:tag name="KSO_WM_UNIT_TYPE" val="i"/>
  <p:tag name="KSO_WM_UNIT_ID" val="special20163155_3*i*0"/>
  <p:tag name="KSO_WM_TEMPLATE_CATEGORY" val="special"/>
  <p:tag name="KSO_WM_TEMPLATE_INDEX" val="20163155"/>
  <p:tag name="KSO_WM_UNIT_INDEX" val="0"/>
</p:tagLst>
</file>

<file path=ppt/tags/tag78.xml><?xml version="1.0" encoding="utf-8"?>
<p:tagLst xmlns:p="http://schemas.openxmlformats.org/presentationml/2006/main">
  <p:tag name="KSO_WM_TAG_VERSION" val="1.0"/>
  <p:tag name="KSO_WM_BEAUTIFY_FLAG" val="#wm#"/>
  <p:tag name="KSO_WM_UNIT_TYPE" val="i"/>
  <p:tag name="KSO_WM_UNIT_ID" val="special20163155_3*i*2"/>
  <p:tag name="KSO_WM_TEMPLATE_CATEGORY" val="special"/>
  <p:tag name="KSO_WM_TEMPLATE_INDEX" val="20163155"/>
  <p:tag name="KSO_WM_UNIT_INDEX" val="2"/>
</p:tagLst>
</file>

<file path=ppt/tags/tag79.xml><?xml version="1.0" encoding="utf-8"?>
<p:tagLst xmlns:p="http://schemas.openxmlformats.org/presentationml/2006/main">
  <p:tag name="KSO_WM_TAG_VERSION" val="1.0"/>
  <p:tag name="KSO_WM_BEAUTIFY_FLAG" val="#wm#"/>
  <p:tag name="KSO_WM_UNIT_TYPE" val="i"/>
  <p:tag name="KSO_WM_UNIT_ID" val="special20163155_3*i*3"/>
  <p:tag name="KSO_WM_TEMPLATE_CATEGORY" val="special"/>
  <p:tag name="KSO_WM_TEMPLATE_INDEX" val="20163155"/>
  <p:tag name="KSO_WM_UNIT_INDEX" val="3"/>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AG_VERSION" val="1.0"/>
  <p:tag name="KSO_WM_BEAUTIFY_FLAG" val="#wm#"/>
  <p:tag name="KSO_WM_UNIT_TYPE" val="i"/>
  <p:tag name="KSO_WM_UNIT_ID" val="special20163155_3*i*4"/>
  <p:tag name="KSO_WM_TEMPLATE_CATEGORY" val="special"/>
  <p:tag name="KSO_WM_TEMPLATE_INDEX" val="20163155"/>
  <p:tag name="KSO_WM_UNIT_INDEX" val="4"/>
</p:tagLst>
</file>

<file path=ppt/tags/tag81.xml><?xml version="1.0" encoding="utf-8"?>
<p:tagLst xmlns:p="http://schemas.openxmlformats.org/presentationml/2006/main">
  <p:tag name="KSO_WM_TAG_VERSION" val="1.0"/>
  <p:tag name="KSO_WM_BEAUTIFY_FLAG" val="#wm#"/>
  <p:tag name="KSO_WM_UNIT_TYPE" val="i"/>
  <p:tag name="KSO_WM_UNIT_ID" val="special20163155_3*i*5"/>
  <p:tag name="KSO_WM_TEMPLATE_CATEGORY" val="special"/>
  <p:tag name="KSO_WM_TEMPLATE_INDEX" val="20163155"/>
  <p:tag name="KSO_WM_UNIT_INDEX" val="5"/>
</p:tagLst>
</file>

<file path=ppt/tags/tag82.xml><?xml version="1.0" encoding="utf-8"?>
<p:tagLst xmlns:p="http://schemas.openxmlformats.org/presentationml/2006/main">
  <p:tag name="KSO_WM_TAG_VERSION" val="1.0"/>
  <p:tag name="KSO_WM_BEAUTIFY_FLAG" val="#wm#"/>
  <p:tag name="KSO_WM_UNIT_TYPE" val="i"/>
  <p:tag name="KSO_WM_UNIT_ID" val="special20163155_3*i*7"/>
  <p:tag name="KSO_WM_TEMPLATE_CATEGORY" val="special"/>
  <p:tag name="KSO_WM_TEMPLATE_INDEX" val="20163155"/>
  <p:tag name="KSO_WM_UNIT_INDEX" val="7"/>
</p:tagLst>
</file>

<file path=ppt/tags/tag83.xml><?xml version="1.0" encoding="utf-8"?>
<p:tagLst xmlns:p="http://schemas.openxmlformats.org/presentationml/2006/main">
  <p:tag name="KSO_WM_TAG_VERSION" val="1.0"/>
  <p:tag name="KSO_WM_BEAUTIFY_FLAG" val="#wm#"/>
  <p:tag name="KSO_WM_UNIT_TYPE" val="i"/>
  <p:tag name="KSO_WM_UNIT_ID" val="special20163155_3*i*8"/>
  <p:tag name="KSO_WM_TEMPLATE_CATEGORY" val="special"/>
  <p:tag name="KSO_WM_TEMPLATE_INDEX" val="20163155"/>
  <p:tag name="KSO_WM_UNIT_INDEX" val="8"/>
</p:tagLst>
</file>

<file path=ppt/tags/tag84.xml><?xml version="1.0" encoding="utf-8"?>
<p:tagLst xmlns:p="http://schemas.openxmlformats.org/presentationml/2006/main">
  <p:tag name="KSO_WM_TAG_VERSION" val="1.0"/>
  <p:tag name="KSO_WM_BEAUTIFY_FLAG" val="#wm#"/>
  <p:tag name="KSO_WM_UNIT_TYPE" val="i"/>
  <p:tag name="KSO_WM_UNIT_ID" val="special20163155_3*i*10"/>
  <p:tag name="KSO_WM_TEMPLATE_CATEGORY" val="special"/>
  <p:tag name="KSO_WM_TEMPLATE_INDEX" val="20163155"/>
  <p:tag name="KSO_WM_UNIT_INDEX" val="10"/>
</p:tagLst>
</file>

<file path=ppt/tags/tag85.xml><?xml version="1.0" encoding="utf-8"?>
<p:tagLst xmlns:p="http://schemas.openxmlformats.org/presentationml/2006/main">
  <p:tag name="KSO_WM_TAG_VERSION" val="1.0"/>
  <p:tag name="KSO_WM_BEAUTIFY_FLAG" val="#wm#"/>
  <p:tag name="KSO_WM_UNIT_TYPE" val="i"/>
  <p:tag name="KSO_WM_UNIT_ID" val="special20163155_3*i*11"/>
  <p:tag name="KSO_WM_TEMPLATE_CATEGORY" val="special"/>
  <p:tag name="KSO_WM_TEMPLATE_INDEX" val="20163155"/>
  <p:tag name="KSO_WM_UNIT_INDEX" val="11"/>
</p:tagLst>
</file>

<file path=ppt/tags/tag86.xml><?xml version="1.0" encoding="utf-8"?>
<p:tagLst xmlns:p="http://schemas.openxmlformats.org/presentationml/2006/main">
  <p:tag name="KSO_WM_TAG_VERSION" val="1.0"/>
  <p:tag name="KSO_WM_BEAUTIFY_FLAG" val="#wm#"/>
  <p:tag name="KSO_WM_UNIT_TYPE" val="i"/>
  <p:tag name="KSO_WM_UNIT_ID" val="special20163155_3*i*13"/>
  <p:tag name="KSO_WM_TEMPLATE_CATEGORY" val="special"/>
  <p:tag name="KSO_WM_TEMPLATE_INDEX" val="20163155"/>
  <p:tag name="KSO_WM_UNIT_INDEX" val="13"/>
</p:tagLst>
</file>

<file path=ppt/tags/tag87.xml><?xml version="1.0" encoding="utf-8"?>
<p:tagLst xmlns:p="http://schemas.openxmlformats.org/presentationml/2006/main">
  <p:tag name="KSO_WM_TAG_VERSION" val="1.0"/>
  <p:tag name="KSO_WM_BEAUTIFY_FLAG" val="#wm#"/>
  <p:tag name="KSO_WM_UNIT_TYPE" val="i"/>
  <p:tag name="KSO_WM_UNIT_ID" val="special20163155_3*i*14"/>
  <p:tag name="KSO_WM_TEMPLATE_CATEGORY" val="special"/>
  <p:tag name="KSO_WM_TEMPLATE_INDEX" val="20163155"/>
  <p:tag name="KSO_WM_UNIT_INDEX" val="14"/>
</p:tagLst>
</file>

<file path=ppt/tags/tag88.xml><?xml version="1.0" encoding="utf-8"?>
<p:tagLst xmlns:p="http://schemas.openxmlformats.org/presentationml/2006/main">
  <p:tag name="KSO_WM_TAG_VERSION" val="1.0"/>
  <p:tag name="KSO_WM_BEAUTIFY_FLAG" val="#wm#"/>
  <p:tag name="KSO_WM_UNIT_TYPE" val="i"/>
  <p:tag name="KSO_WM_UNIT_ID" val="special20163155_1*i*0"/>
  <p:tag name="KSO_WM_TEMPLATE_CATEGORY" val="special"/>
  <p:tag name="KSO_WM_TEMPLATE_INDEX" val="20163155"/>
  <p:tag name="KSO_WM_UNIT_INDEX" val="0"/>
</p:tagLst>
</file>

<file path=ppt/tags/tag89.xml><?xml version="1.0" encoding="utf-8"?>
<p:tagLst xmlns:p="http://schemas.openxmlformats.org/presentationml/2006/main">
  <p:tag name="KSO_WM_TAG_VERSION" val="1.0"/>
  <p:tag name="KSO_WM_BEAUTIFY_FLAG" val="#wm#"/>
  <p:tag name="KSO_WM_UNIT_TYPE" val="i"/>
  <p:tag name="KSO_WM_UNIT_ID" val="special20163155_1*i*1"/>
  <p:tag name="KSO_WM_TEMPLATE_CATEGORY" val="special"/>
  <p:tag name="KSO_WM_TEMPLATE_INDEX" val="20163155"/>
  <p:tag name="KSO_WM_UNIT_INDEX"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UNIT_TYPE" val="i"/>
  <p:tag name="KSO_WM_UNIT_ID" val="special20163155_1*i*2"/>
  <p:tag name="KSO_WM_TEMPLATE_CATEGORY" val="special"/>
  <p:tag name="KSO_WM_TEMPLATE_INDEX" val="20163155"/>
  <p:tag name="KSO_WM_UNIT_INDEX" val="2"/>
</p:tagLst>
</file>

<file path=ppt/tags/tag91.xml><?xml version="1.0" encoding="utf-8"?>
<p:tagLst xmlns:p="http://schemas.openxmlformats.org/presentationml/2006/main">
  <p:tag name="KSO_WM_TAG_VERSION" val="1.0"/>
  <p:tag name="KSO_WM_BEAUTIFY_FLAG" val="#wm#"/>
  <p:tag name="KSO_WM_UNIT_TYPE" val="i"/>
  <p:tag name="KSO_WM_UNIT_ID" val="special20163155_1*i*4"/>
  <p:tag name="KSO_WM_TEMPLATE_CATEGORY" val="special"/>
  <p:tag name="KSO_WM_TEMPLATE_INDEX" val="20163155"/>
  <p:tag name="KSO_WM_UNIT_INDEX" val="4"/>
</p:tagLst>
</file>

<file path=ppt/tags/tag92.xml><?xml version="1.0" encoding="utf-8"?>
<p:tagLst xmlns:p="http://schemas.openxmlformats.org/presentationml/2006/main">
  <p:tag name="KSO_WM_TAG_VERSION" val="1.0"/>
  <p:tag name="KSO_WM_BEAUTIFY_FLAG" val="#wm#"/>
  <p:tag name="KSO_WM_UNIT_TYPE" val="i"/>
  <p:tag name="KSO_WM_UNIT_ID" val="special20163155_1*i*5"/>
  <p:tag name="KSO_WM_TEMPLATE_CATEGORY" val="special"/>
  <p:tag name="KSO_WM_TEMPLATE_INDEX" val="20163155"/>
  <p:tag name="KSO_WM_UNIT_INDEX" val="5"/>
</p:tagLst>
</file>

<file path=ppt/tags/tag93.xml><?xml version="1.0" encoding="utf-8"?>
<p:tagLst xmlns:p="http://schemas.openxmlformats.org/presentationml/2006/main">
  <p:tag name="KSO_WM_TAG_VERSION" val="1.0"/>
  <p:tag name="KSO_WM_BEAUTIFY_FLAG" val="#wm#"/>
  <p:tag name="KSO_WM_UNIT_TYPE" val="i"/>
  <p:tag name="KSO_WM_UNIT_ID" val="special20163155_1*i*6"/>
  <p:tag name="KSO_WM_TEMPLATE_CATEGORY" val="special"/>
  <p:tag name="KSO_WM_TEMPLATE_INDEX" val="20163155"/>
  <p:tag name="KSO_WM_UNIT_INDEX" val="6"/>
</p:tagLst>
</file>

<file path=ppt/tags/tag94.xml><?xml version="1.0" encoding="utf-8"?>
<p:tagLst xmlns:p="http://schemas.openxmlformats.org/presentationml/2006/main">
  <p:tag name="KSO_WM_TAG_VERSION" val="1.0"/>
  <p:tag name="KSO_WM_BEAUTIFY_FLAG" val="#wm#"/>
  <p:tag name="KSO_WM_UNIT_TYPE" val="i"/>
  <p:tag name="KSO_WM_UNIT_ID" val="special20163155_1*i*7"/>
  <p:tag name="KSO_WM_TEMPLATE_CATEGORY" val="special"/>
  <p:tag name="KSO_WM_TEMPLATE_INDEX" val="20163155"/>
  <p:tag name="KSO_WM_UNIT_INDEX" val="7"/>
</p:tagLst>
</file>

<file path=ppt/tags/tag95.xml><?xml version="1.0" encoding="utf-8"?>
<p:tagLst xmlns:p="http://schemas.openxmlformats.org/presentationml/2006/main">
  <p:tag name="KSO_WM_TAG_VERSION" val="1.0"/>
  <p:tag name="KSO_WM_BEAUTIFY_FLAG" val="#wm#"/>
  <p:tag name="KSO_WM_UNIT_TYPE" val="i"/>
  <p:tag name="KSO_WM_UNIT_ID" val="special20163155_1*i*8"/>
  <p:tag name="KSO_WM_TEMPLATE_CATEGORY" val="special"/>
  <p:tag name="KSO_WM_TEMPLATE_INDEX" val="20163155"/>
  <p:tag name="KSO_WM_UNIT_INDEX" val="8"/>
</p:tagLst>
</file>

<file path=ppt/tags/tag96.xml><?xml version="1.0" encoding="utf-8"?>
<p:tagLst xmlns:p="http://schemas.openxmlformats.org/presentationml/2006/main">
  <p:tag name="KSO_WM_TAG_VERSION" val="1.0"/>
  <p:tag name="KSO_WM_BEAUTIFY_FLAG" val="#wm#"/>
  <p:tag name="KSO_WM_UNIT_TYPE" val="i"/>
  <p:tag name="KSO_WM_UNIT_ID" val="special20163155_1*i*9"/>
  <p:tag name="KSO_WM_TEMPLATE_CATEGORY" val="special"/>
  <p:tag name="KSO_WM_TEMPLATE_INDEX" val="20163155"/>
  <p:tag name="KSO_WM_UNIT_INDEX" val="9"/>
</p:tagLst>
</file>

<file path=ppt/tags/tag97.xml><?xml version="1.0" encoding="utf-8"?>
<p:tagLst xmlns:p="http://schemas.openxmlformats.org/presentationml/2006/main">
  <p:tag name="KSO_WM_TAG_VERSION" val="1.0"/>
  <p:tag name="KSO_WM_BEAUTIFY_FLAG" val="#wm#"/>
  <p:tag name="KSO_WM_UNIT_TYPE" val="i"/>
  <p:tag name="KSO_WM_UNIT_ID" val="special20163155_1*i*10"/>
  <p:tag name="KSO_WM_TEMPLATE_CATEGORY" val="special"/>
  <p:tag name="KSO_WM_TEMPLATE_INDEX" val="20163155"/>
  <p:tag name="KSO_WM_UNIT_INDEX" val="10"/>
</p:tagLst>
</file>

<file path=ppt/tags/tag98.xml><?xml version="1.0" encoding="utf-8"?>
<p:tagLst xmlns:p="http://schemas.openxmlformats.org/presentationml/2006/main">
  <p:tag name="KSO_WM_TAG_VERSION" val="1.0"/>
  <p:tag name="KSO_WM_BEAUTIFY_FLAG" val="#wm#"/>
  <p:tag name="KSO_WM_UNIT_TYPE" val="i"/>
  <p:tag name="KSO_WM_UNIT_ID" val="special20163155_1*i*12"/>
  <p:tag name="KSO_WM_TEMPLATE_CATEGORY" val="special"/>
  <p:tag name="KSO_WM_TEMPLATE_INDEX" val="20163155"/>
  <p:tag name="KSO_WM_UNIT_INDEX" val="12"/>
</p:tagLst>
</file>

<file path=ppt/tags/tag99.xml><?xml version="1.0" encoding="utf-8"?>
<p:tagLst xmlns:p="http://schemas.openxmlformats.org/presentationml/2006/main">
  <p:tag name="KSO_WM_TAG_VERSION" val="1.0"/>
  <p:tag name="KSO_WM_BEAUTIFY_FLAG" val="#wm#"/>
  <p:tag name="KSO_WM_UNIT_TYPE" val="i"/>
  <p:tag name="KSO_WM_UNIT_ID" val="special20163155_1*i*13"/>
  <p:tag name="KSO_WM_TEMPLATE_CATEGORY" val="special"/>
  <p:tag name="KSO_WM_TEMPLATE_INDEX" val="20163155"/>
  <p:tag name="KSO_WM_UNIT_INDEX" val="13"/>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2404</Words>
  <Application>WPS 演示</Application>
  <PresentationFormat>宽屏</PresentationFormat>
  <Paragraphs>287</Paragraphs>
  <Slides>16</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16</vt:i4>
      </vt:variant>
    </vt:vector>
  </HeadingPairs>
  <TitlesOfParts>
    <vt:vector size="32" baseType="lpstr">
      <vt:lpstr>Arial</vt:lpstr>
      <vt:lpstr>宋体</vt:lpstr>
      <vt:lpstr>Wingdings</vt:lpstr>
      <vt:lpstr>Wingdings</vt:lpstr>
      <vt:lpstr>微软雅黑</vt:lpstr>
      <vt:lpstr>Arial Unicode MS</vt:lpstr>
      <vt:lpstr>Calibri</vt:lpstr>
      <vt:lpstr>黑体</vt:lpstr>
      <vt:lpstr>华文行楷</vt:lpstr>
      <vt:lpstr>나눔고딕</vt:lpstr>
      <vt:lpstr>Malgun Gothic</vt:lpstr>
      <vt:lpstr>Arial Narrow</vt:lpstr>
      <vt:lpstr>仿宋</vt:lpstr>
      <vt:lpstr>幼圆</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ygl</cp:lastModifiedBy>
  <cp:revision>155</cp:revision>
  <dcterms:created xsi:type="dcterms:W3CDTF">2019-06-19T02:08:00Z</dcterms:created>
  <dcterms:modified xsi:type="dcterms:W3CDTF">2023-09-24T11:17:20Z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52DC04DDDA3145C5B4D486176CA134AF_11</vt:lpwstr>
  </property>
</Properties>
</file>