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25.xml" ContentType="application/vnd.openxmlformats-officedocument.presentationml.tags+xml"/>
  <Override PartName="/ppt/tags/tag126.xml" ContentType="application/vnd.openxmlformats-officedocument.presentationml.tags+xml"/>
  <Override PartName="/ppt/tags/tag127.xml" ContentType="application/vnd.openxmlformats-officedocument.presentationml.tags+xml"/>
  <Override PartName="/ppt/tags/tag128.xml" ContentType="application/vnd.openxmlformats-officedocument.presentationml.tags+xml"/>
  <Override PartName="/ppt/tags/tag129.xml" ContentType="application/vnd.openxmlformats-officedocument.presentationml.tags+xml"/>
  <Override PartName="/ppt/tags/tag13.xml" ContentType="application/vnd.openxmlformats-officedocument.presentationml.tags+xml"/>
  <Override PartName="/ppt/tags/tag130.xml" ContentType="application/vnd.openxmlformats-officedocument.presentationml.tags+xml"/>
  <Override PartName="/ppt/tags/tag131.xml" ContentType="application/vnd.openxmlformats-officedocument.presentationml.tags+xml"/>
  <Override PartName="/ppt/tags/tag132.xml" ContentType="application/vnd.openxmlformats-officedocument.presentationml.tags+xml"/>
  <Override PartName="/ppt/tags/tag133.xml" ContentType="application/vnd.openxmlformats-officedocument.presentationml.tags+xml"/>
  <Override PartName="/ppt/tags/tag134.xml" ContentType="application/vnd.openxmlformats-officedocument.presentationml.tags+xml"/>
  <Override PartName="/ppt/tags/tag135.xml" ContentType="application/vnd.openxmlformats-officedocument.presentationml.tags+xml"/>
  <Override PartName="/ppt/tags/tag136.xml" ContentType="application/vnd.openxmlformats-officedocument.presentationml.tags+xml"/>
  <Override PartName="/ppt/tags/tag137.xml" ContentType="application/vnd.openxmlformats-officedocument.presentationml.tags+xml"/>
  <Override PartName="/ppt/tags/tag138.xml" ContentType="application/vnd.openxmlformats-officedocument.presentationml.tags+xml"/>
  <Override PartName="/ppt/tags/tag139.xml" ContentType="application/vnd.openxmlformats-officedocument.presentationml.tags+xml"/>
  <Override PartName="/ppt/tags/tag14.xml" ContentType="application/vnd.openxmlformats-officedocument.presentationml.tags+xml"/>
  <Override PartName="/ppt/tags/tag140.xml" ContentType="application/vnd.openxmlformats-officedocument.presentationml.tags+xml"/>
  <Override PartName="/ppt/tags/tag141.xml" ContentType="application/vnd.openxmlformats-officedocument.presentationml.tags+xml"/>
  <Override PartName="/ppt/tags/tag142.xml" ContentType="application/vnd.openxmlformats-officedocument.presentationml.tags+xml"/>
  <Override PartName="/ppt/tags/tag143.xml" ContentType="application/vnd.openxmlformats-officedocument.presentationml.tags+xml"/>
  <Override PartName="/ppt/tags/tag144.xml" ContentType="application/vnd.openxmlformats-officedocument.presentationml.tags+xml"/>
  <Override PartName="/ppt/tags/tag145.xml" ContentType="application/vnd.openxmlformats-officedocument.presentationml.tags+xml"/>
  <Override PartName="/ppt/tags/tag146.xml" ContentType="application/vnd.openxmlformats-officedocument.presentationml.tags+xml"/>
  <Override PartName="/ppt/tags/tag147.xml" ContentType="application/vnd.openxmlformats-officedocument.presentationml.tags+xml"/>
  <Override PartName="/ppt/tags/tag148.xml" ContentType="application/vnd.openxmlformats-officedocument.presentationml.tags+xml"/>
  <Override PartName="/ppt/tags/tag149.xml" ContentType="application/vnd.openxmlformats-officedocument.presentationml.tags+xml"/>
  <Override PartName="/ppt/tags/tag15.xml" ContentType="application/vnd.openxmlformats-officedocument.presentationml.tags+xml"/>
  <Override PartName="/ppt/tags/tag150.xml" ContentType="application/vnd.openxmlformats-officedocument.presentationml.tags+xml"/>
  <Override PartName="/ppt/tags/tag151.xml" ContentType="application/vnd.openxmlformats-officedocument.presentationml.tags+xml"/>
  <Override PartName="/ppt/tags/tag152.xml" ContentType="application/vnd.openxmlformats-officedocument.presentationml.tags+xml"/>
  <Override PartName="/ppt/tags/tag153.xml" ContentType="application/vnd.openxmlformats-officedocument.presentationml.tags+xml"/>
  <Override PartName="/ppt/tags/tag154.xml" ContentType="application/vnd.openxmlformats-officedocument.presentationml.tags+xml"/>
  <Override PartName="/ppt/tags/tag155.xml" ContentType="application/vnd.openxmlformats-officedocument.presentationml.tags+xml"/>
  <Override PartName="/ppt/tags/tag156.xml" ContentType="application/vnd.openxmlformats-officedocument.presentationml.tags+xml"/>
  <Override PartName="/ppt/tags/tag157.xml" ContentType="application/vnd.openxmlformats-officedocument.presentationml.tags+xml"/>
  <Override PartName="/ppt/tags/tag158.xml" ContentType="application/vnd.openxmlformats-officedocument.presentationml.tags+xml"/>
  <Override PartName="/ppt/tags/tag159.xml" ContentType="application/vnd.openxmlformats-officedocument.presentationml.tags+xml"/>
  <Override PartName="/ppt/tags/tag16.xml" ContentType="application/vnd.openxmlformats-officedocument.presentationml.tags+xml"/>
  <Override PartName="/ppt/tags/tag160.xml" ContentType="application/vnd.openxmlformats-officedocument.presentationml.tags+xml"/>
  <Override PartName="/ppt/tags/tag161.xml" ContentType="application/vnd.openxmlformats-officedocument.presentationml.tags+xml"/>
  <Override PartName="/ppt/tags/tag162.xml" ContentType="application/vnd.openxmlformats-officedocument.presentationml.tags+xml"/>
  <Override PartName="/ppt/tags/tag163.xml" ContentType="application/vnd.openxmlformats-officedocument.presentationml.tags+xml"/>
  <Override PartName="/ppt/tags/tag164.xml" ContentType="application/vnd.openxmlformats-officedocument.presentationml.tags+xml"/>
  <Override PartName="/ppt/tags/tag165.xml" ContentType="application/vnd.openxmlformats-officedocument.presentationml.tags+xml"/>
  <Override PartName="/ppt/tags/tag166.xml" ContentType="application/vnd.openxmlformats-officedocument.presentationml.tags+xml"/>
  <Override PartName="/ppt/tags/tag167.xml" ContentType="application/vnd.openxmlformats-officedocument.presentationml.tags+xml"/>
  <Override PartName="/ppt/tags/tag168.xml" ContentType="application/vnd.openxmlformats-officedocument.presentationml.tags+xml"/>
  <Override PartName="/ppt/tags/tag169.xml" ContentType="application/vnd.openxmlformats-officedocument.presentationml.tags+xml"/>
  <Override PartName="/ppt/tags/tag17.xml" ContentType="application/vnd.openxmlformats-officedocument.presentationml.tags+xml"/>
  <Override PartName="/ppt/tags/tag170.xml" ContentType="application/vnd.openxmlformats-officedocument.presentationml.tags+xml"/>
  <Override PartName="/ppt/tags/tag171.xml" ContentType="application/vnd.openxmlformats-officedocument.presentationml.tags+xml"/>
  <Override PartName="/ppt/tags/tag172.xml" ContentType="application/vnd.openxmlformats-officedocument.presentationml.tags+xml"/>
  <Override PartName="/ppt/tags/tag173.xml" ContentType="application/vnd.openxmlformats-officedocument.presentationml.tags+xml"/>
  <Override PartName="/ppt/tags/tag174.xml" ContentType="application/vnd.openxmlformats-officedocument.presentationml.tags+xml"/>
  <Override PartName="/ppt/tags/tag175.xml" ContentType="application/vnd.openxmlformats-officedocument.presentationml.tags+xml"/>
  <Override PartName="/ppt/tags/tag176.xml" ContentType="application/vnd.openxmlformats-officedocument.presentationml.tags+xml"/>
  <Override PartName="/ppt/tags/tag177.xml" ContentType="application/vnd.openxmlformats-officedocument.presentationml.tags+xml"/>
  <Override PartName="/ppt/tags/tag178.xml" ContentType="application/vnd.openxmlformats-officedocument.presentationml.tags+xml"/>
  <Override PartName="/ppt/tags/tag179.xml" ContentType="application/vnd.openxmlformats-officedocument.presentationml.tags+xml"/>
  <Override PartName="/ppt/tags/tag18.xml" ContentType="application/vnd.openxmlformats-officedocument.presentationml.tags+xml"/>
  <Override PartName="/ppt/tags/tag180.xml" ContentType="application/vnd.openxmlformats-officedocument.presentationml.tags+xml"/>
  <Override PartName="/ppt/tags/tag181.xml" ContentType="application/vnd.openxmlformats-officedocument.presentationml.tags+xml"/>
  <Override PartName="/ppt/tags/tag182.xml" ContentType="application/vnd.openxmlformats-officedocument.presentationml.tags+xml"/>
  <Override PartName="/ppt/tags/tag183.xml" ContentType="application/vnd.openxmlformats-officedocument.presentationml.tags+xml"/>
  <Override PartName="/ppt/tags/tag184.xml" ContentType="application/vnd.openxmlformats-officedocument.presentationml.tags+xml"/>
  <Override PartName="/ppt/tags/tag185.xml" ContentType="application/vnd.openxmlformats-officedocument.presentationml.tags+xml"/>
  <Override PartName="/ppt/tags/tag186.xml" ContentType="application/vnd.openxmlformats-officedocument.presentationml.tags+xml"/>
  <Override PartName="/ppt/tags/tag187.xml" ContentType="application/vnd.openxmlformats-officedocument.presentationml.tags+xml"/>
  <Override PartName="/ppt/tags/tag188.xml" ContentType="application/vnd.openxmlformats-officedocument.presentationml.tags+xml"/>
  <Override PartName="/ppt/tags/tag189.xml" ContentType="application/vnd.openxmlformats-officedocument.presentationml.tags+xml"/>
  <Override PartName="/ppt/tags/tag19.xml" ContentType="application/vnd.openxmlformats-officedocument.presentationml.tags+xml"/>
  <Override PartName="/ppt/tags/tag190.xml" ContentType="application/vnd.openxmlformats-officedocument.presentationml.tags+xml"/>
  <Override PartName="/ppt/tags/tag191.xml" ContentType="application/vnd.openxmlformats-officedocument.presentationml.tags+xml"/>
  <Override PartName="/ppt/tags/tag192.xml" ContentType="application/vnd.openxmlformats-officedocument.presentationml.tags+xml"/>
  <Override PartName="/ppt/tags/tag193.xml" ContentType="application/vnd.openxmlformats-officedocument.presentationml.tags+xml"/>
  <Override PartName="/ppt/tags/tag194.xml" ContentType="application/vnd.openxmlformats-officedocument.presentationml.tags+xml"/>
  <Override PartName="/ppt/tags/tag195.xml" ContentType="application/vnd.openxmlformats-officedocument.presentationml.tags+xml"/>
  <Override PartName="/ppt/tags/tag196.xml" ContentType="application/vnd.openxmlformats-officedocument.presentationml.tags+xml"/>
  <Override PartName="/ppt/tags/tag197.xml" ContentType="application/vnd.openxmlformats-officedocument.presentationml.tags+xml"/>
  <Override PartName="/ppt/tags/tag198.xml" ContentType="application/vnd.openxmlformats-officedocument.presentationml.tags+xml"/>
  <Override PartName="/ppt/tags/tag19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00.xml" ContentType="application/vnd.openxmlformats-officedocument.presentationml.tags+xml"/>
  <Override PartName="/ppt/tags/tag201.xml" ContentType="application/vnd.openxmlformats-officedocument.presentationml.tags+xml"/>
  <Override PartName="/ppt/tags/tag202.xml" ContentType="application/vnd.openxmlformats-officedocument.presentationml.tags+xml"/>
  <Override PartName="/ppt/tags/tag203.xml" ContentType="application/vnd.openxmlformats-officedocument.presentationml.tags+xml"/>
  <Override PartName="/ppt/tags/tag204.xml" ContentType="application/vnd.openxmlformats-officedocument.presentationml.tags+xml"/>
  <Override PartName="/ppt/tags/tag205.xml" ContentType="application/vnd.openxmlformats-officedocument.presentationml.tags+xml"/>
  <Override PartName="/ppt/tags/tag206.xml" ContentType="application/vnd.openxmlformats-officedocument.presentationml.tags+xml"/>
  <Override PartName="/ppt/tags/tag207.xml" ContentType="application/vnd.openxmlformats-officedocument.presentationml.tags+xml"/>
  <Override PartName="/ppt/tags/tag208.xml" ContentType="application/vnd.openxmlformats-officedocument.presentationml.tags+xml"/>
  <Override PartName="/ppt/tags/tag209.xml" ContentType="application/vnd.openxmlformats-officedocument.presentationml.tags+xml"/>
  <Override PartName="/ppt/tags/tag21.xml" ContentType="application/vnd.openxmlformats-officedocument.presentationml.tags+xml"/>
  <Override PartName="/ppt/tags/tag210.xml" ContentType="application/vnd.openxmlformats-officedocument.presentationml.tags+xml"/>
  <Override PartName="/ppt/tags/tag21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60" r:id="rId3"/>
  </p:sldMasterIdLst>
  <p:notesMasterIdLst>
    <p:notesMasterId r:id="rId5"/>
  </p:notesMasterIdLst>
  <p:sldIdLst>
    <p:sldId id="259" r:id="rId4"/>
    <p:sldId id="263" r:id="rId6"/>
    <p:sldId id="260" r:id="rId7"/>
    <p:sldId id="264" r:id="rId8"/>
    <p:sldId id="265" r:id="rId9"/>
    <p:sldId id="274" r:id="rId10"/>
    <p:sldId id="266" r:id="rId11"/>
    <p:sldId id="269" r:id="rId12"/>
    <p:sldId id="271" r:id="rId13"/>
    <p:sldId id="267" r:id="rId14"/>
    <p:sldId id="283" r:id="rId15"/>
    <p:sldId id="275" r:id="rId16"/>
    <p:sldId id="276" r:id="rId17"/>
    <p:sldId id="280" r:id="rId18"/>
    <p:sldId id="277" r:id="rId19"/>
    <p:sldId id="272" r:id="rId20"/>
  </p:sldIdLst>
  <p:sldSz cx="12192000" cy="6858000"/>
  <p:notesSz cx="6858000" cy="9144000"/>
  <p:custDataLst>
    <p:tags r:id="rId24"/>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782"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DCDCDC"/>
    <a:srgbClr val="F0F0F0"/>
    <a:srgbClr val="E6E6E6"/>
    <a:srgbClr val="C8C8C8"/>
    <a:srgbClr val="FAFAFA"/>
    <a:srgbClr val="BEBEB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778" autoAdjust="0"/>
    <p:restoredTop sz="94660"/>
  </p:normalViewPr>
  <p:slideViewPr>
    <p:cSldViewPr snapToGrid="0">
      <p:cViewPr varScale="1">
        <p:scale>
          <a:sx n="99" d="100"/>
          <a:sy n="99" d="100"/>
        </p:scale>
        <p:origin x="84" y="582"/>
      </p:cViewPr>
      <p:guideLst>
        <p:guide orient="horz" pos="2160"/>
        <p:guide pos="3782"/>
      </p:guideLst>
    </p:cSldViewPr>
  </p:slideViewPr>
  <p:notesTextViewPr>
    <p:cViewPr>
      <p:scale>
        <a:sx n="3" d="2"/>
        <a:sy n="3" d="2"/>
      </p:scale>
      <p:origin x="0" y="0"/>
    </p:cViewPr>
  </p:notesTextViewPr>
  <p:notesViewPr>
    <p:cSldViewPr snapToGrid="0">
      <p:cViewPr varScale="1">
        <p:scale>
          <a:sx n="92" d="100"/>
          <a:sy n="92" d="100"/>
        </p:scale>
        <p:origin x="2550" y="102"/>
      </p:cViewPr>
      <p:guideLst/>
    </p:cSldViewPr>
  </p:notes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5.xml"/><Relationship Id="rId8" Type="http://schemas.openxmlformats.org/officeDocument/2006/relationships/slide" Target="slides/slide4.xml"/><Relationship Id="rId7" Type="http://schemas.openxmlformats.org/officeDocument/2006/relationships/slide" Target="slides/slide3.xml"/><Relationship Id="rId6" Type="http://schemas.openxmlformats.org/officeDocument/2006/relationships/slide" Target="slides/slide2.xml"/><Relationship Id="rId5" Type="http://schemas.openxmlformats.org/officeDocument/2006/relationships/notesMaster" Target="notesMasters/notesMaster1.xml"/><Relationship Id="rId4" Type="http://schemas.openxmlformats.org/officeDocument/2006/relationships/slide" Target="slides/slide1.xml"/><Relationship Id="rId3" Type="http://schemas.openxmlformats.org/officeDocument/2006/relationships/slideMaster" Target="slideMasters/slideMaster2.xml"/><Relationship Id="rId24" Type="http://schemas.openxmlformats.org/officeDocument/2006/relationships/tags" Target="tags/tag211.xml"/><Relationship Id="rId23" Type="http://schemas.openxmlformats.org/officeDocument/2006/relationships/tableStyles" Target="tableStyles.xml"/><Relationship Id="rId22" Type="http://schemas.openxmlformats.org/officeDocument/2006/relationships/viewProps" Target="viewProps.xml"/><Relationship Id="rId21" Type="http://schemas.openxmlformats.org/officeDocument/2006/relationships/presProps" Target="presProps.xml"/><Relationship Id="rId20" Type="http://schemas.openxmlformats.org/officeDocument/2006/relationships/slide" Target="slides/slide16.xml"/><Relationship Id="rId2" Type="http://schemas.openxmlformats.org/officeDocument/2006/relationships/theme" Target="theme/theme1.xml"/><Relationship Id="rId19" Type="http://schemas.openxmlformats.org/officeDocument/2006/relationships/slide" Target="slides/slide15.xml"/><Relationship Id="rId18" Type="http://schemas.openxmlformats.org/officeDocument/2006/relationships/slide" Target="slides/slide14.xml"/><Relationship Id="rId17" Type="http://schemas.openxmlformats.org/officeDocument/2006/relationships/slide" Target="slides/slide13.xml"/><Relationship Id="rId16" Type="http://schemas.openxmlformats.org/officeDocument/2006/relationships/slide" Target="slides/slide12.xml"/><Relationship Id="rId15" Type="http://schemas.openxmlformats.org/officeDocument/2006/relationships/slide" Target="slides/slide11.xml"/><Relationship Id="rId14" Type="http://schemas.openxmlformats.org/officeDocument/2006/relationships/slide" Target="slides/slide10.xml"/><Relationship Id="rId13" Type="http://schemas.openxmlformats.org/officeDocument/2006/relationships/slide" Target="slides/slide9.xml"/><Relationship Id="rId12" Type="http://schemas.openxmlformats.org/officeDocument/2006/relationships/slide" Target="slides/slide8.xml"/><Relationship Id="rId11" Type="http://schemas.openxmlformats.org/officeDocument/2006/relationships/slide" Target="slides/slide7.xml"/><Relationship Id="rId10" Type="http://schemas.openxmlformats.org/officeDocument/2006/relationships/slide" Target="slides/slide6.xml"/><Relationship Id="rId1" Type="http://schemas.openxmlformats.org/officeDocument/2006/relationships/slideMaster" Target="slideMasters/slideMaster1.xml"/></Relationships>
</file>

<file path=ppt/media/>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0.xml"/></Relationships>
</file>

<file path=ppt/notesSlides/_rels/notesSlide1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1.xml"/></Relationships>
</file>

<file path=ppt/notesSlides/_rels/notesSlide1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2.xml"/></Relationships>
</file>

<file path=ppt/notesSlides/_rels/notesSlide1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3.xml"/></Relationships>
</file>

<file path=ppt/notesSlides/_rels/notesSlide1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4.xml"/></Relationships>
</file>

<file path=ppt/notesSlides/_rels/notesSlide1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5.xml"/></Relationships>
</file>

<file path=ppt/notesSlides/_rels/notesSlide1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6.xml"/></Relationships>
</file>

<file path=ppt/notesSlides/_rels/notesSlide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7FACFBAA-4F33-4BF6-B348-50D59E4A3B07}" type="slidenum">
              <a:rPr lang="zh-CN" altLang="en-US" smtClean="0"/>
            </a:fld>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5" Type="http://schemas.openxmlformats.org/officeDocument/2006/relationships/tags" Target="../tags/tag51.xml"/><Relationship Id="rId4" Type="http://schemas.openxmlformats.org/officeDocument/2006/relationships/tags" Target="../tags/tag50.xml"/><Relationship Id="rId3" Type="http://schemas.openxmlformats.org/officeDocument/2006/relationships/tags" Target="../tags/tag49.xml"/><Relationship Id="rId2" Type="http://schemas.openxmlformats.org/officeDocument/2006/relationships/tags" Target="../tags/tag48.xml"/><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6" Type="http://schemas.openxmlformats.org/officeDocument/2006/relationships/tags" Target="../tags/tag56.xml"/><Relationship Id="rId5" Type="http://schemas.openxmlformats.org/officeDocument/2006/relationships/tags" Target="../tags/tag55.xml"/><Relationship Id="rId4" Type="http://schemas.openxmlformats.org/officeDocument/2006/relationships/tags" Target="../tags/tag54.xml"/><Relationship Id="rId3" Type="http://schemas.openxmlformats.org/officeDocument/2006/relationships/tags" Target="../tags/tag53.xml"/><Relationship Id="rId2" Type="http://schemas.openxmlformats.org/officeDocument/2006/relationships/tags" Target="../tags/tag52.xml"/><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9" Type="http://schemas.openxmlformats.org/officeDocument/2006/relationships/tags" Target="../tags/tag70.xml"/><Relationship Id="rId8" Type="http://schemas.openxmlformats.org/officeDocument/2006/relationships/tags" Target="../tags/tag69.xml"/><Relationship Id="rId7" Type="http://schemas.openxmlformats.org/officeDocument/2006/relationships/tags" Target="../tags/tag68.xml"/><Relationship Id="rId6" Type="http://schemas.openxmlformats.org/officeDocument/2006/relationships/tags" Target="../tags/tag67.xml"/><Relationship Id="rId5" Type="http://schemas.openxmlformats.org/officeDocument/2006/relationships/tags" Target="../tags/tag66.xml"/><Relationship Id="rId4" Type="http://schemas.openxmlformats.org/officeDocument/2006/relationships/tags" Target="../tags/tag65.xml"/><Relationship Id="rId3" Type="http://schemas.openxmlformats.org/officeDocument/2006/relationships/tags" Target="../tags/tag64.xml"/><Relationship Id="rId2" Type="http://schemas.openxmlformats.org/officeDocument/2006/relationships/tags" Target="../tags/tag63.xml"/><Relationship Id="rId15" Type="http://schemas.openxmlformats.org/officeDocument/2006/relationships/tags" Target="../tags/tag76.xml"/><Relationship Id="rId14" Type="http://schemas.openxmlformats.org/officeDocument/2006/relationships/tags" Target="../tags/tag75.xml"/><Relationship Id="rId13" Type="http://schemas.openxmlformats.org/officeDocument/2006/relationships/tags" Target="../tags/tag74.xml"/><Relationship Id="rId12" Type="http://schemas.openxmlformats.org/officeDocument/2006/relationships/tags" Target="../tags/tag73.xml"/><Relationship Id="rId11" Type="http://schemas.openxmlformats.org/officeDocument/2006/relationships/tags" Target="../tags/tag72.xml"/><Relationship Id="rId10" Type="http://schemas.openxmlformats.org/officeDocument/2006/relationships/tags" Target="../tags/tag71.xml"/><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9" Type="http://schemas.openxmlformats.org/officeDocument/2006/relationships/tags" Target="../tags/tag84.xml"/><Relationship Id="rId8" Type="http://schemas.openxmlformats.org/officeDocument/2006/relationships/tags" Target="../tags/tag83.xml"/><Relationship Id="rId7" Type="http://schemas.openxmlformats.org/officeDocument/2006/relationships/tags" Target="../tags/tag82.xml"/><Relationship Id="rId6" Type="http://schemas.openxmlformats.org/officeDocument/2006/relationships/tags" Target="../tags/tag81.xml"/><Relationship Id="rId5" Type="http://schemas.openxmlformats.org/officeDocument/2006/relationships/tags" Target="../tags/tag80.xml"/><Relationship Id="rId4" Type="http://schemas.openxmlformats.org/officeDocument/2006/relationships/tags" Target="../tags/tag79.xml"/><Relationship Id="rId3" Type="http://schemas.openxmlformats.org/officeDocument/2006/relationships/tags" Target="../tags/tag78.xml"/><Relationship Id="rId2" Type="http://schemas.openxmlformats.org/officeDocument/2006/relationships/tags" Target="../tags/tag77.xml"/><Relationship Id="rId12" Type="http://schemas.openxmlformats.org/officeDocument/2006/relationships/tags" Target="../tags/tag87.xml"/><Relationship Id="rId11" Type="http://schemas.openxmlformats.org/officeDocument/2006/relationships/tags" Target="../tags/tag86.xml"/><Relationship Id="rId10" Type="http://schemas.openxmlformats.org/officeDocument/2006/relationships/tags" Target="../tags/tag85.xml"/><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9" Type="http://schemas.openxmlformats.org/officeDocument/2006/relationships/tags" Target="../tags/tag95.xml"/><Relationship Id="rId8" Type="http://schemas.openxmlformats.org/officeDocument/2006/relationships/tags" Target="../tags/tag94.xml"/><Relationship Id="rId7" Type="http://schemas.openxmlformats.org/officeDocument/2006/relationships/tags" Target="../tags/tag93.xml"/><Relationship Id="rId6" Type="http://schemas.openxmlformats.org/officeDocument/2006/relationships/tags" Target="../tags/tag92.xml"/><Relationship Id="rId5" Type="http://schemas.openxmlformats.org/officeDocument/2006/relationships/tags" Target="../tags/tag91.xml"/><Relationship Id="rId4" Type="http://schemas.openxmlformats.org/officeDocument/2006/relationships/tags" Target="../tags/tag90.xml"/><Relationship Id="rId3" Type="http://schemas.openxmlformats.org/officeDocument/2006/relationships/tags" Target="../tags/tag89.xml"/><Relationship Id="rId2" Type="http://schemas.openxmlformats.org/officeDocument/2006/relationships/tags" Target="../tags/tag88.xml"/><Relationship Id="rId13" Type="http://schemas.openxmlformats.org/officeDocument/2006/relationships/tags" Target="../tags/tag99.xml"/><Relationship Id="rId12" Type="http://schemas.openxmlformats.org/officeDocument/2006/relationships/tags" Target="../tags/tag98.xml"/><Relationship Id="rId11" Type="http://schemas.openxmlformats.org/officeDocument/2006/relationships/tags" Target="../tags/tag97.xml"/><Relationship Id="rId10" Type="http://schemas.openxmlformats.org/officeDocument/2006/relationships/tags" Target="../tags/tag96.xml"/><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6" Type="http://schemas.openxmlformats.org/officeDocument/2006/relationships/tags" Target="../tags/tag10.xml"/><Relationship Id="rId5" Type="http://schemas.openxmlformats.org/officeDocument/2006/relationships/tags" Target="../tags/tag9.xml"/><Relationship Id="rId4" Type="http://schemas.openxmlformats.org/officeDocument/2006/relationships/tags" Target="../tags/tag8.xml"/><Relationship Id="rId3" Type="http://schemas.openxmlformats.org/officeDocument/2006/relationships/tags" Target="../tags/tag7.xml"/><Relationship Id="rId2" Type="http://schemas.openxmlformats.org/officeDocument/2006/relationships/tags" Target="../tags/tag6.xml"/><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6" Type="http://schemas.openxmlformats.org/officeDocument/2006/relationships/tags" Target="../tags/tag15.xml"/><Relationship Id="rId5" Type="http://schemas.openxmlformats.org/officeDocument/2006/relationships/tags" Target="../tags/tag14.xml"/><Relationship Id="rId4" Type="http://schemas.openxmlformats.org/officeDocument/2006/relationships/tags" Target="../tags/tag13.xml"/><Relationship Id="rId3" Type="http://schemas.openxmlformats.org/officeDocument/2006/relationships/tags" Target="../tags/tag12.xml"/><Relationship Id="rId2" Type="http://schemas.openxmlformats.org/officeDocument/2006/relationships/tags" Target="../tags/tag11.xm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7" Type="http://schemas.openxmlformats.org/officeDocument/2006/relationships/tags" Target="../tags/tag21.xml"/><Relationship Id="rId6" Type="http://schemas.openxmlformats.org/officeDocument/2006/relationships/tags" Target="../tags/tag20.xml"/><Relationship Id="rId5" Type="http://schemas.openxmlformats.org/officeDocument/2006/relationships/tags" Target="../tags/tag19.xml"/><Relationship Id="rId4" Type="http://schemas.openxmlformats.org/officeDocument/2006/relationships/tags" Target="../tags/tag18.xml"/><Relationship Id="rId3" Type="http://schemas.openxmlformats.org/officeDocument/2006/relationships/tags" Target="../tags/tag17.xml"/><Relationship Id="rId2" Type="http://schemas.openxmlformats.org/officeDocument/2006/relationships/tags" Target="../tags/tag16.xml"/><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9" Type="http://schemas.openxmlformats.org/officeDocument/2006/relationships/tags" Target="../tags/tag29.xml"/><Relationship Id="rId8" Type="http://schemas.openxmlformats.org/officeDocument/2006/relationships/tags" Target="../tags/tag28.xml"/><Relationship Id="rId7" Type="http://schemas.openxmlformats.org/officeDocument/2006/relationships/tags" Target="../tags/tag27.xml"/><Relationship Id="rId6" Type="http://schemas.openxmlformats.org/officeDocument/2006/relationships/tags" Target="../tags/tag26.xml"/><Relationship Id="rId5" Type="http://schemas.openxmlformats.org/officeDocument/2006/relationships/tags" Target="../tags/tag25.xml"/><Relationship Id="rId4" Type="http://schemas.openxmlformats.org/officeDocument/2006/relationships/tags" Target="../tags/tag24.xml"/><Relationship Id="rId3" Type="http://schemas.openxmlformats.org/officeDocument/2006/relationships/tags" Target="../tags/tag23.xml"/><Relationship Id="rId2" Type="http://schemas.openxmlformats.org/officeDocument/2006/relationships/tags" Target="../tags/tag22.xml"/><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5" Type="http://schemas.openxmlformats.org/officeDocument/2006/relationships/tags" Target="../tags/tag33.xml"/><Relationship Id="rId4" Type="http://schemas.openxmlformats.org/officeDocument/2006/relationships/tags" Target="../tags/tag32.xml"/><Relationship Id="rId3" Type="http://schemas.openxmlformats.org/officeDocument/2006/relationships/tags" Target="../tags/tag31.xml"/><Relationship Id="rId2" Type="http://schemas.openxmlformats.org/officeDocument/2006/relationships/tags" Target="../tags/tag30.xml"/><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4" Type="http://schemas.openxmlformats.org/officeDocument/2006/relationships/tags" Target="../tags/tag36.xml"/><Relationship Id="rId3" Type="http://schemas.openxmlformats.org/officeDocument/2006/relationships/tags" Target="../tags/tag35.xml"/><Relationship Id="rId2" Type="http://schemas.openxmlformats.org/officeDocument/2006/relationships/tags" Target="../tags/tag34.xml"/><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7" Type="http://schemas.openxmlformats.org/officeDocument/2006/relationships/tags" Target="../tags/tag42.xml"/><Relationship Id="rId6" Type="http://schemas.openxmlformats.org/officeDocument/2006/relationships/tags" Target="../tags/tag41.xml"/><Relationship Id="rId5" Type="http://schemas.openxmlformats.org/officeDocument/2006/relationships/tags" Target="../tags/tag40.xml"/><Relationship Id="rId4" Type="http://schemas.openxmlformats.org/officeDocument/2006/relationships/tags" Target="../tags/tag39.xml"/><Relationship Id="rId3" Type="http://schemas.openxmlformats.org/officeDocument/2006/relationships/tags" Target="../tags/tag38.xml"/><Relationship Id="rId2" Type="http://schemas.openxmlformats.org/officeDocument/2006/relationships/tags" Target="../tags/tag37.xml"/><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6" Type="http://schemas.openxmlformats.org/officeDocument/2006/relationships/tags" Target="../tags/tag47.xml"/><Relationship Id="rId5" Type="http://schemas.openxmlformats.org/officeDocument/2006/relationships/tags" Target="../tags/tag46.xml"/><Relationship Id="rId4" Type="http://schemas.openxmlformats.org/officeDocument/2006/relationships/tags" Target="../tags/tag45.xml"/><Relationship Id="rId3" Type="http://schemas.openxmlformats.org/officeDocument/2006/relationships/tags" Target="../tags/tag44.xml"/><Relationship Id="rId2" Type="http://schemas.openxmlformats.org/officeDocument/2006/relationships/tags" Target="../tags/tag43.xml"/><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custDataLst>
              <p:tags r:id="rId2"/>
            </p:custDataLst>
          </p:nvPr>
        </p:nvSpPr>
        <p:spPr>
          <a:xfrm>
            <a:off x="1198800" y="914400"/>
            <a:ext cx="9799200" cy="2570400"/>
          </a:xfrm>
        </p:spPr>
        <p:txBody>
          <a:bodyPr lIns="90000" tIns="46800" rIns="90000" bIns="46800" anchor="b" anchorCtr="0">
            <a:normAutofit/>
          </a:bodyPr>
          <a:lstStyle>
            <a:lvl1pPr algn="ctr">
              <a:defRPr sz="6000"/>
            </a:lvl1pPr>
          </a:lstStyle>
          <a:p>
            <a:r>
              <a:rPr lang="zh-CN" altLang="en-US" dirty="0"/>
              <a:t>单击此处编辑母版标题样式</a:t>
            </a:r>
            <a:endParaRPr lang="zh-CN" altLang="en-US" dirty="0"/>
          </a:p>
        </p:txBody>
      </p:sp>
      <p:sp>
        <p:nvSpPr>
          <p:cNvPr id="3" name="副标题 2"/>
          <p:cNvSpPr>
            <a:spLocks noGrp="1"/>
          </p:cNvSpPr>
          <p:nvPr>
            <p:ph type="subTitle" idx="1"/>
            <p:custDataLst>
              <p:tags r:id="rId3"/>
            </p:custDataLst>
          </p:nvPr>
        </p:nvSpPr>
        <p:spPr>
          <a:xfrm>
            <a:off x="1198800" y="3560400"/>
            <a:ext cx="9799200" cy="1472400"/>
          </a:xfrm>
        </p:spPr>
        <p:txBody>
          <a:bodyPr lIns="90000" tIns="46800" rIns="90000" bIns="46800">
            <a:normAutofit/>
          </a:bodyPr>
          <a:lstStyle>
            <a:lvl1pPr marL="0" indent="0" algn="ctr">
              <a:lnSpc>
                <a:spcPct val="110000"/>
              </a:lnSpc>
              <a:buNone/>
              <a:defRPr sz="2400" spc="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单击此处编辑母版副标题样式</a:t>
            </a:r>
            <a:endParaRPr lang="zh-CN" altLang="en-US" dirty="0"/>
          </a:p>
        </p:txBody>
      </p:sp>
      <p:sp>
        <p:nvSpPr>
          <p:cNvPr id="16" name="日期占位符 15"/>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5"/>
            </p:custDataLst>
          </p:nvPr>
        </p:nvSpPr>
        <p:spPr/>
        <p:txBody>
          <a:bodyPr/>
          <a:lstStyle/>
          <a:p>
            <a:endParaRPr lang="zh-CN" altLang="en-US" dirty="0"/>
          </a:p>
        </p:txBody>
      </p:sp>
      <p:sp>
        <p:nvSpPr>
          <p:cNvPr id="18" name="灯片编号占位符 17"/>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08400" y="774000"/>
            <a:ext cx="10972800" cy="5482800"/>
          </a:xfrm>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末尾幻灯片">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2" name="标题 1"/>
          <p:cNvSpPr>
            <a:spLocks noGrp="1"/>
          </p:cNvSpPr>
          <p:nvPr>
            <p:ph type="title" hasCustomPrompt="1"/>
            <p:custDataLst>
              <p:tags r:id="rId5"/>
            </p:custDataLst>
          </p:nvPr>
        </p:nvSpPr>
        <p:spPr>
          <a:xfrm>
            <a:off x="1198800" y="2484000"/>
            <a:ext cx="9799200" cy="1018800"/>
          </a:xfrm>
        </p:spPr>
        <p:txBody>
          <a:bodyPr vert="horz" lIns="90000" tIns="46800" rIns="90000" bIns="46800" rtlCol="0" anchor="t" anchorCtr="0">
            <a:normAutofit/>
          </a:bodyPr>
          <a:lstStyle>
            <a:lvl1pPr algn="ctr">
              <a:defRPr sz="6000"/>
            </a:lvl1pPr>
          </a:lstStyle>
          <a:p>
            <a:pPr lvl="0"/>
            <a:r>
              <a:rPr lang="zh-CN" altLang="en-US" smtClean="0"/>
              <a:t>单击此处编辑标题</a:t>
            </a:r>
            <a:endParaRPr lang="zh-CN" altLang="en-US"/>
          </a:p>
        </p:txBody>
      </p:sp>
      <p:sp>
        <p:nvSpPr>
          <p:cNvPr id="7" name="文本占位符 6"/>
          <p:cNvSpPr>
            <a:spLocks noGrp="1"/>
          </p:cNvSpPr>
          <p:nvPr>
            <p:ph type="body" sz="quarter" idx="13"/>
            <p:custDataLst>
              <p:tags r:id="rId6"/>
            </p:custDataLst>
          </p:nvPr>
        </p:nvSpPr>
        <p:spPr>
          <a:xfrm>
            <a:off x="1198800" y="3560400"/>
            <a:ext cx="9799200" cy="471600"/>
          </a:xfrm>
        </p:spPr>
        <p:txBody>
          <a:bodyPr lIns="90000" tIns="46800" rIns="90000" bIns="46800">
            <a:normAutofit/>
          </a:bodyPr>
          <a:lstStyle>
            <a:lvl1pPr algn="ctr">
              <a:lnSpc>
                <a:spcPct val="110000"/>
              </a:lnSpc>
              <a:buNone/>
              <a:defRPr sz="2400" spc="200"/>
            </a:lvl1pPr>
          </a:lstStyle>
          <a:p>
            <a:pPr lvl="0"/>
            <a:r>
              <a:rPr lang="zh-CN" altLang="en-US" dirty="0"/>
              <a:t>单击此处编辑母版文本样式</a:t>
            </a:r>
            <a:endParaRPr lang="zh-CN" alt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7" name="矩形 6"/>
          <p:cNvSpPr/>
          <p:nvPr>
            <p:custDataLst>
              <p:tags r:id="rId2"/>
            </p:custDataLst>
          </p:nvPr>
        </p:nvSpPr>
        <p:spPr>
          <a:xfrm>
            <a:off x="0" y="2639505"/>
            <a:ext cx="311085" cy="2545237"/>
          </a:xfrm>
          <a:prstGeom prst="rect">
            <a:avLst/>
          </a:prstGeom>
          <a:solidFill>
            <a:schemeClr val="accent1">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8" name="矩形 7"/>
          <p:cNvSpPr/>
          <p:nvPr>
            <p:custDataLst>
              <p:tags r:id="rId3"/>
            </p:custDataLst>
          </p:nvPr>
        </p:nvSpPr>
        <p:spPr>
          <a:xfrm>
            <a:off x="7722124" y="2639505"/>
            <a:ext cx="311085" cy="2545237"/>
          </a:xfrm>
          <a:prstGeom prst="rect">
            <a:avLst/>
          </a:prstGeom>
          <a:solidFill>
            <a:schemeClr val="accent1">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8"/>
          <p:cNvSpPr/>
          <p:nvPr>
            <p:custDataLst>
              <p:tags r:id="rId4"/>
            </p:custDataLst>
          </p:nvPr>
        </p:nvSpPr>
        <p:spPr>
          <a:xfrm>
            <a:off x="8062274" y="3185887"/>
            <a:ext cx="386499" cy="1980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flip="none" rotWithShape="1">
            <a:gsLst>
              <a:gs pos="0">
                <a:schemeClr val="bg1">
                  <a:lumMod val="85000"/>
                </a:schemeClr>
              </a:gs>
              <a:gs pos="46000">
                <a:schemeClr val="bg1">
                  <a:lumMod val="75000"/>
                </a:schemeClr>
              </a:gs>
              <a:gs pos="100000">
                <a:schemeClr val="bg1">
                  <a:lumMod val="50000"/>
                </a:schemeClr>
              </a:gs>
            </a:gsLst>
            <a:path path="circle">
              <a:fillToRect l="50000" t="130000" r="50000" b="-30000"/>
            </a:path>
            <a:tileRect/>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cxnSp>
        <p:nvCxnSpPr>
          <p:cNvPr id="10" name="直接连接符 9"/>
          <p:cNvCxnSpPr/>
          <p:nvPr>
            <p:custDataLst>
              <p:tags r:id="rId5"/>
            </p:custDataLst>
          </p:nvPr>
        </p:nvCxnSpPr>
        <p:spPr>
          <a:xfrm>
            <a:off x="8033209" y="5184742"/>
            <a:ext cx="4158791"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11" name="任意多边形 10"/>
          <p:cNvSpPr/>
          <p:nvPr>
            <p:custDataLst>
              <p:tags r:id="rId6"/>
            </p:custDataLst>
          </p:nvPr>
        </p:nvSpPr>
        <p:spPr>
          <a:xfrm>
            <a:off x="8467623" y="3257887"/>
            <a:ext cx="386499" cy="1908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flip="none" rotWithShape="1">
            <a:gsLst>
              <a:gs pos="0">
                <a:schemeClr val="bg1">
                  <a:lumMod val="85000"/>
                </a:schemeClr>
              </a:gs>
              <a:gs pos="46000">
                <a:schemeClr val="bg1">
                  <a:lumMod val="75000"/>
                </a:schemeClr>
              </a:gs>
              <a:gs pos="100000">
                <a:schemeClr val="bg1">
                  <a:lumMod val="50000"/>
                </a:schemeClr>
              </a:gs>
            </a:gsLst>
            <a:path path="circle">
              <a:fillToRect l="50000" t="130000" r="50000" b="-30000"/>
            </a:path>
            <a:tileRect/>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任意多边形 11"/>
          <p:cNvSpPr/>
          <p:nvPr>
            <p:custDataLst>
              <p:tags r:id="rId7"/>
            </p:custDataLst>
          </p:nvPr>
        </p:nvSpPr>
        <p:spPr>
          <a:xfrm>
            <a:off x="8880982" y="3257887"/>
            <a:ext cx="386499" cy="1908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flip="none" rotWithShape="1">
            <a:gsLst>
              <a:gs pos="0">
                <a:schemeClr val="bg1">
                  <a:lumMod val="85000"/>
                </a:schemeClr>
              </a:gs>
              <a:gs pos="46000">
                <a:schemeClr val="bg1">
                  <a:lumMod val="75000"/>
                </a:schemeClr>
              </a:gs>
              <a:gs pos="100000">
                <a:schemeClr val="bg1">
                  <a:lumMod val="50000"/>
                </a:schemeClr>
              </a:gs>
            </a:gsLst>
            <a:path path="circle">
              <a:fillToRect l="50000" t="130000" r="50000" b="-30000"/>
            </a:path>
            <a:tileRect/>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任意多边形 12"/>
          <p:cNvSpPr/>
          <p:nvPr>
            <p:custDataLst>
              <p:tags r:id="rId8"/>
            </p:custDataLst>
          </p:nvPr>
        </p:nvSpPr>
        <p:spPr>
          <a:xfrm>
            <a:off x="9287066" y="3293887"/>
            <a:ext cx="386499" cy="1872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flip="none" rotWithShape="1">
            <a:gsLst>
              <a:gs pos="0">
                <a:schemeClr val="bg1">
                  <a:lumMod val="85000"/>
                </a:schemeClr>
              </a:gs>
              <a:gs pos="46000">
                <a:schemeClr val="bg1">
                  <a:lumMod val="75000"/>
                </a:schemeClr>
              </a:gs>
              <a:gs pos="100000">
                <a:schemeClr val="bg1">
                  <a:lumMod val="50000"/>
                </a:schemeClr>
              </a:gs>
            </a:gsLst>
            <a:path path="circle">
              <a:fillToRect l="50000" t="130000" r="50000" b="-30000"/>
            </a:path>
            <a:tileRect/>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任意多边形 13"/>
          <p:cNvSpPr/>
          <p:nvPr>
            <p:custDataLst>
              <p:tags r:id="rId9"/>
            </p:custDataLst>
          </p:nvPr>
        </p:nvSpPr>
        <p:spPr>
          <a:xfrm>
            <a:off x="9712735" y="3329887"/>
            <a:ext cx="386499" cy="1836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a:gsLst>
              <a:gs pos="0">
                <a:schemeClr val="bg1">
                  <a:lumMod val="85000"/>
                </a:schemeClr>
              </a:gs>
              <a:gs pos="46000">
                <a:schemeClr val="bg1">
                  <a:lumMod val="75000"/>
                </a:schemeClr>
              </a:gs>
              <a:gs pos="100000">
                <a:schemeClr val="bg1">
                  <a:lumMod val="50000"/>
                </a:schemeClr>
              </a:gs>
            </a:gsLst>
            <a:path path="circle">
              <a:fillToRect l="50000" t="130000" r="50000" b="-30000"/>
            </a:path>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任意多边形 14"/>
          <p:cNvSpPr/>
          <p:nvPr>
            <p:custDataLst>
              <p:tags r:id="rId10"/>
            </p:custDataLst>
          </p:nvPr>
        </p:nvSpPr>
        <p:spPr>
          <a:xfrm>
            <a:off x="10135328" y="3365887"/>
            <a:ext cx="386499" cy="1800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a:gsLst>
              <a:gs pos="0">
                <a:schemeClr val="bg1">
                  <a:lumMod val="85000"/>
                </a:schemeClr>
              </a:gs>
              <a:gs pos="46000">
                <a:schemeClr val="bg1">
                  <a:lumMod val="75000"/>
                </a:schemeClr>
              </a:gs>
              <a:gs pos="100000">
                <a:schemeClr val="bg1">
                  <a:lumMod val="50000"/>
                </a:schemeClr>
              </a:gs>
            </a:gsLst>
            <a:path path="circle">
              <a:fillToRect l="50000" t="130000" r="50000" b="-30000"/>
            </a:path>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6" name="任意多边形 15"/>
          <p:cNvSpPr/>
          <p:nvPr>
            <p:custDataLst>
              <p:tags r:id="rId11"/>
            </p:custDataLst>
          </p:nvPr>
        </p:nvSpPr>
        <p:spPr>
          <a:xfrm rot="20959521">
            <a:off x="10678524" y="3417043"/>
            <a:ext cx="386499" cy="1728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a:gsLst>
              <a:gs pos="0">
                <a:schemeClr val="bg1">
                  <a:lumMod val="85000"/>
                </a:schemeClr>
              </a:gs>
              <a:gs pos="46000">
                <a:schemeClr val="bg1">
                  <a:lumMod val="75000"/>
                </a:schemeClr>
              </a:gs>
              <a:gs pos="100000">
                <a:schemeClr val="bg1">
                  <a:lumMod val="50000"/>
                </a:schemeClr>
              </a:gs>
            </a:gsLst>
            <a:path path="circle">
              <a:fillToRect l="50000" t="130000" r="50000" b="-30000"/>
            </a:path>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7" name="任意多边形 16"/>
          <p:cNvSpPr/>
          <p:nvPr>
            <p:custDataLst>
              <p:tags r:id="rId12"/>
            </p:custDataLst>
          </p:nvPr>
        </p:nvSpPr>
        <p:spPr>
          <a:xfrm rot="19779136">
            <a:off x="11359082" y="3458639"/>
            <a:ext cx="386499" cy="1728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a:gsLst>
              <a:gs pos="0">
                <a:schemeClr val="bg1">
                  <a:lumMod val="85000"/>
                </a:schemeClr>
              </a:gs>
              <a:gs pos="46000">
                <a:schemeClr val="bg1">
                  <a:lumMod val="75000"/>
                </a:schemeClr>
              </a:gs>
              <a:gs pos="100000">
                <a:schemeClr val="bg1">
                  <a:lumMod val="50000"/>
                </a:schemeClr>
              </a:gs>
            </a:gsLst>
            <a:path path="circle">
              <a:fillToRect l="50000" t="130000" r="50000" b="-30000"/>
            </a:path>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cxnSp>
        <p:nvCxnSpPr>
          <p:cNvPr id="18" name="直接连接符 17"/>
          <p:cNvCxnSpPr/>
          <p:nvPr>
            <p:custDataLst>
              <p:tags r:id="rId13"/>
            </p:custDataLst>
          </p:nvPr>
        </p:nvCxnSpPr>
        <p:spPr>
          <a:xfrm>
            <a:off x="311085" y="5184742"/>
            <a:ext cx="7411039" cy="0"/>
          </a:xfrm>
          <a:prstGeom prst="line">
            <a:avLst/>
          </a:prstGeom>
          <a:ln w="15875">
            <a:solidFill>
              <a:schemeClr val="accent1">
                <a:lumMod val="50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19" name="直接连接符 18"/>
          <p:cNvCxnSpPr/>
          <p:nvPr>
            <p:custDataLst>
              <p:tags r:id="rId14"/>
            </p:custDataLst>
          </p:nvPr>
        </p:nvCxnSpPr>
        <p:spPr>
          <a:xfrm>
            <a:off x="311084" y="2658359"/>
            <a:ext cx="7411039" cy="0"/>
          </a:xfrm>
          <a:prstGeom prst="line">
            <a:avLst/>
          </a:prstGeom>
          <a:ln w="15875">
            <a:solidFill>
              <a:schemeClr val="accent1">
                <a:lumMod val="50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20" name="直接连接符 19"/>
          <p:cNvCxnSpPr/>
          <p:nvPr>
            <p:custDataLst>
              <p:tags r:id="rId15"/>
            </p:custDataLst>
          </p:nvPr>
        </p:nvCxnSpPr>
        <p:spPr>
          <a:xfrm>
            <a:off x="311083" y="4451022"/>
            <a:ext cx="7411039" cy="0"/>
          </a:xfrm>
          <a:prstGeom prst="line">
            <a:avLst/>
          </a:prstGeom>
          <a:ln w="15875">
            <a:solidFill>
              <a:schemeClr val="accent1">
                <a:lumMod val="50000"/>
              </a:schemeClr>
            </a:solidFill>
            <a:prstDash val="sysDash"/>
          </a:ln>
        </p:spPr>
        <p:style>
          <a:lnRef idx="1">
            <a:schemeClr val="accent1"/>
          </a:lnRef>
          <a:fillRef idx="0">
            <a:schemeClr val="accent1"/>
          </a:fillRef>
          <a:effectRef idx="0">
            <a:schemeClr val="accent1"/>
          </a:effectRef>
          <a:fontRef idx="minor">
            <a:schemeClr val="tx1"/>
          </a:fontRef>
        </p:style>
      </p:cxnSp>
      <p:sp>
        <p:nvSpPr>
          <p:cNvPr id="2" name="标题 1"/>
          <p:cNvSpPr>
            <a:spLocks noGrp="1"/>
          </p:cNvSpPr>
          <p:nvPr>
            <p:ph type="ctrTitle" hasCustomPrompt="1"/>
          </p:nvPr>
        </p:nvSpPr>
        <p:spPr>
          <a:xfrm>
            <a:off x="336993" y="2658358"/>
            <a:ext cx="7368766" cy="1716988"/>
          </a:xfrm>
        </p:spPr>
        <p:txBody>
          <a:bodyPr anchor="b">
            <a:normAutofit/>
          </a:bodyPr>
          <a:lstStyle>
            <a:lvl1pPr algn="ctr">
              <a:defRPr sz="5400">
                <a:solidFill>
                  <a:srgbClr val="1F4E79"/>
                </a:solidFill>
              </a:defRPr>
            </a:lvl1pPr>
          </a:lstStyle>
          <a:p>
            <a:r>
              <a:rPr lang="zh-CN" altLang="en-US" dirty="0" smtClean="0"/>
              <a:t>编辑标题</a:t>
            </a:r>
            <a:endParaRPr lang="zh-CN" altLang="en-US" dirty="0"/>
          </a:p>
        </p:txBody>
      </p:sp>
      <p:sp>
        <p:nvSpPr>
          <p:cNvPr id="3" name="副标题 2"/>
          <p:cNvSpPr>
            <a:spLocks noGrp="1"/>
          </p:cNvSpPr>
          <p:nvPr>
            <p:ph type="subTitle" idx="1"/>
          </p:nvPr>
        </p:nvSpPr>
        <p:spPr>
          <a:xfrm>
            <a:off x="336993" y="4518221"/>
            <a:ext cx="7368766" cy="666521"/>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smtClean="0"/>
              <a:t>单击此处编辑母版副标题样式</a:t>
            </a:r>
            <a:endParaRPr lang="zh-CN" altLang="en-US" dirty="0"/>
          </a:p>
        </p:txBody>
      </p:sp>
      <p:sp>
        <p:nvSpPr>
          <p:cNvPr id="4" name="日期占位符 3"/>
          <p:cNvSpPr>
            <a:spLocks noGrp="1"/>
          </p:cNvSpPr>
          <p:nvPr>
            <p:ph type="dt" sz="half" idx="10"/>
          </p:nvPr>
        </p:nvSpPr>
        <p:spPr/>
        <p:txBody>
          <a:bodyPr/>
          <a:lstStyle/>
          <a:p>
            <a:fld id="{2180C721-00F0-49A5-8986-DFDB39C600B4}"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18C8E5C5-05D3-4171-9F3F-370131363719}" type="slidenum">
              <a:rPr lang="zh-CN" altLang="en-US" smtClean="0"/>
            </a:fld>
            <a:endParaRPr lang="zh-CN" alt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9" presetClass="entr" presetSubtype="0" fill="hold" grpId="1" nodeType="afterEffect">
                                  <p:stCondLst>
                                    <p:cond delay="0"/>
                                  </p:stCondLst>
                                  <p:childTnLst>
                                    <p:set>
                                      <p:cBhvr>
                                        <p:cTn id="6" dur="1" fill="hold">
                                          <p:stCondLst>
                                            <p:cond delay="0"/>
                                          </p:stCondLst>
                                        </p:cTn>
                                        <p:tgtEl>
                                          <p:spTgt spid="7"/>
                                        </p:tgtEl>
                                        <p:attrNameLst>
                                          <p:attrName>style.visibility</p:attrName>
                                        </p:attrNameLst>
                                      </p:cBhvr>
                                      <p:to>
                                        <p:strVal val="visible"/>
                                      </p:to>
                                    </p:set>
                                    <p:anim calcmode="lin" valueType="num">
                                      <p:cBhvr>
                                        <p:cTn id="7" dur="1000" fill="hold"/>
                                        <p:tgtEl>
                                          <p:spTgt spid="7"/>
                                        </p:tgtEl>
                                        <p:attrNameLst>
                                          <p:attrName>ppt_x</p:attrName>
                                        </p:attrNameLst>
                                      </p:cBhvr>
                                      <p:tavLst>
                                        <p:tav tm="0">
                                          <p:val>
                                            <p:strVal val="#ppt_x-.2"/>
                                          </p:val>
                                        </p:tav>
                                        <p:tav tm="100000">
                                          <p:val>
                                            <p:strVal val="#ppt_x"/>
                                          </p:val>
                                        </p:tav>
                                      </p:tavLst>
                                    </p:anim>
                                    <p:anim calcmode="lin" valueType="num">
                                      <p:cBhvr>
                                        <p:cTn id="8" dur="1000" fill="hold"/>
                                        <p:tgtEl>
                                          <p:spTgt spid="7"/>
                                        </p:tgtEl>
                                        <p:attrNameLst>
                                          <p:attrName>ppt_y</p:attrName>
                                        </p:attrNameLst>
                                      </p:cBhvr>
                                      <p:tavLst>
                                        <p:tav tm="0">
                                          <p:val>
                                            <p:strVal val="#ppt_y"/>
                                          </p:val>
                                        </p:tav>
                                        <p:tav tm="100000">
                                          <p:val>
                                            <p:strVal val="#ppt_y"/>
                                          </p:val>
                                        </p:tav>
                                      </p:tavLst>
                                    </p:anim>
                                    <p:animEffect transition="in" filter="wipe(right)" prLst="gradientSize: 0.1">
                                      <p:cBhvr>
                                        <p:cTn id="9" dur="1000"/>
                                        <p:tgtEl>
                                          <p:spTgt spid="7"/>
                                        </p:tgtEl>
                                      </p:cBhvr>
                                    </p:animEffect>
                                  </p:childTnLst>
                                </p:cTn>
                              </p:par>
                              <p:par>
                                <p:cTn id="10" presetID="29" presetClass="entr" presetSubtype="0" fill="hold" grpId="0" nodeType="withEffect">
                                  <p:stCondLst>
                                    <p:cond delay="0"/>
                                  </p:stCondLst>
                                  <p:childTnLst>
                                    <p:set>
                                      <p:cBhvr>
                                        <p:cTn id="11" dur="1" fill="hold">
                                          <p:stCondLst>
                                            <p:cond delay="0"/>
                                          </p:stCondLst>
                                        </p:cTn>
                                        <p:tgtEl>
                                          <p:spTgt spid="8"/>
                                        </p:tgtEl>
                                        <p:attrNameLst>
                                          <p:attrName>style.visibility</p:attrName>
                                        </p:attrNameLst>
                                      </p:cBhvr>
                                      <p:to>
                                        <p:strVal val="visible"/>
                                      </p:to>
                                    </p:set>
                                    <p:anim calcmode="lin" valueType="num">
                                      <p:cBhvr>
                                        <p:cTn id="12" dur="1000" fill="hold"/>
                                        <p:tgtEl>
                                          <p:spTgt spid="8"/>
                                        </p:tgtEl>
                                        <p:attrNameLst>
                                          <p:attrName>ppt_x</p:attrName>
                                        </p:attrNameLst>
                                      </p:cBhvr>
                                      <p:tavLst>
                                        <p:tav tm="0">
                                          <p:val>
                                            <p:strVal val="#ppt_x-.2"/>
                                          </p:val>
                                        </p:tav>
                                        <p:tav tm="100000">
                                          <p:val>
                                            <p:strVal val="#ppt_x"/>
                                          </p:val>
                                        </p:tav>
                                      </p:tavLst>
                                    </p:anim>
                                    <p:anim calcmode="lin" valueType="num">
                                      <p:cBhvr>
                                        <p:cTn id="13" dur="1000" fill="hold"/>
                                        <p:tgtEl>
                                          <p:spTgt spid="8"/>
                                        </p:tgtEl>
                                        <p:attrNameLst>
                                          <p:attrName>ppt_y</p:attrName>
                                        </p:attrNameLst>
                                      </p:cBhvr>
                                      <p:tavLst>
                                        <p:tav tm="0">
                                          <p:val>
                                            <p:strVal val="#ppt_y"/>
                                          </p:val>
                                        </p:tav>
                                        <p:tav tm="100000">
                                          <p:val>
                                            <p:strVal val="#ppt_y"/>
                                          </p:val>
                                        </p:tav>
                                      </p:tavLst>
                                    </p:anim>
                                    <p:animEffect transition="in" filter="wipe(right)" prLst="gradientSize: 0.1">
                                      <p:cBhvr>
                                        <p:cTn id="14" dur="1000"/>
                                        <p:tgtEl>
                                          <p:spTgt spid="8"/>
                                        </p:tgtEl>
                                      </p:cBhvr>
                                    </p:animEffect>
                                  </p:childTnLst>
                                </p:cTn>
                              </p:par>
                            </p:childTnLst>
                          </p:cTn>
                        </p:par>
                        <p:par>
                          <p:cTn id="15" fill="hold">
                            <p:stCondLst>
                              <p:cond delay="1000"/>
                            </p:stCondLst>
                            <p:childTnLst>
                              <p:par>
                                <p:cTn id="16" presetID="22" presetClass="entr" presetSubtype="2" fill="hold" nodeType="afterEffect">
                                  <p:stCondLst>
                                    <p:cond delay="0"/>
                                  </p:stCondLst>
                                  <p:childTnLst>
                                    <p:set>
                                      <p:cBhvr>
                                        <p:cTn id="17" dur="1" fill="hold">
                                          <p:stCondLst>
                                            <p:cond delay="0"/>
                                          </p:stCondLst>
                                        </p:cTn>
                                        <p:tgtEl>
                                          <p:spTgt spid="10"/>
                                        </p:tgtEl>
                                        <p:attrNameLst>
                                          <p:attrName>style.visibility</p:attrName>
                                        </p:attrNameLst>
                                      </p:cBhvr>
                                      <p:to>
                                        <p:strVal val="visible"/>
                                      </p:to>
                                    </p:set>
                                    <p:animEffect transition="in" filter="wipe(right)">
                                      <p:cBhvr>
                                        <p:cTn id="18" dur="500"/>
                                        <p:tgtEl>
                                          <p:spTgt spid="10"/>
                                        </p:tgtEl>
                                      </p:cBhvr>
                                    </p:animEffect>
                                  </p:childTnLst>
                                </p:cTn>
                              </p:par>
                            </p:childTnLst>
                          </p:cTn>
                        </p:par>
                        <p:par>
                          <p:cTn id="19" fill="hold">
                            <p:stCondLst>
                              <p:cond delay="1500"/>
                            </p:stCondLst>
                            <p:childTnLst>
                              <p:par>
                                <p:cTn id="20" presetID="2" presetClass="entr" presetSubtype="2" fill="hold" grpId="0" nodeType="afterEffect">
                                  <p:stCondLst>
                                    <p:cond delay="0"/>
                                  </p:stCondLst>
                                  <p:childTnLst>
                                    <p:set>
                                      <p:cBhvr>
                                        <p:cTn id="21" dur="1" fill="hold">
                                          <p:stCondLst>
                                            <p:cond delay="0"/>
                                          </p:stCondLst>
                                        </p:cTn>
                                        <p:tgtEl>
                                          <p:spTgt spid="9"/>
                                        </p:tgtEl>
                                        <p:attrNameLst>
                                          <p:attrName>style.visibility</p:attrName>
                                        </p:attrNameLst>
                                      </p:cBhvr>
                                      <p:to>
                                        <p:strVal val="visible"/>
                                      </p:to>
                                    </p:set>
                                    <p:anim calcmode="lin" valueType="num">
                                      <p:cBhvr additive="base">
                                        <p:cTn id="22" dur="500" fill="hold"/>
                                        <p:tgtEl>
                                          <p:spTgt spid="9"/>
                                        </p:tgtEl>
                                        <p:attrNameLst>
                                          <p:attrName>ppt_x</p:attrName>
                                        </p:attrNameLst>
                                      </p:cBhvr>
                                      <p:tavLst>
                                        <p:tav tm="0">
                                          <p:val>
                                            <p:strVal val="1+#ppt_w/2"/>
                                          </p:val>
                                        </p:tav>
                                        <p:tav tm="100000">
                                          <p:val>
                                            <p:strVal val="#ppt_x"/>
                                          </p:val>
                                        </p:tav>
                                      </p:tavLst>
                                    </p:anim>
                                    <p:anim calcmode="lin" valueType="num">
                                      <p:cBhvr additive="base">
                                        <p:cTn id="23" dur="500" fill="hold"/>
                                        <p:tgtEl>
                                          <p:spTgt spid="9"/>
                                        </p:tgtEl>
                                        <p:attrNameLst>
                                          <p:attrName>ppt_y</p:attrName>
                                        </p:attrNameLst>
                                      </p:cBhvr>
                                      <p:tavLst>
                                        <p:tav tm="0">
                                          <p:val>
                                            <p:strVal val="#ppt_y"/>
                                          </p:val>
                                        </p:tav>
                                        <p:tav tm="100000">
                                          <p:val>
                                            <p:strVal val="#ppt_y"/>
                                          </p:val>
                                        </p:tav>
                                      </p:tavLst>
                                    </p:anim>
                                  </p:childTnLst>
                                </p:cTn>
                              </p:par>
                            </p:childTnLst>
                          </p:cTn>
                        </p:par>
                        <p:par>
                          <p:cTn id="24" fill="hold">
                            <p:stCondLst>
                              <p:cond delay="2000"/>
                            </p:stCondLst>
                            <p:childTnLst>
                              <p:par>
                                <p:cTn id="25" presetID="2" presetClass="entr" presetSubtype="2" fill="hold" grpId="0" nodeType="afterEffect">
                                  <p:stCondLst>
                                    <p:cond delay="0"/>
                                  </p:stCondLst>
                                  <p:childTnLst>
                                    <p:set>
                                      <p:cBhvr>
                                        <p:cTn id="26" dur="1" fill="hold">
                                          <p:stCondLst>
                                            <p:cond delay="0"/>
                                          </p:stCondLst>
                                        </p:cTn>
                                        <p:tgtEl>
                                          <p:spTgt spid="11"/>
                                        </p:tgtEl>
                                        <p:attrNameLst>
                                          <p:attrName>style.visibility</p:attrName>
                                        </p:attrNameLst>
                                      </p:cBhvr>
                                      <p:to>
                                        <p:strVal val="visible"/>
                                      </p:to>
                                    </p:set>
                                    <p:anim calcmode="lin" valueType="num">
                                      <p:cBhvr additive="base">
                                        <p:cTn id="27" dur="500" fill="hold"/>
                                        <p:tgtEl>
                                          <p:spTgt spid="11"/>
                                        </p:tgtEl>
                                        <p:attrNameLst>
                                          <p:attrName>ppt_x</p:attrName>
                                        </p:attrNameLst>
                                      </p:cBhvr>
                                      <p:tavLst>
                                        <p:tav tm="0">
                                          <p:val>
                                            <p:strVal val="1+#ppt_w/2"/>
                                          </p:val>
                                        </p:tav>
                                        <p:tav tm="100000">
                                          <p:val>
                                            <p:strVal val="#ppt_x"/>
                                          </p:val>
                                        </p:tav>
                                      </p:tavLst>
                                    </p:anim>
                                    <p:anim calcmode="lin" valueType="num">
                                      <p:cBhvr additive="base">
                                        <p:cTn id="28" dur="500" fill="hold"/>
                                        <p:tgtEl>
                                          <p:spTgt spid="11"/>
                                        </p:tgtEl>
                                        <p:attrNameLst>
                                          <p:attrName>ppt_y</p:attrName>
                                        </p:attrNameLst>
                                      </p:cBhvr>
                                      <p:tavLst>
                                        <p:tav tm="0">
                                          <p:val>
                                            <p:strVal val="#ppt_y"/>
                                          </p:val>
                                        </p:tav>
                                        <p:tav tm="100000">
                                          <p:val>
                                            <p:strVal val="#ppt_y"/>
                                          </p:val>
                                        </p:tav>
                                      </p:tavLst>
                                    </p:anim>
                                  </p:childTnLst>
                                </p:cTn>
                              </p:par>
                            </p:childTnLst>
                          </p:cTn>
                        </p:par>
                        <p:par>
                          <p:cTn id="29" fill="hold">
                            <p:stCondLst>
                              <p:cond delay="2500"/>
                            </p:stCondLst>
                            <p:childTnLst>
                              <p:par>
                                <p:cTn id="30" presetID="2" presetClass="entr" presetSubtype="2" fill="hold" grpId="0" nodeType="afterEffect">
                                  <p:stCondLst>
                                    <p:cond delay="0"/>
                                  </p:stCondLst>
                                  <p:childTnLst>
                                    <p:set>
                                      <p:cBhvr>
                                        <p:cTn id="31" dur="1" fill="hold">
                                          <p:stCondLst>
                                            <p:cond delay="0"/>
                                          </p:stCondLst>
                                        </p:cTn>
                                        <p:tgtEl>
                                          <p:spTgt spid="12"/>
                                        </p:tgtEl>
                                        <p:attrNameLst>
                                          <p:attrName>style.visibility</p:attrName>
                                        </p:attrNameLst>
                                      </p:cBhvr>
                                      <p:to>
                                        <p:strVal val="visible"/>
                                      </p:to>
                                    </p:set>
                                    <p:anim calcmode="lin" valueType="num">
                                      <p:cBhvr additive="base">
                                        <p:cTn id="32" dur="500" fill="hold"/>
                                        <p:tgtEl>
                                          <p:spTgt spid="12"/>
                                        </p:tgtEl>
                                        <p:attrNameLst>
                                          <p:attrName>ppt_x</p:attrName>
                                        </p:attrNameLst>
                                      </p:cBhvr>
                                      <p:tavLst>
                                        <p:tav tm="0">
                                          <p:val>
                                            <p:strVal val="1+#ppt_w/2"/>
                                          </p:val>
                                        </p:tav>
                                        <p:tav tm="100000">
                                          <p:val>
                                            <p:strVal val="#ppt_x"/>
                                          </p:val>
                                        </p:tav>
                                      </p:tavLst>
                                    </p:anim>
                                    <p:anim calcmode="lin" valueType="num">
                                      <p:cBhvr additive="base">
                                        <p:cTn id="33" dur="500" fill="hold"/>
                                        <p:tgtEl>
                                          <p:spTgt spid="12"/>
                                        </p:tgtEl>
                                        <p:attrNameLst>
                                          <p:attrName>ppt_y</p:attrName>
                                        </p:attrNameLst>
                                      </p:cBhvr>
                                      <p:tavLst>
                                        <p:tav tm="0">
                                          <p:val>
                                            <p:strVal val="#ppt_y"/>
                                          </p:val>
                                        </p:tav>
                                        <p:tav tm="100000">
                                          <p:val>
                                            <p:strVal val="#ppt_y"/>
                                          </p:val>
                                        </p:tav>
                                      </p:tavLst>
                                    </p:anim>
                                  </p:childTnLst>
                                </p:cTn>
                              </p:par>
                            </p:childTnLst>
                          </p:cTn>
                        </p:par>
                        <p:par>
                          <p:cTn id="34" fill="hold">
                            <p:stCondLst>
                              <p:cond delay="3000"/>
                            </p:stCondLst>
                            <p:childTnLst>
                              <p:par>
                                <p:cTn id="35" presetID="2" presetClass="entr" presetSubtype="2" fill="hold" grpId="0" nodeType="afterEffect">
                                  <p:stCondLst>
                                    <p:cond delay="0"/>
                                  </p:stCondLst>
                                  <p:childTnLst>
                                    <p:set>
                                      <p:cBhvr>
                                        <p:cTn id="36" dur="1" fill="hold">
                                          <p:stCondLst>
                                            <p:cond delay="0"/>
                                          </p:stCondLst>
                                        </p:cTn>
                                        <p:tgtEl>
                                          <p:spTgt spid="13"/>
                                        </p:tgtEl>
                                        <p:attrNameLst>
                                          <p:attrName>style.visibility</p:attrName>
                                        </p:attrNameLst>
                                      </p:cBhvr>
                                      <p:to>
                                        <p:strVal val="visible"/>
                                      </p:to>
                                    </p:set>
                                    <p:anim calcmode="lin" valueType="num">
                                      <p:cBhvr additive="base">
                                        <p:cTn id="37" dur="500" fill="hold"/>
                                        <p:tgtEl>
                                          <p:spTgt spid="13"/>
                                        </p:tgtEl>
                                        <p:attrNameLst>
                                          <p:attrName>ppt_x</p:attrName>
                                        </p:attrNameLst>
                                      </p:cBhvr>
                                      <p:tavLst>
                                        <p:tav tm="0">
                                          <p:val>
                                            <p:strVal val="1+#ppt_w/2"/>
                                          </p:val>
                                        </p:tav>
                                        <p:tav tm="100000">
                                          <p:val>
                                            <p:strVal val="#ppt_x"/>
                                          </p:val>
                                        </p:tav>
                                      </p:tavLst>
                                    </p:anim>
                                    <p:anim calcmode="lin" valueType="num">
                                      <p:cBhvr additive="base">
                                        <p:cTn id="38" dur="500" fill="hold"/>
                                        <p:tgtEl>
                                          <p:spTgt spid="13"/>
                                        </p:tgtEl>
                                        <p:attrNameLst>
                                          <p:attrName>ppt_y</p:attrName>
                                        </p:attrNameLst>
                                      </p:cBhvr>
                                      <p:tavLst>
                                        <p:tav tm="0">
                                          <p:val>
                                            <p:strVal val="#ppt_y"/>
                                          </p:val>
                                        </p:tav>
                                        <p:tav tm="100000">
                                          <p:val>
                                            <p:strVal val="#ppt_y"/>
                                          </p:val>
                                        </p:tav>
                                      </p:tavLst>
                                    </p:anim>
                                  </p:childTnLst>
                                </p:cTn>
                              </p:par>
                            </p:childTnLst>
                          </p:cTn>
                        </p:par>
                        <p:par>
                          <p:cTn id="39" fill="hold">
                            <p:stCondLst>
                              <p:cond delay="3500"/>
                            </p:stCondLst>
                            <p:childTnLst>
                              <p:par>
                                <p:cTn id="40" presetID="2" presetClass="entr" presetSubtype="2" fill="hold" grpId="0" nodeType="afterEffect">
                                  <p:stCondLst>
                                    <p:cond delay="0"/>
                                  </p:stCondLst>
                                  <p:childTnLst>
                                    <p:set>
                                      <p:cBhvr>
                                        <p:cTn id="41" dur="1" fill="hold">
                                          <p:stCondLst>
                                            <p:cond delay="0"/>
                                          </p:stCondLst>
                                        </p:cTn>
                                        <p:tgtEl>
                                          <p:spTgt spid="14"/>
                                        </p:tgtEl>
                                        <p:attrNameLst>
                                          <p:attrName>style.visibility</p:attrName>
                                        </p:attrNameLst>
                                      </p:cBhvr>
                                      <p:to>
                                        <p:strVal val="visible"/>
                                      </p:to>
                                    </p:set>
                                    <p:anim calcmode="lin" valueType="num">
                                      <p:cBhvr additive="base">
                                        <p:cTn id="42" dur="500" fill="hold"/>
                                        <p:tgtEl>
                                          <p:spTgt spid="14"/>
                                        </p:tgtEl>
                                        <p:attrNameLst>
                                          <p:attrName>ppt_x</p:attrName>
                                        </p:attrNameLst>
                                      </p:cBhvr>
                                      <p:tavLst>
                                        <p:tav tm="0">
                                          <p:val>
                                            <p:strVal val="1+#ppt_w/2"/>
                                          </p:val>
                                        </p:tav>
                                        <p:tav tm="100000">
                                          <p:val>
                                            <p:strVal val="#ppt_x"/>
                                          </p:val>
                                        </p:tav>
                                      </p:tavLst>
                                    </p:anim>
                                    <p:anim calcmode="lin" valueType="num">
                                      <p:cBhvr additive="base">
                                        <p:cTn id="43" dur="500" fill="hold"/>
                                        <p:tgtEl>
                                          <p:spTgt spid="14"/>
                                        </p:tgtEl>
                                        <p:attrNameLst>
                                          <p:attrName>ppt_y</p:attrName>
                                        </p:attrNameLst>
                                      </p:cBhvr>
                                      <p:tavLst>
                                        <p:tav tm="0">
                                          <p:val>
                                            <p:strVal val="#ppt_y"/>
                                          </p:val>
                                        </p:tav>
                                        <p:tav tm="100000">
                                          <p:val>
                                            <p:strVal val="#ppt_y"/>
                                          </p:val>
                                        </p:tav>
                                      </p:tavLst>
                                    </p:anim>
                                  </p:childTnLst>
                                </p:cTn>
                              </p:par>
                            </p:childTnLst>
                          </p:cTn>
                        </p:par>
                        <p:par>
                          <p:cTn id="44" fill="hold">
                            <p:stCondLst>
                              <p:cond delay="4000"/>
                            </p:stCondLst>
                            <p:childTnLst>
                              <p:par>
                                <p:cTn id="45" presetID="2" presetClass="entr" presetSubtype="2" fill="hold" grpId="0" nodeType="afterEffect">
                                  <p:stCondLst>
                                    <p:cond delay="0"/>
                                  </p:stCondLst>
                                  <p:childTnLst>
                                    <p:set>
                                      <p:cBhvr>
                                        <p:cTn id="46" dur="1" fill="hold">
                                          <p:stCondLst>
                                            <p:cond delay="0"/>
                                          </p:stCondLst>
                                        </p:cTn>
                                        <p:tgtEl>
                                          <p:spTgt spid="15"/>
                                        </p:tgtEl>
                                        <p:attrNameLst>
                                          <p:attrName>style.visibility</p:attrName>
                                        </p:attrNameLst>
                                      </p:cBhvr>
                                      <p:to>
                                        <p:strVal val="visible"/>
                                      </p:to>
                                    </p:set>
                                    <p:anim calcmode="lin" valueType="num">
                                      <p:cBhvr additive="base">
                                        <p:cTn id="47" dur="500" fill="hold"/>
                                        <p:tgtEl>
                                          <p:spTgt spid="15"/>
                                        </p:tgtEl>
                                        <p:attrNameLst>
                                          <p:attrName>ppt_x</p:attrName>
                                        </p:attrNameLst>
                                      </p:cBhvr>
                                      <p:tavLst>
                                        <p:tav tm="0">
                                          <p:val>
                                            <p:strVal val="1+#ppt_w/2"/>
                                          </p:val>
                                        </p:tav>
                                        <p:tav tm="100000">
                                          <p:val>
                                            <p:strVal val="#ppt_x"/>
                                          </p:val>
                                        </p:tav>
                                      </p:tavLst>
                                    </p:anim>
                                    <p:anim calcmode="lin" valueType="num">
                                      <p:cBhvr additive="base">
                                        <p:cTn id="48" dur="500" fill="hold"/>
                                        <p:tgtEl>
                                          <p:spTgt spid="15"/>
                                        </p:tgtEl>
                                        <p:attrNameLst>
                                          <p:attrName>ppt_y</p:attrName>
                                        </p:attrNameLst>
                                      </p:cBhvr>
                                      <p:tavLst>
                                        <p:tav tm="0">
                                          <p:val>
                                            <p:strVal val="#ppt_y"/>
                                          </p:val>
                                        </p:tav>
                                        <p:tav tm="100000">
                                          <p:val>
                                            <p:strVal val="#ppt_y"/>
                                          </p:val>
                                        </p:tav>
                                      </p:tavLst>
                                    </p:anim>
                                  </p:childTnLst>
                                </p:cTn>
                              </p:par>
                            </p:childTnLst>
                          </p:cTn>
                        </p:par>
                        <p:par>
                          <p:cTn id="49" fill="hold">
                            <p:stCondLst>
                              <p:cond delay="4500"/>
                            </p:stCondLst>
                            <p:childTnLst>
                              <p:par>
                                <p:cTn id="50" presetID="2" presetClass="entr" presetSubtype="2" fill="hold" grpId="0" nodeType="afterEffect">
                                  <p:stCondLst>
                                    <p:cond delay="0"/>
                                  </p:stCondLst>
                                  <p:childTnLst>
                                    <p:set>
                                      <p:cBhvr>
                                        <p:cTn id="51" dur="1" fill="hold">
                                          <p:stCondLst>
                                            <p:cond delay="0"/>
                                          </p:stCondLst>
                                        </p:cTn>
                                        <p:tgtEl>
                                          <p:spTgt spid="16"/>
                                        </p:tgtEl>
                                        <p:attrNameLst>
                                          <p:attrName>style.visibility</p:attrName>
                                        </p:attrNameLst>
                                      </p:cBhvr>
                                      <p:to>
                                        <p:strVal val="visible"/>
                                      </p:to>
                                    </p:set>
                                    <p:anim calcmode="lin" valueType="num">
                                      <p:cBhvr additive="base">
                                        <p:cTn id="52" dur="500" fill="hold"/>
                                        <p:tgtEl>
                                          <p:spTgt spid="16"/>
                                        </p:tgtEl>
                                        <p:attrNameLst>
                                          <p:attrName>ppt_x</p:attrName>
                                        </p:attrNameLst>
                                      </p:cBhvr>
                                      <p:tavLst>
                                        <p:tav tm="0">
                                          <p:val>
                                            <p:strVal val="1+#ppt_w/2"/>
                                          </p:val>
                                        </p:tav>
                                        <p:tav tm="100000">
                                          <p:val>
                                            <p:strVal val="#ppt_x"/>
                                          </p:val>
                                        </p:tav>
                                      </p:tavLst>
                                    </p:anim>
                                    <p:anim calcmode="lin" valueType="num">
                                      <p:cBhvr additive="base">
                                        <p:cTn id="53" dur="500" fill="hold"/>
                                        <p:tgtEl>
                                          <p:spTgt spid="16"/>
                                        </p:tgtEl>
                                        <p:attrNameLst>
                                          <p:attrName>ppt_y</p:attrName>
                                        </p:attrNameLst>
                                      </p:cBhvr>
                                      <p:tavLst>
                                        <p:tav tm="0">
                                          <p:val>
                                            <p:strVal val="#ppt_y"/>
                                          </p:val>
                                        </p:tav>
                                        <p:tav tm="100000">
                                          <p:val>
                                            <p:strVal val="#ppt_y"/>
                                          </p:val>
                                        </p:tav>
                                      </p:tavLst>
                                    </p:anim>
                                  </p:childTnLst>
                                </p:cTn>
                              </p:par>
                            </p:childTnLst>
                          </p:cTn>
                        </p:par>
                        <p:par>
                          <p:cTn id="54" fill="hold">
                            <p:stCondLst>
                              <p:cond delay="5000"/>
                            </p:stCondLst>
                            <p:childTnLst>
                              <p:par>
                                <p:cTn id="55" presetID="2" presetClass="entr" presetSubtype="2" fill="hold" grpId="0" nodeType="afterEffect">
                                  <p:stCondLst>
                                    <p:cond delay="0"/>
                                  </p:stCondLst>
                                  <p:childTnLst>
                                    <p:set>
                                      <p:cBhvr>
                                        <p:cTn id="56" dur="1" fill="hold">
                                          <p:stCondLst>
                                            <p:cond delay="0"/>
                                          </p:stCondLst>
                                        </p:cTn>
                                        <p:tgtEl>
                                          <p:spTgt spid="17"/>
                                        </p:tgtEl>
                                        <p:attrNameLst>
                                          <p:attrName>style.visibility</p:attrName>
                                        </p:attrNameLst>
                                      </p:cBhvr>
                                      <p:to>
                                        <p:strVal val="visible"/>
                                      </p:to>
                                    </p:set>
                                    <p:anim calcmode="lin" valueType="num">
                                      <p:cBhvr additive="base">
                                        <p:cTn id="57" dur="500" fill="hold"/>
                                        <p:tgtEl>
                                          <p:spTgt spid="17"/>
                                        </p:tgtEl>
                                        <p:attrNameLst>
                                          <p:attrName>ppt_x</p:attrName>
                                        </p:attrNameLst>
                                      </p:cBhvr>
                                      <p:tavLst>
                                        <p:tav tm="0">
                                          <p:val>
                                            <p:strVal val="1+#ppt_w/2"/>
                                          </p:val>
                                        </p:tav>
                                        <p:tav tm="100000">
                                          <p:val>
                                            <p:strVal val="#ppt_x"/>
                                          </p:val>
                                        </p:tav>
                                      </p:tavLst>
                                    </p:anim>
                                    <p:anim calcmode="lin" valueType="num">
                                      <p:cBhvr additive="base">
                                        <p:cTn id="58" dur="500" fill="hold"/>
                                        <p:tgtEl>
                                          <p:spTgt spid="17"/>
                                        </p:tgtEl>
                                        <p:attrNameLst>
                                          <p:attrName>ppt_y</p:attrName>
                                        </p:attrNameLst>
                                      </p:cBhvr>
                                      <p:tavLst>
                                        <p:tav tm="0">
                                          <p:val>
                                            <p:strVal val="#ppt_y"/>
                                          </p:val>
                                        </p:tav>
                                        <p:tav tm="100000">
                                          <p:val>
                                            <p:strVal val="#ppt_y"/>
                                          </p:val>
                                        </p:tav>
                                      </p:tavLst>
                                    </p:anim>
                                  </p:childTnLst>
                                </p:cTn>
                              </p:par>
                            </p:childTnLst>
                          </p:cTn>
                        </p:par>
                        <p:par>
                          <p:cTn id="59" fill="hold">
                            <p:stCondLst>
                              <p:cond delay="5500"/>
                            </p:stCondLst>
                            <p:childTnLst>
                              <p:par>
                                <p:cTn id="60" presetID="17" presetClass="entr" presetSubtype="10" fill="hold" nodeType="afterEffect">
                                  <p:stCondLst>
                                    <p:cond delay="0"/>
                                  </p:stCondLst>
                                  <p:childTnLst>
                                    <p:set>
                                      <p:cBhvr>
                                        <p:cTn id="61" dur="1" fill="hold">
                                          <p:stCondLst>
                                            <p:cond delay="0"/>
                                          </p:stCondLst>
                                        </p:cTn>
                                        <p:tgtEl>
                                          <p:spTgt spid="19"/>
                                        </p:tgtEl>
                                        <p:attrNameLst>
                                          <p:attrName>style.visibility</p:attrName>
                                        </p:attrNameLst>
                                      </p:cBhvr>
                                      <p:to>
                                        <p:strVal val="visible"/>
                                      </p:to>
                                    </p:set>
                                    <p:anim calcmode="lin" valueType="num">
                                      <p:cBhvr>
                                        <p:cTn id="62" dur="500" fill="hold"/>
                                        <p:tgtEl>
                                          <p:spTgt spid="19"/>
                                        </p:tgtEl>
                                        <p:attrNameLst>
                                          <p:attrName>ppt_w</p:attrName>
                                        </p:attrNameLst>
                                      </p:cBhvr>
                                      <p:tavLst>
                                        <p:tav tm="0">
                                          <p:val>
                                            <p:fltVal val="0"/>
                                          </p:val>
                                        </p:tav>
                                        <p:tav tm="100000">
                                          <p:val>
                                            <p:strVal val="#ppt_w"/>
                                          </p:val>
                                        </p:tav>
                                      </p:tavLst>
                                    </p:anim>
                                    <p:anim calcmode="lin" valueType="num">
                                      <p:cBhvr>
                                        <p:cTn id="63" dur="500" fill="hold"/>
                                        <p:tgtEl>
                                          <p:spTgt spid="19"/>
                                        </p:tgtEl>
                                        <p:attrNameLst>
                                          <p:attrName>ppt_h</p:attrName>
                                        </p:attrNameLst>
                                      </p:cBhvr>
                                      <p:tavLst>
                                        <p:tav tm="0">
                                          <p:val>
                                            <p:strVal val="#ppt_h"/>
                                          </p:val>
                                        </p:tav>
                                        <p:tav tm="100000">
                                          <p:val>
                                            <p:strVal val="#ppt_h"/>
                                          </p:val>
                                        </p:tav>
                                      </p:tavLst>
                                    </p:anim>
                                  </p:childTnLst>
                                </p:cTn>
                              </p:par>
                              <p:par>
                                <p:cTn id="64" presetID="17" presetClass="entr" presetSubtype="10" fill="hold" nodeType="withEffect">
                                  <p:stCondLst>
                                    <p:cond delay="0"/>
                                  </p:stCondLst>
                                  <p:childTnLst>
                                    <p:set>
                                      <p:cBhvr>
                                        <p:cTn id="65" dur="1" fill="hold">
                                          <p:stCondLst>
                                            <p:cond delay="0"/>
                                          </p:stCondLst>
                                        </p:cTn>
                                        <p:tgtEl>
                                          <p:spTgt spid="20"/>
                                        </p:tgtEl>
                                        <p:attrNameLst>
                                          <p:attrName>style.visibility</p:attrName>
                                        </p:attrNameLst>
                                      </p:cBhvr>
                                      <p:to>
                                        <p:strVal val="visible"/>
                                      </p:to>
                                    </p:set>
                                    <p:anim calcmode="lin" valueType="num">
                                      <p:cBhvr>
                                        <p:cTn id="66" dur="500" fill="hold"/>
                                        <p:tgtEl>
                                          <p:spTgt spid="20"/>
                                        </p:tgtEl>
                                        <p:attrNameLst>
                                          <p:attrName>ppt_w</p:attrName>
                                        </p:attrNameLst>
                                      </p:cBhvr>
                                      <p:tavLst>
                                        <p:tav tm="0">
                                          <p:val>
                                            <p:fltVal val="0"/>
                                          </p:val>
                                        </p:tav>
                                        <p:tav tm="100000">
                                          <p:val>
                                            <p:strVal val="#ppt_w"/>
                                          </p:val>
                                        </p:tav>
                                      </p:tavLst>
                                    </p:anim>
                                    <p:anim calcmode="lin" valueType="num">
                                      <p:cBhvr>
                                        <p:cTn id="67" dur="500" fill="hold"/>
                                        <p:tgtEl>
                                          <p:spTgt spid="20"/>
                                        </p:tgtEl>
                                        <p:attrNameLst>
                                          <p:attrName>ppt_h</p:attrName>
                                        </p:attrNameLst>
                                      </p:cBhvr>
                                      <p:tavLst>
                                        <p:tav tm="0">
                                          <p:val>
                                            <p:strVal val="#ppt_h"/>
                                          </p:val>
                                        </p:tav>
                                        <p:tav tm="100000">
                                          <p:val>
                                            <p:strVal val="#ppt_h"/>
                                          </p:val>
                                        </p:tav>
                                      </p:tavLst>
                                    </p:anim>
                                  </p:childTnLst>
                                </p:cTn>
                              </p:par>
                              <p:par>
                                <p:cTn id="68" presetID="17" presetClass="entr" presetSubtype="10" fill="hold" nodeType="withEffect">
                                  <p:stCondLst>
                                    <p:cond delay="0"/>
                                  </p:stCondLst>
                                  <p:childTnLst>
                                    <p:set>
                                      <p:cBhvr>
                                        <p:cTn id="69" dur="1" fill="hold">
                                          <p:stCondLst>
                                            <p:cond delay="0"/>
                                          </p:stCondLst>
                                        </p:cTn>
                                        <p:tgtEl>
                                          <p:spTgt spid="18"/>
                                        </p:tgtEl>
                                        <p:attrNameLst>
                                          <p:attrName>style.visibility</p:attrName>
                                        </p:attrNameLst>
                                      </p:cBhvr>
                                      <p:to>
                                        <p:strVal val="visible"/>
                                      </p:to>
                                    </p:set>
                                    <p:anim calcmode="lin" valueType="num">
                                      <p:cBhvr>
                                        <p:cTn id="70" dur="500" fill="hold"/>
                                        <p:tgtEl>
                                          <p:spTgt spid="18"/>
                                        </p:tgtEl>
                                        <p:attrNameLst>
                                          <p:attrName>ppt_w</p:attrName>
                                        </p:attrNameLst>
                                      </p:cBhvr>
                                      <p:tavLst>
                                        <p:tav tm="0">
                                          <p:val>
                                            <p:fltVal val="0"/>
                                          </p:val>
                                        </p:tav>
                                        <p:tav tm="100000">
                                          <p:val>
                                            <p:strVal val="#ppt_w"/>
                                          </p:val>
                                        </p:tav>
                                      </p:tavLst>
                                    </p:anim>
                                    <p:anim calcmode="lin" valueType="num">
                                      <p:cBhvr>
                                        <p:cTn id="71" dur="500" fill="hold"/>
                                        <p:tgtEl>
                                          <p:spTgt spid="18"/>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P spid="7" grpId="1" bldLvl="0" animBg="1"/>
      <p:bldP spid="8" grpId="0" bldLvl="0" animBg="1"/>
      <p:bldP spid="9" grpId="0" bldLvl="0" animBg="1"/>
      <p:bldP spid="11" grpId="0" bldLvl="0" animBg="1"/>
      <p:bldP spid="12" grpId="0" bldLvl="0" animBg="1"/>
      <p:bldP spid="13" grpId="0" bldLvl="0" animBg="1"/>
      <p:bldP spid="14" grpId="0" bldLvl="0" animBg="1"/>
      <p:bldP spid="15" grpId="0" bldLvl="0" animBg="1"/>
      <p:bldP spid="16" grpId="0" bldLvl="0" animBg="1"/>
      <p:bldP spid="17" grpId="0" bldLvl="0" animBg="1"/>
    </p:bldLst>
  </p:timing>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2180C721-00F0-49A5-8986-DFDB39C600B4}"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18C8E5C5-05D3-4171-9F3F-370131363719}" type="slidenum">
              <a:rPr lang="zh-CN" altLang="en-US" smtClean="0"/>
            </a:fld>
            <a:endParaRPr lang="zh-CN" alt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7" name="椭圆 6"/>
          <p:cNvSpPr/>
          <p:nvPr>
            <p:custDataLst>
              <p:tags r:id="rId2"/>
            </p:custDataLst>
          </p:nvPr>
        </p:nvSpPr>
        <p:spPr>
          <a:xfrm>
            <a:off x="1696822" y="2866937"/>
            <a:ext cx="1080000" cy="1080000"/>
          </a:xfrm>
          <a:prstGeom prst="ellipse">
            <a:avLst/>
          </a:prstGeom>
          <a:solidFill>
            <a:schemeClr val="bg1"/>
          </a:solidFill>
          <a:ln w="15875" cmpd="db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5400" b="1" dirty="0">
              <a:solidFill>
                <a:schemeClr val="accent1">
                  <a:lumMod val="50000"/>
                </a:schemeClr>
              </a:solidFill>
            </a:endParaRPr>
          </a:p>
        </p:txBody>
      </p:sp>
      <p:sp>
        <p:nvSpPr>
          <p:cNvPr id="8" name="矩形 7"/>
          <p:cNvSpPr/>
          <p:nvPr>
            <p:custDataLst>
              <p:tags r:id="rId3"/>
            </p:custDataLst>
          </p:nvPr>
        </p:nvSpPr>
        <p:spPr>
          <a:xfrm>
            <a:off x="6900421" y="0"/>
            <a:ext cx="5291579" cy="6858000"/>
          </a:xfrm>
          <a:prstGeom prst="rect">
            <a:avLst/>
          </a:prstGeom>
          <a:solidFill>
            <a:schemeClr val="accent1">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椭圆 8"/>
          <p:cNvSpPr/>
          <p:nvPr>
            <p:custDataLst>
              <p:tags r:id="rId4"/>
            </p:custDataLst>
          </p:nvPr>
        </p:nvSpPr>
        <p:spPr>
          <a:xfrm>
            <a:off x="8555081" y="1957837"/>
            <a:ext cx="108000" cy="1080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cxnSp>
        <p:nvCxnSpPr>
          <p:cNvPr id="10" name="直接连接符 9"/>
          <p:cNvCxnSpPr/>
          <p:nvPr>
            <p:custDataLst>
              <p:tags r:id="rId5"/>
            </p:custDataLst>
          </p:nvPr>
        </p:nvCxnSpPr>
        <p:spPr>
          <a:xfrm flipH="1">
            <a:off x="6810167" y="-246669"/>
            <a:ext cx="2664061" cy="1588417"/>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6"/>
            </p:custDataLst>
          </p:nvPr>
        </p:nvCxnSpPr>
        <p:spPr>
          <a:xfrm flipH="1">
            <a:off x="10120546" y="5516252"/>
            <a:ext cx="2664061" cy="1588417"/>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7"/>
            </p:custDataLst>
          </p:nvPr>
        </p:nvCxnSpPr>
        <p:spPr>
          <a:xfrm>
            <a:off x="8609081" y="2065837"/>
            <a:ext cx="0" cy="907911"/>
          </a:xfrm>
          <a:prstGeom prst="line">
            <a:avLst/>
          </a:prstGeom>
          <a:ln w="12700">
            <a:solidFill>
              <a:schemeClr val="bg1"/>
            </a:solidFill>
          </a:ln>
        </p:spPr>
        <p:style>
          <a:lnRef idx="1">
            <a:schemeClr val="accent1"/>
          </a:lnRef>
          <a:fillRef idx="0">
            <a:schemeClr val="accent1"/>
          </a:fillRef>
          <a:effectRef idx="0">
            <a:schemeClr val="accent1"/>
          </a:effectRef>
          <a:fontRef idx="minor">
            <a:schemeClr val="tx1"/>
          </a:fontRef>
        </p:style>
      </p:cxnSp>
      <p:sp>
        <p:nvSpPr>
          <p:cNvPr id="13" name="椭圆 12"/>
          <p:cNvSpPr/>
          <p:nvPr>
            <p:custDataLst>
              <p:tags r:id="rId8"/>
            </p:custDataLst>
          </p:nvPr>
        </p:nvSpPr>
        <p:spPr>
          <a:xfrm>
            <a:off x="8569717" y="2965412"/>
            <a:ext cx="78729" cy="8778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cxnSp>
        <p:nvCxnSpPr>
          <p:cNvPr id="14" name="直接连接符 13"/>
          <p:cNvCxnSpPr/>
          <p:nvPr>
            <p:custDataLst>
              <p:tags r:id="rId9"/>
            </p:custDataLst>
          </p:nvPr>
        </p:nvCxnSpPr>
        <p:spPr>
          <a:xfrm>
            <a:off x="8609081" y="3045780"/>
            <a:ext cx="0" cy="907911"/>
          </a:xfrm>
          <a:prstGeom prst="line">
            <a:avLst/>
          </a:prstGeom>
          <a:ln w="12700">
            <a:solidFill>
              <a:schemeClr val="bg1"/>
            </a:solidFill>
          </a:ln>
        </p:spPr>
        <p:style>
          <a:lnRef idx="1">
            <a:schemeClr val="accent1"/>
          </a:lnRef>
          <a:fillRef idx="0">
            <a:schemeClr val="accent1"/>
          </a:fillRef>
          <a:effectRef idx="0">
            <a:schemeClr val="accent1"/>
          </a:effectRef>
          <a:fontRef idx="minor">
            <a:schemeClr val="tx1"/>
          </a:fontRef>
        </p:style>
      </p:cxnSp>
      <p:sp>
        <p:nvSpPr>
          <p:cNvPr id="15" name="椭圆 14"/>
          <p:cNvSpPr/>
          <p:nvPr>
            <p:custDataLst>
              <p:tags r:id="rId10"/>
            </p:custDataLst>
          </p:nvPr>
        </p:nvSpPr>
        <p:spPr>
          <a:xfrm>
            <a:off x="8555081" y="3926059"/>
            <a:ext cx="108000" cy="1080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cxnSp>
        <p:nvCxnSpPr>
          <p:cNvPr id="16" name="直接连接符 15"/>
          <p:cNvCxnSpPr/>
          <p:nvPr>
            <p:custDataLst>
              <p:tags r:id="rId11"/>
            </p:custDataLst>
          </p:nvPr>
        </p:nvCxnSpPr>
        <p:spPr>
          <a:xfrm>
            <a:off x="8609081" y="4001248"/>
            <a:ext cx="0" cy="907911"/>
          </a:xfrm>
          <a:prstGeom prst="line">
            <a:avLst/>
          </a:prstGeom>
          <a:ln w="12700">
            <a:solidFill>
              <a:schemeClr val="bg1"/>
            </a:solidFill>
          </a:ln>
        </p:spPr>
        <p:style>
          <a:lnRef idx="1">
            <a:schemeClr val="accent1"/>
          </a:lnRef>
          <a:fillRef idx="0">
            <a:schemeClr val="accent1"/>
          </a:fillRef>
          <a:effectRef idx="0">
            <a:schemeClr val="accent1"/>
          </a:effectRef>
          <a:fontRef idx="minor">
            <a:schemeClr val="tx1"/>
          </a:fontRef>
        </p:style>
      </p:cxnSp>
      <p:sp>
        <p:nvSpPr>
          <p:cNvPr id="17" name="椭圆 16"/>
          <p:cNvSpPr/>
          <p:nvPr>
            <p:custDataLst>
              <p:tags r:id="rId12"/>
            </p:custDataLst>
          </p:nvPr>
        </p:nvSpPr>
        <p:spPr>
          <a:xfrm>
            <a:off x="8555081" y="4880421"/>
            <a:ext cx="108000" cy="1080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 name="标题 1"/>
          <p:cNvSpPr>
            <a:spLocks noGrp="1"/>
          </p:cNvSpPr>
          <p:nvPr>
            <p:ph type="title" hasCustomPrompt="1"/>
          </p:nvPr>
        </p:nvSpPr>
        <p:spPr>
          <a:xfrm>
            <a:off x="2882900" y="2527300"/>
            <a:ext cx="3746500" cy="917030"/>
          </a:xfrm>
        </p:spPr>
        <p:txBody>
          <a:bodyPr anchor="b">
            <a:normAutofit/>
          </a:bodyPr>
          <a:lstStyle>
            <a:lvl1pPr>
              <a:defRPr sz="4000">
                <a:solidFill>
                  <a:srgbClr val="1F4E79"/>
                </a:solidFill>
              </a:defRPr>
            </a:lvl1pPr>
          </a:lstStyle>
          <a:p>
            <a:r>
              <a:rPr lang="zh-CN" altLang="en-US" dirty="0" smtClean="0"/>
              <a:t>编辑标题</a:t>
            </a:r>
            <a:endParaRPr lang="zh-CN" altLang="en-US" dirty="0"/>
          </a:p>
        </p:txBody>
      </p:sp>
      <p:sp>
        <p:nvSpPr>
          <p:cNvPr id="3" name="文本占位符 2"/>
          <p:cNvSpPr>
            <a:spLocks noGrp="1"/>
          </p:cNvSpPr>
          <p:nvPr>
            <p:ph type="body" idx="1"/>
          </p:nvPr>
        </p:nvSpPr>
        <p:spPr>
          <a:xfrm>
            <a:off x="2882900" y="3471319"/>
            <a:ext cx="3746500" cy="568030"/>
          </a:xfrm>
        </p:spPr>
        <p:txBody>
          <a:bodyPr>
            <a:normAutofit/>
          </a:bodyPr>
          <a:lstStyle>
            <a:lvl1pPr marL="0" indent="0">
              <a:buNone/>
              <a:defRPr sz="1800">
                <a:solidFill>
                  <a:srgbClr val="1F4E79"/>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smtClean="0"/>
              <a:t>单击此处编辑母版文本样式</a:t>
            </a:r>
            <a:endParaRPr lang="zh-CN" altLang="en-US" dirty="0" smtClean="0"/>
          </a:p>
        </p:txBody>
      </p:sp>
      <p:sp>
        <p:nvSpPr>
          <p:cNvPr id="4" name="日期占位符 3"/>
          <p:cNvSpPr>
            <a:spLocks noGrp="1"/>
          </p:cNvSpPr>
          <p:nvPr>
            <p:ph type="dt" sz="half" idx="10"/>
          </p:nvPr>
        </p:nvSpPr>
        <p:spPr/>
        <p:txBody>
          <a:bodyPr/>
          <a:lstStyle/>
          <a:p>
            <a:fld id="{2180C721-00F0-49A5-8986-DFDB39C600B4}"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18C8E5C5-05D3-4171-9F3F-370131363719}" type="slidenum">
              <a:rPr lang="zh-CN" altLang="en-US" smtClean="0"/>
            </a:fld>
            <a:endParaRPr lang="zh-CN" alt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grpId="0" nodeType="after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1000"/>
                                        <p:tgtEl>
                                          <p:spTgt spid="7"/>
                                        </p:tgtEl>
                                      </p:cBhvr>
                                    </p:animEffect>
                                    <p:anim calcmode="lin" valueType="num">
                                      <p:cBhvr>
                                        <p:cTn id="8" dur="1000" fill="hold"/>
                                        <p:tgtEl>
                                          <p:spTgt spid="7"/>
                                        </p:tgtEl>
                                        <p:attrNameLst>
                                          <p:attrName>ppt_x</p:attrName>
                                        </p:attrNameLst>
                                      </p:cBhvr>
                                      <p:tavLst>
                                        <p:tav tm="0">
                                          <p:val>
                                            <p:strVal val="#ppt_x"/>
                                          </p:val>
                                        </p:tav>
                                        <p:tav tm="100000">
                                          <p:val>
                                            <p:strVal val="#ppt_x"/>
                                          </p:val>
                                        </p:tav>
                                      </p:tavLst>
                                    </p:anim>
                                    <p:anim calcmode="lin" valueType="num">
                                      <p:cBhvr>
                                        <p:cTn id="9" dur="1000" fill="hold"/>
                                        <p:tgtEl>
                                          <p:spTgt spid="7"/>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23" presetClass="entr" presetSubtype="16" fill="hold" grpId="1" nodeType="afterEffect">
                                  <p:stCondLst>
                                    <p:cond delay="0"/>
                                  </p:stCondLst>
                                  <p:childTnLst>
                                    <p:set>
                                      <p:cBhvr>
                                        <p:cTn id="12" dur="1" fill="hold">
                                          <p:stCondLst>
                                            <p:cond delay="0"/>
                                          </p:stCondLst>
                                        </p:cTn>
                                        <p:tgtEl>
                                          <p:spTgt spid="9"/>
                                        </p:tgtEl>
                                        <p:attrNameLst>
                                          <p:attrName>style.visibility</p:attrName>
                                        </p:attrNameLst>
                                      </p:cBhvr>
                                      <p:to>
                                        <p:strVal val="visible"/>
                                      </p:to>
                                    </p:set>
                                    <p:anim calcmode="lin" valueType="num">
                                      <p:cBhvr>
                                        <p:cTn id="13" dur="500" fill="hold"/>
                                        <p:tgtEl>
                                          <p:spTgt spid="9"/>
                                        </p:tgtEl>
                                        <p:attrNameLst>
                                          <p:attrName>ppt_w</p:attrName>
                                        </p:attrNameLst>
                                      </p:cBhvr>
                                      <p:tavLst>
                                        <p:tav tm="0">
                                          <p:val>
                                            <p:fltVal val="0"/>
                                          </p:val>
                                        </p:tav>
                                        <p:tav tm="100000">
                                          <p:val>
                                            <p:strVal val="#ppt_w"/>
                                          </p:val>
                                        </p:tav>
                                      </p:tavLst>
                                    </p:anim>
                                    <p:anim calcmode="lin" valueType="num">
                                      <p:cBhvr>
                                        <p:cTn id="14" dur="500" fill="hold"/>
                                        <p:tgtEl>
                                          <p:spTgt spid="9"/>
                                        </p:tgtEl>
                                        <p:attrNameLst>
                                          <p:attrName>ppt_h</p:attrName>
                                        </p:attrNameLst>
                                      </p:cBhvr>
                                      <p:tavLst>
                                        <p:tav tm="0">
                                          <p:val>
                                            <p:fltVal val="0"/>
                                          </p:val>
                                        </p:tav>
                                        <p:tav tm="100000">
                                          <p:val>
                                            <p:strVal val="#ppt_h"/>
                                          </p:val>
                                        </p:tav>
                                      </p:tavLst>
                                    </p:anim>
                                  </p:childTnLst>
                                </p:cTn>
                              </p:par>
                            </p:childTnLst>
                          </p:cTn>
                        </p:par>
                        <p:par>
                          <p:cTn id="15" fill="hold">
                            <p:stCondLst>
                              <p:cond delay="1500"/>
                            </p:stCondLst>
                            <p:childTnLst>
                              <p:par>
                                <p:cTn id="16" presetID="22" presetClass="entr" presetSubtype="1" fill="hold" nodeType="afterEffect">
                                  <p:stCondLst>
                                    <p:cond delay="0"/>
                                  </p:stCondLst>
                                  <p:childTnLst>
                                    <p:set>
                                      <p:cBhvr>
                                        <p:cTn id="17" dur="1" fill="hold">
                                          <p:stCondLst>
                                            <p:cond delay="0"/>
                                          </p:stCondLst>
                                        </p:cTn>
                                        <p:tgtEl>
                                          <p:spTgt spid="12"/>
                                        </p:tgtEl>
                                        <p:attrNameLst>
                                          <p:attrName>style.visibility</p:attrName>
                                        </p:attrNameLst>
                                      </p:cBhvr>
                                      <p:to>
                                        <p:strVal val="visible"/>
                                      </p:to>
                                    </p:set>
                                    <p:animEffect transition="in" filter="wipe(up)">
                                      <p:cBhvr>
                                        <p:cTn id="18" dur="500"/>
                                        <p:tgtEl>
                                          <p:spTgt spid="12"/>
                                        </p:tgtEl>
                                      </p:cBhvr>
                                    </p:animEffect>
                                  </p:childTnLst>
                                </p:cTn>
                              </p:par>
                            </p:childTnLst>
                          </p:cTn>
                        </p:par>
                        <p:par>
                          <p:cTn id="19" fill="hold">
                            <p:stCondLst>
                              <p:cond delay="2000"/>
                            </p:stCondLst>
                            <p:childTnLst>
                              <p:par>
                                <p:cTn id="20" presetID="23" presetClass="entr" presetSubtype="16" fill="hold" grpId="0" nodeType="afterEffect">
                                  <p:stCondLst>
                                    <p:cond delay="0"/>
                                  </p:stCondLst>
                                  <p:childTnLst>
                                    <p:set>
                                      <p:cBhvr>
                                        <p:cTn id="21" dur="1" fill="hold">
                                          <p:stCondLst>
                                            <p:cond delay="0"/>
                                          </p:stCondLst>
                                        </p:cTn>
                                        <p:tgtEl>
                                          <p:spTgt spid="13"/>
                                        </p:tgtEl>
                                        <p:attrNameLst>
                                          <p:attrName>style.visibility</p:attrName>
                                        </p:attrNameLst>
                                      </p:cBhvr>
                                      <p:to>
                                        <p:strVal val="visible"/>
                                      </p:to>
                                    </p:set>
                                    <p:anim calcmode="lin" valueType="num">
                                      <p:cBhvr>
                                        <p:cTn id="22" dur="500" fill="hold"/>
                                        <p:tgtEl>
                                          <p:spTgt spid="13"/>
                                        </p:tgtEl>
                                        <p:attrNameLst>
                                          <p:attrName>ppt_w</p:attrName>
                                        </p:attrNameLst>
                                      </p:cBhvr>
                                      <p:tavLst>
                                        <p:tav tm="0">
                                          <p:val>
                                            <p:fltVal val="0"/>
                                          </p:val>
                                        </p:tav>
                                        <p:tav tm="100000">
                                          <p:val>
                                            <p:strVal val="#ppt_w"/>
                                          </p:val>
                                        </p:tav>
                                      </p:tavLst>
                                    </p:anim>
                                    <p:anim calcmode="lin" valueType="num">
                                      <p:cBhvr>
                                        <p:cTn id="23" dur="500" fill="hold"/>
                                        <p:tgtEl>
                                          <p:spTgt spid="13"/>
                                        </p:tgtEl>
                                        <p:attrNameLst>
                                          <p:attrName>ppt_h</p:attrName>
                                        </p:attrNameLst>
                                      </p:cBhvr>
                                      <p:tavLst>
                                        <p:tav tm="0">
                                          <p:val>
                                            <p:fltVal val="0"/>
                                          </p:val>
                                        </p:tav>
                                        <p:tav tm="100000">
                                          <p:val>
                                            <p:strVal val="#ppt_h"/>
                                          </p:val>
                                        </p:tav>
                                      </p:tavLst>
                                    </p:anim>
                                  </p:childTnLst>
                                </p:cTn>
                              </p:par>
                            </p:childTnLst>
                          </p:cTn>
                        </p:par>
                        <p:par>
                          <p:cTn id="24" fill="hold">
                            <p:stCondLst>
                              <p:cond delay="2500"/>
                            </p:stCondLst>
                            <p:childTnLst>
                              <p:par>
                                <p:cTn id="25" presetID="22" presetClass="entr" presetSubtype="1" fill="hold" nodeType="afterEffect">
                                  <p:stCondLst>
                                    <p:cond delay="0"/>
                                  </p:stCondLst>
                                  <p:childTnLst>
                                    <p:set>
                                      <p:cBhvr>
                                        <p:cTn id="26" dur="1" fill="hold">
                                          <p:stCondLst>
                                            <p:cond delay="0"/>
                                          </p:stCondLst>
                                        </p:cTn>
                                        <p:tgtEl>
                                          <p:spTgt spid="14"/>
                                        </p:tgtEl>
                                        <p:attrNameLst>
                                          <p:attrName>style.visibility</p:attrName>
                                        </p:attrNameLst>
                                      </p:cBhvr>
                                      <p:to>
                                        <p:strVal val="visible"/>
                                      </p:to>
                                    </p:set>
                                    <p:animEffect transition="in" filter="wipe(up)">
                                      <p:cBhvr>
                                        <p:cTn id="27" dur="500"/>
                                        <p:tgtEl>
                                          <p:spTgt spid="14"/>
                                        </p:tgtEl>
                                      </p:cBhvr>
                                    </p:animEffect>
                                  </p:childTnLst>
                                </p:cTn>
                              </p:par>
                            </p:childTnLst>
                          </p:cTn>
                        </p:par>
                        <p:par>
                          <p:cTn id="28" fill="hold">
                            <p:stCondLst>
                              <p:cond delay="3000"/>
                            </p:stCondLst>
                            <p:childTnLst>
                              <p:par>
                                <p:cTn id="29" presetID="23" presetClass="entr" presetSubtype="16" fill="hold" grpId="0" nodeType="afterEffect">
                                  <p:stCondLst>
                                    <p:cond delay="0"/>
                                  </p:stCondLst>
                                  <p:childTnLst>
                                    <p:set>
                                      <p:cBhvr>
                                        <p:cTn id="30" dur="1" fill="hold">
                                          <p:stCondLst>
                                            <p:cond delay="0"/>
                                          </p:stCondLst>
                                        </p:cTn>
                                        <p:tgtEl>
                                          <p:spTgt spid="15"/>
                                        </p:tgtEl>
                                        <p:attrNameLst>
                                          <p:attrName>style.visibility</p:attrName>
                                        </p:attrNameLst>
                                      </p:cBhvr>
                                      <p:to>
                                        <p:strVal val="visible"/>
                                      </p:to>
                                    </p:set>
                                    <p:anim calcmode="lin" valueType="num">
                                      <p:cBhvr>
                                        <p:cTn id="31" dur="500" fill="hold"/>
                                        <p:tgtEl>
                                          <p:spTgt spid="15"/>
                                        </p:tgtEl>
                                        <p:attrNameLst>
                                          <p:attrName>ppt_w</p:attrName>
                                        </p:attrNameLst>
                                      </p:cBhvr>
                                      <p:tavLst>
                                        <p:tav tm="0">
                                          <p:val>
                                            <p:fltVal val="0"/>
                                          </p:val>
                                        </p:tav>
                                        <p:tav tm="100000">
                                          <p:val>
                                            <p:strVal val="#ppt_w"/>
                                          </p:val>
                                        </p:tav>
                                      </p:tavLst>
                                    </p:anim>
                                    <p:anim calcmode="lin" valueType="num">
                                      <p:cBhvr>
                                        <p:cTn id="32" dur="500" fill="hold"/>
                                        <p:tgtEl>
                                          <p:spTgt spid="15"/>
                                        </p:tgtEl>
                                        <p:attrNameLst>
                                          <p:attrName>ppt_h</p:attrName>
                                        </p:attrNameLst>
                                      </p:cBhvr>
                                      <p:tavLst>
                                        <p:tav tm="0">
                                          <p:val>
                                            <p:fltVal val="0"/>
                                          </p:val>
                                        </p:tav>
                                        <p:tav tm="100000">
                                          <p:val>
                                            <p:strVal val="#ppt_h"/>
                                          </p:val>
                                        </p:tav>
                                      </p:tavLst>
                                    </p:anim>
                                  </p:childTnLst>
                                </p:cTn>
                              </p:par>
                            </p:childTnLst>
                          </p:cTn>
                        </p:par>
                        <p:par>
                          <p:cTn id="33" fill="hold">
                            <p:stCondLst>
                              <p:cond delay="3500"/>
                            </p:stCondLst>
                            <p:childTnLst>
                              <p:par>
                                <p:cTn id="34" presetID="22" presetClass="entr" presetSubtype="1" fill="hold" nodeType="afterEffect">
                                  <p:stCondLst>
                                    <p:cond delay="0"/>
                                  </p:stCondLst>
                                  <p:childTnLst>
                                    <p:set>
                                      <p:cBhvr>
                                        <p:cTn id="35" dur="1" fill="hold">
                                          <p:stCondLst>
                                            <p:cond delay="0"/>
                                          </p:stCondLst>
                                        </p:cTn>
                                        <p:tgtEl>
                                          <p:spTgt spid="16"/>
                                        </p:tgtEl>
                                        <p:attrNameLst>
                                          <p:attrName>style.visibility</p:attrName>
                                        </p:attrNameLst>
                                      </p:cBhvr>
                                      <p:to>
                                        <p:strVal val="visible"/>
                                      </p:to>
                                    </p:set>
                                    <p:animEffect transition="in" filter="wipe(up)">
                                      <p:cBhvr>
                                        <p:cTn id="36" dur="500"/>
                                        <p:tgtEl>
                                          <p:spTgt spid="16"/>
                                        </p:tgtEl>
                                      </p:cBhvr>
                                    </p:animEffect>
                                  </p:childTnLst>
                                </p:cTn>
                              </p:par>
                            </p:childTnLst>
                          </p:cTn>
                        </p:par>
                        <p:par>
                          <p:cTn id="37" fill="hold">
                            <p:stCondLst>
                              <p:cond delay="4000"/>
                            </p:stCondLst>
                            <p:childTnLst>
                              <p:par>
                                <p:cTn id="38" presetID="23" presetClass="entr" presetSubtype="16" fill="hold" grpId="0" nodeType="afterEffect">
                                  <p:stCondLst>
                                    <p:cond delay="0"/>
                                  </p:stCondLst>
                                  <p:childTnLst>
                                    <p:set>
                                      <p:cBhvr>
                                        <p:cTn id="39" dur="1" fill="hold">
                                          <p:stCondLst>
                                            <p:cond delay="0"/>
                                          </p:stCondLst>
                                        </p:cTn>
                                        <p:tgtEl>
                                          <p:spTgt spid="17"/>
                                        </p:tgtEl>
                                        <p:attrNameLst>
                                          <p:attrName>style.visibility</p:attrName>
                                        </p:attrNameLst>
                                      </p:cBhvr>
                                      <p:to>
                                        <p:strVal val="visible"/>
                                      </p:to>
                                    </p:set>
                                    <p:anim calcmode="lin" valueType="num">
                                      <p:cBhvr>
                                        <p:cTn id="40" dur="500" fill="hold"/>
                                        <p:tgtEl>
                                          <p:spTgt spid="17"/>
                                        </p:tgtEl>
                                        <p:attrNameLst>
                                          <p:attrName>ppt_w</p:attrName>
                                        </p:attrNameLst>
                                      </p:cBhvr>
                                      <p:tavLst>
                                        <p:tav tm="0">
                                          <p:val>
                                            <p:fltVal val="0"/>
                                          </p:val>
                                        </p:tav>
                                        <p:tav tm="100000">
                                          <p:val>
                                            <p:strVal val="#ppt_w"/>
                                          </p:val>
                                        </p:tav>
                                      </p:tavLst>
                                    </p:anim>
                                    <p:anim calcmode="lin" valueType="num">
                                      <p:cBhvr>
                                        <p:cTn id="41" dur="500" fill="hold"/>
                                        <p:tgtEl>
                                          <p:spTgt spid="17"/>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ldLvl="0" animBg="1"/>
      <p:bldP spid="9" grpId="0" animBg="1"/>
      <p:bldP spid="9" grpId="1" bldLvl="0" animBg="1"/>
      <p:bldP spid="13" grpId="0" bldLvl="0" animBg="1"/>
      <p:bldP spid="15" grpId="0" bldLvl="0" animBg="1"/>
      <p:bldP spid="17" grpId="0" bldLvl="0" animBg="1"/>
    </p:bldLst>
  </p:timing>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838200" y="1515533"/>
            <a:ext cx="5181600" cy="4661430"/>
          </a:xfrm>
        </p:spPr>
        <p:txBody>
          <a:bodyPr/>
          <a:lstStyle/>
          <a:p>
            <a:pPr lvl="0"/>
            <a:r>
              <a:rPr lang="zh-CN" altLang="en-US" dirty="0" smtClean="0"/>
              <a:t>单击此处编辑母版文本样式</a:t>
            </a:r>
            <a:endParaRPr lang="zh-CN" altLang="en-US" dirty="0" smtClean="0"/>
          </a:p>
          <a:p>
            <a:pPr lvl="1"/>
            <a:r>
              <a:rPr lang="zh-CN" altLang="en-US" dirty="0" smtClean="0"/>
              <a:t>第二级</a:t>
            </a:r>
            <a:endParaRPr lang="zh-CN" altLang="en-US" dirty="0" smtClean="0"/>
          </a:p>
          <a:p>
            <a:pPr lvl="2"/>
            <a:r>
              <a:rPr lang="zh-CN" altLang="en-US" dirty="0" smtClean="0"/>
              <a:t>第三级</a:t>
            </a:r>
            <a:endParaRPr lang="zh-CN" altLang="en-US" dirty="0" smtClean="0"/>
          </a:p>
          <a:p>
            <a:pPr lvl="3"/>
            <a:r>
              <a:rPr lang="zh-CN" altLang="en-US" dirty="0" smtClean="0"/>
              <a:t>第四级</a:t>
            </a:r>
            <a:endParaRPr lang="zh-CN" altLang="en-US" dirty="0" smtClean="0"/>
          </a:p>
          <a:p>
            <a:pPr lvl="4"/>
            <a:r>
              <a:rPr lang="zh-CN" altLang="en-US" dirty="0" smtClean="0"/>
              <a:t>第五级</a:t>
            </a:r>
            <a:endParaRPr lang="zh-CN" altLang="en-US" dirty="0"/>
          </a:p>
        </p:txBody>
      </p:sp>
      <p:sp>
        <p:nvSpPr>
          <p:cNvPr id="4" name="内容占位符 3"/>
          <p:cNvSpPr>
            <a:spLocks noGrp="1"/>
          </p:cNvSpPr>
          <p:nvPr>
            <p:ph sz="half" idx="2"/>
          </p:nvPr>
        </p:nvSpPr>
        <p:spPr>
          <a:xfrm>
            <a:off x="6172200" y="1515533"/>
            <a:ext cx="5181600" cy="4661430"/>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2180C721-00F0-49A5-8986-DFDB39C600B4}"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18C8E5C5-05D3-4171-9F3F-370131363719}" type="slidenum">
              <a:rPr lang="zh-CN" altLang="en-US" smtClean="0"/>
            </a:fld>
            <a:endParaRPr lang="zh-CN" alt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9788" y="1740432"/>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endParaRPr lang="zh-CN" altLang="en-US" smtClean="0"/>
          </a:p>
        </p:txBody>
      </p:sp>
      <p:sp>
        <p:nvSpPr>
          <p:cNvPr id="4" name="内容占位符 3"/>
          <p:cNvSpPr>
            <a:spLocks noGrp="1"/>
          </p:cNvSpPr>
          <p:nvPr>
            <p:ph sz="half" idx="2"/>
          </p:nvPr>
        </p:nvSpPr>
        <p:spPr>
          <a:xfrm>
            <a:off x="839788" y="2616199"/>
            <a:ext cx="5157787" cy="3573463"/>
          </a:xfrm>
        </p:spPr>
        <p:txBody>
          <a:bodyPr/>
          <a:lstStyle/>
          <a:p>
            <a:pPr lvl="0"/>
            <a:r>
              <a:rPr lang="zh-CN" altLang="en-US" dirty="0" smtClean="0"/>
              <a:t>单击此处编辑母版文本样式</a:t>
            </a:r>
            <a:endParaRPr lang="zh-CN" altLang="en-US" dirty="0" smtClean="0"/>
          </a:p>
          <a:p>
            <a:pPr lvl="1"/>
            <a:r>
              <a:rPr lang="zh-CN" altLang="en-US" dirty="0" smtClean="0"/>
              <a:t>第二级</a:t>
            </a:r>
            <a:endParaRPr lang="zh-CN" altLang="en-US" dirty="0" smtClean="0"/>
          </a:p>
          <a:p>
            <a:pPr lvl="2"/>
            <a:r>
              <a:rPr lang="zh-CN" altLang="en-US" dirty="0" smtClean="0"/>
              <a:t>第三级</a:t>
            </a:r>
            <a:endParaRPr lang="zh-CN" altLang="en-US" dirty="0" smtClean="0"/>
          </a:p>
          <a:p>
            <a:pPr lvl="3"/>
            <a:r>
              <a:rPr lang="zh-CN" altLang="en-US" dirty="0" smtClean="0"/>
              <a:t>第四级</a:t>
            </a:r>
            <a:endParaRPr lang="zh-CN" altLang="en-US" dirty="0" smtClean="0"/>
          </a:p>
          <a:p>
            <a:pPr lvl="4"/>
            <a:r>
              <a:rPr lang="zh-CN" altLang="en-US" dirty="0" smtClean="0"/>
              <a:t>第五级</a:t>
            </a:r>
            <a:endParaRPr lang="zh-CN" altLang="en-US" dirty="0"/>
          </a:p>
        </p:txBody>
      </p:sp>
      <p:sp>
        <p:nvSpPr>
          <p:cNvPr id="5" name="文本占位符 4"/>
          <p:cNvSpPr>
            <a:spLocks noGrp="1"/>
          </p:cNvSpPr>
          <p:nvPr>
            <p:ph type="body" sz="quarter" idx="3"/>
          </p:nvPr>
        </p:nvSpPr>
        <p:spPr>
          <a:xfrm>
            <a:off x="6172200" y="1740432"/>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smtClean="0"/>
              <a:t>单击此处编辑母版文本样式</a:t>
            </a:r>
            <a:endParaRPr lang="zh-CN" altLang="en-US" dirty="0" smtClean="0"/>
          </a:p>
        </p:txBody>
      </p:sp>
      <p:sp>
        <p:nvSpPr>
          <p:cNvPr id="6" name="内容占位符 5"/>
          <p:cNvSpPr>
            <a:spLocks noGrp="1"/>
          </p:cNvSpPr>
          <p:nvPr>
            <p:ph sz="quarter" idx="4"/>
          </p:nvPr>
        </p:nvSpPr>
        <p:spPr>
          <a:xfrm>
            <a:off x="6172200" y="2616199"/>
            <a:ext cx="5183188" cy="3573463"/>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2180C721-00F0-49A5-8986-DFDB39C600B4}"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18C8E5C5-05D3-4171-9F3F-370131363719}" type="slidenum">
              <a:rPr lang="zh-CN" altLang="en-US" smtClean="0"/>
            </a:fld>
            <a:endParaRPr lang="zh-CN" alt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仅标题">
    <p:spTree>
      <p:nvGrpSpPr>
        <p:cNvPr id="1" name=""/>
        <p:cNvGrpSpPr/>
        <p:nvPr/>
      </p:nvGrpSpPr>
      <p:grpSpPr>
        <a:xfrm>
          <a:off x="0" y="0"/>
          <a:ext cx="0" cy="0"/>
          <a:chOff x="0" y="0"/>
          <a:chExt cx="0" cy="0"/>
        </a:xfrm>
      </p:grpSpPr>
      <p:sp>
        <p:nvSpPr>
          <p:cNvPr id="6" name="矩形 5"/>
          <p:cNvSpPr/>
          <p:nvPr>
            <p:custDataLst>
              <p:tags r:id="rId2"/>
            </p:custDataLst>
          </p:nvPr>
        </p:nvSpPr>
        <p:spPr>
          <a:xfrm>
            <a:off x="0" y="2639505"/>
            <a:ext cx="311085" cy="2545237"/>
          </a:xfrm>
          <a:prstGeom prst="rect">
            <a:avLst/>
          </a:prstGeom>
          <a:solidFill>
            <a:schemeClr val="accent1">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7" name="矩形 6"/>
          <p:cNvSpPr/>
          <p:nvPr>
            <p:custDataLst>
              <p:tags r:id="rId3"/>
            </p:custDataLst>
          </p:nvPr>
        </p:nvSpPr>
        <p:spPr>
          <a:xfrm>
            <a:off x="7722124" y="2639505"/>
            <a:ext cx="311085" cy="2545237"/>
          </a:xfrm>
          <a:prstGeom prst="rect">
            <a:avLst/>
          </a:prstGeom>
          <a:solidFill>
            <a:schemeClr val="accent1">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8" name="任意多边形 7"/>
          <p:cNvSpPr/>
          <p:nvPr>
            <p:custDataLst>
              <p:tags r:id="rId4"/>
            </p:custDataLst>
          </p:nvPr>
        </p:nvSpPr>
        <p:spPr>
          <a:xfrm>
            <a:off x="8062274" y="3185887"/>
            <a:ext cx="386499" cy="1980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flip="none" rotWithShape="1">
            <a:gsLst>
              <a:gs pos="0">
                <a:schemeClr val="bg1">
                  <a:lumMod val="85000"/>
                </a:schemeClr>
              </a:gs>
              <a:gs pos="46000">
                <a:schemeClr val="bg1">
                  <a:lumMod val="75000"/>
                </a:schemeClr>
              </a:gs>
              <a:gs pos="100000">
                <a:schemeClr val="bg1">
                  <a:lumMod val="50000"/>
                </a:schemeClr>
              </a:gs>
            </a:gsLst>
            <a:path path="circle">
              <a:fillToRect l="50000" t="130000" r="50000" b="-30000"/>
            </a:path>
            <a:tileRect/>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9" name="任意多边形 8"/>
          <p:cNvSpPr/>
          <p:nvPr>
            <p:custDataLst>
              <p:tags r:id="rId5"/>
            </p:custDataLst>
          </p:nvPr>
        </p:nvSpPr>
        <p:spPr>
          <a:xfrm>
            <a:off x="8467623" y="3257887"/>
            <a:ext cx="386499" cy="1908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flip="none" rotWithShape="1">
            <a:gsLst>
              <a:gs pos="0">
                <a:schemeClr val="bg1">
                  <a:lumMod val="85000"/>
                </a:schemeClr>
              </a:gs>
              <a:gs pos="46000">
                <a:schemeClr val="bg1">
                  <a:lumMod val="75000"/>
                </a:schemeClr>
              </a:gs>
              <a:gs pos="100000">
                <a:schemeClr val="bg1">
                  <a:lumMod val="50000"/>
                </a:schemeClr>
              </a:gs>
            </a:gsLst>
            <a:path path="circle">
              <a:fillToRect l="50000" t="130000" r="50000" b="-30000"/>
            </a:path>
            <a:tileRect/>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任意多边形 9"/>
          <p:cNvSpPr/>
          <p:nvPr>
            <p:custDataLst>
              <p:tags r:id="rId6"/>
            </p:custDataLst>
          </p:nvPr>
        </p:nvSpPr>
        <p:spPr>
          <a:xfrm>
            <a:off x="8880982" y="3257887"/>
            <a:ext cx="386499" cy="1908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flip="none" rotWithShape="1">
            <a:gsLst>
              <a:gs pos="0">
                <a:schemeClr val="bg1">
                  <a:lumMod val="85000"/>
                </a:schemeClr>
              </a:gs>
              <a:gs pos="46000">
                <a:schemeClr val="bg1">
                  <a:lumMod val="75000"/>
                </a:schemeClr>
              </a:gs>
              <a:gs pos="100000">
                <a:schemeClr val="bg1">
                  <a:lumMod val="50000"/>
                </a:schemeClr>
              </a:gs>
            </a:gsLst>
            <a:path path="circle">
              <a:fillToRect l="50000" t="130000" r="50000" b="-30000"/>
            </a:path>
            <a:tileRect/>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任意多边形 10"/>
          <p:cNvSpPr/>
          <p:nvPr>
            <p:custDataLst>
              <p:tags r:id="rId7"/>
            </p:custDataLst>
          </p:nvPr>
        </p:nvSpPr>
        <p:spPr>
          <a:xfrm>
            <a:off x="9287066" y="3293887"/>
            <a:ext cx="386499" cy="1872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flip="none" rotWithShape="1">
            <a:gsLst>
              <a:gs pos="0">
                <a:schemeClr val="bg1">
                  <a:lumMod val="85000"/>
                </a:schemeClr>
              </a:gs>
              <a:gs pos="46000">
                <a:schemeClr val="bg1">
                  <a:lumMod val="75000"/>
                </a:schemeClr>
              </a:gs>
              <a:gs pos="100000">
                <a:schemeClr val="bg1">
                  <a:lumMod val="50000"/>
                </a:schemeClr>
              </a:gs>
            </a:gsLst>
            <a:path path="circle">
              <a:fillToRect l="50000" t="130000" r="50000" b="-30000"/>
            </a:path>
            <a:tileRect/>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2" name="任意多边形 11"/>
          <p:cNvSpPr/>
          <p:nvPr>
            <p:custDataLst>
              <p:tags r:id="rId8"/>
            </p:custDataLst>
          </p:nvPr>
        </p:nvSpPr>
        <p:spPr>
          <a:xfrm>
            <a:off x="9712735" y="3329887"/>
            <a:ext cx="386499" cy="1836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a:gsLst>
              <a:gs pos="0">
                <a:schemeClr val="bg1">
                  <a:lumMod val="85000"/>
                </a:schemeClr>
              </a:gs>
              <a:gs pos="46000">
                <a:schemeClr val="bg1">
                  <a:lumMod val="75000"/>
                </a:schemeClr>
              </a:gs>
              <a:gs pos="100000">
                <a:schemeClr val="bg1">
                  <a:lumMod val="50000"/>
                </a:schemeClr>
              </a:gs>
            </a:gsLst>
            <a:path path="circle">
              <a:fillToRect l="50000" t="130000" r="50000" b="-30000"/>
            </a:path>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任意多边形 12"/>
          <p:cNvSpPr/>
          <p:nvPr>
            <p:custDataLst>
              <p:tags r:id="rId9"/>
            </p:custDataLst>
          </p:nvPr>
        </p:nvSpPr>
        <p:spPr>
          <a:xfrm>
            <a:off x="10135328" y="3365887"/>
            <a:ext cx="386499" cy="1800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a:gsLst>
              <a:gs pos="0">
                <a:schemeClr val="bg1">
                  <a:lumMod val="85000"/>
                </a:schemeClr>
              </a:gs>
              <a:gs pos="46000">
                <a:schemeClr val="bg1">
                  <a:lumMod val="75000"/>
                </a:schemeClr>
              </a:gs>
              <a:gs pos="100000">
                <a:schemeClr val="bg1">
                  <a:lumMod val="50000"/>
                </a:schemeClr>
              </a:gs>
            </a:gsLst>
            <a:path path="circle">
              <a:fillToRect l="50000" t="130000" r="50000" b="-30000"/>
            </a:path>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4" name="任意多边形 13"/>
          <p:cNvSpPr/>
          <p:nvPr>
            <p:custDataLst>
              <p:tags r:id="rId10"/>
            </p:custDataLst>
          </p:nvPr>
        </p:nvSpPr>
        <p:spPr>
          <a:xfrm rot="20959521">
            <a:off x="10678524" y="3417043"/>
            <a:ext cx="386499" cy="1728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a:gsLst>
              <a:gs pos="0">
                <a:schemeClr val="bg1">
                  <a:lumMod val="85000"/>
                </a:schemeClr>
              </a:gs>
              <a:gs pos="46000">
                <a:schemeClr val="bg1">
                  <a:lumMod val="75000"/>
                </a:schemeClr>
              </a:gs>
              <a:gs pos="100000">
                <a:schemeClr val="bg1">
                  <a:lumMod val="50000"/>
                </a:schemeClr>
              </a:gs>
            </a:gsLst>
            <a:path path="circle">
              <a:fillToRect l="50000" t="130000" r="50000" b="-30000"/>
            </a:path>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5" name="任意多边形 14"/>
          <p:cNvSpPr/>
          <p:nvPr>
            <p:custDataLst>
              <p:tags r:id="rId11"/>
            </p:custDataLst>
          </p:nvPr>
        </p:nvSpPr>
        <p:spPr>
          <a:xfrm rot="19779136">
            <a:off x="11359082" y="3458639"/>
            <a:ext cx="386499" cy="1728000"/>
          </a:xfrm>
          <a:custGeom>
            <a:avLst/>
            <a:gdLst>
              <a:gd name="connsiteX0" fmla="*/ 177538 w 386499"/>
              <a:gd name="connsiteY0" fmla="*/ 0 h 1395167"/>
              <a:gd name="connsiteX1" fmla="*/ 208961 w 386499"/>
              <a:gd name="connsiteY1" fmla="*/ 0 h 1395167"/>
              <a:gd name="connsiteX2" fmla="*/ 386499 w 386499"/>
              <a:gd name="connsiteY2" fmla="*/ 177538 h 1395167"/>
              <a:gd name="connsiteX3" fmla="*/ 386499 w 386499"/>
              <a:gd name="connsiteY3" fmla="*/ 1395167 h 1395167"/>
              <a:gd name="connsiteX4" fmla="*/ 0 w 386499"/>
              <a:gd name="connsiteY4" fmla="*/ 1395167 h 1395167"/>
              <a:gd name="connsiteX5" fmla="*/ 0 w 386499"/>
              <a:gd name="connsiteY5" fmla="*/ 177538 h 1395167"/>
              <a:gd name="connsiteX6" fmla="*/ 177538 w 386499"/>
              <a:gd name="connsiteY6" fmla="*/ 0 h 13951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86499" h="1395167">
                <a:moveTo>
                  <a:pt x="177538" y="0"/>
                </a:moveTo>
                <a:lnTo>
                  <a:pt x="208961" y="0"/>
                </a:lnTo>
                <a:cubicBezTo>
                  <a:pt x="307013" y="0"/>
                  <a:pt x="386499" y="79486"/>
                  <a:pt x="386499" y="177538"/>
                </a:cubicBezTo>
                <a:lnTo>
                  <a:pt x="386499" y="1395167"/>
                </a:lnTo>
                <a:lnTo>
                  <a:pt x="0" y="1395167"/>
                </a:lnTo>
                <a:lnTo>
                  <a:pt x="0" y="177538"/>
                </a:lnTo>
                <a:cubicBezTo>
                  <a:pt x="0" y="79486"/>
                  <a:pt x="79486" y="0"/>
                  <a:pt x="177538" y="0"/>
                </a:cubicBezTo>
                <a:close/>
              </a:path>
            </a:pathLst>
          </a:custGeom>
          <a:gradFill>
            <a:gsLst>
              <a:gs pos="0">
                <a:schemeClr val="bg1">
                  <a:lumMod val="85000"/>
                </a:schemeClr>
              </a:gs>
              <a:gs pos="46000">
                <a:schemeClr val="bg1">
                  <a:lumMod val="75000"/>
                </a:schemeClr>
              </a:gs>
              <a:gs pos="100000">
                <a:schemeClr val="bg1">
                  <a:lumMod val="50000"/>
                </a:schemeClr>
              </a:gs>
            </a:gsLst>
            <a:path path="circle">
              <a:fillToRect l="50000" t="130000" r="50000" b="-30000"/>
            </a:path>
          </a:gradFill>
          <a:ln w="508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cxnSp>
        <p:nvCxnSpPr>
          <p:cNvPr id="16" name="直接连接符 15"/>
          <p:cNvCxnSpPr/>
          <p:nvPr>
            <p:custDataLst>
              <p:tags r:id="rId12"/>
            </p:custDataLst>
          </p:nvPr>
        </p:nvCxnSpPr>
        <p:spPr>
          <a:xfrm>
            <a:off x="311084" y="2658359"/>
            <a:ext cx="7411039" cy="0"/>
          </a:xfrm>
          <a:prstGeom prst="line">
            <a:avLst/>
          </a:prstGeom>
          <a:ln w="15875">
            <a:solidFill>
              <a:schemeClr val="accent1">
                <a:lumMod val="50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17" name="直接连接符 16"/>
          <p:cNvCxnSpPr/>
          <p:nvPr>
            <p:custDataLst>
              <p:tags r:id="rId13"/>
            </p:custDataLst>
          </p:nvPr>
        </p:nvCxnSpPr>
        <p:spPr>
          <a:xfrm>
            <a:off x="311083" y="4451022"/>
            <a:ext cx="7411039" cy="0"/>
          </a:xfrm>
          <a:prstGeom prst="line">
            <a:avLst/>
          </a:prstGeom>
          <a:ln w="15875">
            <a:solidFill>
              <a:schemeClr val="accent1">
                <a:lumMod val="50000"/>
              </a:schemeClr>
            </a:solidFill>
            <a:prstDash val="sysDash"/>
          </a:ln>
        </p:spPr>
        <p:style>
          <a:lnRef idx="1">
            <a:schemeClr val="accent1"/>
          </a:lnRef>
          <a:fillRef idx="0">
            <a:schemeClr val="accent1"/>
          </a:fillRef>
          <a:effectRef idx="0">
            <a:schemeClr val="accent1"/>
          </a:effectRef>
          <a:fontRef idx="minor">
            <a:schemeClr val="tx1"/>
          </a:fontRef>
        </p:style>
      </p:cxnSp>
      <p:sp>
        <p:nvSpPr>
          <p:cNvPr id="19" name="副标题 2"/>
          <p:cNvSpPr>
            <a:spLocks noGrp="1"/>
          </p:cNvSpPr>
          <p:nvPr>
            <p:ph type="subTitle" idx="1" hasCustomPrompt="1"/>
          </p:nvPr>
        </p:nvSpPr>
        <p:spPr>
          <a:xfrm>
            <a:off x="353549" y="4518221"/>
            <a:ext cx="3679436" cy="666521"/>
          </a:xfrm>
        </p:spPr>
        <p:txBody>
          <a:bodyPr anchor="ctr"/>
          <a:lstStyle>
            <a:lvl1pPr marL="0" indent="0" algn="l">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smtClean="0"/>
              <a:t>编辑文本</a:t>
            </a:r>
            <a:endParaRPr lang="zh-CN" altLang="en-US" dirty="0"/>
          </a:p>
        </p:txBody>
      </p:sp>
      <p:sp>
        <p:nvSpPr>
          <p:cNvPr id="2" name="标题 1"/>
          <p:cNvSpPr>
            <a:spLocks noGrp="1"/>
          </p:cNvSpPr>
          <p:nvPr>
            <p:ph type="title" hasCustomPrompt="1"/>
          </p:nvPr>
        </p:nvSpPr>
        <p:spPr>
          <a:xfrm>
            <a:off x="347179" y="2639504"/>
            <a:ext cx="7374943" cy="1744085"/>
          </a:xfrm>
        </p:spPr>
        <p:txBody>
          <a:bodyPr>
            <a:noAutofit/>
          </a:bodyPr>
          <a:lstStyle>
            <a:lvl1pPr algn="ctr">
              <a:defRPr sz="7200">
                <a:solidFill>
                  <a:srgbClr val="1F4E79"/>
                </a:solidFill>
              </a:defRPr>
            </a:lvl1pPr>
          </a:lstStyle>
          <a:p>
            <a:r>
              <a:rPr lang="zh-CN" altLang="en-US" dirty="0" smtClean="0"/>
              <a:t>编辑标题</a:t>
            </a:r>
            <a:endParaRPr lang="zh-CN" altLang="en-US" dirty="0"/>
          </a:p>
        </p:txBody>
      </p:sp>
      <p:sp>
        <p:nvSpPr>
          <p:cNvPr id="3" name="日期占位符 2"/>
          <p:cNvSpPr>
            <a:spLocks noGrp="1"/>
          </p:cNvSpPr>
          <p:nvPr>
            <p:ph type="dt" sz="half" idx="10"/>
          </p:nvPr>
        </p:nvSpPr>
        <p:spPr/>
        <p:txBody>
          <a:bodyPr/>
          <a:lstStyle/>
          <a:p>
            <a:fld id="{2180C721-00F0-49A5-8986-DFDB39C600B4}"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18C8E5C5-05D3-4171-9F3F-370131363719}" type="slidenum">
              <a:rPr lang="zh-CN" altLang="en-US" smtClean="0"/>
            </a:fld>
            <a:endParaRPr lang="zh-CN" altLang="en-US"/>
          </a:p>
        </p:txBody>
      </p:sp>
      <p:sp>
        <p:nvSpPr>
          <p:cNvPr id="22" name="内容占位符 21"/>
          <p:cNvSpPr>
            <a:spLocks noGrp="1"/>
          </p:cNvSpPr>
          <p:nvPr>
            <p:ph sz="quarter" idx="13" hasCustomPrompt="1"/>
          </p:nvPr>
        </p:nvSpPr>
        <p:spPr>
          <a:xfrm>
            <a:off x="4051835" y="4518221"/>
            <a:ext cx="3670287" cy="666521"/>
          </a:xfrm>
        </p:spPr>
        <p:txBody>
          <a:bodyPr anchor="ctr"/>
          <a:lstStyle>
            <a:lvl1pPr marL="0" indent="0">
              <a:buNone/>
              <a:defRPr/>
            </a:lvl1pPr>
          </a:lstStyle>
          <a:p>
            <a:pPr lvl="0"/>
            <a:r>
              <a:rPr lang="zh-CN" altLang="en-US" dirty="0" smtClean="0"/>
              <a:t>编辑文本</a:t>
            </a:r>
            <a:endParaRPr lang="zh-CN" altLang="en-US"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9" presetClass="entr" presetSubtype="0" fill="hold" grpId="1" nodeType="afterEffect">
                                  <p:stCondLst>
                                    <p:cond delay="0"/>
                                  </p:stCondLst>
                                  <p:childTnLst>
                                    <p:set>
                                      <p:cBhvr>
                                        <p:cTn id="6" dur="1" fill="hold">
                                          <p:stCondLst>
                                            <p:cond delay="0"/>
                                          </p:stCondLst>
                                        </p:cTn>
                                        <p:tgtEl>
                                          <p:spTgt spid="6"/>
                                        </p:tgtEl>
                                        <p:attrNameLst>
                                          <p:attrName>style.visibility</p:attrName>
                                        </p:attrNameLst>
                                      </p:cBhvr>
                                      <p:to>
                                        <p:strVal val="visible"/>
                                      </p:to>
                                    </p:set>
                                    <p:anim calcmode="lin" valueType="num">
                                      <p:cBhvr>
                                        <p:cTn id="7" dur="1000" fill="hold"/>
                                        <p:tgtEl>
                                          <p:spTgt spid="6"/>
                                        </p:tgtEl>
                                        <p:attrNameLst>
                                          <p:attrName>ppt_x</p:attrName>
                                        </p:attrNameLst>
                                      </p:cBhvr>
                                      <p:tavLst>
                                        <p:tav tm="0">
                                          <p:val>
                                            <p:strVal val="#ppt_x-.2"/>
                                          </p:val>
                                        </p:tav>
                                        <p:tav tm="100000">
                                          <p:val>
                                            <p:strVal val="#ppt_x"/>
                                          </p:val>
                                        </p:tav>
                                      </p:tavLst>
                                    </p:anim>
                                    <p:anim calcmode="lin" valueType="num">
                                      <p:cBhvr>
                                        <p:cTn id="8" dur="1000" fill="hold"/>
                                        <p:tgtEl>
                                          <p:spTgt spid="6"/>
                                        </p:tgtEl>
                                        <p:attrNameLst>
                                          <p:attrName>ppt_y</p:attrName>
                                        </p:attrNameLst>
                                      </p:cBhvr>
                                      <p:tavLst>
                                        <p:tav tm="0">
                                          <p:val>
                                            <p:strVal val="#ppt_y"/>
                                          </p:val>
                                        </p:tav>
                                        <p:tav tm="100000">
                                          <p:val>
                                            <p:strVal val="#ppt_y"/>
                                          </p:val>
                                        </p:tav>
                                      </p:tavLst>
                                    </p:anim>
                                    <p:animEffect transition="in" filter="wipe(right)" prLst="gradientSize: 0.1">
                                      <p:cBhvr>
                                        <p:cTn id="9" dur="1000"/>
                                        <p:tgtEl>
                                          <p:spTgt spid="6"/>
                                        </p:tgtEl>
                                      </p:cBhvr>
                                    </p:animEffect>
                                  </p:childTnLst>
                                </p:cTn>
                              </p:par>
                              <p:par>
                                <p:cTn id="10" presetID="29" presetClass="entr" presetSubtype="0" fill="hold" grpId="0" nodeType="withEffect">
                                  <p:stCondLst>
                                    <p:cond delay="0"/>
                                  </p:stCondLst>
                                  <p:childTnLst>
                                    <p:set>
                                      <p:cBhvr>
                                        <p:cTn id="11" dur="1" fill="hold">
                                          <p:stCondLst>
                                            <p:cond delay="0"/>
                                          </p:stCondLst>
                                        </p:cTn>
                                        <p:tgtEl>
                                          <p:spTgt spid="7"/>
                                        </p:tgtEl>
                                        <p:attrNameLst>
                                          <p:attrName>style.visibility</p:attrName>
                                        </p:attrNameLst>
                                      </p:cBhvr>
                                      <p:to>
                                        <p:strVal val="visible"/>
                                      </p:to>
                                    </p:set>
                                    <p:anim calcmode="lin" valueType="num">
                                      <p:cBhvr>
                                        <p:cTn id="12" dur="1000" fill="hold"/>
                                        <p:tgtEl>
                                          <p:spTgt spid="7"/>
                                        </p:tgtEl>
                                        <p:attrNameLst>
                                          <p:attrName>ppt_x</p:attrName>
                                        </p:attrNameLst>
                                      </p:cBhvr>
                                      <p:tavLst>
                                        <p:tav tm="0">
                                          <p:val>
                                            <p:strVal val="#ppt_x-.2"/>
                                          </p:val>
                                        </p:tav>
                                        <p:tav tm="100000">
                                          <p:val>
                                            <p:strVal val="#ppt_x"/>
                                          </p:val>
                                        </p:tav>
                                      </p:tavLst>
                                    </p:anim>
                                    <p:anim calcmode="lin" valueType="num">
                                      <p:cBhvr>
                                        <p:cTn id="13" dur="1000" fill="hold"/>
                                        <p:tgtEl>
                                          <p:spTgt spid="7"/>
                                        </p:tgtEl>
                                        <p:attrNameLst>
                                          <p:attrName>ppt_y</p:attrName>
                                        </p:attrNameLst>
                                      </p:cBhvr>
                                      <p:tavLst>
                                        <p:tav tm="0">
                                          <p:val>
                                            <p:strVal val="#ppt_y"/>
                                          </p:val>
                                        </p:tav>
                                        <p:tav tm="100000">
                                          <p:val>
                                            <p:strVal val="#ppt_y"/>
                                          </p:val>
                                        </p:tav>
                                      </p:tavLst>
                                    </p:anim>
                                    <p:animEffect transition="in" filter="wipe(right)" prLst="gradientSize: 0.1">
                                      <p:cBhvr>
                                        <p:cTn id="14" dur="1000"/>
                                        <p:tgtEl>
                                          <p:spTgt spid="7"/>
                                        </p:tgtEl>
                                      </p:cBhvr>
                                    </p:animEffect>
                                  </p:childTnLst>
                                </p:cTn>
                              </p:par>
                            </p:childTnLst>
                          </p:cTn>
                        </p:par>
                        <p:par>
                          <p:cTn id="15" fill="hold">
                            <p:stCondLst>
                              <p:cond delay="1000"/>
                            </p:stCondLst>
                            <p:childTnLst>
                              <p:par>
                                <p:cTn id="16" presetID="2" presetClass="entr" presetSubtype="2" fill="hold" grpId="0" nodeType="afterEffect">
                                  <p:stCondLst>
                                    <p:cond delay="0"/>
                                  </p:stCondLst>
                                  <p:childTnLst>
                                    <p:set>
                                      <p:cBhvr>
                                        <p:cTn id="17" dur="1" fill="hold">
                                          <p:stCondLst>
                                            <p:cond delay="0"/>
                                          </p:stCondLst>
                                        </p:cTn>
                                        <p:tgtEl>
                                          <p:spTgt spid="8"/>
                                        </p:tgtEl>
                                        <p:attrNameLst>
                                          <p:attrName>style.visibility</p:attrName>
                                        </p:attrNameLst>
                                      </p:cBhvr>
                                      <p:to>
                                        <p:strVal val="visible"/>
                                      </p:to>
                                    </p:set>
                                    <p:anim calcmode="lin" valueType="num">
                                      <p:cBhvr additive="base">
                                        <p:cTn id="18" dur="500" fill="hold"/>
                                        <p:tgtEl>
                                          <p:spTgt spid="8"/>
                                        </p:tgtEl>
                                        <p:attrNameLst>
                                          <p:attrName>ppt_x</p:attrName>
                                        </p:attrNameLst>
                                      </p:cBhvr>
                                      <p:tavLst>
                                        <p:tav tm="0">
                                          <p:val>
                                            <p:strVal val="1+#ppt_w/2"/>
                                          </p:val>
                                        </p:tav>
                                        <p:tav tm="100000">
                                          <p:val>
                                            <p:strVal val="#ppt_x"/>
                                          </p:val>
                                        </p:tav>
                                      </p:tavLst>
                                    </p:anim>
                                    <p:anim calcmode="lin" valueType="num">
                                      <p:cBhvr additive="base">
                                        <p:cTn id="19" dur="500" fill="hold"/>
                                        <p:tgtEl>
                                          <p:spTgt spid="8"/>
                                        </p:tgtEl>
                                        <p:attrNameLst>
                                          <p:attrName>ppt_y</p:attrName>
                                        </p:attrNameLst>
                                      </p:cBhvr>
                                      <p:tavLst>
                                        <p:tav tm="0">
                                          <p:val>
                                            <p:strVal val="#ppt_y"/>
                                          </p:val>
                                        </p:tav>
                                        <p:tav tm="100000">
                                          <p:val>
                                            <p:strVal val="#ppt_y"/>
                                          </p:val>
                                        </p:tav>
                                      </p:tavLst>
                                    </p:anim>
                                  </p:childTnLst>
                                </p:cTn>
                              </p:par>
                            </p:childTnLst>
                          </p:cTn>
                        </p:par>
                        <p:par>
                          <p:cTn id="20" fill="hold">
                            <p:stCondLst>
                              <p:cond delay="1500"/>
                            </p:stCondLst>
                            <p:childTnLst>
                              <p:par>
                                <p:cTn id="21" presetID="2" presetClass="entr" presetSubtype="2" fill="hold" grpId="0" nodeType="afterEffect">
                                  <p:stCondLst>
                                    <p:cond delay="0"/>
                                  </p:stCondLst>
                                  <p:childTnLst>
                                    <p:set>
                                      <p:cBhvr>
                                        <p:cTn id="22" dur="1" fill="hold">
                                          <p:stCondLst>
                                            <p:cond delay="0"/>
                                          </p:stCondLst>
                                        </p:cTn>
                                        <p:tgtEl>
                                          <p:spTgt spid="9"/>
                                        </p:tgtEl>
                                        <p:attrNameLst>
                                          <p:attrName>style.visibility</p:attrName>
                                        </p:attrNameLst>
                                      </p:cBhvr>
                                      <p:to>
                                        <p:strVal val="visible"/>
                                      </p:to>
                                    </p:set>
                                    <p:anim calcmode="lin" valueType="num">
                                      <p:cBhvr additive="base">
                                        <p:cTn id="23" dur="500" fill="hold"/>
                                        <p:tgtEl>
                                          <p:spTgt spid="9"/>
                                        </p:tgtEl>
                                        <p:attrNameLst>
                                          <p:attrName>ppt_x</p:attrName>
                                        </p:attrNameLst>
                                      </p:cBhvr>
                                      <p:tavLst>
                                        <p:tav tm="0">
                                          <p:val>
                                            <p:strVal val="1+#ppt_w/2"/>
                                          </p:val>
                                        </p:tav>
                                        <p:tav tm="100000">
                                          <p:val>
                                            <p:strVal val="#ppt_x"/>
                                          </p:val>
                                        </p:tav>
                                      </p:tavLst>
                                    </p:anim>
                                    <p:anim calcmode="lin" valueType="num">
                                      <p:cBhvr additive="base">
                                        <p:cTn id="24" dur="500" fill="hold"/>
                                        <p:tgtEl>
                                          <p:spTgt spid="9"/>
                                        </p:tgtEl>
                                        <p:attrNameLst>
                                          <p:attrName>ppt_y</p:attrName>
                                        </p:attrNameLst>
                                      </p:cBhvr>
                                      <p:tavLst>
                                        <p:tav tm="0">
                                          <p:val>
                                            <p:strVal val="#ppt_y"/>
                                          </p:val>
                                        </p:tav>
                                        <p:tav tm="100000">
                                          <p:val>
                                            <p:strVal val="#ppt_y"/>
                                          </p:val>
                                        </p:tav>
                                      </p:tavLst>
                                    </p:anim>
                                  </p:childTnLst>
                                </p:cTn>
                              </p:par>
                            </p:childTnLst>
                          </p:cTn>
                        </p:par>
                        <p:par>
                          <p:cTn id="25" fill="hold">
                            <p:stCondLst>
                              <p:cond delay="2000"/>
                            </p:stCondLst>
                            <p:childTnLst>
                              <p:par>
                                <p:cTn id="26" presetID="2" presetClass="entr" presetSubtype="2" fill="hold" grpId="0" nodeType="afterEffect">
                                  <p:stCondLst>
                                    <p:cond delay="0"/>
                                  </p:stCondLst>
                                  <p:childTnLst>
                                    <p:set>
                                      <p:cBhvr>
                                        <p:cTn id="27" dur="1" fill="hold">
                                          <p:stCondLst>
                                            <p:cond delay="0"/>
                                          </p:stCondLst>
                                        </p:cTn>
                                        <p:tgtEl>
                                          <p:spTgt spid="10"/>
                                        </p:tgtEl>
                                        <p:attrNameLst>
                                          <p:attrName>style.visibility</p:attrName>
                                        </p:attrNameLst>
                                      </p:cBhvr>
                                      <p:to>
                                        <p:strVal val="visible"/>
                                      </p:to>
                                    </p:set>
                                    <p:anim calcmode="lin" valueType="num">
                                      <p:cBhvr additive="base">
                                        <p:cTn id="28" dur="500" fill="hold"/>
                                        <p:tgtEl>
                                          <p:spTgt spid="10"/>
                                        </p:tgtEl>
                                        <p:attrNameLst>
                                          <p:attrName>ppt_x</p:attrName>
                                        </p:attrNameLst>
                                      </p:cBhvr>
                                      <p:tavLst>
                                        <p:tav tm="0">
                                          <p:val>
                                            <p:strVal val="1+#ppt_w/2"/>
                                          </p:val>
                                        </p:tav>
                                        <p:tav tm="100000">
                                          <p:val>
                                            <p:strVal val="#ppt_x"/>
                                          </p:val>
                                        </p:tav>
                                      </p:tavLst>
                                    </p:anim>
                                    <p:anim calcmode="lin" valueType="num">
                                      <p:cBhvr additive="base">
                                        <p:cTn id="29" dur="500" fill="hold"/>
                                        <p:tgtEl>
                                          <p:spTgt spid="10"/>
                                        </p:tgtEl>
                                        <p:attrNameLst>
                                          <p:attrName>ppt_y</p:attrName>
                                        </p:attrNameLst>
                                      </p:cBhvr>
                                      <p:tavLst>
                                        <p:tav tm="0">
                                          <p:val>
                                            <p:strVal val="#ppt_y"/>
                                          </p:val>
                                        </p:tav>
                                        <p:tav tm="100000">
                                          <p:val>
                                            <p:strVal val="#ppt_y"/>
                                          </p:val>
                                        </p:tav>
                                      </p:tavLst>
                                    </p:anim>
                                  </p:childTnLst>
                                </p:cTn>
                              </p:par>
                            </p:childTnLst>
                          </p:cTn>
                        </p:par>
                        <p:par>
                          <p:cTn id="30" fill="hold">
                            <p:stCondLst>
                              <p:cond delay="2500"/>
                            </p:stCondLst>
                            <p:childTnLst>
                              <p:par>
                                <p:cTn id="31" presetID="2" presetClass="entr" presetSubtype="2" fill="hold" grpId="0" nodeType="afterEffect">
                                  <p:stCondLst>
                                    <p:cond delay="0"/>
                                  </p:stCondLst>
                                  <p:childTnLst>
                                    <p:set>
                                      <p:cBhvr>
                                        <p:cTn id="32" dur="1" fill="hold">
                                          <p:stCondLst>
                                            <p:cond delay="0"/>
                                          </p:stCondLst>
                                        </p:cTn>
                                        <p:tgtEl>
                                          <p:spTgt spid="11"/>
                                        </p:tgtEl>
                                        <p:attrNameLst>
                                          <p:attrName>style.visibility</p:attrName>
                                        </p:attrNameLst>
                                      </p:cBhvr>
                                      <p:to>
                                        <p:strVal val="visible"/>
                                      </p:to>
                                    </p:set>
                                    <p:anim calcmode="lin" valueType="num">
                                      <p:cBhvr additive="base">
                                        <p:cTn id="33" dur="500" fill="hold"/>
                                        <p:tgtEl>
                                          <p:spTgt spid="11"/>
                                        </p:tgtEl>
                                        <p:attrNameLst>
                                          <p:attrName>ppt_x</p:attrName>
                                        </p:attrNameLst>
                                      </p:cBhvr>
                                      <p:tavLst>
                                        <p:tav tm="0">
                                          <p:val>
                                            <p:strVal val="1+#ppt_w/2"/>
                                          </p:val>
                                        </p:tav>
                                        <p:tav tm="100000">
                                          <p:val>
                                            <p:strVal val="#ppt_x"/>
                                          </p:val>
                                        </p:tav>
                                      </p:tavLst>
                                    </p:anim>
                                    <p:anim calcmode="lin" valueType="num">
                                      <p:cBhvr additive="base">
                                        <p:cTn id="34" dur="500" fill="hold"/>
                                        <p:tgtEl>
                                          <p:spTgt spid="11"/>
                                        </p:tgtEl>
                                        <p:attrNameLst>
                                          <p:attrName>ppt_y</p:attrName>
                                        </p:attrNameLst>
                                      </p:cBhvr>
                                      <p:tavLst>
                                        <p:tav tm="0">
                                          <p:val>
                                            <p:strVal val="#ppt_y"/>
                                          </p:val>
                                        </p:tav>
                                        <p:tav tm="100000">
                                          <p:val>
                                            <p:strVal val="#ppt_y"/>
                                          </p:val>
                                        </p:tav>
                                      </p:tavLst>
                                    </p:anim>
                                  </p:childTnLst>
                                </p:cTn>
                              </p:par>
                            </p:childTnLst>
                          </p:cTn>
                        </p:par>
                        <p:par>
                          <p:cTn id="35" fill="hold">
                            <p:stCondLst>
                              <p:cond delay="3000"/>
                            </p:stCondLst>
                            <p:childTnLst>
                              <p:par>
                                <p:cTn id="36" presetID="2" presetClass="entr" presetSubtype="2" fill="hold" grpId="0" nodeType="afterEffect">
                                  <p:stCondLst>
                                    <p:cond delay="0"/>
                                  </p:stCondLst>
                                  <p:childTnLst>
                                    <p:set>
                                      <p:cBhvr>
                                        <p:cTn id="37" dur="1" fill="hold">
                                          <p:stCondLst>
                                            <p:cond delay="0"/>
                                          </p:stCondLst>
                                        </p:cTn>
                                        <p:tgtEl>
                                          <p:spTgt spid="12"/>
                                        </p:tgtEl>
                                        <p:attrNameLst>
                                          <p:attrName>style.visibility</p:attrName>
                                        </p:attrNameLst>
                                      </p:cBhvr>
                                      <p:to>
                                        <p:strVal val="visible"/>
                                      </p:to>
                                    </p:set>
                                    <p:anim calcmode="lin" valueType="num">
                                      <p:cBhvr additive="base">
                                        <p:cTn id="38" dur="500" fill="hold"/>
                                        <p:tgtEl>
                                          <p:spTgt spid="12"/>
                                        </p:tgtEl>
                                        <p:attrNameLst>
                                          <p:attrName>ppt_x</p:attrName>
                                        </p:attrNameLst>
                                      </p:cBhvr>
                                      <p:tavLst>
                                        <p:tav tm="0">
                                          <p:val>
                                            <p:strVal val="1+#ppt_w/2"/>
                                          </p:val>
                                        </p:tav>
                                        <p:tav tm="100000">
                                          <p:val>
                                            <p:strVal val="#ppt_x"/>
                                          </p:val>
                                        </p:tav>
                                      </p:tavLst>
                                    </p:anim>
                                    <p:anim calcmode="lin" valueType="num">
                                      <p:cBhvr additive="base">
                                        <p:cTn id="39" dur="500" fill="hold"/>
                                        <p:tgtEl>
                                          <p:spTgt spid="12"/>
                                        </p:tgtEl>
                                        <p:attrNameLst>
                                          <p:attrName>ppt_y</p:attrName>
                                        </p:attrNameLst>
                                      </p:cBhvr>
                                      <p:tavLst>
                                        <p:tav tm="0">
                                          <p:val>
                                            <p:strVal val="#ppt_y"/>
                                          </p:val>
                                        </p:tav>
                                        <p:tav tm="100000">
                                          <p:val>
                                            <p:strVal val="#ppt_y"/>
                                          </p:val>
                                        </p:tav>
                                      </p:tavLst>
                                    </p:anim>
                                  </p:childTnLst>
                                </p:cTn>
                              </p:par>
                            </p:childTnLst>
                          </p:cTn>
                        </p:par>
                        <p:par>
                          <p:cTn id="40" fill="hold">
                            <p:stCondLst>
                              <p:cond delay="3500"/>
                            </p:stCondLst>
                            <p:childTnLst>
                              <p:par>
                                <p:cTn id="41" presetID="2" presetClass="entr" presetSubtype="2"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 calcmode="lin" valueType="num">
                                      <p:cBhvr additive="base">
                                        <p:cTn id="43" dur="500" fill="hold"/>
                                        <p:tgtEl>
                                          <p:spTgt spid="13"/>
                                        </p:tgtEl>
                                        <p:attrNameLst>
                                          <p:attrName>ppt_x</p:attrName>
                                        </p:attrNameLst>
                                      </p:cBhvr>
                                      <p:tavLst>
                                        <p:tav tm="0">
                                          <p:val>
                                            <p:strVal val="1+#ppt_w/2"/>
                                          </p:val>
                                        </p:tav>
                                        <p:tav tm="100000">
                                          <p:val>
                                            <p:strVal val="#ppt_x"/>
                                          </p:val>
                                        </p:tav>
                                      </p:tavLst>
                                    </p:anim>
                                    <p:anim calcmode="lin" valueType="num">
                                      <p:cBhvr additive="base">
                                        <p:cTn id="44" dur="500" fill="hold"/>
                                        <p:tgtEl>
                                          <p:spTgt spid="13"/>
                                        </p:tgtEl>
                                        <p:attrNameLst>
                                          <p:attrName>ppt_y</p:attrName>
                                        </p:attrNameLst>
                                      </p:cBhvr>
                                      <p:tavLst>
                                        <p:tav tm="0">
                                          <p:val>
                                            <p:strVal val="#ppt_y"/>
                                          </p:val>
                                        </p:tav>
                                        <p:tav tm="100000">
                                          <p:val>
                                            <p:strVal val="#ppt_y"/>
                                          </p:val>
                                        </p:tav>
                                      </p:tavLst>
                                    </p:anim>
                                  </p:childTnLst>
                                </p:cTn>
                              </p:par>
                            </p:childTnLst>
                          </p:cTn>
                        </p:par>
                        <p:par>
                          <p:cTn id="45" fill="hold">
                            <p:stCondLst>
                              <p:cond delay="4000"/>
                            </p:stCondLst>
                            <p:childTnLst>
                              <p:par>
                                <p:cTn id="46" presetID="2" presetClass="entr" presetSubtype="2" fill="hold" grpId="0" nodeType="afterEffect">
                                  <p:stCondLst>
                                    <p:cond delay="0"/>
                                  </p:stCondLst>
                                  <p:childTnLst>
                                    <p:set>
                                      <p:cBhvr>
                                        <p:cTn id="47" dur="1" fill="hold">
                                          <p:stCondLst>
                                            <p:cond delay="0"/>
                                          </p:stCondLst>
                                        </p:cTn>
                                        <p:tgtEl>
                                          <p:spTgt spid="14"/>
                                        </p:tgtEl>
                                        <p:attrNameLst>
                                          <p:attrName>style.visibility</p:attrName>
                                        </p:attrNameLst>
                                      </p:cBhvr>
                                      <p:to>
                                        <p:strVal val="visible"/>
                                      </p:to>
                                    </p:set>
                                    <p:anim calcmode="lin" valueType="num">
                                      <p:cBhvr additive="base">
                                        <p:cTn id="48" dur="500" fill="hold"/>
                                        <p:tgtEl>
                                          <p:spTgt spid="14"/>
                                        </p:tgtEl>
                                        <p:attrNameLst>
                                          <p:attrName>ppt_x</p:attrName>
                                        </p:attrNameLst>
                                      </p:cBhvr>
                                      <p:tavLst>
                                        <p:tav tm="0">
                                          <p:val>
                                            <p:strVal val="1+#ppt_w/2"/>
                                          </p:val>
                                        </p:tav>
                                        <p:tav tm="100000">
                                          <p:val>
                                            <p:strVal val="#ppt_x"/>
                                          </p:val>
                                        </p:tav>
                                      </p:tavLst>
                                    </p:anim>
                                    <p:anim calcmode="lin" valueType="num">
                                      <p:cBhvr additive="base">
                                        <p:cTn id="49" dur="500" fill="hold"/>
                                        <p:tgtEl>
                                          <p:spTgt spid="14"/>
                                        </p:tgtEl>
                                        <p:attrNameLst>
                                          <p:attrName>ppt_y</p:attrName>
                                        </p:attrNameLst>
                                      </p:cBhvr>
                                      <p:tavLst>
                                        <p:tav tm="0">
                                          <p:val>
                                            <p:strVal val="#ppt_y"/>
                                          </p:val>
                                        </p:tav>
                                        <p:tav tm="100000">
                                          <p:val>
                                            <p:strVal val="#ppt_y"/>
                                          </p:val>
                                        </p:tav>
                                      </p:tavLst>
                                    </p:anim>
                                  </p:childTnLst>
                                </p:cTn>
                              </p:par>
                            </p:childTnLst>
                          </p:cTn>
                        </p:par>
                        <p:par>
                          <p:cTn id="50" fill="hold">
                            <p:stCondLst>
                              <p:cond delay="4500"/>
                            </p:stCondLst>
                            <p:childTnLst>
                              <p:par>
                                <p:cTn id="51" presetID="2" presetClass="entr" presetSubtype="2" fill="hold" grpId="0" nodeType="afterEffect">
                                  <p:stCondLst>
                                    <p:cond delay="0"/>
                                  </p:stCondLst>
                                  <p:childTnLst>
                                    <p:set>
                                      <p:cBhvr>
                                        <p:cTn id="52" dur="1" fill="hold">
                                          <p:stCondLst>
                                            <p:cond delay="0"/>
                                          </p:stCondLst>
                                        </p:cTn>
                                        <p:tgtEl>
                                          <p:spTgt spid="15"/>
                                        </p:tgtEl>
                                        <p:attrNameLst>
                                          <p:attrName>style.visibility</p:attrName>
                                        </p:attrNameLst>
                                      </p:cBhvr>
                                      <p:to>
                                        <p:strVal val="visible"/>
                                      </p:to>
                                    </p:set>
                                    <p:anim calcmode="lin" valueType="num">
                                      <p:cBhvr additive="base">
                                        <p:cTn id="53" dur="500" fill="hold"/>
                                        <p:tgtEl>
                                          <p:spTgt spid="15"/>
                                        </p:tgtEl>
                                        <p:attrNameLst>
                                          <p:attrName>ppt_x</p:attrName>
                                        </p:attrNameLst>
                                      </p:cBhvr>
                                      <p:tavLst>
                                        <p:tav tm="0">
                                          <p:val>
                                            <p:strVal val="1+#ppt_w/2"/>
                                          </p:val>
                                        </p:tav>
                                        <p:tav tm="100000">
                                          <p:val>
                                            <p:strVal val="#ppt_x"/>
                                          </p:val>
                                        </p:tav>
                                      </p:tavLst>
                                    </p:anim>
                                    <p:anim calcmode="lin" valueType="num">
                                      <p:cBhvr additive="base">
                                        <p:cTn id="54" dur="500" fill="hold"/>
                                        <p:tgtEl>
                                          <p:spTgt spid="15"/>
                                        </p:tgtEl>
                                        <p:attrNameLst>
                                          <p:attrName>ppt_y</p:attrName>
                                        </p:attrNameLst>
                                      </p:cBhvr>
                                      <p:tavLst>
                                        <p:tav tm="0">
                                          <p:val>
                                            <p:strVal val="#ppt_y"/>
                                          </p:val>
                                        </p:tav>
                                        <p:tav tm="100000">
                                          <p:val>
                                            <p:strVal val="#ppt_y"/>
                                          </p:val>
                                        </p:tav>
                                      </p:tavLst>
                                    </p:anim>
                                  </p:childTnLst>
                                </p:cTn>
                              </p:par>
                            </p:childTnLst>
                          </p:cTn>
                        </p:par>
                        <p:par>
                          <p:cTn id="55" fill="hold">
                            <p:stCondLst>
                              <p:cond delay="5000"/>
                            </p:stCondLst>
                            <p:childTnLst>
                              <p:par>
                                <p:cTn id="56" presetID="17" presetClass="entr" presetSubtype="10" fill="hold" nodeType="afterEffect">
                                  <p:stCondLst>
                                    <p:cond delay="0"/>
                                  </p:stCondLst>
                                  <p:childTnLst>
                                    <p:set>
                                      <p:cBhvr>
                                        <p:cTn id="57" dur="1" fill="hold">
                                          <p:stCondLst>
                                            <p:cond delay="0"/>
                                          </p:stCondLst>
                                        </p:cTn>
                                        <p:tgtEl>
                                          <p:spTgt spid="16"/>
                                        </p:tgtEl>
                                        <p:attrNameLst>
                                          <p:attrName>style.visibility</p:attrName>
                                        </p:attrNameLst>
                                      </p:cBhvr>
                                      <p:to>
                                        <p:strVal val="visible"/>
                                      </p:to>
                                    </p:set>
                                    <p:anim calcmode="lin" valueType="num">
                                      <p:cBhvr>
                                        <p:cTn id="58" dur="500" fill="hold"/>
                                        <p:tgtEl>
                                          <p:spTgt spid="16"/>
                                        </p:tgtEl>
                                        <p:attrNameLst>
                                          <p:attrName>ppt_w</p:attrName>
                                        </p:attrNameLst>
                                      </p:cBhvr>
                                      <p:tavLst>
                                        <p:tav tm="0">
                                          <p:val>
                                            <p:fltVal val="0"/>
                                          </p:val>
                                        </p:tav>
                                        <p:tav tm="100000">
                                          <p:val>
                                            <p:strVal val="#ppt_w"/>
                                          </p:val>
                                        </p:tav>
                                      </p:tavLst>
                                    </p:anim>
                                    <p:anim calcmode="lin" valueType="num">
                                      <p:cBhvr>
                                        <p:cTn id="59" dur="500" fill="hold"/>
                                        <p:tgtEl>
                                          <p:spTgt spid="16"/>
                                        </p:tgtEl>
                                        <p:attrNameLst>
                                          <p:attrName>ppt_h</p:attrName>
                                        </p:attrNameLst>
                                      </p:cBhvr>
                                      <p:tavLst>
                                        <p:tav tm="0">
                                          <p:val>
                                            <p:strVal val="#ppt_h"/>
                                          </p:val>
                                        </p:tav>
                                        <p:tav tm="100000">
                                          <p:val>
                                            <p:strVal val="#ppt_h"/>
                                          </p:val>
                                        </p:tav>
                                      </p:tavLst>
                                    </p:anim>
                                  </p:childTnLst>
                                </p:cTn>
                              </p:par>
                              <p:par>
                                <p:cTn id="60" presetID="17" presetClass="entr" presetSubtype="10" fill="hold" nodeType="withEffect">
                                  <p:stCondLst>
                                    <p:cond delay="0"/>
                                  </p:stCondLst>
                                  <p:childTnLst>
                                    <p:set>
                                      <p:cBhvr>
                                        <p:cTn id="61" dur="1" fill="hold">
                                          <p:stCondLst>
                                            <p:cond delay="0"/>
                                          </p:stCondLst>
                                        </p:cTn>
                                        <p:tgtEl>
                                          <p:spTgt spid="17"/>
                                        </p:tgtEl>
                                        <p:attrNameLst>
                                          <p:attrName>style.visibility</p:attrName>
                                        </p:attrNameLst>
                                      </p:cBhvr>
                                      <p:to>
                                        <p:strVal val="visible"/>
                                      </p:to>
                                    </p:set>
                                    <p:anim calcmode="lin" valueType="num">
                                      <p:cBhvr>
                                        <p:cTn id="62" dur="500" fill="hold"/>
                                        <p:tgtEl>
                                          <p:spTgt spid="17"/>
                                        </p:tgtEl>
                                        <p:attrNameLst>
                                          <p:attrName>ppt_w</p:attrName>
                                        </p:attrNameLst>
                                      </p:cBhvr>
                                      <p:tavLst>
                                        <p:tav tm="0">
                                          <p:val>
                                            <p:fltVal val="0"/>
                                          </p:val>
                                        </p:tav>
                                        <p:tav tm="100000">
                                          <p:val>
                                            <p:strVal val="#ppt_w"/>
                                          </p:val>
                                        </p:tav>
                                      </p:tavLst>
                                    </p:anim>
                                    <p:anim calcmode="lin" valueType="num">
                                      <p:cBhvr>
                                        <p:cTn id="63" dur="500" fill="hold"/>
                                        <p:tgtEl>
                                          <p:spTgt spid="17"/>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animBg="1"/>
      <p:bldP spid="6" grpId="1" bldLvl="0" animBg="1"/>
      <p:bldP spid="7" grpId="0" bldLvl="0" animBg="1"/>
      <p:bldP spid="8" grpId="0" bldLvl="0" animBg="1"/>
      <p:bldP spid="9" grpId="0" bldLvl="0" animBg="1"/>
      <p:bldP spid="10" grpId="0" bldLvl="0" animBg="1"/>
      <p:bldP spid="11" grpId="0" bldLvl="0" animBg="1"/>
      <p:bldP spid="12" grpId="0" bldLvl="0" animBg="1"/>
      <p:bldP spid="13" grpId="0" bldLvl="0" animBg="1"/>
      <p:bldP spid="14" grpId="0" bldLvl="0" animBg="1"/>
      <p:bldP spid="15" grpId="0" bldLvl="0" animBg="1"/>
    </p:bldLst>
  </p:timing>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2180C721-00F0-49A5-8986-DFDB39C600B4}"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18C8E5C5-05D3-4171-9F3F-370131363719}" type="slidenum">
              <a:rPr lang="zh-CN" altLang="en-US" smtClean="0"/>
            </a:fld>
            <a:endParaRPr lang="zh-CN" alt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5183188" y="457201"/>
            <a:ext cx="6172200" cy="540385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839788" y="2057400"/>
            <a:ext cx="3932237" cy="3811588"/>
          </a:xfrm>
        </p:spPr>
        <p:txBody>
          <a:bodyPr>
            <a:normAutofit/>
          </a:bodyPr>
          <a:lstStyle>
            <a:lvl1pPr marL="0" indent="0">
              <a:buNone/>
              <a:defRPr sz="18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smtClean="0"/>
              <a:t>单击此处编辑母版文本样式</a:t>
            </a:r>
            <a:endParaRPr lang="zh-CN" altLang="en-US" smtClean="0"/>
          </a:p>
        </p:txBody>
      </p:sp>
      <p:sp>
        <p:nvSpPr>
          <p:cNvPr id="5" name="日期占位符 4"/>
          <p:cNvSpPr>
            <a:spLocks noGrp="1"/>
          </p:cNvSpPr>
          <p:nvPr>
            <p:ph type="dt" sz="half" idx="10"/>
          </p:nvPr>
        </p:nvSpPr>
        <p:spPr/>
        <p:txBody>
          <a:bodyPr/>
          <a:lstStyle/>
          <a:p>
            <a:fld id="{2180C721-00F0-49A5-8986-DFDB39C600B4}"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18C8E5C5-05D3-4171-9F3F-370131363719}"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内容占位符 2"/>
          <p:cNvSpPr>
            <a:spLocks noGrp="1"/>
          </p:cNvSpPr>
          <p:nvPr>
            <p:ph idx="1"/>
            <p:custDataLst>
              <p:tags r:id="rId3"/>
            </p:custDataLst>
          </p:nvPr>
        </p:nvSpPr>
        <p:spPr>
          <a:xfrm>
            <a:off x="608400" y="1490400"/>
            <a:ext cx="10969200" cy="4759200"/>
          </a:xfrm>
        </p:spPr>
        <p:txBody>
          <a:bodyPr vert="horz" lIns="90000" tIns="46800" rIns="90000" bIns="4680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10049932" y="365125"/>
            <a:ext cx="1303867" cy="5811838"/>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838200" y="365125"/>
            <a:ext cx="9067800" cy="5811838"/>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2180C721-00F0-49A5-8986-DFDB39C600B4}"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18C8E5C5-05D3-4171-9F3F-370131363719}" type="slidenum">
              <a:rPr lang="zh-CN" altLang="en-US" smtClean="0"/>
            </a:fld>
            <a:endParaRPr lang="zh-CN" altLang="en-US"/>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2180C721-00F0-49A5-8986-DFDB39C600B4}" type="datetimeFigureOut">
              <a:rPr lang="zh-CN" altLang="en-US" smtClean="0"/>
            </a:fld>
            <a:endParaRPr lang="zh-CN" altLang="en-US" dirty="0"/>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18C8E5C5-05D3-4171-9F3F-370131363719}" type="slidenum">
              <a:rPr lang="zh-CN" altLang="en-US" smtClean="0"/>
            </a:fld>
            <a:endParaRPr lang="zh-CN" altLang="en-US"/>
          </a:p>
        </p:txBody>
      </p:sp>
      <p:sp>
        <p:nvSpPr>
          <p:cNvPr id="7" name="内容占位符 6"/>
          <p:cNvSpPr>
            <a:spLocks noGrp="1"/>
          </p:cNvSpPr>
          <p:nvPr>
            <p:ph sz="quarter" idx="13"/>
          </p:nvPr>
        </p:nvSpPr>
        <p:spPr>
          <a:xfrm>
            <a:off x="838201" y="465138"/>
            <a:ext cx="10515600" cy="5699125"/>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hasCustomPrompt="1"/>
            <p:custDataLst>
              <p:tags r:id="rId2"/>
            </p:custDataLst>
          </p:nvPr>
        </p:nvSpPr>
        <p:spPr>
          <a:xfrm>
            <a:off x="1990800" y="3848400"/>
            <a:ext cx="7768800" cy="766800"/>
          </a:xfrm>
        </p:spPr>
        <p:txBody>
          <a:bodyPr lIns="90000" tIns="46800" rIns="90000" bIns="46800" anchor="b" anchorCtr="0">
            <a:normAutofit/>
          </a:bodyPr>
          <a:lstStyle>
            <a:lvl1pPr>
              <a:defRPr sz="4400"/>
            </a:lvl1pPr>
          </a:lstStyle>
          <a:p>
            <a:r>
              <a:rPr lang="zh-CN" altLang="en-US" dirty="0"/>
              <a:t>单击此处编辑标题</a:t>
            </a:r>
            <a:endParaRPr lang="zh-CN" altLang="en-US" dirty="0"/>
          </a:p>
        </p:txBody>
      </p:sp>
      <p:sp>
        <p:nvSpPr>
          <p:cNvPr id="3" name="文本占位符 2"/>
          <p:cNvSpPr>
            <a:spLocks noGrp="1"/>
          </p:cNvSpPr>
          <p:nvPr>
            <p:ph type="body" idx="1" hasCustomPrompt="1"/>
            <p:custDataLst>
              <p:tags r:id="rId3"/>
            </p:custDataLst>
          </p:nvPr>
        </p:nvSpPr>
        <p:spPr>
          <a:xfrm>
            <a:off x="1990800" y="4615200"/>
            <a:ext cx="7768800" cy="867600"/>
          </a:xfrm>
        </p:spPr>
        <p:txBody>
          <a:bodyPr lIns="90000" tIns="46800" rIns="90000" bIns="46800">
            <a:normAutofit/>
          </a:bodyPr>
          <a:lstStyle>
            <a:lvl1pPr marL="0" indent="0">
              <a:buNone/>
              <a:defRPr sz="1800">
                <a:solidFill>
                  <a:schemeClr val="tx1">
                    <a:lumMod val="65000"/>
                    <a:lumOff val="35000"/>
                  </a:schemeClr>
                </a:solidFill>
              </a:defRPr>
            </a:lvl1pPr>
            <a:lvl2pPr marL="457200" indent="0">
              <a:buNone/>
              <a:defRPr sz="1600">
                <a:solidFill>
                  <a:schemeClr val="tx1">
                    <a:tint val="75000"/>
                  </a:schemeClr>
                </a:solidFill>
              </a:defRPr>
            </a:lvl2pPr>
            <a:lvl3pPr marL="914400" indent="0">
              <a:buNone/>
              <a:defRPr sz="16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单击此处编辑文本</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内容占位符 2"/>
          <p:cNvSpPr>
            <a:spLocks noGrp="1"/>
          </p:cNvSpPr>
          <p:nvPr>
            <p:ph sz="half" idx="1"/>
            <p:custDataLst>
              <p:tags r:id="rId3"/>
            </p:custDataLst>
          </p:nvPr>
        </p:nvSpPr>
        <p:spPr>
          <a:xfrm>
            <a:off x="608400" y="1501200"/>
            <a:ext cx="5176800" cy="4748400"/>
          </a:xfrm>
        </p:spPr>
        <p:txBody>
          <a:bodyPr vert="horz" lIns="90000" tIns="46800" rIns="90000" bIns="4680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custDataLst>
              <p:tags r:id="rId4"/>
            </p:custDataLst>
          </p:nvPr>
        </p:nvSpPr>
        <p:spPr>
          <a:xfrm>
            <a:off x="6411600" y="1501200"/>
            <a:ext cx="5176800" cy="4748400"/>
          </a:xfrm>
        </p:spPr>
        <p:txBody>
          <a:bodyPr lIns="90000" tIns="46800" rIns="90000" bIns="4680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a:lstStyle/>
          <a:p>
            <a:endParaRPr lang="zh-CN" altLang="en-US"/>
          </a:p>
        </p:txBody>
      </p:sp>
      <p:sp>
        <p:nvSpPr>
          <p:cNvPr id="7" name="灯片编号占位符 6"/>
          <p:cNvSpPr>
            <a:spLocks noGrp="1"/>
          </p:cNvSpPr>
          <p:nvPr>
            <p:ph type="sldNum" sz="quarter" idx="12"/>
            <p:custDataLst>
              <p:tags r:id="rId7"/>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文本占位符 2"/>
          <p:cNvSpPr>
            <a:spLocks noGrp="1"/>
          </p:cNvSpPr>
          <p:nvPr>
            <p:ph type="body" idx="1" hasCustomPrompt="1"/>
            <p:custDataLst>
              <p:tags r:id="rId3"/>
            </p:custDataLst>
          </p:nvPr>
        </p:nvSpPr>
        <p:spPr>
          <a:xfrm>
            <a:off x="608400" y="1429200"/>
            <a:ext cx="5342400" cy="381600"/>
          </a:xfrm>
        </p:spPr>
        <p:txBody>
          <a:bodyPr lIns="101600" tIns="38100" rIns="76200" bIns="38100" anchor="t" anchorCtr="0">
            <a:normAutofit/>
          </a:bodyPr>
          <a:lstStyle>
            <a:lvl1pPr marL="0" indent="0">
              <a:lnSpc>
                <a:spcPct val="100000"/>
              </a:lnSpc>
              <a:buNone/>
              <a:defRPr sz="2000" b="1" spc="20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08400" y="1854000"/>
            <a:ext cx="5342400" cy="4395600"/>
          </a:xfrm>
        </p:spPr>
        <p:txBody>
          <a:bodyPr vert="horz" lIns="101600" tIns="0" rIns="82550" bIns="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hasCustomPrompt="1"/>
            <p:custDataLst>
              <p:tags r:id="rId5"/>
            </p:custDataLst>
          </p:nvPr>
        </p:nvSpPr>
        <p:spPr>
          <a:xfrm>
            <a:off x="6235750" y="1421729"/>
            <a:ext cx="5342400" cy="381600"/>
          </a:xfrm>
        </p:spPr>
        <p:txBody>
          <a:bodyPr vert="horz" lIns="101600" tIns="38100" rIns="76200" bIns="38100" rtlCol="0" anchor="t" anchorCtr="0">
            <a:normAutofit/>
          </a:bodyPr>
          <a:lstStyle>
            <a:lvl1pPr marL="0" indent="0">
              <a:lnSpc>
                <a:spcPct val="100000"/>
              </a:lnSpc>
              <a:buNone/>
              <a:defRPr sz="2000" b="1" spc="20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单击此处编辑文本</a:t>
            </a:r>
            <a:endParaRPr lang="zh-CN" altLang="en-US"/>
          </a:p>
        </p:txBody>
      </p:sp>
      <p:sp>
        <p:nvSpPr>
          <p:cNvPr id="6" name="内容占位符 5"/>
          <p:cNvSpPr>
            <a:spLocks noGrp="1"/>
          </p:cNvSpPr>
          <p:nvPr>
            <p:ph sz="quarter" idx="4"/>
            <p:custDataLst>
              <p:tags r:id="rId6"/>
            </p:custDataLst>
          </p:nvPr>
        </p:nvSpPr>
        <p:spPr>
          <a:xfrm>
            <a:off x="6235750" y="1854000"/>
            <a:ext cx="5342400" cy="4395600"/>
          </a:xfrm>
        </p:spPr>
        <p:txBody>
          <a:bodyPr vert="horz" lIns="101600" tIns="0" rIns="82550" bIns="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08400" y="608400"/>
            <a:ext cx="10969200" cy="705600"/>
          </a:xfrm>
        </p:spPr>
        <p:txBody>
          <a:bodyPr vert="horz" lIns="90000" tIns="46800" rIns="90000" bIns="46800" rtlCol="0" anchor="ctr" anchorCtr="0">
            <a:normAutofit/>
          </a:bodyPr>
          <a:lstStyle/>
          <a:p>
            <a:pPr lvl="0"/>
            <a:r>
              <a:rPr lang="zh-CN" altLang="en-US" smtClean="0"/>
              <a:t>单击此处编辑母版标题样式</a:t>
            </a:r>
            <a:endParaRPr lang="zh-CN" altLang="en-US"/>
          </a:p>
        </p:txBody>
      </p:sp>
      <p:sp>
        <p:nvSpPr>
          <p:cNvPr id="3" name="日期占位符 2"/>
          <p:cNvSpPr>
            <a:spLocks noGrp="1"/>
          </p:cNvSpPr>
          <p:nvPr>
            <p:ph type="dt" sz="half" idx="10"/>
            <p:custDataLst>
              <p:tags r:id="rId3"/>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a:lstStyle/>
          <a:p>
            <a:endParaRPr lang="zh-CN" altLang="en-US"/>
          </a:p>
        </p:txBody>
      </p:sp>
      <p:sp>
        <p:nvSpPr>
          <p:cNvPr id="5" name="灯片编号占位符 4"/>
          <p:cNvSpPr>
            <a:spLocks noGrp="1"/>
          </p:cNvSpPr>
          <p:nvPr>
            <p:ph type="sldNum" sz="quarter" idx="12"/>
            <p:custDataLst>
              <p:tags r:id="rId5"/>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图片与标题">
    <p:spTree>
      <p:nvGrpSpPr>
        <p:cNvPr id="1" name=""/>
        <p:cNvGrpSpPr/>
        <p:nvPr/>
      </p:nvGrpSpPr>
      <p:grpSpPr>
        <a:xfrm>
          <a:off x="0" y="0"/>
          <a:ext cx="0" cy="0"/>
          <a:chOff x="0" y="0"/>
          <a:chExt cx="0" cy="0"/>
        </a:xfrm>
      </p:grpSpPr>
      <p:sp>
        <p:nvSpPr>
          <p:cNvPr id="3" name="图片占位符 2"/>
          <p:cNvSpPr>
            <a:spLocks noGrp="1"/>
          </p:cNvSpPr>
          <p:nvPr>
            <p:ph type="pic" idx="1"/>
            <p:custDataLst>
              <p:tags r:id="rId2"/>
            </p:custDataLst>
          </p:nvPr>
        </p:nvSpPr>
        <p:spPr>
          <a:xfrm>
            <a:off x="608400" y="1555200"/>
            <a:ext cx="5233077" cy="4608000"/>
          </a:xfrm>
        </p:spPr>
        <p:txBody>
          <a:bodyPr vert="horz" lIns="90000" tIns="46800" rIns="90000" bIns="46800" rtlCol="0">
            <a:normAutofit/>
          </a:bodyPr>
          <a:lstStyle>
            <a:lvl1pPr>
              <a:buNone/>
              <a:defRPr sz="1600"/>
            </a:lvl1pPr>
          </a:lstStyle>
          <a:p>
            <a:pPr lvl="0"/>
            <a:endParaRPr lang="zh-CN" altLang="en-US"/>
          </a:p>
        </p:txBody>
      </p:sp>
      <p:sp>
        <p:nvSpPr>
          <p:cNvPr id="4" name="文本占位符 3"/>
          <p:cNvSpPr>
            <a:spLocks noGrp="1"/>
          </p:cNvSpPr>
          <p:nvPr>
            <p:ph type="body" sz="half" idx="2"/>
            <p:custDataLst>
              <p:tags r:id="rId3"/>
            </p:custDataLst>
          </p:nvPr>
        </p:nvSpPr>
        <p:spPr>
          <a:xfrm>
            <a:off x="6350400" y="1555200"/>
            <a:ext cx="5227200" cy="4608000"/>
          </a:xfrm>
        </p:spPr>
        <p:txBody>
          <a:bodyPr vert="horz" lIns="90000" tIns="46800" rIns="90000" bIns="46800" rtlCol="0">
            <a:normAutofit/>
          </a:bodyPr>
          <a:lstStyle>
            <a:lvl1pPr>
              <a:buNone/>
              <a:defRPr sz="1600"/>
            </a:lvl1pPr>
          </a:lstStyle>
          <a:p>
            <a:pPr lvl="0"/>
            <a:r>
              <a:rPr lang="zh-CN" altLang="en-US" smtClean="0"/>
              <a:t>单击此处编辑母版文本样式</a:t>
            </a:r>
            <a:endParaRPr lang="zh-CN" altLang="en-US"/>
          </a:p>
        </p:txBody>
      </p:sp>
      <p:sp>
        <p:nvSpPr>
          <p:cNvPr id="5" name="日期占位符 4"/>
          <p:cNvSpPr>
            <a:spLocks noGrp="1"/>
          </p:cNvSpPr>
          <p:nvPr>
            <p:ph type="dt" sz="half" idx="10"/>
            <p:custDataLst>
              <p:tags r:id="rId4"/>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5"/>
            </p:custDataLst>
          </p:nvPr>
        </p:nvSpPr>
        <p:spPr/>
        <p:txBody>
          <a:bodyPr/>
          <a:lstStyle/>
          <a:p>
            <a:endParaRPr lang="zh-CN" altLang="en-US" dirty="0"/>
          </a:p>
        </p:txBody>
      </p:sp>
      <p:sp>
        <p:nvSpPr>
          <p:cNvPr id="7" name="灯片编号占位符 6"/>
          <p:cNvSpPr>
            <a:spLocks noGrp="1"/>
          </p:cNvSpPr>
          <p:nvPr>
            <p:ph type="sldNum" sz="quarter" idx="12"/>
            <p:custDataLst>
              <p:tags r:id="rId6"/>
            </p:custDataLst>
          </p:nvPr>
        </p:nvSpPr>
        <p:spPr/>
        <p:txBody>
          <a:bodyPr/>
          <a:lstStyle/>
          <a:p>
            <a:fld id="{FABC47A4-756D-490B-A52F-7D9E2C9FC05F}" type="slidenum">
              <a:rPr lang="zh-CN" altLang="en-US" smtClean="0"/>
            </a:fld>
            <a:endParaRPr lang="zh-CN" altLang="en-US"/>
          </a:p>
        </p:txBody>
      </p:sp>
      <p:sp>
        <p:nvSpPr>
          <p:cNvPr id="9" name="标题 8"/>
          <p:cNvSpPr>
            <a:spLocks noGrp="1"/>
          </p:cNvSpPr>
          <p:nvPr>
            <p:ph type="title"/>
            <p:custDataLst>
              <p:tags r:id="rId7"/>
            </p:custDataLst>
          </p:nvPr>
        </p:nvSpPr>
        <p:spPr/>
        <p:txBody>
          <a:bodyPr/>
          <a:p>
            <a:r>
              <a:rPr lang="zh-CN" altLang="en-US"/>
              <a:t>单击此处编辑母版标题样式</a:t>
            </a:r>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hasCustomPrompt="1"/>
            <p:custDataLst>
              <p:tags r:id="rId2"/>
            </p:custDataLst>
          </p:nvPr>
        </p:nvSpPr>
        <p:spPr>
          <a:xfrm>
            <a:off x="10234800" y="914400"/>
            <a:ext cx="1044000" cy="5029200"/>
          </a:xfrm>
        </p:spPr>
        <p:txBody>
          <a:bodyPr vert="eaVert" lIns="90000" tIns="46800" rIns="90000" bIns="46800" rtlCol="0" anchor="ctr" anchorCtr="0">
            <a:normAutofit/>
          </a:bodyPr>
          <a:lstStyle>
            <a:lvl1pPr>
              <a:buNone/>
              <a:defRPr sz="2800"/>
            </a:lvl1pPr>
          </a:lstStyle>
          <a:p>
            <a:pPr lvl="0"/>
            <a:r>
              <a:rPr lang="zh-CN" altLang="en-US" smtClean="0"/>
              <a:t>单击此处编辑标题</a:t>
            </a:r>
            <a:endParaRPr lang="zh-CN" altLang="en-US"/>
          </a:p>
        </p:txBody>
      </p:sp>
      <p:sp>
        <p:nvSpPr>
          <p:cNvPr id="3" name="竖排文字占位符 2"/>
          <p:cNvSpPr>
            <a:spLocks noGrp="1"/>
          </p:cNvSpPr>
          <p:nvPr>
            <p:ph type="body" orient="vert" idx="1"/>
            <p:custDataLst>
              <p:tags r:id="rId3"/>
            </p:custDataLst>
          </p:nvPr>
        </p:nvSpPr>
        <p:spPr>
          <a:xfrm>
            <a:off x="914400" y="914400"/>
            <a:ext cx="9169200" cy="5029200"/>
          </a:xfrm>
        </p:spPr>
        <p:txBody>
          <a:bodyPr vert="eaVert" lIns="46800" tIns="46800" rIns="46800" bIns="46800"/>
          <a:lstStyle>
            <a:lvl1pPr marL="228600" indent="-228600">
              <a:spcAft>
                <a:spcPts val="1000"/>
              </a:spcAft>
              <a:defRPr spc="300"/>
            </a:lvl1pPr>
            <a:lvl2pPr marL="685800" indent="-228600">
              <a:defRPr spc="300"/>
            </a:lvl2pPr>
            <a:lvl3pPr marL="1143000" indent="-228600">
              <a:defRPr spc="300"/>
            </a:lvl3pPr>
            <a:lvl4pPr marL="1600200" indent="-228600">
              <a:defRPr spc="300"/>
            </a:lvl4pPr>
            <a:lvl5pPr marL="2057400" indent="-228600">
              <a:defRPr spc="300"/>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8" Type="http://schemas.openxmlformats.org/officeDocument/2006/relationships/theme" Target="../theme/theme1.xml"/><Relationship Id="rId17" Type="http://schemas.openxmlformats.org/officeDocument/2006/relationships/tags" Target="../tags/tag62.xml"/><Relationship Id="rId16" Type="http://schemas.openxmlformats.org/officeDocument/2006/relationships/tags" Target="../tags/tag61.xml"/><Relationship Id="rId15" Type="http://schemas.openxmlformats.org/officeDocument/2006/relationships/tags" Target="../tags/tag60.xml"/><Relationship Id="rId14" Type="http://schemas.openxmlformats.org/officeDocument/2006/relationships/tags" Target="../tags/tag59.xml"/><Relationship Id="rId13" Type="http://schemas.openxmlformats.org/officeDocument/2006/relationships/tags" Target="../tags/tag58.xml"/><Relationship Id="rId12" Type="http://schemas.openxmlformats.org/officeDocument/2006/relationships/tags" Target="../tags/tag57.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20.xml"/><Relationship Id="rId8" Type="http://schemas.openxmlformats.org/officeDocument/2006/relationships/slideLayout" Target="../slideLayouts/slideLayout19.xml"/><Relationship Id="rId7" Type="http://schemas.openxmlformats.org/officeDocument/2006/relationships/slideLayout" Target="../slideLayouts/slideLayout18.xml"/><Relationship Id="rId6" Type="http://schemas.openxmlformats.org/officeDocument/2006/relationships/slideLayout" Target="../slideLayouts/slideLayout17.xml"/><Relationship Id="rId5" Type="http://schemas.openxmlformats.org/officeDocument/2006/relationships/slideLayout" Target="../slideLayouts/slideLayout16.xml"/><Relationship Id="rId4" Type="http://schemas.openxmlformats.org/officeDocument/2006/relationships/slideLayout" Target="../slideLayouts/slideLayout15.xml"/><Relationship Id="rId3" Type="http://schemas.openxmlformats.org/officeDocument/2006/relationships/slideLayout" Target="../slideLayouts/slideLayout14.xml"/><Relationship Id="rId2" Type="http://schemas.openxmlformats.org/officeDocument/2006/relationships/slideLayout" Target="../slideLayouts/slideLayout13.xml"/><Relationship Id="rId13" Type="http://schemas.openxmlformats.org/officeDocument/2006/relationships/theme" Target="../theme/theme2.xml"/><Relationship Id="rId12" Type="http://schemas.openxmlformats.org/officeDocument/2006/relationships/tags" Target="../tags/tag101.xml"/><Relationship Id="rId11" Type="http://schemas.openxmlformats.org/officeDocument/2006/relationships/tags" Target="../tags/tag100.xml"/><Relationship Id="rId10" Type="http://schemas.openxmlformats.org/officeDocument/2006/relationships/slideLayout" Target="../slideLayouts/slideLayout21.xml"/><Relationship Id="rId1"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2"/>
            </p:custDataLst>
          </p:nvPr>
        </p:nvSpPr>
        <p:spPr>
          <a:xfrm>
            <a:off x="608400" y="608400"/>
            <a:ext cx="10969200" cy="705600"/>
          </a:xfrm>
          <a:prstGeom prst="rect">
            <a:avLst/>
          </a:prstGeom>
        </p:spPr>
        <p:txBody>
          <a:bodyPr vert="horz" lIns="90170" tIns="46990" rIns="90170" bIns="46990" rtlCol="0" anchor="ctr" anchorCtr="0">
            <a:norm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13"/>
            </p:custDataLst>
          </p:nvPr>
        </p:nvSpPr>
        <p:spPr>
          <a:xfrm>
            <a:off x="608400" y="1490400"/>
            <a:ext cx="10969200" cy="4759200"/>
          </a:xfrm>
          <a:prstGeom prst="rect">
            <a:avLst/>
          </a:prstGeom>
        </p:spPr>
        <p:txBody>
          <a:bodyPr vert="horz" lIns="90000" tIns="46800" rIns="90000" bIns="4680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14"/>
            </p:custDataLst>
          </p:nvPr>
        </p:nvSpPr>
        <p:spPr>
          <a:xfrm>
            <a:off x="612000" y="6314400"/>
            <a:ext cx="2700000" cy="316800"/>
          </a:xfrm>
          <a:prstGeom prst="rect">
            <a:avLst/>
          </a:prstGeom>
        </p:spPr>
        <p:txBody>
          <a:bodyPr vert="horz" lIns="91440" tIns="45720" rIns="91440" bIns="45720" rtlCol="0" anchor="ctr">
            <a:normAutofit/>
          </a:bodyPr>
          <a:lstStyle>
            <a:lvl1pPr algn="l">
              <a:defRPr sz="1000" baseline="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15"/>
            </p:custDataLst>
          </p:nvPr>
        </p:nvSpPr>
        <p:spPr>
          <a:xfrm>
            <a:off x="4116000" y="6314400"/>
            <a:ext cx="3960000" cy="316800"/>
          </a:xfrm>
          <a:prstGeom prst="rect">
            <a:avLst/>
          </a:prstGeom>
        </p:spPr>
        <p:txBody>
          <a:bodyPr vert="horz" lIns="91440" tIns="45720" rIns="91440" bIns="45720" rtlCol="0" anchor="ctr">
            <a:normAutofit/>
          </a:bodyPr>
          <a:lstStyle>
            <a:lvl1pPr algn="ctr">
              <a:defRPr sz="1000" baseline="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16"/>
            </p:custDataLst>
          </p:nvPr>
        </p:nvSpPr>
        <p:spPr>
          <a:xfrm>
            <a:off x="8877600" y="6314400"/>
            <a:ext cx="2700000" cy="316800"/>
          </a:xfrm>
          <a:prstGeom prst="rect">
            <a:avLst/>
          </a:prstGeom>
        </p:spPr>
        <p:txBody>
          <a:bodyPr vert="horz" lIns="91440" tIns="45720" rIns="91440" bIns="45720" rtlCol="0" anchor="ctr">
            <a:normAutofit/>
          </a:bodyPr>
          <a:lstStyle>
            <a:lvl1pPr algn="r">
              <a:defRPr sz="1000" baseline="0">
                <a:solidFill>
                  <a:schemeClr val="tx1">
                    <a:tint val="75000"/>
                  </a:schemeClr>
                </a:solidFill>
              </a:defRPr>
            </a:lvl1pPr>
          </a:lstStyle>
          <a:p>
            <a:fld id="{49AE70B2-8BF9-45C0-BB95-33D1B9D3A854}" type="slidenum">
              <a:rPr lang="zh-CN" altLang="en-US" smtClean="0"/>
            </a:fld>
            <a:endParaRPr lang="zh-CN" altLang="en-US" dirty="0"/>
          </a:p>
        </p:txBody>
      </p:sp>
    </p:spTree>
    <p:custDataLst>
      <p:tags r:id="rId17"/>
    </p:custData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fontAlgn="auto" latinLnBrk="0" hangingPunct="1">
        <a:lnSpc>
          <a:spcPct val="100000"/>
        </a:lnSpc>
        <a:spcBef>
          <a:spcPct val="0"/>
        </a:spcBef>
        <a:buNone/>
        <a:defRPr sz="3600" b="1" u="none" strike="noStrike" kern="1200" cap="none" spc="300" normalizeH="0" baseline="0">
          <a:solidFill>
            <a:schemeClr val="tx1">
              <a:lumMod val="85000"/>
              <a:lumOff val="15000"/>
            </a:schemeClr>
          </a:solidFill>
          <a:uFillTx/>
          <a:latin typeface="+mj-lt"/>
          <a:ea typeface="+mj-ea"/>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800" u="none" strike="noStrike" kern="1200" cap="none" spc="150" normalizeH="0" baseline="0">
          <a:solidFill>
            <a:schemeClr val="tx1">
              <a:lumMod val="65000"/>
              <a:lumOff val="35000"/>
            </a:schemeClr>
          </a:solidFill>
          <a:uFillTx/>
          <a:latin typeface="+mn-lt"/>
          <a:ea typeface="+mn-ea"/>
          <a:cs typeface="+mn-cs"/>
        </a:defRPr>
      </a:lvl1pPr>
      <a:lvl2pPr marL="685800"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 pos="1609725" algn="l"/>
          <a:tab pos="1609725" algn="l"/>
          <a:tab pos="1609725" algn="l"/>
        </a:tabLst>
        <a:defRPr sz="1600" u="none" strike="noStrike" kern="1200" cap="none" spc="150" normalizeH="0" baseline="0">
          <a:solidFill>
            <a:schemeClr val="tx1">
              <a:lumMod val="65000"/>
              <a:lumOff val="35000"/>
            </a:schemeClr>
          </a:solidFill>
          <a:uFillTx/>
          <a:latin typeface="+mn-lt"/>
          <a:ea typeface="+mn-ea"/>
          <a:cs typeface="+mn-cs"/>
        </a:defRPr>
      </a:lvl2pPr>
      <a:lvl3pPr marL="1143000" indent="-228600" algn="l" defTabSz="914400" rtl="0" eaLnBrk="1" fontAlgn="auto" latinLnBrk="0" hangingPunct="1">
        <a:lnSpc>
          <a:spcPct val="120000"/>
        </a:lnSpc>
        <a:spcBef>
          <a:spcPts val="0"/>
        </a:spcBef>
        <a:spcAft>
          <a:spcPts val="600"/>
        </a:spcAft>
        <a:buFont typeface="Arial" panose="020B0604020202020204" pitchFamily="34" charset="0"/>
        <a:buChar char="●"/>
        <a:defRPr sz="1600" u="none" strike="noStrike" kern="1200" cap="none" spc="150" normalizeH="0" baseline="0">
          <a:solidFill>
            <a:schemeClr val="tx1">
              <a:lumMod val="65000"/>
              <a:lumOff val="35000"/>
            </a:schemeClr>
          </a:solidFill>
          <a:uFillTx/>
          <a:latin typeface="+mn-lt"/>
          <a:ea typeface="+mn-ea"/>
          <a:cs typeface="+mn-cs"/>
        </a:defRPr>
      </a:lvl3pPr>
      <a:lvl4pPr marL="1600200" indent="-228600" algn="l" defTabSz="914400" rtl="0" eaLnBrk="1" fontAlgn="auto" latinLnBrk="0" hangingPunct="1">
        <a:lnSpc>
          <a:spcPct val="120000"/>
        </a:lnSpc>
        <a:spcBef>
          <a:spcPts val="0"/>
        </a:spcBef>
        <a:spcAft>
          <a:spcPts val="300"/>
        </a:spcAft>
        <a:buFont typeface="Wingdings" panose="05000000000000000000" charset="0"/>
        <a:buChar char=""/>
        <a:defRPr sz="1400" u="none" strike="noStrike" kern="1200" cap="none" spc="150" normalizeH="0" baseline="0">
          <a:solidFill>
            <a:schemeClr val="tx1">
              <a:lumMod val="65000"/>
              <a:lumOff val="35000"/>
            </a:schemeClr>
          </a:solidFill>
          <a:uFillTx/>
          <a:latin typeface="+mn-lt"/>
          <a:ea typeface="+mn-ea"/>
          <a:cs typeface="+mn-cs"/>
        </a:defRPr>
      </a:lvl4pPr>
      <a:lvl5pPr marL="2057400" indent="-228600" algn="l" defTabSz="914400" rtl="0" eaLnBrk="1" fontAlgn="auto" latinLnBrk="0" hangingPunct="1">
        <a:lnSpc>
          <a:spcPct val="120000"/>
        </a:lnSpc>
        <a:spcBef>
          <a:spcPts val="0"/>
        </a:spcBef>
        <a:spcAft>
          <a:spcPts val="300"/>
        </a:spcAft>
        <a:buFont typeface="Arial" panose="020B0604020202020204" pitchFamily="34" charset="0"/>
        <a:buChar char="•"/>
        <a:defRPr sz="1400" u="none" strike="noStrike" kern="1200" cap="none" spc="150" normalizeH="0" baseline="0">
          <a:solidFill>
            <a:schemeClr val="tx1">
              <a:lumMod val="65000"/>
              <a:lumOff val="35000"/>
            </a:schemeClr>
          </a:solidFill>
          <a:uFillTx/>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1">
                <a:lumMod val="5000"/>
                <a:lumOff val="95000"/>
              </a:schemeClr>
            </a:gs>
            <a:gs pos="100000">
              <a:schemeClr val="accent1">
                <a:lumMod val="20000"/>
                <a:lumOff val="80000"/>
              </a:schemeClr>
            </a:gs>
          </a:gsLst>
          <a:path path="circle">
            <a:fillToRect l="50000" t="50000" r="50000" b="50000"/>
          </a:path>
          <a:tileRect/>
        </a:gra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1"/>
            </p:custDataLst>
          </p:nvPr>
        </p:nvSpPr>
        <p:spPr>
          <a:xfrm>
            <a:off x="838200" y="365126"/>
            <a:ext cx="10515600" cy="989542"/>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custDataLst>
              <p:tags r:id="rId12"/>
            </p:custDataLst>
          </p:nvPr>
        </p:nvSpPr>
        <p:spPr>
          <a:xfrm>
            <a:off x="838200" y="1490133"/>
            <a:ext cx="10515600" cy="4686830"/>
          </a:xfrm>
          <a:prstGeom prst="rect">
            <a:avLst/>
          </a:prstGeom>
        </p:spPr>
        <p:txBody>
          <a:bodyPr vert="horz" lIns="91440" tIns="45720" rIns="91440" bIns="45720" rtlCol="0">
            <a:normAutofit/>
          </a:bodyPr>
          <a:lstStyle/>
          <a:p>
            <a:pPr lvl="0"/>
            <a:r>
              <a:rPr lang="zh-CN" altLang="en-US" dirty="0" smtClean="0"/>
              <a:t>单击此处编辑母版文本样式</a:t>
            </a:r>
            <a:endParaRPr lang="zh-CN" altLang="en-US" dirty="0" smtClean="0"/>
          </a:p>
          <a:p>
            <a:pPr lvl="1"/>
            <a:r>
              <a:rPr lang="zh-CN" altLang="en-US" dirty="0" smtClean="0"/>
              <a:t>第二级</a:t>
            </a:r>
            <a:endParaRPr lang="zh-CN" altLang="en-US" dirty="0" smtClean="0"/>
          </a:p>
          <a:p>
            <a:pPr lvl="2"/>
            <a:r>
              <a:rPr lang="zh-CN" altLang="en-US" dirty="0" smtClean="0"/>
              <a:t>第三级</a:t>
            </a:r>
            <a:endParaRPr lang="zh-CN" altLang="en-US" dirty="0" smtClean="0"/>
          </a:p>
          <a:p>
            <a:pPr lvl="3"/>
            <a:r>
              <a:rPr lang="zh-CN" altLang="en-US" dirty="0" smtClean="0"/>
              <a:t>第四级</a:t>
            </a:r>
            <a:endParaRPr lang="zh-CN" altLang="en-US" dirty="0" smtClean="0"/>
          </a:p>
          <a:p>
            <a:pPr lvl="4"/>
            <a:r>
              <a:rPr lang="zh-CN" altLang="en-US" dirty="0" smtClean="0"/>
              <a:t>第五级</a:t>
            </a:r>
            <a:endParaRPr lang="zh-CN" altLang="en-US" dirty="0"/>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180C721-00F0-49A5-8986-DFDB39C600B4}" type="datetimeFigureOut">
              <a:rPr lang="zh-CN" altLang="en-US" smtClean="0"/>
            </a:fld>
            <a:endParaRPr lang="zh-CN" altLang="en-US" dirty="0"/>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8C8E5C5-05D3-4171-9F3F-370131363719}"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Lst>
  <p:txStyles>
    <p:titleStyle>
      <a:lvl1pPr algn="l" defTabSz="914400" rtl="0" eaLnBrk="1" latinLnBrk="0" hangingPunct="1">
        <a:lnSpc>
          <a:spcPct val="90000"/>
        </a:lnSpc>
        <a:spcBef>
          <a:spcPct val="0"/>
        </a:spcBef>
        <a:buNone/>
        <a:defRPr sz="36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7" Type="http://schemas.openxmlformats.org/officeDocument/2006/relationships/notesSlide" Target="../notesSlides/notesSlide1.xml"/><Relationship Id="rId6" Type="http://schemas.openxmlformats.org/officeDocument/2006/relationships/slideLayout" Target="../slideLayouts/slideLayout12.xml"/><Relationship Id="rId5" Type="http://schemas.openxmlformats.org/officeDocument/2006/relationships/tags" Target="../tags/tag106.xml"/><Relationship Id="rId4" Type="http://schemas.openxmlformats.org/officeDocument/2006/relationships/tags" Target="../tags/tag105.xml"/><Relationship Id="rId3" Type="http://schemas.openxmlformats.org/officeDocument/2006/relationships/tags" Target="../tags/tag104.xml"/><Relationship Id="rId2" Type="http://schemas.openxmlformats.org/officeDocument/2006/relationships/tags" Target="../tags/tag103.xml"/><Relationship Id="rId1" Type="http://schemas.openxmlformats.org/officeDocument/2006/relationships/tags" Target="../tags/tag102.xml"/></Relationships>
</file>

<file path=ppt/slides/_rels/slide10.xml.rels><?xml version="1.0" encoding="UTF-8" standalone="yes"?>
<Relationships xmlns="http://schemas.openxmlformats.org/package/2006/relationships"><Relationship Id="rId4" Type="http://schemas.openxmlformats.org/officeDocument/2006/relationships/notesSlide" Target="../notesSlides/notesSlide10.xml"/><Relationship Id="rId3" Type="http://schemas.openxmlformats.org/officeDocument/2006/relationships/slideLayout" Target="../slideLayouts/slideLayout14.xml"/><Relationship Id="rId2" Type="http://schemas.openxmlformats.org/officeDocument/2006/relationships/tags" Target="../tags/tag177.xml"/><Relationship Id="rId1" Type="http://schemas.openxmlformats.org/officeDocument/2006/relationships/tags" Target="../tags/tag176.xml"/></Relationships>
</file>

<file path=ppt/slides/_rels/slide11.xml.rels><?xml version="1.0" encoding="UTF-8" standalone="yes"?>
<Relationships xmlns="http://schemas.openxmlformats.org/package/2006/relationships"><Relationship Id="rId8" Type="http://schemas.openxmlformats.org/officeDocument/2006/relationships/notesSlide" Target="../notesSlides/notesSlide11.xml"/><Relationship Id="rId7" Type="http://schemas.openxmlformats.org/officeDocument/2006/relationships/slideLayout" Target="../slideLayouts/slideLayout18.xml"/><Relationship Id="rId6" Type="http://schemas.openxmlformats.org/officeDocument/2006/relationships/tags" Target="../tags/tag182.xml"/><Relationship Id="rId5" Type="http://schemas.openxmlformats.org/officeDocument/2006/relationships/tags" Target="../tags/tag181.xml"/><Relationship Id="rId4" Type="http://schemas.openxmlformats.org/officeDocument/2006/relationships/image" Target="../media/image1.png"/><Relationship Id="rId3" Type="http://schemas.openxmlformats.org/officeDocument/2006/relationships/tags" Target="../tags/tag180.xml"/><Relationship Id="rId2" Type="http://schemas.openxmlformats.org/officeDocument/2006/relationships/tags" Target="../tags/tag179.xml"/><Relationship Id="rId1" Type="http://schemas.openxmlformats.org/officeDocument/2006/relationships/tags" Target="../tags/tag178.xml"/></Relationships>
</file>

<file path=ppt/slides/_rels/slide12.xml.rels><?xml version="1.0" encoding="UTF-8" standalone="yes"?>
<Relationships xmlns="http://schemas.openxmlformats.org/package/2006/relationships"><Relationship Id="rId8" Type="http://schemas.openxmlformats.org/officeDocument/2006/relationships/notesSlide" Target="../notesSlides/notesSlide12.xml"/><Relationship Id="rId7" Type="http://schemas.openxmlformats.org/officeDocument/2006/relationships/slideLayout" Target="../slideLayouts/slideLayout18.xml"/><Relationship Id="rId6" Type="http://schemas.openxmlformats.org/officeDocument/2006/relationships/tags" Target="../tags/tag187.xml"/><Relationship Id="rId5" Type="http://schemas.openxmlformats.org/officeDocument/2006/relationships/tags" Target="../tags/tag186.xml"/><Relationship Id="rId4" Type="http://schemas.openxmlformats.org/officeDocument/2006/relationships/image" Target="../media/image1.png"/><Relationship Id="rId3" Type="http://schemas.openxmlformats.org/officeDocument/2006/relationships/tags" Target="../tags/tag185.xml"/><Relationship Id="rId2" Type="http://schemas.openxmlformats.org/officeDocument/2006/relationships/tags" Target="../tags/tag184.xml"/><Relationship Id="rId1" Type="http://schemas.openxmlformats.org/officeDocument/2006/relationships/tags" Target="../tags/tag183.xml"/></Relationships>
</file>

<file path=ppt/slides/_rels/slide13.xml.rels><?xml version="1.0" encoding="UTF-8" standalone="yes"?>
<Relationships xmlns="http://schemas.openxmlformats.org/package/2006/relationships"><Relationship Id="rId8" Type="http://schemas.openxmlformats.org/officeDocument/2006/relationships/notesSlide" Target="../notesSlides/notesSlide13.xml"/><Relationship Id="rId7" Type="http://schemas.openxmlformats.org/officeDocument/2006/relationships/slideLayout" Target="../slideLayouts/slideLayout18.xml"/><Relationship Id="rId6" Type="http://schemas.openxmlformats.org/officeDocument/2006/relationships/tags" Target="../tags/tag192.xml"/><Relationship Id="rId5" Type="http://schemas.openxmlformats.org/officeDocument/2006/relationships/tags" Target="../tags/tag191.xml"/><Relationship Id="rId4" Type="http://schemas.openxmlformats.org/officeDocument/2006/relationships/image" Target="../media/image1.png"/><Relationship Id="rId3" Type="http://schemas.openxmlformats.org/officeDocument/2006/relationships/tags" Target="../tags/tag190.xml"/><Relationship Id="rId2" Type="http://schemas.openxmlformats.org/officeDocument/2006/relationships/tags" Target="../tags/tag189.xml"/><Relationship Id="rId1" Type="http://schemas.openxmlformats.org/officeDocument/2006/relationships/tags" Target="../tags/tag188.xml"/></Relationships>
</file>

<file path=ppt/slides/_rels/slide14.xml.rels><?xml version="1.0" encoding="UTF-8" standalone="yes"?>
<Relationships xmlns="http://schemas.openxmlformats.org/package/2006/relationships"><Relationship Id="rId4" Type="http://schemas.openxmlformats.org/officeDocument/2006/relationships/notesSlide" Target="../notesSlides/notesSlide14.xml"/><Relationship Id="rId3" Type="http://schemas.openxmlformats.org/officeDocument/2006/relationships/slideLayout" Target="../slideLayouts/slideLayout14.xml"/><Relationship Id="rId2" Type="http://schemas.openxmlformats.org/officeDocument/2006/relationships/tags" Target="../tags/tag194.xml"/><Relationship Id="rId1" Type="http://schemas.openxmlformats.org/officeDocument/2006/relationships/tags" Target="../tags/tag193.xml"/></Relationships>
</file>

<file path=ppt/slides/_rels/slide15.xml.rels><?xml version="1.0" encoding="UTF-8" standalone="yes"?>
<Relationships xmlns="http://schemas.openxmlformats.org/package/2006/relationships"><Relationship Id="rId9" Type="http://schemas.openxmlformats.org/officeDocument/2006/relationships/tags" Target="../tags/tag202.xml"/><Relationship Id="rId8" Type="http://schemas.openxmlformats.org/officeDocument/2006/relationships/tags" Target="../tags/tag201.xml"/><Relationship Id="rId7" Type="http://schemas.openxmlformats.org/officeDocument/2006/relationships/tags" Target="../tags/tag200.xml"/><Relationship Id="rId6" Type="http://schemas.openxmlformats.org/officeDocument/2006/relationships/tags" Target="../tags/tag199.xml"/><Relationship Id="rId5" Type="http://schemas.openxmlformats.org/officeDocument/2006/relationships/tags" Target="../tags/tag198.xml"/><Relationship Id="rId4" Type="http://schemas.openxmlformats.org/officeDocument/2006/relationships/image" Target="../media/image1.png"/><Relationship Id="rId3" Type="http://schemas.openxmlformats.org/officeDocument/2006/relationships/tags" Target="../tags/tag197.xml"/><Relationship Id="rId2" Type="http://schemas.openxmlformats.org/officeDocument/2006/relationships/tags" Target="../tags/tag196.xml"/><Relationship Id="rId17" Type="http://schemas.openxmlformats.org/officeDocument/2006/relationships/notesSlide" Target="../notesSlides/notesSlide15.xml"/><Relationship Id="rId16" Type="http://schemas.openxmlformats.org/officeDocument/2006/relationships/slideLayout" Target="../slideLayouts/slideLayout18.xml"/><Relationship Id="rId15" Type="http://schemas.openxmlformats.org/officeDocument/2006/relationships/tags" Target="../tags/tag208.xml"/><Relationship Id="rId14" Type="http://schemas.openxmlformats.org/officeDocument/2006/relationships/tags" Target="../tags/tag207.xml"/><Relationship Id="rId13" Type="http://schemas.openxmlformats.org/officeDocument/2006/relationships/tags" Target="../tags/tag206.xml"/><Relationship Id="rId12" Type="http://schemas.openxmlformats.org/officeDocument/2006/relationships/tags" Target="../tags/tag205.xml"/><Relationship Id="rId11" Type="http://schemas.openxmlformats.org/officeDocument/2006/relationships/tags" Target="../tags/tag204.xml"/><Relationship Id="rId10" Type="http://schemas.openxmlformats.org/officeDocument/2006/relationships/tags" Target="../tags/tag203.xml"/><Relationship Id="rId1" Type="http://schemas.openxmlformats.org/officeDocument/2006/relationships/tags" Target="../tags/tag195.xml"/></Relationships>
</file>

<file path=ppt/slides/_rels/slide16.xml.rels><?xml version="1.0" encoding="UTF-8" standalone="yes"?>
<Relationships xmlns="http://schemas.openxmlformats.org/package/2006/relationships"><Relationship Id="rId4" Type="http://schemas.openxmlformats.org/officeDocument/2006/relationships/notesSlide" Target="../notesSlides/notesSlide16.xml"/><Relationship Id="rId3" Type="http://schemas.openxmlformats.org/officeDocument/2006/relationships/slideLayout" Target="../slideLayouts/slideLayout17.xml"/><Relationship Id="rId2" Type="http://schemas.openxmlformats.org/officeDocument/2006/relationships/tags" Target="../tags/tag210.xml"/><Relationship Id="rId1" Type="http://schemas.openxmlformats.org/officeDocument/2006/relationships/tags" Target="../tags/tag209.xml"/></Relationships>
</file>

<file path=ppt/slides/_rels/slide2.xml.rels><?xml version="1.0" encoding="UTF-8" standalone="yes"?>
<Relationships xmlns="http://schemas.openxmlformats.org/package/2006/relationships"><Relationship Id="rId9" Type="http://schemas.openxmlformats.org/officeDocument/2006/relationships/tags" Target="../tags/tag114.xml"/><Relationship Id="rId8" Type="http://schemas.openxmlformats.org/officeDocument/2006/relationships/tags" Target="../tags/tag113.xml"/><Relationship Id="rId7" Type="http://schemas.openxmlformats.org/officeDocument/2006/relationships/tags" Target="../tags/tag112.xml"/><Relationship Id="rId6" Type="http://schemas.openxmlformats.org/officeDocument/2006/relationships/tags" Target="../tags/tag111.xml"/><Relationship Id="rId5" Type="http://schemas.openxmlformats.org/officeDocument/2006/relationships/tags" Target="../tags/tag110.xml"/><Relationship Id="rId4" Type="http://schemas.openxmlformats.org/officeDocument/2006/relationships/image" Target="../media/image1.png"/><Relationship Id="rId3" Type="http://schemas.openxmlformats.org/officeDocument/2006/relationships/tags" Target="../tags/tag109.xml"/><Relationship Id="rId2" Type="http://schemas.openxmlformats.org/officeDocument/2006/relationships/tags" Target="../tags/tag108.xml"/><Relationship Id="rId11" Type="http://schemas.openxmlformats.org/officeDocument/2006/relationships/notesSlide" Target="../notesSlides/notesSlide2.xml"/><Relationship Id="rId10" Type="http://schemas.openxmlformats.org/officeDocument/2006/relationships/slideLayout" Target="../slideLayouts/slideLayout18.xml"/><Relationship Id="rId1" Type="http://schemas.openxmlformats.org/officeDocument/2006/relationships/tags" Target="../tags/tag107.xml"/></Relationships>
</file>

<file path=ppt/slides/_rels/slide3.xml.rels><?xml version="1.0" encoding="UTF-8" standalone="yes"?>
<Relationships xmlns="http://schemas.openxmlformats.org/package/2006/relationships"><Relationship Id="rId4" Type="http://schemas.openxmlformats.org/officeDocument/2006/relationships/notesSlide" Target="../notesSlides/notesSlide3.xml"/><Relationship Id="rId3" Type="http://schemas.openxmlformats.org/officeDocument/2006/relationships/slideLayout" Target="../slideLayouts/slideLayout14.xml"/><Relationship Id="rId2" Type="http://schemas.openxmlformats.org/officeDocument/2006/relationships/tags" Target="../tags/tag116.xml"/><Relationship Id="rId1" Type="http://schemas.openxmlformats.org/officeDocument/2006/relationships/tags" Target="../tags/tag115.xml"/></Relationships>
</file>

<file path=ppt/slides/_rels/slide4.xml.rels><?xml version="1.0" encoding="UTF-8" standalone="yes"?>
<Relationships xmlns="http://schemas.openxmlformats.org/package/2006/relationships"><Relationship Id="rId9" Type="http://schemas.openxmlformats.org/officeDocument/2006/relationships/slideLayout" Target="../slideLayouts/slideLayout18.xml"/><Relationship Id="rId8" Type="http://schemas.openxmlformats.org/officeDocument/2006/relationships/tags" Target="../tags/tag123.xml"/><Relationship Id="rId7" Type="http://schemas.openxmlformats.org/officeDocument/2006/relationships/tags" Target="../tags/tag122.xml"/><Relationship Id="rId6" Type="http://schemas.openxmlformats.org/officeDocument/2006/relationships/tags" Target="../tags/tag121.xml"/><Relationship Id="rId5" Type="http://schemas.openxmlformats.org/officeDocument/2006/relationships/tags" Target="../tags/tag120.xml"/><Relationship Id="rId4" Type="http://schemas.openxmlformats.org/officeDocument/2006/relationships/image" Target="../media/image1.png"/><Relationship Id="rId3" Type="http://schemas.openxmlformats.org/officeDocument/2006/relationships/tags" Target="../tags/tag119.xml"/><Relationship Id="rId2" Type="http://schemas.openxmlformats.org/officeDocument/2006/relationships/tags" Target="../tags/tag118.xml"/><Relationship Id="rId10" Type="http://schemas.openxmlformats.org/officeDocument/2006/relationships/notesSlide" Target="../notesSlides/notesSlide4.xml"/><Relationship Id="rId1" Type="http://schemas.openxmlformats.org/officeDocument/2006/relationships/tags" Target="../tags/tag117.xml"/></Relationships>
</file>

<file path=ppt/slides/_rels/slide5.xml.rels><?xml version="1.0" encoding="UTF-8" standalone="yes"?>
<Relationships xmlns="http://schemas.openxmlformats.org/package/2006/relationships"><Relationship Id="rId9" Type="http://schemas.openxmlformats.org/officeDocument/2006/relationships/notesSlide" Target="../notesSlides/notesSlide5.xml"/><Relationship Id="rId8" Type="http://schemas.openxmlformats.org/officeDocument/2006/relationships/slideLayout" Target="../slideLayouts/slideLayout18.xml"/><Relationship Id="rId7" Type="http://schemas.openxmlformats.org/officeDocument/2006/relationships/tags" Target="../tags/tag129.xml"/><Relationship Id="rId6" Type="http://schemas.openxmlformats.org/officeDocument/2006/relationships/tags" Target="../tags/tag128.xml"/><Relationship Id="rId5" Type="http://schemas.openxmlformats.org/officeDocument/2006/relationships/tags" Target="../tags/tag127.xml"/><Relationship Id="rId4" Type="http://schemas.openxmlformats.org/officeDocument/2006/relationships/image" Target="../media/image1.png"/><Relationship Id="rId3" Type="http://schemas.openxmlformats.org/officeDocument/2006/relationships/tags" Target="../tags/tag126.xml"/><Relationship Id="rId2" Type="http://schemas.openxmlformats.org/officeDocument/2006/relationships/tags" Target="../tags/tag125.xml"/><Relationship Id="rId1" Type="http://schemas.openxmlformats.org/officeDocument/2006/relationships/tags" Target="../tags/tag124.xml"/></Relationships>
</file>

<file path=ppt/slides/_rels/slide6.xml.rels><?xml version="1.0" encoding="UTF-8" standalone="yes"?>
<Relationships xmlns="http://schemas.openxmlformats.org/package/2006/relationships"><Relationship Id="rId7" Type="http://schemas.openxmlformats.org/officeDocument/2006/relationships/notesSlide" Target="../notesSlides/notesSlide6.xml"/><Relationship Id="rId6" Type="http://schemas.openxmlformats.org/officeDocument/2006/relationships/slideLayout" Target="../slideLayouts/slideLayout14.xml"/><Relationship Id="rId5" Type="http://schemas.openxmlformats.org/officeDocument/2006/relationships/tags" Target="../tags/tag134.xml"/><Relationship Id="rId4" Type="http://schemas.openxmlformats.org/officeDocument/2006/relationships/tags" Target="../tags/tag133.xml"/><Relationship Id="rId3" Type="http://schemas.openxmlformats.org/officeDocument/2006/relationships/tags" Target="../tags/tag132.xml"/><Relationship Id="rId2" Type="http://schemas.openxmlformats.org/officeDocument/2006/relationships/tags" Target="../tags/tag131.xml"/><Relationship Id="rId1" Type="http://schemas.openxmlformats.org/officeDocument/2006/relationships/tags" Target="../tags/tag130.xml"/></Relationships>
</file>

<file path=ppt/slides/_rels/slide7.xml.rels><?xml version="1.0" encoding="UTF-8" standalone="yes"?>
<Relationships xmlns="http://schemas.openxmlformats.org/package/2006/relationships"><Relationship Id="rId9" Type="http://schemas.openxmlformats.org/officeDocument/2006/relationships/notesSlide" Target="../notesSlides/notesSlide7.xml"/><Relationship Id="rId8" Type="http://schemas.openxmlformats.org/officeDocument/2006/relationships/slideLayout" Target="../slideLayouts/slideLayout18.xml"/><Relationship Id="rId7" Type="http://schemas.openxmlformats.org/officeDocument/2006/relationships/tags" Target="../tags/tag140.xml"/><Relationship Id="rId6" Type="http://schemas.openxmlformats.org/officeDocument/2006/relationships/tags" Target="../tags/tag139.xml"/><Relationship Id="rId5" Type="http://schemas.openxmlformats.org/officeDocument/2006/relationships/tags" Target="../tags/tag138.xml"/><Relationship Id="rId4" Type="http://schemas.openxmlformats.org/officeDocument/2006/relationships/image" Target="../media/image1.png"/><Relationship Id="rId3" Type="http://schemas.openxmlformats.org/officeDocument/2006/relationships/tags" Target="../tags/tag137.xml"/><Relationship Id="rId2" Type="http://schemas.openxmlformats.org/officeDocument/2006/relationships/tags" Target="../tags/tag136.xml"/><Relationship Id="rId1" Type="http://schemas.openxmlformats.org/officeDocument/2006/relationships/tags" Target="../tags/tag135.xml"/></Relationships>
</file>

<file path=ppt/slides/_rels/slide8.xml.rels><?xml version="1.0" encoding="UTF-8" standalone="yes"?>
<Relationships xmlns="http://schemas.openxmlformats.org/package/2006/relationships"><Relationship Id="rId9" Type="http://schemas.openxmlformats.org/officeDocument/2006/relationships/tags" Target="../tags/tag148.xml"/><Relationship Id="rId8" Type="http://schemas.openxmlformats.org/officeDocument/2006/relationships/tags" Target="../tags/tag147.xml"/><Relationship Id="rId7" Type="http://schemas.openxmlformats.org/officeDocument/2006/relationships/tags" Target="../tags/tag146.xml"/><Relationship Id="rId6" Type="http://schemas.openxmlformats.org/officeDocument/2006/relationships/tags" Target="../tags/tag145.xml"/><Relationship Id="rId5" Type="http://schemas.openxmlformats.org/officeDocument/2006/relationships/tags" Target="../tags/tag144.xml"/><Relationship Id="rId4" Type="http://schemas.openxmlformats.org/officeDocument/2006/relationships/image" Target="../media/image1.png"/><Relationship Id="rId3" Type="http://schemas.openxmlformats.org/officeDocument/2006/relationships/tags" Target="../tags/tag143.xml"/><Relationship Id="rId2" Type="http://schemas.openxmlformats.org/officeDocument/2006/relationships/tags" Target="../tags/tag142.xml"/><Relationship Id="rId15" Type="http://schemas.openxmlformats.org/officeDocument/2006/relationships/notesSlide" Target="../notesSlides/notesSlide8.xml"/><Relationship Id="rId14" Type="http://schemas.openxmlformats.org/officeDocument/2006/relationships/slideLayout" Target="../slideLayouts/slideLayout18.xml"/><Relationship Id="rId13" Type="http://schemas.openxmlformats.org/officeDocument/2006/relationships/tags" Target="../tags/tag152.xml"/><Relationship Id="rId12" Type="http://schemas.openxmlformats.org/officeDocument/2006/relationships/tags" Target="../tags/tag151.xml"/><Relationship Id="rId11" Type="http://schemas.openxmlformats.org/officeDocument/2006/relationships/tags" Target="../tags/tag150.xml"/><Relationship Id="rId10" Type="http://schemas.openxmlformats.org/officeDocument/2006/relationships/tags" Target="../tags/tag149.xml"/><Relationship Id="rId1" Type="http://schemas.openxmlformats.org/officeDocument/2006/relationships/tags" Target="../tags/tag141.xml"/></Relationships>
</file>

<file path=ppt/slides/_rels/slide9.xml.rels><?xml version="1.0" encoding="UTF-8" standalone="yes"?>
<Relationships xmlns="http://schemas.openxmlformats.org/package/2006/relationships"><Relationship Id="rId9" Type="http://schemas.openxmlformats.org/officeDocument/2006/relationships/tags" Target="../tags/tag160.xml"/><Relationship Id="rId8" Type="http://schemas.openxmlformats.org/officeDocument/2006/relationships/tags" Target="../tags/tag159.xml"/><Relationship Id="rId7" Type="http://schemas.openxmlformats.org/officeDocument/2006/relationships/tags" Target="../tags/tag158.xml"/><Relationship Id="rId6" Type="http://schemas.openxmlformats.org/officeDocument/2006/relationships/tags" Target="../tags/tag157.xml"/><Relationship Id="rId5" Type="http://schemas.openxmlformats.org/officeDocument/2006/relationships/tags" Target="../tags/tag156.xml"/><Relationship Id="rId4" Type="http://schemas.openxmlformats.org/officeDocument/2006/relationships/image" Target="../media/image1.png"/><Relationship Id="rId3" Type="http://schemas.openxmlformats.org/officeDocument/2006/relationships/tags" Target="../tags/tag155.xml"/><Relationship Id="rId26" Type="http://schemas.openxmlformats.org/officeDocument/2006/relationships/notesSlide" Target="../notesSlides/notesSlide9.xml"/><Relationship Id="rId25" Type="http://schemas.openxmlformats.org/officeDocument/2006/relationships/slideLayout" Target="../slideLayouts/slideLayout18.xml"/><Relationship Id="rId24" Type="http://schemas.openxmlformats.org/officeDocument/2006/relationships/tags" Target="../tags/tag175.xml"/><Relationship Id="rId23" Type="http://schemas.openxmlformats.org/officeDocument/2006/relationships/tags" Target="../tags/tag174.xml"/><Relationship Id="rId22" Type="http://schemas.openxmlformats.org/officeDocument/2006/relationships/tags" Target="../tags/tag173.xml"/><Relationship Id="rId21" Type="http://schemas.openxmlformats.org/officeDocument/2006/relationships/tags" Target="../tags/tag172.xml"/><Relationship Id="rId20" Type="http://schemas.openxmlformats.org/officeDocument/2006/relationships/tags" Target="../tags/tag171.xml"/><Relationship Id="rId2" Type="http://schemas.openxmlformats.org/officeDocument/2006/relationships/tags" Target="../tags/tag154.xml"/><Relationship Id="rId19" Type="http://schemas.openxmlformats.org/officeDocument/2006/relationships/tags" Target="../tags/tag170.xml"/><Relationship Id="rId18" Type="http://schemas.openxmlformats.org/officeDocument/2006/relationships/tags" Target="../tags/tag169.xml"/><Relationship Id="rId17" Type="http://schemas.openxmlformats.org/officeDocument/2006/relationships/tags" Target="../tags/tag168.xml"/><Relationship Id="rId16" Type="http://schemas.openxmlformats.org/officeDocument/2006/relationships/tags" Target="../tags/tag167.xml"/><Relationship Id="rId15" Type="http://schemas.openxmlformats.org/officeDocument/2006/relationships/tags" Target="../tags/tag166.xml"/><Relationship Id="rId14" Type="http://schemas.openxmlformats.org/officeDocument/2006/relationships/tags" Target="../tags/tag165.xml"/><Relationship Id="rId13" Type="http://schemas.openxmlformats.org/officeDocument/2006/relationships/tags" Target="../tags/tag164.xml"/><Relationship Id="rId12" Type="http://schemas.openxmlformats.org/officeDocument/2006/relationships/tags" Target="../tags/tag163.xml"/><Relationship Id="rId11" Type="http://schemas.openxmlformats.org/officeDocument/2006/relationships/tags" Target="../tags/tag162.xml"/><Relationship Id="rId10" Type="http://schemas.openxmlformats.org/officeDocument/2006/relationships/tags" Target="../tags/tag161.xml"/><Relationship Id="rId1" Type="http://schemas.openxmlformats.org/officeDocument/2006/relationships/tags" Target="../tags/tag15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文本框 21"/>
          <p:cNvSpPr txBox="1"/>
          <p:nvPr>
            <p:custDataLst>
              <p:tags r:id="rId1"/>
            </p:custDataLst>
          </p:nvPr>
        </p:nvSpPr>
        <p:spPr>
          <a:xfrm>
            <a:off x="1218565" y="1799590"/>
            <a:ext cx="5888355" cy="1398905"/>
          </a:xfrm>
          <a:prstGeom prst="rect">
            <a:avLst/>
          </a:prstGeom>
          <a:noFill/>
        </p:spPr>
        <p:txBody>
          <a:bodyPr wrap="square" rtlCol="0">
            <a:noAutofit/>
          </a:bodyPr>
          <a:lstStyle/>
          <a:p>
            <a:endParaRPr lang="zh-CN" altLang="en-US" sz="7200" b="1" dirty="0" smtClean="0">
              <a:solidFill>
                <a:schemeClr val="accent1">
                  <a:lumMod val="50000"/>
                </a:schemeClr>
              </a:solidFill>
              <a:latin typeface="微软雅黑" panose="020B0503020204020204" charset="-122"/>
              <a:ea typeface="微软雅黑" panose="020B0503020204020204" charset="-122"/>
            </a:endParaRPr>
          </a:p>
          <a:p>
            <a:r>
              <a:rPr lang="zh-CN" altLang="en-US" sz="4000" b="1" dirty="0" smtClean="0">
                <a:solidFill>
                  <a:schemeClr val="accent1">
                    <a:lumMod val="50000"/>
                  </a:schemeClr>
                </a:solidFill>
                <a:latin typeface="微软雅黑" panose="020B0503020204020204" charset="-122"/>
                <a:ea typeface="微软雅黑" panose="020B0503020204020204" charset="-122"/>
              </a:rPr>
              <a:t>关于水的不同温度对水的</a:t>
            </a:r>
            <a:r>
              <a:rPr lang="en-US" altLang="zh-CN" sz="4000" b="1" dirty="0" smtClean="0">
                <a:solidFill>
                  <a:schemeClr val="accent1">
                    <a:lumMod val="50000"/>
                  </a:schemeClr>
                </a:solidFill>
                <a:latin typeface="微软雅黑" panose="020B0503020204020204" charset="-122"/>
                <a:ea typeface="微软雅黑" panose="020B0503020204020204" charset="-122"/>
              </a:rPr>
              <a:t>     </a:t>
            </a:r>
            <a:r>
              <a:rPr lang="zh-CN" altLang="en-US" sz="4000" b="1" dirty="0" smtClean="0">
                <a:solidFill>
                  <a:schemeClr val="accent1">
                    <a:lumMod val="50000"/>
                  </a:schemeClr>
                </a:solidFill>
                <a:latin typeface="微软雅黑" panose="020B0503020204020204" charset="-122"/>
                <a:ea typeface="微软雅黑" panose="020B0503020204020204" charset="-122"/>
              </a:rPr>
              <a:t>凝固速度影响的研究</a:t>
            </a:r>
            <a:endParaRPr lang="zh-CN" altLang="en-US" sz="4000" b="1" dirty="0" smtClean="0">
              <a:solidFill>
                <a:schemeClr val="accent1">
                  <a:lumMod val="50000"/>
                </a:schemeClr>
              </a:solidFill>
              <a:latin typeface="微软雅黑" panose="020B0503020204020204" charset="-122"/>
              <a:ea typeface="微软雅黑" panose="020B0503020204020204" charset="-122"/>
            </a:endParaRPr>
          </a:p>
        </p:txBody>
      </p:sp>
      <p:sp>
        <p:nvSpPr>
          <p:cNvPr id="23" name="文本框 22"/>
          <p:cNvSpPr txBox="1"/>
          <p:nvPr>
            <p:custDataLst>
              <p:tags r:id="rId2"/>
            </p:custDataLst>
          </p:nvPr>
        </p:nvSpPr>
        <p:spPr>
          <a:xfrm>
            <a:off x="869155" y="4587049"/>
            <a:ext cx="2432115" cy="460375"/>
          </a:xfrm>
          <a:prstGeom prst="rect">
            <a:avLst/>
          </a:prstGeom>
          <a:noFill/>
        </p:spPr>
        <p:txBody>
          <a:bodyPr wrap="square" rtlCol="0">
            <a:spAutoFit/>
          </a:bodyPr>
          <a:lstStyle/>
          <a:p>
            <a:r>
              <a:rPr lang="zh-CN" altLang="en-US" sz="2400" b="1" dirty="0" smtClean="0">
                <a:latin typeface="微软雅黑" panose="020B0503020204020204" charset="-122"/>
                <a:ea typeface="微软雅黑" panose="020B0503020204020204" charset="-122"/>
              </a:rPr>
              <a:t>主持人：王浚喆</a:t>
            </a:r>
            <a:endParaRPr lang="zh-CN" altLang="en-US" sz="2400" b="1" dirty="0">
              <a:latin typeface="微软雅黑" panose="020B0503020204020204" charset="-122"/>
              <a:ea typeface="微软雅黑" panose="020B0503020204020204" charset="-122"/>
            </a:endParaRPr>
          </a:p>
        </p:txBody>
      </p:sp>
      <p:sp>
        <p:nvSpPr>
          <p:cNvPr id="24" name="文本框 23"/>
          <p:cNvSpPr txBox="1"/>
          <p:nvPr>
            <p:custDataLst>
              <p:tags r:id="rId3"/>
            </p:custDataLst>
          </p:nvPr>
        </p:nvSpPr>
        <p:spPr>
          <a:xfrm>
            <a:off x="3828062" y="4587049"/>
            <a:ext cx="3616066" cy="460375"/>
          </a:xfrm>
          <a:prstGeom prst="rect">
            <a:avLst/>
          </a:prstGeom>
          <a:noFill/>
        </p:spPr>
        <p:txBody>
          <a:bodyPr wrap="square" rtlCol="0">
            <a:spAutoFit/>
          </a:bodyPr>
          <a:lstStyle/>
          <a:p>
            <a:r>
              <a:rPr lang="zh-CN" sz="2400" b="1" dirty="0" smtClean="0">
                <a:latin typeface="微软雅黑" panose="020B0503020204020204" charset="-122"/>
                <a:ea typeface="微软雅黑" panose="020B0503020204020204" charset="-122"/>
              </a:rPr>
              <a:t>指导老师：赵伟</a:t>
            </a:r>
            <a:endParaRPr lang="zh-CN" sz="2400" b="1" dirty="0">
              <a:latin typeface="微软雅黑" panose="020B0503020204020204" charset="-122"/>
              <a:ea typeface="微软雅黑" panose="020B0503020204020204" charset="-122"/>
            </a:endParaRPr>
          </a:p>
        </p:txBody>
      </p:sp>
      <p:sp>
        <p:nvSpPr>
          <p:cNvPr id="26" name="文本框 25"/>
          <p:cNvSpPr txBox="1"/>
          <p:nvPr>
            <p:custDataLst>
              <p:tags r:id="rId4"/>
            </p:custDataLst>
          </p:nvPr>
        </p:nvSpPr>
        <p:spPr>
          <a:xfrm>
            <a:off x="1571625" y="387350"/>
            <a:ext cx="5973445" cy="460375"/>
          </a:xfrm>
          <a:prstGeom prst="rect">
            <a:avLst/>
          </a:prstGeom>
          <a:noFill/>
        </p:spPr>
        <p:txBody>
          <a:bodyPr wrap="square" rtlCol="0">
            <a:spAutoFit/>
          </a:bodyPr>
          <a:lstStyle/>
          <a:p>
            <a:r>
              <a:rPr lang="zh-CN" sz="2400" b="1" dirty="0" smtClean="0">
                <a:latin typeface="华文行楷" panose="02010800040101010101" pitchFamily="2" charset="-122"/>
                <a:ea typeface="华文行楷" panose="02010800040101010101" pitchFamily="2" charset="-122"/>
              </a:rPr>
              <a:t>中国矿业大学附属中学</a:t>
            </a:r>
            <a:endParaRPr lang="zh-CN" sz="2400" b="1" dirty="0">
              <a:latin typeface="华文行楷" panose="02010800040101010101" pitchFamily="2" charset="-122"/>
              <a:ea typeface="华文行楷" panose="02010800040101010101" pitchFamily="2" charset="-122"/>
            </a:endParaRPr>
          </a:p>
        </p:txBody>
      </p:sp>
    </p:spTree>
    <p:custDataLst>
      <p:tags r:id="rId5"/>
    </p:custData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1" nodeType="afterEffect">
                                  <p:stCondLst>
                                    <p:cond delay="0"/>
                                  </p:stCondLst>
                                  <p:iterate type="lt">
                                    <p:tmPct val="10000"/>
                                  </p:iterate>
                                  <p:childTnLst>
                                    <p:set>
                                      <p:cBhvr>
                                        <p:cTn id="6" dur="1" fill="hold">
                                          <p:stCondLst>
                                            <p:cond delay="0"/>
                                          </p:stCondLst>
                                        </p:cTn>
                                        <p:tgtEl>
                                          <p:spTgt spid="26"/>
                                        </p:tgtEl>
                                        <p:attrNameLst>
                                          <p:attrName>style.visibility</p:attrName>
                                        </p:attrNameLst>
                                      </p:cBhvr>
                                      <p:to>
                                        <p:strVal val="visible"/>
                                      </p:to>
                                    </p:set>
                                    <p:anim calcmode="lin" valueType="num">
                                      <p:cBhvr>
                                        <p:cTn id="7" dur="500" fill="hold"/>
                                        <p:tgtEl>
                                          <p:spTgt spid="26"/>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26"/>
                                        </p:tgtEl>
                                        <p:attrNameLst>
                                          <p:attrName>ppt_y</p:attrName>
                                        </p:attrNameLst>
                                      </p:cBhvr>
                                      <p:tavLst>
                                        <p:tav tm="0">
                                          <p:val>
                                            <p:strVal val="#ppt_y"/>
                                          </p:val>
                                        </p:tav>
                                        <p:tav tm="100000">
                                          <p:val>
                                            <p:strVal val="#ppt_y"/>
                                          </p:val>
                                        </p:tav>
                                      </p:tavLst>
                                    </p:anim>
                                    <p:anim calcmode="lin" valueType="num">
                                      <p:cBhvr>
                                        <p:cTn id="9" dur="500" fill="hold"/>
                                        <p:tgtEl>
                                          <p:spTgt spid="26"/>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26"/>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26"/>
                                        </p:tgtEl>
                                      </p:cBhvr>
                                    </p:animEffect>
                                  </p:childTnLst>
                                </p:cTn>
                              </p:par>
                            </p:childTnLst>
                          </p:cTn>
                        </p:par>
                        <p:par>
                          <p:cTn id="12" fill="hold">
                            <p:stCondLst>
                              <p:cond delay="949"/>
                            </p:stCondLst>
                            <p:childTnLst>
                              <p:par>
                                <p:cTn id="13" presetID="41" presetClass="entr" presetSubtype="0" fill="hold" grpId="0" nodeType="afterEffect">
                                  <p:stCondLst>
                                    <p:cond delay="0"/>
                                  </p:stCondLst>
                                  <p:iterate type="lt">
                                    <p:tmPct val="10000"/>
                                  </p:iterate>
                                  <p:childTnLst>
                                    <p:set>
                                      <p:cBhvr>
                                        <p:cTn id="14" dur="1" fill="hold">
                                          <p:stCondLst>
                                            <p:cond delay="0"/>
                                          </p:stCondLst>
                                        </p:cTn>
                                        <p:tgtEl>
                                          <p:spTgt spid="22"/>
                                        </p:tgtEl>
                                        <p:attrNameLst>
                                          <p:attrName>style.visibility</p:attrName>
                                        </p:attrNameLst>
                                      </p:cBhvr>
                                      <p:to>
                                        <p:strVal val="visible"/>
                                      </p:to>
                                    </p:set>
                                    <p:anim calcmode="lin" valueType="num">
                                      <p:cBhvr>
                                        <p:cTn id="15" dur="500" fill="hold"/>
                                        <p:tgtEl>
                                          <p:spTgt spid="22"/>
                                        </p:tgtEl>
                                        <p:attrNameLst>
                                          <p:attrName>ppt_x</p:attrName>
                                        </p:attrNameLst>
                                      </p:cBhvr>
                                      <p:tavLst>
                                        <p:tav tm="0">
                                          <p:val>
                                            <p:strVal val="#ppt_x"/>
                                          </p:val>
                                        </p:tav>
                                        <p:tav tm="50000">
                                          <p:val>
                                            <p:strVal val="#ppt_x+.1"/>
                                          </p:val>
                                        </p:tav>
                                        <p:tav tm="100000">
                                          <p:val>
                                            <p:strVal val="#ppt_x"/>
                                          </p:val>
                                        </p:tav>
                                      </p:tavLst>
                                    </p:anim>
                                    <p:anim calcmode="lin" valueType="num">
                                      <p:cBhvr>
                                        <p:cTn id="16" dur="500" fill="hold"/>
                                        <p:tgtEl>
                                          <p:spTgt spid="22"/>
                                        </p:tgtEl>
                                        <p:attrNameLst>
                                          <p:attrName>ppt_y</p:attrName>
                                        </p:attrNameLst>
                                      </p:cBhvr>
                                      <p:tavLst>
                                        <p:tav tm="0">
                                          <p:val>
                                            <p:strVal val="#ppt_y"/>
                                          </p:val>
                                        </p:tav>
                                        <p:tav tm="100000">
                                          <p:val>
                                            <p:strVal val="#ppt_y"/>
                                          </p:val>
                                        </p:tav>
                                      </p:tavLst>
                                    </p:anim>
                                    <p:anim calcmode="lin" valueType="num">
                                      <p:cBhvr>
                                        <p:cTn id="17" dur="500" fill="hold"/>
                                        <p:tgtEl>
                                          <p:spTgt spid="22"/>
                                        </p:tgtEl>
                                        <p:attrNameLst>
                                          <p:attrName>ppt_h</p:attrName>
                                        </p:attrNameLst>
                                      </p:cBhvr>
                                      <p:tavLst>
                                        <p:tav tm="0">
                                          <p:val>
                                            <p:strVal val="#ppt_h/10"/>
                                          </p:val>
                                        </p:tav>
                                        <p:tav tm="50000">
                                          <p:val>
                                            <p:strVal val="#ppt_h+.01"/>
                                          </p:val>
                                        </p:tav>
                                        <p:tav tm="100000">
                                          <p:val>
                                            <p:strVal val="#ppt_h"/>
                                          </p:val>
                                        </p:tav>
                                      </p:tavLst>
                                    </p:anim>
                                    <p:anim calcmode="lin" valueType="num">
                                      <p:cBhvr>
                                        <p:cTn id="18" dur="500" fill="hold"/>
                                        <p:tgtEl>
                                          <p:spTgt spid="22"/>
                                        </p:tgtEl>
                                        <p:attrNameLst>
                                          <p:attrName>ppt_w</p:attrName>
                                        </p:attrNameLst>
                                      </p:cBhvr>
                                      <p:tavLst>
                                        <p:tav tm="0">
                                          <p:val>
                                            <p:strVal val="#ppt_w/10"/>
                                          </p:val>
                                        </p:tav>
                                        <p:tav tm="50000">
                                          <p:val>
                                            <p:strVal val="#ppt_w+.01"/>
                                          </p:val>
                                        </p:tav>
                                        <p:tav tm="100000">
                                          <p:val>
                                            <p:strVal val="#ppt_w"/>
                                          </p:val>
                                        </p:tav>
                                      </p:tavLst>
                                    </p:anim>
                                    <p:animEffect transition="in" filter="fade">
                                      <p:cBhvr>
                                        <p:cTn id="19" dur="500" tmFilter="0,0; .5, 1; 1, 1"/>
                                        <p:tgtEl>
                                          <p:spTgt spid="22"/>
                                        </p:tgtEl>
                                      </p:cBhvr>
                                    </p:animEffect>
                                  </p:childTnLst>
                                </p:cTn>
                              </p:par>
                            </p:childTnLst>
                          </p:cTn>
                        </p:par>
                        <p:par>
                          <p:cTn id="20" fill="hold">
                            <p:stCondLst>
                              <p:cond delay="2650"/>
                            </p:stCondLst>
                            <p:childTnLst>
                              <p:par>
                                <p:cTn id="21" presetID="3" presetClass="entr" presetSubtype="10" fill="hold" grpId="0" nodeType="afterEffect">
                                  <p:stCondLst>
                                    <p:cond delay="0"/>
                                  </p:stCondLst>
                                  <p:childTnLst>
                                    <p:set>
                                      <p:cBhvr>
                                        <p:cTn id="22" dur="1" fill="hold">
                                          <p:stCondLst>
                                            <p:cond delay="0"/>
                                          </p:stCondLst>
                                        </p:cTn>
                                        <p:tgtEl>
                                          <p:spTgt spid="23"/>
                                        </p:tgtEl>
                                        <p:attrNameLst>
                                          <p:attrName>style.visibility</p:attrName>
                                        </p:attrNameLst>
                                      </p:cBhvr>
                                      <p:to>
                                        <p:strVal val="visible"/>
                                      </p:to>
                                    </p:set>
                                    <p:animEffect transition="in" filter="blinds(horizontal)">
                                      <p:cBhvr>
                                        <p:cTn id="23" dur="500"/>
                                        <p:tgtEl>
                                          <p:spTgt spid="23"/>
                                        </p:tgtEl>
                                      </p:cBhvr>
                                    </p:animEffect>
                                  </p:childTnLst>
                                </p:cTn>
                              </p:par>
                            </p:childTnLst>
                          </p:cTn>
                        </p:par>
                        <p:par>
                          <p:cTn id="24" fill="hold">
                            <p:stCondLst>
                              <p:cond delay="3150"/>
                            </p:stCondLst>
                            <p:childTnLst>
                              <p:par>
                                <p:cTn id="25" presetID="3" presetClass="entr" presetSubtype="10" fill="hold" grpId="0" nodeType="afterEffect">
                                  <p:stCondLst>
                                    <p:cond delay="0"/>
                                  </p:stCondLst>
                                  <p:childTnLst>
                                    <p:set>
                                      <p:cBhvr>
                                        <p:cTn id="26" dur="1" fill="hold">
                                          <p:stCondLst>
                                            <p:cond delay="0"/>
                                          </p:stCondLst>
                                        </p:cTn>
                                        <p:tgtEl>
                                          <p:spTgt spid="24"/>
                                        </p:tgtEl>
                                        <p:attrNameLst>
                                          <p:attrName>style.visibility</p:attrName>
                                        </p:attrNameLst>
                                      </p:cBhvr>
                                      <p:to>
                                        <p:strVal val="visible"/>
                                      </p:to>
                                    </p:set>
                                    <p:animEffect transition="in" filter="blinds(horizontal)">
                                      <p:cBhvr>
                                        <p:cTn id="27" dur="500"/>
                                        <p:tgtEl>
                                          <p:spTgt spid="2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 grpId="0"/>
      <p:bldP spid="23" grpId="0"/>
      <p:bldP spid="24" grpId="0"/>
      <p:bldP spid="26" grpId="0"/>
      <p:bldP spid="26" grpId="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文本框 10"/>
          <p:cNvSpPr txBox="1"/>
          <p:nvPr>
            <p:custDataLst>
              <p:tags r:id="rId1"/>
            </p:custDataLst>
          </p:nvPr>
        </p:nvSpPr>
        <p:spPr>
          <a:xfrm>
            <a:off x="2894330" y="2962275"/>
            <a:ext cx="3592830" cy="706755"/>
          </a:xfrm>
          <a:prstGeom prst="rect">
            <a:avLst/>
          </a:prstGeom>
          <a:noFill/>
        </p:spPr>
        <p:txBody>
          <a:bodyPr wrap="square" rtlCol="0">
            <a:spAutoFit/>
          </a:bodyPr>
          <a:lstStyle/>
          <a:p>
            <a:r>
              <a:rPr lang="zh-CN" sz="4000" b="1" dirty="0" smtClean="0">
                <a:solidFill>
                  <a:schemeClr val="accent1">
                    <a:lumMod val="50000"/>
                  </a:schemeClr>
                </a:solidFill>
                <a:latin typeface="微软雅黑" panose="020B0503020204020204" charset="-122"/>
                <a:ea typeface="微软雅黑" panose="020B0503020204020204" charset="-122"/>
              </a:rPr>
              <a:t>分析实验数据</a:t>
            </a:r>
            <a:endParaRPr lang="zh-CN" dirty="0">
              <a:solidFill>
                <a:schemeClr val="accent1">
                  <a:lumMod val="50000"/>
                </a:schemeClr>
              </a:solidFill>
            </a:endParaRPr>
          </a:p>
        </p:txBody>
      </p:sp>
      <p:sp>
        <p:nvSpPr>
          <p:cNvPr id="18" name="文本框 17"/>
          <p:cNvSpPr txBox="1"/>
          <p:nvPr/>
        </p:nvSpPr>
        <p:spPr>
          <a:xfrm>
            <a:off x="1714500" y="2870200"/>
            <a:ext cx="1066800" cy="1076736"/>
          </a:xfrm>
          <a:prstGeom prst="rect">
            <a:avLst/>
          </a:prstGeom>
          <a:noFill/>
        </p:spPr>
        <p:txBody>
          <a:bodyPr wrap="square" rtlCol="0" anchor="ctr">
            <a:normAutofit/>
          </a:bodyPr>
          <a:lstStyle/>
          <a:p>
            <a:pPr algn="ctr"/>
            <a:r>
              <a:rPr lang="en-US" altLang="zh-CN" sz="5400" dirty="0" smtClean="0">
                <a:solidFill>
                  <a:srgbClr val="1F4E79"/>
                </a:solidFill>
              </a:rPr>
              <a:t>3</a:t>
            </a:r>
            <a:endParaRPr lang="zh-CN" altLang="en-US" sz="5400" dirty="0">
              <a:solidFill>
                <a:srgbClr val="1F4E79"/>
              </a:solidFill>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11"/>
                                        </p:tgtEl>
                                        <p:attrNameLst>
                                          <p:attrName>style.visibility</p:attrName>
                                        </p:attrNameLst>
                                      </p:cBhvr>
                                      <p:to>
                                        <p:strVal val="visible"/>
                                      </p:to>
                                    </p:set>
                                    <p:anim calcmode="lin" valueType="num">
                                      <p:cBhvr>
                                        <p:cTn id="7" dur="500" fill="hold"/>
                                        <p:tgtEl>
                                          <p:spTgt spid="11"/>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11"/>
                                        </p:tgtEl>
                                        <p:attrNameLst>
                                          <p:attrName>ppt_y</p:attrName>
                                        </p:attrNameLst>
                                      </p:cBhvr>
                                      <p:tavLst>
                                        <p:tav tm="0">
                                          <p:val>
                                            <p:strVal val="#ppt_y"/>
                                          </p:val>
                                        </p:tav>
                                        <p:tav tm="100000">
                                          <p:val>
                                            <p:strVal val="#ppt_y"/>
                                          </p:val>
                                        </p:tav>
                                      </p:tavLst>
                                    </p:anim>
                                    <p:anim calcmode="lin" valueType="num">
                                      <p:cBhvr>
                                        <p:cTn id="9" dur="500" fill="hold"/>
                                        <p:tgtEl>
                                          <p:spTgt spid="11"/>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11"/>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 name="直接连接符 3"/>
          <p:cNvCxnSpPr/>
          <p:nvPr>
            <p:custDataLst>
              <p:tags r:id="rId1"/>
            </p:custDataLst>
          </p:nvPr>
        </p:nvCxnSpPr>
        <p:spPr>
          <a:xfrm>
            <a:off x="1932495" y="806587"/>
            <a:ext cx="10259505"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5" name="文本框 4"/>
          <p:cNvSpPr txBox="1"/>
          <p:nvPr>
            <p:custDataLst>
              <p:tags r:id="rId2"/>
            </p:custDataLst>
          </p:nvPr>
        </p:nvSpPr>
        <p:spPr>
          <a:xfrm>
            <a:off x="2167890" y="264160"/>
            <a:ext cx="8324850" cy="521970"/>
          </a:xfrm>
          <a:prstGeom prst="rect">
            <a:avLst/>
          </a:prstGeom>
          <a:noFill/>
        </p:spPr>
        <p:txBody>
          <a:bodyPr wrap="square" rtlCol="0">
            <a:spAutoFit/>
          </a:bodyPr>
          <a:lstStyle/>
          <a:p>
            <a:r>
              <a:rPr lang="zh-CN" altLang="en-US" sz="2800" b="1" dirty="0" smtClean="0">
                <a:solidFill>
                  <a:schemeClr val="accent5">
                    <a:lumMod val="75000"/>
                  </a:schemeClr>
                </a:solidFill>
                <a:latin typeface="微软雅黑" panose="020B0503020204020204" charset="-122"/>
                <a:ea typeface="微软雅黑" panose="020B0503020204020204" charset="-122"/>
                <a:sym typeface="+mn-ea"/>
              </a:rPr>
              <a:t>关于水的不同温度对水的凝固速度影响的研究</a:t>
            </a:r>
            <a:endParaRPr lang="zh-CN" altLang="en-US" sz="2800" b="1" dirty="0">
              <a:solidFill>
                <a:schemeClr val="accent5">
                  <a:lumMod val="75000"/>
                </a:schemeClr>
              </a:solidFill>
              <a:latin typeface="微软雅黑" panose="020B0503020204020204" charset="-122"/>
              <a:ea typeface="微软雅黑" panose="020B0503020204020204" charset="-122"/>
            </a:endParaRPr>
          </a:p>
        </p:txBody>
      </p:sp>
      <p:pic>
        <p:nvPicPr>
          <p:cNvPr id="6" name="图片 5"/>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sp>
        <p:nvSpPr>
          <p:cNvPr id="7" name="文本框 6"/>
          <p:cNvSpPr txBox="1"/>
          <p:nvPr/>
        </p:nvSpPr>
        <p:spPr>
          <a:xfrm>
            <a:off x="3131185" y="1096645"/>
            <a:ext cx="5695315" cy="583565"/>
          </a:xfrm>
          <a:prstGeom prst="rect">
            <a:avLst/>
          </a:prstGeom>
          <a:noFill/>
        </p:spPr>
        <p:txBody>
          <a:bodyPr wrap="square" rtlCol="0">
            <a:spAutoFit/>
          </a:bodyPr>
          <a:p>
            <a:pPr algn="ctr"/>
            <a:r>
              <a:rPr lang="zh-CN" altLang="en-US" sz="3200">
                <a:latin typeface="宋体" panose="02010600030101010101" pitchFamily="2" charset="-122"/>
                <a:ea typeface="宋体" panose="02010600030101010101" pitchFamily="2" charset="-122"/>
              </a:rPr>
              <a:t>实验数据展示并分析</a:t>
            </a:r>
            <a:endParaRPr lang="zh-CN" altLang="en-US" sz="3200">
              <a:latin typeface="宋体" panose="02010600030101010101" pitchFamily="2" charset="-122"/>
              <a:ea typeface="宋体" panose="02010600030101010101" pitchFamily="2" charset="-122"/>
            </a:endParaRPr>
          </a:p>
        </p:txBody>
      </p:sp>
      <p:graphicFrame>
        <p:nvGraphicFramePr>
          <p:cNvPr id="15" name="表格 14"/>
          <p:cNvGraphicFramePr/>
          <p:nvPr>
            <p:custDataLst>
              <p:tags r:id="rId5"/>
            </p:custDataLst>
          </p:nvPr>
        </p:nvGraphicFramePr>
        <p:xfrm>
          <a:off x="1586230" y="2053590"/>
          <a:ext cx="10947400" cy="2861310"/>
        </p:xfrm>
        <a:graphic>
          <a:graphicData uri="http://schemas.openxmlformats.org/drawingml/2006/table">
            <a:tbl>
              <a:tblPr firstRow="1" bandRow="1">
                <a:tableStyleId>{5C22544A-7EE6-4342-B048-85BDC9FD1C3A}</a:tableStyleId>
              </a:tblPr>
              <a:tblGrid>
                <a:gridCol w="1024890"/>
                <a:gridCol w="684530"/>
                <a:gridCol w="733425"/>
                <a:gridCol w="724535"/>
                <a:gridCol w="712470"/>
                <a:gridCol w="709295"/>
                <a:gridCol w="659765"/>
                <a:gridCol w="663575"/>
                <a:gridCol w="699770"/>
                <a:gridCol w="709930"/>
                <a:gridCol w="842010"/>
                <a:gridCol w="855345"/>
              </a:tblGrid>
              <a:tr h="386715">
                <a:tc>
                  <a:txBody>
                    <a:bodyPr/>
                    <a:p>
                      <a:pPr algn="ctr">
                        <a:lnSpc>
                          <a:spcPct val="120000"/>
                        </a:lnSpc>
                        <a:spcBef>
                          <a:spcPts val="0"/>
                        </a:spcBef>
                        <a:spcAft>
                          <a:spcPts val="0"/>
                        </a:spcAft>
                        <a:buNone/>
                      </a:pPr>
                      <a:endParaRPr lang="zh-CN" altLang="en-US"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10min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20min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30min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40min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50min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60min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70min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80min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90min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100min</a:t>
                      </a:r>
                      <a:endParaRPr lang="en-US" altLang="zh-CN" sz="1300" spc="12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300" spc="120">
                          <a:latin typeface="微软雅黑" panose="020B0503020204020204" charset="-122"/>
                          <a:ea typeface="微软雅黑" panose="020B0503020204020204" charset="-122"/>
                        </a:rPr>
                        <a:t>110min</a:t>
                      </a:r>
                      <a:endParaRPr lang="en-US" altLang="zh-CN" sz="1300" spc="120">
                        <a:latin typeface="微软雅黑" panose="020B0503020204020204" charset="-122"/>
                        <a:ea typeface="微软雅黑" panose="020B0503020204020204" charset="-122"/>
                      </a:endParaRPr>
                    </a:p>
                  </a:txBody>
                  <a:tcPr marL="25400" marR="25400" marT="6350" marB="6350" anchor="ctr"/>
                </a:tc>
              </a:tr>
              <a:tr h="474980">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30℃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24℃</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23℃</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18℃</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16℃</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12℃</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10℃</a:t>
                      </a:r>
                      <a:endParaRPr lang="zh-CN" altLang="en-US"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8℃</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7.5℃</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6℃</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4℃</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3℃</a:t>
                      </a:r>
                      <a:endParaRPr lang="en-US" altLang="zh-CN" sz="1100" spc="60">
                        <a:latin typeface="微软雅黑" panose="020B0503020204020204" charset="-122"/>
                        <a:ea typeface="微软雅黑" panose="020B0503020204020204" charset="-122"/>
                      </a:endParaRPr>
                    </a:p>
                  </a:txBody>
                  <a:tcPr marL="25400" marR="25400" marT="6350" marB="6350" anchor="ctr"/>
                </a:tc>
              </a:tr>
              <a:tr h="474980">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50℃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36℃</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31℃</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25℃</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23℃</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15℃</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12℃</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7℃</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6℃</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4℃</a:t>
                      </a:r>
                      <a:endParaRPr lang="en-US" altLang="zh-CN" sz="1100" spc="60">
                        <a:latin typeface="微软雅黑" panose="020B0503020204020204" charset="-122"/>
                        <a:ea typeface="微软雅黑" panose="020B0503020204020204" charset="-122"/>
                      </a:endParaRPr>
                    </a:p>
                  </a:txBody>
                  <a:tcPr marL="25400" marR="25400" marT="6350" marB="6350" anchor="ctr"/>
                </a:tc>
              </a:tr>
              <a:tr h="473710">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70℃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45℃</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40℃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32℃</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26℃</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17℃</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13℃</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11℃</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7℃</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4℃</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a:t>
                      </a:r>
                      <a:endParaRPr lang="en-US" altLang="zh-CN" sz="1100" spc="60">
                        <a:latin typeface="微软雅黑" panose="020B0503020204020204" charset="-122"/>
                        <a:ea typeface="微软雅黑" panose="020B0503020204020204" charset="-122"/>
                      </a:endParaRPr>
                    </a:p>
                  </a:txBody>
                  <a:tcPr marL="25400" marR="25400" marT="6350" marB="6350" anchor="ctr"/>
                </a:tc>
              </a:tr>
              <a:tr h="473710">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90℃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50℃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34℃</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25℃</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23℃</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16℃</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12℃</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5℃</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0℃</a:t>
                      </a:r>
                      <a:endParaRPr lang="en-US" altLang="zh-CN" sz="1100" spc="60">
                        <a:latin typeface="微软雅黑" panose="020B0503020204020204" charset="-122"/>
                        <a:ea typeface="微软雅黑" panose="020B0503020204020204" charset="-122"/>
                      </a:endParaRPr>
                    </a:p>
                  </a:txBody>
                  <a:tcPr marL="25400" marR="25400" marT="6350" marB="6350" anchor="ctr"/>
                </a:tc>
              </a:tr>
              <a:tr h="476250">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100℃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53℃</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41℃</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25℃</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20℃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16℃</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13℃</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9℃</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7℃</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4℃</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en-US" altLang="zh-CN" sz="1100" spc="60">
                          <a:latin typeface="微软雅黑" panose="020B0503020204020204" charset="-122"/>
                          <a:ea typeface="微软雅黑" panose="020B0503020204020204" charset="-122"/>
                        </a:rPr>
                        <a:t>0℃</a:t>
                      </a:r>
                      <a:endParaRPr lang="en-US" altLang="zh-CN" sz="1100" spc="60">
                        <a:latin typeface="微软雅黑" panose="020B0503020204020204" charset="-122"/>
                        <a:ea typeface="微软雅黑" panose="020B0503020204020204" charset="-122"/>
                      </a:endParaRPr>
                    </a:p>
                  </a:txBody>
                  <a:tcPr marL="25400" marR="25400" marT="6350" marB="6350" anchor="ctr"/>
                </a:tc>
                <a:tc>
                  <a:txBody>
                    <a:bodyPr/>
                    <a:p>
                      <a:pPr algn="ctr">
                        <a:lnSpc>
                          <a:spcPct val="120000"/>
                        </a:lnSpc>
                        <a:spcBef>
                          <a:spcPts val="0"/>
                        </a:spcBef>
                        <a:spcAft>
                          <a:spcPts val="0"/>
                        </a:spcAft>
                        <a:buNone/>
                      </a:pPr>
                      <a:r>
                        <a:rPr lang="zh-CN" altLang="en-US" sz="1100" spc="60">
                          <a:latin typeface="微软雅黑" panose="020B0503020204020204" charset="-122"/>
                          <a:ea typeface="微软雅黑" panose="020B0503020204020204" charset="-122"/>
                        </a:rPr>
                        <a:t>已凝固</a:t>
                      </a:r>
                      <a:endParaRPr lang="zh-CN" altLang="en-US" sz="1100" spc="60">
                        <a:latin typeface="微软雅黑" panose="020B0503020204020204" charset="-122"/>
                        <a:ea typeface="微软雅黑" panose="020B0503020204020204" charset="-122"/>
                      </a:endParaRPr>
                    </a:p>
                  </a:txBody>
                  <a:tcPr marL="25400" marR="25400" marT="6350" marB="6350" anchor="ctr"/>
                </a:tc>
              </a:tr>
            </a:tbl>
          </a:graphicData>
        </a:graphic>
      </p:graphicFrame>
      <p:sp>
        <p:nvSpPr>
          <p:cNvPr id="16" name="文本框 15"/>
          <p:cNvSpPr txBox="1"/>
          <p:nvPr/>
        </p:nvSpPr>
        <p:spPr>
          <a:xfrm>
            <a:off x="1990725" y="5285740"/>
            <a:ext cx="8804275" cy="368300"/>
          </a:xfrm>
          <a:prstGeom prst="rect">
            <a:avLst/>
          </a:prstGeom>
          <a:noFill/>
        </p:spPr>
        <p:txBody>
          <a:bodyPr wrap="square" rtlCol="0">
            <a:spAutoFit/>
          </a:bodyPr>
          <a:p>
            <a:endParaRPr lang="zh-CN" altLang="en-US"/>
          </a:p>
        </p:txBody>
      </p:sp>
    </p:spTree>
    <p:custDataLst>
      <p:tags r:id="rId6"/>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 name="直接连接符 3"/>
          <p:cNvCxnSpPr/>
          <p:nvPr>
            <p:custDataLst>
              <p:tags r:id="rId1"/>
            </p:custDataLst>
          </p:nvPr>
        </p:nvCxnSpPr>
        <p:spPr>
          <a:xfrm>
            <a:off x="1932495" y="806587"/>
            <a:ext cx="10259505"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5" name="文本框 4"/>
          <p:cNvSpPr txBox="1"/>
          <p:nvPr>
            <p:custDataLst>
              <p:tags r:id="rId2"/>
            </p:custDataLst>
          </p:nvPr>
        </p:nvSpPr>
        <p:spPr>
          <a:xfrm>
            <a:off x="2167890" y="264160"/>
            <a:ext cx="9737725" cy="521970"/>
          </a:xfrm>
          <a:prstGeom prst="rect">
            <a:avLst/>
          </a:prstGeom>
          <a:noFill/>
        </p:spPr>
        <p:txBody>
          <a:bodyPr wrap="square" rtlCol="0">
            <a:spAutoFit/>
          </a:bodyPr>
          <a:lstStyle/>
          <a:p>
            <a:r>
              <a:rPr lang="zh-CN" altLang="en-US" sz="2800" b="1" dirty="0" smtClean="0">
                <a:solidFill>
                  <a:schemeClr val="accent5">
                    <a:lumMod val="75000"/>
                  </a:schemeClr>
                </a:solidFill>
                <a:latin typeface="微软雅黑" panose="020B0503020204020204" charset="-122"/>
                <a:ea typeface="微软雅黑" panose="020B0503020204020204" charset="-122"/>
                <a:sym typeface="+mn-ea"/>
              </a:rPr>
              <a:t>关于水的不同温度对水的凝固速度影响的研究</a:t>
            </a:r>
            <a:endParaRPr lang="zh-CN" altLang="en-US" sz="2800" b="1" dirty="0">
              <a:solidFill>
                <a:schemeClr val="accent5">
                  <a:lumMod val="75000"/>
                </a:schemeClr>
              </a:solidFill>
              <a:latin typeface="微软雅黑" panose="020B0503020204020204" charset="-122"/>
              <a:ea typeface="微软雅黑" panose="020B0503020204020204" charset="-122"/>
            </a:endParaRPr>
          </a:p>
        </p:txBody>
      </p:sp>
      <p:pic>
        <p:nvPicPr>
          <p:cNvPr id="6" name="图片 5"/>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sp>
        <p:nvSpPr>
          <p:cNvPr id="9" name="圆角矩形 8"/>
          <p:cNvSpPr/>
          <p:nvPr>
            <p:custDataLst>
              <p:tags r:id="rId5"/>
            </p:custDataLst>
          </p:nvPr>
        </p:nvSpPr>
        <p:spPr>
          <a:xfrm>
            <a:off x="2994660" y="2386330"/>
            <a:ext cx="6202680" cy="3100070"/>
          </a:xfrm>
          <a:prstGeom prst="roundRect">
            <a:avLst/>
          </a:prstGeom>
          <a:noFill/>
          <a:ln w="1905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zh-CN" dirty="0">
                <a:solidFill>
                  <a:schemeClr val="accent1">
                    <a:lumMod val="50000"/>
                  </a:schemeClr>
                </a:solidFill>
              </a:rPr>
              <a:t> </a:t>
            </a:r>
            <a:endParaRPr lang="zh-CN" altLang="en-US" dirty="0">
              <a:solidFill>
                <a:schemeClr val="accent1">
                  <a:lumMod val="50000"/>
                </a:schemeClr>
              </a:solidFill>
            </a:endParaRPr>
          </a:p>
        </p:txBody>
      </p:sp>
      <p:sp>
        <p:nvSpPr>
          <p:cNvPr id="10" name="文本框 9"/>
          <p:cNvSpPr txBox="1"/>
          <p:nvPr/>
        </p:nvSpPr>
        <p:spPr>
          <a:xfrm>
            <a:off x="4029710" y="1461135"/>
            <a:ext cx="3485515" cy="1084580"/>
          </a:xfrm>
          <a:prstGeom prst="rect">
            <a:avLst/>
          </a:prstGeom>
          <a:noFill/>
        </p:spPr>
        <p:txBody>
          <a:bodyPr wrap="square" rtlCol="0">
            <a:noAutofit/>
          </a:bodyPr>
          <a:p>
            <a:pPr algn="ctr"/>
            <a:r>
              <a:rPr lang="zh-CN" altLang="en-US" sz="3200">
                <a:solidFill>
                  <a:schemeClr val="accent1">
                    <a:lumMod val="75000"/>
                  </a:schemeClr>
                </a:solidFill>
              </a:rPr>
              <a:t>猜想原因</a:t>
            </a:r>
            <a:endParaRPr lang="zh-CN" altLang="en-US" sz="3200">
              <a:solidFill>
                <a:schemeClr val="accent1">
                  <a:lumMod val="75000"/>
                </a:schemeClr>
              </a:solidFill>
            </a:endParaRPr>
          </a:p>
        </p:txBody>
      </p:sp>
      <p:sp>
        <p:nvSpPr>
          <p:cNvPr id="11" name="文本框 10"/>
          <p:cNvSpPr txBox="1"/>
          <p:nvPr/>
        </p:nvSpPr>
        <p:spPr>
          <a:xfrm>
            <a:off x="3101340" y="2782570"/>
            <a:ext cx="6096000" cy="2306955"/>
          </a:xfrm>
          <a:prstGeom prst="rect">
            <a:avLst/>
          </a:prstGeom>
          <a:noFill/>
        </p:spPr>
        <p:txBody>
          <a:bodyPr wrap="square" rtlCol="0" anchor="t">
            <a:spAutoFit/>
          </a:bodyPr>
          <a:p>
            <a:r>
              <a:rPr lang="zh-CN" altLang="en-US"/>
              <a:t>可能是因为热水的温度高，相较于冷水蒸发更快，可以有效地减小热水的体积，蒸发会带走热量（即蒸发吸热），会带走热水中的热量，让热水较于冷水蒸发更大，带走的热量更多，可以更快的凝固。</a:t>
            </a:r>
            <a:endParaRPr lang="zh-CN" altLang="en-US"/>
          </a:p>
          <a:p>
            <a:r>
              <a:rPr lang="zh-CN" altLang="en-US"/>
              <a:t>② 可能是因为热水的温度高，分子结构空隙大，分子较活跃，与冷空气相遇温差大，更容易凝固；冷水温度较低，分子结构空隙较小，分子没有热水中分子的活跃性好，与冷空气相遇较不容易凝固</a:t>
            </a:r>
            <a:endParaRPr lang="zh-CN" altLang="en-US"/>
          </a:p>
        </p:txBody>
      </p:sp>
    </p:spTree>
    <p:custDataLst>
      <p:tags r:id="rId6"/>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par>
                          <p:cTn id="12" fill="hold">
                            <p:stCondLst>
                              <p:cond delay="1450"/>
                            </p:stCondLst>
                            <p:childTnLst>
                              <p:par>
                                <p:cTn id="13" presetID="2" presetClass="entr" presetSubtype="2" fill="hold" grpId="0" nodeType="afterEffect">
                                  <p:stCondLst>
                                    <p:cond delay="0"/>
                                  </p:stCondLst>
                                  <p:childTnLst>
                                    <p:set>
                                      <p:cBhvr>
                                        <p:cTn id="14" dur="1" fill="hold">
                                          <p:stCondLst>
                                            <p:cond delay="0"/>
                                          </p:stCondLst>
                                        </p:cTn>
                                        <p:tgtEl>
                                          <p:spTgt spid="9"/>
                                        </p:tgtEl>
                                        <p:attrNameLst>
                                          <p:attrName>style.visibility</p:attrName>
                                        </p:attrNameLst>
                                      </p:cBhvr>
                                      <p:to>
                                        <p:strVal val="visible"/>
                                      </p:to>
                                    </p:set>
                                    <p:anim calcmode="lin" valueType="num">
                                      <p:cBhvr additive="base">
                                        <p:cTn id="15" dur="500" fill="hold"/>
                                        <p:tgtEl>
                                          <p:spTgt spid="9"/>
                                        </p:tgtEl>
                                        <p:attrNameLst>
                                          <p:attrName>ppt_x</p:attrName>
                                        </p:attrNameLst>
                                      </p:cBhvr>
                                      <p:tavLst>
                                        <p:tav tm="0">
                                          <p:val>
                                            <p:strVal val="1+#ppt_w/2"/>
                                          </p:val>
                                        </p:tav>
                                        <p:tav tm="100000">
                                          <p:val>
                                            <p:strVal val="#ppt_x"/>
                                          </p:val>
                                        </p:tav>
                                      </p:tavLst>
                                    </p:anim>
                                    <p:anim calcmode="lin" valueType="num">
                                      <p:cBhvr additive="base">
                                        <p:cTn id="16" dur="500" fill="hold"/>
                                        <p:tgtEl>
                                          <p:spTgt spid="9"/>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9" grpId="0" bldLvl="0"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 name="直接连接符 3"/>
          <p:cNvCxnSpPr/>
          <p:nvPr>
            <p:custDataLst>
              <p:tags r:id="rId1"/>
            </p:custDataLst>
          </p:nvPr>
        </p:nvCxnSpPr>
        <p:spPr>
          <a:xfrm>
            <a:off x="1932495" y="806587"/>
            <a:ext cx="10259505"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5" name="文本框 4"/>
          <p:cNvSpPr txBox="1"/>
          <p:nvPr>
            <p:custDataLst>
              <p:tags r:id="rId2"/>
            </p:custDataLst>
          </p:nvPr>
        </p:nvSpPr>
        <p:spPr>
          <a:xfrm>
            <a:off x="2167890" y="264160"/>
            <a:ext cx="9058275" cy="521970"/>
          </a:xfrm>
          <a:prstGeom prst="rect">
            <a:avLst/>
          </a:prstGeom>
          <a:noFill/>
        </p:spPr>
        <p:txBody>
          <a:bodyPr wrap="square" rtlCol="0">
            <a:spAutoFit/>
          </a:bodyPr>
          <a:lstStyle/>
          <a:p>
            <a:r>
              <a:rPr lang="zh-CN" altLang="en-US" sz="2800" b="1" dirty="0" smtClean="0">
                <a:solidFill>
                  <a:schemeClr val="accent5">
                    <a:lumMod val="75000"/>
                  </a:schemeClr>
                </a:solidFill>
                <a:latin typeface="微软雅黑" panose="020B0503020204020204" charset="-122"/>
                <a:ea typeface="微软雅黑" panose="020B0503020204020204" charset="-122"/>
                <a:sym typeface="+mn-ea"/>
              </a:rPr>
              <a:t>关于水的不同温度对水的凝固速度影响的研究</a:t>
            </a:r>
            <a:endParaRPr lang="zh-CN" altLang="en-US" sz="2800" b="1" dirty="0">
              <a:solidFill>
                <a:schemeClr val="accent5">
                  <a:lumMod val="75000"/>
                </a:schemeClr>
              </a:solidFill>
              <a:latin typeface="微软雅黑" panose="020B0503020204020204" charset="-122"/>
              <a:ea typeface="微软雅黑" panose="020B0503020204020204" charset="-122"/>
            </a:endParaRPr>
          </a:p>
        </p:txBody>
      </p:sp>
      <p:pic>
        <p:nvPicPr>
          <p:cNvPr id="6" name="图片 5"/>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grpSp>
        <p:nvGrpSpPr>
          <p:cNvPr id="25" name="组合 24"/>
          <p:cNvGrpSpPr/>
          <p:nvPr>
            <p:custDataLst>
              <p:tags r:id="rId5"/>
            </p:custDataLst>
          </p:nvPr>
        </p:nvGrpSpPr>
        <p:grpSpPr>
          <a:xfrm>
            <a:off x="934085" y="1237615"/>
            <a:ext cx="10537190" cy="4973320"/>
            <a:chOff x="7495" y="3114"/>
            <a:chExt cx="10570" cy="6324"/>
          </a:xfrm>
        </p:grpSpPr>
        <p:sp>
          <p:nvSpPr>
            <p:cNvPr id="22" name="圆角矩形 21"/>
            <p:cNvSpPr/>
            <p:nvPr/>
          </p:nvSpPr>
          <p:spPr>
            <a:xfrm>
              <a:off x="7495" y="3114"/>
              <a:ext cx="10570" cy="6324"/>
            </a:xfrm>
            <a:prstGeom prst="roundRect">
              <a:avLst/>
            </a:prstGeom>
            <a:noFill/>
            <a:ln w="25400">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3" name="文本框 22"/>
            <p:cNvSpPr txBox="1"/>
            <p:nvPr/>
          </p:nvSpPr>
          <p:spPr>
            <a:xfrm>
              <a:off x="8586" y="5053"/>
              <a:ext cx="8634" cy="468"/>
            </a:xfrm>
            <a:prstGeom prst="rect">
              <a:avLst/>
            </a:prstGeom>
            <a:noFill/>
          </p:spPr>
          <p:txBody>
            <a:bodyPr wrap="square" rtlCol="0">
              <a:spAutoFit/>
            </a:bodyPr>
            <a:lstStyle/>
            <a:p>
              <a:r>
                <a:rPr lang="en-US" altLang="zh-CN" dirty="0" smtClean="0"/>
                <a:t> </a:t>
              </a:r>
              <a:endParaRPr lang="zh-CN" altLang="en-US" dirty="0"/>
            </a:p>
          </p:txBody>
        </p:sp>
        <p:sp>
          <p:nvSpPr>
            <p:cNvPr id="24" name="文本框 23"/>
            <p:cNvSpPr txBox="1"/>
            <p:nvPr/>
          </p:nvSpPr>
          <p:spPr>
            <a:xfrm>
              <a:off x="7929" y="3529"/>
              <a:ext cx="9291" cy="5495"/>
            </a:xfrm>
            <a:prstGeom prst="rect">
              <a:avLst/>
            </a:prstGeom>
            <a:noFill/>
          </p:spPr>
          <p:txBody>
            <a:bodyPr wrap="square" rtlCol="0">
              <a:noAutofit/>
            </a:bodyPr>
            <a:lstStyle/>
            <a:p>
              <a:r>
                <a:rPr lang="zh-CN" altLang="en-US" b="1" dirty="0">
                  <a:solidFill>
                    <a:schemeClr val="accent1">
                      <a:lumMod val="75000"/>
                    </a:schemeClr>
                  </a:solidFill>
                  <a:latin typeface="微软雅黑" panose="020B0503020204020204" charset="-122"/>
                  <a:ea typeface="微软雅黑" panose="020B0503020204020204" charset="-122"/>
                </a:rPr>
                <a:t>热水比冷水更容易冻成冰，此效应的一个解释是，热水冷却的过程中，会因蒸发而失去质量。质量较少，则液体失去较少的热就冷却，也就冷却得较快。用这个解释，热水就会首先结冰，只是因为它将较少的水结成冰。如果水只是透过蒸发来冷却，和温度分布维持均匀，那么，热水会先结冰。</a:t>
              </a:r>
              <a:endParaRPr lang="zh-CN" altLang="en-US" b="1" dirty="0">
                <a:solidFill>
                  <a:schemeClr val="accent1">
                    <a:lumMod val="75000"/>
                  </a:schemeClr>
                </a:solidFill>
                <a:latin typeface="微软雅黑" panose="020B0503020204020204" charset="-122"/>
                <a:ea typeface="微软雅黑" panose="020B0503020204020204" charset="-122"/>
              </a:endParaRPr>
            </a:p>
            <a:p>
              <a:r>
                <a:rPr lang="zh-CN" altLang="en-US" b="1" dirty="0">
                  <a:solidFill>
                    <a:schemeClr val="accent1">
                      <a:lumMod val="75000"/>
                    </a:schemeClr>
                  </a:solidFill>
                  <a:latin typeface="微软雅黑" panose="020B0503020204020204" charset="-122"/>
                  <a:ea typeface="微软雅黑" panose="020B0503020204020204" charset="-122"/>
                </a:rPr>
                <a:t>另一个解释是，认为热水中的溶解气体被逐出，改变了水的一些性质，这些改变能解释此效应。溶解气体的缺乏可能会改变水的传热能力，或改变令单位质量的水结冰所需的热量，又或改变凝固点。热水比冷水留住较少溶解气体是对的，沸水赶走了大部分的溶解气体。</a:t>
              </a:r>
              <a:endParaRPr lang="zh-CN" altLang="en-US" b="1" dirty="0">
                <a:solidFill>
                  <a:schemeClr val="accent1">
                    <a:lumMod val="75000"/>
                  </a:schemeClr>
                </a:solidFill>
                <a:latin typeface="微软雅黑" panose="020B0503020204020204" charset="-122"/>
                <a:ea typeface="微软雅黑" panose="020B0503020204020204" charset="-122"/>
              </a:endParaRPr>
            </a:p>
            <a:p>
              <a:r>
                <a:rPr lang="zh-CN" altLang="en-US" b="1" dirty="0">
                  <a:solidFill>
                    <a:schemeClr val="accent1">
                      <a:lumMod val="75000"/>
                    </a:schemeClr>
                  </a:solidFill>
                  <a:latin typeface="微软雅黑" panose="020B0503020204020204" charset="-122"/>
                  <a:ea typeface="微软雅黑" panose="020B0503020204020204" charset="-122"/>
                </a:rPr>
                <a:t>水冷却时，会形成温度梯度和对流。在大部分温度下，水的密度会随着温度的上升而减少。随着水的冷却，会形成水的表面比平均水温或底部的水热。如果水主要透过表面失热，那么有形成热顶的水失热，比假设温度均匀的预期失热速度快。对于一定的平均温度，温度分布越不均匀（即是顶底温差越大），则失热就越快。</a:t>
              </a:r>
              <a:endParaRPr lang="zh-CN" altLang="en-US" b="1" dirty="0">
                <a:solidFill>
                  <a:schemeClr val="accent1">
                    <a:lumMod val="75000"/>
                  </a:schemeClr>
                </a:solidFill>
                <a:latin typeface="微软雅黑" panose="020B0503020204020204" charset="-122"/>
                <a:ea typeface="微软雅黑" panose="020B0503020204020204" charset="-122"/>
              </a:endParaRPr>
            </a:p>
            <a:p>
              <a:r>
                <a:rPr lang="zh-CN" altLang="en-US" b="1" dirty="0">
                  <a:solidFill>
                    <a:schemeClr val="accent1">
                      <a:lumMod val="75000"/>
                    </a:schemeClr>
                  </a:solidFill>
                  <a:latin typeface="微软雅黑" panose="020B0503020204020204" charset="-122"/>
                  <a:ea typeface="微软雅黑" panose="020B0503020204020204" charset="-122"/>
                </a:rPr>
                <a:t>（摘自360安全预览器 360精选）</a:t>
              </a:r>
              <a:endParaRPr lang="zh-CN" altLang="en-US" b="1" dirty="0">
                <a:solidFill>
                  <a:schemeClr val="accent1">
                    <a:lumMod val="75000"/>
                  </a:schemeClr>
                </a:solidFill>
                <a:latin typeface="微软雅黑" panose="020B0503020204020204" charset="-122"/>
                <a:ea typeface="微软雅黑" panose="020B0503020204020204" charset="-122"/>
              </a:endParaRPr>
            </a:p>
          </p:txBody>
        </p:sp>
      </p:grpSp>
    </p:spTree>
    <p:custDataLst>
      <p:tags r:id="rId6"/>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par>
                          <p:cTn id="12" fill="hold">
                            <p:stCondLst>
                              <p:cond delay="1450"/>
                            </p:stCondLst>
                            <p:childTnLst>
                              <p:par>
                                <p:cTn id="13" presetID="3" presetClass="entr" presetSubtype="10" fill="hold" nodeType="afterEffect">
                                  <p:stCondLst>
                                    <p:cond delay="0"/>
                                  </p:stCondLst>
                                  <p:childTnLst>
                                    <p:set>
                                      <p:cBhvr>
                                        <p:cTn id="14" dur="1" fill="hold">
                                          <p:stCondLst>
                                            <p:cond delay="0"/>
                                          </p:stCondLst>
                                        </p:cTn>
                                        <p:tgtEl>
                                          <p:spTgt spid="25"/>
                                        </p:tgtEl>
                                        <p:attrNameLst>
                                          <p:attrName>style.visibility</p:attrName>
                                        </p:attrNameLst>
                                      </p:cBhvr>
                                      <p:to>
                                        <p:strVal val="visible"/>
                                      </p:to>
                                    </p:set>
                                    <p:animEffect transition="in" filter="blinds(horizontal)">
                                      <p:cBhvr>
                                        <p:cTn id="15" dur="500"/>
                                        <p:tgtEl>
                                          <p:spTgt spid="2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文本框 10"/>
          <p:cNvSpPr txBox="1"/>
          <p:nvPr>
            <p:custDataLst>
              <p:tags r:id="rId1"/>
            </p:custDataLst>
          </p:nvPr>
        </p:nvSpPr>
        <p:spPr>
          <a:xfrm>
            <a:off x="2979420" y="2962275"/>
            <a:ext cx="2902585" cy="1322070"/>
          </a:xfrm>
          <a:prstGeom prst="rect">
            <a:avLst/>
          </a:prstGeom>
          <a:noFill/>
        </p:spPr>
        <p:txBody>
          <a:bodyPr wrap="square" rtlCol="0">
            <a:spAutoFit/>
          </a:bodyPr>
          <a:lstStyle/>
          <a:p>
            <a:r>
              <a:rPr lang="zh-CN" sz="4000" b="1" dirty="0">
                <a:solidFill>
                  <a:schemeClr val="accent1">
                    <a:lumMod val="50000"/>
                  </a:schemeClr>
                </a:solidFill>
                <a:latin typeface="微软雅黑" panose="020B0503020204020204" charset="-122"/>
                <a:ea typeface="微软雅黑" panose="020B0503020204020204" charset="-122"/>
              </a:rPr>
              <a:t>验证假设</a:t>
            </a:r>
            <a:r>
              <a:rPr lang="en-US" altLang="zh-CN" sz="4000" b="1" dirty="0">
                <a:solidFill>
                  <a:schemeClr val="accent1">
                    <a:lumMod val="50000"/>
                  </a:schemeClr>
                </a:solidFill>
                <a:latin typeface="微软雅黑" panose="020B0503020204020204" charset="-122"/>
                <a:ea typeface="微软雅黑" panose="020B0503020204020204" charset="-122"/>
              </a:rPr>
              <a:t>+</a:t>
            </a:r>
            <a:r>
              <a:rPr lang="zh-CN" altLang="en-US" sz="4000" b="1" dirty="0">
                <a:solidFill>
                  <a:schemeClr val="accent1">
                    <a:lumMod val="50000"/>
                  </a:schemeClr>
                </a:solidFill>
                <a:latin typeface="微软雅黑" panose="020B0503020204020204" charset="-122"/>
                <a:ea typeface="微软雅黑" panose="020B0503020204020204" charset="-122"/>
              </a:rPr>
              <a:t>得出结论</a:t>
            </a:r>
            <a:endParaRPr lang="zh-CN" altLang="en-US" sz="4000" b="1" dirty="0">
              <a:solidFill>
                <a:schemeClr val="accent1">
                  <a:lumMod val="50000"/>
                </a:schemeClr>
              </a:solidFill>
              <a:latin typeface="微软雅黑" panose="020B0503020204020204" charset="-122"/>
              <a:ea typeface="微软雅黑" panose="020B0503020204020204" charset="-122"/>
            </a:endParaRPr>
          </a:p>
        </p:txBody>
      </p:sp>
      <p:sp>
        <p:nvSpPr>
          <p:cNvPr id="18" name="文本框 17"/>
          <p:cNvSpPr txBox="1"/>
          <p:nvPr/>
        </p:nvSpPr>
        <p:spPr>
          <a:xfrm>
            <a:off x="1714500" y="2870200"/>
            <a:ext cx="1066800" cy="1076736"/>
          </a:xfrm>
          <a:prstGeom prst="rect">
            <a:avLst/>
          </a:prstGeom>
          <a:noFill/>
        </p:spPr>
        <p:txBody>
          <a:bodyPr wrap="square" rtlCol="0" anchor="ctr">
            <a:normAutofit/>
          </a:bodyPr>
          <a:lstStyle/>
          <a:p>
            <a:pPr algn="ctr"/>
            <a:r>
              <a:rPr lang="en-US" altLang="zh-CN" sz="5400" dirty="0">
                <a:solidFill>
                  <a:srgbClr val="1F4E79"/>
                </a:solidFill>
              </a:rPr>
              <a:t>4</a:t>
            </a:r>
            <a:endParaRPr lang="zh-CN" altLang="en-US" sz="5400" dirty="0">
              <a:solidFill>
                <a:srgbClr val="1F4E79"/>
              </a:solidFill>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11"/>
                                        </p:tgtEl>
                                        <p:attrNameLst>
                                          <p:attrName>style.visibility</p:attrName>
                                        </p:attrNameLst>
                                      </p:cBhvr>
                                      <p:to>
                                        <p:strVal val="visible"/>
                                      </p:to>
                                    </p:set>
                                    <p:anim calcmode="lin" valueType="num">
                                      <p:cBhvr>
                                        <p:cTn id="7" dur="500" fill="hold"/>
                                        <p:tgtEl>
                                          <p:spTgt spid="11"/>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11"/>
                                        </p:tgtEl>
                                        <p:attrNameLst>
                                          <p:attrName>ppt_y</p:attrName>
                                        </p:attrNameLst>
                                      </p:cBhvr>
                                      <p:tavLst>
                                        <p:tav tm="0">
                                          <p:val>
                                            <p:strVal val="#ppt_y"/>
                                          </p:val>
                                        </p:tav>
                                        <p:tav tm="100000">
                                          <p:val>
                                            <p:strVal val="#ppt_y"/>
                                          </p:val>
                                        </p:tav>
                                      </p:tavLst>
                                    </p:anim>
                                    <p:anim calcmode="lin" valueType="num">
                                      <p:cBhvr>
                                        <p:cTn id="9" dur="500" fill="hold"/>
                                        <p:tgtEl>
                                          <p:spTgt spid="11"/>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11"/>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 name="直接连接符 3"/>
          <p:cNvCxnSpPr/>
          <p:nvPr>
            <p:custDataLst>
              <p:tags r:id="rId1"/>
            </p:custDataLst>
          </p:nvPr>
        </p:nvCxnSpPr>
        <p:spPr>
          <a:xfrm>
            <a:off x="1932495" y="806587"/>
            <a:ext cx="10259505"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5" name="文本框 4"/>
          <p:cNvSpPr txBox="1"/>
          <p:nvPr>
            <p:custDataLst>
              <p:tags r:id="rId2"/>
            </p:custDataLst>
          </p:nvPr>
        </p:nvSpPr>
        <p:spPr>
          <a:xfrm>
            <a:off x="2167890" y="264160"/>
            <a:ext cx="7783195" cy="521970"/>
          </a:xfrm>
          <a:prstGeom prst="rect">
            <a:avLst/>
          </a:prstGeom>
          <a:noFill/>
        </p:spPr>
        <p:txBody>
          <a:bodyPr wrap="square" rtlCol="0">
            <a:spAutoFit/>
          </a:bodyPr>
          <a:lstStyle/>
          <a:p>
            <a:r>
              <a:rPr lang="zh-CN" altLang="en-US" sz="2800" b="1" dirty="0" smtClean="0">
                <a:solidFill>
                  <a:schemeClr val="accent5">
                    <a:lumMod val="75000"/>
                  </a:schemeClr>
                </a:solidFill>
                <a:latin typeface="微软雅黑" panose="020B0503020204020204" charset="-122"/>
                <a:ea typeface="微软雅黑" panose="020B0503020204020204" charset="-122"/>
                <a:sym typeface="+mn-ea"/>
              </a:rPr>
              <a:t>关于水的不同温度对水的凝固速度影响的研究</a:t>
            </a:r>
            <a:endParaRPr lang="zh-CN" altLang="en-US" sz="2800" b="1" dirty="0">
              <a:solidFill>
                <a:schemeClr val="accent5">
                  <a:lumMod val="75000"/>
                </a:schemeClr>
              </a:solidFill>
              <a:latin typeface="微软雅黑" panose="020B0503020204020204" charset="-122"/>
              <a:ea typeface="微软雅黑" panose="020B0503020204020204" charset="-122"/>
            </a:endParaRPr>
          </a:p>
        </p:txBody>
      </p:sp>
      <p:pic>
        <p:nvPicPr>
          <p:cNvPr id="6" name="图片 5"/>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cxnSp>
        <p:nvCxnSpPr>
          <p:cNvPr id="26" name="直接连接符 25"/>
          <p:cNvCxnSpPr/>
          <p:nvPr>
            <p:custDataLst>
              <p:tags r:id="rId5"/>
            </p:custDataLst>
          </p:nvPr>
        </p:nvCxnSpPr>
        <p:spPr>
          <a:xfrm>
            <a:off x="4586351" y="1619439"/>
            <a:ext cx="72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27" name="直接连接符 26"/>
          <p:cNvCxnSpPr/>
          <p:nvPr>
            <p:custDataLst>
              <p:tags r:id="rId6"/>
            </p:custDataLst>
          </p:nvPr>
        </p:nvCxnSpPr>
        <p:spPr>
          <a:xfrm>
            <a:off x="4406351" y="1347633"/>
            <a:ext cx="90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28" name="直接连接符 27"/>
          <p:cNvCxnSpPr/>
          <p:nvPr>
            <p:custDataLst>
              <p:tags r:id="rId7"/>
            </p:custDataLst>
          </p:nvPr>
        </p:nvCxnSpPr>
        <p:spPr>
          <a:xfrm>
            <a:off x="4226351" y="1481180"/>
            <a:ext cx="108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29" name="直接连接符 28"/>
          <p:cNvCxnSpPr/>
          <p:nvPr>
            <p:custDataLst>
              <p:tags r:id="rId8"/>
            </p:custDataLst>
          </p:nvPr>
        </p:nvCxnSpPr>
        <p:spPr>
          <a:xfrm>
            <a:off x="6754305" y="1356261"/>
            <a:ext cx="72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30" name="直接连接符 29"/>
          <p:cNvCxnSpPr/>
          <p:nvPr>
            <p:custDataLst>
              <p:tags r:id="rId9"/>
            </p:custDataLst>
          </p:nvPr>
        </p:nvCxnSpPr>
        <p:spPr>
          <a:xfrm>
            <a:off x="6754305" y="1628067"/>
            <a:ext cx="90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31" name="直接连接符 30"/>
          <p:cNvCxnSpPr/>
          <p:nvPr>
            <p:custDataLst>
              <p:tags r:id="rId10"/>
            </p:custDataLst>
          </p:nvPr>
        </p:nvCxnSpPr>
        <p:spPr>
          <a:xfrm>
            <a:off x="6754305" y="1489808"/>
            <a:ext cx="108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32" name="文本框 31"/>
          <p:cNvSpPr txBox="1"/>
          <p:nvPr>
            <p:custDataLst>
              <p:tags r:id="rId11"/>
            </p:custDataLst>
          </p:nvPr>
        </p:nvSpPr>
        <p:spPr>
          <a:xfrm>
            <a:off x="5182870" y="1219835"/>
            <a:ext cx="1715135" cy="521970"/>
          </a:xfrm>
          <a:prstGeom prst="rect">
            <a:avLst/>
          </a:prstGeom>
          <a:noFill/>
        </p:spPr>
        <p:txBody>
          <a:bodyPr wrap="square" rtlCol="0">
            <a:spAutoFit/>
          </a:bodyPr>
          <a:lstStyle/>
          <a:p>
            <a:r>
              <a:rPr lang="zh-CN" altLang="en-US" sz="2800" b="1" dirty="0" smtClean="0">
                <a:solidFill>
                  <a:schemeClr val="accent1">
                    <a:lumMod val="50000"/>
                  </a:schemeClr>
                </a:solidFill>
                <a:latin typeface="微软雅黑" panose="020B0503020204020204" charset="-122"/>
                <a:ea typeface="微软雅黑" panose="020B0503020204020204" charset="-122"/>
              </a:rPr>
              <a:t>验证假设</a:t>
            </a:r>
            <a:endParaRPr lang="zh-CN" altLang="en-US" sz="2800" b="1" dirty="0">
              <a:solidFill>
                <a:schemeClr val="accent1">
                  <a:lumMod val="50000"/>
                </a:schemeClr>
              </a:solidFill>
              <a:latin typeface="微软雅黑" panose="020B0503020204020204" charset="-122"/>
              <a:ea typeface="微软雅黑" panose="020B0503020204020204" charset="-122"/>
            </a:endParaRPr>
          </a:p>
        </p:txBody>
      </p:sp>
      <p:grpSp>
        <p:nvGrpSpPr>
          <p:cNvPr id="2" name="组合 1"/>
          <p:cNvGrpSpPr/>
          <p:nvPr>
            <p:custDataLst>
              <p:tags r:id="rId12"/>
            </p:custDataLst>
          </p:nvPr>
        </p:nvGrpSpPr>
        <p:grpSpPr>
          <a:xfrm>
            <a:off x="1753235" y="2022475"/>
            <a:ext cx="8974455" cy="1715770"/>
            <a:chOff x="2761" y="3185"/>
            <a:chExt cx="14133" cy="2702"/>
          </a:xfrm>
        </p:grpSpPr>
        <p:sp>
          <p:nvSpPr>
            <p:cNvPr id="33" name="矩形 32"/>
            <p:cNvSpPr/>
            <p:nvPr/>
          </p:nvSpPr>
          <p:spPr>
            <a:xfrm>
              <a:off x="2761" y="3185"/>
              <a:ext cx="14133" cy="2702"/>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4" name="半闭框 33"/>
            <p:cNvSpPr/>
            <p:nvPr/>
          </p:nvSpPr>
          <p:spPr>
            <a:xfrm>
              <a:off x="2761" y="3185"/>
              <a:ext cx="1752" cy="1009"/>
            </a:xfrm>
            <a:prstGeom prst="halfFrame">
              <a:avLst>
                <a:gd name="adj1" fmla="val 9804"/>
                <a:gd name="adj2" fmla="val 8333"/>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endParaRPr>
            </a:p>
          </p:txBody>
        </p:sp>
        <p:sp>
          <p:nvSpPr>
            <p:cNvPr id="35" name="半闭框 34"/>
            <p:cNvSpPr/>
            <p:nvPr/>
          </p:nvSpPr>
          <p:spPr>
            <a:xfrm>
              <a:off x="15142" y="4877"/>
              <a:ext cx="1752" cy="1009"/>
            </a:xfrm>
            <a:prstGeom prst="halfFrame">
              <a:avLst>
                <a:gd name="adj1" fmla="val 9804"/>
                <a:gd name="adj2" fmla="val 8333"/>
              </a:avLst>
            </a:prstGeom>
            <a:scene3d>
              <a:camera prst="orthographicFront">
                <a:rot lat="10800000" lon="10800000" rev="0"/>
              </a:camera>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endParaRPr>
            </a:p>
          </p:txBody>
        </p:sp>
        <p:sp>
          <p:nvSpPr>
            <p:cNvPr id="36" name="文本框 35"/>
            <p:cNvSpPr txBox="1"/>
            <p:nvPr/>
          </p:nvSpPr>
          <p:spPr>
            <a:xfrm>
              <a:off x="3326" y="3422"/>
              <a:ext cx="13357" cy="2427"/>
            </a:xfrm>
            <a:prstGeom prst="rect">
              <a:avLst/>
            </a:prstGeom>
            <a:noFill/>
          </p:spPr>
          <p:txBody>
            <a:bodyPr wrap="square" rtlCol="0">
              <a:noAutofit/>
            </a:bodyPr>
            <a:lstStyle/>
            <a:p>
              <a:r>
                <a:rPr lang="en-US" altLang="zh-CN" dirty="0" smtClean="0"/>
                <a:t>      </a:t>
              </a:r>
              <a:endParaRPr lang="en-US" altLang="zh-CN" dirty="0" smtClean="0"/>
            </a:p>
            <a:p>
              <a:r>
                <a:rPr lang="en-US" altLang="zh-CN" dirty="0"/>
                <a:t>通过实验数据可以看出100℃的凝固时间最少，90℃其次，70℃为第三名，50℃的凝固所用时间为倒数第二名，30℃凝固所用时间最长，所以验证了假设“温度越高，所用凝固时间越少”。</a:t>
              </a:r>
              <a:r>
                <a:rPr lang="en-US" altLang="zh-CN" dirty="0"/>
                <a:t> </a:t>
              </a:r>
              <a:endParaRPr lang="zh-CN" altLang="en-US" dirty="0"/>
            </a:p>
          </p:txBody>
        </p:sp>
      </p:grpSp>
      <p:sp>
        <p:nvSpPr>
          <p:cNvPr id="43" name="矩形 42"/>
          <p:cNvSpPr/>
          <p:nvPr>
            <p:custDataLst>
              <p:tags r:id="rId13"/>
            </p:custDataLst>
          </p:nvPr>
        </p:nvSpPr>
        <p:spPr>
          <a:xfrm>
            <a:off x="5401411" y="4258629"/>
            <a:ext cx="1206631" cy="452486"/>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sz="2000" b="1" dirty="0" smtClean="0">
                <a:solidFill>
                  <a:schemeClr val="bg1"/>
                </a:solidFill>
                <a:latin typeface="微软雅黑" panose="020B0503020204020204" charset="-122"/>
                <a:ea typeface="微软雅黑" panose="020B0503020204020204" charset="-122"/>
              </a:rPr>
              <a:t>得出结论</a:t>
            </a:r>
            <a:endParaRPr lang="zh-CN" altLang="en-US" sz="2000" b="1" dirty="0">
              <a:solidFill>
                <a:schemeClr val="bg1"/>
              </a:solidFill>
              <a:latin typeface="微软雅黑" panose="020B0503020204020204" charset="-122"/>
              <a:ea typeface="微软雅黑" panose="020B0503020204020204" charset="-122"/>
            </a:endParaRPr>
          </a:p>
        </p:txBody>
      </p:sp>
      <p:sp>
        <p:nvSpPr>
          <p:cNvPr id="44" name="文本框 43"/>
          <p:cNvSpPr txBox="1"/>
          <p:nvPr>
            <p:custDataLst>
              <p:tags r:id="rId14"/>
            </p:custDataLst>
          </p:nvPr>
        </p:nvSpPr>
        <p:spPr>
          <a:xfrm>
            <a:off x="4008755" y="4954270"/>
            <a:ext cx="4380230" cy="1198880"/>
          </a:xfrm>
          <a:prstGeom prst="rect">
            <a:avLst/>
          </a:prstGeom>
          <a:noFill/>
        </p:spPr>
        <p:txBody>
          <a:bodyPr wrap="square" rtlCol="0">
            <a:spAutoFit/>
          </a:bodyPr>
          <a:lstStyle/>
          <a:p>
            <a:pPr algn="ctr"/>
            <a:r>
              <a:rPr lang="en-US" altLang="zh-CN" dirty="0"/>
              <a:t>   此次试验我得出的结论是“温度越高，所用凝固时间越少；温度越低，所用凝固时间越长”，证实了水的不同温度对水的凝固事件时有影响的。</a:t>
            </a:r>
            <a:endParaRPr lang="en-US" altLang="zh-CN" dirty="0"/>
          </a:p>
        </p:txBody>
      </p:sp>
    </p:spTree>
    <p:custDataLst>
      <p:tags r:id="rId15"/>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par>
                          <p:cTn id="12" fill="hold">
                            <p:stCondLst>
                              <p:cond delay="1450"/>
                            </p:stCondLst>
                            <p:childTnLst>
                              <p:par>
                                <p:cTn id="13" presetID="42" presetClass="entr" presetSubtype="0" fill="hold" grpId="0" nodeType="afterEffect">
                                  <p:stCondLst>
                                    <p:cond delay="0"/>
                                  </p:stCondLst>
                                  <p:childTnLst>
                                    <p:set>
                                      <p:cBhvr>
                                        <p:cTn id="14" dur="1" fill="hold">
                                          <p:stCondLst>
                                            <p:cond delay="0"/>
                                          </p:stCondLst>
                                        </p:cTn>
                                        <p:tgtEl>
                                          <p:spTgt spid="32"/>
                                        </p:tgtEl>
                                        <p:attrNameLst>
                                          <p:attrName>style.visibility</p:attrName>
                                        </p:attrNameLst>
                                      </p:cBhvr>
                                      <p:to>
                                        <p:strVal val="visible"/>
                                      </p:to>
                                    </p:set>
                                    <p:animEffect transition="in" filter="fade">
                                      <p:cBhvr>
                                        <p:cTn id="15" dur="1000"/>
                                        <p:tgtEl>
                                          <p:spTgt spid="32"/>
                                        </p:tgtEl>
                                      </p:cBhvr>
                                    </p:animEffect>
                                    <p:anim calcmode="lin" valueType="num">
                                      <p:cBhvr>
                                        <p:cTn id="16" dur="1000" fill="hold"/>
                                        <p:tgtEl>
                                          <p:spTgt spid="32"/>
                                        </p:tgtEl>
                                        <p:attrNameLst>
                                          <p:attrName>ppt_x</p:attrName>
                                        </p:attrNameLst>
                                      </p:cBhvr>
                                      <p:tavLst>
                                        <p:tav tm="0">
                                          <p:val>
                                            <p:strVal val="#ppt_x"/>
                                          </p:val>
                                        </p:tav>
                                        <p:tav tm="100000">
                                          <p:val>
                                            <p:strVal val="#ppt_x"/>
                                          </p:val>
                                        </p:tav>
                                      </p:tavLst>
                                    </p:anim>
                                    <p:anim calcmode="lin" valueType="num">
                                      <p:cBhvr>
                                        <p:cTn id="17" dur="1000" fill="hold"/>
                                        <p:tgtEl>
                                          <p:spTgt spid="32"/>
                                        </p:tgtEl>
                                        <p:attrNameLst>
                                          <p:attrName>ppt_y</p:attrName>
                                        </p:attrNameLst>
                                      </p:cBhvr>
                                      <p:tavLst>
                                        <p:tav tm="0">
                                          <p:val>
                                            <p:strVal val="#ppt_y+.1"/>
                                          </p:val>
                                        </p:tav>
                                        <p:tav tm="100000">
                                          <p:val>
                                            <p:strVal val="#ppt_y"/>
                                          </p:val>
                                        </p:tav>
                                      </p:tavLst>
                                    </p:anim>
                                  </p:childTnLst>
                                </p:cTn>
                              </p:par>
                              <p:par>
                                <p:cTn id="18" presetID="10" presetClass="entr" presetSubtype="0" fill="hold" nodeType="withEffect">
                                  <p:stCondLst>
                                    <p:cond delay="0"/>
                                  </p:stCondLst>
                                  <p:childTnLst>
                                    <p:set>
                                      <p:cBhvr>
                                        <p:cTn id="19" dur="1" fill="hold">
                                          <p:stCondLst>
                                            <p:cond delay="0"/>
                                          </p:stCondLst>
                                        </p:cTn>
                                        <p:tgtEl>
                                          <p:spTgt spid="27"/>
                                        </p:tgtEl>
                                        <p:attrNameLst>
                                          <p:attrName>style.visibility</p:attrName>
                                        </p:attrNameLst>
                                      </p:cBhvr>
                                      <p:to>
                                        <p:strVal val="visible"/>
                                      </p:to>
                                    </p:set>
                                    <p:animEffect transition="in" filter="fade">
                                      <p:cBhvr>
                                        <p:cTn id="20" dur="500"/>
                                        <p:tgtEl>
                                          <p:spTgt spid="27"/>
                                        </p:tgtEl>
                                      </p:cBhvr>
                                    </p:animEffect>
                                  </p:childTnLst>
                                </p:cTn>
                              </p:par>
                              <p:par>
                                <p:cTn id="21" presetID="10" presetClass="entr" presetSubtype="0" fill="hold" nodeType="withEffect">
                                  <p:stCondLst>
                                    <p:cond delay="0"/>
                                  </p:stCondLst>
                                  <p:childTnLst>
                                    <p:set>
                                      <p:cBhvr>
                                        <p:cTn id="22" dur="1" fill="hold">
                                          <p:stCondLst>
                                            <p:cond delay="0"/>
                                          </p:stCondLst>
                                        </p:cTn>
                                        <p:tgtEl>
                                          <p:spTgt spid="29"/>
                                        </p:tgtEl>
                                        <p:attrNameLst>
                                          <p:attrName>style.visibility</p:attrName>
                                        </p:attrNameLst>
                                      </p:cBhvr>
                                      <p:to>
                                        <p:strVal val="visible"/>
                                      </p:to>
                                    </p:set>
                                    <p:animEffect transition="in" filter="fade">
                                      <p:cBhvr>
                                        <p:cTn id="23" dur="500"/>
                                        <p:tgtEl>
                                          <p:spTgt spid="29"/>
                                        </p:tgtEl>
                                      </p:cBhvr>
                                    </p:animEffect>
                                  </p:childTnLst>
                                </p:cTn>
                              </p:par>
                              <p:par>
                                <p:cTn id="24" presetID="10" presetClass="entr" presetSubtype="0" fill="hold" nodeType="withEffect">
                                  <p:stCondLst>
                                    <p:cond delay="0"/>
                                  </p:stCondLst>
                                  <p:childTnLst>
                                    <p:set>
                                      <p:cBhvr>
                                        <p:cTn id="25" dur="1" fill="hold">
                                          <p:stCondLst>
                                            <p:cond delay="0"/>
                                          </p:stCondLst>
                                        </p:cTn>
                                        <p:tgtEl>
                                          <p:spTgt spid="31"/>
                                        </p:tgtEl>
                                        <p:attrNameLst>
                                          <p:attrName>style.visibility</p:attrName>
                                        </p:attrNameLst>
                                      </p:cBhvr>
                                      <p:to>
                                        <p:strVal val="visible"/>
                                      </p:to>
                                    </p:set>
                                    <p:animEffect transition="in" filter="fade">
                                      <p:cBhvr>
                                        <p:cTn id="26" dur="500"/>
                                        <p:tgtEl>
                                          <p:spTgt spid="31"/>
                                        </p:tgtEl>
                                      </p:cBhvr>
                                    </p:animEffect>
                                  </p:childTnLst>
                                </p:cTn>
                              </p:par>
                              <p:par>
                                <p:cTn id="27" presetID="10" presetClass="entr" presetSubtype="0" fill="hold" nodeType="withEffect">
                                  <p:stCondLst>
                                    <p:cond delay="0"/>
                                  </p:stCondLst>
                                  <p:childTnLst>
                                    <p:set>
                                      <p:cBhvr>
                                        <p:cTn id="28" dur="1" fill="hold">
                                          <p:stCondLst>
                                            <p:cond delay="0"/>
                                          </p:stCondLst>
                                        </p:cTn>
                                        <p:tgtEl>
                                          <p:spTgt spid="28"/>
                                        </p:tgtEl>
                                        <p:attrNameLst>
                                          <p:attrName>style.visibility</p:attrName>
                                        </p:attrNameLst>
                                      </p:cBhvr>
                                      <p:to>
                                        <p:strVal val="visible"/>
                                      </p:to>
                                    </p:set>
                                    <p:animEffect transition="in" filter="fade">
                                      <p:cBhvr>
                                        <p:cTn id="29" dur="500"/>
                                        <p:tgtEl>
                                          <p:spTgt spid="28"/>
                                        </p:tgtEl>
                                      </p:cBhvr>
                                    </p:animEffect>
                                  </p:childTnLst>
                                </p:cTn>
                              </p:par>
                              <p:par>
                                <p:cTn id="30" presetID="10" presetClass="entr" presetSubtype="0" fill="hold" nodeType="withEffect">
                                  <p:stCondLst>
                                    <p:cond delay="0"/>
                                  </p:stCondLst>
                                  <p:childTnLst>
                                    <p:set>
                                      <p:cBhvr>
                                        <p:cTn id="31" dur="1" fill="hold">
                                          <p:stCondLst>
                                            <p:cond delay="0"/>
                                          </p:stCondLst>
                                        </p:cTn>
                                        <p:tgtEl>
                                          <p:spTgt spid="30"/>
                                        </p:tgtEl>
                                        <p:attrNameLst>
                                          <p:attrName>style.visibility</p:attrName>
                                        </p:attrNameLst>
                                      </p:cBhvr>
                                      <p:to>
                                        <p:strVal val="visible"/>
                                      </p:to>
                                    </p:set>
                                    <p:animEffect transition="in" filter="fade">
                                      <p:cBhvr>
                                        <p:cTn id="32" dur="500"/>
                                        <p:tgtEl>
                                          <p:spTgt spid="30"/>
                                        </p:tgtEl>
                                      </p:cBhvr>
                                    </p:animEffect>
                                  </p:childTnLst>
                                </p:cTn>
                              </p:par>
                              <p:par>
                                <p:cTn id="33" presetID="10" presetClass="entr" presetSubtype="0" fill="hold" nodeType="withEffect">
                                  <p:stCondLst>
                                    <p:cond delay="0"/>
                                  </p:stCondLst>
                                  <p:childTnLst>
                                    <p:set>
                                      <p:cBhvr>
                                        <p:cTn id="34" dur="1" fill="hold">
                                          <p:stCondLst>
                                            <p:cond delay="0"/>
                                          </p:stCondLst>
                                        </p:cTn>
                                        <p:tgtEl>
                                          <p:spTgt spid="26"/>
                                        </p:tgtEl>
                                        <p:attrNameLst>
                                          <p:attrName>style.visibility</p:attrName>
                                        </p:attrNameLst>
                                      </p:cBhvr>
                                      <p:to>
                                        <p:strVal val="visible"/>
                                      </p:to>
                                    </p:set>
                                    <p:animEffect transition="in" filter="fade">
                                      <p:cBhvr>
                                        <p:cTn id="35" dur="500"/>
                                        <p:tgtEl>
                                          <p:spTgt spid="26"/>
                                        </p:tgtEl>
                                      </p:cBhvr>
                                    </p:animEffect>
                                  </p:childTnLst>
                                </p:cTn>
                              </p:par>
                            </p:childTnLst>
                          </p:cTn>
                        </p:par>
                        <p:par>
                          <p:cTn id="36" fill="hold">
                            <p:stCondLst>
                              <p:cond delay="2450"/>
                            </p:stCondLst>
                            <p:childTnLst>
                              <p:par>
                                <p:cTn id="37" presetID="31" presetClass="entr" presetSubtype="0" fill="hold" nodeType="afterEffect">
                                  <p:stCondLst>
                                    <p:cond delay="0"/>
                                  </p:stCondLst>
                                  <p:childTnLst>
                                    <p:set>
                                      <p:cBhvr>
                                        <p:cTn id="38" dur="1" fill="hold">
                                          <p:stCondLst>
                                            <p:cond delay="0"/>
                                          </p:stCondLst>
                                        </p:cTn>
                                        <p:tgtEl>
                                          <p:spTgt spid="2"/>
                                        </p:tgtEl>
                                        <p:attrNameLst>
                                          <p:attrName>style.visibility</p:attrName>
                                        </p:attrNameLst>
                                      </p:cBhvr>
                                      <p:to>
                                        <p:strVal val="visible"/>
                                      </p:to>
                                    </p:set>
                                    <p:anim calcmode="lin" valueType="num">
                                      <p:cBhvr>
                                        <p:cTn id="39" dur="1000" fill="hold"/>
                                        <p:tgtEl>
                                          <p:spTgt spid="2"/>
                                        </p:tgtEl>
                                        <p:attrNameLst>
                                          <p:attrName>ppt_w</p:attrName>
                                        </p:attrNameLst>
                                      </p:cBhvr>
                                      <p:tavLst>
                                        <p:tav tm="0">
                                          <p:val>
                                            <p:fltVal val="0"/>
                                          </p:val>
                                        </p:tav>
                                        <p:tav tm="100000">
                                          <p:val>
                                            <p:strVal val="#ppt_w"/>
                                          </p:val>
                                        </p:tav>
                                      </p:tavLst>
                                    </p:anim>
                                    <p:anim calcmode="lin" valueType="num">
                                      <p:cBhvr>
                                        <p:cTn id="40" dur="1000" fill="hold"/>
                                        <p:tgtEl>
                                          <p:spTgt spid="2"/>
                                        </p:tgtEl>
                                        <p:attrNameLst>
                                          <p:attrName>ppt_h</p:attrName>
                                        </p:attrNameLst>
                                      </p:cBhvr>
                                      <p:tavLst>
                                        <p:tav tm="0">
                                          <p:val>
                                            <p:fltVal val="0"/>
                                          </p:val>
                                        </p:tav>
                                        <p:tav tm="100000">
                                          <p:val>
                                            <p:strVal val="#ppt_h"/>
                                          </p:val>
                                        </p:tav>
                                      </p:tavLst>
                                    </p:anim>
                                    <p:anim calcmode="lin" valueType="num">
                                      <p:cBhvr>
                                        <p:cTn id="41" dur="1000" fill="hold"/>
                                        <p:tgtEl>
                                          <p:spTgt spid="2"/>
                                        </p:tgtEl>
                                        <p:attrNameLst>
                                          <p:attrName>style.rotation</p:attrName>
                                        </p:attrNameLst>
                                      </p:cBhvr>
                                      <p:tavLst>
                                        <p:tav tm="0">
                                          <p:val>
                                            <p:fltVal val="90"/>
                                          </p:val>
                                        </p:tav>
                                        <p:tav tm="100000">
                                          <p:val>
                                            <p:fltVal val="0"/>
                                          </p:val>
                                        </p:tav>
                                      </p:tavLst>
                                    </p:anim>
                                    <p:animEffect transition="in" filter="fade">
                                      <p:cBhvr>
                                        <p:cTn id="42" dur="1000"/>
                                        <p:tgtEl>
                                          <p:spTgt spid="2"/>
                                        </p:tgtEl>
                                      </p:cBhvr>
                                    </p:animEffect>
                                  </p:childTnLst>
                                </p:cTn>
                              </p:par>
                            </p:childTnLst>
                          </p:cTn>
                        </p:par>
                        <p:par>
                          <p:cTn id="43" fill="hold">
                            <p:stCondLst>
                              <p:cond delay="3450"/>
                            </p:stCondLst>
                            <p:childTnLst>
                              <p:par>
                                <p:cTn id="44" presetID="3" presetClass="entr" presetSubtype="10" fill="hold" grpId="0" nodeType="afterEffect">
                                  <p:stCondLst>
                                    <p:cond delay="0"/>
                                  </p:stCondLst>
                                  <p:childTnLst>
                                    <p:set>
                                      <p:cBhvr>
                                        <p:cTn id="45" dur="1" fill="hold">
                                          <p:stCondLst>
                                            <p:cond delay="0"/>
                                          </p:stCondLst>
                                        </p:cTn>
                                        <p:tgtEl>
                                          <p:spTgt spid="43"/>
                                        </p:tgtEl>
                                        <p:attrNameLst>
                                          <p:attrName>style.visibility</p:attrName>
                                        </p:attrNameLst>
                                      </p:cBhvr>
                                      <p:to>
                                        <p:strVal val="visible"/>
                                      </p:to>
                                    </p:set>
                                    <p:animEffect transition="in" filter="blinds(horizontal)">
                                      <p:cBhvr>
                                        <p:cTn id="46" dur="500"/>
                                        <p:tgtEl>
                                          <p:spTgt spid="43"/>
                                        </p:tgtEl>
                                      </p:cBhvr>
                                    </p:animEffect>
                                  </p:childTnLst>
                                </p:cTn>
                              </p:par>
                            </p:childTnLst>
                          </p:cTn>
                        </p:par>
                        <p:par>
                          <p:cTn id="47" fill="hold">
                            <p:stCondLst>
                              <p:cond delay="3950"/>
                            </p:stCondLst>
                            <p:childTnLst>
                              <p:par>
                                <p:cTn id="48" presetID="3" presetClass="entr" presetSubtype="10" fill="hold" grpId="0" nodeType="afterEffect">
                                  <p:stCondLst>
                                    <p:cond delay="0"/>
                                  </p:stCondLst>
                                  <p:childTnLst>
                                    <p:set>
                                      <p:cBhvr>
                                        <p:cTn id="49" dur="1" fill="hold">
                                          <p:stCondLst>
                                            <p:cond delay="0"/>
                                          </p:stCondLst>
                                        </p:cTn>
                                        <p:tgtEl>
                                          <p:spTgt spid="44"/>
                                        </p:tgtEl>
                                        <p:attrNameLst>
                                          <p:attrName>style.visibility</p:attrName>
                                        </p:attrNameLst>
                                      </p:cBhvr>
                                      <p:to>
                                        <p:strVal val="visible"/>
                                      </p:to>
                                    </p:set>
                                    <p:animEffect transition="in" filter="blinds(horizontal)">
                                      <p:cBhvr>
                                        <p:cTn id="50" dur="500"/>
                                        <p:tgtEl>
                                          <p:spTgt spid="4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32" grpId="0"/>
      <p:bldP spid="43" grpId="0" bldLvl="0" animBg="1"/>
      <p:bldP spid="44"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文本框 25"/>
          <p:cNvSpPr txBox="1"/>
          <p:nvPr>
            <p:custDataLst>
              <p:tags r:id="rId1"/>
            </p:custDataLst>
          </p:nvPr>
        </p:nvSpPr>
        <p:spPr>
          <a:xfrm>
            <a:off x="1571625" y="387350"/>
            <a:ext cx="3251835" cy="460375"/>
          </a:xfrm>
          <a:prstGeom prst="rect">
            <a:avLst/>
          </a:prstGeom>
          <a:noFill/>
        </p:spPr>
        <p:txBody>
          <a:bodyPr wrap="square" rtlCol="0">
            <a:spAutoFit/>
          </a:bodyPr>
          <a:lstStyle/>
          <a:p>
            <a:r>
              <a:rPr lang="zh-CN" sz="2400" b="1" dirty="0" smtClean="0">
                <a:latin typeface="华文行楷" panose="02010800040101010101" pitchFamily="2" charset="-122"/>
                <a:ea typeface="华文行楷" panose="02010800040101010101" pitchFamily="2" charset="-122"/>
              </a:rPr>
              <a:t>中国矿业大学附属中学</a:t>
            </a:r>
            <a:endParaRPr lang="zh-CN" sz="2400" b="1" dirty="0">
              <a:latin typeface="华文行楷" panose="02010800040101010101" pitchFamily="2" charset="-122"/>
              <a:ea typeface="华文行楷" panose="02010800040101010101" pitchFamily="2" charset="-122"/>
            </a:endParaRPr>
          </a:p>
        </p:txBody>
      </p:sp>
      <p:sp>
        <p:nvSpPr>
          <p:cNvPr id="6" name="副标题 5"/>
          <p:cNvSpPr>
            <a:spLocks noGrp="1"/>
          </p:cNvSpPr>
          <p:nvPr>
            <p:ph type="subTitle" idx="1"/>
          </p:nvPr>
        </p:nvSpPr>
        <p:spPr/>
        <p:txBody>
          <a:bodyPr>
            <a:normAutofit/>
          </a:bodyPr>
          <a:lstStyle/>
          <a:p>
            <a:r>
              <a:rPr lang="zh-CN" altLang="en-US" b="1" dirty="0">
                <a:latin typeface="微软雅黑" panose="020B0503020204020204" charset="-122"/>
                <a:ea typeface="微软雅黑" panose="020B0503020204020204" charset="-122"/>
              </a:rPr>
              <a:t>主持人：王浚喆</a:t>
            </a:r>
            <a:endParaRPr lang="zh-CN" altLang="en-US" b="1" dirty="0">
              <a:latin typeface="微软雅黑" panose="020B0503020204020204" charset="-122"/>
              <a:ea typeface="微软雅黑" panose="020B0503020204020204" charset="-122"/>
            </a:endParaRPr>
          </a:p>
        </p:txBody>
      </p:sp>
      <p:sp>
        <p:nvSpPr>
          <p:cNvPr id="3" name="标题 2"/>
          <p:cNvSpPr>
            <a:spLocks noGrp="1"/>
          </p:cNvSpPr>
          <p:nvPr>
            <p:ph type="title"/>
          </p:nvPr>
        </p:nvSpPr>
        <p:spPr/>
        <p:txBody>
          <a:bodyPr/>
          <a:lstStyle/>
          <a:p>
            <a:r>
              <a:rPr lang="zh-CN" altLang="en-US" b="1" dirty="0">
                <a:solidFill>
                  <a:schemeClr val="accent1">
                    <a:lumMod val="50000"/>
                  </a:schemeClr>
                </a:solidFill>
                <a:latin typeface="微软雅黑" panose="020B0503020204020204" charset="-122"/>
                <a:ea typeface="微软雅黑" panose="020B0503020204020204" charset="-122"/>
              </a:rPr>
              <a:t>谢谢</a:t>
            </a:r>
            <a:r>
              <a:rPr lang="zh-CN" altLang="en-US" b="1" dirty="0" smtClean="0">
                <a:solidFill>
                  <a:schemeClr val="accent1">
                    <a:lumMod val="50000"/>
                  </a:schemeClr>
                </a:solidFill>
                <a:latin typeface="微软雅黑" panose="020B0503020204020204" charset="-122"/>
                <a:ea typeface="微软雅黑" panose="020B0503020204020204" charset="-122"/>
              </a:rPr>
              <a:t>观看</a:t>
            </a:r>
            <a:endParaRPr lang="zh-CN" altLang="en-US" dirty="0"/>
          </a:p>
        </p:txBody>
      </p:sp>
      <p:sp>
        <p:nvSpPr>
          <p:cNvPr id="7" name="内容占位符 6"/>
          <p:cNvSpPr>
            <a:spLocks noGrp="1"/>
          </p:cNvSpPr>
          <p:nvPr>
            <p:ph sz="quarter" idx="13"/>
          </p:nvPr>
        </p:nvSpPr>
        <p:spPr/>
        <p:txBody>
          <a:bodyPr/>
          <a:lstStyle/>
          <a:p>
            <a:r>
              <a:rPr lang="zh-CN" b="1" dirty="0">
                <a:latin typeface="微软雅黑" panose="020B0503020204020204" charset="-122"/>
                <a:ea typeface="微软雅黑" panose="020B0503020204020204" charset="-122"/>
              </a:rPr>
              <a:t>指导老师：赵伟</a:t>
            </a:r>
            <a:endParaRPr lang="zh-CN" b="1" dirty="0">
              <a:latin typeface="微软雅黑" panose="020B0503020204020204" charset="-122"/>
              <a:ea typeface="微软雅黑" panose="020B0503020204020204" charset="-122"/>
            </a:endParaRPr>
          </a:p>
        </p:txBody>
      </p:sp>
    </p:spTree>
    <p:custDataLst>
      <p:tags r:id="rId2"/>
    </p:custData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Requires="p14" p14:dur="3250">
        <p15:prstTrans prst="origami"/>
      </p:transition>
    </mc:Choice>
    <mc:Fallback>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6" name="直接连接符 5"/>
          <p:cNvCxnSpPr/>
          <p:nvPr>
            <p:custDataLst>
              <p:tags r:id="rId1"/>
            </p:custDataLst>
          </p:nvPr>
        </p:nvCxnSpPr>
        <p:spPr>
          <a:xfrm>
            <a:off x="1932495" y="806587"/>
            <a:ext cx="10259505" cy="0"/>
          </a:xfrm>
          <a:prstGeom prst="line">
            <a:avLst/>
          </a:prstGeom>
          <a:ln w="15875">
            <a:solidFill>
              <a:schemeClr val="tx1"/>
            </a:solidFill>
          </a:ln>
        </p:spPr>
        <p:style>
          <a:lnRef idx="1">
            <a:schemeClr val="accent1"/>
          </a:lnRef>
          <a:fillRef idx="0">
            <a:schemeClr val="accent1"/>
          </a:fillRef>
          <a:effectRef idx="0">
            <a:schemeClr val="accent1"/>
          </a:effectRef>
          <a:fontRef idx="minor">
            <a:schemeClr val="tx1"/>
          </a:fontRef>
        </p:style>
      </p:cxnSp>
      <p:sp>
        <p:nvSpPr>
          <p:cNvPr id="7" name="文本框 6"/>
          <p:cNvSpPr txBox="1"/>
          <p:nvPr>
            <p:custDataLst>
              <p:tags r:id="rId2"/>
            </p:custDataLst>
          </p:nvPr>
        </p:nvSpPr>
        <p:spPr>
          <a:xfrm>
            <a:off x="2362200" y="-166370"/>
            <a:ext cx="9045575" cy="953135"/>
          </a:xfrm>
          <a:prstGeom prst="rect">
            <a:avLst/>
          </a:prstGeom>
          <a:noFill/>
        </p:spPr>
        <p:txBody>
          <a:bodyPr wrap="square" rtlCol="0">
            <a:spAutoFit/>
          </a:bodyPr>
          <a:lstStyle/>
          <a:p>
            <a:endParaRPr lang="zh-CN" altLang="en-US" sz="2800" b="1" dirty="0" smtClean="0">
              <a:solidFill>
                <a:schemeClr val="accent5">
                  <a:lumMod val="75000"/>
                </a:schemeClr>
              </a:solidFill>
              <a:latin typeface="微软雅黑" panose="020B0503020204020204" charset="-122"/>
              <a:ea typeface="微软雅黑" panose="020B0503020204020204" charset="-122"/>
            </a:endParaRPr>
          </a:p>
          <a:p>
            <a:r>
              <a:rPr lang="zh-CN" altLang="en-US" sz="2800" b="1" dirty="0" smtClean="0">
                <a:solidFill>
                  <a:schemeClr val="accent5">
                    <a:lumMod val="75000"/>
                  </a:schemeClr>
                </a:solidFill>
                <a:latin typeface="微软雅黑" panose="020B0503020204020204" charset="-122"/>
                <a:ea typeface="微软雅黑" panose="020B0503020204020204" charset="-122"/>
              </a:rPr>
              <a:t>关于水的不同温度对水的凝固速度影响的研究</a:t>
            </a:r>
            <a:endParaRPr lang="zh-CN" altLang="en-US" sz="2800" b="1" dirty="0" smtClean="0">
              <a:solidFill>
                <a:schemeClr val="accent5">
                  <a:lumMod val="75000"/>
                </a:schemeClr>
              </a:solidFill>
              <a:latin typeface="微软雅黑" panose="020B0503020204020204" charset="-122"/>
              <a:ea typeface="微软雅黑" panose="020B0503020204020204" charset="-122"/>
            </a:endParaRPr>
          </a:p>
        </p:txBody>
      </p:sp>
      <p:pic>
        <p:nvPicPr>
          <p:cNvPr id="8" name="图片 7"/>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grpSp>
        <p:nvGrpSpPr>
          <p:cNvPr id="2" name="组合 1"/>
          <p:cNvGrpSpPr/>
          <p:nvPr>
            <p:custDataLst>
              <p:tags r:id="rId5"/>
            </p:custDataLst>
          </p:nvPr>
        </p:nvGrpSpPr>
        <p:grpSpPr>
          <a:xfrm>
            <a:off x="3469005" y="1952625"/>
            <a:ext cx="5165090" cy="688340"/>
            <a:chOff x="5463" y="3075"/>
            <a:chExt cx="8134" cy="1084"/>
          </a:xfrm>
        </p:grpSpPr>
        <p:sp>
          <p:nvSpPr>
            <p:cNvPr id="9" name="圆角矩形 8"/>
            <p:cNvSpPr/>
            <p:nvPr/>
          </p:nvSpPr>
          <p:spPr>
            <a:xfrm>
              <a:off x="5463" y="3075"/>
              <a:ext cx="8135" cy="1084"/>
            </a:xfrm>
            <a:prstGeom prst="roundRect">
              <a:avLst/>
            </a:prstGeom>
            <a:gradFill flip="none" rotWithShape="1">
              <a:gsLst>
                <a:gs pos="0">
                  <a:schemeClr val="bg1">
                    <a:lumMod val="95000"/>
                  </a:schemeClr>
                </a:gs>
                <a:gs pos="100000">
                  <a:schemeClr val="bg1"/>
                </a:gs>
              </a:gsLst>
              <a:lin ang="2700000" scaled="1"/>
              <a:tileRect/>
            </a:gradFill>
            <a:ln w="44450">
              <a:gradFill>
                <a:gsLst>
                  <a:gs pos="0">
                    <a:schemeClr val="accent1">
                      <a:lumMod val="5000"/>
                      <a:lumOff val="95000"/>
                    </a:schemeClr>
                  </a:gs>
                  <a:gs pos="100000">
                    <a:schemeClr val="accent1">
                      <a:lumMod val="30000"/>
                      <a:lumOff val="70000"/>
                    </a:schemeClr>
                  </a:gs>
                </a:gsLst>
                <a:lin ang="13500000" scaled="0"/>
              </a:gra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sz="2800" b="1" dirty="0">
                  <a:solidFill>
                    <a:schemeClr val="accent1">
                      <a:lumMod val="50000"/>
                    </a:schemeClr>
                  </a:solidFill>
                  <a:latin typeface="微软雅黑" panose="020B0503020204020204" charset="-122"/>
                  <a:ea typeface="微软雅黑" panose="020B0503020204020204" charset="-122"/>
                </a:rPr>
                <a:t>研究背景</a:t>
              </a:r>
              <a:endParaRPr lang="zh-CN" sz="2800" b="1" dirty="0">
                <a:solidFill>
                  <a:schemeClr val="accent1">
                    <a:lumMod val="50000"/>
                  </a:schemeClr>
                </a:solidFill>
                <a:latin typeface="微软雅黑" panose="020B0503020204020204" charset="-122"/>
                <a:ea typeface="微软雅黑" panose="020B0503020204020204" charset="-122"/>
              </a:endParaRPr>
            </a:p>
          </p:txBody>
        </p:sp>
        <p:sp>
          <p:nvSpPr>
            <p:cNvPr id="10" name="椭圆 9"/>
            <p:cNvSpPr/>
            <p:nvPr/>
          </p:nvSpPr>
          <p:spPr>
            <a:xfrm>
              <a:off x="5775" y="3223"/>
              <a:ext cx="787" cy="787"/>
            </a:xfrm>
            <a:prstGeom prst="ellipse">
              <a:avLst/>
            </a:prstGeom>
            <a:solidFill>
              <a:schemeClr val="bg1"/>
            </a:solidFill>
            <a:ln w="15875" cmpd="db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zh-CN" sz="2800" b="1" dirty="0" smtClean="0">
                  <a:solidFill>
                    <a:schemeClr val="accent1">
                      <a:lumMod val="50000"/>
                    </a:schemeClr>
                  </a:solidFill>
                </a:rPr>
                <a:t>1</a:t>
              </a:r>
              <a:endParaRPr lang="zh-CN" altLang="en-US" sz="2800" b="1" dirty="0">
                <a:solidFill>
                  <a:schemeClr val="accent1">
                    <a:lumMod val="50000"/>
                  </a:schemeClr>
                </a:solidFill>
              </a:endParaRPr>
            </a:p>
          </p:txBody>
        </p:sp>
      </p:grpSp>
      <p:grpSp>
        <p:nvGrpSpPr>
          <p:cNvPr id="3" name="组合 2"/>
          <p:cNvGrpSpPr/>
          <p:nvPr>
            <p:custDataLst>
              <p:tags r:id="rId6"/>
            </p:custDataLst>
          </p:nvPr>
        </p:nvGrpSpPr>
        <p:grpSpPr>
          <a:xfrm>
            <a:off x="3469005" y="3009900"/>
            <a:ext cx="5165090" cy="688340"/>
            <a:chOff x="5463" y="4740"/>
            <a:chExt cx="8134" cy="1084"/>
          </a:xfrm>
        </p:grpSpPr>
        <p:sp>
          <p:nvSpPr>
            <p:cNvPr id="17" name="圆角矩形 16"/>
            <p:cNvSpPr/>
            <p:nvPr/>
          </p:nvSpPr>
          <p:spPr>
            <a:xfrm>
              <a:off x="5463" y="4740"/>
              <a:ext cx="8135" cy="1084"/>
            </a:xfrm>
            <a:prstGeom prst="roundRect">
              <a:avLst/>
            </a:prstGeom>
            <a:gradFill flip="none" rotWithShape="1">
              <a:gsLst>
                <a:gs pos="0">
                  <a:schemeClr val="bg1">
                    <a:lumMod val="95000"/>
                  </a:schemeClr>
                </a:gs>
                <a:gs pos="100000">
                  <a:schemeClr val="bg1"/>
                </a:gs>
              </a:gsLst>
              <a:lin ang="2700000" scaled="1"/>
              <a:tileRect/>
            </a:gradFill>
            <a:ln w="44450">
              <a:gradFill>
                <a:gsLst>
                  <a:gs pos="0">
                    <a:schemeClr val="accent1">
                      <a:lumMod val="5000"/>
                      <a:lumOff val="95000"/>
                    </a:schemeClr>
                  </a:gs>
                  <a:gs pos="100000">
                    <a:schemeClr val="accent1">
                      <a:lumMod val="30000"/>
                      <a:lumOff val="70000"/>
                    </a:schemeClr>
                  </a:gs>
                </a:gsLst>
                <a:lin ang="13500000" scaled="0"/>
              </a:gra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sz="2800" b="1" dirty="0">
                  <a:solidFill>
                    <a:schemeClr val="accent1">
                      <a:lumMod val="50000"/>
                    </a:schemeClr>
                  </a:solidFill>
                  <a:latin typeface="微软雅黑" panose="020B0503020204020204" charset="-122"/>
                  <a:ea typeface="微软雅黑" panose="020B0503020204020204" charset="-122"/>
                </a:rPr>
                <a:t>实验过程</a:t>
              </a:r>
              <a:endParaRPr lang="zh-CN" altLang="en-US" sz="2800" b="1" dirty="0">
                <a:solidFill>
                  <a:schemeClr val="accent1">
                    <a:lumMod val="50000"/>
                  </a:schemeClr>
                </a:solidFill>
                <a:latin typeface="微软雅黑" panose="020B0503020204020204" charset="-122"/>
                <a:ea typeface="微软雅黑" panose="020B0503020204020204" charset="-122"/>
              </a:endParaRPr>
            </a:p>
          </p:txBody>
        </p:sp>
        <p:sp>
          <p:nvSpPr>
            <p:cNvPr id="18" name="椭圆 17"/>
            <p:cNvSpPr/>
            <p:nvPr/>
          </p:nvSpPr>
          <p:spPr>
            <a:xfrm>
              <a:off x="5775" y="4888"/>
              <a:ext cx="787" cy="787"/>
            </a:xfrm>
            <a:prstGeom prst="ellipse">
              <a:avLst/>
            </a:prstGeom>
            <a:solidFill>
              <a:schemeClr val="bg1"/>
            </a:solidFill>
            <a:ln w="15875" cmpd="db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zh-CN" sz="2800" b="1" dirty="0">
                  <a:solidFill>
                    <a:schemeClr val="accent1">
                      <a:lumMod val="50000"/>
                    </a:schemeClr>
                  </a:solidFill>
                </a:rPr>
                <a:t>2</a:t>
              </a:r>
              <a:endParaRPr lang="zh-CN" altLang="en-US" sz="2800" b="1" dirty="0">
                <a:solidFill>
                  <a:schemeClr val="accent1">
                    <a:lumMod val="50000"/>
                  </a:schemeClr>
                </a:solidFill>
              </a:endParaRPr>
            </a:p>
          </p:txBody>
        </p:sp>
      </p:grpSp>
      <p:grpSp>
        <p:nvGrpSpPr>
          <p:cNvPr id="4" name="组合 3"/>
          <p:cNvGrpSpPr/>
          <p:nvPr>
            <p:custDataLst>
              <p:tags r:id="rId7"/>
            </p:custDataLst>
          </p:nvPr>
        </p:nvGrpSpPr>
        <p:grpSpPr>
          <a:xfrm>
            <a:off x="3469005" y="4067175"/>
            <a:ext cx="5165090" cy="688340"/>
            <a:chOff x="5463" y="6405"/>
            <a:chExt cx="8134" cy="1084"/>
          </a:xfrm>
        </p:grpSpPr>
        <p:sp>
          <p:nvSpPr>
            <p:cNvPr id="19" name="圆角矩形 18"/>
            <p:cNvSpPr/>
            <p:nvPr/>
          </p:nvSpPr>
          <p:spPr>
            <a:xfrm>
              <a:off x="5463" y="6405"/>
              <a:ext cx="8135" cy="1084"/>
            </a:xfrm>
            <a:prstGeom prst="roundRect">
              <a:avLst/>
            </a:prstGeom>
            <a:gradFill flip="none" rotWithShape="1">
              <a:gsLst>
                <a:gs pos="0">
                  <a:schemeClr val="bg1">
                    <a:lumMod val="95000"/>
                  </a:schemeClr>
                </a:gs>
                <a:gs pos="100000">
                  <a:schemeClr val="bg1"/>
                </a:gs>
              </a:gsLst>
              <a:lin ang="2700000" scaled="1"/>
              <a:tileRect/>
            </a:gradFill>
            <a:ln w="44450">
              <a:gradFill>
                <a:gsLst>
                  <a:gs pos="0">
                    <a:schemeClr val="accent1">
                      <a:lumMod val="5000"/>
                      <a:lumOff val="95000"/>
                    </a:schemeClr>
                  </a:gs>
                  <a:gs pos="100000">
                    <a:schemeClr val="accent1">
                      <a:lumMod val="30000"/>
                      <a:lumOff val="70000"/>
                    </a:schemeClr>
                  </a:gs>
                </a:gsLst>
                <a:lin ang="13500000" scaled="0"/>
              </a:gra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sz="2800" b="1" dirty="0" smtClean="0">
                  <a:solidFill>
                    <a:schemeClr val="accent1">
                      <a:lumMod val="50000"/>
                    </a:schemeClr>
                  </a:solidFill>
                  <a:latin typeface="微软雅黑" panose="020B0503020204020204" charset="-122"/>
                  <a:ea typeface="微软雅黑" panose="020B0503020204020204" charset="-122"/>
                </a:rPr>
                <a:t>分析实验数据</a:t>
              </a:r>
              <a:endParaRPr lang="zh-CN" altLang="en-US" sz="2800" b="1" dirty="0">
                <a:solidFill>
                  <a:schemeClr val="accent1">
                    <a:lumMod val="50000"/>
                  </a:schemeClr>
                </a:solidFill>
                <a:latin typeface="微软雅黑" panose="020B0503020204020204" charset="-122"/>
                <a:ea typeface="微软雅黑" panose="020B0503020204020204" charset="-122"/>
              </a:endParaRPr>
            </a:p>
          </p:txBody>
        </p:sp>
        <p:sp>
          <p:nvSpPr>
            <p:cNvPr id="20" name="椭圆 19"/>
            <p:cNvSpPr/>
            <p:nvPr/>
          </p:nvSpPr>
          <p:spPr>
            <a:xfrm>
              <a:off x="5775" y="6554"/>
              <a:ext cx="787" cy="787"/>
            </a:xfrm>
            <a:prstGeom prst="ellipse">
              <a:avLst/>
            </a:prstGeom>
            <a:solidFill>
              <a:schemeClr val="bg1"/>
            </a:solidFill>
            <a:ln w="15875" cmpd="db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zh-CN" sz="2800" b="1" dirty="0">
                  <a:solidFill>
                    <a:schemeClr val="accent1">
                      <a:lumMod val="50000"/>
                    </a:schemeClr>
                  </a:solidFill>
                </a:rPr>
                <a:t>3</a:t>
              </a:r>
              <a:endParaRPr lang="zh-CN" altLang="en-US" sz="2800" b="1" dirty="0">
                <a:solidFill>
                  <a:schemeClr val="accent1">
                    <a:lumMod val="50000"/>
                  </a:schemeClr>
                </a:solidFill>
              </a:endParaRPr>
            </a:p>
          </p:txBody>
        </p:sp>
      </p:grpSp>
      <p:grpSp>
        <p:nvGrpSpPr>
          <p:cNvPr id="5" name="组合 4"/>
          <p:cNvGrpSpPr/>
          <p:nvPr>
            <p:custDataLst>
              <p:tags r:id="rId8"/>
            </p:custDataLst>
          </p:nvPr>
        </p:nvGrpSpPr>
        <p:grpSpPr>
          <a:xfrm>
            <a:off x="3469005" y="5124450"/>
            <a:ext cx="5165090" cy="688340"/>
            <a:chOff x="5463" y="8070"/>
            <a:chExt cx="8134" cy="1084"/>
          </a:xfrm>
        </p:grpSpPr>
        <p:sp>
          <p:nvSpPr>
            <p:cNvPr id="21" name="圆角矩形 20"/>
            <p:cNvSpPr/>
            <p:nvPr/>
          </p:nvSpPr>
          <p:spPr>
            <a:xfrm>
              <a:off x="5463" y="8070"/>
              <a:ext cx="8135" cy="1084"/>
            </a:xfrm>
            <a:prstGeom prst="roundRect">
              <a:avLst/>
            </a:prstGeom>
            <a:gradFill flip="none" rotWithShape="1">
              <a:gsLst>
                <a:gs pos="0">
                  <a:schemeClr val="bg1">
                    <a:lumMod val="95000"/>
                  </a:schemeClr>
                </a:gs>
                <a:gs pos="100000">
                  <a:schemeClr val="bg1"/>
                </a:gs>
              </a:gsLst>
              <a:lin ang="2700000" scaled="1"/>
              <a:tileRect/>
            </a:gradFill>
            <a:ln w="44450">
              <a:gradFill>
                <a:gsLst>
                  <a:gs pos="0">
                    <a:schemeClr val="accent1">
                      <a:lumMod val="5000"/>
                      <a:lumOff val="95000"/>
                    </a:schemeClr>
                  </a:gs>
                  <a:gs pos="100000">
                    <a:schemeClr val="accent1">
                      <a:lumMod val="30000"/>
                      <a:lumOff val="70000"/>
                    </a:schemeClr>
                  </a:gs>
                </a:gsLst>
                <a:lin ang="13500000" scaled="0"/>
              </a:gra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sz="2800" b="1" dirty="0">
                  <a:solidFill>
                    <a:schemeClr val="accent1">
                      <a:lumMod val="50000"/>
                    </a:schemeClr>
                  </a:solidFill>
                  <a:latin typeface="微软雅黑" panose="020B0503020204020204" charset="-122"/>
                  <a:ea typeface="微软雅黑" panose="020B0503020204020204" charset="-122"/>
                </a:rPr>
                <a:t>验证假设</a:t>
              </a:r>
              <a:r>
                <a:rPr lang="en-US" altLang="zh-CN" sz="2800" b="1" dirty="0">
                  <a:solidFill>
                    <a:schemeClr val="accent1">
                      <a:lumMod val="50000"/>
                    </a:schemeClr>
                  </a:solidFill>
                  <a:latin typeface="微软雅黑" panose="020B0503020204020204" charset="-122"/>
                  <a:ea typeface="微软雅黑" panose="020B0503020204020204" charset="-122"/>
                </a:rPr>
                <a:t>+</a:t>
              </a:r>
              <a:r>
                <a:rPr lang="zh-CN" altLang="en-US" sz="2800" b="1" dirty="0">
                  <a:solidFill>
                    <a:schemeClr val="accent1">
                      <a:lumMod val="50000"/>
                    </a:schemeClr>
                  </a:solidFill>
                  <a:latin typeface="微软雅黑" panose="020B0503020204020204" charset="-122"/>
                  <a:ea typeface="微软雅黑" panose="020B0503020204020204" charset="-122"/>
                </a:rPr>
                <a:t>得出结论</a:t>
              </a:r>
              <a:endParaRPr lang="zh-CN" altLang="en-US" sz="2800" b="1" dirty="0">
                <a:solidFill>
                  <a:schemeClr val="accent1">
                    <a:lumMod val="50000"/>
                  </a:schemeClr>
                </a:solidFill>
                <a:latin typeface="微软雅黑" panose="020B0503020204020204" charset="-122"/>
                <a:ea typeface="微软雅黑" panose="020B0503020204020204" charset="-122"/>
              </a:endParaRPr>
            </a:p>
          </p:txBody>
        </p:sp>
        <p:sp>
          <p:nvSpPr>
            <p:cNvPr id="22" name="椭圆 21"/>
            <p:cNvSpPr/>
            <p:nvPr/>
          </p:nvSpPr>
          <p:spPr>
            <a:xfrm>
              <a:off x="5775" y="8219"/>
              <a:ext cx="787" cy="787"/>
            </a:xfrm>
            <a:prstGeom prst="ellipse">
              <a:avLst/>
            </a:prstGeom>
            <a:solidFill>
              <a:schemeClr val="bg1"/>
            </a:solidFill>
            <a:ln w="15875" cmpd="db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zh-CN" sz="2800" b="1" dirty="0">
                  <a:solidFill>
                    <a:schemeClr val="accent1">
                      <a:lumMod val="50000"/>
                    </a:schemeClr>
                  </a:solidFill>
                </a:rPr>
                <a:t>4</a:t>
              </a:r>
              <a:endParaRPr lang="zh-CN" altLang="en-US" sz="2800" b="1" dirty="0">
                <a:solidFill>
                  <a:schemeClr val="accent1">
                    <a:lumMod val="50000"/>
                  </a:schemeClr>
                </a:solidFill>
              </a:endParaRPr>
            </a:p>
          </p:txBody>
        </p:sp>
      </p:grpSp>
    </p:spTree>
    <p:custDataLst>
      <p:tags r:id="rId9"/>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7"/>
                                        </p:tgtEl>
                                        <p:attrNameLst>
                                          <p:attrName>style.visibility</p:attrName>
                                        </p:attrNameLst>
                                      </p:cBhvr>
                                      <p:to>
                                        <p:strVal val="visible"/>
                                      </p:to>
                                    </p:set>
                                    <p:anim calcmode="lin" valueType="num">
                                      <p:cBhvr>
                                        <p:cTn id="7" dur="500" fill="hold"/>
                                        <p:tgtEl>
                                          <p:spTgt spid="7"/>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7"/>
                                        </p:tgtEl>
                                        <p:attrNameLst>
                                          <p:attrName>ppt_y</p:attrName>
                                        </p:attrNameLst>
                                      </p:cBhvr>
                                      <p:tavLst>
                                        <p:tav tm="0">
                                          <p:val>
                                            <p:strVal val="#ppt_y"/>
                                          </p:val>
                                        </p:tav>
                                        <p:tav tm="100000">
                                          <p:val>
                                            <p:strVal val="#ppt_y"/>
                                          </p:val>
                                        </p:tav>
                                      </p:tavLst>
                                    </p:anim>
                                    <p:anim calcmode="lin" valueType="num">
                                      <p:cBhvr>
                                        <p:cTn id="9" dur="500" fill="hold"/>
                                        <p:tgtEl>
                                          <p:spTgt spid="7"/>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7"/>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7"/>
                                        </p:tgtEl>
                                      </p:cBhvr>
                                    </p:animEffect>
                                  </p:childTnLst>
                                </p:cTn>
                              </p:par>
                            </p:childTnLst>
                          </p:cTn>
                        </p:par>
                        <p:par>
                          <p:cTn id="12" fill="hold">
                            <p:stCondLst>
                              <p:cond delay="1450"/>
                            </p:stCondLst>
                            <p:childTnLst>
                              <p:par>
                                <p:cTn id="13" presetID="42" presetClass="entr" presetSubtype="0" fill="hold" nodeType="afterEffect">
                                  <p:stCondLst>
                                    <p:cond delay="0"/>
                                  </p:stCondLst>
                                  <p:childTnLst>
                                    <p:set>
                                      <p:cBhvr>
                                        <p:cTn id="14" dur="1" fill="hold">
                                          <p:stCondLst>
                                            <p:cond delay="0"/>
                                          </p:stCondLst>
                                        </p:cTn>
                                        <p:tgtEl>
                                          <p:spTgt spid="2"/>
                                        </p:tgtEl>
                                        <p:attrNameLst>
                                          <p:attrName>style.visibility</p:attrName>
                                        </p:attrNameLst>
                                      </p:cBhvr>
                                      <p:to>
                                        <p:strVal val="visible"/>
                                      </p:to>
                                    </p:set>
                                    <p:animEffect transition="in" filter="fade">
                                      <p:cBhvr>
                                        <p:cTn id="15" dur="1000"/>
                                        <p:tgtEl>
                                          <p:spTgt spid="2"/>
                                        </p:tgtEl>
                                      </p:cBhvr>
                                    </p:animEffect>
                                    <p:anim calcmode="lin" valueType="num">
                                      <p:cBhvr>
                                        <p:cTn id="16" dur="1000" fill="hold"/>
                                        <p:tgtEl>
                                          <p:spTgt spid="2"/>
                                        </p:tgtEl>
                                        <p:attrNameLst>
                                          <p:attrName>ppt_x</p:attrName>
                                        </p:attrNameLst>
                                      </p:cBhvr>
                                      <p:tavLst>
                                        <p:tav tm="0">
                                          <p:val>
                                            <p:strVal val="#ppt_x"/>
                                          </p:val>
                                        </p:tav>
                                        <p:tav tm="100000">
                                          <p:val>
                                            <p:strVal val="#ppt_x"/>
                                          </p:val>
                                        </p:tav>
                                      </p:tavLst>
                                    </p:anim>
                                    <p:anim calcmode="lin" valueType="num">
                                      <p:cBhvr>
                                        <p:cTn id="17" dur="1000" fill="hold"/>
                                        <p:tgtEl>
                                          <p:spTgt spid="2"/>
                                        </p:tgtEl>
                                        <p:attrNameLst>
                                          <p:attrName>ppt_y</p:attrName>
                                        </p:attrNameLst>
                                      </p:cBhvr>
                                      <p:tavLst>
                                        <p:tav tm="0">
                                          <p:val>
                                            <p:strVal val="#ppt_y+.1"/>
                                          </p:val>
                                        </p:tav>
                                        <p:tav tm="100000">
                                          <p:val>
                                            <p:strVal val="#ppt_y"/>
                                          </p:val>
                                        </p:tav>
                                      </p:tavLst>
                                    </p:anim>
                                  </p:childTnLst>
                                </p:cTn>
                              </p:par>
                            </p:childTnLst>
                          </p:cTn>
                        </p:par>
                        <p:par>
                          <p:cTn id="18" fill="hold">
                            <p:stCondLst>
                              <p:cond delay="2450"/>
                            </p:stCondLst>
                            <p:childTnLst>
                              <p:par>
                                <p:cTn id="19" presetID="42" presetClass="entr" presetSubtype="0" fill="hold" nodeType="afterEffect">
                                  <p:stCondLst>
                                    <p:cond delay="0"/>
                                  </p:stCondLst>
                                  <p:childTnLst>
                                    <p:set>
                                      <p:cBhvr>
                                        <p:cTn id="20" dur="1" fill="hold">
                                          <p:stCondLst>
                                            <p:cond delay="0"/>
                                          </p:stCondLst>
                                        </p:cTn>
                                        <p:tgtEl>
                                          <p:spTgt spid="3"/>
                                        </p:tgtEl>
                                        <p:attrNameLst>
                                          <p:attrName>style.visibility</p:attrName>
                                        </p:attrNameLst>
                                      </p:cBhvr>
                                      <p:to>
                                        <p:strVal val="visible"/>
                                      </p:to>
                                    </p:set>
                                    <p:animEffect transition="in" filter="fade">
                                      <p:cBhvr>
                                        <p:cTn id="21" dur="1000"/>
                                        <p:tgtEl>
                                          <p:spTgt spid="3"/>
                                        </p:tgtEl>
                                      </p:cBhvr>
                                    </p:animEffect>
                                    <p:anim calcmode="lin" valueType="num">
                                      <p:cBhvr>
                                        <p:cTn id="22" dur="1000" fill="hold"/>
                                        <p:tgtEl>
                                          <p:spTgt spid="3"/>
                                        </p:tgtEl>
                                        <p:attrNameLst>
                                          <p:attrName>ppt_x</p:attrName>
                                        </p:attrNameLst>
                                      </p:cBhvr>
                                      <p:tavLst>
                                        <p:tav tm="0">
                                          <p:val>
                                            <p:strVal val="#ppt_x"/>
                                          </p:val>
                                        </p:tav>
                                        <p:tav tm="100000">
                                          <p:val>
                                            <p:strVal val="#ppt_x"/>
                                          </p:val>
                                        </p:tav>
                                      </p:tavLst>
                                    </p:anim>
                                    <p:anim calcmode="lin" valueType="num">
                                      <p:cBhvr>
                                        <p:cTn id="23" dur="1000" fill="hold"/>
                                        <p:tgtEl>
                                          <p:spTgt spid="3"/>
                                        </p:tgtEl>
                                        <p:attrNameLst>
                                          <p:attrName>ppt_y</p:attrName>
                                        </p:attrNameLst>
                                      </p:cBhvr>
                                      <p:tavLst>
                                        <p:tav tm="0">
                                          <p:val>
                                            <p:strVal val="#ppt_y+.1"/>
                                          </p:val>
                                        </p:tav>
                                        <p:tav tm="100000">
                                          <p:val>
                                            <p:strVal val="#ppt_y"/>
                                          </p:val>
                                        </p:tav>
                                      </p:tavLst>
                                    </p:anim>
                                  </p:childTnLst>
                                </p:cTn>
                              </p:par>
                            </p:childTnLst>
                          </p:cTn>
                        </p:par>
                        <p:par>
                          <p:cTn id="24" fill="hold">
                            <p:stCondLst>
                              <p:cond delay="3450"/>
                            </p:stCondLst>
                            <p:childTnLst>
                              <p:par>
                                <p:cTn id="25" presetID="42" presetClass="entr" presetSubtype="0" fill="hold" nodeType="afterEffect">
                                  <p:stCondLst>
                                    <p:cond delay="0"/>
                                  </p:stCondLst>
                                  <p:childTnLst>
                                    <p:set>
                                      <p:cBhvr>
                                        <p:cTn id="26" dur="1" fill="hold">
                                          <p:stCondLst>
                                            <p:cond delay="0"/>
                                          </p:stCondLst>
                                        </p:cTn>
                                        <p:tgtEl>
                                          <p:spTgt spid="4"/>
                                        </p:tgtEl>
                                        <p:attrNameLst>
                                          <p:attrName>style.visibility</p:attrName>
                                        </p:attrNameLst>
                                      </p:cBhvr>
                                      <p:to>
                                        <p:strVal val="visible"/>
                                      </p:to>
                                    </p:set>
                                    <p:animEffect transition="in" filter="fade">
                                      <p:cBhvr>
                                        <p:cTn id="27" dur="1000"/>
                                        <p:tgtEl>
                                          <p:spTgt spid="4"/>
                                        </p:tgtEl>
                                      </p:cBhvr>
                                    </p:animEffect>
                                    <p:anim calcmode="lin" valueType="num">
                                      <p:cBhvr>
                                        <p:cTn id="28" dur="1000" fill="hold"/>
                                        <p:tgtEl>
                                          <p:spTgt spid="4"/>
                                        </p:tgtEl>
                                        <p:attrNameLst>
                                          <p:attrName>ppt_x</p:attrName>
                                        </p:attrNameLst>
                                      </p:cBhvr>
                                      <p:tavLst>
                                        <p:tav tm="0">
                                          <p:val>
                                            <p:strVal val="#ppt_x"/>
                                          </p:val>
                                        </p:tav>
                                        <p:tav tm="100000">
                                          <p:val>
                                            <p:strVal val="#ppt_x"/>
                                          </p:val>
                                        </p:tav>
                                      </p:tavLst>
                                    </p:anim>
                                    <p:anim calcmode="lin" valueType="num">
                                      <p:cBhvr>
                                        <p:cTn id="29" dur="1000" fill="hold"/>
                                        <p:tgtEl>
                                          <p:spTgt spid="4"/>
                                        </p:tgtEl>
                                        <p:attrNameLst>
                                          <p:attrName>ppt_y</p:attrName>
                                        </p:attrNameLst>
                                      </p:cBhvr>
                                      <p:tavLst>
                                        <p:tav tm="0">
                                          <p:val>
                                            <p:strVal val="#ppt_y+.1"/>
                                          </p:val>
                                        </p:tav>
                                        <p:tav tm="100000">
                                          <p:val>
                                            <p:strVal val="#ppt_y"/>
                                          </p:val>
                                        </p:tav>
                                      </p:tavLst>
                                    </p:anim>
                                  </p:childTnLst>
                                </p:cTn>
                              </p:par>
                            </p:childTnLst>
                          </p:cTn>
                        </p:par>
                        <p:par>
                          <p:cTn id="30" fill="hold">
                            <p:stCondLst>
                              <p:cond delay="4450"/>
                            </p:stCondLst>
                            <p:childTnLst>
                              <p:par>
                                <p:cTn id="31" presetID="42" presetClass="entr" presetSubtype="0" fill="hold" nodeType="afterEffect">
                                  <p:stCondLst>
                                    <p:cond delay="0"/>
                                  </p:stCondLst>
                                  <p:childTnLst>
                                    <p:set>
                                      <p:cBhvr>
                                        <p:cTn id="32" dur="1" fill="hold">
                                          <p:stCondLst>
                                            <p:cond delay="0"/>
                                          </p:stCondLst>
                                        </p:cTn>
                                        <p:tgtEl>
                                          <p:spTgt spid="5"/>
                                        </p:tgtEl>
                                        <p:attrNameLst>
                                          <p:attrName>style.visibility</p:attrName>
                                        </p:attrNameLst>
                                      </p:cBhvr>
                                      <p:to>
                                        <p:strVal val="visible"/>
                                      </p:to>
                                    </p:set>
                                    <p:animEffect transition="in" filter="fade">
                                      <p:cBhvr>
                                        <p:cTn id="33" dur="1000"/>
                                        <p:tgtEl>
                                          <p:spTgt spid="5"/>
                                        </p:tgtEl>
                                      </p:cBhvr>
                                    </p:animEffect>
                                    <p:anim calcmode="lin" valueType="num">
                                      <p:cBhvr>
                                        <p:cTn id="34" dur="1000" fill="hold"/>
                                        <p:tgtEl>
                                          <p:spTgt spid="5"/>
                                        </p:tgtEl>
                                        <p:attrNameLst>
                                          <p:attrName>ppt_x</p:attrName>
                                        </p:attrNameLst>
                                      </p:cBhvr>
                                      <p:tavLst>
                                        <p:tav tm="0">
                                          <p:val>
                                            <p:strVal val="#ppt_x"/>
                                          </p:val>
                                        </p:tav>
                                        <p:tav tm="100000">
                                          <p:val>
                                            <p:strVal val="#ppt_x"/>
                                          </p:val>
                                        </p:tav>
                                      </p:tavLst>
                                    </p:anim>
                                    <p:anim calcmode="lin" valueType="num">
                                      <p:cBhvr>
                                        <p:cTn id="35" dur="1000" fill="hold"/>
                                        <p:tgtEl>
                                          <p:spTgt spid="5"/>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文本框 10"/>
          <p:cNvSpPr txBox="1"/>
          <p:nvPr>
            <p:custDataLst>
              <p:tags r:id="rId1"/>
            </p:custDataLst>
          </p:nvPr>
        </p:nvSpPr>
        <p:spPr>
          <a:xfrm>
            <a:off x="2894330" y="2962275"/>
            <a:ext cx="2733040" cy="1322070"/>
          </a:xfrm>
          <a:prstGeom prst="rect">
            <a:avLst/>
          </a:prstGeom>
          <a:noFill/>
        </p:spPr>
        <p:txBody>
          <a:bodyPr wrap="square" rtlCol="0">
            <a:spAutoFit/>
          </a:bodyPr>
          <a:lstStyle/>
          <a:p>
            <a:r>
              <a:rPr lang="zh-CN" sz="4000" b="1" dirty="0">
                <a:solidFill>
                  <a:schemeClr val="accent1">
                    <a:lumMod val="50000"/>
                  </a:schemeClr>
                </a:solidFill>
                <a:latin typeface="微软雅黑" panose="020B0503020204020204" charset="-122"/>
                <a:ea typeface="微软雅黑" panose="020B0503020204020204" charset="-122"/>
                <a:sym typeface="+mn-ea"/>
              </a:rPr>
              <a:t>研究背景</a:t>
            </a:r>
            <a:r>
              <a:rPr lang="en-US" altLang="zh-CN" sz="4000" b="1" dirty="0">
                <a:solidFill>
                  <a:schemeClr val="accent1">
                    <a:lumMod val="50000"/>
                  </a:schemeClr>
                </a:solidFill>
                <a:latin typeface="微软雅黑" panose="020B0503020204020204" charset="-122"/>
                <a:ea typeface="微软雅黑" panose="020B0503020204020204" charset="-122"/>
                <a:sym typeface="+mn-ea"/>
              </a:rPr>
              <a:t>+</a:t>
            </a:r>
            <a:endParaRPr lang="en-US" altLang="zh-CN" sz="4000" b="1" dirty="0">
              <a:solidFill>
                <a:schemeClr val="accent1">
                  <a:lumMod val="50000"/>
                </a:schemeClr>
              </a:solidFill>
              <a:latin typeface="微软雅黑" panose="020B0503020204020204" charset="-122"/>
              <a:ea typeface="微软雅黑" panose="020B0503020204020204" charset="-122"/>
              <a:sym typeface="+mn-ea"/>
            </a:endParaRPr>
          </a:p>
          <a:p>
            <a:r>
              <a:rPr lang="zh-CN" altLang="en-US" sz="4000" b="1" dirty="0">
                <a:solidFill>
                  <a:schemeClr val="accent1">
                    <a:lumMod val="50000"/>
                  </a:schemeClr>
                </a:solidFill>
                <a:latin typeface="微软雅黑" panose="020B0503020204020204" charset="-122"/>
                <a:ea typeface="微软雅黑" panose="020B0503020204020204" charset="-122"/>
                <a:sym typeface="+mn-ea"/>
              </a:rPr>
              <a:t>研究意义</a:t>
            </a:r>
            <a:endParaRPr lang="zh-CN" altLang="en-US" sz="4000" b="1" dirty="0">
              <a:solidFill>
                <a:schemeClr val="accent1">
                  <a:lumMod val="50000"/>
                </a:schemeClr>
              </a:solidFill>
              <a:latin typeface="微软雅黑" panose="020B0503020204020204" charset="-122"/>
              <a:ea typeface="微软雅黑" panose="020B0503020204020204" charset="-122"/>
              <a:sym typeface="+mn-ea"/>
            </a:endParaRPr>
          </a:p>
        </p:txBody>
      </p:sp>
      <p:sp>
        <p:nvSpPr>
          <p:cNvPr id="4" name="文本框 3"/>
          <p:cNvSpPr txBox="1"/>
          <p:nvPr/>
        </p:nvSpPr>
        <p:spPr>
          <a:xfrm>
            <a:off x="1714500" y="2870200"/>
            <a:ext cx="1066800" cy="1076736"/>
          </a:xfrm>
          <a:prstGeom prst="rect">
            <a:avLst/>
          </a:prstGeom>
          <a:noFill/>
        </p:spPr>
        <p:txBody>
          <a:bodyPr wrap="square" rtlCol="0" anchor="ctr">
            <a:normAutofit/>
          </a:bodyPr>
          <a:lstStyle/>
          <a:p>
            <a:pPr algn="ctr"/>
            <a:r>
              <a:rPr lang="en-US" altLang="zh-CN" sz="5400" dirty="0" smtClean="0">
                <a:solidFill>
                  <a:srgbClr val="1F4E79"/>
                </a:solidFill>
              </a:rPr>
              <a:t>1</a:t>
            </a:r>
            <a:endParaRPr lang="zh-CN" altLang="en-US" sz="5400" dirty="0">
              <a:solidFill>
                <a:srgbClr val="1F4E79"/>
              </a:solidFill>
            </a:endParaRPr>
          </a:p>
        </p:txBody>
      </p:sp>
    </p:spTree>
    <p:custDataLst>
      <p:tags r:id="rId2"/>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11"/>
                                        </p:tgtEl>
                                        <p:attrNameLst>
                                          <p:attrName>style.visibility</p:attrName>
                                        </p:attrNameLst>
                                      </p:cBhvr>
                                      <p:to>
                                        <p:strVal val="visible"/>
                                      </p:to>
                                    </p:set>
                                    <p:anim calcmode="lin" valueType="num">
                                      <p:cBhvr>
                                        <p:cTn id="7" dur="500" fill="hold"/>
                                        <p:tgtEl>
                                          <p:spTgt spid="11"/>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11"/>
                                        </p:tgtEl>
                                        <p:attrNameLst>
                                          <p:attrName>ppt_y</p:attrName>
                                        </p:attrNameLst>
                                      </p:cBhvr>
                                      <p:tavLst>
                                        <p:tav tm="0">
                                          <p:val>
                                            <p:strVal val="#ppt_y"/>
                                          </p:val>
                                        </p:tav>
                                        <p:tav tm="100000">
                                          <p:val>
                                            <p:strVal val="#ppt_y"/>
                                          </p:val>
                                        </p:tav>
                                      </p:tavLst>
                                    </p:anim>
                                    <p:anim calcmode="lin" valueType="num">
                                      <p:cBhvr>
                                        <p:cTn id="9" dur="500" fill="hold"/>
                                        <p:tgtEl>
                                          <p:spTgt spid="11"/>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11"/>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1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 name="直接连接符 3"/>
          <p:cNvCxnSpPr/>
          <p:nvPr>
            <p:custDataLst>
              <p:tags r:id="rId1"/>
            </p:custDataLst>
          </p:nvPr>
        </p:nvCxnSpPr>
        <p:spPr>
          <a:xfrm>
            <a:off x="1932495" y="806587"/>
            <a:ext cx="10259505"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5" name="文本框 4"/>
          <p:cNvSpPr txBox="1"/>
          <p:nvPr>
            <p:custDataLst>
              <p:tags r:id="rId2"/>
            </p:custDataLst>
          </p:nvPr>
        </p:nvSpPr>
        <p:spPr>
          <a:xfrm>
            <a:off x="2167890" y="264160"/>
            <a:ext cx="9094470" cy="521970"/>
          </a:xfrm>
          <a:prstGeom prst="rect">
            <a:avLst/>
          </a:prstGeom>
          <a:noFill/>
        </p:spPr>
        <p:txBody>
          <a:bodyPr wrap="square" rtlCol="0">
            <a:spAutoFit/>
          </a:bodyPr>
          <a:lstStyle/>
          <a:p>
            <a:r>
              <a:rPr lang="zh-CN" altLang="en-US" sz="2800" b="1" dirty="0" smtClean="0">
                <a:solidFill>
                  <a:schemeClr val="accent5">
                    <a:lumMod val="75000"/>
                  </a:schemeClr>
                </a:solidFill>
                <a:latin typeface="微软雅黑" panose="020B0503020204020204" charset="-122"/>
                <a:ea typeface="微软雅黑" panose="020B0503020204020204" charset="-122"/>
                <a:sym typeface="+mn-ea"/>
              </a:rPr>
              <a:t>关于水的不同温度对水的凝固速度影响的研究</a:t>
            </a:r>
            <a:endParaRPr lang="zh-CN" altLang="en-US" sz="2800" b="1" dirty="0">
              <a:solidFill>
                <a:schemeClr val="accent5">
                  <a:lumMod val="75000"/>
                </a:schemeClr>
              </a:solidFill>
              <a:latin typeface="微软雅黑" panose="020B0503020204020204" charset="-122"/>
              <a:ea typeface="微软雅黑" panose="020B0503020204020204" charset="-122"/>
            </a:endParaRPr>
          </a:p>
        </p:txBody>
      </p:sp>
      <p:pic>
        <p:nvPicPr>
          <p:cNvPr id="6" name="图片 5"/>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sp>
        <p:nvSpPr>
          <p:cNvPr id="7" name="圆角矩形 6"/>
          <p:cNvSpPr/>
          <p:nvPr>
            <p:custDataLst>
              <p:tags r:id="rId5"/>
            </p:custDataLst>
          </p:nvPr>
        </p:nvSpPr>
        <p:spPr>
          <a:xfrm>
            <a:off x="1207552" y="3125816"/>
            <a:ext cx="2204951" cy="1233542"/>
          </a:xfrm>
          <a:prstGeom prst="roundRect">
            <a:avLst/>
          </a:prstGeom>
          <a:solidFill>
            <a:schemeClr val="accent1">
              <a:lumMod val="50000"/>
            </a:schemeClr>
          </a:solidFill>
          <a:ln>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sz="2800" b="1" dirty="0">
                <a:latin typeface="微软雅黑" panose="020B0503020204020204" charset="-122"/>
                <a:ea typeface="微软雅黑" panose="020B0503020204020204" charset="-122"/>
              </a:rPr>
              <a:t>研究背景</a:t>
            </a:r>
            <a:endParaRPr lang="zh-CN" altLang="en-US" sz="2800" b="1" dirty="0">
              <a:latin typeface="微软雅黑" panose="020B0503020204020204" charset="-122"/>
              <a:ea typeface="微软雅黑" panose="020B0503020204020204" charset="-122"/>
            </a:endParaRPr>
          </a:p>
        </p:txBody>
      </p:sp>
      <p:sp>
        <p:nvSpPr>
          <p:cNvPr id="11" name="文本框 10"/>
          <p:cNvSpPr txBox="1"/>
          <p:nvPr>
            <p:custDataLst>
              <p:tags r:id="rId6"/>
            </p:custDataLst>
          </p:nvPr>
        </p:nvSpPr>
        <p:spPr>
          <a:xfrm>
            <a:off x="3942715" y="1977390"/>
            <a:ext cx="6957060" cy="1451610"/>
          </a:xfrm>
          <a:prstGeom prst="rect">
            <a:avLst/>
          </a:prstGeom>
          <a:noFill/>
        </p:spPr>
        <p:txBody>
          <a:bodyPr wrap="square" rtlCol="0">
            <a:noAutofit/>
          </a:bodyPr>
          <a:lstStyle/>
          <a:p>
            <a:r>
              <a:rPr lang="en-US" altLang="zh-CN" dirty="0" smtClean="0">
                <a:latin typeface="宋体" panose="02010600030101010101" pitchFamily="2" charset="-122"/>
                <a:ea typeface="宋体" panose="02010600030101010101" pitchFamily="2" charset="-122"/>
                <a:cs typeface="宋体" panose="02010600030101010101" pitchFamily="2" charset="-122"/>
              </a:rPr>
              <a:t>夏天到了，天气十分炎热，人们最喜欢做的事就是买上一支雪糕或者是将水或牛奶放在冰箱中冻成棒冰，含在嘴里，可以起到很好的降温作用。我也是十分喜欢冻冰块，因为含在嘴里感到凉嗖嗖的，十分舒服。通常，我冻冰块用的都是凉水，因为我想着凉水的温度低，温度的降低是平衡的，热水的温度高，凝固的就会比冷水慢，所以我认为用冷水凝固所用的时间比热水所用时间要少得多。但有一次，我不小心用成了热水，通常将冷水冻成冰块要用1个多小时，但热水却只需不到一个小时便可凝固。所以我发现热水冻冰竟比冷水冻冰冻成冰的速度要快,我十分地惊异，在我的脑海里，凉水应该是比热水凝固的快啊，这是为什么热水比冷水要凝固的快呢？难道是因为我放的热水比冷水要少吗，于是，我又用相同体积的的开水去做了实验，结果发现热水的确比冷水要凝固的快，这是为什么呢？于是，我利用此次研究性学习的机会，来研究水的不同温度对水的凝固速度的影响。</a:t>
            </a:r>
            <a:endParaRPr lang="zh-CN" altLang="en-US" dirty="0">
              <a:latin typeface="宋体" panose="02010600030101010101" pitchFamily="2" charset="-122"/>
              <a:ea typeface="宋体" panose="02010600030101010101" pitchFamily="2" charset="-122"/>
              <a:cs typeface="宋体" panose="02010600030101010101" pitchFamily="2" charset="-122"/>
            </a:endParaRPr>
          </a:p>
        </p:txBody>
      </p:sp>
      <p:sp>
        <p:nvSpPr>
          <p:cNvPr id="17" name="文本框 16"/>
          <p:cNvSpPr txBox="1"/>
          <p:nvPr>
            <p:custDataLst>
              <p:tags r:id="rId7"/>
            </p:custDataLst>
          </p:nvPr>
        </p:nvSpPr>
        <p:spPr>
          <a:xfrm>
            <a:off x="3949831" y="3991401"/>
            <a:ext cx="6956982" cy="368300"/>
          </a:xfrm>
          <a:prstGeom prst="rect">
            <a:avLst/>
          </a:prstGeom>
          <a:noFill/>
        </p:spPr>
        <p:txBody>
          <a:bodyPr wrap="square" rtlCol="0">
            <a:spAutoFit/>
          </a:bodyPr>
          <a:lstStyle/>
          <a:p>
            <a:r>
              <a:rPr lang="en-US" altLang="zh-CN" dirty="0" smtClean="0"/>
              <a:t>         </a:t>
            </a:r>
            <a:endParaRPr lang="zh-CN" altLang="en-US" dirty="0"/>
          </a:p>
        </p:txBody>
      </p:sp>
    </p:spTree>
    <p:custDataLst>
      <p:tags r:id="rId8"/>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par>
                          <p:cTn id="12" fill="hold">
                            <p:stCondLst>
                              <p:cond delay="1450"/>
                            </p:stCondLst>
                            <p:childTnLst>
                              <p:par>
                                <p:cTn id="13" presetID="55" presetClass="entr" presetSubtype="0" fill="hold" grpId="0" nodeType="afterEffect">
                                  <p:stCondLst>
                                    <p:cond delay="0"/>
                                  </p:stCondLst>
                                  <p:childTnLst>
                                    <p:set>
                                      <p:cBhvr>
                                        <p:cTn id="14" dur="1" fill="hold">
                                          <p:stCondLst>
                                            <p:cond delay="0"/>
                                          </p:stCondLst>
                                        </p:cTn>
                                        <p:tgtEl>
                                          <p:spTgt spid="7"/>
                                        </p:tgtEl>
                                        <p:attrNameLst>
                                          <p:attrName>style.visibility</p:attrName>
                                        </p:attrNameLst>
                                      </p:cBhvr>
                                      <p:to>
                                        <p:strVal val="visible"/>
                                      </p:to>
                                    </p:set>
                                    <p:anim calcmode="lin" valueType="num">
                                      <p:cBhvr>
                                        <p:cTn id="15" dur="1000" fill="hold"/>
                                        <p:tgtEl>
                                          <p:spTgt spid="7"/>
                                        </p:tgtEl>
                                        <p:attrNameLst>
                                          <p:attrName>ppt_w</p:attrName>
                                        </p:attrNameLst>
                                      </p:cBhvr>
                                      <p:tavLst>
                                        <p:tav tm="0">
                                          <p:val>
                                            <p:strVal val="#ppt_w*0.70"/>
                                          </p:val>
                                        </p:tav>
                                        <p:tav tm="100000">
                                          <p:val>
                                            <p:strVal val="#ppt_w"/>
                                          </p:val>
                                        </p:tav>
                                      </p:tavLst>
                                    </p:anim>
                                    <p:anim calcmode="lin" valueType="num">
                                      <p:cBhvr>
                                        <p:cTn id="16" dur="1000" fill="hold"/>
                                        <p:tgtEl>
                                          <p:spTgt spid="7"/>
                                        </p:tgtEl>
                                        <p:attrNameLst>
                                          <p:attrName>ppt_h</p:attrName>
                                        </p:attrNameLst>
                                      </p:cBhvr>
                                      <p:tavLst>
                                        <p:tav tm="0">
                                          <p:val>
                                            <p:strVal val="#ppt_h"/>
                                          </p:val>
                                        </p:tav>
                                        <p:tav tm="100000">
                                          <p:val>
                                            <p:strVal val="#ppt_h"/>
                                          </p:val>
                                        </p:tav>
                                      </p:tavLst>
                                    </p:anim>
                                    <p:animEffect transition="in" filter="fade">
                                      <p:cBhvr>
                                        <p:cTn id="17" dur="1000"/>
                                        <p:tgtEl>
                                          <p:spTgt spid="7"/>
                                        </p:tgtEl>
                                      </p:cBhvr>
                                    </p:animEffect>
                                  </p:childTnLst>
                                </p:cTn>
                              </p:par>
                            </p:childTnLst>
                          </p:cTn>
                        </p:par>
                        <p:par>
                          <p:cTn id="18" fill="hold">
                            <p:stCondLst>
                              <p:cond delay="2450"/>
                            </p:stCondLst>
                            <p:childTnLst>
                              <p:par>
                                <p:cTn id="19" presetID="3" presetClass="entr" presetSubtype="10" fill="hold" grpId="0" nodeType="afterEffect">
                                  <p:stCondLst>
                                    <p:cond delay="0"/>
                                  </p:stCondLst>
                                  <p:childTnLst>
                                    <p:set>
                                      <p:cBhvr>
                                        <p:cTn id="20" dur="1" fill="hold">
                                          <p:stCondLst>
                                            <p:cond delay="0"/>
                                          </p:stCondLst>
                                        </p:cTn>
                                        <p:tgtEl>
                                          <p:spTgt spid="11"/>
                                        </p:tgtEl>
                                        <p:attrNameLst>
                                          <p:attrName>style.visibility</p:attrName>
                                        </p:attrNameLst>
                                      </p:cBhvr>
                                      <p:to>
                                        <p:strVal val="visible"/>
                                      </p:to>
                                    </p:set>
                                    <p:animEffect transition="in" filter="blinds(horizontal)">
                                      <p:cBhvr>
                                        <p:cTn id="21" dur="500"/>
                                        <p:tgtEl>
                                          <p:spTgt spid="11"/>
                                        </p:tgtEl>
                                      </p:cBhvr>
                                    </p:animEffect>
                                  </p:childTnLst>
                                </p:cTn>
                              </p:par>
                            </p:childTnLst>
                          </p:cTn>
                        </p:par>
                        <p:par>
                          <p:cTn id="22" fill="hold">
                            <p:stCondLst>
                              <p:cond delay="2950"/>
                            </p:stCondLst>
                            <p:childTnLst>
                              <p:par>
                                <p:cTn id="23" presetID="3" presetClass="entr" presetSubtype="10" fill="hold" grpId="0" nodeType="afterEffect">
                                  <p:stCondLst>
                                    <p:cond delay="0"/>
                                  </p:stCondLst>
                                  <p:childTnLst>
                                    <p:set>
                                      <p:cBhvr>
                                        <p:cTn id="24" dur="1" fill="hold">
                                          <p:stCondLst>
                                            <p:cond delay="0"/>
                                          </p:stCondLst>
                                        </p:cTn>
                                        <p:tgtEl>
                                          <p:spTgt spid="17"/>
                                        </p:tgtEl>
                                        <p:attrNameLst>
                                          <p:attrName>style.visibility</p:attrName>
                                        </p:attrNameLst>
                                      </p:cBhvr>
                                      <p:to>
                                        <p:strVal val="visible"/>
                                      </p:to>
                                    </p:set>
                                    <p:animEffect transition="in" filter="blinds(horizontal)">
                                      <p:cBhvr>
                                        <p:cTn id="25" dur="500"/>
                                        <p:tgtEl>
                                          <p:spTgt spid="1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7" grpId="0" bldLvl="0" animBg="1"/>
      <p:bldP spid="11" grpId="0"/>
      <p:bldP spid="17"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 name="直接连接符 3"/>
          <p:cNvCxnSpPr/>
          <p:nvPr>
            <p:custDataLst>
              <p:tags r:id="rId1"/>
            </p:custDataLst>
          </p:nvPr>
        </p:nvCxnSpPr>
        <p:spPr>
          <a:xfrm>
            <a:off x="1932495" y="806587"/>
            <a:ext cx="10259505"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5" name="文本框 4"/>
          <p:cNvSpPr txBox="1"/>
          <p:nvPr>
            <p:custDataLst>
              <p:tags r:id="rId2"/>
            </p:custDataLst>
          </p:nvPr>
        </p:nvSpPr>
        <p:spPr>
          <a:xfrm>
            <a:off x="2167890" y="264160"/>
            <a:ext cx="9240520" cy="521970"/>
          </a:xfrm>
          <a:prstGeom prst="rect">
            <a:avLst/>
          </a:prstGeom>
          <a:noFill/>
        </p:spPr>
        <p:txBody>
          <a:bodyPr wrap="square" rtlCol="0">
            <a:spAutoFit/>
          </a:bodyPr>
          <a:lstStyle/>
          <a:p>
            <a:r>
              <a:rPr lang="zh-CN" altLang="en-US" sz="2800" b="1" dirty="0" smtClean="0">
                <a:solidFill>
                  <a:schemeClr val="accent5">
                    <a:lumMod val="75000"/>
                  </a:schemeClr>
                </a:solidFill>
                <a:latin typeface="微软雅黑" panose="020B0503020204020204" charset="-122"/>
                <a:ea typeface="微软雅黑" panose="020B0503020204020204" charset="-122"/>
                <a:sym typeface="+mn-ea"/>
              </a:rPr>
              <a:t>关于水的不同温度对水的凝固速度影响的研究</a:t>
            </a:r>
            <a:endParaRPr lang="zh-CN" altLang="en-US" sz="2800" b="1" dirty="0">
              <a:solidFill>
                <a:schemeClr val="accent5">
                  <a:lumMod val="75000"/>
                </a:schemeClr>
              </a:solidFill>
              <a:latin typeface="微软雅黑" panose="020B0503020204020204" charset="-122"/>
              <a:ea typeface="微软雅黑" panose="020B0503020204020204" charset="-122"/>
            </a:endParaRPr>
          </a:p>
        </p:txBody>
      </p:sp>
      <p:pic>
        <p:nvPicPr>
          <p:cNvPr id="6" name="图片 5"/>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sp>
        <p:nvSpPr>
          <p:cNvPr id="10" name="矩形 9"/>
          <p:cNvSpPr>
            <a:spLocks noChangeArrowheads="1"/>
          </p:cNvSpPr>
          <p:nvPr>
            <p:custDataLst>
              <p:tags r:id="rId5"/>
            </p:custDataLst>
          </p:nvPr>
        </p:nvSpPr>
        <p:spPr bwMode="auto">
          <a:xfrm>
            <a:off x="1583690" y="2509520"/>
            <a:ext cx="8766175" cy="36398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defPPr>
              <a:defRPr lang="zh-CN"/>
            </a:defPPr>
            <a:lvl1pPr algn="l" rtl="0" eaLnBrk="0" fontAlgn="base" hangingPunct="0">
              <a:spcBef>
                <a:spcPct val="0"/>
              </a:spcBef>
              <a:spcAft>
                <a:spcPct val="0"/>
              </a:spcAft>
              <a:buFont typeface="Arial" panose="020B0604020202020204" pitchFamily="34" charset="0"/>
              <a:defRPr kern="1200">
                <a:solidFill>
                  <a:schemeClr val="tx1"/>
                </a:solidFill>
                <a:latin typeface="Calibri" panose="020F0502020204030204" charset="0"/>
                <a:ea typeface="宋体" panose="02010600030101010101" pitchFamily="2" charset="-122"/>
                <a:cs typeface="+mn-cs"/>
              </a:defRPr>
            </a:lvl1pPr>
            <a:lvl2pPr marL="457200" algn="l" rtl="0" eaLnBrk="0" fontAlgn="base" hangingPunct="0">
              <a:spcBef>
                <a:spcPct val="0"/>
              </a:spcBef>
              <a:spcAft>
                <a:spcPct val="0"/>
              </a:spcAft>
              <a:buFont typeface="Arial" panose="020B0604020202020204" pitchFamily="34" charset="0"/>
              <a:defRPr kern="1200">
                <a:solidFill>
                  <a:schemeClr val="tx1"/>
                </a:solidFill>
                <a:latin typeface="Calibri" panose="020F0502020204030204" charset="0"/>
                <a:ea typeface="宋体" panose="02010600030101010101" pitchFamily="2" charset="-122"/>
                <a:cs typeface="+mn-cs"/>
              </a:defRPr>
            </a:lvl2pPr>
            <a:lvl3pPr marL="914400" algn="l" rtl="0" eaLnBrk="0" fontAlgn="base" hangingPunct="0">
              <a:spcBef>
                <a:spcPct val="0"/>
              </a:spcBef>
              <a:spcAft>
                <a:spcPct val="0"/>
              </a:spcAft>
              <a:buFont typeface="Arial" panose="020B0604020202020204" pitchFamily="34" charset="0"/>
              <a:defRPr kern="1200">
                <a:solidFill>
                  <a:schemeClr val="tx1"/>
                </a:solidFill>
                <a:latin typeface="Calibri" panose="020F0502020204030204" charset="0"/>
                <a:ea typeface="宋体" panose="02010600030101010101" pitchFamily="2" charset="-122"/>
                <a:cs typeface="+mn-cs"/>
              </a:defRPr>
            </a:lvl3pPr>
            <a:lvl4pPr marL="1371600" algn="l" rtl="0" eaLnBrk="0" fontAlgn="base" hangingPunct="0">
              <a:spcBef>
                <a:spcPct val="0"/>
              </a:spcBef>
              <a:spcAft>
                <a:spcPct val="0"/>
              </a:spcAft>
              <a:buFont typeface="Arial" panose="020B0604020202020204" pitchFamily="34" charset="0"/>
              <a:defRPr kern="1200">
                <a:solidFill>
                  <a:schemeClr val="tx1"/>
                </a:solidFill>
                <a:latin typeface="Calibri" panose="020F0502020204030204" charset="0"/>
                <a:ea typeface="宋体" panose="02010600030101010101" pitchFamily="2" charset="-122"/>
                <a:cs typeface="+mn-cs"/>
              </a:defRPr>
            </a:lvl4pPr>
            <a:lvl5pPr marL="1828800" algn="l" rtl="0" eaLnBrk="0" fontAlgn="base" hangingPunct="0">
              <a:spcBef>
                <a:spcPct val="0"/>
              </a:spcBef>
              <a:spcAft>
                <a:spcPct val="0"/>
              </a:spcAft>
              <a:buFont typeface="Arial" panose="020B0604020202020204" pitchFamily="34" charset="0"/>
              <a:defRPr kern="1200">
                <a:solidFill>
                  <a:schemeClr val="tx1"/>
                </a:solidFill>
                <a:latin typeface="Calibri" panose="020F0502020204030204" charset="0"/>
                <a:ea typeface="宋体" panose="02010600030101010101" pitchFamily="2" charset="-122"/>
                <a:cs typeface="+mn-cs"/>
              </a:defRPr>
            </a:lvl5pPr>
            <a:lvl6pPr marL="2286000" algn="l" defTabSz="914400" rtl="0" eaLnBrk="1" latinLnBrk="0" hangingPunct="1">
              <a:defRPr kern="1200">
                <a:solidFill>
                  <a:schemeClr val="tx1"/>
                </a:solidFill>
                <a:latin typeface="Calibri" panose="020F0502020204030204" charset="0"/>
                <a:ea typeface="宋体" panose="02010600030101010101" pitchFamily="2" charset="-122"/>
                <a:cs typeface="+mn-cs"/>
              </a:defRPr>
            </a:lvl6pPr>
            <a:lvl7pPr marL="2743200" algn="l" defTabSz="914400" rtl="0" eaLnBrk="1" latinLnBrk="0" hangingPunct="1">
              <a:defRPr kern="1200">
                <a:solidFill>
                  <a:schemeClr val="tx1"/>
                </a:solidFill>
                <a:latin typeface="Calibri" panose="020F0502020204030204" charset="0"/>
                <a:ea typeface="宋体" panose="02010600030101010101" pitchFamily="2" charset="-122"/>
                <a:cs typeface="+mn-cs"/>
              </a:defRPr>
            </a:lvl7pPr>
            <a:lvl8pPr marL="3200400" algn="l" defTabSz="914400" rtl="0" eaLnBrk="1" latinLnBrk="0" hangingPunct="1">
              <a:defRPr kern="1200">
                <a:solidFill>
                  <a:schemeClr val="tx1"/>
                </a:solidFill>
                <a:latin typeface="Calibri" panose="020F0502020204030204" charset="0"/>
                <a:ea typeface="宋体" panose="02010600030101010101" pitchFamily="2" charset="-122"/>
                <a:cs typeface="+mn-cs"/>
              </a:defRPr>
            </a:lvl8pPr>
            <a:lvl9pPr marL="3657600" algn="l" defTabSz="914400" rtl="0" eaLnBrk="1" latinLnBrk="0" hangingPunct="1">
              <a:defRPr kern="1200">
                <a:solidFill>
                  <a:schemeClr val="tx1"/>
                </a:solidFill>
                <a:latin typeface="Calibri" panose="020F0502020204030204" charset="0"/>
                <a:ea typeface="宋体" panose="02010600030101010101" pitchFamily="2" charset="-122"/>
                <a:cs typeface="+mn-cs"/>
              </a:defRPr>
            </a:lvl9pPr>
          </a:lstStyle>
          <a:p>
            <a:r>
              <a:rPr lang="en-US" altLang="zh-CN" sz="1400" dirty="0"/>
              <a:t> </a:t>
            </a:r>
            <a:endParaRPr lang="en-US" altLang="zh-CN" sz="1400" dirty="0"/>
          </a:p>
        </p:txBody>
      </p:sp>
      <p:sp>
        <p:nvSpPr>
          <p:cNvPr id="14" name="平行四边形 13"/>
          <p:cNvSpPr/>
          <p:nvPr>
            <p:custDataLst>
              <p:tags r:id="rId6"/>
            </p:custDataLst>
          </p:nvPr>
        </p:nvSpPr>
        <p:spPr>
          <a:xfrm>
            <a:off x="4594377" y="1756939"/>
            <a:ext cx="1935991" cy="457200"/>
          </a:xfrm>
          <a:prstGeom prst="parallelogram">
            <a:avLst/>
          </a:prstGeom>
          <a:gradFill>
            <a:gsLst>
              <a:gs pos="0">
                <a:schemeClr val="accent5">
                  <a:lumMod val="75000"/>
                </a:schemeClr>
              </a:gs>
              <a:gs pos="100000">
                <a:schemeClr val="accent5">
                  <a:lumMod val="60000"/>
                  <a:lumOff val="40000"/>
                </a:schemeClr>
              </a:gs>
            </a:gsLst>
            <a:lin ang="2700000" scaled="0"/>
          </a:gradFill>
          <a:ln w="31750">
            <a:gradFill>
              <a:gsLst>
                <a:gs pos="0">
                  <a:schemeClr val="accent5">
                    <a:lumMod val="75000"/>
                  </a:schemeClr>
                </a:gs>
                <a:gs pos="100000">
                  <a:schemeClr val="accent5">
                    <a:lumMod val="60000"/>
                    <a:lumOff val="40000"/>
                  </a:schemeClr>
                </a:gs>
              </a:gsLst>
              <a:lin ang="13500000" scaled="0"/>
            </a:gra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sz="2400" b="1" dirty="0" smtClean="0">
                <a:solidFill>
                  <a:schemeClr val="bg1"/>
                </a:solidFill>
                <a:latin typeface="微软雅黑" panose="020B0503020204020204" charset="-122"/>
                <a:ea typeface="微软雅黑" panose="020B0503020204020204" charset="-122"/>
              </a:rPr>
              <a:t>研究意义</a:t>
            </a:r>
            <a:endParaRPr lang="zh-CN" altLang="en-US" sz="2400" b="1" dirty="0">
              <a:solidFill>
                <a:schemeClr val="bg1"/>
              </a:solidFill>
              <a:latin typeface="微软雅黑" panose="020B0503020204020204" charset="-122"/>
              <a:ea typeface="微软雅黑" panose="020B0503020204020204" charset="-122"/>
            </a:endParaRPr>
          </a:p>
        </p:txBody>
      </p:sp>
      <p:sp>
        <p:nvSpPr>
          <p:cNvPr id="2" name="文本框 1"/>
          <p:cNvSpPr txBox="1"/>
          <p:nvPr/>
        </p:nvSpPr>
        <p:spPr>
          <a:xfrm>
            <a:off x="2647315" y="2728595"/>
            <a:ext cx="6096000" cy="3784600"/>
          </a:xfrm>
          <a:prstGeom prst="rect">
            <a:avLst/>
          </a:prstGeom>
          <a:noFill/>
        </p:spPr>
        <p:txBody>
          <a:bodyPr wrap="square" rtlCol="0" anchor="t">
            <a:spAutoFit/>
          </a:bodyPr>
          <a:p>
            <a:r>
              <a:rPr lang="zh-CN" altLang="en-US" sz="2400">
                <a:latin typeface="宋体" panose="02010600030101010101" pitchFamily="2" charset="-122"/>
                <a:ea typeface="宋体" panose="02010600030101010101" pitchFamily="2" charset="-122"/>
                <a:cs typeface="宋体" panose="02010600030101010101" pitchFamily="2" charset="-122"/>
              </a:rPr>
              <a:t> 此次实验的研究意义可以帮助我们明白水的温度对水的凝固速度的影响，可以帮助我们从中获取更多的物理知识，可以在不同的应用上应用此类知识，并获得技术突破。比如。可以在航空火箭冷却时，在冷却器里加热水而非冷水，使得火箭更快的降温；可以利用冷水的凝固速度比热水漫的特点，在一些寒冷的地方用冷水代替热水去做研究，做一些科学探究等对人类科技发展有意义的研究</a:t>
            </a:r>
            <a:r>
              <a:rPr lang="zh-CN" altLang="en-US"/>
              <a:t>。</a:t>
            </a:r>
            <a:endParaRPr lang="zh-CN" altLang="en-US"/>
          </a:p>
        </p:txBody>
      </p:sp>
    </p:spTree>
    <p:custDataLst>
      <p:tags r:id="rId7"/>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par>
                          <p:cTn id="12" fill="hold">
                            <p:stCondLst>
                              <p:cond delay="1450"/>
                            </p:stCondLst>
                            <p:childTnLst>
                              <p:par>
                                <p:cTn id="13" presetID="56" presetClass="entr" presetSubtype="0" fill="hold" grpId="0" nodeType="afterEffect">
                                  <p:stCondLst>
                                    <p:cond delay="0"/>
                                  </p:stCondLst>
                                  <p:iterate type="lt">
                                    <p:tmPct val="10000"/>
                                  </p:iterate>
                                  <p:childTnLst>
                                    <p:set>
                                      <p:cBhvr>
                                        <p:cTn id="14" dur="1" fill="hold">
                                          <p:stCondLst>
                                            <p:cond delay="0"/>
                                          </p:stCondLst>
                                        </p:cTn>
                                        <p:tgtEl>
                                          <p:spTgt spid="14"/>
                                        </p:tgtEl>
                                        <p:attrNameLst>
                                          <p:attrName>style.visibility</p:attrName>
                                        </p:attrNameLst>
                                      </p:cBhvr>
                                      <p:to>
                                        <p:strVal val="visible"/>
                                      </p:to>
                                    </p:set>
                                    <p:anim by="(-#ppt_w*2)" calcmode="lin" valueType="num">
                                      <p:cBhvr rctx="PPT">
                                        <p:cTn id="15" dur="500" autoRev="1" fill="hold">
                                          <p:stCondLst>
                                            <p:cond delay="0"/>
                                          </p:stCondLst>
                                        </p:cTn>
                                        <p:tgtEl>
                                          <p:spTgt spid="14"/>
                                        </p:tgtEl>
                                        <p:attrNameLst>
                                          <p:attrName>ppt_w</p:attrName>
                                        </p:attrNameLst>
                                      </p:cBhvr>
                                    </p:anim>
                                    <p:anim by="(#ppt_w*0.50)" calcmode="lin" valueType="num">
                                      <p:cBhvr>
                                        <p:cTn id="16" dur="500" decel="50000" autoRev="1" fill="hold">
                                          <p:stCondLst>
                                            <p:cond delay="0"/>
                                          </p:stCondLst>
                                        </p:cTn>
                                        <p:tgtEl>
                                          <p:spTgt spid="14"/>
                                        </p:tgtEl>
                                        <p:attrNameLst>
                                          <p:attrName>ppt_x</p:attrName>
                                        </p:attrNameLst>
                                      </p:cBhvr>
                                    </p:anim>
                                    <p:anim from="(-#ppt_h/2)" to="(#ppt_y)" calcmode="lin" valueType="num">
                                      <p:cBhvr>
                                        <p:cTn id="17" dur="1000" fill="hold">
                                          <p:stCondLst>
                                            <p:cond delay="0"/>
                                          </p:stCondLst>
                                        </p:cTn>
                                        <p:tgtEl>
                                          <p:spTgt spid="14"/>
                                        </p:tgtEl>
                                        <p:attrNameLst>
                                          <p:attrName>ppt_y</p:attrName>
                                        </p:attrNameLst>
                                      </p:cBhvr>
                                    </p:anim>
                                    <p:animRot by="21600000">
                                      <p:cBhvr>
                                        <p:cTn id="18" dur="1000" fill="hold">
                                          <p:stCondLst>
                                            <p:cond delay="0"/>
                                          </p:stCondLst>
                                        </p:cTn>
                                        <p:tgtEl>
                                          <p:spTgt spid="14"/>
                                        </p:tgtEl>
                                        <p:attrNameLst>
                                          <p:attrName>r</p:attrName>
                                        </p:attrNameLst>
                                      </p:cBhvr>
                                    </p:animRot>
                                  </p:childTnLst>
                                </p:cTn>
                              </p:par>
                            </p:childTnLst>
                          </p:cTn>
                        </p:par>
                        <p:par>
                          <p:cTn id="19" fill="hold">
                            <p:stCondLst>
                              <p:cond delay="2750"/>
                            </p:stCondLst>
                            <p:childTnLst>
                              <p:par>
                                <p:cTn id="20" presetID="3" presetClass="entr" presetSubtype="10" fill="hold" grpId="0" nodeType="afterEffect">
                                  <p:stCondLst>
                                    <p:cond delay="0"/>
                                  </p:stCondLst>
                                  <p:childTnLst>
                                    <p:set>
                                      <p:cBhvr>
                                        <p:cTn id="21" dur="1" fill="hold">
                                          <p:stCondLst>
                                            <p:cond delay="0"/>
                                          </p:stCondLst>
                                        </p:cTn>
                                        <p:tgtEl>
                                          <p:spTgt spid="10"/>
                                        </p:tgtEl>
                                        <p:attrNameLst>
                                          <p:attrName>style.visibility</p:attrName>
                                        </p:attrNameLst>
                                      </p:cBhvr>
                                      <p:to>
                                        <p:strVal val="visible"/>
                                      </p:to>
                                    </p:set>
                                    <p:animEffect transition="in" filter="blinds(horizontal)">
                                      <p:cBhvr>
                                        <p:cTn id="22" dur="500"/>
                                        <p:tgtEl>
                                          <p:spTgt spid="1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10" grpId="0"/>
      <p:bldP spid="14" grpId="0" bldLvl="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文本框 10"/>
          <p:cNvSpPr txBox="1"/>
          <p:nvPr>
            <p:custDataLst>
              <p:tags r:id="rId1"/>
            </p:custDataLst>
          </p:nvPr>
        </p:nvSpPr>
        <p:spPr>
          <a:xfrm>
            <a:off x="2894028" y="2962052"/>
            <a:ext cx="3205113" cy="706755"/>
          </a:xfrm>
          <a:prstGeom prst="rect">
            <a:avLst/>
          </a:prstGeom>
          <a:noFill/>
        </p:spPr>
        <p:txBody>
          <a:bodyPr wrap="square" rtlCol="0">
            <a:spAutoFit/>
          </a:bodyPr>
          <a:lstStyle/>
          <a:p>
            <a:r>
              <a:rPr lang="zh-CN" sz="4000" b="1" dirty="0">
                <a:solidFill>
                  <a:schemeClr val="accent1">
                    <a:lumMod val="50000"/>
                  </a:schemeClr>
                </a:solidFill>
                <a:latin typeface="微软雅黑" panose="020B0503020204020204" charset="-122"/>
                <a:ea typeface="微软雅黑" panose="020B0503020204020204" charset="-122"/>
              </a:rPr>
              <a:t>实验过程</a:t>
            </a:r>
            <a:r>
              <a:rPr lang="en-US" altLang="zh-CN" b="1" dirty="0">
                <a:solidFill>
                  <a:schemeClr val="accent1">
                    <a:lumMod val="50000"/>
                  </a:schemeClr>
                </a:solidFill>
              </a:rPr>
              <a:t> </a:t>
            </a:r>
            <a:endParaRPr lang="zh-CN" altLang="en-US" dirty="0">
              <a:solidFill>
                <a:schemeClr val="accent1">
                  <a:lumMod val="50000"/>
                </a:schemeClr>
              </a:solidFill>
            </a:endParaRPr>
          </a:p>
        </p:txBody>
      </p:sp>
      <p:sp>
        <p:nvSpPr>
          <p:cNvPr id="21" name="文本框 20"/>
          <p:cNvSpPr txBox="1"/>
          <p:nvPr>
            <p:custDataLst>
              <p:tags r:id="rId2"/>
            </p:custDataLst>
          </p:nvPr>
        </p:nvSpPr>
        <p:spPr>
          <a:xfrm>
            <a:off x="9023168" y="1781004"/>
            <a:ext cx="1789376" cy="460375"/>
          </a:xfrm>
          <a:prstGeom prst="rect">
            <a:avLst/>
          </a:prstGeom>
          <a:noFill/>
        </p:spPr>
        <p:txBody>
          <a:bodyPr wrap="square" rtlCol="0">
            <a:spAutoFit/>
          </a:bodyPr>
          <a:lstStyle/>
          <a:p>
            <a:r>
              <a:rPr lang="zh-CN" altLang="en-US" sz="2400" b="1" dirty="0" smtClean="0">
                <a:solidFill>
                  <a:schemeClr val="bg1"/>
                </a:solidFill>
                <a:latin typeface="微软雅黑" panose="020B0503020204020204" charset="-122"/>
                <a:ea typeface="微软雅黑" panose="020B0503020204020204" charset="-122"/>
              </a:rPr>
              <a:t>作出假设</a:t>
            </a:r>
            <a:endParaRPr lang="zh-CN" altLang="en-US" sz="2400" b="1" dirty="0">
              <a:solidFill>
                <a:schemeClr val="bg1"/>
              </a:solidFill>
              <a:latin typeface="微软雅黑" panose="020B0503020204020204" charset="-122"/>
              <a:ea typeface="微软雅黑" panose="020B0503020204020204" charset="-122"/>
            </a:endParaRPr>
          </a:p>
        </p:txBody>
      </p:sp>
      <p:sp>
        <p:nvSpPr>
          <p:cNvPr id="26" name="文本框 25"/>
          <p:cNvSpPr txBox="1"/>
          <p:nvPr>
            <p:custDataLst>
              <p:tags r:id="rId3"/>
            </p:custDataLst>
          </p:nvPr>
        </p:nvSpPr>
        <p:spPr>
          <a:xfrm>
            <a:off x="9023168" y="3238844"/>
            <a:ext cx="1789376" cy="460375"/>
          </a:xfrm>
          <a:prstGeom prst="rect">
            <a:avLst/>
          </a:prstGeom>
          <a:noFill/>
        </p:spPr>
        <p:txBody>
          <a:bodyPr wrap="square" rtlCol="0">
            <a:spAutoFit/>
          </a:bodyPr>
          <a:lstStyle/>
          <a:p>
            <a:r>
              <a:rPr lang="zh-CN" altLang="en-US" sz="2400" b="1" dirty="0">
                <a:solidFill>
                  <a:schemeClr val="bg1"/>
                </a:solidFill>
                <a:latin typeface="微软雅黑" panose="020B0503020204020204" charset="-122"/>
                <a:ea typeface="微软雅黑" panose="020B0503020204020204" charset="-122"/>
              </a:rPr>
              <a:t>设计实验</a:t>
            </a:r>
            <a:endParaRPr lang="zh-CN" altLang="en-US" sz="2400" b="1" dirty="0">
              <a:solidFill>
                <a:schemeClr val="bg1"/>
              </a:solidFill>
              <a:latin typeface="微软雅黑" panose="020B0503020204020204" charset="-122"/>
              <a:ea typeface="微软雅黑" panose="020B0503020204020204" charset="-122"/>
            </a:endParaRPr>
          </a:p>
        </p:txBody>
      </p:sp>
      <p:sp>
        <p:nvSpPr>
          <p:cNvPr id="30" name="文本框 29"/>
          <p:cNvSpPr txBox="1"/>
          <p:nvPr>
            <p:custDataLst>
              <p:tags r:id="rId4"/>
            </p:custDataLst>
          </p:nvPr>
        </p:nvSpPr>
        <p:spPr>
          <a:xfrm>
            <a:off x="9023168" y="4475333"/>
            <a:ext cx="1789376" cy="460375"/>
          </a:xfrm>
          <a:prstGeom prst="rect">
            <a:avLst/>
          </a:prstGeom>
          <a:noFill/>
        </p:spPr>
        <p:txBody>
          <a:bodyPr wrap="square" rtlCol="0">
            <a:spAutoFit/>
          </a:bodyPr>
          <a:lstStyle/>
          <a:p>
            <a:r>
              <a:rPr lang="zh-CN" altLang="en-US" sz="2400" b="1" dirty="0">
                <a:solidFill>
                  <a:schemeClr val="bg1"/>
                </a:solidFill>
                <a:latin typeface="微软雅黑" panose="020B0503020204020204" charset="-122"/>
                <a:ea typeface="微软雅黑" panose="020B0503020204020204" charset="-122"/>
              </a:rPr>
              <a:t>实施实验</a:t>
            </a:r>
            <a:endParaRPr lang="zh-CN" altLang="en-US" sz="2400" b="1" dirty="0">
              <a:solidFill>
                <a:schemeClr val="bg1"/>
              </a:solidFill>
              <a:latin typeface="微软雅黑" panose="020B0503020204020204" charset="-122"/>
              <a:ea typeface="微软雅黑" panose="020B0503020204020204" charset="-122"/>
            </a:endParaRPr>
          </a:p>
        </p:txBody>
      </p:sp>
      <p:sp>
        <p:nvSpPr>
          <p:cNvPr id="22" name="文本框 21"/>
          <p:cNvSpPr txBox="1"/>
          <p:nvPr/>
        </p:nvSpPr>
        <p:spPr>
          <a:xfrm>
            <a:off x="1714500" y="2870200"/>
            <a:ext cx="1066800" cy="1076736"/>
          </a:xfrm>
          <a:prstGeom prst="rect">
            <a:avLst/>
          </a:prstGeom>
          <a:noFill/>
        </p:spPr>
        <p:txBody>
          <a:bodyPr wrap="square" rtlCol="0" anchor="ctr">
            <a:normAutofit/>
          </a:bodyPr>
          <a:lstStyle/>
          <a:p>
            <a:pPr algn="ctr"/>
            <a:r>
              <a:rPr lang="en-US" altLang="zh-CN" sz="5400" dirty="0">
                <a:solidFill>
                  <a:srgbClr val="1F4E79"/>
                </a:solidFill>
              </a:rPr>
              <a:t>2</a:t>
            </a:r>
            <a:endParaRPr lang="zh-CN" altLang="en-US" sz="5400" dirty="0">
              <a:solidFill>
                <a:srgbClr val="1F4E79"/>
              </a:solidFill>
            </a:endParaRPr>
          </a:p>
        </p:txBody>
      </p:sp>
    </p:spTree>
    <p:custDataLst>
      <p:tags r:id="rId5"/>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1" nodeType="afterEffect">
                                  <p:stCondLst>
                                    <p:cond delay="0"/>
                                  </p:stCondLst>
                                  <p:iterate type="lt">
                                    <p:tmPct val="10000"/>
                                  </p:iterate>
                                  <p:childTnLst>
                                    <p:set>
                                      <p:cBhvr>
                                        <p:cTn id="6" dur="1" fill="hold">
                                          <p:stCondLst>
                                            <p:cond delay="0"/>
                                          </p:stCondLst>
                                        </p:cTn>
                                        <p:tgtEl>
                                          <p:spTgt spid="11"/>
                                        </p:tgtEl>
                                        <p:attrNameLst>
                                          <p:attrName>style.visibility</p:attrName>
                                        </p:attrNameLst>
                                      </p:cBhvr>
                                      <p:to>
                                        <p:strVal val="visible"/>
                                      </p:to>
                                    </p:set>
                                    <p:anim calcmode="lin" valueType="num">
                                      <p:cBhvr>
                                        <p:cTn id="7" dur="500" fill="hold"/>
                                        <p:tgtEl>
                                          <p:spTgt spid="11"/>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11"/>
                                        </p:tgtEl>
                                        <p:attrNameLst>
                                          <p:attrName>ppt_y</p:attrName>
                                        </p:attrNameLst>
                                      </p:cBhvr>
                                      <p:tavLst>
                                        <p:tav tm="0">
                                          <p:val>
                                            <p:strVal val="#ppt_y"/>
                                          </p:val>
                                        </p:tav>
                                        <p:tav tm="100000">
                                          <p:val>
                                            <p:strVal val="#ppt_y"/>
                                          </p:val>
                                        </p:tav>
                                      </p:tavLst>
                                    </p:anim>
                                    <p:anim calcmode="lin" valueType="num">
                                      <p:cBhvr>
                                        <p:cTn id="9" dur="500" fill="hold"/>
                                        <p:tgtEl>
                                          <p:spTgt spid="11"/>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11"/>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11"/>
                                        </p:tgtEl>
                                      </p:cBhvr>
                                    </p:animEffect>
                                  </p:childTnLst>
                                </p:cTn>
                              </p:par>
                            </p:childTnLst>
                          </p:cTn>
                        </p:par>
                        <p:par>
                          <p:cTn id="12" fill="hold">
                            <p:stCondLst>
                              <p:cond delay="699"/>
                            </p:stCondLst>
                            <p:childTnLst>
                              <p:par>
                                <p:cTn id="13" presetID="3" presetClass="entr" presetSubtype="10" fill="hold" grpId="0" nodeType="afterEffect">
                                  <p:stCondLst>
                                    <p:cond delay="0"/>
                                  </p:stCondLst>
                                  <p:childTnLst>
                                    <p:set>
                                      <p:cBhvr>
                                        <p:cTn id="14" dur="1" fill="hold">
                                          <p:stCondLst>
                                            <p:cond delay="0"/>
                                          </p:stCondLst>
                                        </p:cTn>
                                        <p:tgtEl>
                                          <p:spTgt spid="21"/>
                                        </p:tgtEl>
                                        <p:attrNameLst>
                                          <p:attrName>style.visibility</p:attrName>
                                        </p:attrNameLst>
                                      </p:cBhvr>
                                      <p:to>
                                        <p:strVal val="visible"/>
                                      </p:to>
                                    </p:set>
                                    <p:animEffect transition="in" filter="blinds(horizontal)">
                                      <p:cBhvr>
                                        <p:cTn id="15" dur="500"/>
                                        <p:tgtEl>
                                          <p:spTgt spid="21"/>
                                        </p:tgtEl>
                                      </p:cBhvr>
                                    </p:animEffect>
                                  </p:childTnLst>
                                </p:cTn>
                              </p:par>
                            </p:childTnLst>
                          </p:cTn>
                        </p:par>
                        <p:par>
                          <p:cTn id="16" fill="hold">
                            <p:stCondLst>
                              <p:cond delay="1199"/>
                            </p:stCondLst>
                            <p:childTnLst>
                              <p:par>
                                <p:cTn id="17" presetID="3" presetClass="entr" presetSubtype="10" fill="hold" grpId="0" nodeType="afterEffect">
                                  <p:stCondLst>
                                    <p:cond delay="0"/>
                                  </p:stCondLst>
                                  <p:childTnLst>
                                    <p:set>
                                      <p:cBhvr>
                                        <p:cTn id="18" dur="1" fill="hold">
                                          <p:stCondLst>
                                            <p:cond delay="0"/>
                                          </p:stCondLst>
                                        </p:cTn>
                                        <p:tgtEl>
                                          <p:spTgt spid="26"/>
                                        </p:tgtEl>
                                        <p:attrNameLst>
                                          <p:attrName>style.visibility</p:attrName>
                                        </p:attrNameLst>
                                      </p:cBhvr>
                                      <p:to>
                                        <p:strVal val="visible"/>
                                      </p:to>
                                    </p:set>
                                    <p:animEffect transition="in" filter="blinds(horizontal)">
                                      <p:cBhvr>
                                        <p:cTn id="19" dur="500"/>
                                        <p:tgtEl>
                                          <p:spTgt spid="26"/>
                                        </p:tgtEl>
                                      </p:cBhvr>
                                    </p:animEffect>
                                  </p:childTnLst>
                                </p:cTn>
                              </p:par>
                            </p:childTnLst>
                          </p:cTn>
                        </p:par>
                        <p:par>
                          <p:cTn id="20" fill="hold">
                            <p:stCondLst>
                              <p:cond delay="1699"/>
                            </p:stCondLst>
                            <p:childTnLst>
                              <p:par>
                                <p:cTn id="21" presetID="3" presetClass="entr" presetSubtype="10" fill="hold" grpId="0" nodeType="afterEffect">
                                  <p:stCondLst>
                                    <p:cond delay="0"/>
                                  </p:stCondLst>
                                  <p:childTnLst>
                                    <p:set>
                                      <p:cBhvr>
                                        <p:cTn id="22" dur="1" fill="hold">
                                          <p:stCondLst>
                                            <p:cond delay="0"/>
                                          </p:stCondLst>
                                        </p:cTn>
                                        <p:tgtEl>
                                          <p:spTgt spid="30"/>
                                        </p:tgtEl>
                                        <p:attrNameLst>
                                          <p:attrName>style.visibility</p:attrName>
                                        </p:attrNameLst>
                                      </p:cBhvr>
                                      <p:to>
                                        <p:strVal val="visible"/>
                                      </p:to>
                                    </p:set>
                                    <p:animEffect transition="in" filter="blinds(horizontal)">
                                      <p:cBhvr>
                                        <p:cTn id="23"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p:bldP spid="11" grpId="1"/>
      <p:bldP spid="21" grpId="0"/>
      <p:bldP spid="26" grpId="0"/>
      <p:bldP spid="30"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 name="直接连接符 3"/>
          <p:cNvCxnSpPr/>
          <p:nvPr>
            <p:custDataLst>
              <p:tags r:id="rId1"/>
            </p:custDataLst>
          </p:nvPr>
        </p:nvCxnSpPr>
        <p:spPr>
          <a:xfrm>
            <a:off x="1932495" y="806587"/>
            <a:ext cx="10259505"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5" name="文本框 4"/>
          <p:cNvSpPr txBox="1"/>
          <p:nvPr>
            <p:custDataLst>
              <p:tags r:id="rId2"/>
            </p:custDataLst>
          </p:nvPr>
        </p:nvSpPr>
        <p:spPr>
          <a:xfrm>
            <a:off x="2167890" y="264160"/>
            <a:ext cx="8973185" cy="521970"/>
          </a:xfrm>
          <a:prstGeom prst="rect">
            <a:avLst/>
          </a:prstGeom>
          <a:noFill/>
        </p:spPr>
        <p:txBody>
          <a:bodyPr wrap="square" rtlCol="0">
            <a:spAutoFit/>
          </a:bodyPr>
          <a:lstStyle/>
          <a:p>
            <a:r>
              <a:rPr lang="zh-CN" altLang="en-US" sz="2800" b="1" dirty="0" smtClean="0">
                <a:solidFill>
                  <a:schemeClr val="accent5">
                    <a:lumMod val="75000"/>
                  </a:schemeClr>
                </a:solidFill>
                <a:latin typeface="微软雅黑" panose="020B0503020204020204" charset="-122"/>
                <a:ea typeface="微软雅黑" panose="020B0503020204020204" charset="-122"/>
              </a:rPr>
              <a:t>关于水的不同温度对水的凝固速度影响的研究</a:t>
            </a:r>
            <a:endParaRPr lang="zh-CN" altLang="en-US" sz="2800" b="1" dirty="0" smtClean="0">
              <a:solidFill>
                <a:schemeClr val="accent5">
                  <a:lumMod val="75000"/>
                </a:schemeClr>
              </a:solidFill>
              <a:latin typeface="微软雅黑" panose="020B0503020204020204" charset="-122"/>
              <a:ea typeface="微软雅黑" panose="020B0503020204020204" charset="-122"/>
            </a:endParaRPr>
          </a:p>
        </p:txBody>
      </p:sp>
      <p:pic>
        <p:nvPicPr>
          <p:cNvPr id="6" name="图片 5"/>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sp>
        <p:nvSpPr>
          <p:cNvPr id="7" name="文本框 6"/>
          <p:cNvSpPr txBox="1"/>
          <p:nvPr>
            <p:custDataLst>
              <p:tags r:id="rId5"/>
            </p:custDataLst>
          </p:nvPr>
        </p:nvSpPr>
        <p:spPr>
          <a:xfrm>
            <a:off x="3749040" y="2272665"/>
            <a:ext cx="4694555" cy="2389505"/>
          </a:xfrm>
          <a:prstGeom prst="rect">
            <a:avLst/>
          </a:prstGeom>
          <a:noFill/>
        </p:spPr>
        <p:txBody>
          <a:bodyPr wrap="square" rtlCol="0">
            <a:noAutofit/>
          </a:bodyPr>
          <a:lstStyle/>
          <a:p>
            <a:pPr algn="ctr">
              <a:lnSpc>
                <a:spcPct val="180000"/>
              </a:lnSpc>
            </a:pPr>
            <a:r>
              <a:rPr lang="en-US" altLang="zh-CN" sz="2400" dirty="0" smtClean="0">
                <a:latin typeface="宋体" panose="02010600030101010101" pitchFamily="2" charset="-122"/>
                <a:ea typeface="宋体" panose="02010600030101010101" pitchFamily="2" charset="-122"/>
              </a:rPr>
              <a:t>温度越高，所用凝固时间越少。</a:t>
            </a:r>
            <a:r>
              <a:rPr lang="zh-CN" altLang="en-US" sz="2400" dirty="0" smtClean="0">
                <a:latin typeface="宋体" panose="02010600030101010101" pitchFamily="2" charset="-122"/>
                <a:ea typeface="宋体" panose="02010600030101010101" pitchFamily="2" charset="-122"/>
              </a:rPr>
              <a:t>反之，温度越低，所用凝固时间越多</a:t>
            </a:r>
            <a:endParaRPr lang="zh-CN" altLang="en-US" sz="2400" dirty="0" smtClean="0">
              <a:latin typeface="宋体" panose="02010600030101010101" pitchFamily="2" charset="-122"/>
              <a:ea typeface="宋体" panose="02010600030101010101" pitchFamily="2" charset="-122"/>
            </a:endParaRPr>
          </a:p>
        </p:txBody>
      </p:sp>
      <p:sp>
        <p:nvSpPr>
          <p:cNvPr id="8" name="文本框 7"/>
          <p:cNvSpPr txBox="1"/>
          <p:nvPr>
            <p:custDataLst>
              <p:tags r:id="rId6"/>
            </p:custDataLst>
          </p:nvPr>
        </p:nvSpPr>
        <p:spPr>
          <a:xfrm>
            <a:off x="5405951" y="1644923"/>
            <a:ext cx="2157818" cy="460375"/>
          </a:xfrm>
          <a:prstGeom prst="rect">
            <a:avLst/>
          </a:prstGeom>
          <a:noFill/>
        </p:spPr>
        <p:txBody>
          <a:bodyPr wrap="square" rtlCol="0">
            <a:spAutoFit/>
          </a:bodyPr>
          <a:lstStyle/>
          <a:p>
            <a:r>
              <a:rPr lang="zh-CN" altLang="en-US" sz="2400" b="1" dirty="0">
                <a:solidFill>
                  <a:schemeClr val="accent1">
                    <a:lumMod val="75000"/>
                  </a:schemeClr>
                </a:solidFill>
                <a:latin typeface="微软雅黑" panose="020B0503020204020204" charset="-122"/>
                <a:ea typeface="微软雅黑" panose="020B0503020204020204" charset="-122"/>
              </a:rPr>
              <a:t>作出假设</a:t>
            </a:r>
            <a:endParaRPr lang="zh-CN" altLang="en-US" sz="2400" b="1" dirty="0">
              <a:solidFill>
                <a:schemeClr val="accent1">
                  <a:lumMod val="75000"/>
                </a:schemeClr>
              </a:solidFill>
              <a:latin typeface="微软雅黑" panose="020B0503020204020204" charset="-122"/>
              <a:ea typeface="微软雅黑" panose="020B0503020204020204" charset="-122"/>
            </a:endParaRPr>
          </a:p>
        </p:txBody>
      </p:sp>
    </p:spTree>
    <p:custDataLst>
      <p:tags r:id="rId7"/>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par>
                          <p:cTn id="12" fill="hold">
                            <p:stCondLst>
                              <p:cond delay="1450"/>
                            </p:stCondLst>
                            <p:childTnLst>
                              <p:par>
                                <p:cTn id="13" presetID="42" presetClass="entr" presetSubtype="0" fill="hold" grpId="0" nodeType="afterEffect">
                                  <p:stCondLst>
                                    <p:cond delay="0"/>
                                  </p:stCondLst>
                                  <p:childTnLst>
                                    <p:set>
                                      <p:cBhvr>
                                        <p:cTn id="14" dur="1" fill="hold">
                                          <p:stCondLst>
                                            <p:cond delay="0"/>
                                          </p:stCondLst>
                                        </p:cTn>
                                        <p:tgtEl>
                                          <p:spTgt spid="8"/>
                                        </p:tgtEl>
                                        <p:attrNameLst>
                                          <p:attrName>style.visibility</p:attrName>
                                        </p:attrNameLst>
                                      </p:cBhvr>
                                      <p:to>
                                        <p:strVal val="visible"/>
                                      </p:to>
                                    </p:set>
                                    <p:animEffect transition="in" filter="fade">
                                      <p:cBhvr>
                                        <p:cTn id="15" dur="1000"/>
                                        <p:tgtEl>
                                          <p:spTgt spid="8"/>
                                        </p:tgtEl>
                                      </p:cBhvr>
                                    </p:animEffect>
                                    <p:anim calcmode="lin" valueType="num">
                                      <p:cBhvr>
                                        <p:cTn id="16" dur="1000" fill="hold"/>
                                        <p:tgtEl>
                                          <p:spTgt spid="8"/>
                                        </p:tgtEl>
                                        <p:attrNameLst>
                                          <p:attrName>ppt_x</p:attrName>
                                        </p:attrNameLst>
                                      </p:cBhvr>
                                      <p:tavLst>
                                        <p:tav tm="0">
                                          <p:val>
                                            <p:strVal val="#ppt_x"/>
                                          </p:val>
                                        </p:tav>
                                        <p:tav tm="100000">
                                          <p:val>
                                            <p:strVal val="#ppt_x"/>
                                          </p:val>
                                        </p:tav>
                                      </p:tavLst>
                                    </p:anim>
                                    <p:anim calcmode="lin" valueType="num">
                                      <p:cBhvr>
                                        <p:cTn id="17" dur="1000" fill="hold"/>
                                        <p:tgtEl>
                                          <p:spTgt spid="8"/>
                                        </p:tgtEl>
                                        <p:attrNameLst>
                                          <p:attrName>ppt_y</p:attrName>
                                        </p:attrNameLst>
                                      </p:cBhvr>
                                      <p:tavLst>
                                        <p:tav tm="0">
                                          <p:val>
                                            <p:strVal val="#ppt_y+.1"/>
                                          </p:val>
                                        </p:tav>
                                        <p:tav tm="100000">
                                          <p:val>
                                            <p:strVal val="#ppt_y"/>
                                          </p:val>
                                        </p:tav>
                                      </p:tavLst>
                                    </p:anim>
                                  </p:childTnLst>
                                </p:cTn>
                              </p:par>
                            </p:childTnLst>
                          </p:cTn>
                        </p:par>
                        <p:par>
                          <p:cTn id="18" fill="hold">
                            <p:stCondLst>
                              <p:cond delay="2450"/>
                            </p:stCondLst>
                            <p:childTnLst>
                              <p:par>
                                <p:cTn id="19" presetID="3" presetClass="entr" presetSubtype="10" fill="hold" grpId="0" nodeType="afterEffect">
                                  <p:stCondLst>
                                    <p:cond delay="0"/>
                                  </p:stCondLst>
                                  <p:childTnLst>
                                    <p:set>
                                      <p:cBhvr>
                                        <p:cTn id="20" dur="1" fill="hold">
                                          <p:stCondLst>
                                            <p:cond delay="0"/>
                                          </p:stCondLst>
                                        </p:cTn>
                                        <p:tgtEl>
                                          <p:spTgt spid="7"/>
                                        </p:tgtEl>
                                        <p:attrNameLst>
                                          <p:attrName>style.visibility</p:attrName>
                                        </p:attrNameLst>
                                      </p:cBhvr>
                                      <p:to>
                                        <p:strVal val="visible"/>
                                      </p:to>
                                    </p:set>
                                    <p:animEffect transition="in" filter="blinds(horizontal)">
                                      <p:cBhvr>
                                        <p:cTn id="21"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7" grpId="0"/>
      <p:bldP spid="8"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 name="直接连接符 3"/>
          <p:cNvCxnSpPr/>
          <p:nvPr>
            <p:custDataLst>
              <p:tags r:id="rId1"/>
            </p:custDataLst>
          </p:nvPr>
        </p:nvCxnSpPr>
        <p:spPr>
          <a:xfrm>
            <a:off x="1932495" y="806587"/>
            <a:ext cx="10259505"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5" name="文本框 4"/>
          <p:cNvSpPr txBox="1"/>
          <p:nvPr>
            <p:custDataLst>
              <p:tags r:id="rId2"/>
            </p:custDataLst>
          </p:nvPr>
        </p:nvSpPr>
        <p:spPr>
          <a:xfrm>
            <a:off x="2167890" y="264160"/>
            <a:ext cx="8559165" cy="521970"/>
          </a:xfrm>
          <a:prstGeom prst="rect">
            <a:avLst/>
          </a:prstGeom>
          <a:noFill/>
        </p:spPr>
        <p:txBody>
          <a:bodyPr wrap="square" rtlCol="0">
            <a:spAutoFit/>
          </a:bodyPr>
          <a:lstStyle/>
          <a:p>
            <a:r>
              <a:rPr lang="zh-CN" altLang="en-US" sz="2800" b="1" dirty="0" smtClean="0">
                <a:solidFill>
                  <a:schemeClr val="accent5">
                    <a:lumMod val="75000"/>
                  </a:schemeClr>
                </a:solidFill>
                <a:latin typeface="微软雅黑" panose="020B0503020204020204" charset="-122"/>
                <a:ea typeface="微软雅黑" panose="020B0503020204020204" charset="-122"/>
                <a:sym typeface="+mn-ea"/>
              </a:rPr>
              <a:t>关于水的不同温度对水的凝固速度影响的研究</a:t>
            </a:r>
            <a:endParaRPr lang="zh-CN" altLang="en-US" sz="2800" b="1" dirty="0">
              <a:solidFill>
                <a:schemeClr val="accent5">
                  <a:lumMod val="75000"/>
                </a:schemeClr>
              </a:solidFill>
              <a:latin typeface="微软雅黑" panose="020B0503020204020204" charset="-122"/>
              <a:ea typeface="微软雅黑" panose="020B0503020204020204" charset="-122"/>
            </a:endParaRPr>
          </a:p>
        </p:txBody>
      </p:sp>
      <p:pic>
        <p:nvPicPr>
          <p:cNvPr id="6" name="图片 5"/>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cxnSp>
        <p:nvCxnSpPr>
          <p:cNvPr id="8" name="直接连接符 7"/>
          <p:cNvCxnSpPr/>
          <p:nvPr>
            <p:custDataLst>
              <p:tags r:id="rId5"/>
            </p:custDataLst>
          </p:nvPr>
        </p:nvCxnSpPr>
        <p:spPr>
          <a:xfrm>
            <a:off x="4246096" y="1347634"/>
            <a:ext cx="90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9" name="直接连接符 8"/>
          <p:cNvCxnSpPr/>
          <p:nvPr>
            <p:custDataLst>
              <p:tags r:id="rId6"/>
            </p:custDataLst>
          </p:nvPr>
        </p:nvCxnSpPr>
        <p:spPr>
          <a:xfrm>
            <a:off x="4066096" y="1481181"/>
            <a:ext cx="108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0" name="直接连接符 9"/>
          <p:cNvCxnSpPr/>
          <p:nvPr>
            <p:custDataLst>
              <p:tags r:id="rId7"/>
            </p:custDataLst>
          </p:nvPr>
        </p:nvCxnSpPr>
        <p:spPr>
          <a:xfrm>
            <a:off x="6961696" y="1347634"/>
            <a:ext cx="72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2" name="直接连接符 11"/>
          <p:cNvCxnSpPr/>
          <p:nvPr>
            <p:custDataLst>
              <p:tags r:id="rId8"/>
            </p:custDataLst>
          </p:nvPr>
        </p:nvCxnSpPr>
        <p:spPr>
          <a:xfrm>
            <a:off x="6961696" y="1481181"/>
            <a:ext cx="108000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13" name="文本框 12"/>
          <p:cNvSpPr txBox="1"/>
          <p:nvPr>
            <p:custDataLst>
              <p:tags r:id="rId9"/>
            </p:custDataLst>
          </p:nvPr>
        </p:nvSpPr>
        <p:spPr>
          <a:xfrm>
            <a:off x="5241304" y="1219571"/>
            <a:ext cx="1720392" cy="521970"/>
          </a:xfrm>
          <a:prstGeom prst="rect">
            <a:avLst/>
          </a:prstGeom>
          <a:noFill/>
        </p:spPr>
        <p:txBody>
          <a:bodyPr wrap="square" rtlCol="0">
            <a:spAutoFit/>
          </a:bodyPr>
          <a:lstStyle/>
          <a:p>
            <a:r>
              <a:rPr lang="zh-CN" altLang="en-US" sz="2800" b="1" dirty="0">
                <a:solidFill>
                  <a:schemeClr val="accent1">
                    <a:lumMod val="50000"/>
                  </a:schemeClr>
                </a:solidFill>
                <a:latin typeface="微软雅黑" panose="020B0503020204020204" charset="-122"/>
                <a:ea typeface="微软雅黑" panose="020B0503020204020204" charset="-122"/>
              </a:rPr>
              <a:t>设计实验</a:t>
            </a:r>
            <a:endParaRPr lang="zh-CN" altLang="en-US" sz="2800" b="1" dirty="0">
              <a:solidFill>
                <a:schemeClr val="accent1">
                  <a:lumMod val="50000"/>
                </a:schemeClr>
              </a:solidFill>
              <a:latin typeface="微软雅黑" panose="020B0503020204020204" charset="-122"/>
              <a:ea typeface="微软雅黑" panose="020B0503020204020204" charset="-122"/>
            </a:endParaRPr>
          </a:p>
        </p:txBody>
      </p:sp>
      <p:cxnSp>
        <p:nvCxnSpPr>
          <p:cNvPr id="7" name="直接连接符 6"/>
          <p:cNvCxnSpPr/>
          <p:nvPr>
            <p:custDataLst>
              <p:tags r:id="rId10"/>
            </p:custDataLst>
          </p:nvPr>
        </p:nvCxnSpPr>
        <p:spPr>
          <a:xfrm>
            <a:off x="4425950" y="1619250"/>
            <a:ext cx="720090"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1" name="直接连接符 10"/>
          <p:cNvCxnSpPr/>
          <p:nvPr>
            <p:custDataLst>
              <p:tags r:id="rId11"/>
            </p:custDataLst>
          </p:nvPr>
        </p:nvCxnSpPr>
        <p:spPr>
          <a:xfrm>
            <a:off x="6961505" y="1619250"/>
            <a:ext cx="899795" cy="0"/>
          </a:xfrm>
          <a:prstGeom prst="line">
            <a:avLst/>
          </a:prstGeom>
          <a:ln w="1270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nvGrpSpPr>
          <p:cNvPr id="3" name="组合 2"/>
          <p:cNvGrpSpPr/>
          <p:nvPr>
            <p:custDataLst>
              <p:tags r:id="rId12"/>
            </p:custDataLst>
          </p:nvPr>
        </p:nvGrpSpPr>
        <p:grpSpPr>
          <a:xfrm>
            <a:off x="1753235" y="2033270"/>
            <a:ext cx="8974455" cy="3961765"/>
            <a:chOff x="2761" y="6739"/>
            <a:chExt cx="14133" cy="2702"/>
          </a:xfrm>
        </p:grpSpPr>
        <p:sp>
          <p:nvSpPr>
            <p:cNvPr id="18" name="矩形 17"/>
            <p:cNvSpPr/>
            <p:nvPr/>
          </p:nvSpPr>
          <p:spPr>
            <a:xfrm>
              <a:off x="2761" y="6739"/>
              <a:ext cx="14133" cy="2702"/>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a:solidFill>
                    <a:schemeClr val="bg2">
                      <a:lumMod val="25000"/>
                    </a:schemeClr>
                  </a:solidFill>
                </a:rPr>
                <a:t>杯①用30℃的开水，放入冰箱中冷冻</a:t>
              </a:r>
              <a:endParaRPr lang="zh-CN" altLang="en-US">
                <a:solidFill>
                  <a:schemeClr val="bg2">
                    <a:lumMod val="25000"/>
                  </a:schemeClr>
                </a:solidFill>
              </a:endParaRPr>
            </a:p>
            <a:p>
              <a:pPr algn="ctr"/>
              <a:r>
                <a:rPr lang="zh-CN" altLang="en-US">
                  <a:solidFill>
                    <a:schemeClr val="bg2">
                      <a:lumMod val="25000"/>
                    </a:schemeClr>
                  </a:solidFill>
                </a:rPr>
                <a:t>杯②用50℃的开水，放入冰箱中冷冻</a:t>
              </a:r>
              <a:endParaRPr lang="zh-CN" altLang="en-US">
                <a:solidFill>
                  <a:schemeClr val="bg2">
                    <a:lumMod val="25000"/>
                  </a:schemeClr>
                </a:solidFill>
              </a:endParaRPr>
            </a:p>
            <a:p>
              <a:pPr algn="ctr"/>
              <a:r>
                <a:rPr lang="zh-CN" altLang="en-US">
                  <a:solidFill>
                    <a:schemeClr val="bg2">
                      <a:lumMod val="25000"/>
                    </a:schemeClr>
                  </a:solidFill>
                </a:rPr>
                <a:t>杯③用70℃的开水，放入冰箱中冷冻</a:t>
              </a:r>
              <a:endParaRPr lang="zh-CN" altLang="en-US">
                <a:solidFill>
                  <a:schemeClr val="bg2">
                    <a:lumMod val="25000"/>
                  </a:schemeClr>
                </a:solidFill>
              </a:endParaRPr>
            </a:p>
            <a:p>
              <a:pPr algn="ctr"/>
              <a:r>
                <a:rPr lang="zh-CN" altLang="en-US">
                  <a:solidFill>
                    <a:schemeClr val="bg2">
                      <a:lumMod val="25000"/>
                    </a:schemeClr>
                  </a:solidFill>
                </a:rPr>
                <a:t>杯④用90℃的开水，放入冰箱中冷冻</a:t>
              </a:r>
              <a:endParaRPr lang="zh-CN" altLang="en-US">
                <a:solidFill>
                  <a:schemeClr val="bg2">
                    <a:lumMod val="25000"/>
                  </a:schemeClr>
                </a:solidFill>
              </a:endParaRPr>
            </a:p>
            <a:p>
              <a:pPr algn="ctr"/>
              <a:r>
                <a:rPr lang="zh-CN" altLang="en-US">
                  <a:solidFill>
                    <a:schemeClr val="bg2">
                      <a:lumMod val="25000"/>
                    </a:schemeClr>
                  </a:solidFill>
                </a:rPr>
                <a:t>杯⑤用100℃的开水，放入冰箱中冷冻</a:t>
              </a:r>
              <a:endParaRPr lang="zh-CN" altLang="en-US">
                <a:solidFill>
                  <a:schemeClr val="bg2">
                    <a:lumMod val="25000"/>
                  </a:schemeClr>
                </a:solidFill>
              </a:endParaRPr>
            </a:p>
            <a:p>
              <a:pPr algn="ctr"/>
              <a:r>
                <a:rPr lang="zh-CN" altLang="en-US">
                  <a:solidFill>
                    <a:schemeClr val="bg2">
                      <a:lumMod val="25000"/>
                    </a:schemeClr>
                  </a:solidFill>
                </a:rPr>
                <a:t>记录①至⑤号杯中水凝固的速度，</a:t>
              </a:r>
              <a:endParaRPr lang="zh-CN" altLang="en-US">
                <a:solidFill>
                  <a:schemeClr val="bg2">
                    <a:lumMod val="25000"/>
                  </a:schemeClr>
                </a:solidFill>
              </a:endParaRPr>
            </a:p>
            <a:p>
              <a:pPr algn="ctr"/>
              <a:r>
                <a:rPr lang="zh-CN" altLang="en-US">
                  <a:solidFill>
                    <a:schemeClr val="bg2">
                      <a:lumMod val="25000"/>
                    </a:schemeClr>
                  </a:solidFill>
                </a:rPr>
                <a:t>并重复试验，得出结论。</a:t>
              </a:r>
              <a:endParaRPr lang="zh-CN" altLang="en-US">
                <a:solidFill>
                  <a:schemeClr val="bg2">
                    <a:lumMod val="25000"/>
                  </a:schemeClr>
                </a:solidFill>
              </a:endParaRPr>
            </a:p>
          </p:txBody>
        </p:sp>
        <p:sp>
          <p:nvSpPr>
            <p:cNvPr id="19" name="半闭框 18"/>
            <p:cNvSpPr/>
            <p:nvPr/>
          </p:nvSpPr>
          <p:spPr>
            <a:xfrm>
              <a:off x="2761" y="6739"/>
              <a:ext cx="1752" cy="1009"/>
            </a:xfrm>
            <a:prstGeom prst="halfFrame">
              <a:avLst>
                <a:gd name="adj1" fmla="val 9804"/>
                <a:gd name="adj2" fmla="val 8333"/>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endParaRPr>
            </a:p>
          </p:txBody>
        </p:sp>
        <p:sp>
          <p:nvSpPr>
            <p:cNvPr id="20" name="半闭框 19"/>
            <p:cNvSpPr/>
            <p:nvPr/>
          </p:nvSpPr>
          <p:spPr>
            <a:xfrm>
              <a:off x="15142" y="8431"/>
              <a:ext cx="1752" cy="1009"/>
            </a:xfrm>
            <a:prstGeom prst="halfFrame">
              <a:avLst>
                <a:gd name="adj1" fmla="val 9804"/>
                <a:gd name="adj2" fmla="val 8333"/>
              </a:avLst>
            </a:prstGeom>
            <a:scene3d>
              <a:camera prst="orthographicFront">
                <a:rot lat="10800000" lon="10800000" rev="0"/>
              </a:camera>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endParaRPr>
            </a:p>
          </p:txBody>
        </p:sp>
      </p:grpSp>
    </p:spTree>
    <p:custDataLst>
      <p:tags r:id="rId13"/>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par>
                          <p:cTn id="12" fill="hold">
                            <p:stCondLst>
                              <p:cond delay="1450"/>
                            </p:stCondLst>
                            <p:childTnLst>
                              <p:par>
                                <p:cTn id="13" presetID="41" presetClass="entr" presetSubtype="0" fill="hold" grpId="0" nodeType="afterEffect">
                                  <p:stCondLst>
                                    <p:cond delay="0"/>
                                  </p:stCondLst>
                                  <p:iterate type="lt">
                                    <p:tmPct val="10000"/>
                                  </p:iterate>
                                  <p:childTnLst>
                                    <p:set>
                                      <p:cBhvr>
                                        <p:cTn id="14" dur="1" fill="hold">
                                          <p:stCondLst>
                                            <p:cond delay="0"/>
                                          </p:stCondLst>
                                        </p:cTn>
                                        <p:tgtEl>
                                          <p:spTgt spid="13"/>
                                        </p:tgtEl>
                                        <p:attrNameLst>
                                          <p:attrName>style.visibility</p:attrName>
                                        </p:attrNameLst>
                                      </p:cBhvr>
                                      <p:to>
                                        <p:strVal val="visible"/>
                                      </p:to>
                                    </p:set>
                                    <p:anim calcmode="lin" valueType="num">
                                      <p:cBhvr>
                                        <p:cTn id="15" dur="500" fill="hold"/>
                                        <p:tgtEl>
                                          <p:spTgt spid="13"/>
                                        </p:tgtEl>
                                        <p:attrNameLst>
                                          <p:attrName>ppt_x</p:attrName>
                                        </p:attrNameLst>
                                      </p:cBhvr>
                                      <p:tavLst>
                                        <p:tav tm="0">
                                          <p:val>
                                            <p:strVal val="#ppt_x"/>
                                          </p:val>
                                        </p:tav>
                                        <p:tav tm="50000">
                                          <p:val>
                                            <p:strVal val="#ppt_x+.1"/>
                                          </p:val>
                                        </p:tav>
                                        <p:tav tm="100000">
                                          <p:val>
                                            <p:strVal val="#ppt_x"/>
                                          </p:val>
                                        </p:tav>
                                      </p:tavLst>
                                    </p:anim>
                                    <p:anim calcmode="lin" valueType="num">
                                      <p:cBhvr>
                                        <p:cTn id="16" dur="500" fill="hold"/>
                                        <p:tgtEl>
                                          <p:spTgt spid="13"/>
                                        </p:tgtEl>
                                        <p:attrNameLst>
                                          <p:attrName>ppt_y</p:attrName>
                                        </p:attrNameLst>
                                      </p:cBhvr>
                                      <p:tavLst>
                                        <p:tav tm="0">
                                          <p:val>
                                            <p:strVal val="#ppt_y"/>
                                          </p:val>
                                        </p:tav>
                                        <p:tav tm="100000">
                                          <p:val>
                                            <p:strVal val="#ppt_y"/>
                                          </p:val>
                                        </p:tav>
                                      </p:tavLst>
                                    </p:anim>
                                    <p:anim calcmode="lin" valueType="num">
                                      <p:cBhvr>
                                        <p:cTn id="17" dur="500" fill="hold"/>
                                        <p:tgtEl>
                                          <p:spTgt spid="13"/>
                                        </p:tgtEl>
                                        <p:attrNameLst>
                                          <p:attrName>ppt_h</p:attrName>
                                        </p:attrNameLst>
                                      </p:cBhvr>
                                      <p:tavLst>
                                        <p:tav tm="0">
                                          <p:val>
                                            <p:strVal val="#ppt_h/10"/>
                                          </p:val>
                                        </p:tav>
                                        <p:tav tm="50000">
                                          <p:val>
                                            <p:strVal val="#ppt_h+.01"/>
                                          </p:val>
                                        </p:tav>
                                        <p:tav tm="100000">
                                          <p:val>
                                            <p:strVal val="#ppt_h"/>
                                          </p:val>
                                        </p:tav>
                                      </p:tavLst>
                                    </p:anim>
                                    <p:anim calcmode="lin" valueType="num">
                                      <p:cBhvr>
                                        <p:cTn id="18" dur="500" fill="hold"/>
                                        <p:tgtEl>
                                          <p:spTgt spid="13"/>
                                        </p:tgtEl>
                                        <p:attrNameLst>
                                          <p:attrName>ppt_w</p:attrName>
                                        </p:attrNameLst>
                                      </p:cBhvr>
                                      <p:tavLst>
                                        <p:tav tm="0">
                                          <p:val>
                                            <p:strVal val="#ppt_w/10"/>
                                          </p:val>
                                        </p:tav>
                                        <p:tav tm="50000">
                                          <p:val>
                                            <p:strVal val="#ppt_w+.01"/>
                                          </p:val>
                                        </p:tav>
                                        <p:tav tm="100000">
                                          <p:val>
                                            <p:strVal val="#ppt_w"/>
                                          </p:val>
                                        </p:tav>
                                      </p:tavLst>
                                    </p:anim>
                                    <p:animEffect transition="in" filter="fade">
                                      <p:cBhvr>
                                        <p:cTn id="19" dur="500" tmFilter="0,0; .5, 1; 1, 1"/>
                                        <p:tgtEl>
                                          <p:spTgt spid="13"/>
                                        </p:tgtEl>
                                      </p:cBhvr>
                                    </p:animEffect>
                                  </p:childTnLst>
                                </p:cTn>
                              </p:par>
                              <p:par>
                                <p:cTn id="20" presetID="10" presetClass="entr" presetSubtype="0" fill="hold" nodeType="withEffect">
                                  <p:stCondLst>
                                    <p:cond delay="0"/>
                                  </p:stCondLst>
                                  <p:childTnLst>
                                    <p:set>
                                      <p:cBhvr>
                                        <p:cTn id="21" dur="1" fill="hold">
                                          <p:stCondLst>
                                            <p:cond delay="0"/>
                                          </p:stCondLst>
                                        </p:cTn>
                                        <p:tgtEl>
                                          <p:spTgt spid="8"/>
                                        </p:tgtEl>
                                        <p:attrNameLst>
                                          <p:attrName>style.visibility</p:attrName>
                                        </p:attrNameLst>
                                      </p:cBhvr>
                                      <p:to>
                                        <p:strVal val="visible"/>
                                      </p:to>
                                    </p:set>
                                    <p:animEffect transition="in" filter="fade">
                                      <p:cBhvr>
                                        <p:cTn id="22" dur="500"/>
                                        <p:tgtEl>
                                          <p:spTgt spid="8"/>
                                        </p:tgtEl>
                                      </p:cBhvr>
                                    </p:animEffect>
                                  </p:childTnLst>
                                </p:cTn>
                              </p:par>
                              <p:par>
                                <p:cTn id="23" presetID="10" presetClass="entr" presetSubtype="0" fill="hold" nodeType="withEffect">
                                  <p:stCondLst>
                                    <p:cond delay="0"/>
                                  </p:stCondLst>
                                  <p:childTnLst>
                                    <p:set>
                                      <p:cBhvr>
                                        <p:cTn id="24" dur="1" fill="hold">
                                          <p:stCondLst>
                                            <p:cond delay="0"/>
                                          </p:stCondLst>
                                        </p:cTn>
                                        <p:tgtEl>
                                          <p:spTgt spid="10"/>
                                        </p:tgtEl>
                                        <p:attrNameLst>
                                          <p:attrName>style.visibility</p:attrName>
                                        </p:attrNameLst>
                                      </p:cBhvr>
                                      <p:to>
                                        <p:strVal val="visible"/>
                                      </p:to>
                                    </p:set>
                                    <p:animEffect transition="in" filter="fade">
                                      <p:cBhvr>
                                        <p:cTn id="25" dur="500"/>
                                        <p:tgtEl>
                                          <p:spTgt spid="10"/>
                                        </p:tgtEl>
                                      </p:cBhvr>
                                    </p:animEffect>
                                  </p:childTnLst>
                                </p:cTn>
                              </p:par>
                              <p:par>
                                <p:cTn id="26" presetID="10" presetClass="entr" presetSubtype="0" fill="hold" nodeType="withEffect">
                                  <p:stCondLst>
                                    <p:cond delay="0"/>
                                  </p:stCondLst>
                                  <p:childTnLst>
                                    <p:set>
                                      <p:cBhvr>
                                        <p:cTn id="27" dur="1" fill="hold">
                                          <p:stCondLst>
                                            <p:cond delay="0"/>
                                          </p:stCondLst>
                                        </p:cTn>
                                        <p:tgtEl>
                                          <p:spTgt spid="9"/>
                                        </p:tgtEl>
                                        <p:attrNameLst>
                                          <p:attrName>style.visibility</p:attrName>
                                        </p:attrNameLst>
                                      </p:cBhvr>
                                      <p:to>
                                        <p:strVal val="visible"/>
                                      </p:to>
                                    </p:set>
                                    <p:animEffect transition="in" filter="fade">
                                      <p:cBhvr>
                                        <p:cTn id="28" dur="500"/>
                                        <p:tgtEl>
                                          <p:spTgt spid="9"/>
                                        </p:tgtEl>
                                      </p:cBhvr>
                                    </p:animEffect>
                                  </p:childTnLst>
                                </p:cTn>
                              </p:par>
                              <p:par>
                                <p:cTn id="29" presetID="10" presetClass="entr" presetSubtype="0" fill="hold" nodeType="withEffect">
                                  <p:stCondLst>
                                    <p:cond delay="0"/>
                                  </p:stCondLst>
                                  <p:childTnLst>
                                    <p:set>
                                      <p:cBhvr>
                                        <p:cTn id="30" dur="1" fill="hold">
                                          <p:stCondLst>
                                            <p:cond delay="0"/>
                                          </p:stCondLst>
                                        </p:cTn>
                                        <p:tgtEl>
                                          <p:spTgt spid="12"/>
                                        </p:tgtEl>
                                        <p:attrNameLst>
                                          <p:attrName>style.visibility</p:attrName>
                                        </p:attrNameLst>
                                      </p:cBhvr>
                                      <p:to>
                                        <p:strVal val="visible"/>
                                      </p:to>
                                    </p:set>
                                    <p:animEffect transition="in" filter="fade">
                                      <p:cBhvr>
                                        <p:cTn id="31" dur="500"/>
                                        <p:tgtEl>
                                          <p:spTgt spid="12"/>
                                        </p:tgtEl>
                                      </p:cBhvr>
                                    </p:animEffect>
                                  </p:childTnLst>
                                </p:cTn>
                              </p:par>
                              <p:par>
                                <p:cTn id="32" presetID="10" presetClass="entr" presetSubtype="0" fill="hold" nodeType="withEffect">
                                  <p:stCondLst>
                                    <p:cond delay="0"/>
                                  </p:stCondLst>
                                  <p:childTnLst>
                                    <p:set>
                                      <p:cBhvr>
                                        <p:cTn id="33" dur="1" fill="hold">
                                          <p:stCondLst>
                                            <p:cond delay="0"/>
                                          </p:stCondLst>
                                        </p:cTn>
                                        <p:tgtEl>
                                          <p:spTgt spid="7"/>
                                        </p:tgtEl>
                                        <p:attrNameLst>
                                          <p:attrName>style.visibility</p:attrName>
                                        </p:attrNameLst>
                                      </p:cBhvr>
                                      <p:to>
                                        <p:strVal val="visible"/>
                                      </p:to>
                                    </p:set>
                                    <p:animEffect transition="in" filter="fade">
                                      <p:cBhvr>
                                        <p:cTn id="34" dur="500"/>
                                        <p:tgtEl>
                                          <p:spTgt spid="7"/>
                                        </p:tgtEl>
                                      </p:cBhvr>
                                    </p:animEffect>
                                  </p:childTnLst>
                                </p:cTn>
                              </p:par>
                              <p:par>
                                <p:cTn id="35" presetID="10" presetClass="entr" presetSubtype="0" fill="hold" nodeType="withEffect">
                                  <p:stCondLst>
                                    <p:cond delay="0"/>
                                  </p:stCondLst>
                                  <p:childTnLst>
                                    <p:set>
                                      <p:cBhvr>
                                        <p:cTn id="36" dur="1" fill="hold">
                                          <p:stCondLst>
                                            <p:cond delay="0"/>
                                          </p:stCondLst>
                                        </p:cTn>
                                        <p:tgtEl>
                                          <p:spTgt spid="11"/>
                                        </p:tgtEl>
                                        <p:attrNameLst>
                                          <p:attrName>style.visibility</p:attrName>
                                        </p:attrNameLst>
                                      </p:cBhvr>
                                      <p:to>
                                        <p:strVal val="visible"/>
                                      </p:to>
                                    </p:set>
                                    <p:animEffect transition="in" filter="fade">
                                      <p:cBhvr>
                                        <p:cTn id="37" dur="500"/>
                                        <p:tgtEl>
                                          <p:spTgt spid="11"/>
                                        </p:tgtEl>
                                      </p:cBhvr>
                                    </p:animEffect>
                                  </p:childTnLst>
                                </p:cTn>
                              </p:par>
                            </p:childTnLst>
                          </p:cTn>
                        </p:par>
                        <p:par>
                          <p:cTn id="38" fill="hold">
                            <p:stCondLst>
                              <p:cond delay="2099"/>
                            </p:stCondLst>
                            <p:childTnLst>
                              <p:par>
                                <p:cTn id="39" presetID="42" presetClass="entr" presetSubtype="0" fill="hold" nodeType="afterEffect">
                                  <p:stCondLst>
                                    <p:cond delay="0"/>
                                  </p:stCondLst>
                                  <p:childTnLst>
                                    <p:set>
                                      <p:cBhvr>
                                        <p:cTn id="40" dur="1" fill="hold">
                                          <p:stCondLst>
                                            <p:cond delay="0"/>
                                          </p:stCondLst>
                                        </p:cTn>
                                        <p:tgtEl>
                                          <p:spTgt spid="3"/>
                                        </p:tgtEl>
                                        <p:attrNameLst>
                                          <p:attrName>style.visibility</p:attrName>
                                        </p:attrNameLst>
                                      </p:cBhvr>
                                      <p:to>
                                        <p:strVal val="visible"/>
                                      </p:to>
                                    </p:set>
                                    <p:animEffect transition="in" filter="fade">
                                      <p:cBhvr>
                                        <p:cTn id="41" dur="1000"/>
                                        <p:tgtEl>
                                          <p:spTgt spid="3"/>
                                        </p:tgtEl>
                                      </p:cBhvr>
                                    </p:animEffect>
                                    <p:anim calcmode="lin" valueType="num">
                                      <p:cBhvr>
                                        <p:cTn id="42" dur="1000" fill="hold"/>
                                        <p:tgtEl>
                                          <p:spTgt spid="3"/>
                                        </p:tgtEl>
                                        <p:attrNameLst>
                                          <p:attrName>ppt_x</p:attrName>
                                        </p:attrNameLst>
                                      </p:cBhvr>
                                      <p:tavLst>
                                        <p:tav tm="0">
                                          <p:val>
                                            <p:strVal val="#ppt_x"/>
                                          </p:val>
                                        </p:tav>
                                        <p:tav tm="100000">
                                          <p:val>
                                            <p:strVal val="#ppt_x"/>
                                          </p:val>
                                        </p:tav>
                                      </p:tavLst>
                                    </p:anim>
                                    <p:anim calcmode="lin" valueType="num">
                                      <p:cBhvr>
                                        <p:cTn id="43" dur="1000" fill="hold"/>
                                        <p:tgtEl>
                                          <p:spTgt spid="3"/>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13"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 name="直接连接符 3"/>
          <p:cNvCxnSpPr/>
          <p:nvPr>
            <p:custDataLst>
              <p:tags r:id="rId1"/>
            </p:custDataLst>
          </p:nvPr>
        </p:nvCxnSpPr>
        <p:spPr>
          <a:xfrm>
            <a:off x="1932495" y="806587"/>
            <a:ext cx="10259505" cy="0"/>
          </a:xfrm>
          <a:prstGeom prst="line">
            <a:avLst/>
          </a:prstGeom>
          <a:ln w="158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
        <p:nvSpPr>
          <p:cNvPr id="5" name="文本框 4"/>
          <p:cNvSpPr txBox="1"/>
          <p:nvPr>
            <p:custDataLst>
              <p:tags r:id="rId2"/>
            </p:custDataLst>
          </p:nvPr>
        </p:nvSpPr>
        <p:spPr>
          <a:xfrm>
            <a:off x="2167890" y="264160"/>
            <a:ext cx="8324850" cy="521970"/>
          </a:xfrm>
          <a:prstGeom prst="rect">
            <a:avLst/>
          </a:prstGeom>
          <a:noFill/>
        </p:spPr>
        <p:txBody>
          <a:bodyPr wrap="square" rtlCol="0">
            <a:spAutoFit/>
          </a:bodyPr>
          <a:lstStyle/>
          <a:p>
            <a:r>
              <a:rPr lang="zh-CN" altLang="en-US" sz="2800" b="1" dirty="0" smtClean="0">
                <a:solidFill>
                  <a:schemeClr val="accent5">
                    <a:lumMod val="75000"/>
                  </a:schemeClr>
                </a:solidFill>
                <a:latin typeface="微软雅黑" panose="020B0503020204020204" charset="-122"/>
                <a:ea typeface="微软雅黑" panose="020B0503020204020204" charset="-122"/>
                <a:sym typeface="+mn-ea"/>
              </a:rPr>
              <a:t>关于水的不同温度对水的凝固速度影响的研究</a:t>
            </a:r>
            <a:endParaRPr lang="zh-CN" altLang="en-US" sz="2800" b="1" dirty="0">
              <a:solidFill>
                <a:schemeClr val="accent5">
                  <a:lumMod val="75000"/>
                </a:schemeClr>
              </a:solidFill>
              <a:latin typeface="微软雅黑" panose="020B0503020204020204" charset="-122"/>
              <a:ea typeface="微软雅黑" panose="020B0503020204020204" charset="-122"/>
            </a:endParaRPr>
          </a:p>
        </p:txBody>
      </p:sp>
      <p:pic>
        <p:nvPicPr>
          <p:cNvPr id="6" name="图片 5"/>
          <p:cNvPicPr>
            <a:picLocks noChangeAspect="1"/>
          </p:cNvPicPr>
          <p:nvPr>
            <p:custDataLst>
              <p:tags r:id="rId3"/>
            </p:custDataLst>
          </p:nvPr>
        </p:nvPicPr>
        <p:blipFill>
          <a:blip r:embed="rId4">
            <a:extLst>
              <a:ext uri="{28A0092B-C50C-407E-A947-70E740481C1C}">
                <a14:useLocalDpi xmlns:a14="http://schemas.microsoft.com/office/drawing/2010/main" val="0"/>
              </a:ext>
            </a:extLst>
          </a:blip>
          <a:stretch>
            <a:fillRect/>
          </a:stretch>
        </p:blipFill>
        <p:spPr>
          <a:xfrm>
            <a:off x="143244" y="0"/>
            <a:ext cx="1789251" cy="1051863"/>
          </a:xfrm>
          <a:prstGeom prst="rect">
            <a:avLst/>
          </a:prstGeom>
        </p:spPr>
      </p:pic>
      <p:sp>
        <p:nvSpPr>
          <p:cNvPr id="27" name="椭圆 26"/>
          <p:cNvSpPr/>
          <p:nvPr>
            <p:custDataLst>
              <p:tags r:id="rId5"/>
            </p:custDataLst>
          </p:nvPr>
        </p:nvSpPr>
        <p:spPr>
          <a:xfrm rot="1906325">
            <a:off x="5403850" y="1510030"/>
            <a:ext cx="1196975" cy="3946525"/>
          </a:xfrm>
          <a:prstGeom prst="ellipse">
            <a:avLst/>
          </a:prstGeom>
          <a:noFill/>
          <a:ln w="9525">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sp>
        <p:nvSpPr>
          <p:cNvPr id="28" name="椭圆 27"/>
          <p:cNvSpPr/>
          <p:nvPr>
            <p:custDataLst>
              <p:tags r:id="rId6"/>
            </p:custDataLst>
          </p:nvPr>
        </p:nvSpPr>
        <p:spPr>
          <a:xfrm rot="19526860">
            <a:off x="5455920" y="1568450"/>
            <a:ext cx="1198245" cy="3946525"/>
          </a:xfrm>
          <a:prstGeom prst="ellipse">
            <a:avLst/>
          </a:prstGeom>
          <a:noFill/>
          <a:ln w="9525">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sp>
        <p:nvSpPr>
          <p:cNvPr id="29" name="椭圆 28"/>
          <p:cNvSpPr/>
          <p:nvPr>
            <p:custDataLst>
              <p:tags r:id="rId7"/>
            </p:custDataLst>
          </p:nvPr>
        </p:nvSpPr>
        <p:spPr>
          <a:xfrm rot="16200000">
            <a:off x="5365115" y="1542415"/>
            <a:ext cx="1176655" cy="3905250"/>
          </a:xfrm>
          <a:prstGeom prst="ellipse">
            <a:avLst/>
          </a:prstGeom>
          <a:noFill/>
          <a:ln w="9525">
            <a:solidFill>
              <a:schemeClr val="accent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sp>
        <p:nvSpPr>
          <p:cNvPr id="8" name="椭圆 7"/>
          <p:cNvSpPr/>
          <p:nvPr>
            <p:custDataLst>
              <p:tags r:id="rId8"/>
            </p:custDataLst>
          </p:nvPr>
        </p:nvSpPr>
        <p:spPr>
          <a:xfrm>
            <a:off x="6191250" y="2081213"/>
            <a:ext cx="190500" cy="190500"/>
          </a:xfrm>
          <a:prstGeom prst="ellipse">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sp>
        <p:nvSpPr>
          <p:cNvPr id="9" name="椭圆 8"/>
          <p:cNvSpPr/>
          <p:nvPr>
            <p:custDataLst>
              <p:tags r:id="rId9"/>
            </p:custDataLst>
          </p:nvPr>
        </p:nvSpPr>
        <p:spPr>
          <a:xfrm>
            <a:off x="7153910" y="4557713"/>
            <a:ext cx="190500" cy="190500"/>
          </a:xfrm>
          <a:prstGeom prst="ellipse">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sp>
        <p:nvSpPr>
          <p:cNvPr id="10" name="椭圆 9"/>
          <p:cNvSpPr/>
          <p:nvPr>
            <p:custDataLst>
              <p:tags r:id="rId10"/>
            </p:custDataLst>
          </p:nvPr>
        </p:nvSpPr>
        <p:spPr>
          <a:xfrm>
            <a:off x="4270375" y="3729038"/>
            <a:ext cx="190500" cy="190500"/>
          </a:xfrm>
          <a:prstGeom prst="ellipse">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grpSp>
        <p:nvGrpSpPr>
          <p:cNvPr id="17" name="组合 16"/>
          <p:cNvGrpSpPr/>
          <p:nvPr>
            <p:custDataLst>
              <p:tags r:id="rId11"/>
            </p:custDataLst>
          </p:nvPr>
        </p:nvGrpSpPr>
        <p:grpSpPr bwMode="auto">
          <a:xfrm>
            <a:off x="7751560" y="1267678"/>
            <a:ext cx="571500" cy="428625"/>
            <a:chOff x="3000364" y="642924"/>
            <a:chExt cx="428628" cy="321471"/>
          </a:xfrm>
        </p:grpSpPr>
        <p:sp>
          <p:nvSpPr>
            <p:cNvPr id="25" name="等腰三角形 24"/>
            <p:cNvSpPr/>
            <p:nvPr/>
          </p:nvSpPr>
          <p:spPr>
            <a:xfrm rot="5400000">
              <a:off x="3125380" y="660784"/>
              <a:ext cx="321471" cy="285752"/>
            </a:xfrm>
            <a:prstGeom prst="triangle">
              <a:avLst/>
            </a:prstGeom>
            <a:solidFill>
              <a:schemeClr val="accent1">
                <a:lumMod val="7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sp>
          <p:nvSpPr>
            <p:cNvPr id="26" name="等腰三角形 25"/>
            <p:cNvSpPr/>
            <p:nvPr/>
          </p:nvSpPr>
          <p:spPr>
            <a:xfrm rot="5400000">
              <a:off x="2982504" y="696503"/>
              <a:ext cx="250033" cy="214314"/>
            </a:xfrm>
            <a:prstGeom prst="triangle">
              <a:avLst/>
            </a:prstGeom>
            <a:solidFill>
              <a:schemeClr val="accent1">
                <a:lumMod val="50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grpSp>
      <p:grpSp>
        <p:nvGrpSpPr>
          <p:cNvPr id="18" name="组合 17"/>
          <p:cNvGrpSpPr/>
          <p:nvPr>
            <p:custDataLst>
              <p:tags r:id="rId12"/>
            </p:custDataLst>
          </p:nvPr>
        </p:nvGrpSpPr>
        <p:grpSpPr bwMode="auto">
          <a:xfrm>
            <a:off x="466172" y="1276398"/>
            <a:ext cx="571500" cy="428625"/>
            <a:chOff x="3000364" y="642924"/>
            <a:chExt cx="428628" cy="321471"/>
          </a:xfrm>
        </p:grpSpPr>
        <p:sp>
          <p:nvSpPr>
            <p:cNvPr id="23" name="等腰三角形 22"/>
            <p:cNvSpPr/>
            <p:nvPr/>
          </p:nvSpPr>
          <p:spPr>
            <a:xfrm rot="5400000">
              <a:off x="3125380" y="660784"/>
              <a:ext cx="321471" cy="285752"/>
            </a:xfrm>
            <a:prstGeom prst="triangle">
              <a:avLst/>
            </a:prstGeom>
            <a:solidFill>
              <a:schemeClr val="accent1">
                <a:lumMod val="7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sp>
          <p:nvSpPr>
            <p:cNvPr id="24" name="等腰三角形 23"/>
            <p:cNvSpPr/>
            <p:nvPr/>
          </p:nvSpPr>
          <p:spPr>
            <a:xfrm rot="5400000">
              <a:off x="2982504" y="696503"/>
              <a:ext cx="250033" cy="214314"/>
            </a:xfrm>
            <a:prstGeom prst="triangle">
              <a:avLst/>
            </a:prstGeom>
            <a:solidFill>
              <a:schemeClr val="accent1">
                <a:lumMod val="50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grpSp>
      <p:grpSp>
        <p:nvGrpSpPr>
          <p:cNvPr id="19" name="组合 18"/>
          <p:cNvGrpSpPr/>
          <p:nvPr>
            <p:custDataLst>
              <p:tags r:id="rId13"/>
            </p:custDataLst>
          </p:nvPr>
        </p:nvGrpSpPr>
        <p:grpSpPr bwMode="auto">
          <a:xfrm>
            <a:off x="466380" y="3741259"/>
            <a:ext cx="571500" cy="428625"/>
            <a:chOff x="3000364" y="642924"/>
            <a:chExt cx="428628" cy="321471"/>
          </a:xfrm>
        </p:grpSpPr>
        <p:sp>
          <p:nvSpPr>
            <p:cNvPr id="21" name="等腰三角形 20"/>
            <p:cNvSpPr/>
            <p:nvPr/>
          </p:nvSpPr>
          <p:spPr>
            <a:xfrm rot="5400000">
              <a:off x="3125380" y="660784"/>
              <a:ext cx="321471" cy="285752"/>
            </a:xfrm>
            <a:prstGeom prst="triangle">
              <a:avLst/>
            </a:prstGeom>
            <a:solidFill>
              <a:schemeClr val="accent1">
                <a:lumMod val="7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sp>
          <p:nvSpPr>
            <p:cNvPr id="22" name="等腰三角形 21"/>
            <p:cNvSpPr/>
            <p:nvPr/>
          </p:nvSpPr>
          <p:spPr>
            <a:xfrm rot="5400000">
              <a:off x="2982504" y="696503"/>
              <a:ext cx="250033" cy="214314"/>
            </a:xfrm>
            <a:prstGeom prst="triangle">
              <a:avLst/>
            </a:prstGeom>
            <a:solidFill>
              <a:schemeClr val="accent1">
                <a:lumMod val="50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defPPr>
                <a:defRPr lang="zh-CN"/>
              </a:defPPr>
              <a:lvl1pPr algn="l" rtl="0" eaLnBrk="0" fontAlgn="base" hangingPunct="0">
                <a:spcBef>
                  <a:spcPct val="0"/>
                </a:spcBef>
                <a:spcAft>
                  <a:spcPct val="0"/>
                </a:spcAft>
                <a:defRPr kern="1200">
                  <a:solidFill>
                    <a:schemeClr val="lt1"/>
                  </a:solidFill>
                  <a:latin typeface="+mn-lt"/>
                  <a:ea typeface="+mn-ea"/>
                  <a:cs typeface="+mn-cs"/>
                </a:defRPr>
              </a:lvl1pPr>
              <a:lvl2pPr marL="457200" algn="l" rtl="0" eaLnBrk="0" fontAlgn="base" hangingPunct="0">
                <a:spcBef>
                  <a:spcPct val="0"/>
                </a:spcBef>
                <a:spcAft>
                  <a:spcPct val="0"/>
                </a:spcAft>
                <a:defRPr kern="1200">
                  <a:solidFill>
                    <a:schemeClr val="lt1"/>
                  </a:solidFill>
                  <a:latin typeface="+mn-lt"/>
                  <a:ea typeface="+mn-ea"/>
                  <a:cs typeface="+mn-cs"/>
                </a:defRPr>
              </a:lvl2pPr>
              <a:lvl3pPr marL="914400" algn="l" rtl="0" eaLnBrk="0" fontAlgn="base" hangingPunct="0">
                <a:spcBef>
                  <a:spcPct val="0"/>
                </a:spcBef>
                <a:spcAft>
                  <a:spcPct val="0"/>
                </a:spcAft>
                <a:defRPr kern="1200">
                  <a:solidFill>
                    <a:schemeClr val="lt1"/>
                  </a:solidFill>
                  <a:latin typeface="+mn-lt"/>
                  <a:ea typeface="+mn-ea"/>
                  <a:cs typeface="+mn-cs"/>
                </a:defRPr>
              </a:lvl3pPr>
              <a:lvl4pPr marL="1371600" algn="l" rtl="0" eaLnBrk="0" fontAlgn="base" hangingPunct="0">
                <a:spcBef>
                  <a:spcPct val="0"/>
                </a:spcBef>
                <a:spcAft>
                  <a:spcPct val="0"/>
                </a:spcAft>
                <a:defRPr kern="1200">
                  <a:solidFill>
                    <a:schemeClr val="lt1"/>
                  </a:solidFill>
                  <a:latin typeface="+mn-lt"/>
                  <a:ea typeface="+mn-ea"/>
                  <a:cs typeface="+mn-cs"/>
                </a:defRPr>
              </a:lvl4pPr>
              <a:lvl5pPr marL="1828800" algn="l" rtl="0" eaLnBrk="0" fontAlgn="base" hangingPunct="0">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eaLnBrk="1" fontAlgn="auto" hangingPunct="1">
                <a:spcBef>
                  <a:spcPts val="0"/>
                </a:spcBef>
                <a:spcAft>
                  <a:spcPts val="0"/>
                </a:spcAft>
                <a:defRPr/>
              </a:pPr>
              <a:endParaRPr lang="zh-CN" altLang="en-US" sz="2400"/>
            </a:p>
          </p:txBody>
        </p:sp>
      </p:grpSp>
      <p:sp>
        <p:nvSpPr>
          <p:cNvPr id="32" name="文本框 31"/>
          <p:cNvSpPr txBox="1"/>
          <p:nvPr>
            <p:custDataLst>
              <p:tags r:id="rId14"/>
            </p:custDataLst>
          </p:nvPr>
        </p:nvSpPr>
        <p:spPr>
          <a:xfrm>
            <a:off x="7667625" y="1917700"/>
            <a:ext cx="4527550" cy="4728845"/>
          </a:xfrm>
          <a:prstGeom prst="rect">
            <a:avLst/>
          </a:prstGeom>
          <a:noFill/>
        </p:spPr>
        <p:txBody>
          <a:bodyPr wrap="square" rtlCol="0">
            <a:noAutofit/>
          </a:bodyPr>
          <a:lstStyle/>
          <a:p>
            <a:r>
              <a:rPr lang="en-US" altLang="zh-CN" dirty="0"/>
              <a:t>.</a:t>
            </a:r>
            <a:r>
              <a:rPr lang="en-US" altLang="zh-CN" dirty="0">
                <a:latin typeface="宋体" panose="02010600030101010101" pitchFamily="2" charset="-122"/>
                <a:ea typeface="宋体" panose="02010600030101010101" pitchFamily="2" charset="-122"/>
                <a:cs typeface="宋体" panose="02010600030101010101" pitchFamily="2" charset="-122"/>
              </a:rPr>
              <a:t>①煮开水，待水沸腾时，用量杯测量，装入杯⑤，把杯⑤放入冰箱中，同时开始计时。</a:t>
            </a:r>
            <a:endParaRPr lang="en-US" altLang="zh-CN" dirty="0">
              <a:latin typeface="宋体" panose="02010600030101010101" pitchFamily="2" charset="-122"/>
              <a:ea typeface="宋体" panose="02010600030101010101" pitchFamily="2" charset="-122"/>
              <a:cs typeface="宋体" panose="02010600030101010101" pitchFamily="2" charset="-122"/>
            </a:endParaRPr>
          </a:p>
          <a:p>
            <a:r>
              <a:rPr lang="en-US" altLang="zh-CN" dirty="0">
                <a:latin typeface="宋体" panose="02010600030101010101" pitchFamily="2" charset="-122"/>
                <a:ea typeface="宋体" panose="02010600030101010101" pitchFamily="2" charset="-122"/>
                <a:cs typeface="宋体" panose="02010600030101010101" pitchFamily="2" charset="-122"/>
              </a:rPr>
              <a:t>②用量杯测量与杯⑤相等的水，用温度计测量水温至90℃，倒入杯④，以放入杯⑤时间为00：00，记录杯④进入冰箱的时间。</a:t>
            </a:r>
            <a:endParaRPr lang="en-US" altLang="zh-CN" dirty="0">
              <a:latin typeface="宋体" panose="02010600030101010101" pitchFamily="2" charset="-122"/>
              <a:ea typeface="宋体" panose="02010600030101010101" pitchFamily="2" charset="-122"/>
              <a:cs typeface="宋体" panose="02010600030101010101" pitchFamily="2" charset="-122"/>
            </a:endParaRPr>
          </a:p>
          <a:p>
            <a:r>
              <a:rPr lang="en-US" altLang="zh-CN" dirty="0">
                <a:latin typeface="宋体" panose="02010600030101010101" pitchFamily="2" charset="-122"/>
                <a:ea typeface="宋体" panose="02010600030101010101" pitchFamily="2" charset="-122"/>
                <a:cs typeface="宋体" panose="02010600030101010101" pitchFamily="2" charset="-122"/>
              </a:rPr>
              <a:t>③用量杯测量与杯⑤相等的水，用温度计测量水温至70℃，倒入杯③，以放入杯⑤时间为00：00，记录杯③进入冰箱的时间。</a:t>
            </a:r>
            <a:endParaRPr lang="en-US" altLang="zh-CN" dirty="0">
              <a:latin typeface="宋体" panose="02010600030101010101" pitchFamily="2" charset="-122"/>
              <a:ea typeface="宋体" panose="02010600030101010101" pitchFamily="2" charset="-122"/>
              <a:cs typeface="宋体" panose="02010600030101010101" pitchFamily="2" charset="-122"/>
            </a:endParaRPr>
          </a:p>
          <a:p>
            <a:r>
              <a:rPr lang="en-US" altLang="zh-CN" dirty="0">
                <a:latin typeface="宋体" panose="02010600030101010101" pitchFamily="2" charset="-122"/>
                <a:ea typeface="宋体" panose="02010600030101010101" pitchFamily="2" charset="-122"/>
                <a:cs typeface="宋体" panose="02010600030101010101" pitchFamily="2" charset="-122"/>
              </a:rPr>
              <a:t>④用量杯测量与杯⑤相等的水，用温度计测量水温至50℃，倒入杯②，以放入杯⑤时间为00：00，记录杯④进入冰箱的时间。</a:t>
            </a:r>
            <a:endParaRPr lang="en-US" altLang="zh-CN" dirty="0">
              <a:latin typeface="宋体" panose="02010600030101010101" pitchFamily="2" charset="-122"/>
              <a:ea typeface="宋体" panose="02010600030101010101" pitchFamily="2" charset="-122"/>
              <a:cs typeface="宋体" panose="02010600030101010101" pitchFamily="2" charset="-122"/>
            </a:endParaRPr>
          </a:p>
          <a:p>
            <a:r>
              <a:rPr lang="en-US" altLang="zh-CN" dirty="0">
                <a:latin typeface="宋体" panose="02010600030101010101" pitchFamily="2" charset="-122"/>
                <a:ea typeface="宋体" panose="02010600030101010101" pitchFamily="2" charset="-122"/>
                <a:cs typeface="宋体" panose="02010600030101010101" pitchFamily="2" charset="-122"/>
              </a:rPr>
              <a:t>⑤用量杯测量与杯⑤相等的水，用温度计测量水温至30℃（常温），倒入杯①，以放入杯⑤时间为00：00，记录杯④进入冰箱的时间。</a:t>
            </a:r>
            <a:endParaRPr lang="en-US" altLang="zh-CN" dirty="0">
              <a:latin typeface="宋体" panose="02010600030101010101" pitchFamily="2" charset="-122"/>
              <a:ea typeface="宋体" panose="02010600030101010101" pitchFamily="2" charset="-122"/>
              <a:cs typeface="宋体" panose="02010600030101010101" pitchFamily="2" charset="-122"/>
            </a:endParaRPr>
          </a:p>
          <a:p>
            <a:r>
              <a:rPr lang="en-US" altLang="zh-CN" dirty="0"/>
              <a:t> </a:t>
            </a:r>
            <a:endParaRPr lang="zh-CN" altLang="en-US" dirty="0"/>
          </a:p>
        </p:txBody>
      </p:sp>
      <p:sp>
        <p:nvSpPr>
          <p:cNvPr id="33" name="文本框 32"/>
          <p:cNvSpPr txBox="1"/>
          <p:nvPr>
            <p:custDataLst>
              <p:tags r:id="rId15"/>
            </p:custDataLst>
          </p:nvPr>
        </p:nvSpPr>
        <p:spPr>
          <a:xfrm>
            <a:off x="8334794" y="1244531"/>
            <a:ext cx="2157818" cy="460375"/>
          </a:xfrm>
          <a:prstGeom prst="rect">
            <a:avLst/>
          </a:prstGeom>
          <a:noFill/>
        </p:spPr>
        <p:txBody>
          <a:bodyPr wrap="square" rtlCol="0">
            <a:spAutoFit/>
          </a:bodyPr>
          <a:lstStyle/>
          <a:p>
            <a:r>
              <a:rPr lang="zh-CN" altLang="en-US" sz="2400" b="1" dirty="0" smtClean="0">
                <a:solidFill>
                  <a:schemeClr val="accent1">
                    <a:lumMod val="50000"/>
                  </a:schemeClr>
                </a:solidFill>
                <a:latin typeface="微软雅黑" panose="020B0503020204020204" charset="-122"/>
                <a:ea typeface="微软雅黑" panose="020B0503020204020204" charset="-122"/>
              </a:rPr>
              <a:t>步骤二</a:t>
            </a:r>
            <a:endParaRPr lang="zh-CN" altLang="en-US" sz="2400" b="1" dirty="0">
              <a:solidFill>
                <a:schemeClr val="accent1">
                  <a:lumMod val="50000"/>
                </a:schemeClr>
              </a:solidFill>
              <a:latin typeface="微软雅黑" panose="020B0503020204020204" charset="-122"/>
              <a:ea typeface="微软雅黑" panose="020B0503020204020204" charset="-122"/>
            </a:endParaRPr>
          </a:p>
        </p:txBody>
      </p:sp>
      <p:sp>
        <p:nvSpPr>
          <p:cNvPr id="35" name="文本框 34"/>
          <p:cNvSpPr txBox="1"/>
          <p:nvPr>
            <p:custDataLst>
              <p:tags r:id="rId16"/>
            </p:custDataLst>
          </p:nvPr>
        </p:nvSpPr>
        <p:spPr>
          <a:xfrm>
            <a:off x="466090" y="4526280"/>
            <a:ext cx="2146300" cy="1407795"/>
          </a:xfrm>
          <a:prstGeom prst="rect">
            <a:avLst/>
          </a:prstGeom>
          <a:noFill/>
        </p:spPr>
        <p:txBody>
          <a:bodyPr wrap="square" rtlCol="0">
            <a:noAutofit/>
          </a:bodyPr>
          <a:lstStyle/>
          <a:p>
            <a:r>
              <a:rPr lang="en-US" altLang="zh-CN" dirty="0">
                <a:latin typeface="宋体" panose="02010600030101010101" pitchFamily="2" charset="-122"/>
                <a:ea typeface="宋体" panose="02010600030101010101" pitchFamily="2" charset="-122"/>
                <a:sym typeface="+mn-ea"/>
              </a:rPr>
              <a:t>以每十分钟为单位，测量水的降温及凝固情况，并记录。</a:t>
            </a:r>
            <a:r>
              <a:rPr lang="en-US" altLang="zh-CN" dirty="0">
                <a:sym typeface="+mn-ea"/>
              </a:rPr>
              <a:t> </a:t>
            </a:r>
            <a:endParaRPr lang="en-US" altLang="zh-CN" dirty="0" smtClean="0"/>
          </a:p>
        </p:txBody>
      </p:sp>
      <p:sp>
        <p:nvSpPr>
          <p:cNvPr id="36" name="文本框 35"/>
          <p:cNvSpPr txBox="1"/>
          <p:nvPr>
            <p:custDataLst>
              <p:tags r:id="rId17"/>
            </p:custDataLst>
          </p:nvPr>
        </p:nvSpPr>
        <p:spPr>
          <a:xfrm>
            <a:off x="1111034" y="3660595"/>
            <a:ext cx="2157818" cy="460375"/>
          </a:xfrm>
          <a:prstGeom prst="rect">
            <a:avLst/>
          </a:prstGeom>
          <a:noFill/>
        </p:spPr>
        <p:txBody>
          <a:bodyPr wrap="square" rtlCol="0">
            <a:spAutoFit/>
          </a:bodyPr>
          <a:lstStyle/>
          <a:p>
            <a:r>
              <a:rPr lang="zh-CN" altLang="en-US" sz="2400" b="1" dirty="0" smtClean="0">
                <a:solidFill>
                  <a:schemeClr val="accent1">
                    <a:lumMod val="50000"/>
                  </a:schemeClr>
                </a:solidFill>
                <a:latin typeface="微软雅黑" panose="020B0503020204020204" charset="-122"/>
                <a:ea typeface="微软雅黑" panose="020B0503020204020204" charset="-122"/>
              </a:rPr>
              <a:t>步骤三</a:t>
            </a:r>
            <a:endParaRPr lang="zh-CN" altLang="en-US" sz="2400" b="1" dirty="0">
              <a:solidFill>
                <a:schemeClr val="accent1">
                  <a:lumMod val="50000"/>
                </a:schemeClr>
              </a:solidFill>
              <a:latin typeface="微软雅黑" panose="020B0503020204020204" charset="-122"/>
              <a:ea typeface="微软雅黑" panose="020B0503020204020204" charset="-122"/>
            </a:endParaRPr>
          </a:p>
        </p:txBody>
      </p:sp>
      <p:sp>
        <p:nvSpPr>
          <p:cNvPr id="38" name="文本框 37"/>
          <p:cNvSpPr txBox="1"/>
          <p:nvPr>
            <p:custDataLst>
              <p:tags r:id="rId18"/>
            </p:custDataLst>
          </p:nvPr>
        </p:nvSpPr>
        <p:spPr>
          <a:xfrm>
            <a:off x="466090" y="2145665"/>
            <a:ext cx="2146300" cy="1286510"/>
          </a:xfrm>
          <a:prstGeom prst="rect">
            <a:avLst/>
          </a:prstGeom>
          <a:noFill/>
        </p:spPr>
        <p:txBody>
          <a:bodyPr wrap="square" rtlCol="0">
            <a:noAutofit/>
          </a:bodyPr>
          <a:lstStyle/>
          <a:p>
            <a:r>
              <a:rPr lang="en-US" altLang="zh-CN" dirty="0">
                <a:latin typeface="宋体" panose="02010600030101010101" pitchFamily="2" charset="-122"/>
                <a:ea typeface="宋体" panose="02010600030101010101" pitchFamily="2" charset="-122"/>
                <a:cs typeface="宋体" panose="02010600030101010101" pitchFamily="2" charset="-122"/>
              </a:rPr>
              <a:t> 将实验器材，如量杯，纸杯等涮干净并消毒 </a:t>
            </a:r>
            <a:endParaRPr lang="zh-CN" altLang="en-US" dirty="0">
              <a:latin typeface="宋体" panose="02010600030101010101" pitchFamily="2" charset="-122"/>
              <a:ea typeface="宋体" panose="02010600030101010101" pitchFamily="2" charset="-122"/>
              <a:cs typeface="宋体" panose="02010600030101010101" pitchFamily="2" charset="-122"/>
            </a:endParaRPr>
          </a:p>
        </p:txBody>
      </p:sp>
      <p:sp>
        <p:nvSpPr>
          <p:cNvPr id="39" name="文本框 38"/>
          <p:cNvSpPr txBox="1"/>
          <p:nvPr>
            <p:custDataLst>
              <p:tags r:id="rId19"/>
            </p:custDataLst>
          </p:nvPr>
        </p:nvSpPr>
        <p:spPr>
          <a:xfrm>
            <a:off x="1159154" y="1236008"/>
            <a:ext cx="2157818" cy="460375"/>
          </a:xfrm>
          <a:prstGeom prst="rect">
            <a:avLst/>
          </a:prstGeom>
          <a:noFill/>
        </p:spPr>
        <p:txBody>
          <a:bodyPr wrap="square" rtlCol="0">
            <a:spAutoFit/>
          </a:bodyPr>
          <a:lstStyle/>
          <a:p>
            <a:r>
              <a:rPr lang="zh-CN" altLang="en-US" sz="2400" b="1" dirty="0" smtClean="0">
                <a:solidFill>
                  <a:schemeClr val="accent1">
                    <a:lumMod val="50000"/>
                  </a:schemeClr>
                </a:solidFill>
                <a:latin typeface="微软雅黑" panose="020B0503020204020204" charset="-122"/>
                <a:ea typeface="微软雅黑" panose="020B0503020204020204" charset="-122"/>
              </a:rPr>
              <a:t>步骤一</a:t>
            </a:r>
            <a:endParaRPr lang="zh-CN" altLang="en-US" sz="2400" b="1" dirty="0">
              <a:solidFill>
                <a:schemeClr val="accent1">
                  <a:lumMod val="50000"/>
                </a:schemeClr>
              </a:solidFill>
              <a:latin typeface="微软雅黑" panose="020B0503020204020204" charset="-122"/>
              <a:ea typeface="微软雅黑" panose="020B0503020204020204" charset="-122"/>
            </a:endParaRPr>
          </a:p>
        </p:txBody>
      </p:sp>
      <p:sp>
        <p:nvSpPr>
          <p:cNvPr id="2" name="椭圆 1"/>
          <p:cNvSpPr/>
          <p:nvPr>
            <p:custDataLst>
              <p:tags r:id="rId20"/>
            </p:custDataLst>
          </p:nvPr>
        </p:nvSpPr>
        <p:spPr>
          <a:xfrm>
            <a:off x="5462336" y="2951428"/>
            <a:ext cx="1080000" cy="1080000"/>
          </a:xfrm>
          <a:prstGeom prst="ellipse">
            <a:avLst/>
          </a:prstGeom>
          <a:solidFill>
            <a:schemeClr val="accent1">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zh-CN" altLang="en-US" sz="2000" b="1" dirty="0" smtClean="0">
                <a:solidFill>
                  <a:schemeClr val="accent1">
                    <a:lumMod val="50000"/>
                  </a:schemeClr>
                </a:solidFill>
                <a:latin typeface="微软雅黑" panose="020B0503020204020204" charset="-122"/>
                <a:ea typeface="微软雅黑" panose="020B0503020204020204" charset="-122"/>
              </a:rPr>
              <a:t>实施实验</a:t>
            </a:r>
            <a:endParaRPr lang="zh-CN" altLang="en-US" sz="2000" b="1" dirty="0">
              <a:solidFill>
                <a:schemeClr val="accent1">
                  <a:lumMod val="50000"/>
                </a:schemeClr>
              </a:solidFill>
              <a:latin typeface="微软雅黑" panose="020B0503020204020204" charset="-122"/>
              <a:ea typeface="微软雅黑" panose="020B0503020204020204" charset="-122"/>
            </a:endParaRPr>
          </a:p>
        </p:txBody>
      </p:sp>
      <p:cxnSp>
        <p:nvCxnSpPr>
          <p:cNvPr id="40" name="直接连接符 39"/>
          <p:cNvCxnSpPr/>
          <p:nvPr>
            <p:custDataLst>
              <p:tags r:id="rId21"/>
            </p:custDataLst>
          </p:nvPr>
        </p:nvCxnSpPr>
        <p:spPr>
          <a:xfrm>
            <a:off x="295991" y="1836421"/>
            <a:ext cx="2766346" cy="0"/>
          </a:xfrm>
          <a:prstGeom prst="line">
            <a:avLst/>
          </a:prstGeom>
          <a:ln w="1905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41" name="直接连接符 40"/>
          <p:cNvCxnSpPr/>
          <p:nvPr>
            <p:custDataLst>
              <p:tags r:id="rId22"/>
            </p:custDataLst>
          </p:nvPr>
        </p:nvCxnSpPr>
        <p:spPr>
          <a:xfrm>
            <a:off x="7726266" y="1851691"/>
            <a:ext cx="2766346" cy="0"/>
          </a:xfrm>
          <a:prstGeom prst="line">
            <a:avLst/>
          </a:prstGeom>
          <a:ln w="1905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42" name="直接连接符 41"/>
          <p:cNvCxnSpPr/>
          <p:nvPr>
            <p:custDataLst>
              <p:tags r:id="rId23"/>
            </p:custDataLst>
          </p:nvPr>
        </p:nvCxnSpPr>
        <p:spPr>
          <a:xfrm>
            <a:off x="296131" y="4300595"/>
            <a:ext cx="2766346" cy="0"/>
          </a:xfrm>
          <a:prstGeom prst="line">
            <a:avLst/>
          </a:prstGeom>
          <a:ln w="19050">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spTree>
    <p:custDataLst>
      <p:tags r:id="rId24"/>
    </p:custData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par>
                          <p:cTn id="12" fill="hold">
                            <p:stCondLst>
                              <p:cond delay="1450"/>
                            </p:stCondLst>
                            <p:childTnLst>
                              <p:par>
                                <p:cTn id="13" presetID="21" presetClass="entr" presetSubtype="1" fill="hold" grpId="0" nodeType="afterEffect">
                                  <p:stCondLst>
                                    <p:cond delay="0"/>
                                  </p:stCondLst>
                                  <p:childTnLst>
                                    <p:set>
                                      <p:cBhvr>
                                        <p:cTn id="14" dur="1" fill="hold">
                                          <p:stCondLst>
                                            <p:cond delay="0"/>
                                          </p:stCondLst>
                                        </p:cTn>
                                        <p:tgtEl>
                                          <p:spTgt spid="29"/>
                                        </p:tgtEl>
                                        <p:attrNameLst>
                                          <p:attrName>style.visibility</p:attrName>
                                        </p:attrNameLst>
                                      </p:cBhvr>
                                      <p:to>
                                        <p:strVal val="visible"/>
                                      </p:to>
                                    </p:set>
                                    <p:animEffect transition="in" filter="wheel(1)">
                                      <p:cBhvr>
                                        <p:cTn id="15" dur="2000"/>
                                        <p:tgtEl>
                                          <p:spTgt spid="29"/>
                                        </p:tgtEl>
                                      </p:cBhvr>
                                    </p:animEffect>
                                  </p:childTnLst>
                                </p:cTn>
                              </p:par>
                              <p:par>
                                <p:cTn id="16" presetID="21" presetClass="entr" presetSubtype="1" fill="hold" grpId="0" nodeType="withEffect">
                                  <p:stCondLst>
                                    <p:cond delay="0"/>
                                  </p:stCondLst>
                                  <p:childTnLst>
                                    <p:set>
                                      <p:cBhvr>
                                        <p:cTn id="17" dur="1" fill="hold">
                                          <p:stCondLst>
                                            <p:cond delay="0"/>
                                          </p:stCondLst>
                                        </p:cTn>
                                        <p:tgtEl>
                                          <p:spTgt spid="28"/>
                                        </p:tgtEl>
                                        <p:attrNameLst>
                                          <p:attrName>style.visibility</p:attrName>
                                        </p:attrNameLst>
                                      </p:cBhvr>
                                      <p:to>
                                        <p:strVal val="visible"/>
                                      </p:to>
                                    </p:set>
                                    <p:animEffect transition="in" filter="wheel(1)">
                                      <p:cBhvr>
                                        <p:cTn id="18" dur="2000"/>
                                        <p:tgtEl>
                                          <p:spTgt spid="28"/>
                                        </p:tgtEl>
                                      </p:cBhvr>
                                    </p:animEffect>
                                  </p:childTnLst>
                                </p:cTn>
                              </p:par>
                              <p:par>
                                <p:cTn id="19" presetID="21" presetClass="entr" presetSubtype="1" fill="hold" grpId="0" nodeType="withEffect">
                                  <p:stCondLst>
                                    <p:cond delay="0"/>
                                  </p:stCondLst>
                                  <p:childTnLst>
                                    <p:set>
                                      <p:cBhvr>
                                        <p:cTn id="20" dur="1" fill="hold">
                                          <p:stCondLst>
                                            <p:cond delay="0"/>
                                          </p:stCondLst>
                                        </p:cTn>
                                        <p:tgtEl>
                                          <p:spTgt spid="27"/>
                                        </p:tgtEl>
                                        <p:attrNameLst>
                                          <p:attrName>style.visibility</p:attrName>
                                        </p:attrNameLst>
                                      </p:cBhvr>
                                      <p:to>
                                        <p:strVal val="visible"/>
                                      </p:to>
                                    </p:set>
                                    <p:animEffect transition="in" filter="wheel(1)">
                                      <p:cBhvr>
                                        <p:cTn id="21" dur="2000"/>
                                        <p:tgtEl>
                                          <p:spTgt spid="27"/>
                                        </p:tgtEl>
                                      </p:cBhvr>
                                    </p:animEffect>
                                  </p:childTnLst>
                                </p:cTn>
                              </p:par>
                            </p:childTnLst>
                          </p:cTn>
                        </p:par>
                        <p:par>
                          <p:cTn id="22" fill="hold">
                            <p:stCondLst>
                              <p:cond delay="3450"/>
                            </p:stCondLst>
                            <p:childTnLst>
                              <p:par>
                                <p:cTn id="23" presetID="23" presetClass="entr" presetSubtype="16" fill="hold" grpId="0" nodeType="afterEffect">
                                  <p:stCondLst>
                                    <p:cond delay="0"/>
                                  </p:stCondLst>
                                  <p:childTnLst>
                                    <p:set>
                                      <p:cBhvr>
                                        <p:cTn id="24" dur="1" fill="hold">
                                          <p:stCondLst>
                                            <p:cond delay="0"/>
                                          </p:stCondLst>
                                        </p:cTn>
                                        <p:tgtEl>
                                          <p:spTgt spid="2"/>
                                        </p:tgtEl>
                                        <p:attrNameLst>
                                          <p:attrName>style.visibility</p:attrName>
                                        </p:attrNameLst>
                                      </p:cBhvr>
                                      <p:to>
                                        <p:strVal val="visible"/>
                                      </p:to>
                                    </p:set>
                                    <p:anim calcmode="lin" valueType="num">
                                      <p:cBhvr>
                                        <p:cTn id="25" dur="500" fill="hold"/>
                                        <p:tgtEl>
                                          <p:spTgt spid="2"/>
                                        </p:tgtEl>
                                        <p:attrNameLst>
                                          <p:attrName>ppt_w</p:attrName>
                                        </p:attrNameLst>
                                      </p:cBhvr>
                                      <p:tavLst>
                                        <p:tav tm="0">
                                          <p:val>
                                            <p:fltVal val="0"/>
                                          </p:val>
                                        </p:tav>
                                        <p:tav tm="100000">
                                          <p:val>
                                            <p:strVal val="#ppt_w"/>
                                          </p:val>
                                        </p:tav>
                                      </p:tavLst>
                                    </p:anim>
                                    <p:anim calcmode="lin" valueType="num">
                                      <p:cBhvr>
                                        <p:cTn id="26" dur="500" fill="hold"/>
                                        <p:tgtEl>
                                          <p:spTgt spid="2"/>
                                        </p:tgtEl>
                                        <p:attrNameLst>
                                          <p:attrName>ppt_h</p:attrName>
                                        </p:attrNameLst>
                                      </p:cBhvr>
                                      <p:tavLst>
                                        <p:tav tm="0">
                                          <p:val>
                                            <p:fltVal val="0"/>
                                          </p:val>
                                        </p:tav>
                                        <p:tav tm="100000">
                                          <p:val>
                                            <p:strVal val="#ppt_h"/>
                                          </p:val>
                                        </p:tav>
                                      </p:tavLst>
                                    </p:anim>
                                  </p:childTnLst>
                                </p:cTn>
                              </p:par>
                            </p:childTnLst>
                          </p:cTn>
                        </p:par>
                        <p:par>
                          <p:cTn id="27" fill="hold">
                            <p:stCondLst>
                              <p:cond delay="3950"/>
                            </p:stCondLst>
                            <p:childTnLst>
                              <p:par>
                                <p:cTn id="28" presetID="23" presetClass="entr" presetSubtype="16" fill="hold" grpId="0" nodeType="afterEffect">
                                  <p:stCondLst>
                                    <p:cond delay="0"/>
                                  </p:stCondLst>
                                  <p:childTnLst>
                                    <p:set>
                                      <p:cBhvr>
                                        <p:cTn id="29" dur="1" fill="hold">
                                          <p:stCondLst>
                                            <p:cond delay="0"/>
                                          </p:stCondLst>
                                        </p:cTn>
                                        <p:tgtEl>
                                          <p:spTgt spid="8"/>
                                        </p:tgtEl>
                                        <p:attrNameLst>
                                          <p:attrName>style.visibility</p:attrName>
                                        </p:attrNameLst>
                                      </p:cBhvr>
                                      <p:to>
                                        <p:strVal val="visible"/>
                                      </p:to>
                                    </p:set>
                                    <p:anim calcmode="lin" valueType="num">
                                      <p:cBhvr>
                                        <p:cTn id="30" dur="500" fill="hold"/>
                                        <p:tgtEl>
                                          <p:spTgt spid="8"/>
                                        </p:tgtEl>
                                        <p:attrNameLst>
                                          <p:attrName>ppt_w</p:attrName>
                                        </p:attrNameLst>
                                      </p:cBhvr>
                                      <p:tavLst>
                                        <p:tav tm="0">
                                          <p:val>
                                            <p:fltVal val="0"/>
                                          </p:val>
                                        </p:tav>
                                        <p:tav tm="100000">
                                          <p:val>
                                            <p:strVal val="#ppt_w"/>
                                          </p:val>
                                        </p:tav>
                                      </p:tavLst>
                                    </p:anim>
                                    <p:anim calcmode="lin" valueType="num">
                                      <p:cBhvr>
                                        <p:cTn id="31" dur="500" fill="hold"/>
                                        <p:tgtEl>
                                          <p:spTgt spid="8"/>
                                        </p:tgtEl>
                                        <p:attrNameLst>
                                          <p:attrName>ppt_h</p:attrName>
                                        </p:attrNameLst>
                                      </p:cBhvr>
                                      <p:tavLst>
                                        <p:tav tm="0">
                                          <p:val>
                                            <p:fltVal val="0"/>
                                          </p:val>
                                        </p:tav>
                                        <p:tav tm="100000">
                                          <p:val>
                                            <p:strVal val="#ppt_h"/>
                                          </p:val>
                                        </p:tav>
                                      </p:tavLst>
                                    </p:anim>
                                  </p:childTnLst>
                                </p:cTn>
                              </p:par>
                            </p:childTnLst>
                          </p:cTn>
                        </p:par>
                        <p:par>
                          <p:cTn id="32" fill="hold">
                            <p:stCondLst>
                              <p:cond delay="4450"/>
                            </p:stCondLst>
                            <p:childTnLst>
                              <p:par>
                                <p:cTn id="33" presetID="22" presetClass="entr" presetSubtype="8" fill="hold" nodeType="afterEffect">
                                  <p:stCondLst>
                                    <p:cond delay="0"/>
                                  </p:stCondLst>
                                  <p:childTnLst>
                                    <p:set>
                                      <p:cBhvr>
                                        <p:cTn id="34" dur="1" fill="hold">
                                          <p:stCondLst>
                                            <p:cond delay="0"/>
                                          </p:stCondLst>
                                        </p:cTn>
                                        <p:tgtEl>
                                          <p:spTgt spid="17"/>
                                        </p:tgtEl>
                                        <p:attrNameLst>
                                          <p:attrName>style.visibility</p:attrName>
                                        </p:attrNameLst>
                                      </p:cBhvr>
                                      <p:to>
                                        <p:strVal val="visible"/>
                                      </p:to>
                                    </p:set>
                                    <p:animEffect transition="in" filter="wipe(left)">
                                      <p:cBhvr>
                                        <p:cTn id="35" dur="500"/>
                                        <p:tgtEl>
                                          <p:spTgt spid="17"/>
                                        </p:tgtEl>
                                      </p:cBhvr>
                                    </p:animEffect>
                                  </p:childTnLst>
                                </p:cTn>
                              </p:par>
                            </p:childTnLst>
                          </p:cTn>
                        </p:par>
                        <p:par>
                          <p:cTn id="36" fill="hold">
                            <p:stCondLst>
                              <p:cond delay="4950"/>
                            </p:stCondLst>
                            <p:childTnLst>
                              <p:par>
                                <p:cTn id="37" presetID="3" presetClass="entr" presetSubtype="10" fill="hold" grpId="0" nodeType="afterEffect">
                                  <p:stCondLst>
                                    <p:cond delay="0"/>
                                  </p:stCondLst>
                                  <p:childTnLst>
                                    <p:set>
                                      <p:cBhvr>
                                        <p:cTn id="38" dur="1" fill="hold">
                                          <p:stCondLst>
                                            <p:cond delay="0"/>
                                          </p:stCondLst>
                                        </p:cTn>
                                        <p:tgtEl>
                                          <p:spTgt spid="33"/>
                                        </p:tgtEl>
                                        <p:attrNameLst>
                                          <p:attrName>style.visibility</p:attrName>
                                        </p:attrNameLst>
                                      </p:cBhvr>
                                      <p:to>
                                        <p:strVal val="visible"/>
                                      </p:to>
                                    </p:set>
                                    <p:animEffect transition="in" filter="blinds(horizontal)">
                                      <p:cBhvr>
                                        <p:cTn id="39" dur="500"/>
                                        <p:tgtEl>
                                          <p:spTgt spid="33"/>
                                        </p:tgtEl>
                                      </p:cBhvr>
                                    </p:animEffect>
                                  </p:childTnLst>
                                </p:cTn>
                              </p:par>
                            </p:childTnLst>
                          </p:cTn>
                        </p:par>
                        <p:par>
                          <p:cTn id="40" fill="hold">
                            <p:stCondLst>
                              <p:cond delay="5450"/>
                            </p:stCondLst>
                            <p:childTnLst>
                              <p:par>
                                <p:cTn id="41" presetID="22" presetClass="entr" presetSubtype="8" fill="hold" nodeType="afterEffect">
                                  <p:stCondLst>
                                    <p:cond delay="0"/>
                                  </p:stCondLst>
                                  <p:childTnLst>
                                    <p:set>
                                      <p:cBhvr>
                                        <p:cTn id="42" dur="1" fill="hold">
                                          <p:stCondLst>
                                            <p:cond delay="0"/>
                                          </p:stCondLst>
                                        </p:cTn>
                                        <p:tgtEl>
                                          <p:spTgt spid="41"/>
                                        </p:tgtEl>
                                        <p:attrNameLst>
                                          <p:attrName>style.visibility</p:attrName>
                                        </p:attrNameLst>
                                      </p:cBhvr>
                                      <p:to>
                                        <p:strVal val="visible"/>
                                      </p:to>
                                    </p:set>
                                    <p:animEffect transition="in" filter="wipe(left)">
                                      <p:cBhvr>
                                        <p:cTn id="43" dur="500"/>
                                        <p:tgtEl>
                                          <p:spTgt spid="41"/>
                                        </p:tgtEl>
                                      </p:cBhvr>
                                    </p:animEffect>
                                  </p:childTnLst>
                                </p:cTn>
                              </p:par>
                            </p:childTnLst>
                          </p:cTn>
                        </p:par>
                        <p:par>
                          <p:cTn id="44" fill="hold">
                            <p:stCondLst>
                              <p:cond delay="5950"/>
                            </p:stCondLst>
                            <p:childTnLst>
                              <p:par>
                                <p:cTn id="45" presetID="3" presetClass="entr" presetSubtype="10" fill="hold" grpId="0" nodeType="afterEffect">
                                  <p:stCondLst>
                                    <p:cond delay="0"/>
                                  </p:stCondLst>
                                  <p:childTnLst>
                                    <p:set>
                                      <p:cBhvr>
                                        <p:cTn id="46" dur="1" fill="hold">
                                          <p:stCondLst>
                                            <p:cond delay="0"/>
                                          </p:stCondLst>
                                        </p:cTn>
                                        <p:tgtEl>
                                          <p:spTgt spid="32"/>
                                        </p:tgtEl>
                                        <p:attrNameLst>
                                          <p:attrName>style.visibility</p:attrName>
                                        </p:attrNameLst>
                                      </p:cBhvr>
                                      <p:to>
                                        <p:strVal val="visible"/>
                                      </p:to>
                                    </p:set>
                                    <p:animEffect transition="in" filter="blinds(horizontal)">
                                      <p:cBhvr>
                                        <p:cTn id="47" dur="500"/>
                                        <p:tgtEl>
                                          <p:spTgt spid="32"/>
                                        </p:tgtEl>
                                      </p:cBhvr>
                                    </p:animEffect>
                                  </p:childTnLst>
                                </p:cTn>
                              </p:par>
                            </p:childTnLst>
                          </p:cTn>
                        </p:par>
                        <p:par>
                          <p:cTn id="48" fill="hold">
                            <p:stCondLst>
                              <p:cond delay="6450"/>
                            </p:stCondLst>
                            <p:childTnLst>
                              <p:par>
                                <p:cTn id="49" presetID="23" presetClass="entr" presetSubtype="16" fill="hold" grpId="0" nodeType="afterEffect">
                                  <p:stCondLst>
                                    <p:cond delay="0"/>
                                  </p:stCondLst>
                                  <p:childTnLst>
                                    <p:set>
                                      <p:cBhvr>
                                        <p:cTn id="50" dur="1" fill="hold">
                                          <p:stCondLst>
                                            <p:cond delay="0"/>
                                          </p:stCondLst>
                                        </p:cTn>
                                        <p:tgtEl>
                                          <p:spTgt spid="9"/>
                                        </p:tgtEl>
                                        <p:attrNameLst>
                                          <p:attrName>style.visibility</p:attrName>
                                        </p:attrNameLst>
                                      </p:cBhvr>
                                      <p:to>
                                        <p:strVal val="visible"/>
                                      </p:to>
                                    </p:set>
                                    <p:anim calcmode="lin" valueType="num">
                                      <p:cBhvr>
                                        <p:cTn id="51" dur="500" fill="hold"/>
                                        <p:tgtEl>
                                          <p:spTgt spid="9"/>
                                        </p:tgtEl>
                                        <p:attrNameLst>
                                          <p:attrName>ppt_w</p:attrName>
                                        </p:attrNameLst>
                                      </p:cBhvr>
                                      <p:tavLst>
                                        <p:tav tm="0">
                                          <p:val>
                                            <p:fltVal val="0"/>
                                          </p:val>
                                        </p:tav>
                                        <p:tav tm="100000">
                                          <p:val>
                                            <p:strVal val="#ppt_w"/>
                                          </p:val>
                                        </p:tav>
                                      </p:tavLst>
                                    </p:anim>
                                    <p:anim calcmode="lin" valueType="num">
                                      <p:cBhvr>
                                        <p:cTn id="52" dur="500" fill="hold"/>
                                        <p:tgtEl>
                                          <p:spTgt spid="9"/>
                                        </p:tgtEl>
                                        <p:attrNameLst>
                                          <p:attrName>ppt_h</p:attrName>
                                        </p:attrNameLst>
                                      </p:cBhvr>
                                      <p:tavLst>
                                        <p:tav tm="0">
                                          <p:val>
                                            <p:fltVal val="0"/>
                                          </p:val>
                                        </p:tav>
                                        <p:tav tm="100000">
                                          <p:val>
                                            <p:strVal val="#ppt_h"/>
                                          </p:val>
                                        </p:tav>
                                      </p:tavLst>
                                    </p:anim>
                                  </p:childTnLst>
                                </p:cTn>
                              </p:par>
                            </p:childTnLst>
                          </p:cTn>
                        </p:par>
                        <p:par>
                          <p:cTn id="53" fill="hold">
                            <p:stCondLst>
                              <p:cond delay="6950"/>
                            </p:stCondLst>
                            <p:childTnLst>
                              <p:par>
                                <p:cTn id="54" presetID="22" presetClass="entr" presetSubtype="8" fill="hold" nodeType="afterEffect">
                                  <p:stCondLst>
                                    <p:cond delay="0"/>
                                  </p:stCondLst>
                                  <p:childTnLst>
                                    <p:set>
                                      <p:cBhvr>
                                        <p:cTn id="55" dur="1" fill="hold">
                                          <p:stCondLst>
                                            <p:cond delay="0"/>
                                          </p:stCondLst>
                                        </p:cTn>
                                        <p:tgtEl>
                                          <p:spTgt spid="19"/>
                                        </p:tgtEl>
                                        <p:attrNameLst>
                                          <p:attrName>style.visibility</p:attrName>
                                        </p:attrNameLst>
                                      </p:cBhvr>
                                      <p:to>
                                        <p:strVal val="visible"/>
                                      </p:to>
                                    </p:set>
                                    <p:animEffect transition="in" filter="wipe(left)">
                                      <p:cBhvr>
                                        <p:cTn id="56" dur="500"/>
                                        <p:tgtEl>
                                          <p:spTgt spid="19"/>
                                        </p:tgtEl>
                                      </p:cBhvr>
                                    </p:animEffect>
                                  </p:childTnLst>
                                </p:cTn>
                              </p:par>
                            </p:childTnLst>
                          </p:cTn>
                        </p:par>
                        <p:par>
                          <p:cTn id="57" fill="hold">
                            <p:stCondLst>
                              <p:cond delay="7450"/>
                            </p:stCondLst>
                            <p:childTnLst>
                              <p:par>
                                <p:cTn id="58" presetID="3" presetClass="entr" presetSubtype="10" fill="hold" grpId="0" nodeType="afterEffect">
                                  <p:stCondLst>
                                    <p:cond delay="0"/>
                                  </p:stCondLst>
                                  <p:childTnLst>
                                    <p:set>
                                      <p:cBhvr>
                                        <p:cTn id="59" dur="1" fill="hold">
                                          <p:stCondLst>
                                            <p:cond delay="0"/>
                                          </p:stCondLst>
                                        </p:cTn>
                                        <p:tgtEl>
                                          <p:spTgt spid="36"/>
                                        </p:tgtEl>
                                        <p:attrNameLst>
                                          <p:attrName>style.visibility</p:attrName>
                                        </p:attrNameLst>
                                      </p:cBhvr>
                                      <p:to>
                                        <p:strVal val="visible"/>
                                      </p:to>
                                    </p:set>
                                    <p:animEffect transition="in" filter="blinds(horizontal)">
                                      <p:cBhvr>
                                        <p:cTn id="60" dur="500"/>
                                        <p:tgtEl>
                                          <p:spTgt spid="36"/>
                                        </p:tgtEl>
                                      </p:cBhvr>
                                    </p:animEffect>
                                  </p:childTnLst>
                                </p:cTn>
                              </p:par>
                            </p:childTnLst>
                          </p:cTn>
                        </p:par>
                        <p:par>
                          <p:cTn id="61" fill="hold">
                            <p:stCondLst>
                              <p:cond delay="7950"/>
                            </p:stCondLst>
                            <p:childTnLst>
                              <p:par>
                                <p:cTn id="62" presetID="22" presetClass="entr" presetSubtype="8" fill="hold" nodeType="afterEffect">
                                  <p:stCondLst>
                                    <p:cond delay="0"/>
                                  </p:stCondLst>
                                  <p:childTnLst>
                                    <p:set>
                                      <p:cBhvr>
                                        <p:cTn id="63" dur="1" fill="hold">
                                          <p:stCondLst>
                                            <p:cond delay="0"/>
                                          </p:stCondLst>
                                        </p:cTn>
                                        <p:tgtEl>
                                          <p:spTgt spid="42"/>
                                        </p:tgtEl>
                                        <p:attrNameLst>
                                          <p:attrName>style.visibility</p:attrName>
                                        </p:attrNameLst>
                                      </p:cBhvr>
                                      <p:to>
                                        <p:strVal val="visible"/>
                                      </p:to>
                                    </p:set>
                                    <p:animEffect transition="in" filter="wipe(left)">
                                      <p:cBhvr>
                                        <p:cTn id="64" dur="500"/>
                                        <p:tgtEl>
                                          <p:spTgt spid="42"/>
                                        </p:tgtEl>
                                      </p:cBhvr>
                                    </p:animEffect>
                                  </p:childTnLst>
                                </p:cTn>
                              </p:par>
                            </p:childTnLst>
                          </p:cTn>
                        </p:par>
                        <p:par>
                          <p:cTn id="65" fill="hold">
                            <p:stCondLst>
                              <p:cond delay="8450"/>
                            </p:stCondLst>
                            <p:childTnLst>
                              <p:par>
                                <p:cTn id="66" presetID="3" presetClass="entr" presetSubtype="10" fill="hold" grpId="0" nodeType="afterEffect">
                                  <p:stCondLst>
                                    <p:cond delay="0"/>
                                  </p:stCondLst>
                                  <p:childTnLst>
                                    <p:set>
                                      <p:cBhvr>
                                        <p:cTn id="67" dur="1" fill="hold">
                                          <p:stCondLst>
                                            <p:cond delay="0"/>
                                          </p:stCondLst>
                                        </p:cTn>
                                        <p:tgtEl>
                                          <p:spTgt spid="35"/>
                                        </p:tgtEl>
                                        <p:attrNameLst>
                                          <p:attrName>style.visibility</p:attrName>
                                        </p:attrNameLst>
                                      </p:cBhvr>
                                      <p:to>
                                        <p:strVal val="visible"/>
                                      </p:to>
                                    </p:set>
                                    <p:animEffect transition="in" filter="blinds(horizontal)">
                                      <p:cBhvr>
                                        <p:cTn id="68" dur="500"/>
                                        <p:tgtEl>
                                          <p:spTgt spid="35"/>
                                        </p:tgtEl>
                                      </p:cBhvr>
                                    </p:animEffect>
                                  </p:childTnLst>
                                </p:cTn>
                              </p:par>
                            </p:childTnLst>
                          </p:cTn>
                        </p:par>
                        <p:par>
                          <p:cTn id="69" fill="hold">
                            <p:stCondLst>
                              <p:cond delay="8950"/>
                            </p:stCondLst>
                            <p:childTnLst>
                              <p:par>
                                <p:cTn id="70" presetID="23" presetClass="entr" presetSubtype="16" fill="hold" grpId="0" nodeType="afterEffect">
                                  <p:stCondLst>
                                    <p:cond delay="0"/>
                                  </p:stCondLst>
                                  <p:childTnLst>
                                    <p:set>
                                      <p:cBhvr>
                                        <p:cTn id="71" dur="1" fill="hold">
                                          <p:stCondLst>
                                            <p:cond delay="0"/>
                                          </p:stCondLst>
                                        </p:cTn>
                                        <p:tgtEl>
                                          <p:spTgt spid="10"/>
                                        </p:tgtEl>
                                        <p:attrNameLst>
                                          <p:attrName>style.visibility</p:attrName>
                                        </p:attrNameLst>
                                      </p:cBhvr>
                                      <p:to>
                                        <p:strVal val="visible"/>
                                      </p:to>
                                    </p:set>
                                    <p:anim calcmode="lin" valueType="num">
                                      <p:cBhvr>
                                        <p:cTn id="72" dur="500" fill="hold"/>
                                        <p:tgtEl>
                                          <p:spTgt spid="10"/>
                                        </p:tgtEl>
                                        <p:attrNameLst>
                                          <p:attrName>ppt_w</p:attrName>
                                        </p:attrNameLst>
                                      </p:cBhvr>
                                      <p:tavLst>
                                        <p:tav tm="0">
                                          <p:val>
                                            <p:fltVal val="0"/>
                                          </p:val>
                                        </p:tav>
                                        <p:tav tm="100000">
                                          <p:val>
                                            <p:strVal val="#ppt_w"/>
                                          </p:val>
                                        </p:tav>
                                      </p:tavLst>
                                    </p:anim>
                                    <p:anim calcmode="lin" valueType="num">
                                      <p:cBhvr>
                                        <p:cTn id="73" dur="500" fill="hold"/>
                                        <p:tgtEl>
                                          <p:spTgt spid="10"/>
                                        </p:tgtEl>
                                        <p:attrNameLst>
                                          <p:attrName>ppt_h</p:attrName>
                                        </p:attrNameLst>
                                      </p:cBhvr>
                                      <p:tavLst>
                                        <p:tav tm="0">
                                          <p:val>
                                            <p:fltVal val="0"/>
                                          </p:val>
                                        </p:tav>
                                        <p:tav tm="100000">
                                          <p:val>
                                            <p:strVal val="#ppt_h"/>
                                          </p:val>
                                        </p:tav>
                                      </p:tavLst>
                                    </p:anim>
                                  </p:childTnLst>
                                </p:cTn>
                              </p:par>
                            </p:childTnLst>
                          </p:cTn>
                        </p:par>
                        <p:par>
                          <p:cTn id="74" fill="hold">
                            <p:stCondLst>
                              <p:cond delay="9450"/>
                            </p:stCondLst>
                            <p:childTnLst>
                              <p:par>
                                <p:cTn id="75" presetID="22" presetClass="entr" presetSubtype="8" fill="hold" nodeType="afterEffect">
                                  <p:stCondLst>
                                    <p:cond delay="0"/>
                                  </p:stCondLst>
                                  <p:childTnLst>
                                    <p:set>
                                      <p:cBhvr>
                                        <p:cTn id="76" dur="1" fill="hold">
                                          <p:stCondLst>
                                            <p:cond delay="0"/>
                                          </p:stCondLst>
                                        </p:cTn>
                                        <p:tgtEl>
                                          <p:spTgt spid="18"/>
                                        </p:tgtEl>
                                        <p:attrNameLst>
                                          <p:attrName>style.visibility</p:attrName>
                                        </p:attrNameLst>
                                      </p:cBhvr>
                                      <p:to>
                                        <p:strVal val="visible"/>
                                      </p:to>
                                    </p:set>
                                    <p:animEffect transition="in" filter="wipe(left)">
                                      <p:cBhvr>
                                        <p:cTn id="77" dur="500"/>
                                        <p:tgtEl>
                                          <p:spTgt spid="18"/>
                                        </p:tgtEl>
                                      </p:cBhvr>
                                    </p:animEffect>
                                  </p:childTnLst>
                                </p:cTn>
                              </p:par>
                            </p:childTnLst>
                          </p:cTn>
                        </p:par>
                        <p:par>
                          <p:cTn id="78" fill="hold">
                            <p:stCondLst>
                              <p:cond delay="9950"/>
                            </p:stCondLst>
                            <p:childTnLst>
                              <p:par>
                                <p:cTn id="79" presetID="3" presetClass="entr" presetSubtype="10" fill="hold" grpId="0" nodeType="afterEffect">
                                  <p:stCondLst>
                                    <p:cond delay="0"/>
                                  </p:stCondLst>
                                  <p:childTnLst>
                                    <p:set>
                                      <p:cBhvr>
                                        <p:cTn id="80" dur="1" fill="hold">
                                          <p:stCondLst>
                                            <p:cond delay="0"/>
                                          </p:stCondLst>
                                        </p:cTn>
                                        <p:tgtEl>
                                          <p:spTgt spid="39"/>
                                        </p:tgtEl>
                                        <p:attrNameLst>
                                          <p:attrName>style.visibility</p:attrName>
                                        </p:attrNameLst>
                                      </p:cBhvr>
                                      <p:to>
                                        <p:strVal val="visible"/>
                                      </p:to>
                                    </p:set>
                                    <p:animEffect transition="in" filter="blinds(horizontal)">
                                      <p:cBhvr>
                                        <p:cTn id="81" dur="500"/>
                                        <p:tgtEl>
                                          <p:spTgt spid="39"/>
                                        </p:tgtEl>
                                      </p:cBhvr>
                                    </p:animEffect>
                                  </p:childTnLst>
                                </p:cTn>
                              </p:par>
                            </p:childTnLst>
                          </p:cTn>
                        </p:par>
                        <p:par>
                          <p:cTn id="82" fill="hold">
                            <p:stCondLst>
                              <p:cond delay="10450"/>
                            </p:stCondLst>
                            <p:childTnLst>
                              <p:par>
                                <p:cTn id="83" presetID="22" presetClass="entr" presetSubtype="8" fill="hold" nodeType="afterEffect">
                                  <p:stCondLst>
                                    <p:cond delay="0"/>
                                  </p:stCondLst>
                                  <p:childTnLst>
                                    <p:set>
                                      <p:cBhvr>
                                        <p:cTn id="84" dur="1" fill="hold">
                                          <p:stCondLst>
                                            <p:cond delay="0"/>
                                          </p:stCondLst>
                                        </p:cTn>
                                        <p:tgtEl>
                                          <p:spTgt spid="40"/>
                                        </p:tgtEl>
                                        <p:attrNameLst>
                                          <p:attrName>style.visibility</p:attrName>
                                        </p:attrNameLst>
                                      </p:cBhvr>
                                      <p:to>
                                        <p:strVal val="visible"/>
                                      </p:to>
                                    </p:set>
                                    <p:animEffect transition="in" filter="wipe(left)">
                                      <p:cBhvr>
                                        <p:cTn id="85" dur="500"/>
                                        <p:tgtEl>
                                          <p:spTgt spid="40"/>
                                        </p:tgtEl>
                                      </p:cBhvr>
                                    </p:animEffect>
                                  </p:childTnLst>
                                </p:cTn>
                              </p:par>
                            </p:childTnLst>
                          </p:cTn>
                        </p:par>
                        <p:par>
                          <p:cTn id="86" fill="hold">
                            <p:stCondLst>
                              <p:cond delay="10950"/>
                            </p:stCondLst>
                            <p:childTnLst>
                              <p:par>
                                <p:cTn id="87" presetID="3" presetClass="entr" presetSubtype="10" fill="hold" grpId="0" nodeType="afterEffect">
                                  <p:stCondLst>
                                    <p:cond delay="0"/>
                                  </p:stCondLst>
                                  <p:childTnLst>
                                    <p:set>
                                      <p:cBhvr>
                                        <p:cTn id="88" dur="1" fill="hold">
                                          <p:stCondLst>
                                            <p:cond delay="0"/>
                                          </p:stCondLst>
                                        </p:cTn>
                                        <p:tgtEl>
                                          <p:spTgt spid="38"/>
                                        </p:tgtEl>
                                        <p:attrNameLst>
                                          <p:attrName>style.visibility</p:attrName>
                                        </p:attrNameLst>
                                      </p:cBhvr>
                                      <p:to>
                                        <p:strVal val="visible"/>
                                      </p:to>
                                    </p:set>
                                    <p:animEffect transition="in" filter="blinds(horizontal)">
                                      <p:cBhvr>
                                        <p:cTn id="89" dur="500"/>
                                        <p:tgtEl>
                                          <p:spTgt spid="3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27" grpId="0" bldLvl="0" animBg="1"/>
      <p:bldP spid="28" grpId="0" bldLvl="0" animBg="1"/>
      <p:bldP spid="29" grpId="0" bldLvl="0" animBg="1"/>
      <p:bldP spid="8" grpId="0" bldLvl="0" animBg="1"/>
      <p:bldP spid="9" grpId="0" bldLvl="0" animBg="1"/>
      <p:bldP spid="10" grpId="0" bldLvl="0" animBg="1"/>
      <p:bldP spid="32" grpId="0"/>
      <p:bldP spid="33" grpId="0"/>
      <p:bldP spid="35" grpId="0"/>
      <p:bldP spid="36" grpId="0"/>
      <p:bldP spid="38" grpId="0"/>
      <p:bldP spid="39" grpId="0"/>
      <p:bldP spid="2" grpId="0" bldLvl="0" animBg="1"/>
    </p:bldLst>
  </p:timing>
</p:sld>
</file>

<file path=ppt/tags/tag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00.xml><?xml version="1.0" encoding="utf-8"?>
<p:tagLst xmlns:p="http://schemas.openxmlformats.org/presentationml/2006/main">
  <p:tag name="KSO_WM_TAG_VERSION" val="1.0"/>
  <p:tag name="KSO_WM_TEMPLATE_CATEGORY" val="basetag"/>
  <p:tag name="KSO_WM_TEMPLATE_INDEX" val="20163155"/>
</p:tagLst>
</file>

<file path=ppt/tags/tag101.xml><?xml version="1.0" encoding="utf-8"?>
<p:tagLst xmlns:p="http://schemas.openxmlformats.org/presentationml/2006/main">
  <p:tag name="KSO_WM_TAG_VERSION" val="1.0"/>
  <p:tag name="KSO_WM_TEMPLATE_CATEGORY" val="basetag"/>
  <p:tag name="KSO_WM_TEMPLATE_INDEX" val="20163155"/>
</p:tagLst>
</file>

<file path=ppt/tags/tag102.xml><?xml version="1.0" encoding="utf-8"?>
<p:tagLst xmlns:p="http://schemas.openxmlformats.org/presentationml/2006/main">
  <p:tag name="KSO_WM_TAG_VERSION" val="1.0"/>
  <p:tag name="KSO_WM_BEAUTIFY_FLAG" val="#wm#"/>
  <p:tag name="KSO_WM_UNIT_TYPE" val="i"/>
  <p:tag name="KSO_WM_UNIT_ID" val="special20163155_1*i*14"/>
  <p:tag name="KSO_WM_TEMPLATE_CATEGORY" val="special"/>
  <p:tag name="KSO_WM_TEMPLATE_INDEX" val="20163155"/>
  <p:tag name="KSO_WM_UNIT_INDEX" val="14"/>
</p:tagLst>
</file>

<file path=ppt/tags/tag103.xml><?xml version="1.0" encoding="utf-8"?>
<p:tagLst xmlns:p="http://schemas.openxmlformats.org/presentationml/2006/main">
  <p:tag name="KSO_WM_TAG_VERSION" val="1.0"/>
  <p:tag name="KSO_WM_BEAUTIFY_FLAG" val="#wm#"/>
  <p:tag name="KSO_WM_UNIT_TYPE" val="i"/>
  <p:tag name="KSO_WM_UNIT_ID" val="special20163155_1*i*15"/>
  <p:tag name="KSO_WM_TEMPLATE_CATEGORY" val="special"/>
  <p:tag name="KSO_WM_TEMPLATE_INDEX" val="20163155"/>
  <p:tag name="KSO_WM_UNIT_INDEX" val="15"/>
</p:tagLst>
</file>

<file path=ppt/tags/tag104.xml><?xml version="1.0" encoding="utf-8"?>
<p:tagLst xmlns:p="http://schemas.openxmlformats.org/presentationml/2006/main">
  <p:tag name="KSO_WM_TAG_VERSION" val="1.0"/>
  <p:tag name="KSO_WM_BEAUTIFY_FLAG" val="#wm#"/>
  <p:tag name="KSO_WM_UNIT_TYPE" val="i"/>
  <p:tag name="KSO_WM_UNIT_ID" val="special20163155_1*i*16"/>
  <p:tag name="KSO_WM_TEMPLATE_CATEGORY" val="special"/>
  <p:tag name="KSO_WM_TEMPLATE_INDEX" val="20163155"/>
  <p:tag name="KSO_WM_UNIT_INDEX" val="16"/>
</p:tagLst>
</file>

<file path=ppt/tags/tag105.xml><?xml version="1.0" encoding="utf-8"?>
<p:tagLst xmlns:p="http://schemas.openxmlformats.org/presentationml/2006/main">
  <p:tag name="KSO_WM_TAG_VERSION" val="1.0"/>
  <p:tag name="KSO_WM_BEAUTIFY_FLAG" val="#wm#"/>
  <p:tag name="KSO_WM_UNIT_TYPE" val="i"/>
  <p:tag name="KSO_WM_UNIT_ID" val="special20163155_1*i*18"/>
  <p:tag name="KSO_WM_TEMPLATE_CATEGORY" val="special"/>
  <p:tag name="KSO_WM_TEMPLATE_INDEX" val="20163155"/>
  <p:tag name="KSO_WM_UNIT_INDEX" val="18"/>
</p:tagLst>
</file>

<file path=ppt/tags/tag106.xml><?xml version="1.0" encoding="utf-8"?>
<p:tagLst xmlns:p="http://schemas.openxmlformats.org/presentationml/2006/main">
  <p:tag name="KSO_WM_TEMPLATE_CATEGORY" val="basetag"/>
  <p:tag name="KSO_WM_TEMPLATE_INDEX" val="20163155"/>
  <p:tag name="KSO_WM_TAG_VERSION" val="1.0"/>
  <p:tag name="KSO_WM_SLIDE_ID" val="basetag20163155_1"/>
  <p:tag name="KSO_WM_SLIDE_INDEX" val="1"/>
  <p:tag name="KSO_WM_SLIDE_ITEM_CNT" val="0"/>
  <p:tag name="KSO_WM_SLIDE_LAYOUT" val="a_b"/>
  <p:tag name="KSO_WM_SLIDE_LAYOUT_CNT" val="0_0"/>
  <p:tag name="KSO_WM_SLIDE_TYPE" val="title"/>
  <p:tag name="KSO_WM_TEMPLATE_THUMBS_INDEX" val="1、2、3、4、8、14、16、19、21、23"/>
  <p:tag name="KSO_WM_BEAUTIFY_FLAG" val="#wm#"/>
</p:tagLst>
</file>

<file path=ppt/tags/tag107.xml><?xml version="1.0" encoding="utf-8"?>
<p:tagLst xmlns:p="http://schemas.openxmlformats.org/presentationml/2006/main">
  <p:tag name="KSO_WM_TAG_VERSION" val="1.0"/>
  <p:tag name="KSO_WM_BEAUTIFY_FLAG" val="#wm#"/>
  <p:tag name="KSO_WM_UNIT_TYPE" val="i"/>
  <p:tag name="KSO_WM_UNIT_ID" val="special20163155_2*i*0"/>
  <p:tag name="KSO_WM_TEMPLATE_CATEGORY" val="special"/>
  <p:tag name="KSO_WM_TEMPLATE_INDEX" val="20163155"/>
  <p:tag name="KSO_WM_UNIT_INDEX" val="0"/>
</p:tagLst>
</file>

<file path=ppt/tags/tag108.xml><?xml version="1.0" encoding="utf-8"?>
<p:tagLst xmlns:p="http://schemas.openxmlformats.org/presentationml/2006/main">
  <p:tag name="KSO_WM_TAG_VERSION" val="1.0"/>
  <p:tag name="KSO_WM_BEAUTIFY_FLAG" val="#wm#"/>
  <p:tag name="KSO_WM_UNIT_TYPE" val="i"/>
  <p:tag name="KSO_WM_UNIT_ID" val="special20163155_2*i*1"/>
  <p:tag name="KSO_WM_TEMPLATE_CATEGORY" val="special"/>
  <p:tag name="KSO_WM_TEMPLATE_INDEX" val="20163155"/>
  <p:tag name="KSO_WM_UNIT_INDEX" val="1"/>
</p:tagLst>
</file>

<file path=ppt/tags/tag109.xml><?xml version="1.0" encoding="utf-8"?>
<p:tagLst xmlns:p="http://schemas.openxmlformats.org/presentationml/2006/main">
  <p:tag name="KSO_WM_TAG_VERSION" val="1.0"/>
  <p:tag name="KSO_WM_BEAUTIFY_FLAG" val="#wm#"/>
  <p:tag name="KSO_WM_UNIT_TYPE" val="i"/>
  <p:tag name="KSO_WM_UNIT_ID" val="special20163155_2*i*2"/>
  <p:tag name="KSO_WM_TEMPLATE_CATEGORY" val="special"/>
  <p:tag name="KSO_WM_TEMPLATE_INDEX" val="20163155"/>
  <p:tag name="KSO_WM_UNIT_INDEX" val="2"/>
</p:tagLst>
</file>

<file path=ppt/tags/tag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10.xml><?xml version="1.0" encoding="utf-8"?>
<p:tagLst xmlns:p="http://schemas.openxmlformats.org/presentationml/2006/main">
  <p:tag name="KSO_WM_TAG_VERSION" val="1.0"/>
  <p:tag name="KSO_WM_BEAUTIFY_FLAG" val="#wm#"/>
  <p:tag name="KSO_WM_UNIT_TYPE" val="i"/>
  <p:tag name="KSO_WM_UNIT_ID" val="special20163155_2*i*3"/>
  <p:tag name="KSO_WM_TEMPLATE_CATEGORY" val="special"/>
  <p:tag name="KSO_WM_TEMPLATE_INDEX" val="20163155"/>
  <p:tag name="KSO_WM_UNIT_INDEX" val="3"/>
</p:tagLst>
</file>

<file path=ppt/tags/tag111.xml><?xml version="1.0" encoding="utf-8"?>
<p:tagLst xmlns:p="http://schemas.openxmlformats.org/presentationml/2006/main">
  <p:tag name="KSO_WM_TAG_VERSION" val="1.0"/>
  <p:tag name="KSO_WM_BEAUTIFY_FLAG" val="#wm#"/>
  <p:tag name="KSO_WM_UNIT_TYPE" val="i"/>
  <p:tag name="KSO_WM_UNIT_ID" val="special20163155_2*i*8"/>
  <p:tag name="KSO_WM_TEMPLATE_CATEGORY" val="special"/>
  <p:tag name="KSO_WM_TEMPLATE_INDEX" val="20163155"/>
  <p:tag name="KSO_WM_UNIT_INDEX" val="8"/>
</p:tagLst>
</file>

<file path=ppt/tags/tag112.xml><?xml version="1.0" encoding="utf-8"?>
<p:tagLst xmlns:p="http://schemas.openxmlformats.org/presentationml/2006/main">
  <p:tag name="KSO_WM_TAG_VERSION" val="1.0"/>
  <p:tag name="KSO_WM_BEAUTIFY_FLAG" val="#wm#"/>
  <p:tag name="KSO_WM_UNIT_TYPE" val="i"/>
  <p:tag name="KSO_WM_UNIT_ID" val="special20163155_2*i*13"/>
  <p:tag name="KSO_WM_TEMPLATE_CATEGORY" val="special"/>
  <p:tag name="KSO_WM_TEMPLATE_INDEX" val="20163155"/>
  <p:tag name="KSO_WM_UNIT_INDEX" val="13"/>
</p:tagLst>
</file>

<file path=ppt/tags/tag113.xml><?xml version="1.0" encoding="utf-8"?>
<p:tagLst xmlns:p="http://schemas.openxmlformats.org/presentationml/2006/main">
  <p:tag name="KSO_WM_TAG_VERSION" val="1.0"/>
  <p:tag name="KSO_WM_BEAUTIFY_FLAG" val="#wm#"/>
  <p:tag name="KSO_WM_UNIT_TYPE" val="i"/>
  <p:tag name="KSO_WM_UNIT_ID" val="special20163155_2*i*18"/>
  <p:tag name="KSO_WM_TEMPLATE_CATEGORY" val="special"/>
  <p:tag name="KSO_WM_TEMPLATE_INDEX" val="20163155"/>
  <p:tag name="KSO_WM_UNIT_INDEX" val="18"/>
</p:tagLst>
</file>

<file path=ppt/tags/tag114.xml><?xml version="1.0" encoding="utf-8"?>
<p:tagLst xmlns:p="http://schemas.openxmlformats.org/presentationml/2006/main">
  <p:tag name="KSO_WM_TEMPLATE_CATEGORY" val="basetag"/>
  <p:tag name="KSO_WM_TEMPLATE_INDEX" val="20163155"/>
  <p:tag name="KSO_WM_TAG_VERSION" val="1.0"/>
  <p:tag name="KSO_WM_SLIDE_ID" val="basetag20163155_2"/>
  <p:tag name="KSO_WM_SLIDE_INDEX" val="2"/>
  <p:tag name="KSO_WM_SLIDE_ITEM_CNT" val="0"/>
  <p:tag name="KSO_WM_SLIDE_TYPE" val="contents"/>
  <p:tag name="KSO_WM_BEAUTIFY_FLAG" val="#wm#"/>
</p:tagLst>
</file>

<file path=ppt/tags/tag115.xml><?xml version="1.0" encoding="utf-8"?>
<p:tagLst xmlns:p="http://schemas.openxmlformats.org/presentationml/2006/main">
  <p:tag name="KSO_WM_TAG_VERSION" val="1.0"/>
  <p:tag name="KSO_WM_BEAUTIFY_FLAG" val="#wm#"/>
  <p:tag name="KSO_WM_UNIT_TYPE" val="i"/>
  <p:tag name="KSO_WM_UNIT_ID" val="special20163155_3*i*1"/>
  <p:tag name="KSO_WM_TEMPLATE_CATEGORY" val="special"/>
  <p:tag name="KSO_WM_TEMPLATE_INDEX" val="20163155"/>
  <p:tag name="KSO_WM_UNIT_INDEX" val="1"/>
</p:tagLst>
</file>

<file path=ppt/tags/tag116.xml><?xml version="1.0" encoding="utf-8"?>
<p:tagLst xmlns:p="http://schemas.openxmlformats.org/presentationml/2006/main">
  <p:tag name="KSO_WM_TEMPLATE_CATEGORY" val="basetag"/>
  <p:tag name="KSO_WM_TEMPLATE_INDEX" val="20163155"/>
  <p:tag name="KSO_WM_TAG_VERSION" val="1.0"/>
  <p:tag name="KSO_WM_SLIDE_ID" val="basetag20163155_3"/>
  <p:tag name="KSO_WM_SLIDE_INDEX" val="3"/>
  <p:tag name="KSO_WM_SLIDE_ITEM_CNT" val="0"/>
  <p:tag name="KSO_WM_SLIDE_TYPE" val="sectionTitle"/>
  <p:tag name="KSO_WM_BEAUTIFY_FLAG" val="#wm#"/>
</p:tagLst>
</file>

<file path=ppt/tags/tag117.xml><?xml version="1.0" encoding="utf-8"?>
<p:tagLst xmlns:p="http://schemas.openxmlformats.org/presentationml/2006/main">
  <p:tag name="KSO_WM_TAG_VERSION" val="1.0"/>
  <p:tag name="KSO_WM_BEAUTIFY_FLAG" val="#wm#"/>
  <p:tag name="KSO_WM_UNIT_TYPE" val="i"/>
  <p:tag name="KSO_WM_UNIT_ID" val="special20163155_6*i*0"/>
  <p:tag name="KSO_WM_TEMPLATE_CATEGORY" val="special"/>
  <p:tag name="KSO_WM_TEMPLATE_INDEX" val="20163155"/>
  <p:tag name="KSO_WM_UNIT_INDEX" val="0"/>
</p:tagLst>
</file>

<file path=ppt/tags/tag118.xml><?xml version="1.0" encoding="utf-8"?>
<p:tagLst xmlns:p="http://schemas.openxmlformats.org/presentationml/2006/main">
  <p:tag name="KSO_WM_TAG_VERSION" val="1.0"/>
  <p:tag name="KSO_WM_BEAUTIFY_FLAG" val="#wm#"/>
  <p:tag name="KSO_WM_UNIT_TYPE" val="i"/>
  <p:tag name="KSO_WM_UNIT_ID" val="special20163155_6*i*1"/>
  <p:tag name="KSO_WM_TEMPLATE_CATEGORY" val="special"/>
  <p:tag name="KSO_WM_TEMPLATE_INDEX" val="20163155"/>
  <p:tag name="KSO_WM_UNIT_INDEX" val="1"/>
</p:tagLst>
</file>

<file path=ppt/tags/tag119.xml><?xml version="1.0" encoding="utf-8"?>
<p:tagLst xmlns:p="http://schemas.openxmlformats.org/presentationml/2006/main">
  <p:tag name="KSO_WM_TAG_VERSION" val="1.0"/>
  <p:tag name="KSO_WM_BEAUTIFY_FLAG" val="#wm#"/>
  <p:tag name="KSO_WM_UNIT_TYPE" val="i"/>
  <p:tag name="KSO_WM_UNIT_ID" val="special20163155_6*i*2"/>
  <p:tag name="KSO_WM_TEMPLATE_CATEGORY" val="special"/>
  <p:tag name="KSO_WM_TEMPLATE_INDEX" val="20163155"/>
  <p:tag name="KSO_WM_UNIT_INDEX" val="2"/>
</p:tagLst>
</file>

<file path=ppt/tags/tag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20.xml><?xml version="1.0" encoding="utf-8"?>
<p:tagLst xmlns:p="http://schemas.openxmlformats.org/presentationml/2006/main">
  <p:tag name="KSO_WM_TAG_VERSION" val="1.0"/>
  <p:tag name="KSO_WM_BEAUTIFY_FLAG" val="#wm#"/>
  <p:tag name="KSO_WM_UNIT_TYPE" val="i"/>
  <p:tag name="KSO_WM_UNIT_ID" val="special20163155_6*i*3"/>
  <p:tag name="KSO_WM_TEMPLATE_CATEGORY" val="special"/>
  <p:tag name="KSO_WM_TEMPLATE_INDEX" val="20163155"/>
  <p:tag name="KSO_WM_UNIT_INDEX" val="3"/>
</p:tagLst>
</file>

<file path=ppt/tags/tag121.xml><?xml version="1.0" encoding="utf-8"?>
<p:tagLst xmlns:p="http://schemas.openxmlformats.org/presentationml/2006/main">
  <p:tag name="KSO_WM_TAG_VERSION" val="1.0"/>
  <p:tag name="KSO_WM_BEAUTIFY_FLAG" val="#wm#"/>
  <p:tag name="KSO_WM_UNIT_TYPE" val="i"/>
  <p:tag name="KSO_WM_UNIT_ID" val="special20163155_6*i*9"/>
  <p:tag name="KSO_WM_TEMPLATE_CATEGORY" val="special"/>
  <p:tag name="KSO_WM_TEMPLATE_INDEX" val="20163155"/>
  <p:tag name="KSO_WM_UNIT_INDEX" val="9"/>
</p:tagLst>
</file>

<file path=ppt/tags/tag122.xml><?xml version="1.0" encoding="utf-8"?>
<p:tagLst xmlns:p="http://schemas.openxmlformats.org/presentationml/2006/main">
  <p:tag name="KSO_WM_TAG_VERSION" val="1.0"/>
  <p:tag name="KSO_WM_BEAUTIFY_FLAG" val="#wm#"/>
  <p:tag name="KSO_WM_UNIT_TYPE" val="i"/>
  <p:tag name="KSO_WM_UNIT_ID" val="special20163155_6*i*16"/>
  <p:tag name="KSO_WM_TEMPLATE_CATEGORY" val="special"/>
  <p:tag name="KSO_WM_TEMPLATE_INDEX" val="20163155"/>
  <p:tag name="KSO_WM_UNIT_INDEX" val="16"/>
</p:tagLst>
</file>

<file path=ppt/tags/tag123.xml><?xml version="1.0" encoding="utf-8"?>
<p:tagLst xmlns:p="http://schemas.openxmlformats.org/presentationml/2006/main">
  <p:tag name="KSO_WM_TEMPLATE_CATEGORY" val="basetag"/>
  <p:tag name="KSO_WM_TEMPLATE_INDEX" val="20163155"/>
  <p:tag name="KSO_WM_TAG_VERSION" val="1.0"/>
  <p:tag name="KSO_WM_SLIDE_ID" val="basetag20163155_6"/>
  <p:tag name="KSO_WM_SLIDE_INDEX" val="6"/>
  <p:tag name="KSO_WM_SLIDE_ITEM_CNT" val="0"/>
  <p:tag name="KSO_WM_SLIDE_LAYOUT" val="a_f"/>
  <p:tag name="KSO_WM_SLIDE_LAYOUT_CNT" val="0_0"/>
  <p:tag name="KSO_WM_SLIDE_TYPE" val="text"/>
  <p:tag name="KSO_WM_BEAUTIFY_FLAG" val="#wm#"/>
</p:tagLst>
</file>

<file path=ppt/tags/tag124.xml><?xml version="1.0" encoding="utf-8"?>
<p:tagLst xmlns:p="http://schemas.openxmlformats.org/presentationml/2006/main">
  <p:tag name="KSO_WM_TAG_VERSION" val="1.0"/>
  <p:tag name="KSO_WM_BEAUTIFY_FLAG" val="#wm#"/>
  <p:tag name="KSO_WM_UNIT_TYPE" val="i"/>
  <p:tag name="KSO_WM_UNIT_ID" val="special20163155_10*i*0"/>
  <p:tag name="KSO_WM_TEMPLATE_CATEGORY" val="special"/>
  <p:tag name="KSO_WM_TEMPLATE_INDEX" val="20163155"/>
  <p:tag name="KSO_WM_UNIT_INDEX" val="0"/>
</p:tagLst>
</file>

<file path=ppt/tags/tag125.xml><?xml version="1.0" encoding="utf-8"?>
<p:tagLst xmlns:p="http://schemas.openxmlformats.org/presentationml/2006/main">
  <p:tag name="KSO_WM_TAG_VERSION" val="1.0"/>
  <p:tag name="KSO_WM_BEAUTIFY_FLAG" val="#wm#"/>
  <p:tag name="KSO_WM_UNIT_TYPE" val="i"/>
  <p:tag name="KSO_WM_UNIT_ID" val="special20163155_10*i*1"/>
  <p:tag name="KSO_WM_TEMPLATE_CATEGORY" val="special"/>
  <p:tag name="KSO_WM_TEMPLATE_INDEX" val="20163155"/>
  <p:tag name="KSO_WM_UNIT_INDEX" val="1"/>
</p:tagLst>
</file>

<file path=ppt/tags/tag126.xml><?xml version="1.0" encoding="utf-8"?>
<p:tagLst xmlns:p="http://schemas.openxmlformats.org/presentationml/2006/main">
  <p:tag name="KSO_WM_TAG_VERSION" val="1.0"/>
  <p:tag name="KSO_WM_BEAUTIFY_FLAG" val="#wm#"/>
  <p:tag name="KSO_WM_UNIT_TYPE" val="i"/>
  <p:tag name="KSO_WM_UNIT_ID" val="special20163155_10*i*2"/>
  <p:tag name="KSO_WM_TEMPLATE_CATEGORY" val="special"/>
  <p:tag name="KSO_WM_TEMPLATE_INDEX" val="20163155"/>
  <p:tag name="KSO_WM_UNIT_INDEX" val="2"/>
</p:tagLst>
</file>

<file path=ppt/tags/tag127.xml><?xml version="1.0" encoding="utf-8"?>
<p:tagLst xmlns:p="http://schemas.openxmlformats.org/presentationml/2006/main">
  <p:tag name="KSO_WM_TAG_VERSION" val="1.0"/>
  <p:tag name="KSO_WM_BEAUTIFY_FLAG" val="#wm#"/>
  <p:tag name="KSO_WM_UNIT_TYPE" val="i"/>
  <p:tag name="KSO_WM_UNIT_ID" val="special20163155_10*i*6"/>
  <p:tag name="KSO_WM_TEMPLATE_CATEGORY" val="special"/>
  <p:tag name="KSO_WM_TEMPLATE_INDEX" val="20163155"/>
  <p:tag name="KSO_WM_UNIT_INDEX" val="6"/>
</p:tagLst>
</file>

<file path=ppt/tags/tag128.xml><?xml version="1.0" encoding="utf-8"?>
<p:tagLst xmlns:p="http://schemas.openxmlformats.org/presentationml/2006/main">
  <p:tag name="KSO_WM_TAG_VERSION" val="1.0"/>
  <p:tag name="KSO_WM_BEAUTIFY_FLAG" val="#wm#"/>
  <p:tag name="KSO_WM_UNIT_TYPE" val="i"/>
  <p:tag name="KSO_WM_UNIT_ID" val="special20163155_10*i*9"/>
  <p:tag name="KSO_WM_TEMPLATE_CATEGORY" val="special"/>
  <p:tag name="KSO_WM_TEMPLATE_INDEX" val="20163155"/>
  <p:tag name="KSO_WM_UNIT_INDEX" val="9"/>
</p:tagLst>
</file>

<file path=ppt/tags/tag129.xml><?xml version="1.0" encoding="utf-8"?>
<p:tagLst xmlns:p="http://schemas.openxmlformats.org/presentationml/2006/main">
  <p:tag name="KSO_WM_TEMPLATE_CATEGORY" val="basetag"/>
  <p:tag name="KSO_WM_TEMPLATE_INDEX" val="20163155"/>
  <p:tag name="KSO_WM_TAG_VERSION" val="1.0"/>
  <p:tag name="KSO_WM_SLIDE_ID" val="basetag20163155_10"/>
  <p:tag name="KSO_WM_SLIDE_INDEX" val="10"/>
  <p:tag name="KSO_WM_SLIDE_ITEM_CNT" val="0"/>
  <p:tag name="KSO_WM_SLIDE_LAYOUT" val="a_f"/>
  <p:tag name="KSO_WM_SLIDE_LAYOUT_CNT" val="0_0"/>
  <p:tag name="KSO_WM_SLIDE_TYPE" val="text"/>
  <p:tag name="KSO_WM_BEAUTIFY_FLAG" val="#wm#"/>
</p:tagLst>
</file>

<file path=ppt/tags/tag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30.xml><?xml version="1.0" encoding="utf-8"?>
<p:tagLst xmlns:p="http://schemas.openxmlformats.org/presentationml/2006/main">
  <p:tag name="KSO_WM_TAG_VERSION" val="1.0"/>
  <p:tag name="KSO_WM_BEAUTIFY_FLAG" val="#wm#"/>
  <p:tag name="KSO_WM_UNIT_TYPE" val="i"/>
  <p:tag name="KSO_WM_UNIT_ID" val="special20163155_8*i*1"/>
  <p:tag name="KSO_WM_TEMPLATE_CATEGORY" val="special"/>
  <p:tag name="KSO_WM_TEMPLATE_INDEX" val="20163155"/>
  <p:tag name="KSO_WM_UNIT_INDEX" val="1"/>
</p:tagLst>
</file>

<file path=ppt/tags/tag131.xml><?xml version="1.0" encoding="utf-8"?>
<p:tagLst xmlns:p="http://schemas.openxmlformats.org/presentationml/2006/main">
  <p:tag name="KSO_WM_TAG_VERSION" val="1.0"/>
  <p:tag name="KSO_WM_BEAUTIFY_FLAG" val="#wm#"/>
  <p:tag name="KSO_WM_UNIT_TYPE" val="i"/>
  <p:tag name="KSO_WM_UNIT_ID" val="special20163155_8*i*6"/>
  <p:tag name="KSO_WM_TEMPLATE_CATEGORY" val="special"/>
  <p:tag name="KSO_WM_TEMPLATE_INDEX" val="20163155"/>
  <p:tag name="KSO_WM_UNIT_INDEX" val="6"/>
</p:tagLst>
</file>

<file path=ppt/tags/tag132.xml><?xml version="1.0" encoding="utf-8"?>
<p:tagLst xmlns:p="http://schemas.openxmlformats.org/presentationml/2006/main">
  <p:tag name="KSO_WM_TAG_VERSION" val="1.0"/>
  <p:tag name="KSO_WM_BEAUTIFY_FLAG" val="#wm#"/>
  <p:tag name="KSO_WM_UNIT_TYPE" val="i"/>
  <p:tag name="KSO_WM_UNIT_ID" val="special20163155_8*i*9"/>
  <p:tag name="KSO_WM_TEMPLATE_CATEGORY" val="special"/>
  <p:tag name="KSO_WM_TEMPLATE_INDEX" val="20163155"/>
  <p:tag name="KSO_WM_UNIT_INDEX" val="9"/>
</p:tagLst>
</file>

<file path=ppt/tags/tag133.xml><?xml version="1.0" encoding="utf-8"?>
<p:tagLst xmlns:p="http://schemas.openxmlformats.org/presentationml/2006/main">
  <p:tag name="KSO_WM_TAG_VERSION" val="1.0"/>
  <p:tag name="KSO_WM_BEAUTIFY_FLAG" val="#wm#"/>
  <p:tag name="KSO_WM_UNIT_TYPE" val="i"/>
  <p:tag name="KSO_WM_UNIT_ID" val="special20163155_8*i*12"/>
  <p:tag name="KSO_WM_TEMPLATE_CATEGORY" val="special"/>
  <p:tag name="KSO_WM_TEMPLATE_INDEX" val="20163155"/>
  <p:tag name="KSO_WM_UNIT_INDEX" val="12"/>
</p:tagLst>
</file>

<file path=ppt/tags/tag134.xml><?xml version="1.0" encoding="utf-8"?>
<p:tagLst xmlns:p="http://schemas.openxmlformats.org/presentationml/2006/main">
  <p:tag name="KSO_WM_TEMPLATE_CATEGORY" val="basetag"/>
  <p:tag name="KSO_WM_TEMPLATE_INDEX" val="20163155"/>
  <p:tag name="KSO_WM_TAG_VERSION" val="1.0"/>
  <p:tag name="KSO_WM_SLIDE_ID" val="basetag20163155_8"/>
  <p:tag name="KSO_WM_SLIDE_INDEX" val="8"/>
  <p:tag name="KSO_WM_SLIDE_ITEM_CNT" val="0"/>
  <p:tag name="KSO_WM_SLIDE_TYPE" val="sectionTitle"/>
  <p:tag name="KSO_WM_BEAUTIFY_FLAG" val="#wm#"/>
</p:tagLst>
</file>

<file path=ppt/tags/tag135.xml><?xml version="1.0" encoding="utf-8"?>
<p:tagLst xmlns:p="http://schemas.openxmlformats.org/presentationml/2006/main">
  <p:tag name="KSO_WM_TAG_VERSION" val="1.0"/>
  <p:tag name="KSO_WM_BEAUTIFY_FLAG" val="#wm#"/>
  <p:tag name="KSO_WM_UNIT_TYPE" val="i"/>
  <p:tag name="KSO_WM_UNIT_ID" val="special20163155_4*i*0"/>
  <p:tag name="KSO_WM_TEMPLATE_CATEGORY" val="special"/>
  <p:tag name="KSO_WM_TEMPLATE_INDEX" val="20163155"/>
  <p:tag name="KSO_WM_UNIT_INDEX" val="0"/>
</p:tagLst>
</file>

<file path=ppt/tags/tag136.xml><?xml version="1.0" encoding="utf-8"?>
<p:tagLst xmlns:p="http://schemas.openxmlformats.org/presentationml/2006/main">
  <p:tag name="KSO_WM_TAG_VERSION" val="1.0"/>
  <p:tag name="KSO_WM_BEAUTIFY_FLAG" val="#wm#"/>
  <p:tag name="KSO_WM_UNIT_TYPE" val="i"/>
  <p:tag name="KSO_WM_UNIT_ID" val="special20163155_4*i*1"/>
  <p:tag name="KSO_WM_TEMPLATE_CATEGORY" val="special"/>
  <p:tag name="KSO_WM_TEMPLATE_INDEX" val="20163155"/>
  <p:tag name="KSO_WM_UNIT_INDEX" val="1"/>
</p:tagLst>
</file>

<file path=ppt/tags/tag137.xml><?xml version="1.0" encoding="utf-8"?>
<p:tagLst xmlns:p="http://schemas.openxmlformats.org/presentationml/2006/main">
  <p:tag name="KSO_WM_TAG_VERSION" val="1.0"/>
  <p:tag name="KSO_WM_BEAUTIFY_FLAG" val="#wm#"/>
  <p:tag name="KSO_WM_UNIT_TYPE" val="i"/>
  <p:tag name="KSO_WM_UNIT_ID" val="special20163155_4*i*2"/>
  <p:tag name="KSO_WM_TEMPLATE_CATEGORY" val="special"/>
  <p:tag name="KSO_WM_TEMPLATE_INDEX" val="20163155"/>
  <p:tag name="KSO_WM_UNIT_INDEX" val="2"/>
</p:tagLst>
</file>

<file path=ppt/tags/tag138.xml><?xml version="1.0" encoding="utf-8"?>
<p:tagLst xmlns:p="http://schemas.openxmlformats.org/presentationml/2006/main">
  <p:tag name="KSO_WM_TAG_VERSION" val="1.0"/>
  <p:tag name="KSO_WM_BEAUTIFY_FLAG" val="#wm#"/>
  <p:tag name="KSO_WM_UNIT_TYPE" val="i"/>
  <p:tag name="KSO_WM_UNIT_ID" val="special20163155_4*i*3"/>
  <p:tag name="KSO_WM_TEMPLATE_CATEGORY" val="special"/>
  <p:tag name="KSO_WM_TEMPLATE_INDEX" val="20163155"/>
  <p:tag name="KSO_WM_UNIT_INDEX" val="3"/>
</p:tagLst>
</file>

<file path=ppt/tags/tag139.xml><?xml version="1.0" encoding="utf-8"?>
<p:tagLst xmlns:p="http://schemas.openxmlformats.org/presentationml/2006/main">
  <p:tag name="KSO_WM_TAG_VERSION" val="1.0"/>
  <p:tag name="KSO_WM_BEAUTIFY_FLAG" val="#wm#"/>
  <p:tag name="KSO_WM_UNIT_TYPE" val="i"/>
  <p:tag name="KSO_WM_UNIT_ID" val="special20163155_4*i*4"/>
  <p:tag name="KSO_WM_TEMPLATE_CATEGORY" val="special"/>
  <p:tag name="KSO_WM_TEMPLATE_INDEX" val="20163155"/>
  <p:tag name="KSO_WM_UNIT_INDEX" val="4"/>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40.xml><?xml version="1.0" encoding="utf-8"?>
<p:tagLst xmlns:p="http://schemas.openxmlformats.org/presentationml/2006/main">
  <p:tag name="KSO_WM_TEMPLATE_CATEGORY" val="basetag"/>
  <p:tag name="KSO_WM_TEMPLATE_INDEX" val="20163155"/>
  <p:tag name="KSO_WM_TAG_VERSION" val="1.0"/>
  <p:tag name="KSO_WM_SLIDE_ID" val="basetag20163155_4"/>
  <p:tag name="KSO_WM_SLIDE_INDEX" val="4"/>
  <p:tag name="KSO_WM_SLIDE_ITEM_CNT" val="0"/>
  <p:tag name="KSO_WM_SLIDE_LAYOUT" val="a_f"/>
  <p:tag name="KSO_WM_SLIDE_LAYOUT_CNT" val="0_0"/>
  <p:tag name="KSO_WM_SLIDE_TYPE" val="text"/>
  <p:tag name="KSO_WM_BEAUTIFY_FLAG" val="#wm#"/>
</p:tagLst>
</file>

<file path=ppt/tags/tag141.xml><?xml version="1.0" encoding="utf-8"?>
<p:tagLst xmlns:p="http://schemas.openxmlformats.org/presentationml/2006/main">
  <p:tag name="KSO_WM_TAG_VERSION" val="1.0"/>
  <p:tag name="KSO_WM_BEAUTIFY_FLAG" val="#wm#"/>
  <p:tag name="KSO_WM_UNIT_TYPE" val="i"/>
  <p:tag name="KSO_WM_UNIT_ID" val="special20163155_21*i*0"/>
  <p:tag name="KSO_WM_TEMPLATE_CATEGORY" val="special"/>
  <p:tag name="KSO_WM_TEMPLATE_INDEX" val="20163155"/>
  <p:tag name="KSO_WM_UNIT_INDEX" val="0"/>
</p:tagLst>
</file>

<file path=ppt/tags/tag142.xml><?xml version="1.0" encoding="utf-8"?>
<p:tagLst xmlns:p="http://schemas.openxmlformats.org/presentationml/2006/main">
  <p:tag name="KSO_WM_TAG_VERSION" val="1.0"/>
  <p:tag name="KSO_WM_BEAUTIFY_FLAG" val="#wm#"/>
  <p:tag name="KSO_WM_UNIT_TYPE" val="i"/>
  <p:tag name="KSO_WM_UNIT_ID" val="special20163155_21*i*1"/>
  <p:tag name="KSO_WM_TEMPLATE_CATEGORY" val="special"/>
  <p:tag name="KSO_WM_TEMPLATE_INDEX" val="20163155"/>
  <p:tag name="KSO_WM_UNIT_INDEX" val="1"/>
</p:tagLst>
</file>

<file path=ppt/tags/tag143.xml><?xml version="1.0" encoding="utf-8"?>
<p:tagLst xmlns:p="http://schemas.openxmlformats.org/presentationml/2006/main">
  <p:tag name="KSO_WM_TAG_VERSION" val="1.0"/>
  <p:tag name="KSO_WM_BEAUTIFY_FLAG" val="#wm#"/>
  <p:tag name="KSO_WM_UNIT_TYPE" val="i"/>
  <p:tag name="KSO_WM_UNIT_ID" val="special20163155_21*i*2"/>
  <p:tag name="KSO_WM_TEMPLATE_CATEGORY" val="special"/>
  <p:tag name="KSO_WM_TEMPLATE_INDEX" val="20163155"/>
  <p:tag name="KSO_WM_UNIT_INDEX" val="2"/>
</p:tagLst>
</file>

<file path=ppt/tags/tag144.xml><?xml version="1.0" encoding="utf-8"?>
<p:tagLst xmlns:p="http://schemas.openxmlformats.org/presentationml/2006/main">
  <p:tag name="KSO_WM_TAG_VERSION" val="1.0"/>
  <p:tag name="KSO_WM_BEAUTIFY_FLAG" val="#wm#"/>
  <p:tag name="KSO_WM_UNIT_TYPE" val="i"/>
  <p:tag name="KSO_WM_UNIT_ID" val="special20163155_21*i*3"/>
  <p:tag name="KSO_WM_TEMPLATE_CATEGORY" val="special"/>
  <p:tag name="KSO_WM_TEMPLATE_INDEX" val="20163155"/>
  <p:tag name="KSO_WM_UNIT_INDEX" val="3"/>
</p:tagLst>
</file>

<file path=ppt/tags/tag145.xml><?xml version="1.0" encoding="utf-8"?>
<p:tagLst xmlns:p="http://schemas.openxmlformats.org/presentationml/2006/main">
  <p:tag name="KSO_WM_TAG_VERSION" val="1.0"/>
  <p:tag name="KSO_WM_BEAUTIFY_FLAG" val="#wm#"/>
  <p:tag name="KSO_WM_UNIT_TYPE" val="i"/>
  <p:tag name="KSO_WM_UNIT_ID" val="special20163155_21*i*4"/>
  <p:tag name="KSO_WM_TEMPLATE_CATEGORY" val="special"/>
  <p:tag name="KSO_WM_TEMPLATE_INDEX" val="20163155"/>
  <p:tag name="KSO_WM_UNIT_INDEX" val="4"/>
</p:tagLst>
</file>

<file path=ppt/tags/tag146.xml><?xml version="1.0" encoding="utf-8"?>
<p:tagLst xmlns:p="http://schemas.openxmlformats.org/presentationml/2006/main">
  <p:tag name="KSO_WM_TAG_VERSION" val="1.0"/>
  <p:tag name="KSO_WM_BEAUTIFY_FLAG" val="#wm#"/>
  <p:tag name="KSO_WM_UNIT_TYPE" val="i"/>
  <p:tag name="KSO_WM_UNIT_ID" val="special20163155_21*i*5"/>
  <p:tag name="KSO_WM_TEMPLATE_CATEGORY" val="special"/>
  <p:tag name="KSO_WM_TEMPLATE_INDEX" val="20163155"/>
  <p:tag name="KSO_WM_UNIT_INDEX" val="5"/>
</p:tagLst>
</file>

<file path=ppt/tags/tag147.xml><?xml version="1.0" encoding="utf-8"?>
<p:tagLst xmlns:p="http://schemas.openxmlformats.org/presentationml/2006/main">
  <p:tag name="KSO_WM_TAG_VERSION" val="1.0"/>
  <p:tag name="KSO_WM_BEAUTIFY_FLAG" val="#wm#"/>
  <p:tag name="KSO_WM_UNIT_TYPE" val="i"/>
  <p:tag name="KSO_WM_UNIT_ID" val="special20163155_21*i*6"/>
  <p:tag name="KSO_WM_TEMPLATE_CATEGORY" val="special"/>
  <p:tag name="KSO_WM_TEMPLATE_INDEX" val="20163155"/>
  <p:tag name="KSO_WM_UNIT_INDEX" val="6"/>
</p:tagLst>
</file>

<file path=ppt/tags/tag148.xml><?xml version="1.0" encoding="utf-8"?>
<p:tagLst xmlns:p="http://schemas.openxmlformats.org/presentationml/2006/main">
  <p:tag name="KSO_WM_TAG_VERSION" val="1.0"/>
  <p:tag name="KSO_WM_BEAUTIFY_FLAG" val="#wm#"/>
  <p:tag name="KSO_WM_UNIT_TYPE" val="i"/>
  <p:tag name="KSO_WM_UNIT_ID" val="special20163155_21*i*7"/>
  <p:tag name="KSO_WM_TEMPLATE_CATEGORY" val="special"/>
  <p:tag name="KSO_WM_TEMPLATE_INDEX" val="20163155"/>
  <p:tag name="KSO_WM_UNIT_INDEX" val="7"/>
</p:tagLst>
</file>

<file path=ppt/tags/tag149.xml><?xml version="1.0" encoding="utf-8"?>
<p:tagLst xmlns:p="http://schemas.openxmlformats.org/presentationml/2006/main">
  <p:tag name="KSO_WM_TAG_VERSION" val="1.0"/>
  <p:tag name="KSO_WM_BEAUTIFY_FLAG" val="#wm#"/>
  <p:tag name="KSO_WM_UNIT_TYPE" val="i"/>
  <p:tag name="KSO_WM_UNIT_ID" val="special20163155_21*i*8"/>
  <p:tag name="KSO_WM_TEMPLATE_CATEGORY" val="special"/>
  <p:tag name="KSO_WM_TEMPLATE_INDEX" val="20163155"/>
  <p:tag name="KSO_WM_UNIT_INDEX" val="8"/>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50.xml><?xml version="1.0" encoding="utf-8"?>
<p:tagLst xmlns:p="http://schemas.openxmlformats.org/presentationml/2006/main">
  <p:tag name="KSO_WM_TAG_VERSION" val="1.0"/>
  <p:tag name="KSO_WM_BEAUTIFY_FLAG" val="#wm#"/>
  <p:tag name="KSO_WM_UNIT_TYPE" val="i"/>
  <p:tag name="KSO_WM_UNIT_ID" val="special20163155_21*i*9"/>
  <p:tag name="KSO_WM_TEMPLATE_CATEGORY" val="special"/>
  <p:tag name="KSO_WM_TEMPLATE_INDEX" val="20163155"/>
  <p:tag name="KSO_WM_UNIT_INDEX" val="9"/>
</p:tagLst>
</file>

<file path=ppt/tags/tag151.xml><?xml version="1.0" encoding="utf-8"?>
<p:tagLst xmlns:p="http://schemas.openxmlformats.org/presentationml/2006/main">
  <p:tag name="KSO_WM_TAG_VERSION" val="1.0"/>
  <p:tag name="KSO_WM_BEAUTIFY_FLAG" val="#wm#"/>
  <p:tag name="KSO_WM_UNIT_TYPE" val="i"/>
  <p:tag name="KSO_WM_UNIT_ID" val="special20163155_21*i*19"/>
  <p:tag name="KSO_WM_TEMPLATE_CATEGORY" val="special"/>
  <p:tag name="KSO_WM_TEMPLATE_INDEX" val="20163155"/>
  <p:tag name="KSO_WM_UNIT_INDEX" val="19"/>
</p:tagLst>
</file>

<file path=ppt/tags/tag152.xml><?xml version="1.0" encoding="utf-8"?>
<p:tagLst xmlns:p="http://schemas.openxmlformats.org/presentationml/2006/main">
  <p:tag name="KSO_WM_TEMPLATE_CATEGORY" val="basetag"/>
  <p:tag name="KSO_WM_TEMPLATE_INDEX" val="20163155"/>
  <p:tag name="KSO_WM_TAG_VERSION" val="1.0"/>
  <p:tag name="KSO_WM_SLIDE_ID" val="basetag20163155_21"/>
  <p:tag name="KSO_WM_SLIDE_INDEX" val="21"/>
  <p:tag name="KSO_WM_SLIDE_ITEM_CNT" val="0"/>
  <p:tag name="KSO_WM_SLIDE_LAYOUT" val="a_f"/>
  <p:tag name="KSO_WM_SLIDE_LAYOUT_CNT" val="0_0"/>
  <p:tag name="KSO_WM_SLIDE_TYPE" val="text"/>
  <p:tag name="KSO_WM_BEAUTIFY_FLAG" val="#wm#"/>
</p:tagLst>
</file>

<file path=ppt/tags/tag153.xml><?xml version="1.0" encoding="utf-8"?>
<p:tagLst xmlns:p="http://schemas.openxmlformats.org/presentationml/2006/main">
  <p:tag name="KSO_WM_TAG_VERSION" val="1.0"/>
  <p:tag name="KSO_WM_BEAUTIFY_FLAG" val="#wm#"/>
  <p:tag name="KSO_WM_UNIT_TYPE" val="i"/>
  <p:tag name="KSO_WM_UNIT_ID" val="special20163155_16*i*0"/>
  <p:tag name="KSO_WM_TEMPLATE_CATEGORY" val="special"/>
  <p:tag name="KSO_WM_TEMPLATE_INDEX" val="20163155"/>
  <p:tag name="KSO_WM_UNIT_INDEX" val="0"/>
</p:tagLst>
</file>

<file path=ppt/tags/tag154.xml><?xml version="1.0" encoding="utf-8"?>
<p:tagLst xmlns:p="http://schemas.openxmlformats.org/presentationml/2006/main">
  <p:tag name="KSO_WM_TAG_VERSION" val="1.0"/>
  <p:tag name="KSO_WM_BEAUTIFY_FLAG" val="#wm#"/>
  <p:tag name="KSO_WM_UNIT_TYPE" val="i"/>
  <p:tag name="KSO_WM_UNIT_ID" val="special20163155_16*i*1"/>
  <p:tag name="KSO_WM_TEMPLATE_CATEGORY" val="special"/>
  <p:tag name="KSO_WM_TEMPLATE_INDEX" val="20163155"/>
  <p:tag name="KSO_WM_UNIT_INDEX" val="1"/>
</p:tagLst>
</file>

<file path=ppt/tags/tag155.xml><?xml version="1.0" encoding="utf-8"?>
<p:tagLst xmlns:p="http://schemas.openxmlformats.org/presentationml/2006/main">
  <p:tag name="KSO_WM_TAG_VERSION" val="1.0"/>
  <p:tag name="KSO_WM_BEAUTIFY_FLAG" val="#wm#"/>
  <p:tag name="KSO_WM_UNIT_TYPE" val="i"/>
  <p:tag name="KSO_WM_UNIT_ID" val="special20163155_16*i*2"/>
  <p:tag name="KSO_WM_TEMPLATE_CATEGORY" val="special"/>
  <p:tag name="KSO_WM_TEMPLATE_INDEX" val="20163155"/>
  <p:tag name="KSO_WM_UNIT_INDEX" val="2"/>
</p:tagLst>
</file>

<file path=ppt/tags/tag156.xml><?xml version="1.0" encoding="utf-8"?>
<p:tagLst xmlns:p="http://schemas.openxmlformats.org/presentationml/2006/main">
  <p:tag name="KSO_WM_TAG_VERSION" val="1.0"/>
  <p:tag name="KSO_WM_BEAUTIFY_FLAG" val="#wm#"/>
  <p:tag name="KSO_WM_UNIT_TYPE" val="i"/>
  <p:tag name="KSO_WM_UNIT_ID" val="special20163155_16*i*3"/>
  <p:tag name="KSO_WM_TEMPLATE_CATEGORY" val="special"/>
  <p:tag name="KSO_WM_TEMPLATE_INDEX" val="20163155"/>
  <p:tag name="KSO_WM_UNIT_INDEX" val="3"/>
</p:tagLst>
</file>

<file path=ppt/tags/tag157.xml><?xml version="1.0" encoding="utf-8"?>
<p:tagLst xmlns:p="http://schemas.openxmlformats.org/presentationml/2006/main">
  <p:tag name="KSO_WM_TAG_VERSION" val="1.0"/>
  <p:tag name="KSO_WM_BEAUTIFY_FLAG" val="#wm#"/>
  <p:tag name="KSO_WM_UNIT_TYPE" val="i"/>
  <p:tag name="KSO_WM_UNIT_ID" val="special20163155_16*i*4"/>
  <p:tag name="KSO_WM_TEMPLATE_CATEGORY" val="special"/>
  <p:tag name="KSO_WM_TEMPLATE_INDEX" val="20163155"/>
  <p:tag name="KSO_WM_UNIT_INDEX" val="4"/>
</p:tagLst>
</file>

<file path=ppt/tags/tag158.xml><?xml version="1.0" encoding="utf-8"?>
<p:tagLst xmlns:p="http://schemas.openxmlformats.org/presentationml/2006/main">
  <p:tag name="KSO_WM_TAG_VERSION" val="1.0"/>
  <p:tag name="KSO_WM_BEAUTIFY_FLAG" val="#wm#"/>
  <p:tag name="KSO_WM_UNIT_TYPE" val="i"/>
  <p:tag name="KSO_WM_UNIT_ID" val="special20163155_16*i*5"/>
  <p:tag name="KSO_WM_TEMPLATE_CATEGORY" val="special"/>
  <p:tag name="KSO_WM_TEMPLATE_INDEX" val="20163155"/>
  <p:tag name="KSO_WM_UNIT_INDEX" val="5"/>
</p:tagLst>
</file>

<file path=ppt/tags/tag159.xml><?xml version="1.0" encoding="utf-8"?>
<p:tagLst xmlns:p="http://schemas.openxmlformats.org/presentationml/2006/main">
  <p:tag name="KSO_WM_TAG_VERSION" val="1.0"/>
  <p:tag name="KSO_WM_BEAUTIFY_FLAG" val="#wm#"/>
  <p:tag name="KSO_WM_UNIT_TYPE" val="i"/>
  <p:tag name="KSO_WM_UNIT_ID" val="special20163155_16*i*6"/>
  <p:tag name="KSO_WM_TEMPLATE_CATEGORY" val="special"/>
  <p:tag name="KSO_WM_TEMPLATE_INDEX" val="20163155"/>
  <p:tag name="KSO_WM_UNIT_INDEX" val="6"/>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60.xml><?xml version="1.0" encoding="utf-8"?>
<p:tagLst xmlns:p="http://schemas.openxmlformats.org/presentationml/2006/main">
  <p:tag name="KSO_WM_TAG_VERSION" val="1.0"/>
  <p:tag name="KSO_WM_BEAUTIFY_FLAG" val="#wm#"/>
  <p:tag name="KSO_WM_UNIT_TYPE" val="i"/>
  <p:tag name="KSO_WM_UNIT_ID" val="special20163155_16*i*7"/>
  <p:tag name="KSO_WM_TEMPLATE_CATEGORY" val="special"/>
  <p:tag name="KSO_WM_TEMPLATE_INDEX" val="20163155"/>
  <p:tag name="KSO_WM_UNIT_INDEX" val="7"/>
</p:tagLst>
</file>

<file path=ppt/tags/tag161.xml><?xml version="1.0" encoding="utf-8"?>
<p:tagLst xmlns:p="http://schemas.openxmlformats.org/presentationml/2006/main">
  <p:tag name="KSO_WM_TAG_VERSION" val="1.0"/>
  <p:tag name="KSO_WM_BEAUTIFY_FLAG" val="#wm#"/>
  <p:tag name="KSO_WM_UNIT_TYPE" val="i"/>
  <p:tag name="KSO_WM_UNIT_ID" val="special20163155_16*i*8"/>
  <p:tag name="KSO_WM_TEMPLATE_CATEGORY" val="special"/>
  <p:tag name="KSO_WM_TEMPLATE_INDEX" val="20163155"/>
  <p:tag name="KSO_WM_UNIT_INDEX" val="8"/>
</p:tagLst>
</file>

<file path=ppt/tags/tag162.xml><?xml version="1.0" encoding="utf-8"?>
<p:tagLst xmlns:p="http://schemas.openxmlformats.org/presentationml/2006/main">
  <p:tag name="KSO_WM_TAG_VERSION" val="1.0"/>
  <p:tag name="KSO_WM_BEAUTIFY_FLAG" val="#wm#"/>
  <p:tag name="KSO_WM_UNIT_TYPE" val="i"/>
  <p:tag name="KSO_WM_UNIT_ID" val="special20163155_16*i*9"/>
  <p:tag name="KSO_WM_TEMPLATE_CATEGORY" val="special"/>
  <p:tag name="KSO_WM_TEMPLATE_INDEX" val="20163155"/>
  <p:tag name="KSO_WM_UNIT_INDEX" val="9"/>
</p:tagLst>
</file>

<file path=ppt/tags/tag163.xml><?xml version="1.0" encoding="utf-8"?>
<p:tagLst xmlns:p="http://schemas.openxmlformats.org/presentationml/2006/main">
  <p:tag name="KSO_WM_TAG_VERSION" val="1.0"/>
  <p:tag name="KSO_WM_BEAUTIFY_FLAG" val="#wm#"/>
  <p:tag name="KSO_WM_UNIT_TYPE" val="i"/>
  <p:tag name="KSO_WM_UNIT_ID" val="special20163155_16*i*14"/>
  <p:tag name="KSO_WM_TEMPLATE_CATEGORY" val="special"/>
  <p:tag name="KSO_WM_TEMPLATE_INDEX" val="20163155"/>
  <p:tag name="KSO_WM_UNIT_INDEX" val="14"/>
</p:tagLst>
</file>

<file path=ppt/tags/tag164.xml><?xml version="1.0" encoding="utf-8"?>
<p:tagLst xmlns:p="http://schemas.openxmlformats.org/presentationml/2006/main">
  <p:tag name="KSO_WM_TAG_VERSION" val="1.0"/>
  <p:tag name="KSO_WM_BEAUTIFY_FLAG" val="#wm#"/>
  <p:tag name="KSO_WM_UNIT_TYPE" val="i"/>
  <p:tag name="KSO_WM_UNIT_ID" val="special20163155_16*i*19"/>
  <p:tag name="KSO_WM_TEMPLATE_CATEGORY" val="special"/>
  <p:tag name="KSO_WM_TEMPLATE_INDEX" val="20163155"/>
  <p:tag name="KSO_WM_UNIT_INDEX" val="19"/>
</p:tagLst>
</file>

<file path=ppt/tags/tag165.xml><?xml version="1.0" encoding="utf-8"?>
<p:tagLst xmlns:p="http://schemas.openxmlformats.org/presentationml/2006/main">
  <p:tag name="KSO_WM_TAG_VERSION" val="1.0"/>
  <p:tag name="KSO_WM_BEAUTIFY_FLAG" val="#wm#"/>
  <p:tag name="KSO_WM_UNIT_TYPE" val="i"/>
  <p:tag name="KSO_WM_UNIT_ID" val="special20163155_16*i*24"/>
  <p:tag name="KSO_WM_TEMPLATE_CATEGORY" val="special"/>
  <p:tag name="KSO_WM_TEMPLATE_INDEX" val="20163155"/>
  <p:tag name="KSO_WM_UNIT_INDEX" val="24"/>
</p:tagLst>
</file>

<file path=ppt/tags/tag166.xml><?xml version="1.0" encoding="utf-8"?>
<p:tagLst xmlns:p="http://schemas.openxmlformats.org/presentationml/2006/main">
  <p:tag name="KSO_WM_TAG_VERSION" val="1.0"/>
  <p:tag name="KSO_WM_BEAUTIFY_FLAG" val="#wm#"/>
  <p:tag name="KSO_WM_UNIT_TYPE" val="i"/>
  <p:tag name="KSO_WM_UNIT_ID" val="special20163155_16*i*25"/>
  <p:tag name="KSO_WM_TEMPLATE_CATEGORY" val="special"/>
  <p:tag name="KSO_WM_TEMPLATE_INDEX" val="20163155"/>
  <p:tag name="KSO_WM_UNIT_INDEX" val="25"/>
</p:tagLst>
</file>

<file path=ppt/tags/tag167.xml><?xml version="1.0" encoding="utf-8"?>
<p:tagLst xmlns:p="http://schemas.openxmlformats.org/presentationml/2006/main">
  <p:tag name="KSO_WM_TAG_VERSION" val="1.0"/>
  <p:tag name="KSO_WM_BEAUTIFY_FLAG" val="#wm#"/>
  <p:tag name="KSO_WM_UNIT_TYPE" val="i"/>
  <p:tag name="KSO_WM_UNIT_ID" val="special20163155_16*i*26"/>
  <p:tag name="KSO_WM_TEMPLATE_CATEGORY" val="special"/>
  <p:tag name="KSO_WM_TEMPLATE_INDEX" val="20163155"/>
  <p:tag name="KSO_WM_UNIT_INDEX" val="26"/>
</p:tagLst>
</file>

<file path=ppt/tags/tag168.xml><?xml version="1.0" encoding="utf-8"?>
<p:tagLst xmlns:p="http://schemas.openxmlformats.org/presentationml/2006/main">
  <p:tag name="KSO_WM_TAG_VERSION" val="1.0"/>
  <p:tag name="KSO_WM_BEAUTIFY_FLAG" val="#wm#"/>
  <p:tag name="KSO_WM_UNIT_TYPE" val="i"/>
  <p:tag name="KSO_WM_UNIT_ID" val="special20163155_16*i*27"/>
  <p:tag name="KSO_WM_TEMPLATE_CATEGORY" val="special"/>
  <p:tag name="KSO_WM_TEMPLATE_INDEX" val="20163155"/>
  <p:tag name="KSO_WM_UNIT_INDEX" val="27"/>
</p:tagLst>
</file>

<file path=ppt/tags/tag169.xml><?xml version="1.0" encoding="utf-8"?>
<p:tagLst xmlns:p="http://schemas.openxmlformats.org/presentationml/2006/main">
  <p:tag name="KSO_WM_TAG_VERSION" val="1.0"/>
  <p:tag name="KSO_WM_BEAUTIFY_FLAG" val="#wm#"/>
  <p:tag name="KSO_WM_UNIT_TYPE" val="i"/>
  <p:tag name="KSO_WM_UNIT_ID" val="special20163155_16*i*28"/>
  <p:tag name="KSO_WM_TEMPLATE_CATEGORY" val="special"/>
  <p:tag name="KSO_WM_TEMPLATE_INDEX" val="20163155"/>
  <p:tag name="KSO_WM_UNIT_INDEX" val="28"/>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70.xml><?xml version="1.0" encoding="utf-8"?>
<p:tagLst xmlns:p="http://schemas.openxmlformats.org/presentationml/2006/main">
  <p:tag name="KSO_WM_TAG_VERSION" val="1.0"/>
  <p:tag name="KSO_WM_BEAUTIFY_FLAG" val="#wm#"/>
  <p:tag name="KSO_WM_UNIT_TYPE" val="i"/>
  <p:tag name="KSO_WM_UNIT_ID" val="special20163155_16*i*29"/>
  <p:tag name="KSO_WM_TEMPLATE_CATEGORY" val="special"/>
  <p:tag name="KSO_WM_TEMPLATE_INDEX" val="20163155"/>
  <p:tag name="KSO_WM_UNIT_INDEX" val="29"/>
</p:tagLst>
</file>

<file path=ppt/tags/tag171.xml><?xml version="1.0" encoding="utf-8"?>
<p:tagLst xmlns:p="http://schemas.openxmlformats.org/presentationml/2006/main">
  <p:tag name="KSO_WM_TAG_VERSION" val="1.0"/>
  <p:tag name="KSO_WM_BEAUTIFY_FLAG" val="#wm#"/>
  <p:tag name="KSO_WM_UNIT_TYPE" val="i"/>
  <p:tag name="KSO_WM_UNIT_ID" val="special20163155_16*i*30"/>
  <p:tag name="KSO_WM_TEMPLATE_CATEGORY" val="special"/>
  <p:tag name="KSO_WM_TEMPLATE_INDEX" val="20163155"/>
  <p:tag name="KSO_WM_UNIT_INDEX" val="30"/>
</p:tagLst>
</file>

<file path=ppt/tags/tag172.xml><?xml version="1.0" encoding="utf-8"?>
<p:tagLst xmlns:p="http://schemas.openxmlformats.org/presentationml/2006/main">
  <p:tag name="KSO_WM_TAG_VERSION" val="1.0"/>
  <p:tag name="KSO_WM_BEAUTIFY_FLAG" val="#wm#"/>
  <p:tag name="KSO_WM_UNIT_TYPE" val="i"/>
  <p:tag name="KSO_WM_UNIT_ID" val="special20163155_16*i*31"/>
  <p:tag name="KSO_WM_TEMPLATE_CATEGORY" val="special"/>
  <p:tag name="KSO_WM_TEMPLATE_INDEX" val="20163155"/>
  <p:tag name="KSO_WM_UNIT_INDEX" val="31"/>
</p:tagLst>
</file>

<file path=ppt/tags/tag173.xml><?xml version="1.0" encoding="utf-8"?>
<p:tagLst xmlns:p="http://schemas.openxmlformats.org/presentationml/2006/main">
  <p:tag name="KSO_WM_TAG_VERSION" val="1.0"/>
  <p:tag name="KSO_WM_BEAUTIFY_FLAG" val="#wm#"/>
  <p:tag name="KSO_WM_UNIT_TYPE" val="i"/>
  <p:tag name="KSO_WM_UNIT_ID" val="special20163155_16*i*32"/>
  <p:tag name="KSO_WM_TEMPLATE_CATEGORY" val="special"/>
  <p:tag name="KSO_WM_TEMPLATE_INDEX" val="20163155"/>
  <p:tag name="KSO_WM_UNIT_INDEX" val="32"/>
</p:tagLst>
</file>

<file path=ppt/tags/tag174.xml><?xml version="1.0" encoding="utf-8"?>
<p:tagLst xmlns:p="http://schemas.openxmlformats.org/presentationml/2006/main">
  <p:tag name="KSO_WM_TAG_VERSION" val="1.0"/>
  <p:tag name="KSO_WM_BEAUTIFY_FLAG" val="#wm#"/>
  <p:tag name="KSO_WM_UNIT_TYPE" val="i"/>
  <p:tag name="KSO_WM_UNIT_ID" val="special20163155_16*i*33"/>
  <p:tag name="KSO_WM_TEMPLATE_CATEGORY" val="special"/>
  <p:tag name="KSO_WM_TEMPLATE_INDEX" val="20163155"/>
  <p:tag name="KSO_WM_UNIT_INDEX" val="33"/>
</p:tagLst>
</file>

<file path=ppt/tags/tag175.xml><?xml version="1.0" encoding="utf-8"?>
<p:tagLst xmlns:p="http://schemas.openxmlformats.org/presentationml/2006/main">
  <p:tag name="KSO_WM_TEMPLATE_CATEGORY" val="basetag"/>
  <p:tag name="KSO_WM_TEMPLATE_INDEX" val="20163155"/>
  <p:tag name="KSO_WM_TAG_VERSION" val="1.0"/>
  <p:tag name="KSO_WM_SLIDE_ID" val="basetag20163155_16"/>
  <p:tag name="KSO_WM_SLIDE_INDEX" val="16"/>
  <p:tag name="KSO_WM_SLIDE_ITEM_CNT" val="0"/>
  <p:tag name="KSO_WM_SLIDE_LAYOUT" val="a_f"/>
  <p:tag name="KSO_WM_SLIDE_LAYOUT_CNT" val="0_0"/>
  <p:tag name="KSO_WM_SLIDE_TYPE" val="text"/>
  <p:tag name="KSO_WM_BEAUTIFY_FLAG" val="#wm#"/>
</p:tagLst>
</file>

<file path=ppt/tags/tag176.xml><?xml version="1.0" encoding="utf-8"?>
<p:tagLst xmlns:p="http://schemas.openxmlformats.org/presentationml/2006/main">
  <p:tag name="KSO_WM_TAG_VERSION" val="1.0"/>
  <p:tag name="KSO_WM_BEAUTIFY_FLAG" val="#wm#"/>
  <p:tag name="KSO_WM_UNIT_TYPE" val="i"/>
  <p:tag name="KSO_WM_UNIT_ID" val="special20163155_13*i*1"/>
  <p:tag name="KSO_WM_TEMPLATE_CATEGORY" val="special"/>
  <p:tag name="KSO_WM_TEMPLATE_INDEX" val="20163155"/>
  <p:tag name="KSO_WM_UNIT_INDEX" val="1"/>
</p:tagLst>
</file>

<file path=ppt/tags/tag177.xml><?xml version="1.0" encoding="utf-8"?>
<p:tagLst xmlns:p="http://schemas.openxmlformats.org/presentationml/2006/main">
  <p:tag name="KSO_WM_TEMPLATE_CATEGORY" val="basetag"/>
  <p:tag name="KSO_WM_TEMPLATE_INDEX" val="20163155"/>
  <p:tag name="KSO_WM_TAG_VERSION" val="1.0"/>
  <p:tag name="KSO_WM_SLIDE_ID" val="basetag20163155_13"/>
  <p:tag name="KSO_WM_SLIDE_INDEX" val="13"/>
  <p:tag name="KSO_WM_SLIDE_ITEM_CNT" val="0"/>
  <p:tag name="KSO_WM_SLIDE_TYPE" val="sectionTitle"/>
  <p:tag name="KSO_WM_BEAUTIFY_FLAG" val="#wm#"/>
</p:tagLst>
</file>

<file path=ppt/tags/tag178.xml><?xml version="1.0" encoding="utf-8"?>
<p:tagLst xmlns:p="http://schemas.openxmlformats.org/presentationml/2006/main">
  <p:tag name="KSO_WM_TAG_VERSION" val="1.0"/>
  <p:tag name="KSO_WM_BEAUTIFY_FLAG" val="#wm#"/>
  <p:tag name="KSO_WM_UNIT_TYPE" val="i"/>
  <p:tag name="KSO_WM_UNIT_ID" val="special20163155_16*i*0"/>
  <p:tag name="KSO_WM_TEMPLATE_CATEGORY" val="special"/>
  <p:tag name="KSO_WM_TEMPLATE_INDEX" val="20163155"/>
  <p:tag name="KSO_WM_UNIT_INDEX" val="0"/>
</p:tagLst>
</file>

<file path=ppt/tags/tag179.xml><?xml version="1.0" encoding="utf-8"?>
<p:tagLst xmlns:p="http://schemas.openxmlformats.org/presentationml/2006/main">
  <p:tag name="KSO_WM_TAG_VERSION" val="1.0"/>
  <p:tag name="KSO_WM_BEAUTIFY_FLAG" val="#wm#"/>
  <p:tag name="KSO_WM_UNIT_TYPE" val="i"/>
  <p:tag name="KSO_WM_UNIT_ID" val="special20163155_16*i*1"/>
  <p:tag name="KSO_WM_TEMPLATE_CATEGORY" val="special"/>
  <p:tag name="KSO_WM_TEMPLATE_INDEX" val="20163155"/>
  <p:tag name="KSO_WM_UNIT_INDEX" val="1"/>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80.xml><?xml version="1.0" encoding="utf-8"?>
<p:tagLst xmlns:p="http://schemas.openxmlformats.org/presentationml/2006/main">
  <p:tag name="KSO_WM_TAG_VERSION" val="1.0"/>
  <p:tag name="KSO_WM_BEAUTIFY_FLAG" val="#wm#"/>
  <p:tag name="KSO_WM_UNIT_TYPE" val="i"/>
  <p:tag name="KSO_WM_UNIT_ID" val="special20163155_16*i*2"/>
  <p:tag name="KSO_WM_TEMPLATE_CATEGORY" val="special"/>
  <p:tag name="KSO_WM_TEMPLATE_INDEX" val="20163155"/>
  <p:tag name="KSO_WM_UNIT_INDEX" val="2"/>
</p:tagLst>
</file>

<file path=ppt/tags/tag181.xml><?xml version="1.0" encoding="utf-8"?>
<p:tagLst xmlns:p="http://schemas.openxmlformats.org/presentationml/2006/main">
  <p:tag name="KSO_WM_UNIT_TABLE_BEAUTIFY" val="smartTable{4046afd4-f68a-4079-bf87-cf76a529a6fd}"/>
  <p:tag name="TABLE_ENDDRAG_ORIGIN_RECT" val="862*230"/>
  <p:tag name="TABLE_ENDDRAG_RECT" val="68*155*862*230"/>
  <p:tag name="TABLE_AUTOADJUST_FLAG" val="1"/>
</p:tagLst>
</file>

<file path=ppt/tags/tag182.xml><?xml version="1.0" encoding="utf-8"?>
<p:tagLst xmlns:p="http://schemas.openxmlformats.org/presentationml/2006/main">
  <p:tag name="KSO_WM_TEMPLATE_CATEGORY" val="basetag"/>
  <p:tag name="KSO_WM_TEMPLATE_INDEX" val="20163155"/>
  <p:tag name="KSO_WM_TAG_VERSION" val="1.0"/>
  <p:tag name="KSO_WM_SLIDE_ID" val="basetag20163155_16"/>
  <p:tag name="KSO_WM_SLIDE_INDEX" val="16"/>
  <p:tag name="KSO_WM_SLIDE_ITEM_CNT" val="0"/>
  <p:tag name="KSO_WM_SLIDE_LAYOUT" val="a_f"/>
  <p:tag name="KSO_WM_SLIDE_LAYOUT_CNT" val="0_0"/>
  <p:tag name="KSO_WM_SLIDE_TYPE" val="text"/>
  <p:tag name="KSO_WM_BEAUTIFY_FLAG" val="#wm#"/>
</p:tagLst>
</file>

<file path=ppt/tags/tag183.xml><?xml version="1.0" encoding="utf-8"?>
<p:tagLst xmlns:p="http://schemas.openxmlformats.org/presentationml/2006/main">
  <p:tag name="KSO_WM_TAG_VERSION" val="1.0"/>
  <p:tag name="KSO_WM_BEAUTIFY_FLAG" val="#wm#"/>
  <p:tag name="KSO_WM_UNIT_TYPE" val="i"/>
  <p:tag name="KSO_WM_UNIT_ID" val="special20163155_5*i*0"/>
  <p:tag name="KSO_WM_TEMPLATE_CATEGORY" val="special"/>
  <p:tag name="KSO_WM_TEMPLATE_INDEX" val="20163155"/>
  <p:tag name="KSO_WM_UNIT_INDEX" val="0"/>
</p:tagLst>
</file>

<file path=ppt/tags/tag184.xml><?xml version="1.0" encoding="utf-8"?>
<p:tagLst xmlns:p="http://schemas.openxmlformats.org/presentationml/2006/main">
  <p:tag name="KSO_WM_TAG_VERSION" val="1.0"/>
  <p:tag name="KSO_WM_BEAUTIFY_FLAG" val="#wm#"/>
  <p:tag name="KSO_WM_UNIT_TYPE" val="i"/>
  <p:tag name="KSO_WM_UNIT_ID" val="special20163155_5*i*1"/>
  <p:tag name="KSO_WM_TEMPLATE_CATEGORY" val="special"/>
  <p:tag name="KSO_WM_TEMPLATE_INDEX" val="20163155"/>
  <p:tag name="KSO_WM_UNIT_INDEX" val="1"/>
</p:tagLst>
</file>

<file path=ppt/tags/tag185.xml><?xml version="1.0" encoding="utf-8"?>
<p:tagLst xmlns:p="http://schemas.openxmlformats.org/presentationml/2006/main">
  <p:tag name="KSO_WM_TAG_VERSION" val="1.0"/>
  <p:tag name="KSO_WM_BEAUTIFY_FLAG" val="#wm#"/>
  <p:tag name="KSO_WM_UNIT_TYPE" val="i"/>
  <p:tag name="KSO_WM_UNIT_ID" val="special20163155_5*i*2"/>
  <p:tag name="KSO_WM_TEMPLATE_CATEGORY" val="special"/>
  <p:tag name="KSO_WM_TEMPLATE_INDEX" val="20163155"/>
  <p:tag name="KSO_WM_UNIT_INDEX" val="2"/>
</p:tagLst>
</file>

<file path=ppt/tags/tag186.xml><?xml version="1.0" encoding="utf-8"?>
<p:tagLst xmlns:p="http://schemas.openxmlformats.org/presentationml/2006/main">
  <p:tag name="KSO_WM_TAG_VERSION" val="1.0"/>
  <p:tag name="KSO_WM_BEAUTIFY_FLAG" val="#wm#"/>
  <p:tag name="KSO_WM_UNIT_TYPE" val="i"/>
  <p:tag name="KSO_WM_UNIT_ID" val="special20163155_5*i*7"/>
  <p:tag name="KSO_WM_TEMPLATE_CATEGORY" val="special"/>
  <p:tag name="KSO_WM_TEMPLATE_INDEX" val="20163155"/>
  <p:tag name="KSO_WM_UNIT_INDEX" val="7"/>
</p:tagLst>
</file>

<file path=ppt/tags/tag187.xml><?xml version="1.0" encoding="utf-8"?>
<p:tagLst xmlns:p="http://schemas.openxmlformats.org/presentationml/2006/main">
  <p:tag name="KSO_WM_TEMPLATE_CATEGORY" val="basetag"/>
  <p:tag name="KSO_WM_TEMPLATE_INDEX" val="20163155"/>
  <p:tag name="KSO_WM_TAG_VERSION" val="1.0"/>
  <p:tag name="KSO_WM_SLIDE_ID" val="basetag20163155_5"/>
  <p:tag name="KSO_WM_SLIDE_INDEX" val="5"/>
  <p:tag name="KSO_WM_SLIDE_ITEM_CNT" val="0"/>
  <p:tag name="KSO_WM_SLIDE_LAYOUT" val="a_f"/>
  <p:tag name="KSO_WM_SLIDE_LAYOUT_CNT" val="0_0"/>
  <p:tag name="KSO_WM_SLIDE_TYPE" val="text"/>
  <p:tag name="KSO_WM_BEAUTIFY_FLAG" val="#wm#"/>
</p:tagLst>
</file>

<file path=ppt/tags/tag188.xml><?xml version="1.0" encoding="utf-8"?>
<p:tagLst xmlns:p="http://schemas.openxmlformats.org/presentationml/2006/main">
  <p:tag name="KSO_WM_TAG_VERSION" val="1.0"/>
  <p:tag name="KSO_WM_BEAUTIFY_FLAG" val="#wm#"/>
  <p:tag name="KSO_WM_UNIT_TYPE" val="i"/>
  <p:tag name="KSO_WM_UNIT_ID" val="special20163155_9*i*0"/>
  <p:tag name="KSO_WM_TEMPLATE_CATEGORY" val="special"/>
  <p:tag name="KSO_WM_TEMPLATE_INDEX" val="20163155"/>
  <p:tag name="KSO_WM_UNIT_INDEX" val="0"/>
</p:tagLst>
</file>

<file path=ppt/tags/tag189.xml><?xml version="1.0" encoding="utf-8"?>
<p:tagLst xmlns:p="http://schemas.openxmlformats.org/presentationml/2006/main">
  <p:tag name="KSO_WM_TAG_VERSION" val="1.0"/>
  <p:tag name="KSO_WM_BEAUTIFY_FLAG" val="#wm#"/>
  <p:tag name="KSO_WM_UNIT_TYPE" val="i"/>
  <p:tag name="KSO_WM_UNIT_ID" val="special20163155_9*i*1"/>
  <p:tag name="KSO_WM_TEMPLATE_CATEGORY" val="special"/>
  <p:tag name="KSO_WM_TEMPLATE_INDEX" val="20163155"/>
  <p:tag name="KSO_WM_UNIT_INDEX" val="1"/>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90.xml><?xml version="1.0" encoding="utf-8"?>
<p:tagLst xmlns:p="http://schemas.openxmlformats.org/presentationml/2006/main">
  <p:tag name="KSO_WM_TAG_VERSION" val="1.0"/>
  <p:tag name="KSO_WM_BEAUTIFY_FLAG" val="#wm#"/>
  <p:tag name="KSO_WM_UNIT_TYPE" val="i"/>
  <p:tag name="KSO_WM_UNIT_ID" val="special20163155_9*i*2"/>
  <p:tag name="KSO_WM_TEMPLATE_CATEGORY" val="special"/>
  <p:tag name="KSO_WM_TEMPLATE_INDEX" val="20163155"/>
  <p:tag name="KSO_WM_UNIT_INDEX" val="2"/>
</p:tagLst>
</file>

<file path=ppt/tags/tag191.xml><?xml version="1.0" encoding="utf-8"?>
<p:tagLst xmlns:p="http://schemas.openxmlformats.org/presentationml/2006/main">
  <p:tag name="KSO_WM_TAG_VERSION" val="1.0"/>
  <p:tag name="KSO_WM_BEAUTIFY_FLAG" val="#wm#"/>
  <p:tag name="KSO_WM_UNIT_TYPE" val="i"/>
  <p:tag name="KSO_WM_UNIT_ID" val="special20163155_9*i*30"/>
  <p:tag name="KSO_WM_TEMPLATE_CATEGORY" val="special"/>
  <p:tag name="KSO_WM_TEMPLATE_INDEX" val="20163155"/>
  <p:tag name="KSO_WM_UNIT_INDEX" val="30"/>
</p:tagLst>
</file>

<file path=ppt/tags/tag192.xml><?xml version="1.0" encoding="utf-8"?>
<p:tagLst xmlns:p="http://schemas.openxmlformats.org/presentationml/2006/main">
  <p:tag name="KSO_WM_TEMPLATE_CATEGORY" val="basetag"/>
  <p:tag name="KSO_WM_TEMPLATE_INDEX" val="20163155"/>
  <p:tag name="KSO_WM_TAG_VERSION" val="1.0"/>
  <p:tag name="KSO_WM_SLIDE_ID" val="basetag20163155_9"/>
  <p:tag name="KSO_WM_SLIDE_INDEX" val="9"/>
  <p:tag name="KSO_WM_SLIDE_ITEM_CNT" val="0"/>
  <p:tag name="KSO_WM_SLIDE_LAYOUT" val="a_f"/>
  <p:tag name="KSO_WM_SLIDE_LAYOUT_CNT" val="0_0"/>
  <p:tag name="KSO_WM_SLIDE_TYPE" val="text"/>
  <p:tag name="KSO_WM_BEAUTIFY_FLAG" val="#wm#"/>
</p:tagLst>
</file>

<file path=ppt/tags/tag193.xml><?xml version="1.0" encoding="utf-8"?>
<p:tagLst xmlns:p="http://schemas.openxmlformats.org/presentationml/2006/main">
  <p:tag name="KSO_WM_TAG_VERSION" val="1.0"/>
  <p:tag name="KSO_WM_BEAUTIFY_FLAG" val="#wm#"/>
  <p:tag name="KSO_WM_UNIT_TYPE" val="i"/>
  <p:tag name="KSO_WM_UNIT_ID" val="special20163155_18*i*1"/>
  <p:tag name="KSO_WM_TEMPLATE_CATEGORY" val="special"/>
  <p:tag name="KSO_WM_TEMPLATE_INDEX" val="20163155"/>
  <p:tag name="KSO_WM_UNIT_INDEX" val="1"/>
</p:tagLst>
</file>

<file path=ppt/tags/tag194.xml><?xml version="1.0" encoding="utf-8"?>
<p:tagLst xmlns:p="http://schemas.openxmlformats.org/presentationml/2006/main">
  <p:tag name="KSO_WM_TEMPLATE_CATEGORY" val="basetag"/>
  <p:tag name="KSO_WM_TEMPLATE_INDEX" val="20163155"/>
  <p:tag name="KSO_WM_TAG_VERSION" val="1.0"/>
  <p:tag name="KSO_WM_SLIDE_ID" val="basetag20163155_18"/>
  <p:tag name="KSO_WM_SLIDE_INDEX" val="18"/>
  <p:tag name="KSO_WM_SLIDE_ITEM_CNT" val="0"/>
  <p:tag name="KSO_WM_SLIDE_TYPE" val="sectionTitle"/>
  <p:tag name="KSO_WM_BEAUTIFY_FLAG" val="#wm#"/>
</p:tagLst>
</file>

<file path=ppt/tags/tag195.xml><?xml version="1.0" encoding="utf-8"?>
<p:tagLst xmlns:p="http://schemas.openxmlformats.org/presentationml/2006/main">
  <p:tag name="KSO_WM_TAG_VERSION" val="1.0"/>
  <p:tag name="KSO_WM_BEAUTIFY_FLAG" val="#wm#"/>
  <p:tag name="KSO_WM_UNIT_TYPE" val="i"/>
  <p:tag name="KSO_WM_UNIT_ID" val="special20163155_19*i*0"/>
  <p:tag name="KSO_WM_TEMPLATE_CATEGORY" val="special"/>
  <p:tag name="KSO_WM_TEMPLATE_INDEX" val="20163155"/>
  <p:tag name="KSO_WM_UNIT_INDEX" val="0"/>
</p:tagLst>
</file>

<file path=ppt/tags/tag196.xml><?xml version="1.0" encoding="utf-8"?>
<p:tagLst xmlns:p="http://schemas.openxmlformats.org/presentationml/2006/main">
  <p:tag name="KSO_WM_TAG_VERSION" val="1.0"/>
  <p:tag name="KSO_WM_BEAUTIFY_FLAG" val="#wm#"/>
  <p:tag name="KSO_WM_UNIT_TYPE" val="i"/>
  <p:tag name="KSO_WM_UNIT_ID" val="special20163155_19*i*1"/>
  <p:tag name="KSO_WM_TEMPLATE_CATEGORY" val="special"/>
  <p:tag name="KSO_WM_TEMPLATE_INDEX" val="20163155"/>
  <p:tag name="KSO_WM_UNIT_INDEX" val="1"/>
</p:tagLst>
</file>

<file path=ppt/tags/tag197.xml><?xml version="1.0" encoding="utf-8"?>
<p:tagLst xmlns:p="http://schemas.openxmlformats.org/presentationml/2006/main">
  <p:tag name="KSO_WM_TAG_VERSION" val="1.0"/>
  <p:tag name="KSO_WM_BEAUTIFY_FLAG" val="#wm#"/>
  <p:tag name="KSO_WM_UNIT_TYPE" val="i"/>
  <p:tag name="KSO_WM_UNIT_ID" val="special20163155_19*i*2"/>
  <p:tag name="KSO_WM_TEMPLATE_CATEGORY" val="special"/>
  <p:tag name="KSO_WM_TEMPLATE_INDEX" val="20163155"/>
  <p:tag name="KSO_WM_UNIT_INDEX" val="2"/>
</p:tagLst>
</file>

<file path=ppt/tags/tag198.xml><?xml version="1.0" encoding="utf-8"?>
<p:tagLst xmlns:p="http://schemas.openxmlformats.org/presentationml/2006/main">
  <p:tag name="KSO_WM_TAG_VERSION" val="1.0"/>
  <p:tag name="KSO_WM_BEAUTIFY_FLAG" val="#wm#"/>
  <p:tag name="KSO_WM_UNIT_TYPE" val="i"/>
  <p:tag name="KSO_WM_UNIT_ID" val="special20163155_19*i*3"/>
  <p:tag name="KSO_WM_TEMPLATE_CATEGORY" val="special"/>
  <p:tag name="KSO_WM_TEMPLATE_INDEX" val="20163155"/>
  <p:tag name="KSO_WM_UNIT_INDEX" val="3"/>
</p:tagLst>
</file>

<file path=ppt/tags/tag199.xml><?xml version="1.0" encoding="utf-8"?>
<p:tagLst xmlns:p="http://schemas.openxmlformats.org/presentationml/2006/main">
  <p:tag name="KSO_WM_TAG_VERSION" val="1.0"/>
  <p:tag name="KSO_WM_BEAUTIFY_FLAG" val="#wm#"/>
  <p:tag name="KSO_WM_UNIT_TYPE" val="i"/>
  <p:tag name="KSO_WM_UNIT_ID" val="special20163155_19*i*4"/>
  <p:tag name="KSO_WM_TEMPLATE_CATEGORY" val="special"/>
  <p:tag name="KSO_WM_TEMPLATE_INDEX" val="20163155"/>
  <p:tag name="KSO_WM_UNIT_INDEX" val="4"/>
</p:tagLst>
</file>

<file path=ppt/tags/tag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00.xml><?xml version="1.0" encoding="utf-8"?>
<p:tagLst xmlns:p="http://schemas.openxmlformats.org/presentationml/2006/main">
  <p:tag name="KSO_WM_TAG_VERSION" val="1.0"/>
  <p:tag name="KSO_WM_BEAUTIFY_FLAG" val="#wm#"/>
  <p:tag name="KSO_WM_UNIT_TYPE" val="i"/>
  <p:tag name="KSO_WM_UNIT_ID" val="special20163155_19*i*5"/>
  <p:tag name="KSO_WM_TEMPLATE_CATEGORY" val="special"/>
  <p:tag name="KSO_WM_TEMPLATE_INDEX" val="20163155"/>
  <p:tag name="KSO_WM_UNIT_INDEX" val="5"/>
</p:tagLst>
</file>

<file path=ppt/tags/tag201.xml><?xml version="1.0" encoding="utf-8"?>
<p:tagLst xmlns:p="http://schemas.openxmlformats.org/presentationml/2006/main">
  <p:tag name="KSO_WM_TAG_VERSION" val="1.0"/>
  <p:tag name="KSO_WM_BEAUTIFY_FLAG" val="#wm#"/>
  <p:tag name="KSO_WM_UNIT_TYPE" val="i"/>
  <p:tag name="KSO_WM_UNIT_ID" val="special20163155_19*i*6"/>
  <p:tag name="KSO_WM_TEMPLATE_CATEGORY" val="special"/>
  <p:tag name="KSO_WM_TEMPLATE_INDEX" val="20163155"/>
  <p:tag name="KSO_WM_UNIT_INDEX" val="6"/>
</p:tagLst>
</file>

<file path=ppt/tags/tag202.xml><?xml version="1.0" encoding="utf-8"?>
<p:tagLst xmlns:p="http://schemas.openxmlformats.org/presentationml/2006/main">
  <p:tag name="KSO_WM_TAG_VERSION" val="1.0"/>
  <p:tag name="KSO_WM_BEAUTIFY_FLAG" val="#wm#"/>
  <p:tag name="KSO_WM_UNIT_TYPE" val="i"/>
  <p:tag name="KSO_WM_UNIT_ID" val="special20163155_19*i*7"/>
  <p:tag name="KSO_WM_TEMPLATE_CATEGORY" val="special"/>
  <p:tag name="KSO_WM_TEMPLATE_INDEX" val="20163155"/>
  <p:tag name="KSO_WM_UNIT_INDEX" val="7"/>
</p:tagLst>
</file>

<file path=ppt/tags/tag203.xml><?xml version="1.0" encoding="utf-8"?>
<p:tagLst xmlns:p="http://schemas.openxmlformats.org/presentationml/2006/main">
  <p:tag name="KSO_WM_TAG_VERSION" val="1.0"/>
  <p:tag name="KSO_WM_BEAUTIFY_FLAG" val="#wm#"/>
  <p:tag name="KSO_WM_UNIT_TYPE" val="i"/>
  <p:tag name="KSO_WM_UNIT_ID" val="special20163155_19*i*8"/>
  <p:tag name="KSO_WM_TEMPLATE_CATEGORY" val="special"/>
  <p:tag name="KSO_WM_TEMPLATE_INDEX" val="20163155"/>
  <p:tag name="KSO_WM_UNIT_INDEX" val="8"/>
</p:tagLst>
</file>

<file path=ppt/tags/tag204.xml><?xml version="1.0" encoding="utf-8"?>
<p:tagLst xmlns:p="http://schemas.openxmlformats.org/presentationml/2006/main">
  <p:tag name="KSO_WM_TAG_VERSION" val="1.0"/>
  <p:tag name="KSO_WM_BEAUTIFY_FLAG" val="#wm#"/>
  <p:tag name="KSO_WM_UNIT_TYPE" val="i"/>
  <p:tag name="KSO_WM_UNIT_ID" val="special20163155_19*i*9"/>
  <p:tag name="KSO_WM_TEMPLATE_CATEGORY" val="special"/>
  <p:tag name="KSO_WM_TEMPLATE_INDEX" val="20163155"/>
  <p:tag name="KSO_WM_UNIT_INDEX" val="9"/>
</p:tagLst>
</file>

<file path=ppt/tags/tag205.xml><?xml version="1.0" encoding="utf-8"?>
<p:tagLst xmlns:p="http://schemas.openxmlformats.org/presentationml/2006/main">
  <p:tag name="KSO_WM_TAG_VERSION" val="1.0"/>
  <p:tag name="KSO_WM_BEAUTIFY_FLAG" val="#wm#"/>
  <p:tag name="KSO_WM_UNIT_TYPE" val="i"/>
  <p:tag name="KSO_WM_UNIT_ID" val="special20163155_19*i*10"/>
  <p:tag name="KSO_WM_TEMPLATE_CATEGORY" val="special"/>
  <p:tag name="KSO_WM_TEMPLATE_INDEX" val="20163155"/>
  <p:tag name="KSO_WM_UNIT_INDEX" val="10"/>
</p:tagLst>
</file>

<file path=ppt/tags/tag206.xml><?xml version="1.0" encoding="utf-8"?>
<p:tagLst xmlns:p="http://schemas.openxmlformats.org/presentationml/2006/main">
  <p:tag name="KSO_WM_TAG_VERSION" val="1.0"/>
  <p:tag name="KSO_WM_BEAUTIFY_FLAG" val="#wm#"/>
  <p:tag name="KSO_WM_UNIT_TYPE" val="i"/>
  <p:tag name="KSO_WM_UNIT_ID" val="special20163155_19*i*25"/>
  <p:tag name="KSO_WM_TEMPLATE_CATEGORY" val="special"/>
  <p:tag name="KSO_WM_TEMPLATE_INDEX" val="20163155"/>
  <p:tag name="KSO_WM_UNIT_INDEX" val="25"/>
</p:tagLst>
</file>

<file path=ppt/tags/tag207.xml><?xml version="1.0" encoding="utf-8"?>
<p:tagLst xmlns:p="http://schemas.openxmlformats.org/presentationml/2006/main">
  <p:tag name="KSO_WM_TAG_VERSION" val="1.0"/>
  <p:tag name="KSO_WM_BEAUTIFY_FLAG" val="#wm#"/>
  <p:tag name="KSO_WM_UNIT_TYPE" val="i"/>
  <p:tag name="KSO_WM_UNIT_ID" val="special20163155_19*i*26"/>
  <p:tag name="KSO_WM_TEMPLATE_CATEGORY" val="special"/>
  <p:tag name="KSO_WM_TEMPLATE_INDEX" val="20163155"/>
  <p:tag name="KSO_WM_UNIT_INDEX" val="26"/>
</p:tagLst>
</file>

<file path=ppt/tags/tag208.xml><?xml version="1.0" encoding="utf-8"?>
<p:tagLst xmlns:p="http://schemas.openxmlformats.org/presentationml/2006/main">
  <p:tag name="KSO_WM_TEMPLATE_CATEGORY" val="basetag"/>
  <p:tag name="KSO_WM_TEMPLATE_INDEX" val="20163155"/>
  <p:tag name="KSO_WM_TAG_VERSION" val="1.0"/>
  <p:tag name="KSO_WM_SLIDE_ID" val="basetag20163155_19"/>
  <p:tag name="KSO_WM_SLIDE_INDEX" val="19"/>
  <p:tag name="KSO_WM_SLIDE_ITEM_CNT" val="0"/>
  <p:tag name="KSO_WM_SLIDE_LAYOUT" val="a_f"/>
  <p:tag name="KSO_WM_SLIDE_LAYOUT_CNT" val="0_0"/>
  <p:tag name="KSO_WM_SLIDE_TYPE" val="text"/>
  <p:tag name="KSO_WM_BEAUTIFY_FLAG" val="#wm#"/>
</p:tagLst>
</file>

<file path=ppt/tags/tag209.xml><?xml version="1.0" encoding="utf-8"?>
<p:tagLst xmlns:p="http://schemas.openxmlformats.org/presentationml/2006/main">
  <p:tag name="KSO_WM_TAG_VERSION" val="1.0"/>
  <p:tag name="KSO_WM_BEAUTIFY_FLAG" val="#wm#"/>
  <p:tag name="KSO_WM_UNIT_TYPE" val="i"/>
  <p:tag name="KSO_WM_UNIT_ID" val="special20163155_23*i*18"/>
  <p:tag name="KSO_WM_TEMPLATE_CATEGORY" val="special"/>
  <p:tag name="KSO_WM_TEMPLATE_INDEX" val="20163155"/>
  <p:tag name="KSO_WM_UNIT_INDEX" val="18"/>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10.xml><?xml version="1.0" encoding="utf-8"?>
<p:tagLst xmlns:p="http://schemas.openxmlformats.org/presentationml/2006/main">
  <p:tag name="KSO_WM_TEMPLATE_CATEGORY" val="basetag"/>
  <p:tag name="KSO_WM_TEMPLATE_INDEX" val="20163155"/>
  <p:tag name="KSO_WM_TAG_VERSION" val="1.0"/>
  <p:tag name="KSO_WM_SLIDE_ID" val="basetag20163155_23"/>
  <p:tag name="KSO_WM_SLIDE_INDEX" val="23"/>
  <p:tag name="KSO_WM_SLIDE_ITEM_CNT" val="0"/>
  <p:tag name="KSO_WM_SLIDE_TYPE" val="endPage"/>
  <p:tag name="KSO_WM_BEAUTIFY_FLAG" val="#wm#"/>
</p:tagLst>
</file>

<file path=ppt/tags/tag211.xml><?xml version="1.0" encoding="utf-8"?>
<p:tagLst xmlns:p="http://schemas.openxmlformats.org/presentationml/2006/main">
  <p:tag name="COMMONDATA" val="eyJoZGlkIjoiYWIyYzQyOGM5ZmQ4ZDFmM2Q2NGYwMDZkOTY2Yjk4OTIifQ=="/>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2.xml><?xml version="1.0" encoding="utf-8"?>
<p:tagLst xmlns:p="http://schemas.openxmlformats.org/presentationml/2006/main">
  <p:tag name="KSO_WM_TEMPLATE_THUMBS_INDEX" val="1、4、7、12、13、14、15、16、17、18、20、24、25、28、33、36、40、43、44"/>
  <p:tag name="KSO_WM_TEMPLATE_SUBCATEGORY" val="19"/>
  <p:tag name="KSO_WM_TAG_VERSION" val="1.0"/>
  <p:tag name="KSO_WM_BEAUTIFY_FLAG" val="#wm#"/>
  <p:tag name="KSO_WM_TEMPLATE_CATEGORY" val="custom"/>
  <p:tag name="KSO_WM_TEMPLATE_INDEX" val="20205081"/>
  <p:tag name="KSO_WM_TEMPLATE_MASTER_TYPE" val="0"/>
  <p:tag name="KSO_WM_TEMPLATE_COLOR_TYPE" val="1"/>
  <p:tag name="KSO_WM_UNIT_SHOW_EDIT_AREA_INDICATION" val="1"/>
</p:tagLst>
</file>

<file path=ppt/tags/tag63.xml><?xml version="1.0" encoding="utf-8"?>
<p:tagLst xmlns:p="http://schemas.openxmlformats.org/presentationml/2006/main">
  <p:tag name="KSO_WM_TAG_VERSION" val="1.0"/>
  <p:tag name="KSO_WM_BEAUTIFY_FLAG" val="#wm#"/>
  <p:tag name="KSO_WM_UNIT_TYPE" val="i"/>
  <p:tag name="KSO_WM_UNIT_ID" val="special20163155_1*i*0"/>
  <p:tag name="KSO_WM_TEMPLATE_CATEGORY" val="special"/>
  <p:tag name="KSO_WM_TEMPLATE_INDEX" val="20163155"/>
  <p:tag name="KSO_WM_UNIT_INDEX" val="0"/>
</p:tagLst>
</file>

<file path=ppt/tags/tag64.xml><?xml version="1.0" encoding="utf-8"?>
<p:tagLst xmlns:p="http://schemas.openxmlformats.org/presentationml/2006/main">
  <p:tag name="KSO_WM_TAG_VERSION" val="1.0"/>
  <p:tag name="KSO_WM_BEAUTIFY_FLAG" val="#wm#"/>
  <p:tag name="KSO_WM_UNIT_TYPE" val="i"/>
  <p:tag name="KSO_WM_UNIT_ID" val="special20163155_1*i*1"/>
  <p:tag name="KSO_WM_TEMPLATE_CATEGORY" val="special"/>
  <p:tag name="KSO_WM_TEMPLATE_INDEX" val="20163155"/>
  <p:tag name="KSO_WM_UNIT_INDEX" val="1"/>
</p:tagLst>
</file>

<file path=ppt/tags/tag65.xml><?xml version="1.0" encoding="utf-8"?>
<p:tagLst xmlns:p="http://schemas.openxmlformats.org/presentationml/2006/main">
  <p:tag name="KSO_WM_TAG_VERSION" val="1.0"/>
  <p:tag name="KSO_WM_BEAUTIFY_FLAG" val="#wm#"/>
  <p:tag name="KSO_WM_UNIT_TYPE" val="i"/>
  <p:tag name="KSO_WM_UNIT_ID" val="special20163155_1*i*2"/>
  <p:tag name="KSO_WM_TEMPLATE_CATEGORY" val="special"/>
  <p:tag name="KSO_WM_TEMPLATE_INDEX" val="20163155"/>
  <p:tag name="KSO_WM_UNIT_INDEX" val="2"/>
</p:tagLst>
</file>

<file path=ppt/tags/tag66.xml><?xml version="1.0" encoding="utf-8"?>
<p:tagLst xmlns:p="http://schemas.openxmlformats.org/presentationml/2006/main">
  <p:tag name="KSO_WM_TAG_VERSION" val="1.0"/>
  <p:tag name="KSO_WM_BEAUTIFY_FLAG" val="#wm#"/>
  <p:tag name="KSO_WM_UNIT_TYPE" val="i"/>
  <p:tag name="KSO_WM_UNIT_ID" val="special20163155_1*i*3"/>
  <p:tag name="KSO_WM_TEMPLATE_CATEGORY" val="special"/>
  <p:tag name="KSO_WM_TEMPLATE_INDEX" val="20163155"/>
  <p:tag name="KSO_WM_UNIT_INDEX" val="3"/>
</p:tagLst>
</file>

<file path=ppt/tags/tag67.xml><?xml version="1.0" encoding="utf-8"?>
<p:tagLst xmlns:p="http://schemas.openxmlformats.org/presentationml/2006/main">
  <p:tag name="KSO_WM_TAG_VERSION" val="1.0"/>
  <p:tag name="KSO_WM_BEAUTIFY_FLAG" val="#wm#"/>
  <p:tag name="KSO_WM_UNIT_TYPE" val="i"/>
  <p:tag name="KSO_WM_UNIT_ID" val="special20163155_1*i*4"/>
  <p:tag name="KSO_WM_TEMPLATE_CATEGORY" val="special"/>
  <p:tag name="KSO_WM_TEMPLATE_INDEX" val="20163155"/>
  <p:tag name="KSO_WM_UNIT_INDEX" val="4"/>
</p:tagLst>
</file>

<file path=ppt/tags/tag68.xml><?xml version="1.0" encoding="utf-8"?>
<p:tagLst xmlns:p="http://schemas.openxmlformats.org/presentationml/2006/main">
  <p:tag name="KSO_WM_TAG_VERSION" val="1.0"/>
  <p:tag name="KSO_WM_BEAUTIFY_FLAG" val="#wm#"/>
  <p:tag name="KSO_WM_UNIT_TYPE" val="i"/>
  <p:tag name="KSO_WM_UNIT_ID" val="special20163155_1*i*5"/>
  <p:tag name="KSO_WM_TEMPLATE_CATEGORY" val="special"/>
  <p:tag name="KSO_WM_TEMPLATE_INDEX" val="20163155"/>
  <p:tag name="KSO_WM_UNIT_INDEX" val="5"/>
</p:tagLst>
</file>

<file path=ppt/tags/tag69.xml><?xml version="1.0" encoding="utf-8"?>
<p:tagLst xmlns:p="http://schemas.openxmlformats.org/presentationml/2006/main">
  <p:tag name="KSO_WM_TAG_VERSION" val="1.0"/>
  <p:tag name="KSO_WM_BEAUTIFY_FLAG" val="#wm#"/>
  <p:tag name="KSO_WM_UNIT_TYPE" val="i"/>
  <p:tag name="KSO_WM_UNIT_ID" val="special20163155_1*i*6"/>
  <p:tag name="KSO_WM_TEMPLATE_CATEGORY" val="special"/>
  <p:tag name="KSO_WM_TEMPLATE_INDEX" val="20163155"/>
  <p:tag name="KSO_WM_UNIT_INDEX" val="6"/>
</p:tagLst>
</file>

<file path=ppt/tags/tag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70.xml><?xml version="1.0" encoding="utf-8"?>
<p:tagLst xmlns:p="http://schemas.openxmlformats.org/presentationml/2006/main">
  <p:tag name="KSO_WM_TAG_VERSION" val="1.0"/>
  <p:tag name="KSO_WM_BEAUTIFY_FLAG" val="#wm#"/>
  <p:tag name="KSO_WM_UNIT_TYPE" val="i"/>
  <p:tag name="KSO_WM_UNIT_ID" val="special20163155_1*i*7"/>
  <p:tag name="KSO_WM_TEMPLATE_CATEGORY" val="special"/>
  <p:tag name="KSO_WM_TEMPLATE_INDEX" val="20163155"/>
  <p:tag name="KSO_WM_UNIT_INDEX" val="7"/>
</p:tagLst>
</file>

<file path=ppt/tags/tag71.xml><?xml version="1.0" encoding="utf-8"?>
<p:tagLst xmlns:p="http://schemas.openxmlformats.org/presentationml/2006/main">
  <p:tag name="KSO_WM_TAG_VERSION" val="1.0"/>
  <p:tag name="KSO_WM_BEAUTIFY_FLAG" val="#wm#"/>
  <p:tag name="KSO_WM_UNIT_TYPE" val="i"/>
  <p:tag name="KSO_WM_UNIT_ID" val="special20163155_1*i*8"/>
  <p:tag name="KSO_WM_TEMPLATE_CATEGORY" val="special"/>
  <p:tag name="KSO_WM_TEMPLATE_INDEX" val="20163155"/>
  <p:tag name="KSO_WM_UNIT_INDEX" val="8"/>
</p:tagLst>
</file>

<file path=ppt/tags/tag72.xml><?xml version="1.0" encoding="utf-8"?>
<p:tagLst xmlns:p="http://schemas.openxmlformats.org/presentationml/2006/main">
  <p:tag name="KSO_WM_TAG_VERSION" val="1.0"/>
  <p:tag name="KSO_WM_BEAUTIFY_FLAG" val="#wm#"/>
  <p:tag name="KSO_WM_UNIT_TYPE" val="i"/>
  <p:tag name="KSO_WM_UNIT_ID" val="special20163155_1*i*9"/>
  <p:tag name="KSO_WM_TEMPLATE_CATEGORY" val="special"/>
  <p:tag name="KSO_WM_TEMPLATE_INDEX" val="20163155"/>
  <p:tag name="KSO_WM_UNIT_INDEX" val="9"/>
</p:tagLst>
</file>

<file path=ppt/tags/tag73.xml><?xml version="1.0" encoding="utf-8"?>
<p:tagLst xmlns:p="http://schemas.openxmlformats.org/presentationml/2006/main">
  <p:tag name="KSO_WM_TAG_VERSION" val="1.0"/>
  <p:tag name="KSO_WM_BEAUTIFY_FLAG" val="#wm#"/>
  <p:tag name="KSO_WM_UNIT_TYPE" val="i"/>
  <p:tag name="KSO_WM_UNIT_ID" val="special20163155_1*i*10"/>
  <p:tag name="KSO_WM_TEMPLATE_CATEGORY" val="special"/>
  <p:tag name="KSO_WM_TEMPLATE_INDEX" val="20163155"/>
  <p:tag name="KSO_WM_UNIT_INDEX" val="10"/>
</p:tagLst>
</file>

<file path=ppt/tags/tag74.xml><?xml version="1.0" encoding="utf-8"?>
<p:tagLst xmlns:p="http://schemas.openxmlformats.org/presentationml/2006/main">
  <p:tag name="KSO_WM_TAG_VERSION" val="1.0"/>
  <p:tag name="KSO_WM_BEAUTIFY_FLAG" val="#wm#"/>
  <p:tag name="KSO_WM_UNIT_TYPE" val="i"/>
  <p:tag name="KSO_WM_UNIT_ID" val="special20163155_1*i*11"/>
  <p:tag name="KSO_WM_TEMPLATE_CATEGORY" val="special"/>
  <p:tag name="KSO_WM_TEMPLATE_INDEX" val="20163155"/>
  <p:tag name="KSO_WM_UNIT_INDEX" val="11"/>
</p:tagLst>
</file>

<file path=ppt/tags/tag75.xml><?xml version="1.0" encoding="utf-8"?>
<p:tagLst xmlns:p="http://schemas.openxmlformats.org/presentationml/2006/main">
  <p:tag name="KSO_WM_TAG_VERSION" val="1.0"/>
  <p:tag name="KSO_WM_BEAUTIFY_FLAG" val="#wm#"/>
  <p:tag name="KSO_WM_UNIT_TYPE" val="i"/>
  <p:tag name="KSO_WM_UNIT_ID" val="special20163155_1*i*12"/>
  <p:tag name="KSO_WM_TEMPLATE_CATEGORY" val="special"/>
  <p:tag name="KSO_WM_TEMPLATE_INDEX" val="20163155"/>
  <p:tag name="KSO_WM_UNIT_INDEX" val="12"/>
</p:tagLst>
</file>

<file path=ppt/tags/tag76.xml><?xml version="1.0" encoding="utf-8"?>
<p:tagLst xmlns:p="http://schemas.openxmlformats.org/presentationml/2006/main">
  <p:tag name="KSO_WM_TAG_VERSION" val="1.0"/>
  <p:tag name="KSO_WM_BEAUTIFY_FLAG" val="#wm#"/>
  <p:tag name="KSO_WM_UNIT_TYPE" val="i"/>
  <p:tag name="KSO_WM_UNIT_ID" val="special20163155_1*i*13"/>
  <p:tag name="KSO_WM_TEMPLATE_CATEGORY" val="special"/>
  <p:tag name="KSO_WM_TEMPLATE_INDEX" val="20163155"/>
  <p:tag name="KSO_WM_UNIT_INDEX" val="13"/>
</p:tagLst>
</file>

<file path=ppt/tags/tag77.xml><?xml version="1.0" encoding="utf-8"?>
<p:tagLst xmlns:p="http://schemas.openxmlformats.org/presentationml/2006/main">
  <p:tag name="KSO_WM_TAG_VERSION" val="1.0"/>
  <p:tag name="KSO_WM_BEAUTIFY_FLAG" val="#wm#"/>
  <p:tag name="KSO_WM_UNIT_TYPE" val="i"/>
  <p:tag name="KSO_WM_UNIT_ID" val="special20163155_3*i*0"/>
  <p:tag name="KSO_WM_TEMPLATE_CATEGORY" val="special"/>
  <p:tag name="KSO_WM_TEMPLATE_INDEX" val="20163155"/>
  <p:tag name="KSO_WM_UNIT_INDEX" val="0"/>
</p:tagLst>
</file>

<file path=ppt/tags/tag78.xml><?xml version="1.0" encoding="utf-8"?>
<p:tagLst xmlns:p="http://schemas.openxmlformats.org/presentationml/2006/main">
  <p:tag name="KSO_WM_TAG_VERSION" val="1.0"/>
  <p:tag name="KSO_WM_BEAUTIFY_FLAG" val="#wm#"/>
  <p:tag name="KSO_WM_UNIT_TYPE" val="i"/>
  <p:tag name="KSO_WM_UNIT_ID" val="special20163155_3*i*2"/>
  <p:tag name="KSO_WM_TEMPLATE_CATEGORY" val="special"/>
  <p:tag name="KSO_WM_TEMPLATE_INDEX" val="20163155"/>
  <p:tag name="KSO_WM_UNIT_INDEX" val="2"/>
</p:tagLst>
</file>

<file path=ppt/tags/tag79.xml><?xml version="1.0" encoding="utf-8"?>
<p:tagLst xmlns:p="http://schemas.openxmlformats.org/presentationml/2006/main">
  <p:tag name="KSO_WM_TAG_VERSION" val="1.0"/>
  <p:tag name="KSO_WM_BEAUTIFY_FLAG" val="#wm#"/>
  <p:tag name="KSO_WM_UNIT_TYPE" val="i"/>
  <p:tag name="KSO_WM_UNIT_ID" val="special20163155_3*i*3"/>
  <p:tag name="KSO_WM_TEMPLATE_CATEGORY" val="special"/>
  <p:tag name="KSO_WM_TEMPLATE_INDEX" val="20163155"/>
  <p:tag name="KSO_WM_UNIT_INDEX" val="3"/>
</p:tagLst>
</file>

<file path=ppt/tags/tag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80.xml><?xml version="1.0" encoding="utf-8"?>
<p:tagLst xmlns:p="http://schemas.openxmlformats.org/presentationml/2006/main">
  <p:tag name="KSO_WM_TAG_VERSION" val="1.0"/>
  <p:tag name="KSO_WM_BEAUTIFY_FLAG" val="#wm#"/>
  <p:tag name="KSO_WM_UNIT_TYPE" val="i"/>
  <p:tag name="KSO_WM_UNIT_ID" val="special20163155_3*i*4"/>
  <p:tag name="KSO_WM_TEMPLATE_CATEGORY" val="special"/>
  <p:tag name="KSO_WM_TEMPLATE_INDEX" val="20163155"/>
  <p:tag name="KSO_WM_UNIT_INDEX" val="4"/>
</p:tagLst>
</file>

<file path=ppt/tags/tag81.xml><?xml version="1.0" encoding="utf-8"?>
<p:tagLst xmlns:p="http://schemas.openxmlformats.org/presentationml/2006/main">
  <p:tag name="KSO_WM_TAG_VERSION" val="1.0"/>
  <p:tag name="KSO_WM_BEAUTIFY_FLAG" val="#wm#"/>
  <p:tag name="KSO_WM_UNIT_TYPE" val="i"/>
  <p:tag name="KSO_WM_UNIT_ID" val="special20163155_3*i*5"/>
  <p:tag name="KSO_WM_TEMPLATE_CATEGORY" val="special"/>
  <p:tag name="KSO_WM_TEMPLATE_INDEX" val="20163155"/>
  <p:tag name="KSO_WM_UNIT_INDEX" val="5"/>
</p:tagLst>
</file>

<file path=ppt/tags/tag82.xml><?xml version="1.0" encoding="utf-8"?>
<p:tagLst xmlns:p="http://schemas.openxmlformats.org/presentationml/2006/main">
  <p:tag name="KSO_WM_TAG_VERSION" val="1.0"/>
  <p:tag name="KSO_WM_BEAUTIFY_FLAG" val="#wm#"/>
  <p:tag name="KSO_WM_UNIT_TYPE" val="i"/>
  <p:tag name="KSO_WM_UNIT_ID" val="special20163155_3*i*7"/>
  <p:tag name="KSO_WM_TEMPLATE_CATEGORY" val="special"/>
  <p:tag name="KSO_WM_TEMPLATE_INDEX" val="20163155"/>
  <p:tag name="KSO_WM_UNIT_INDEX" val="7"/>
</p:tagLst>
</file>

<file path=ppt/tags/tag83.xml><?xml version="1.0" encoding="utf-8"?>
<p:tagLst xmlns:p="http://schemas.openxmlformats.org/presentationml/2006/main">
  <p:tag name="KSO_WM_TAG_VERSION" val="1.0"/>
  <p:tag name="KSO_WM_BEAUTIFY_FLAG" val="#wm#"/>
  <p:tag name="KSO_WM_UNIT_TYPE" val="i"/>
  <p:tag name="KSO_WM_UNIT_ID" val="special20163155_3*i*8"/>
  <p:tag name="KSO_WM_TEMPLATE_CATEGORY" val="special"/>
  <p:tag name="KSO_WM_TEMPLATE_INDEX" val="20163155"/>
  <p:tag name="KSO_WM_UNIT_INDEX" val="8"/>
</p:tagLst>
</file>

<file path=ppt/tags/tag84.xml><?xml version="1.0" encoding="utf-8"?>
<p:tagLst xmlns:p="http://schemas.openxmlformats.org/presentationml/2006/main">
  <p:tag name="KSO_WM_TAG_VERSION" val="1.0"/>
  <p:tag name="KSO_WM_BEAUTIFY_FLAG" val="#wm#"/>
  <p:tag name="KSO_WM_UNIT_TYPE" val="i"/>
  <p:tag name="KSO_WM_UNIT_ID" val="special20163155_3*i*10"/>
  <p:tag name="KSO_WM_TEMPLATE_CATEGORY" val="special"/>
  <p:tag name="KSO_WM_TEMPLATE_INDEX" val="20163155"/>
  <p:tag name="KSO_WM_UNIT_INDEX" val="10"/>
</p:tagLst>
</file>

<file path=ppt/tags/tag85.xml><?xml version="1.0" encoding="utf-8"?>
<p:tagLst xmlns:p="http://schemas.openxmlformats.org/presentationml/2006/main">
  <p:tag name="KSO_WM_TAG_VERSION" val="1.0"/>
  <p:tag name="KSO_WM_BEAUTIFY_FLAG" val="#wm#"/>
  <p:tag name="KSO_WM_UNIT_TYPE" val="i"/>
  <p:tag name="KSO_WM_UNIT_ID" val="special20163155_3*i*11"/>
  <p:tag name="KSO_WM_TEMPLATE_CATEGORY" val="special"/>
  <p:tag name="KSO_WM_TEMPLATE_INDEX" val="20163155"/>
  <p:tag name="KSO_WM_UNIT_INDEX" val="11"/>
</p:tagLst>
</file>

<file path=ppt/tags/tag86.xml><?xml version="1.0" encoding="utf-8"?>
<p:tagLst xmlns:p="http://schemas.openxmlformats.org/presentationml/2006/main">
  <p:tag name="KSO_WM_TAG_VERSION" val="1.0"/>
  <p:tag name="KSO_WM_BEAUTIFY_FLAG" val="#wm#"/>
  <p:tag name="KSO_WM_UNIT_TYPE" val="i"/>
  <p:tag name="KSO_WM_UNIT_ID" val="special20163155_3*i*13"/>
  <p:tag name="KSO_WM_TEMPLATE_CATEGORY" val="special"/>
  <p:tag name="KSO_WM_TEMPLATE_INDEX" val="20163155"/>
  <p:tag name="KSO_WM_UNIT_INDEX" val="13"/>
</p:tagLst>
</file>

<file path=ppt/tags/tag87.xml><?xml version="1.0" encoding="utf-8"?>
<p:tagLst xmlns:p="http://schemas.openxmlformats.org/presentationml/2006/main">
  <p:tag name="KSO_WM_TAG_VERSION" val="1.0"/>
  <p:tag name="KSO_WM_BEAUTIFY_FLAG" val="#wm#"/>
  <p:tag name="KSO_WM_UNIT_TYPE" val="i"/>
  <p:tag name="KSO_WM_UNIT_ID" val="special20163155_3*i*14"/>
  <p:tag name="KSO_WM_TEMPLATE_CATEGORY" val="special"/>
  <p:tag name="KSO_WM_TEMPLATE_INDEX" val="20163155"/>
  <p:tag name="KSO_WM_UNIT_INDEX" val="14"/>
</p:tagLst>
</file>

<file path=ppt/tags/tag88.xml><?xml version="1.0" encoding="utf-8"?>
<p:tagLst xmlns:p="http://schemas.openxmlformats.org/presentationml/2006/main">
  <p:tag name="KSO_WM_TAG_VERSION" val="1.0"/>
  <p:tag name="KSO_WM_BEAUTIFY_FLAG" val="#wm#"/>
  <p:tag name="KSO_WM_UNIT_TYPE" val="i"/>
  <p:tag name="KSO_WM_UNIT_ID" val="special20163155_1*i*0"/>
  <p:tag name="KSO_WM_TEMPLATE_CATEGORY" val="special"/>
  <p:tag name="KSO_WM_TEMPLATE_INDEX" val="20163155"/>
  <p:tag name="KSO_WM_UNIT_INDEX" val="0"/>
</p:tagLst>
</file>

<file path=ppt/tags/tag89.xml><?xml version="1.0" encoding="utf-8"?>
<p:tagLst xmlns:p="http://schemas.openxmlformats.org/presentationml/2006/main">
  <p:tag name="KSO_WM_TAG_VERSION" val="1.0"/>
  <p:tag name="KSO_WM_BEAUTIFY_FLAG" val="#wm#"/>
  <p:tag name="KSO_WM_UNIT_TYPE" val="i"/>
  <p:tag name="KSO_WM_UNIT_ID" val="special20163155_1*i*1"/>
  <p:tag name="KSO_WM_TEMPLATE_CATEGORY" val="special"/>
  <p:tag name="KSO_WM_TEMPLATE_INDEX" val="20163155"/>
  <p:tag name="KSO_WM_UNIT_INDEX" val="1"/>
</p:tagLst>
</file>

<file path=ppt/tags/tag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90.xml><?xml version="1.0" encoding="utf-8"?>
<p:tagLst xmlns:p="http://schemas.openxmlformats.org/presentationml/2006/main">
  <p:tag name="KSO_WM_TAG_VERSION" val="1.0"/>
  <p:tag name="KSO_WM_BEAUTIFY_FLAG" val="#wm#"/>
  <p:tag name="KSO_WM_UNIT_TYPE" val="i"/>
  <p:tag name="KSO_WM_UNIT_ID" val="special20163155_1*i*2"/>
  <p:tag name="KSO_WM_TEMPLATE_CATEGORY" val="special"/>
  <p:tag name="KSO_WM_TEMPLATE_INDEX" val="20163155"/>
  <p:tag name="KSO_WM_UNIT_INDEX" val="2"/>
</p:tagLst>
</file>

<file path=ppt/tags/tag91.xml><?xml version="1.0" encoding="utf-8"?>
<p:tagLst xmlns:p="http://schemas.openxmlformats.org/presentationml/2006/main">
  <p:tag name="KSO_WM_TAG_VERSION" val="1.0"/>
  <p:tag name="KSO_WM_BEAUTIFY_FLAG" val="#wm#"/>
  <p:tag name="KSO_WM_UNIT_TYPE" val="i"/>
  <p:tag name="KSO_WM_UNIT_ID" val="special20163155_1*i*4"/>
  <p:tag name="KSO_WM_TEMPLATE_CATEGORY" val="special"/>
  <p:tag name="KSO_WM_TEMPLATE_INDEX" val="20163155"/>
  <p:tag name="KSO_WM_UNIT_INDEX" val="4"/>
</p:tagLst>
</file>

<file path=ppt/tags/tag92.xml><?xml version="1.0" encoding="utf-8"?>
<p:tagLst xmlns:p="http://schemas.openxmlformats.org/presentationml/2006/main">
  <p:tag name="KSO_WM_TAG_VERSION" val="1.0"/>
  <p:tag name="KSO_WM_BEAUTIFY_FLAG" val="#wm#"/>
  <p:tag name="KSO_WM_UNIT_TYPE" val="i"/>
  <p:tag name="KSO_WM_UNIT_ID" val="special20163155_1*i*5"/>
  <p:tag name="KSO_WM_TEMPLATE_CATEGORY" val="special"/>
  <p:tag name="KSO_WM_TEMPLATE_INDEX" val="20163155"/>
  <p:tag name="KSO_WM_UNIT_INDEX" val="5"/>
</p:tagLst>
</file>

<file path=ppt/tags/tag93.xml><?xml version="1.0" encoding="utf-8"?>
<p:tagLst xmlns:p="http://schemas.openxmlformats.org/presentationml/2006/main">
  <p:tag name="KSO_WM_TAG_VERSION" val="1.0"/>
  <p:tag name="KSO_WM_BEAUTIFY_FLAG" val="#wm#"/>
  <p:tag name="KSO_WM_UNIT_TYPE" val="i"/>
  <p:tag name="KSO_WM_UNIT_ID" val="special20163155_1*i*6"/>
  <p:tag name="KSO_WM_TEMPLATE_CATEGORY" val="special"/>
  <p:tag name="KSO_WM_TEMPLATE_INDEX" val="20163155"/>
  <p:tag name="KSO_WM_UNIT_INDEX" val="6"/>
</p:tagLst>
</file>

<file path=ppt/tags/tag94.xml><?xml version="1.0" encoding="utf-8"?>
<p:tagLst xmlns:p="http://schemas.openxmlformats.org/presentationml/2006/main">
  <p:tag name="KSO_WM_TAG_VERSION" val="1.0"/>
  <p:tag name="KSO_WM_BEAUTIFY_FLAG" val="#wm#"/>
  <p:tag name="KSO_WM_UNIT_TYPE" val="i"/>
  <p:tag name="KSO_WM_UNIT_ID" val="special20163155_1*i*7"/>
  <p:tag name="KSO_WM_TEMPLATE_CATEGORY" val="special"/>
  <p:tag name="KSO_WM_TEMPLATE_INDEX" val="20163155"/>
  <p:tag name="KSO_WM_UNIT_INDEX" val="7"/>
</p:tagLst>
</file>

<file path=ppt/tags/tag95.xml><?xml version="1.0" encoding="utf-8"?>
<p:tagLst xmlns:p="http://schemas.openxmlformats.org/presentationml/2006/main">
  <p:tag name="KSO_WM_TAG_VERSION" val="1.0"/>
  <p:tag name="KSO_WM_BEAUTIFY_FLAG" val="#wm#"/>
  <p:tag name="KSO_WM_UNIT_TYPE" val="i"/>
  <p:tag name="KSO_WM_UNIT_ID" val="special20163155_1*i*8"/>
  <p:tag name="KSO_WM_TEMPLATE_CATEGORY" val="special"/>
  <p:tag name="KSO_WM_TEMPLATE_INDEX" val="20163155"/>
  <p:tag name="KSO_WM_UNIT_INDEX" val="8"/>
</p:tagLst>
</file>

<file path=ppt/tags/tag96.xml><?xml version="1.0" encoding="utf-8"?>
<p:tagLst xmlns:p="http://schemas.openxmlformats.org/presentationml/2006/main">
  <p:tag name="KSO_WM_TAG_VERSION" val="1.0"/>
  <p:tag name="KSO_WM_BEAUTIFY_FLAG" val="#wm#"/>
  <p:tag name="KSO_WM_UNIT_TYPE" val="i"/>
  <p:tag name="KSO_WM_UNIT_ID" val="special20163155_1*i*9"/>
  <p:tag name="KSO_WM_TEMPLATE_CATEGORY" val="special"/>
  <p:tag name="KSO_WM_TEMPLATE_INDEX" val="20163155"/>
  <p:tag name="KSO_WM_UNIT_INDEX" val="9"/>
</p:tagLst>
</file>

<file path=ppt/tags/tag97.xml><?xml version="1.0" encoding="utf-8"?>
<p:tagLst xmlns:p="http://schemas.openxmlformats.org/presentationml/2006/main">
  <p:tag name="KSO_WM_TAG_VERSION" val="1.0"/>
  <p:tag name="KSO_WM_BEAUTIFY_FLAG" val="#wm#"/>
  <p:tag name="KSO_WM_UNIT_TYPE" val="i"/>
  <p:tag name="KSO_WM_UNIT_ID" val="special20163155_1*i*10"/>
  <p:tag name="KSO_WM_TEMPLATE_CATEGORY" val="special"/>
  <p:tag name="KSO_WM_TEMPLATE_INDEX" val="20163155"/>
  <p:tag name="KSO_WM_UNIT_INDEX" val="10"/>
</p:tagLst>
</file>

<file path=ppt/tags/tag98.xml><?xml version="1.0" encoding="utf-8"?>
<p:tagLst xmlns:p="http://schemas.openxmlformats.org/presentationml/2006/main">
  <p:tag name="KSO_WM_TAG_VERSION" val="1.0"/>
  <p:tag name="KSO_WM_BEAUTIFY_FLAG" val="#wm#"/>
  <p:tag name="KSO_WM_UNIT_TYPE" val="i"/>
  <p:tag name="KSO_WM_UNIT_ID" val="special20163155_1*i*12"/>
  <p:tag name="KSO_WM_TEMPLATE_CATEGORY" val="special"/>
  <p:tag name="KSO_WM_TEMPLATE_INDEX" val="20163155"/>
  <p:tag name="KSO_WM_UNIT_INDEX" val="12"/>
</p:tagLst>
</file>

<file path=ppt/tags/tag99.xml><?xml version="1.0" encoding="utf-8"?>
<p:tagLst xmlns:p="http://schemas.openxmlformats.org/presentationml/2006/main">
  <p:tag name="KSO_WM_TAG_VERSION" val="1.0"/>
  <p:tag name="KSO_WM_BEAUTIFY_FLAG" val="#wm#"/>
  <p:tag name="KSO_WM_UNIT_TYPE" val="i"/>
  <p:tag name="KSO_WM_UNIT_ID" val="special20163155_1*i*13"/>
  <p:tag name="KSO_WM_TEMPLATE_CATEGORY" val="special"/>
  <p:tag name="KSO_WM_TEMPLATE_INDEX" val="20163155"/>
  <p:tag name="KSO_WM_UNIT_INDEX" val="13"/>
</p:tagLst>
</file>

<file path=ppt/theme/theme1.xml><?xml version="1.0" encoding="utf-8"?>
<a:theme xmlns:a="http://schemas.openxmlformats.org/drawingml/2006/main" name="Office 主题​​">
  <a:themeElements>
    <a:clrScheme name="新版空白演示配色">
      <a:dk1>
        <a:sysClr val="windowText" lastClr="000000"/>
      </a:dk1>
      <a:lt1>
        <a:sysClr val="window" lastClr="FFFFFF"/>
      </a:lt1>
      <a:dk2>
        <a:srgbClr val="0F1423"/>
      </a:dk2>
      <a:lt2>
        <a:srgbClr val="FFFFFF"/>
      </a:lt2>
      <a:accent1>
        <a:srgbClr val="6096E6"/>
      </a:accent1>
      <a:accent2>
        <a:srgbClr val="58B6E5"/>
      </a:accent2>
      <a:accent3>
        <a:srgbClr val="56CA95"/>
      </a:accent3>
      <a:accent4>
        <a:srgbClr val="FFBA55"/>
      </a:accent4>
      <a:accent5>
        <a:srgbClr val="F18870"/>
      </a:accent5>
      <a:accent6>
        <a:srgbClr val="EC5F74"/>
      </a:accent6>
      <a:hlink>
        <a:srgbClr val="0563C1"/>
      </a:hlink>
      <a:folHlink>
        <a:srgbClr val="954D72"/>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Arial">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2404</Words>
  <Application>WPS 演示</Application>
  <PresentationFormat>宽屏</PresentationFormat>
  <Paragraphs>287</Paragraphs>
  <Slides>16</Slides>
  <Notes>4</Notes>
  <HiddenSlides>0</HiddenSlides>
  <MMClips>0</MMClips>
  <ScaleCrop>false</ScaleCrop>
  <HeadingPairs>
    <vt:vector size="6" baseType="variant">
      <vt:variant>
        <vt:lpstr>已用的字体</vt:lpstr>
      </vt:variant>
      <vt:variant>
        <vt:i4>14</vt:i4>
      </vt:variant>
      <vt:variant>
        <vt:lpstr>主题</vt:lpstr>
      </vt:variant>
      <vt:variant>
        <vt:i4>2</vt:i4>
      </vt:variant>
      <vt:variant>
        <vt:lpstr>幻灯片标题</vt:lpstr>
      </vt:variant>
      <vt:variant>
        <vt:i4>16</vt:i4>
      </vt:variant>
    </vt:vector>
  </HeadingPairs>
  <TitlesOfParts>
    <vt:vector size="32" baseType="lpstr">
      <vt:lpstr>Arial</vt:lpstr>
      <vt:lpstr>宋体</vt:lpstr>
      <vt:lpstr>Wingdings</vt:lpstr>
      <vt:lpstr>Wingdings</vt:lpstr>
      <vt:lpstr>微软雅黑</vt:lpstr>
      <vt:lpstr>Arial Unicode MS</vt:lpstr>
      <vt:lpstr>Calibri</vt:lpstr>
      <vt:lpstr>黑体</vt:lpstr>
      <vt:lpstr>华文行楷</vt:lpstr>
      <vt:lpstr>나눔고딕</vt:lpstr>
      <vt:lpstr>Malgun Gothic</vt:lpstr>
      <vt:lpstr>Arial Narrow</vt:lpstr>
      <vt:lpstr>仿宋</vt:lpstr>
      <vt:lpstr>幼圆</vt:lpstr>
      <vt:lpstr>Office 主题​​</vt:lpstr>
      <vt:lpstr>1_Office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谢谢观看</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空白演示</dc:title>
  <dc:creator/>
  <cp:lastModifiedBy>ygl</cp:lastModifiedBy>
  <cp:revision>155</cp:revision>
  <dcterms:created xsi:type="dcterms:W3CDTF">2019-06-19T02:08:00Z</dcterms:created>
  <dcterms:modified xsi:type="dcterms:W3CDTF">2023-09-24T11:17:20Z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2052-11.1.0.14309</vt:lpwstr>
  </property>
  <property fmtid="{D5CDD505-2E9C-101B-9397-08002B2CF9AE}" pid="3" name="ICV">
    <vt:lpwstr>52DC04DDDA3145C5B4D486176CA134AF_11</vt:lpwstr>
  </property>
</Properties>
</file>