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4">
  <p:sldMasterIdLst>
    <p:sldMasterId id="2147483648" r:id="rId1"/>
  </p:sldMasterIdLst>
  <p:notesMasterIdLst>
    <p:notesMasterId r:id="rId17"/>
  </p:notesMasterIdLst>
  <p:handoutMasterIdLst>
    <p:handoutMasterId r:id="rId18"/>
  </p:handoutMasterIdLst>
  <p:sldIdLst>
    <p:sldId id="1401" r:id="rId2"/>
    <p:sldId id="1403" r:id="rId3"/>
    <p:sldId id="1437" r:id="rId4"/>
    <p:sldId id="1404" r:id="rId5"/>
    <p:sldId id="1441" r:id="rId6"/>
    <p:sldId id="1442" r:id="rId7"/>
    <p:sldId id="1461" r:id="rId8"/>
    <p:sldId id="1459" r:id="rId9"/>
    <p:sldId id="1453" r:id="rId10"/>
    <p:sldId id="1457" r:id="rId11"/>
    <p:sldId id="1443" r:id="rId12"/>
    <p:sldId id="1458" r:id="rId13"/>
    <p:sldId id="1456" r:id="rId14"/>
    <p:sldId id="1418" r:id="rId15"/>
    <p:sldId id="1433" r:id="rId16"/>
  </p:sldIdLst>
  <p:sldSz cx="12196763" cy="6858000"/>
  <p:notesSz cx="6858000" cy="9144000"/>
  <p:custDataLst>
    <p:tags r:id="rId19"/>
  </p:custDataLst>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024">
          <p15:clr>
            <a:srgbClr val="A4A3A4"/>
          </p15:clr>
        </p15:guide>
        <p15:guide id="2" pos="3863">
          <p15:clr>
            <a:srgbClr val="A4A3A4"/>
          </p15:clr>
        </p15:guide>
      </p15:sldGuideLst>
    </p:ext>
    <p:ext uri="{2D200454-40CA-4A62-9FC3-DE9A4176ACB9}">
      <p15:notesGuideLst xmlns:p15="http://schemas.microsoft.com/office/powerpoint/2012/main">
        <p15:guide id="1" orient="horz" pos="2948">
          <p15:clr>
            <a:srgbClr val="A4A3A4"/>
          </p15:clr>
        </p15:guide>
        <p15:guide id="2" pos="217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000000"/>
    <a:srgbClr val="33CC33"/>
    <a:srgbClr val="008000"/>
    <a:srgbClr val="006600"/>
    <a:srgbClr val="000066"/>
    <a:srgbClr val="660033"/>
    <a:srgbClr val="33CCCC"/>
    <a:srgbClr val="339966"/>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33" autoAdjust="0"/>
    <p:restoredTop sz="96210" autoAdjust="0"/>
  </p:normalViewPr>
  <p:slideViewPr>
    <p:cSldViewPr snapToObjects="1">
      <p:cViewPr varScale="1">
        <p:scale>
          <a:sx n="73" d="100"/>
          <a:sy n="73" d="100"/>
        </p:scale>
        <p:origin x="648" y="48"/>
      </p:cViewPr>
      <p:guideLst>
        <p:guide orient="horz" pos="2024"/>
        <p:guide pos="3863"/>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484"/>
    </p:cViewPr>
  </p:sorterViewPr>
  <p:notesViewPr>
    <p:cSldViewPr snapToObjects="1">
      <p:cViewPr varScale="1">
        <p:scale>
          <a:sx n="69" d="100"/>
          <a:sy n="69" d="100"/>
        </p:scale>
        <p:origin x="-2838" y="-90"/>
      </p:cViewPr>
      <p:guideLst>
        <p:guide orient="horz" pos="2948"/>
        <p:guide pos="217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610686-844B-4A1B-87C8-BB90DB4BAB84}"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vl1pPr>
          </a:lstStyle>
          <a:p>
            <a:fld id="{B9EEDA17-7CE7-49CA-897E-A1888A19DA62}" type="datetimeFigureOut">
              <a:rPr lang="zh-CN" altLang="en-US"/>
              <a:t>2023/9/24</a:t>
            </a:fld>
            <a:endParaRPr lang="en-US"/>
          </a:p>
        </p:txBody>
      </p:sp>
      <p:sp>
        <p:nvSpPr>
          <p:cNvPr id="3076"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vl1pPr>
          </a:lstStyle>
          <a:p>
            <a:fld id="{CE1689F0-D8FB-450F-A36F-553F26501FEE}" type="slidenum">
              <a:rPr lang="zh-CN" altLang="en-US"/>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10</a:t>
            </a:fld>
            <a:endParaRPr lang="en-US">
              <a:solidFill>
                <a:prstClr val="black"/>
              </a:solidFill>
            </a:endParaRPr>
          </a:p>
        </p:txBody>
      </p:sp>
    </p:spTree>
    <p:extLst>
      <p:ext uri="{BB962C8B-B14F-4D97-AF65-F5344CB8AC3E}">
        <p14:creationId xmlns:p14="http://schemas.microsoft.com/office/powerpoint/2010/main" val="3173843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11</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14</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15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4</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6</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7</a:t>
            </a:fld>
            <a:endParaRPr lang="en-US">
              <a:solidFill>
                <a:prstClr val="black"/>
              </a:solidFill>
            </a:endParaRPr>
          </a:p>
        </p:txBody>
      </p:sp>
    </p:spTree>
    <p:extLst>
      <p:ext uri="{BB962C8B-B14F-4D97-AF65-F5344CB8AC3E}">
        <p14:creationId xmlns:p14="http://schemas.microsoft.com/office/powerpoint/2010/main" val="679358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tabLst/>
                <a:defRPr/>
              </a:pPr>
              <a:t>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9118502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9</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cSld>
  <p:clrMapOvr>
    <a:masterClrMapping/>
  </p:clrMapOvr>
  <p:transition spd="med" advTm="9780">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ransition spd="med" advTm="9780">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ransition spd="med" advTm="9780">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srcRect/>
          <a:stretch>
            <a:fillRect/>
          </a:stretch>
        </p:blipFill>
        <p:spPr bwMode="auto">
          <a:xfrm>
            <a:off x="4146913" y="2886609"/>
            <a:ext cx="1060349"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screen"/>
          <a:srcRect/>
          <a:stretch>
            <a:fillRect/>
          </a:stretch>
        </p:blipFill>
        <p:spPr bwMode="auto">
          <a:xfrm>
            <a:off x="8430462" y="2758265"/>
            <a:ext cx="1096814"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a:srcRect/>
          <a:stretch>
            <a:fillRect/>
          </a:stretch>
        </p:blipFill>
        <p:spPr bwMode="auto">
          <a:xfrm>
            <a:off x="1040451" y="1447779"/>
            <a:ext cx="3013731"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screen"/>
          <a:srcRect/>
          <a:stretch>
            <a:fillRect/>
          </a:stretch>
        </p:blipFill>
        <p:spPr bwMode="auto">
          <a:xfrm>
            <a:off x="4467436" y="3771071"/>
            <a:ext cx="524127"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screen"/>
          <a:srcRect/>
          <a:stretch>
            <a:fillRect/>
          </a:stretch>
        </p:blipFill>
        <p:spPr bwMode="auto">
          <a:xfrm>
            <a:off x="7376340" y="2904246"/>
            <a:ext cx="401158"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screen"/>
          <a:srcRect/>
          <a:stretch>
            <a:fillRect/>
          </a:stretch>
        </p:blipFill>
        <p:spPr bwMode="auto">
          <a:xfrm>
            <a:off x="5277817" y="2574149"/>
            <a:ext cx="981731"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a:srcRect/>
          <a:stretch>
            <a:fillRect/>
          </a:stretch>
        </p:blipFill>
        <p:spPr bwMode="auto">
          <a:xfrm>
            <a:off x="3261942" y="3206628"/>
            <a:ext cx="1477636"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a:srcRect/>
          <a:stretch>
            <a:fillRect/>
          </a:stretch>
        </p:blipFill>
        <p:spPr bwMode="auto">
          <a:xfrm>
            <a:off x="5352404" y="3446014"/>
            <a:ext cx="1834444"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screen"/>
          <a:srcRect/>
          <a:stretch>
            <a:fillRect/>
          </a:stretch>
        </p:blipFill>
        <p:spPr bwMode="auto">
          <a:xfrm>
            <a:off x="9886102" y="2725338"/>
            <a:ext cx="1116794"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screen"/>
          <a:srcRect/>
          <a:stretch>
            <a:fillRect/>
          </a:stretch>
        </p:blipFill>
        <p:spPr bwMode="auto">
          <a:xfrm>
            <a:off x="7942800" y="3624920"/>
            <a:ext cx="522112"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screen"/>
          <a:srcRect/>
          <a:stretch>
            <a:fillRect/>
          </a:stretch>
        </p:blipFill>
        <p:spPr bwMode="auto">
          <a:xfrm>
            <a:off x="11254880" y="2365000"/>
            <a:ext cx="522110"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a:srcRect/>
          <a:stretch>
            <a:fillRect/>
          </a:stretch>
        </p:blipFill>
        <p:spPr bwMode="auto">
          <a:xfrm>
            <a:off x="2054437" y="2795894"/>
            <a:ext cx="1697365"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a:srcRect/>
          <a:stretch>
            <a:fillRect/>
          </a:stretch>
        </p:blipFill>
        <p:spPr bwMode="auto">
          <a:xfrm>
            <a:off x="3983626" y="2785815"/>
            <a:ext cx="437445"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a:srcRect/>
          <a:stretch>
            <a:fillRect/>
          </a:stretch>
        </p:blipFill>
        <p:spPr bwMode="auto">
          <a:xfrm>
            <a:off x="8519340" y="3325061"/>
            <a:ext cx="703540"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3"/>
          <a:srcRect/>
          <a:stretch>
            <a:fillRect/>
          </a:stretch>
        </p:blipFill>
        <p:spPr bwMode="auto">
          <a:xfrm>
            <a:off x="9239008" y="2909285"/>
            <a:ext cx="360841"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3"/>
          <a:srcRect/>
          <a:stretch>
            <a:fillRect/>
          </a:stretch>
        </p:blipFill>
        <p:spPr bwMode="auto">
          <a:xfrm>
            <a:off x="9744990" y="3446013"/>
            <a:ext cx="282222" cy="2368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Tm="978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16"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16"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16"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16"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16"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25624" y="908050"/>
            <a:ext cx="10601349" cy="635000"/>
          </a:xfrm>
        </p:spPr>
        <p:txBody>
          <a:bodyPr/>
          <a:lstStyle>
            <a:lvl1pPr>
              <a:defRPr>
                <a:solidFill>
                  <a:schemeClr val="accent1"/>
                </a:solidFill>
              </a:defRPr>
            </a:lvl1pPr>
          </a:lstStyle>
          <a:p>
            <a:r>
              <a:rPr lang="zh-CN" altLang="en-US"/>
              <a:t>单击此处编辑母版标题样式</a:t>
            </a:r>
          </a:p>
        </p:txBody>
      </p:sp>
      <p:sp>
        <p:nvSpPr>
          <p:cNvPr id="3" name="内容占位符 2"/>
          <p:cNvSpPr>
            <a:spLocks noGrp="1"/>
          </p:cNvSpPr>
          <p:nvPr>
            <p:ph idx="1"/>
          </p:nvPr>
        </p:nvSpPr>
        <p:spPr>
          <a:xfrm>
            <a:off x="825624" y="1600200"/>
            <a:ext cx="10601349" cy="4525963"/>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3" name="Freeform 7"/>
          <p:cNvSpPr/>
          <p:nvPr userDrawn="1"/>
        </p:nvSpPr>
        <p:spPr bwMode="auto">
          <a:xfrm>
            <a:off x="11766550" y="6405563"/>
            <a:ext cx="430213" cy="322262"/>
          </a:xfrm>
          <a:custGeom>
            <a:avLst/>
            <a:gdLst>
              <a:gd name="T0" fmla="*/ 0 w 564"/>
              <a:gd name="T1" fmla="*/ 422 h 422"/>
              <a:gd name="T2" fmla="*/ 411 w 564"/>
              <a:gd name="T3" fmla="*/ 10 h 422"/>
              <a:gd name="T4" fmla="*/ 446 w 564"/>
              <a:gd name="T5" fmla="*/ 10 h 422"/>
              <a:gd name="T6" fmla="*/ 564 w 564"/>
              <a:gd name="T7" fmla="*/ 128 h 422"/>
              <a:gd name="T8" fmla="*/ 564 w 564"/>
              <a:gd name="T9" fmla="*/ 422 h 422"/>
              <a:gd name="T10" fmla="*/ 0 w 564"/>
              <a:gd name="T11" fmla="*/ 422 h 422"/>
            </a:gdLst>
            <a:ahLst/>
            <a:cxnLst>
              <a:cxn ang="0">
                <a:pos x="T0" y="T1"/>
              </a:cxn>
              <a:cxn ang="0">
                <a:pos x="T2" y="T3"/>
              </a:cxn>
              <a:cxn ang="0">
                <a:pos x="T4" y="T5"/>
              </a:cxn>
              <a:cxn ang="0">
                <a:pos x="T6" y="T7"/>
              </a:cxn>
              <a:cxn ang="0">
                <a:pos x="T8" y="T9"/>
              </a:cxn>
              <a:cxn ang="0">
                <a:pos x="T10" y="T11"/>
              </a:cxn>
            </a:cxnLst>
            <a:rect l="0" t="0" r="r" b="b"/>
            <a:pathLst>
              <a:path w="564" h="422">
                <a:moveTo>
                  <a:pt x="0" y="422"/>
                </a:moveTo>
                <a:lnTo>
                  <a:pt x="411" y="10"/>
                </a:lnTo>
                <a:cubicBezTo>
                  <a:pt x="421" y="0"/>
                  <a:pt x="437" y="0"/>
                  <a:pt x="446" y="10"/>
                </a:cubicBezTo>
                <a:lnTo>
                  <a:pt x="564" y="128"/>
                </a:lnTo>
                <a:lnTo>
                  <a:pt x="564" y="422"/>
                </a:lnTo>
                <a:lnTo>
                  <a:pt x="0" y="422"/>
                </a:lnTo>
                <a:close/>
              </a:path>
            </a:pathLst>
          </a:custGeom>
          <a:solidFill>
            <a:srgbClr val="FD7B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userDrawn="1"/>
        </p:nvSpPr>
        <p:spPr bwMode="auto">
          <a:xfrm>
            <a:off x="11658600" y="6389688"/>
            <a:ext cx="538163" cy="338137"/>
          </a:xfrm>
          <a:custGeom>
            <a:avLst/>
            <a:gdLst>
              <a:gd name="T0" fmla="*/ 0 w 707"/>
              <a:gd name="T1" fmla="*/ 442 h 442"/>
              <a:gd name="T2" fmla="*/ 432 w 707"/>
              <a:gd name="T3" fmla="*/ 10 h 442"/>
              <a:gd name="T4" fmla="*/ 469 w 707"/>
              <a:gd name="T5" fmla="*/ 10 h 442"/>
              <a:gd name="T6" fmla="*/ 707 w 707"/>
              <a:gd name="T7" fmla="*/ 248 h 442"/>
              <a:gd name="T8" fmla="*/ 707 w 707"/>
              <a:gd name="T9" fmla="*/ 442 h 442"/>
              <a:gd name="T10" fmla="*/ 0 w 707"/>
              <a:gd name="T11" fmla="*/ 442 h 442"/>
            </a:gdLst>
            <a:ahLst/>
            <a:cxnLst>
              <a:cxn ang="0">
                <a:pos x="T0" y="T1"/>
              </a:cxn>
              <a:cxn ang="0">
                <a:pos x="T2" y="T3"/>
              </a:cxn>
              <a:cxn ang="0">
                <a:pos x="T4" y="T5"/>
              </a:cxn>
              <a:cxn ang="0">
                <a:pos x="T6" y="T7"/>
              </a:cxn>
              <a:cxn ang="0">
                <a:pos x="T8" y="T9"/>
              </a:cxn>
              <a:cxn ang="0">
                <a:pos x="T10" y="T11"/>
              </a:cxn>
            </a:cxnLst>
            <a:rect l="0" t="0" r="r" b="b"/>
            <a:pathLst>
              <a:path w="707" h="442">
                <a:moveTo>
                  <a:pt x="0" y="442"/>
                </a:moveTo>
                <a:lnTo>
                  <a:pt x="432" y="10"/>
                </a:lnTo>
                <a:cubicBezTo>
                  <a:pt x="442" y="0"/>
                  <a:pt x="459" y="0"/>
                  <a:pt x="469" y="10"/>
                </a:cubicBezTo>
                <a:lnTo>
                  <a:pt x="707" y="248"/>
                </a:lnTo>
                <a:lnTo>
                  <a:pt x="707" y="442"/>
                </a:lnTo>
                <a:lnTo>
                  <a:pt x="0" y="442"/>
                </a:lnTo>
                <a:close/>
              </a:path>
            </a:pathLst>
          </a:custGeom>
          <a:solidFill>
            <a:srgbClr val="1DB5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Rectangle 12"/>
          <p:cNvSpPr>
            <a:spLocks noChangeArrowheads="1"/>
          </p:cNvSpPr>
          <p:nvPr userDrawn="1"/>
        </p:nvSpPr>
        <p:spPr bwMode="auto">
          <a:xfrm>
            <a:off x="0" y="6699250"/>
            <a:ext cx="12196763" cy="158750"/>
          </a:xfrm>
          <a:prstGeom prst="rect">
            <a:avLst/>
          </a:prstGeom>
          <a:solidFill>
            <a:srgbClr val="1DB5C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 name="Rectangle 13"/>
          <p:cNvSpPr>
            <a:spLocks noChangeArrowheads="1"/>
          </p:cNvSpPr>
          <p:nvPr userDrawn="1"/>
        </p:nvSpPr>
        <p:spPr bwMode="auto">
          <a:xfrm>
            <a:off x="0" y="6729413"/>
            <a:ext cx="12196763" cy="1285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endParaRPr lang="zh-CN" altLang="en-US"/>
          </a:p>
        </p:txBody>
      </p:sp>
      <p:sp>
        <p:nvSpPr>
          <p:cNvPr id="9" name="文本框 8"/>
          <p:cNvSpPr txBox="1"/>
          <p:nvPr userDrawn="1"/>
        </p:nvSpPr>
        <p:spPr>
          <a:xfrm>
            <a:off x="11794888" y="6471215"/>
            <a:ext cx="423513" cy="307777"/>
          </a:xfrm>
          <a:prstGeom prst="rect">
            <a:avLst/>
          </a:prstGeom>
          <a:noFill/>
        </p:spPr>
        <p:txBody>
          <a:bodyPr wrap="none" rtlCol="0">
            <a:spAutoFit/>
          </a:bodyPr>
          <a:lstStyle/>
          <a:p>
            <a:pPr algn="ctr"/>
            <a:fld id="{D8D532AE-1218-4540-83FB-2A8BCE0E4579}" type="slidenum">
              <a:rPr lang="zh-CN" altLang="en-US" sz="1400" smtClean="0">
                <a:solidFill>
                  <a:schemeClr val="accent2"/>
                </a:solidFill>
                <a:latin typeface="+mj-ea"/>
                <a:ea typeface="+mj-ea"/>
              </a:rPr>
              <a:t>‹#›</a:t>
            </a:fld>
            <a:endParaRPr lang="zh-CN" altLang="en-US" sz="1400" dirty="0">
              <a:solidFill>
                <a:schemeClr val="accent2"/>
              </a:solidFill>
              <a:latin typeface="+mj-ea"/>
              <a:ea typeface="+mj-ea"/>
            </a:endParaRPr>
          </a:p>
        </p:txBody>
      </p:sp>
    </p:spTree>
  </p:cSld>
  <p:clrMapOvr>
    <a:masterClrMapping/>
  </p:clrMapOvr>
  <p:transition spd="med" advTm="9780">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solidFill>
                  <a:schemeClr val="tx1"/>
                </a:solidFill>
              </a:defRPr>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transition spd="med" advTm="9780">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ransition spd="med" advTm="9780">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ransition spd="med" advTm="9780">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transition spd="med" advTm="9780">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Tm="9780">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transition spd="med" advTm="9780">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transition spd="med" advTm="9780">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4F4F4"/>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dirty="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dirty="0"/>
              <a:t>单击此处编辑母版文本样式</a:t>
            </a:r>
          </a:p>
          <a:p>
            <a:pPr lvl="1"/>
            <a:r>
              <a:rPr lang="zh-CN" dirty="0"/>
              <a:t>第二级</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advTm="9780">
    <p:push dir="r"/>
  </p:transition>
  <p:txStyles>
    <p:titleStyle>
      <a:lvl1pPr algn="l" rtl="0" fontAlgn="base">
        <a:spcBef>
          <a:spcPct val="0"/>
        </a:spcBef>
        <a:spcAft>
          <a:spcPct val="0"/>
        </a:spcAft>
        <a:defRPr sz="2400">
          <a:solidFill>
            <a:schemeClr val="accent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ine 5"/>
          <p:cNvSpPr>
            <a:spLocks noChangeShapeType="1"/>
          </p:cNvSpPr>
          <p:nvPr/>
        </p:nvSpPr>
        <p:spPr bwMode="auto">
          <a:xfrm flipH="1" flipV="1">
            <a:off x="5775212" y="395448"/>
            <a:ext cx="3089263" cy="3083613"/>
          </a:xfrm>
          <a:prstGeom prst="line">
            <a:avLst/>
          </a:prstGeom>
          <a:noFill/>
          <a:ln w="15875" cap="flat">
            <a:solidFill>
              <a:srgbClr val="0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8" name="Line 6"/>
          <p:cNvSpPr>
            <a:spLocks noChangeShapeType="1"/>
          </p:cNvSpPr>
          <p:nvPr/>
        </p:nvSpPr>
        <p:spPr bwMode="auto">
          <a:xfrm flipV="1">
            <a:off x="7353089" y="3475883"/>
            <a:ext cx="1514565" cy="1511462"/>
          </a:xfrm>
          <a:prstGeom prst="line">
            <a:avLst/>
          </a:prstGeom>
          <a:noFill/>
          <a:ln w="15875" cap="flat">
            <a:solidFill>
              <a:srgbClr val="0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4" name="Line 7"/>
          <p:cNvSpPr>
            <a:spLocks noChangeShapeType="1"/>
          </p:cNvSpPr>
          <p:nvPr/>
        </p:nvSpPr>
        <p:spPr bwMode="auto">
          <a:xfrm>
            <a:off x="7358876" y="4987345"/>
            <a:ext cx="1880396" cy="1872242"/>
          </a:xfrm>
          <a:prstGeom prst="line">
            <a:avLst/>
          </a:prstGeom>
          <a:noFill/>
          <a:ln w="15875" cap="flat">
            <a:solidFill>
              <a:srgbClr val="0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5" name="Line 8"/>
          <p:cNvSpPr>
            <a:spLocks noChangeShapeType="1"/>
          </p:cNvSpPr>
          <p:nvPr/>
        </p:nvSpPr>
        <p:spPr bwMode="auto">
          <a:xfrm flipV="1">
            <a:off x="6749064" y="5609229"/>
            <a:ext cx="1241699" cy="1247179"/>
          </a:xfrm>
          <a:prstGeom prst="line">
            <a:avLst/>
          </a:prstGeom>
          <a:noFill/>
          <a:ln w="15875" cap="flat">
            <a:solidFill>
              <a:srgbClr val="0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6" name="Freeform 9"/>
          <p:cNvSpPr/>
          <p:nvPr/>
        </p:nvSpPr>
        <p:spPr bwMode="auto">
          <a:xfrm>
            <a:off x="7567575" y="572160"/>
            <a:ext cx="2728895" cy="2724128"/>
          </a:xfrm>
          <a:custGeom>
            <a:avLst/>
            <a:gdLst>
              <a:gd name="T0" fmla="*/ 1853 w 3576"/>
              <a:gd name="T1" fmla="*/ 36 h 3576"/>
              <a:gd name="T2" fmla="*/ 3540 w 3576"/>
              <a:gd name="T3" fmla="*/ 1723 h 3576"/>
              <a:gd name="T4" fmla="*/ 3540 w 3576"/>
              <a:gd name="T5" fmla="*/ 1853 h 3576"/>
              <a:gd name="T6" fmla="*/ 1853 w 3576"/>
              <a:gd name="T7" fmla="*/ 3540 h 3576"/>
              <a:gd name="T8" fmla="*/ 1723 w 3576"/>
              <a:gd name="T9" fmla="*/ 3540 h 3576"/>
              <a:gd name="T10" fmla="*/ 36 w 3576"/>
              <a:gd name="T11" fmla="*/ 1853 h 3576"/>
              <a:gd name="T12" fmla="*/ 36 w 3576"/>
              <a:gd name="T13" fmla="*/ 1723 h 3576"/>
              <a:gd name="T14" fmla="*/ 1723 w 3576"/>
              <a:gd name="T15" fmla="*/ 36 h 3576"/>
              <a:gd name="T16" fmla="*/ 1853 w 3576"/>
              <a:gd name="T17" fmla="*/ 36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6" h="3576">
                <a:moveTo>
                  <a:pt x="1853" y="36"/>
                </a:moveTo>
                <a:lnTo>
                  <a:pt x="3540" y="1723"/>
                </a:lnTo>
                <a:cubicBezTo>
                  <a:pt x="3576" y="1759"/>
                  <a:pt x="3576" y="1817"/>
                  <a:pt x="3540" y="1853"/>
                </a:cubicBezTo>
                <a:lnTo>
                  <a:pt x="1853" y="3540"/>
                </a:lnTo>
                <a:cubicBezTo>
                  <a:pt x="1817" y="3576"/>
                  <a:pt x="1759" y="3576"/>
                  <a:pt x="1723" y="3540"/>
                </a:cubicBezTo>
                <a:lnTo>
                  <a:pt x="36" y="1853"/>
                </a:lnTo>
                <a:cubicBezTo>
                  <a:pt x="0" y="1817"/>
                  <a:pt x="0" y="1759"/>
                  <a:pt x="36" y="1723"/>
                </a:cubicBezTo>
                <a:lnTo>
                  <a:pt x="1723" y="36"/>
                </a:lnTo>
                <a:cubicBezTo>
                  <a:pt x="1759" y="0"/>
                  <a:pt x="1817" y="0"/>
                  <a:pt x="1853" y="36"/>
                </a:cubicBezTo>
                <a:close/>
              </a:path>
            </a:pathLst>
          </a:custGeom>
          <a:blipFill>
            <a:blip r:embed="rId3"/>
            <a:stretch>
              <a:fillRect/>
            </a:stretch>
          </a:blipFill>
          <a:ln>
            <a:solidFill>
              <a:schemeClr val="accent2">
                <a:lumMod val="85000"/>
              </a:schemeClr>
            </a:solidFill>
          </a:ln>
        </p:spPr>
        <p:txBody>
          <a:bodyPr vert="horz" wrap="square" lIns="91440" tIns="45720" rIns="91440" bIns="45720" numCol="1" anchor="t" anchorCtr="0" compatLnSpc="1"/>
          <a:lstStyle/>
          <a:p>
            <a:endParaRPr lang="zh-CN" altLang="en-US"/>
          </a:p>
        </p:txBody>
      </p:sp>
      <p:sp>
        <p:nvSpPr>
          <p:cNvPr id="27" name="Freeform 10"/>
          <p:cNvSpPr/>
          <p:nvPr/>
        </p:nvSpPr>
        <p:spPr bwMode="auto">
          <a:xfrm>
            <a:off x="9093341" y="2094747"/>
            <a:ext cx="2727306" cy="2724128"/>
          </a:xfrm>
          <a:custGeom>
            <a:avLst/>
            <a:gdLst>
              <a:gd name="T0" fmla="*/ 1852 w 3575"/>
              <a:gd name="T1" fmla="*/ 36 h 3576"/>
              <a:gd name="T2" fmla="*/ 3540 w 3575"/>
              <a:gd name="T3" fmla="*/ 1723 h 3576"/>
              <a:gd name="T4" fmla="*/ 3540 w 3575"/>
              <a:gd name="T5" fmla="*/ 1853 h 3576"/>
              <a:gd name="T6" fmla="*/ 1852 w 3575"/>
              <a:gd name="T7" fmla="*/ 3540 h 3576"/>
              <a:gd name="T8" fmla="*/ 1723 w 3575"/>
              <a:gd name="T9" fmla="*/ 3540 h 3576"/>
              <a:gd name="T10" fmla="*/ 35 w 3575"/>
              <a:gd name="T11" fmla="*/ 1853 h 3576"/>
              <a:gd name="T12" fmla="*/ 35 w 3575"/>
              <a:gd name="T13" fmla="*/ 1723 h 3576"/>
              <a:gd name="T14" fmla="*/ 1723 w 3575"/>
              <a:gd name="T15" fmla="*/ 36 h 3576"/>
              <a:gd name="T16" fmla="*/ 1852 w 3575"/>
              <a:gd name="T17" fmla="*/ 36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5" h="3576">
                <a:moveTo>
                  <a:pt x="1852" y="36"/>
                </a:moveTo>
                <a:lnTo>
                  <a:pt x="3540" y="1723"/>
                </a:lnTo>
                <a:cubicBezTo>
                  <a:pt x="3575" y="1759"/>
                  <a:pt x="3575" y="1817"/>
                  <a:pt x="3540" y="1853"/>
                </a:cubicBezTo>
                <a:lnTo>
                  <a:pt x="1852" y="3540"/>
                </a:lnTo>
                <a:cubicBezTo>
                  <a:pt x="1817" y="3576"/>
                  <a:pt x="1758" y="3576"/>
                  <a:pt x="1723" y="3540"/>
                </a:cubicBezTo>
                <a:lnTo>
                  <a:pt x="35" y="1853"/>
                </a:lnTo>
                <a:cubicBezTo>
                  <a:pt x="0" y="1817"/>
                  <a:pt x="0" y="1759"/>
                  <a:pt x="35" y="1723"/>
                </a:cubicBezTo>
                <a:lnTo>
                  <a:pt x="1723" y="36"/>
                </a:lnTo>
                <a:cubicBezTo>
                  <a:pt x="1758" y="0"/>
                  <a:pt x="1817" y="0"/>
                  <a:pt x="1852" y="36"/>
                </a:cubicBezTo>
                <a:close/>
              </a:path>
            </a:pathLst>
          </a:custGeom>
          <a:blipFill>
            <a:blip r:embed="rId4"/>
            <a:stretch>
              <a:fillRect/>
            </a:stretch>
          </a:blipFill>
          <a:ln>
            <a:noFill/>
          </a:ln>
        </p:spPr>
        <p:txBody>
          <a:bodyPr vert="horz" wrap="square" lIns="91440" tIns="45720" rIns="91440" bIns="45720" numCol="1" anchor="t" anchorCtr="0" compatLnSpc="1"/>
          <a:lstStyle/>
          <a:p>
            <a:endParaRPr lang="zh-CN" altLang="en-US"/>
          </a:p>
        </p:txBody>
      </p:sp>
      <p:sp>
        <p:nvSpPr>
          <p:cNvPr id="28" name="Freeform 11"/>
          <p:cNvSpPr/>
          <p:nvPr/>
        </p:nvSpPr>
        <p:spPr bwMode="auto">
          <a:xfrm>
            <a:off x="7583468" y="3603030"/>
            <a:ext cx="2727306" cy="2722539"/>
          </a:xfrm>
          <a:custGeom>
            <a:avLst/>
            <a:gdLst>
              <a:gd name="T0" fmla="*/ 1853 w 3576"/>
              <a:gd name="T1" fmla="*/ 36 h 3576"/>
              <a:gd name="T2" fmla="*/ 3540 w 3576"/>
              <a:gd name="T3" fmla="*/ 1723 h 3576"/>
              <a:gd name="T4" fmla="*/ 3540 w 3576"/>
              <a:gd name="T5" fmla="*/ 1853 h 3576"/>
              <a:gd name="T6" fmla="*/ 1853 w 3576"/>
              <a:gd name="T7" fmla="*/ 3540 h 3576"/>
              <a:gd name="T8" fmla="*/ 1723 w 3576"/>
              <a:gd name="T9" fmla="*/ 3540 h 3576"/>
              <a:gd name="T10" fmla="*/ 36 w 3576"/>
              <a:gd name="T11" fmla="*/ 1853 h 3576"/>
              <a:gd name="T12" fmla="*/ 36 w 3576"/>
              <a:gd name="T13" fmla="*/ 1723 h 3576"/>
              <a:gd name="T14" fmla="*/ 1723 w 3576"/>
              <a:gd name="T15" fmla="*/ 36 h 3576"/>
              <a:gd name="T16" fmla="*/ 1853 w 3576"/>
              <a:gd name="T17" fmla="*/ 36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6" h="3576">
                <a:moveTo>
                  <a:pt x="1853" y="36"/>
                </a:moveTo>
                <a:lnTo>
                  <a:pt x="3540" y="1723"/>
                </a:lnTo>
                <a:cubicBezTo>
                  <a:pt x="3576" y="1759"/>
                  <a:pt x="3576" y="1817"/>
                  <a:pt x="3540" y="1853"/>
                </a:cubicBezTo>
                <a:lnTo>
                  <a:pt x="1853" y="3540"/>
                </a:lnTo>
                <a:cubicBezTo>
                  <a:pt x="1817" y="3576"/>
                  <a:pt x="1759" y="3576"/>
                  <a:pt x="1723" y="3540"/>
                </a:cubicBezTo>
                <a:lnTo>
                  <a:pt x="36" y="1853"/>
                </a:lnTo>
                <a:cubicBezTo>
                  <a:pt x="0" y="1817"/>
                  <a:pt x="0" y="1759"/>
                  <a:pt x="36" y="1723"/>
                </a:cubicBezTo>
                <a:lnTo>
                  <a:pt x="1723" y="36"/>
                </a:lnTo>
                <a:cubicBezTo>
                  <a:pt x="1759" y="0"/>
                  <a:pt x="1817" y="0"/>
                  <a:pt x="1853" y="36"/>
                </a:cubicBezTo>
                <a:close/>
              </a:path>
            </a:pathLst>
          </a:custGeom>
          <a:blipFill>
            <a:blip r:embed="rId5"/>
            <a:stretch>
              <a:fillRect/>
            </a:stretch>
          </a:blipFill>
          <a:ln>
            <a:noFill/>
          </a:ln>
        </p:spPr>
        <p:txBody>
          <a:bodyPr vert="horz" wrap="square" lIns="91440" tIns="45720" rIns="91440" bIns="45720" numCol="1" anchor="t" anchorCtr="0" compatLnSpc="1"/>
          <a:lstStyle/>
          <a:p>
            <a:endParaRPr lang="zh-CN" altLang="en-US"/>
          </a:p>
        </p:txBody>
      </p:sp>
      <p:sp>
        <p:nvSpPr>
          <p:cNvPr id="29" name="Freeform 12"/>
          <p:cNvSpPr/>
          <p:nvPr/>
        </p:nvSpPr>
        <p:spPr bwMode="auto">
          <a:xfrm>
            <a:off x="9107645" y="5125618"/>
            <a:ext cx="2728895" cy="1729201"/>
          </a:xfrm>
          <a:custGeom>
            <a:avLst/>
            <a:gdLst>
              <a:gd name="T0" fmla="*/ 1853 w 3576"/>
              <a:gd name="T1" fmla="*/ 36 h 2272"/>
              <a:gd name="T2" fmla="*/ 3540 w 3576"/>
              <a:gd name="T3" fmla="*/ 1723 h 2272"/>
              <a:gd name="T4" fmla="*/ 3540 w 3576"/>
              <a:gd name="T5" fmla="*/ 1853 h 2272"/>
              <a:gd name="T6" fmla="*/ 3122 w 3576"/>
              <a:gd name="T7" fmla="*/ 2272 h 2272"/>
              <a:gd name="T8" fmla="*/ 455 w 3576"/>
              <a:gd name="T9" fmla="*/ 2272 h 2272"/>
              <a:gd name="T10" fmla="*/ 36 w 3576"/>
              <a:gd name="T11" fmla="*/ 1853 h 2272"/>
              <a:gd name="T12" fmla="*/ 36 w 3576"/>
              <a:gd name="T13" fmla="*/ 1723 h 2272"/>
              <a:gd name="T14" fmla="*/ 1723 w 3576"/>
              <a:gd name="T15" fmla="*/ 36 h 2272"/>
              <a:gd name="T16" fmla="*/ 1853 w 3576"/>
              <a:gd name="T17" fmla="*/ 36 h 2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6" h="2272">
                <a:moveTo>
                  <a:pt x="1853" y="36"/>
                </a:moveTo>
                <a:lnTo>
                  <a:pt x="3540" y="1723"/>
                </a:lnTo>
                <a:cubicBezTo>
                  <a:pt x="3576" y="1759"/>
                  <a:pt x="3576" y="1818"/>
                  <a:pt x="3540" y="1853"/>
                </a:cubicBezTo>
                <a:lnTo>
                  <a:pt x="3122" y="2272"/>
                </a:lnTo>
                <a:lnTo>
                  <a:pt x="455" y="2272"/>
                </a:lnTo>
                <a:lnTo>
                  <a:pt x="36" y="1853"/>
                </a:lnTo>
                <a:cubicBezTo>
                  <a:pt x="0" y="1818"/>
                  <a:pt x="0" y="1759"/>
                  <a:pt x="36" y="1723"/>
                </a:cubicBezTo>
                <a:lnTo>
                  <a:pt x="1723" y="36"/>
                </a:lnTo>
                <a:cubicBezTo>
                  <a:pt x="1759" y="0"/>
                  <a:pt x="1817" y="0"/>
                  <a:pt x="1853" y="36"/>
                </a:cubicBezTo>
                <a:close/>
              </a:path>
            </a:pathLst>
          </a:custGeom>
          <a:solidFill>
            <a:srgbClr val="1DB5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3"/>
          <p:cNvSpPr/>
          <p:nvPr/>
        </p:nvSpPr>
        <p:spPr bwMode="auto">
          <a:xfrm>
            <a:off x="7022432" y="5931413"/>
            <a:ext cx="1894492" cy="923406"/>
          </a:xfrm>
          <a:custGeom>
            <a:avLst/>
            <a:gdLst>
              <a:gd name="T0" fmla="*/ 1307 w 2485"/>
              <a:gd name="T1" fmla="*/ 35 h 1213"/>
              <a:gd name="T2" fmla="*/ 2485 w 2485"/>
              <a:gd name="T3" fmla="*/ 1213 h 1213"/>
              <a:gd name="T4" fmla="*/ 0 w 2485"/>
              <a:gd name="T5" fmla="*/ 1213 h 1213"/>
              <a:gd name="T6" fmla="*/ 1178 w 2485"/>
              <a:gd name="T7" fmla="*/ 35 h 1213"/>
              <a:gd name="T8" fmla="*/ 1307 w 2485"/>
              <a:gd name="T9" fmla="*/ 35 h 1213"/>
            </a:gdLst>
            <a:ahLst/>
            <a:cxnLst>
              <a:cxn ang="0">
                <a:pos x="T0" y="T1"/>
              </a:cxn>
              <a:cxn ang="0">
                <a:pos x="T2" y="T3"/>
              </a:cxn>
              <a:cxn ang="0">
                <a:pos x="T4" y="T5"/>
              </a:cxn>
              <a:cxn ang="0">
                <a:pos x="T6" y="T7"/>
              </a:cxn>
              <a:cxn ang="0">
                <a:pos x="T8" y="T9"/>
              </a:cxn>
            </a:cxnLst>
            <a:rect l="0" t="0" r="r" b="b"/>
            <a:pathLst>
              <a:path w="2485" h="1213">
                <a:moveTo>
                  <a:pt x="1307" y="35"/>
                </a:moveTo>
                <a:lnTo>
                  <a:pt x="2485" y="1213"/>
                </a:lnTo>
                <a:lnTo>
                  <a:pt x="0" y="1213"/>
                </a:lnTo>
                <a:lnTo>
                  <a:pt x="1178" y="35"/>
                </a:lnTo>
                <a:cubicBezTo>
                  <a:pt x="1213" y="0"/>
                  <a:pt x="1272" y="0"/>
                  <a:pt x="1307" y="35"/>
                </a:cubicBezTo>
                <a:close/>
              </a:path>
            </a:pathLst>
          </a:custGeom>
          <a:solidFill>
            <a:srgbClr val="FD7B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4"/>
          <p:cNvSpPr/>
          <p:nvPr/>
        </p:nvSpPr>
        <p:spPr bwMode="auto">
          <a:xfrm>
            <a:off x="9148968" y="1587"/>
            <a:ext cx="2728895" cy="1840455"/>
          </a:xfrm>
          <a:custGeom>
            <a:avLst/>
            <a:gdLst>
              <a:gd name="T0" fmla="*/ 2976 w 3576"/>
              <a:gd name="T1" fmla="*/ 0 h 2416"/>
              <a:gd name="T2" fmla="*/ 3540 w 3576"/>
              <a:gd name="T3" fmla="*/ 564 h 2416"/>
              <a:gd name="T4" fmla="*/ 3540 w 3576"/>
              <a:gd name="T5" fmla="*/ 693 h 2416"/>
              <a:gd name="T6" fmla="*/ 1853 w 3576"/>
              <a:gd name="T7" fmla="*/ 2381 h 2416"/>
              <a:gd name="T8" fmla="*/ 1723 w 3576"/>
              <a:gd name="T9" fmla="*/ 2381 h 2416"/>
              <a:gd name="T10" fmla="*/ 36 w 3576"/>
              <a:gd name="T11" fmla="*/ 693 h 2416"/>
              <a:gd name="T12" fmla="*/ 36 w 3576"/>
              <a:gd name="T13" fmla="*/ 564 h 2416"/>
              <a:gd name="T14" fmla="*/ 599 w 3576"/>
              <a:gd name="T15" fmla="*/ 0 h 2416"/>
              <a:gd name="T16" fmla="*/ 2976 w 3576"/>
              <a:gd name="T17" fmla="*/ 0 h 2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6" h="2416">
                <a:moveTo>
                  <a:pt x="2976" y="0"/>
                </a:moveTo>
                <a:lnTo>
                  <a:pt x="3540" y="564"/>
                </a:lnTo>
                <a:cubicBezTo>
                  <a:pt x="3576" y="599"/>
                  <a:pt x="3576" y="658"/>
                  <a:pt x="3540" y="693"/>
                </a:cubicBezTo>
                <a:lnTo>
                  <a:pt x="1853" y="2381"/>
                </a:lnTo>
                <a:cubicBezTo>
                  <a:pt x="1817" y="2416"/>
                  <a:pt x="1759" y="2416"/>
                  <a:pt x="1723" y="2381"/>
                </a:cubicBezTo>
                <a:lnTo>
                  <a:pt x="36" y="693"/>
                </a:lnTo>
                <a:cubicBezTo>
                  <a:pt x="0" y="658"/>
                  <a:pt x="0" y="599"/>
                  <a:pt x="36" y="564"/>
                </a:cubicBezTo>
                <a:lnTo>
                  <a:pt x="599" y="0"/>
                </a:lnTo>
                <a:lnTo>
                  <a:pt x="2976" y="0"/>
                </a:lnTo>
                <a:close/>
              </a:path>
            </a:pathLst>
          </a:custGeom>
          <a:solidFill>
            <a:srgbClr val="FFB5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5"/>
          <p:cNvSpPr/>
          <p:nvPr/>
        </p:nvSpPr>
        <p:spPr bwMode="auto">
          <a:xfrm>
            <a:off x="6043399" y="1587"/>
            <a:ext cx="2727306" cy="1770524"/>
          </a:xfrm>
          <a:custGeom>
            <a:avLst/>
            <a:gdLst>
              <a:gd name="T0" fmla="*/ 3066 w 3576"/>
              <a:gd name="T1" fmla="*/ 0 h 2326"/>
              <a:gd name="T2" fmla="*/ 3540 w 3576"/>
              <a:gd name="T3" fmla="*/ 474 h 2326"/>
              <a:gd name="T4" fmla="*/ 3540 w 3576"/>
              <a:gd name="T5" fmla="*/ 603 h 2326"/>
              <a:gd name="T6" fmla="*/ 1853 w 3576"/>
              <a:gd name="T7" fmla="*/ 2291 h 2326"/>
              <a:gd name="T8" fmla="*/ 1723 w 3576"/>
              <a:gd name="T9" fmla="*/ 2291 h 2326"/>
              <a:gd name="T10" fmla="*/ 36 w 3576"/>
              <a:gd name="T11" fmla="*/ 603 h 2326"/>
              <a:gd name="T12" fmla="*/ 36 w 3576"/>
              <a:gd name="T13" fmla="*/ 474 h 2326"/>
              <a:gd name="T14" fmla="*/ 509 w 3576"/>
              <a:gd name="T15" fmla="*/ 0 h 2326"/>
              <a:gd name="T16" fmla="*/ 3066 w 3576"/>
              <a:gd name="T17" fmla="*/ 0 h 2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6" h="2326">
                <a:moveTo>
                  <a:pt x="3066" y="0"/>
                </a:moveTo>
                <a:lnTo>
                  <a:pt x="3540" y="474"/>
                </a:lnTo>
                <a:cubicBezTo>
                  <a:pt x="3576" y="509"/>
                  <a:pt x="3576" y="568"/>
                  <a:pt x="3540" y="603"/>
                </a:cubicBezTo>
                <a:lnTo>
                  <a:pt x="1853" y="2291"/>
                </a:lnTo>
                <a:cubicBezTo>
                  <a:pt x="1817" y="2326"/>
                  <a:pt x="1758" y="2326"/>
                  <a:pt x="1723" y="2291"/>
                </a:cubicBezTo>
                <a:lnTo>
                  <a:pt x="36" y="603"/>
                </a:lnTo>
                <a:cubicBezTo>
                  <a:pt x="0" y="568"/>
                  <a:pt x="0" y="509"/>
                  <a:pt x="36" y="474"/>
                </a:cubicBezTo>
                <a:lnTo>
                  <a:pt x="509" y="0"/>
                </a:lnTo>
                <a:lnTo>
                  <a:pt x="3066" y="0"/>
                </a:lnTo>
                <a:close/>
              </a:path>
            </a:pathLst>
          </a:custGeom>
          <a:solidFill>
            <a:srgbClr val="59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Rectangle 3"/>
          <p:cNvSpPr txBox="1">
            <a:spLocks noChangeArrowheads="1"/>
          </p:cNvSpPr>
          <p:nvPr/>
        </p:nvSpPr>
        <p:spPr bwMode="auto">
          <a:xfrm>
            <a:off x="321697" y="2430867"/>
            <a:ext cx="7855497" cy="10496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zh-CN" sz="3600" b="1" dirty="0"/>
              <a:t>关于复数几个知识点的理解和应用</a:t>
            </a:r>
          </a:p>
        </p:txBody>
      </p:sp>
      <p:sp>
        <p:nvSpPr>
          <p:cNvPr id="56" name="TextBox 16"/>
          <p:cNvSpPr txBox="1"/>
          <p:nvPr/>
        </p:nvSpPr>
        <p:spPr>
          <a:xfrm>
            <a:off x="2819058" y="5107152"/>
            <a:ext cx="2860774" cy="398780"/>
          </a:xfrm>
          <a:prstGeom prst="rect">
            <a:avLst/>
          </a:prstGeom>
          <a:solidFill>
            <a:schemeClr val="tx1"/>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徐州市矿大实验学校</a:t>
            </a:r>
          </a:p>
        </p:txBody>
      </p:sp>
      <p:sp>
        <p:nvSpPr>
          <p:cNvPr id="57" name="TextBox 17"/>
          <p:cNvSpPr txBox="1"/>
          <p:nvPr/>
        </p:nvSpPr>
        <p:spPr>
          <a:xfrm>
            <a:off x="2989310" y="4344810"/>
            <a:ext cx="2520270" cy="400110"/>
          </a:xfrm>
          <a:prstGeom prst="rect">
            <a:avLst/>
          </a:prstGeom>
          <a:solidFill>
            <a:schemeClr val="bg2"/>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2000" kern="0" dirty="0">
                <a:solidFill>
                  <a:srgbClr val="FFFFFF"/>
                </a:solidFill>
                <a:latin typeface="Lifeline JL" panose="00000400000000000000" pitchFamily="2" charset="0"/>
                <a:ea typeface="微软雅黑" panose="020B0503020204020204" pitchFamily="34" charset="-122"/>
              </a:rPr>
              <a:t>吴天康       </a:t>
            </a:r>
            <a:r>
              <a:rPr lang="zh-CN" altLang="zh-CN" sz="2000" kern="0" dirty="0">
                <a:solidFill>
                  <a:srgbClr val="FFFFFF"/>
                </a:solidFill>
                <a:latin typeface="Lifeline JL" panose="00000400000000000000" pitchFamily="2" charset="0"/>
                <a:ea typeface="微软雅黑" panose="020B0503020204020204" pitchFamily="34" charset="-122"/>
              </a:rPr>
              <a:t>古一含</a:t>
            </a:r>
            <a:endParaRPr lang="en-US" altLang="zh-CN" sz="2000" kern="0" dirty="0">
              <a:solidFill>
                <a:srgbClr val="FFFFFF"/>
              </a:solidFill>
              <a:latin typeface="Lifeline JL" panose="00000400000000000000" pitchFamily="2" charset="0"/>
              <a:ea typeface="微软雅黑" panose="020B0503020204020204" pitchFamily="34" charset="-122"/>
            </a:endParaRPr>
          </a:p>
        </p:txBody>
      </p:sp>
      <p:sp>
        <p:nvSpPr>
          <p:cNvPr id="60" name="矩形 59"/>
          <p:cNvSpPr/>
          <p:nvPr/>
        </p:nvSpPr>
        <p:spPr bwMode="auto">
          <a:xfrm>
            <a:off x="0" y="2321987"/>
            <a:ext cx="121717" cy="594577"/>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1" name="矩形 60"/>
          <p:cNvSpPr/>
          <p:nvPr/>
        </p:nvSpPr>
        <p:spPr bwMode="auto">
          <a:xfrm>
            <a:off x="0" y="2916564"/>
            <a:ext cx="121717" cy="59457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2" name="矩形 61"/>
          <p:cNvSpPr/>
          <p:nvPr/>
        </p:nvSpPr>
        <p:spPr bwMode="auto">
          <a:xfrm>
            <a:off x="0" y="3511141"/>
            <a:ext cx="121717" cy="594577"/>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3" name="矩形 62"/>
          <p:cNvSpPr/>
          <p:nvPr/>
        </p:nvSpPr>
        <p:spPr bwMode="auto">
          <a:xfrm>
            <a:off x="0" y="4103674"/>
            <a:ext cx="121717" cy="594577"/>
          </a:xfrm>
          <a:prstGeom prst="rect">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4" name="Line 8"/>
          <p:cNvSpPr>
            <a:spLocks noChangeShapeType="1"/>
          </p:cNvSpPr>
          <p:nvPr/>
        </p:nvSpPr>
        <p:spPr bwMode="auto">
          <a:xfrm flipV="1">
            <a:off x="5762474" y="-14266"/>
            <a:ext cx="407915" cy="409715"/>
          </a:xfrm>
          <a:prstGeom prst="line">
            <a:avLst/>
          </a:prstGeom>
          <a:noFill/>
          <a:ln w="15875" cap="flat">
            <a:solidFill>
              <a:srgbClr val="0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Tree>
  </p:cSld>
  <p:clrMapOvr>
    <a:masterClrMapping/>
  </p:clrMapOvr>
  <p:transition spd="med" advTm="978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4"/>
                                        </p:tgtEl>
                                        <p:attrNameLst>
                                          <p:attrName>style.visibility</p:attrName>
                                        </p:attrNameLst>
                                      </p:cBhvr>
                                      <p:to>
                                        <p:strVal val="visible"/>
                                      </p:to>
                                    </p:set>
                                    <p:anim by="(-#ppt_w*2)" calcmode="lin" valueType="num">
                                      <p:cBhvr rctx="PPT">
                                        <p:cTn id="7" dur="200" autoRev="1" fill="hold">
                                          <p:stCondLst>
                                            <p:cond delay="0"/>
                                          </p:stCondLst>
                                        </p:cTn>
                                        <p:tgtEl>
                                          <p:spTgt spid="54"/>
                                        </p:tgtEl>
                                        <p:attrNameLst>
                                          <p:attrName>ppt_w</p:attrName>
                                        </p:attrNameLst>
                                      </p:cBhvr>
                                    </p:anim>
                                    <p:anim by="(#ppt_w*0.50)" calcmode="lin" valueType="num">
                                      <p:cBhvr>
                                        <p:cTn id="8" dur="200" decel="50000" autoRev="1" fill="hold">
                                          <p:stCondLst>
                                            <p:cond delay="0"/>
                                          </p:stCondLst>
                                        </p:cTn>
                                        <p:tgtEl>
                                          <p:spTgt spid="54"/>
                                        </p:tgtEl>
                                        <p:attrNameLst>
                                          <p:attrName>ppt_x</p:attrName>
                                        </p:attrNameLst>
                                      </p:cBhvr>
                                    </p:anim>
                                    <p:anim from="(-#ppt_h/2)" to="(#ppt_y)" calcmode="lin" valueType="num">
                                      <p:cBhvr>
                                        <p:cTn id="9" dur="400" fill="hold">
                                          <p:stCondLst>
                                            <p:cond delay="0"/>
                                          </p:stCondLst>
                                        </p:cTn>
                                        <p:tgtEl>
                                          <p:spTgt spid="54"/>
                                        </p:tgtEl>
                                        <p:attrNameLst>
                                          <p:attrName>ppt_y</p:attrName>
                                        </p:attrNameLst>
                                      </p:cBhvr>
                                    </p:anim>
                                    <p:animRot by="21600000">
                                      <p:cBhvr>
                                        <p:cTn id="10" dur="400" fill="hold">
                                          <p:stCondLst>
                                            <p:cond delay="0"/>
                                          </p:stCondLst>
                                        </p:cTn>
                                        <p:tgtEl>
                                          <p:spTgt spid="54"/>
                                        </p:tgtEl>
                                        <p:attrNameLst>
                                          <p:attrName>r</p:attrName>
                                        </p:attrNameLst>
                                      </p:cBhvr>
                                    </p:animRot>
                                  </p:childTnLst>
                                </p:cTn>
                              </p:par>
                            </p:childTnLst>
                          </p:cTn>
                        </p:par>
                        <p:par>
                          <p:cTn id="11" fill="hold">
                            <p:stCondLst>
                              <p:cond delay="960"/>
                            </p:stCondLst>
                            <p:childTnLst>
                              <p:par>
                                <p:cTn id="12" presetID="22" presetClass="entr" presetSubtype="2" fill="hold" grpId="0" nodeType="afterEffect">
                                  <p:stCondLst>
                                    <p:cond delay="0"/>
                                  </p:stCondLst>
                                  <p:childTnLst>
                                    <p:set>
                                      <p:cBhvr>
                                        <p:cTn id="13" dur="1" fill="hold">
                                          <p:stCondLst>
                                            <p:cond delay="0"/>
                                          </p:stCondLst>
                                        </p:cTn>
                                        <p:tgtEl>
                                          <p:spTgt spid="56"/>
                                        </p:tgtEl>
                                        <p:attrNameLst>
                                          <p:attrName>style.visibility</p:attrName>
                                        </p:attrNameLst>
                                      </p:cBhvr>
                                      <p:to>
                                        <p:strVal val="visible"/>
                                      </p:to>
                                    </p:set>
                                    <p:animEffect transition="in" filter="wipe(right)">
                                      <p:cBhvr>
                                        <p:cTn id="14" dur="400"/>
                                        <p:tgtEl>
                                          <p:spTgt spid="56"/>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left)">
                                      <p:cBhvr>
                                        <p:cTn id="17" dur="4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p:bldP spid="56" grpId="0" bldLvl="0" animBg="1"/>
      <p:bldP spid="5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5"/>
          <p:cNvSpPr/>
          <p:nvPr/>
        </p:nvSpPr>
        <p:spPr bwMode="auto">
          <a:xfrm>
            <a:off x="-1" y="378855"/>
            <a:ext cx="403225" cy="823133"/>
          </a:xfrm>
          <a:custGeom>
            <a:avLst/>
            <a:gdLst>
              <a:gd name="T0" fmla="*/ 0 w 302"/>
              <a:gd name="T1" fmla="*/ 0 h 616"/>
              <a:gd name="T2" fmla="*/ 295 w 302"/>
              <a:gd name="T3" fmla="*/ 296 h 616"/>
              <a:gd name="T4" fmla="*/ 295 w 302"/>
              <a:gd name="T5" fmla="*/ 320 h 616"/>
              <a:gd name="T6" fmla="*/ 0 w 302"/>
              <a:gd name="T7" fmla="*/ 616 h 616"/>
              <a:gd name="T8" fmla="*/ 0 w 302"/>
              <a:gd name="T9" fmla="*/ 0 h 616"/>
            </a:gdLst>
            <a:ahLst/>
            <a:cxnLst>
              <a:cxn ang="0">
                <a:pos x="T0" y="T1"/>
              </a:cxn>
              <a:cxn ang="0">
                <a:pos x="T2" y="T3"/>
              </a:cxn>
              <a:cxn ang="0">
                <a:pos x="T4" y="T5"/>
              </a:cxn>
              <a:cxn ang="0">
                <a:pos x="T6" y="T7"/>
              </a:cxn>
              <a:cxn ang="0">
                <a:pos x="T8" y="T9"/>
              </a:cxn>
            </a:cxnLst>
            <a:rect l="0" t="0" r="r" b="b"/>
            <a:pathLst>
              <a:path w="302" h="616">
                <a:moveTo>
                  <a:pt x="0" y="0"/>
                </a:moveTo>
                <a:lnTo>
                  <a:pt x="295" y="296"/>
                </a:lnTo>
                <a:cubicBezTo>
                  <a:pt x="302" y="302"/>
                  <a:pt x="302" y="314"/>
                  <a:pt x="295" y="320"/>
                </a:cubicBezTo>
                <a:lnTo>
                  <a:pt x="0" y="616"/>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6"/>
          <p:cNvSpPr/>
          <p:nvPr/>
        </p:nvSpPr>
        <p:spPr bwMode="auto">
          <a:xfrm>
            <a:off x="0" y="39855"/>
            <a:ext cx="469232" cy="956938"/>
          </a:xfrm>
          <a:custGeom>
            <a:avLst/>
            <a:gdLst>
              <a:gd name="T0" fmla="*/ 0 w 528"/>
              <a:gd name="T1" fmla="*/ 0 h 1076"/>
              <a:gd name="T2" fmla="*/ 516 w 528"/>
              <a:gd name="T3" fmla="*/ 516 h 1076"/>
              <a:gd name="T4" fmla="*/ 516 w 528"/>
              <a:gd name="T5" fmla="*/ 560 h 1076"/>
              <a:gd name="T6" fmla="*/ 0 w 528"/>
              <a:gd name="T7" fmla="*/ 1076 h 1076"/>
              <a:gd name="T8" fmla="*/ 0 w 528"/>
              <a:gd name="T9" fmla="*/ 0 h 1076"/>
            </a:gdLst>
            <a:ahLst/>
            <a:cxnLst>
              <a:cxn ang="0">
                <a:pos x="T0" y="T1"/>
              </a:cxn>
              <a:cxn ang="0">
                <a:pos x="T2" y="T3"/>
              </a:cxn>
              <a:cxn ang="0">
                <a:pos x="T4" y="T5"/>
              </a:cxn>
              <a:cxn ang="0">
                <a:pos x="T6" y="T7"/>
              </a:cxn>
              <a:cxn ang="0">
                <a:pos x="T8" y="T9"/>
              </a:cxn>
            </a:cxnLst>
            <a:rect l="0" t="0" r="r" b="b"/>
            <a:pathLst>
              <a:path w="528" h="1076">
                <a:moveTo>
                  <a:pt x="0" y="0"/>
                </a:moveTo>
                <a:lnTo>
                  <a:pt x="516" y="516"/>
                </a:lnTo>
                <a:cubicBezTo>
                  <a:pt x="528" y="528"/>
                  <a:pt x="528" y="548"/>
                  <a:pt x="516" y="560"/>
                </a:cubicBezTo>
                <a:lnTo>
                  <a:pt x="0" y="1076"/>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4" name="Rectangle 5"/>
          <p:cNvSpPr>
            <a:spLocks noChangeArrowheads="1"/>
          </p:cNvSpPr>
          <p:nvPr/>
        </p:nvSpPr>
        <p:spPr bwMode="auto">
          <a:xfrm>
            <a:off x="0" y="457200"/>
            <a:ext cx="121967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5" name="Rectangle 6"/>
          <p:cNvSpPr>
            <a:spLocks noChangeArrowheads="1"/>
          </p:cNvSpPr>
          <p:nvPr/>
        </p:nvSpPr>
        <p:spPr bwMode="auto">
          <a:xfrm>
            <a:off x="0" y="2482850"/>
            <a:ext cx="121967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8" name="Rectangle 9"/>
          <p:cNvSpPr>
            <a:spLocks noChangeArrowheads="1"/>
          </p:cNvSpPr>
          <p:nvPr/>
        </p:nvSpPr>
        <p:spPr bwMode="auto">
          <a:xfrm>
            <a:off x="5594326" y="476672"/>
            <a:ext cx="5184576" cy="26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a:p>
        </p:txBody>
      </p:sp>
      <p:sp>
        <p:nvSpPr>
          <p:cNvPr id="7" name="Rectangle 3">
            <a:extLst>
              <a:ext uri="{FF2B5EF4-FFF2-40B4-BE49-F238E27FC236}">
                <a16:creationId xmlns:a16="http://schemas.microsoft.com/office/drawing/2014/main" id="{A059A275-5B41-45CD-8A48-9B102F8960C4}"/>
              </a:ext>
            </a:extLst>
          </p:cNvPr>
          <p:cNvSpPr>
            <a:spLocks noChangeArrowheads="1"/>
          </p:cNvSpPr>
          <p:nvPr/>
        </p:nvSpPr>
        <p:spPr bwMode="auto">
          <a:xfrm>
            <a:off x="469232" y="3846000"/>
            <a:ext cx="121967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a:t>
            </a:r>
            <a:endParaRPr kumimoji="0" lang="en-US" altLang="zh-CN" sz="1800" b="0" i="0" u="none" strike="noStrike" cap="none" normalizeH="0" baseline="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2" name="矩形 1">
                <a:extLst>
                  <a:ext uri="{FF2B5EF4-FFF2-40B4-BE49-F238E27FC236}">
                    <a16:creationId xmlns:a16="http://schemas.microsoft.com/office/drawing/2014/main" id="{3FDB6495-8F67-4E69-B1E5-C7625B96E1B7}"/>
                  </a:ext>
                </a:extLst>
              </p:cNvPr>
              <p:cNvSpPr/>
              <p:nvPr/>
            </p:nvSpPr>
            <p:spPr>
              <a:xfrm>
                <a:off x="985813" y="343382"/>
                <a:ext cx="11089232" cy="5527219"/>
              </a:xfrm>
              <a:prstGeom prst="rect">
                <a:avLst/>
              </a:prstGeom>
            </p:spPr>
            <p:txBody>
              <a:bodyPr wrap="square">
                <a:spAutoFit/>
              </a:bodyPr>
              <a:lstStyle/>
              <a:p>
                <a:pPr>
                  <a:lnSpc>
                    <a:spcPts val="2000"/>
                  </a:lnSpc>
                  <a:spcAft>
                    <a:spcPts val="0"/>
                  </a:spcAft>
                </a:pPr>
                <a:r>
                  <a:rPr lang="zh-CN" altLang="zh-CN" sz="3600" b="1" kern="100" dirty="0">
                    <a:latin typeface="Calibri" panose="020F0502020204030204" pitchFamily="34" charset="0"/>
                    <a:cs typeface="宋体" panose="02010600030101010101" pitchFamily="2" charset="-122"/>
                  </a:rPr>
                  <a:t>定义</a:t>
                </a:r>
                <a:r>
                  <a:rPr lang="en-US" altLang="zh-CN" sz="3600" b="1" kern="100" dirty="0">
                    <a:latin typeface="Calibri" panose="020F0502020204030204" pitchFamily="34" charset="0"/>
                    <a:cs typeface="宋体" panose="02010600030101010101" pitchFamily="2" charset="-122"/>
                  </a:rPr>
                  <a:t>3.3.4</a:t>
                </a:r>
                <a:r>
                  <a:rPr lang="en-US" altLang="zh-CN" sz="3600" kern="100" dirty="0">
                    <a:latin typeface="宋体" panose="02010600030101010101" pitchFamily="2" charset="-122"/>
                    <a:cs typeface="宋体" panose="02010600030101010101" pitchFamily="2" charset="-122"/>
                  </a:rPr>
                  <a:t> </a:t>
                </a:r>
                <a:r>
                  <a:rPr lang="zh-CN" altLang="zh-CN" sz="3600" kern="100" dirty="0">
                    <a:latin typeface="Calibri" panose="020F0502020204030204" pitchFamily="34" charset="0"/>
                    <a:cs typeface="宋体" panose="02010600030101010101" pitchFamily="2" charset="-122"/>
                  </a:rPr>
                  <a:t>称满足下面等式的</a:t>
                </a:r>
                <a:endParaRPr lang="en-US" altLang="zh-CN" sz="3600" kern="100" dirty="0">
                  <a:latin typeface="Calibri" panose="020F0502020204030204" pitchFamily="34" charset="0"/>
                  <a:cs typeface="宋体" panose="02010600030101010101" pitchFamily="2" charset="-122"/>
                </a:endParaRPr>
              </a:p>
              <a:p>
                <a:pPr>
                  <a:lnSpc>
                    <a:spcPts val="2000"/>
                  </a:lnSpc>
                  <a:spcAft>
                    <a:spcPts val="0"/>
                  </a:spcAft>
                </a:pPr>
                <a:endParaRPr lang="en-US" altLang="zh-CN" sz="3600" kern="100" dirty="0">
                  <a:latin typeface="Calibri" panose="020F0502020204030204" pitchFamily="34" charset="0"/>
                  <a:cs typeface="宋体" panose="02010600030101010101" pitchFamily="2" charset="-122"/>
                </a:endParaRPr>
              </a:p>
              <a:p>
                <a:pPr>
                  <a:lnSpc>
                    <a:spcPts val="2000"/>
                  </a:lnSpc>
                  <a:spcAft>
                    <a:spcPts val="0"/>
                  </a:spcAft>
                </a:pPr>
                <a:endParaRPr lang="en-US" altLang="zh-CN" sz="3600" kern="100" dirty="0">
                  <a:latin typeface="Calibri" panose="020F0502020204030204" pitchFamily="34" charset="0"/>
                  <a:cs typeface="宋体" panose="02010600030101010101" pitchFamily="2" charset="-122"/>
                </a:endParaRPr>
              </a:p>
              <a:p>
                <a:pPr>
                  <a:lnSpc>
                    <a:spcPts val="2000"/>
                  </a:lnSpc>
                  <a:spcAft>
                    <a:spcPts val="0"/>
                  </a:spcAft>
                </a:pPr>
                <a:r>
                  <a:rPr lang="zh-CN" altLang="zh-CN" sz="3600" kern="100" dirty="0">
                    <a:latin typeface="Calibri" panose="020F0502020204030204" pitchFamily="34" charset="0"/>
                    <a:cs typeface="宋体" panose="02010600030101010101" pitchFamily="2" charset="-122"/>
                  </a:rPr>
                  <a:t>多项式</a:t>
                </a:r>
                <a14:m>
                  <m:oMath xmlns:m="http://schemas.openxmlformats.org/officeDocument/2006/math">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m:rPr>
                            <m:sty m:val="p"/>
                          </m:rPr>
                          <a:rPr lang="en-US" altLang="zh-CN" sz="3600" kern="100">
                            <a:latin typeface="Cambria Math" panose="02040503050406030204" pitchFamily="18" charset="0"/>
                            <a:cs typeface="宋体" panose="02010600030101010101" pitchFamily="2" charset="-122"/>
                          </a:rPr>
                          <m:t>p</m:t>
                        </m:r>
                      </m:e>
                      <m:sub>
                        <m:r>
                          <m:rPr>
                            <m:sty m:val="p"/>
                          </m:rPr>
                          <a:rPr lang="en-US" altLang="zh-CN" sz="3600" kern="100">
                            <a:latin typeface="Cambria Math" panose="02040503050406030204" pitchFamily="18" charset="0"/>
                            <a:cs typeface="宋体" panose="02010600030101010101" pitchFamily="2" charset="-122"/>
                          </a:rPr>
                          <m:t>n</m:t>
                        </m:r>
                      </m:sub>
                    </m:sSub>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𝑡</m:t>
                    </m:r>
                    <m:r>
                      <a:rPr lang="en-US" altLang="zh-CN" sz="3600" i="1" kern="100">
                        <a:latin typeface="Cambria Math" panose="02040503050406030204" pitchFamily="18" charset="0"/>
                        <a:cs typeface="宋体" panose="02010600030101010101" pitchFamily="2" charset="-122"/>
                      </a:rPr>
                      <m:t>)</m:t>
                    </m:r>
                  </m:oMath>
                </a14:m>
                <a:r>
                  <a:rPr lang="zh-CN" altLang="zh-CN" sz="3600" kern="100" dirty="0">
                    <a:latin typeface="Calibri" panose="020F0502020204030204" pitchFamily="34" charset="0"/>
                    <a:cs typeface="宋体" panose="02010600030101010101" pitchFamily="2" charset="-122"/>
                  </a:rPr>
                  <a:t>为</a:t>
                </a:r>
                <a:r>
                  <a:rPr lang="en-US" altLang="zh-CN" sz="3600" kern="100" dirty="0">
                    <a:latin typeface="Calibri" panose="020F0502020204030204" pitchFamily="34" charset="0"/>
                    <a:cs typeface="宋体" panose="02010600030101010101" pitchFamily="2" charset="-122"/>
                  </a:rPr>
                  <a:t>Schur</a:t>
                </a:r>
                <a:r>
                  <a:rPr lang="zh-CN" altLang="zh-CN" sz="3600" kern="100" dirty="0">
                    <a:latin typeface="Calibri" panose="020F0502020204030204" pitchFamily="34" charset="0"/>
                    <a:cs typeface="宋体" panose="02010600030101010101" pitchFamily="2" charset="-122"/>
                  </a:rPr>
                  <a:t>多项式</a:t>
                </a:r>
                <a:endParaRPr lang="zh-CN" altLang="zh-CN" sz="3600" kern="100" dirty="0">
                  <a:latin typeface="Calibri" panose="020F0502020204030204" pitchFamily="34" charset="0"/>
                  <a:cs typeface="Times New Roman" panose="02020603050405020304" pitchFamily="18" charset="0"/>
                </a:endParaRPr>
              </a:p>
              <a:p>
                <a:pPr>
                  <a:lnSpc>
                    <a:spcPts val="2000"/>
                  </a:lnSpc>
                  <a:spcAft>
                    <a:spcPts val="0"/>
                  </a:spcAft>
                  <a:tabLst>
                    <a:tab pos="5334000" algn="r"/>
                  </a:tabLst>
                </a:pPr>
                <a:r>
                  <a:rPr lang="en-US" altLang="zh-CN" sz="3600" kern="100" dirty="0">
                    <a:latin typeface="宋体" panose="02010600030101010101" pitchFamily="2" charset="-122"/>
                    <a:cs typeface="宋体" panose="02010600030101010101" pitchFamily="2" charset="-122"/>
                  </a:rPr>
                  <a:t>                       </a:t>
                </a:r>
                <a:r>
                  <a:rPr lang="en-US" altLang="zh-CN" sz="3600" kern="100" dirty="0">
                    <a:latin typeface="宋体" panose="02010600030101010101" pitchFamily="2" charset="-122"/>
                    <a:cs typeface="Times New Roman" panose="02020603050405020304" pitchFamily="18" charset="0"/>
                  </a:rPr>
                  <a:t>  </a:t>
                </a:r>
                <a14:m>
                  <m:oMath xmlns:m="http://schemas.openxmlformats.org/officeDocument/2006/math">
                    <m:sSup>
                      <m:sSup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3600" i="1" kern="100">
                            <a:latin typeface="Cambria Math" panose="02040503050406030204" pitchFamily="18" charset="0"/>
                            <a:cs typeface="Times New Roman" panose="02020603050405020304" pitchFamily="18" charset="0"/>
                          </a:rPr>
                          <m:t>𝑒</m:t>
                        </m:r>
                      </m:e>
                      <m:sup>
                        <m:r>
                          <a:rPr lang="en-US" altLang="zh-CN" sz="3600" i="1" kern="100">
                            <a:latin typeface="Cambria Math" panose="02040503050406030204" pitchFamily="18" charset="0"/>
                            <a:cs typeface="Times New Roman" panose="02020603050405020304" pitchFamily="18" charset="0"/>
                          </a:rPr>
                          <m:t>𝜉</m:t>
                        </m:r>
                        <m:r>
                          <a:rPr lang="en-US" altLang="zh-CN" sz="3600" i="1" kern="100">
                            <a:latin typeface="Cambria Math" panose="02040503050406030204" pitchFamily="18" charset="0"/>
                            <a:cs typeface="Times New Roman" panose="02020603050405020304" pitchFamily="18" charset="0"/>
                          </a:rPr>
                          <m:t>(</m:t>
                        </m:r>
                        <m:r>
                          <a:rPr lang="en-US" altLang="zh-CN" sz="3600" i="1" kern="100">
                            <a:latin typeface="Cambria Math" panose="02040503050406030204" pitchFamily="18" charset="0"/>
                            <a:cs typeface="Times New Roman" panose="02020603050405020304" pitchFamily="18" charset="0"/>
                          </a:rPr>
                          <m:t>𝑡</m:t>
                        </m:r>
                        <m:r>
                          <a:rPr lang="en-US" altLang="zh-CN" sz="3600" i="1" kern="100">
                            <a:latin typeface="Cambria Math" panose="02040503050406030204" pitchFamily="18" charset="0"/>
                            <a:cs typeface="Times New Roman" panose="02020603050405020304" pitchFamily="18" charset="0"/>
                          </a:rPr>
                          <m:t>,</m:t>
                        </m:r>
                        <m:r>
                          <a:rPr lang="en-US" altLang="zh-CN" sz="3600" i="1" kern="100">
                            <a:latin typeface="Cambria Math" panose="02040503050406030204" pitchFamily="18" charset="0"/>
                            <a:cs typeface="Times New Roman" panose="02020603050405020304" pitchFamily="18" charset="0"/>
                          </a:rPr>
                          <m:t>𝜆</m:t>
                        </m:r>
                        <m:r>
                          <a:rPr lang="en-US" altLang="zh-CN" sz="3600" i="1" kern="100">
                            <a:latin typeface="Cambria Math" panose="02040503050406030204" pitchFamily="18" charset="0"/>
                            <a:cs typeface="Times New Roman" panose="02020603050405020304" pitchFamily="18" charset="0"/>
                          </a:rPr>
                          <m:t>)</m:t>
                        </m:r>
                      </m:sup>
                    </m:sSup>
                    <m:r>
                      <a:rPr lang="en-US" altLang="zh-CN" sz="3600" i="1" kern="100">
                        <a:latin typeface="Cambria Math" panose="02040503050406030204" pitchFamily="18" charset="0"/>
                        <a:cs typeface="Times New Roman" panose="02020603050405020304" pitchFamily="18" charset="0"/>
                      </a:rPr>
                      <m:t>=</m:t>
                    </m:r>
                    <m:nary>
                      <m:naryPr>
                        <m:chr m:val="∑"/>
                        <m:limLoc m:val="undOv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naryPr>
                      <m:sub>
                        <m:r>
                          <a:rPr lang="en-US" altLang="zh-CN" sz="3600" i="1" kern="100">
                            <a:latin typeface="Cambria Math" panose="02040503050406030204" pitchFamily="18" charset="0"/>
                            <a:cs typeface="Times New Roman" panose="02020603050405020304" pitchFamily="18" charset="0"/>
                          </a:rPr>
                          <m:t>𝑛</m:t>
                        </m:r>
                        <m:r>
                          <a:rPr lang="en-US" altLang="zh-CN" sz="3600" i="1" kern="100">
                            <a:latin typeface="Cambria Math" panose="02040503050406030204" pitchFamily="18" charset="0"/>
                            <a:cs typeface="Times New Roman" panose="02020603050405020304" pitchFamily="18" charset="0"/>
                          </a:rPr>
                          <m:t>=0</m:t>
                        </m:r>
                      </m:sub>
                      <m:sup>
                        <m:r>
                          <a:rPr lang="en-US" altLang="zh-CN" sz="3600" i="1" kern="100">
                            <a:latin typeface="Cambria Math" panose="02040503050406030204" pitchFamily="18" charset="0"/>
                            <a:cs typeface="Times New Roman" panose="02020603050405020304" pitchFamily="18" charset="0"/>
                          </a:rPr>
                          <m:t>∞</m:t>
                        </m:r>
                      </m:sup>
                      <m:e>
                        <m:sSub>
                          <m:sSub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m:rPr>
                                <m:sty m:val="p"/>
                              </m:rPr>
                              <a:rPr lang="en-US" altLang="zh-CN" sz="3600" kern="100">
                                <a:latin typeface="Cambria Math" panose="02040503050406030204" pitchFamily="18" charset="0"/>
                                <a:cs typeface="Times New Roman" panose="02020603050405020304" pitchFamily="18" charset="0"/>
                              </a:rPr>
                              <m:t>p</m:t>
                            </m:r>
                          </m:e>
                          <m:sub>
                            <m:r>
                              <m:rPr>
                                <m:sty m:val="p"/>
                              </m:rPr>
                              <a:rPr lang="en-US" altLang="zh-CN" sz="3600" kern="100">
                                <a:latin typeface="Cambria Math" panose="02040503050406030204" pitchFamily="18" charset="0"/>
                                <a:cs typeface="Times New Roman" panose="02020603050405020304" pitchFamily="18" charset="0"/>
                              </a:rPr>
                              <m:t>n</m:t>
                            </m:r>
                          </m:sub>
                        </m:sSub>
                        <m:r>
                          <a:rPr lang="en-US" altLang="zh-CN" sz="3600" kern="100">
                            <a:latin typeface="Cambria Math" panose="02040503050406030204" pitchFamily="18" charset="0"/>
                            <a:cs typeface="Times New Roman" panose="02020603050405020304" pitchFamily="18" charset="0"/>
                          </a:rPr>
                          <m:t>(</m:t>
                        </m:r>
                        <m:r>
                          <m:rPr>
                            <m:sty m:val="p"/>
                          </m:rPr>
                          <a:rPr lang="en-US" altLang="zh-CN" sz="3600" kern="100">
                            <a:latin typeface="Cambria Math" panose="02040503050406030204" pitchFamily="18" charset="0"/>
                            <a:cs typeface="Times New Roman" panose="02020603050405020304" pitchFamily="18" charset="0"/>
                          </a:rPr>
                          <m:t>t</m:t>
                        </m:r>
                        <m:r>
                          <a:rPr lang="en-US" altLang="zh-CN" sz="3600" kern="100">
                            <a:latin typeface="Cambria Math" panose="02040503050406030204" pitchFamily="18" charset="0"/>
                            <a:cs typeface="Times New Roman" panose="02020603050405020304" pitchFamily="18" charset="0"/>
                          </a:rPr>
                          <m:t>)</m:t>
                        </m:r>
                        <m:sSup>
                          <m:sSup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m:rPr>
                                <m:sty m:val="p"/>
                              </m:rPr>
                              <a:rPr lang="en-US" altLang="zh-CN" sz="3600" kern="100">
                                <a:latin typeface="Cambria Math" panose="02040503050406030204" pitchFamily="18" charset="0"/>
                                <a:cs typeface="Times New Roman" panose="02020603050405020304" pitchFamily="18" charset="0"/>
                              </a:rPr>
                              <m:t>λ</m:t>
                            </m:r>
                          </m:e>
                          <m:sup>
                            <m:r>
                              <m:rPr>
                                <m:sty m:val="p"/>
                              </m:rPr>
                              <a:rPr lang="en-US" altLang="zh-CN" sz="3600" kern="100">
                                <a:latin typeface="Cambria Math" panose="02040503050406030204" pitchFamily="18" charset="0"/>
                                <a:cs typeface="Times New Roman" panose="02020603050405020304" pitchFamily="18" charset="0"/>
                              </a:rPr>
                              <m:t>n</m:t>
                            </m:r>
                          </m:sup>
                        </m:sSup>
                      </m:e>
                    </m:nary>
                  </m:oMath>
                </a14:m>
                <a:endParaRPr lang="en-US" altLang="zh-CN" sz="3600" kern="100" dirty="0">
                  <a:latin typeface="Calibri" panose="020F0502020204030204" pitchFamily="34" charset="0"/>
                  <a:cs typeface="Times New Roman" panose="02020603050405020304" pitchFamily="18" charset="0"/>
                </a:endParaRPr>
              </a:p>
              <a:p>
                <a:pPr>
                  <a:lnSpc>
                    <a:spcPts val="2000"/>
                  </a:lnSpc>
                  <a:spcAft>
                    <a:spcPts val="0"/>
                  </a:spcAft>
                  <a:tabLst>
                    <a:tab pos="5334000" algn="r"/>
                  </a:tabLst>
                </a:pPr>
                <a:r>
                  <a:rPr lang="en-US" altLang="zh-CN" sz="3600" kern="100" dirty="0">
                    <a:latin typeface="Calibri" panose="020F0502020204030204" pitchFamily="34" charset="0"/>
                    <a:cs typeface="Times New Roman" panose="02020603050405020304" pitchFamily="18" charset="0"/>
                  </a:rPr>
                  <a:t>	</a:t>
                </a:r>
                <a:endParaRPr lang="zh-CN" altLang="zh-CN" sz="3600" kern="100" dirty="0">
                  <a:latin typeface="Calibri" panose="020F0502020204030204" pitchFamily="34" charset="0"/>
                  <a:cs typeface="Times New Roman" panose="02020603050405020304" pitchFamily="18" charset="0"/>
                </a:endParaRPr>
              </a:p>
              <a:p>
                <a:pPr>
                  <a:lnSpc>
                    <a:spcPts val="2000"/>
                  </a:lnSpc>
                  <a:spcAft>
                    <a:spcPts val="0"/>
                  </a:spcAft>
                  <a:tabLst>
                    <a:tab pos="5207000" algn="r"/>
                  </a:tabLst>
                </a:pPr>
                <a14:m>
                  <m:oMath xmlns:m="http://schemas.openxmlformats.org/officeDocument/2006/math">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m:rPr>
                            <m:sty m:val="p"/>
                          </m:rPr>
                          <a:rPr lang="en-US" altLang="zh-CN" sz="3600" kern="100">
                            <a:latin typeface="Cambria Math" panose="02040503050406030204" pitchFamily="18" charset="0"/>
                            <a:cs typeface="宋体" panose="02010600030101010101" pitchFamily="2" charset="-122"/>
                          </a:rPr>
                          <m:t>p</m:t>
                        </m:r>
                      </m:e>
                      <m:sub>
                        <m:r>
                          <m:rPr>
                            <m:sty m:val="p"/>
                          </m:rPr>
                          <a:rPr lang="en-US" altLang="zh-CN" sz="3600" kern="100">
                            <a:latin typeface="Cambria Math" panose="02040503050406030204" pitchFamily="18" charset="0"/>
                            <a:cs typeface="宋体" panose="02010600030101010101" pitchFamily="2" charset="-122"/>
                          </a:rPr>
                          <m:t>n</m:t>
                        </m:r>
                      </m:sub>
                    </m:sSub>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𝑡</m:t>
                    </m:r>
                    <m:r>
                      <a:rPr lang="en-US" altLang="zh-CN" sz="3600" i="1" kern="100">
                        <a:latin typeface="Cambria Math" panose="02040503050406030204" pitchFamily="18" charset="0"/>
                        <a:cs typeface="宋体" panose="02010600030101010101" pitchFamily="2" charset="-122"/>
                      </a:rPr>
                      <m:t>)</m:t>
                    </m:r>
                  </m:oMath>
                </a14:m>
                <a:r>
                  <a:rPr lang="zh-CN" altLang="zh-CN" sz="3600" kern="100" dirty="0">
                    <a:latin typeface="Calibri" panose="020F0502020204030204" pitchFamily="34" charset="0"/>
                    <a:cs typeface="宋体" panose="02010600030101010101" pitchFamily="2" charset="-122"/>
                  </a:rPr>
                  <a:t>的具体表达式为</a:t>
                </a:r>
                <a:endParaRPr lang="en-US" altLang="zh-CN" sz="3600" kern="100" dirty="0">
                  <a:latin typeface="Calibri" panose="020F0502020204030204" pitchFamily="34" charset="0"/>
                  <a:cs typeface="宋体" panose="02010600030101010101" pitchFamily="2" charset="-122"/>
                </a:endParaRPr>
              </a:p>
              <a:p>
                <a:pPr>
                  <a:lnSpc>
                    <a:spcPts val="2000"/>
                  </a:lnSpc>
                  <a:spcAft>
                    <a:spcPts val="0"/>
                  </a:spcAft>
                  <a:tabLst>
                    <a:tab pos="5207000" algn="r"/>
                  </a:tabLst>
                </a:pPr>
                <a:endParaRPr lang="en-US" altLang="zh-CN" sz="3600" kern="100" dirty="0">
                  <a:latin typeface="Calibri" panose="020F0502020204030204" pitchFamily="34" charset="0"/>
                  <a:cs typeface="宋体" panose="02010600030101010101" pitchFamily="2" charset="-122"/>
                </a:endParaRPr>
              </a:p>
              <a:p>
                <a:pPr>
                  <a:lnSpc>
                    <a:spcPts val="2000"/>
                  </a:lnSpc>
                  <a:spcAft>
                    <a:spcPts val="0"/>
                  </a:spcAft>
                  <a:tabLst>
                    <a:tab pos="5207000" algn="r"/>
                  </a:tabLst>
                </a:pPr>
                <a:endParaRPr lang="zh-CN" altLang="zh-CN" sz="3600" kern="100" dirty="0">
                  <a:latin typeface="Calibri" panose="020F0502020204030204" pitchFamily="34" charset="0"/>
                  <a:cs typeface="Times New Roman" panose="02020603050405020304" pitchFamily="18" charset="0"/>
                </a:endParaRPr>
              </a:p>
              <a:p>
                <a:pPr>
                  <a:lnSpc>
                    <a:spcPts val="2000"/>
                  </a:lnSpc>
                  <a:spcAft>
                    <a:spcPts val="0"/>
                  </a:spcAft>
                  <a:tabLst>
                    <a:tab pos="5334000" algn="r"/>
                  </a:tabLst>
                </a:pPr>
                <a:r>
                  <a:rPr lang="en-US" altLang="zh-CN" sz="3600" kern="100" dirty="0">
                    <a:latin typeface="宋体" panose="02010600030101010101" pitchFamily="2" charset="-122"/>
                    <a:cs typeface="Times New Roman" panose="02020603050405020304" pitchFamily="18" charset="0"/>
                  </a:rPr>
                  <a:t>                    </a:t>
                </a:r>
                <a14:m>
                  <m:oMath xmlns:m="http://schemas.openxmlformats.org/officeDocument/2006/math">
                    <m:sSub>
                      <m:sSub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600" i="1" kern="100">
                            <a:latin typeface="Cambria Math" panose="02040503050406030204" pitchFamily="18" charset="0"/>
                            <a:cs typeface="Times New Roman" panose="02020603050405020304" pitchFamily="18" charset="0"/>
                          </a:rPr>
                          <m:t>𝑝</m:t>
                        </m:r>
                      </m:e>
                      <m:sub>
                        <m:r>
                          <a:rPr lang="en-US" altLang="zh-CN" sz="3600" i="1" kern="100">
                            <a:latin typeface="Cambria Math" panose="02040503050406030204" pitchFamily="18" charset="0"/>
                            <a:cs typeface="Times New Roman" panose="02020603050405020304" pitchFamily="18" charset="0"/>
                          </a:rPr>
                          <m:t>𝑛</m:t>
                        </m:r>
                      </m:sub>
                    </m:sSub>
                    <m:r>
                      <a:rPr lang="en-US" altLang="zh-CN" sz="3600" i="1" kern="100">
                        <a:latin typeface="Cambria Math" panose="02040503050406030204" pitchFamily="18" charset="0"/>
                        <a:cs typeface="Times New Roman" panose="02020603050405020304" pitchFamily="18" charset="0"/>
                      </a:rPr>
                      <m:t>(</m:t>
                    </m:r>
                    <m:r>
                      <a:rPr lang="en-US" altLang="zh-CN" sz="3600" i="1" kern="100">
                        <a:latin typeface="Cambria Math" panose="02040503050406030204" pitchFamily="18" charset="0"/>
                        <a:cs typeface="Times New Roman" panose="02020603050405020304" pitchFamily="18" charset="0"/>
                      </a:rPr>
                      <m:t>𝑡</m:t>
                    </m:r>
                    <m:r>
                      <a:rPr lang="en-US" altLang="zh-CN" sz="3600" i="1" kern="100">
                        <a:latin typeface="Cambria Math" panose="02040503050406030204" pitchFamily="18" charset="0"/>
                        <a:cs typeface="Times New Roman" panose="02020603050405020304" pitchFamily="18" charset="0"/>
                      </a:rPr>
                      <m:t>) </m:t>
                    </m:r>
                  </m:oMath>
                </a14:m>
                <a:r>
                  <a:rPr lang="en-US" altLang="zh-CN" sz="3600" kern="100" dirty="0">
                    <a:latin typeface="宋体" panose="02010600030101010101" pitchFamily="2" charset="-122"/>
                    <a:cs typeface="Times New Roman" panose="02020603050405020304" pitchFamily="18" charset="0"/>
                  </a:rPr>
                  <a:t>=</a:t>
                </a:r>
                <a14:m>
                  <m:oMath xmlns:m="http://schemas.openxmlformats.org/officeDocument/2006/math">
                    <m:r>
                      <a:rPr lang="en-US" altLang="zh-CN" sz="3600" i="1" kern="100">
                        <a:latin typeface="Cambria Math" panose="02040503050406030204" pitchFamily="18" charset="0"/>
                        <a:cs typeface="Times New Roman" panose="02020603050405020304" pitchFamily="18" charset="0"/>
                      </a:rPr>
                      <m:t> </m:t>
                    </m:r>
                    <m:nary>
                      <m:naryPr>
                        <m:chr m:val="∑"/>
                        <m:limLoc m:val="undOvr"/>
                        <m:supHide m:val="on"/>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naryPr>
                      <m:sub>
                        <m:d>
                          <m:dPr>
                            <m:begChr m:val="‖"/>
                            <m:endChr m:val="‖"/>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3600" i="1" kern="100">
                                <a:latin typeface="Cambria Math" panose="02040503050406030204" pitchFamily="18" charset="0"/>
                                <a:cs typeface="Times New Roman" panose="02020603050405020304" pitchFamily="18" charset="0"/>
                              </a:rPr>
                              <m:t>𝛼</m:t>
                            </m:r>
                          </m:e>
                        </m:d>
                        <m:r>
                          <a:rPr lang="en-US" altLang="zh-CN" sz="3600" i="1" kern="100">
                            <a:latin typeface="Cambria Math" panose="02040503050406030204" pitchFamily="18" charset="0"/>
                            <a:cs typeface="Times New Roman" panose="02020603050405020304" pitchFamily="18" charset="0"/>
                          </a:rPr>
                          <m:t>=</m:t>
                        </m:r>
                        <m:r>
                          <a:rPr lang="en-US" altLang="zh-CN" sz="3600" i="1" kern="100">
                            <a:latin typeface="Cambria Math" panose="02040503050406030204" pitchFamily="18" charset="0"/>
                            <a:cs typeface="Times New Roman" panose="02020603050405020304" pitchFamily="18" charset="0"/>
                          </a:rPr>
                          <m:t>𝑛</m:t>
                        </m:r>
                      </m:sub>
                      <m:sup/>
                      <m:e>
                        <m:f>
                          <m:f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3600" i="1" kern="100">
                                    <a:latin typeface="Cambria Math" panose="02040503050406030204" pitchFamily="18" charset="0"/>
                                    <a:cs typeface="Times New Roman" panose="02020603050405020304" pitchFamily="18" charset="0"/>
                                  </a:rPr>
                                  <m:t>𝑡</m:t>
                                </m:r>
                              </m:e>
                              <m:sup>
                                <m:r>
                                  <a:rPr lang="en-US" altLang="zh-CN" sz="3600" i="1" kern="100">
                                    <a:latin typeface="Cambria Math" panose="02040503050406030204" pitchFamily="18" charset="0"/>
                                    <a:cs typeface="Times New Roman" panose="02020603050405020304" pitchFamily="18" charset="0"/>
                                  </a:rPr>
                                  <m:t>𝛼</m:t>
                                </m:r>
                              </m:sup>
                            </m:sSup>
                          </m:num>
                          <m:den>
                            <m:r>
                              <a:rPr lang="en-US" altLang="zh-CN" sz="3600" i="1" kern="100">
                                <a:latin typeface="Cambria Math" panose="02040503050406030204" pitchFamily="18" charset="0"/>
                                <a:cs typeface="Times New Roman" panose="02020603050405020304" pitchFamily="18" charset="0"/>
                              </a:rPr>
                              <m:t>𝛼</m:t>
                            </m:r>
                            <m:r>
                              <a:rPr lang="en-US" altLang="zh-CN" sz="3600" i="1" kern="100">
                                <a:latin typeface="Cambria Math" panose="02040503050406030204" pitchFamily="18" charset="0"/>
                                <a:cs typeface="Times New Roman" panose="02020603050405020304" pitchFamily="18" charset="0"/>
                              </a:rPr>
                              <m:t>!</m:t>
                            </m:r>
                          </m:den>
                        </m:f>
                      </m:e>
                    </m:nary>
                    <m:r>
                      <a:rPr lang="en-US" altLang="zh-CN" sz="3600" i="1" kern="100">
                        <a:latin typeface="Cambria Math" panose="02040503050406030204" pitchFamily="18" charset="0"/>
                        <a:cs typeface="Times New Roman" panose="02020603050405020304" pitchFamily="18" charset="0"/>
                      </a:rPr>
                      <m:t>  </m:t>
                    </m:r>
                  </m:oMath>
                </a14:m>
                <a:endParaRPr lang="en-US" altLang="zh-CN" sz="3600" i="1" kern="100" dirty="0">
                  <a:latin typeface="Cambria Math" panose="02040503050406030204" pitchFamily="18" charset="0"/>
                  <a:cs typeface="Times New Roman" panose="02020603050405020304" pitchFamily="18" charset="0"/>
                </a:endParaRPr>
              </a:p>
              <a:p>
                <a:pPr>
                  <a:lnSpc>
                    <a:spcPts val="2000"/>
                  </a:lnSpc>
                  <a:spcAft>
                    <a:spcPts val="0"/>
                  </a:spcAft>
                  <a:tabLst>
                    <a:tab pos="5334000" algn="r"/>
                  </a:tabLst>
                </a:pPr>
                <a:endParaRPr lang="en-US" altLang="zh-CN" sz="3600" i="1" kern="100" dirty="0">
                  <a:latin typeface="Cambria Math" panose="02040503050406030204" pitchFamily="18" charset="0"/>
                  <a:cs typeface="Times New Roman" panose="02020603050405020304" pitchFamily="18" charset="0"/>
                </a:endParaRPr>
              </a:p>
              <a:p>
                <a:pPr>
                  <a:lnSpc>
                    <a:spcPts val="2000"/>
                  </a:lnSpc>
                  <a:spcAft>
                    <a:spcPts val="0"/>
                  </a:spcAft>
                  <a:tabLst>
                    <a:tab pos="5334000" algn="r"/>
                  </a:tabLst>
                </a:pPr>
                <a:endParaRPr lang="en-US" altLang="zh-CN" sz="3600" i="1" kern="100" dirty="0">
                  <a:latin typeface="Cambria Math" panose="02040503050406030204" pitchFamily="18" charset="0"/>
                  <a:cs typeface="Times New Roman" panose="02020603050405020304" pitchFamily="18" charset="0"/>
                </a:endParaRPr>
              </a:p>
              <a:p>
                <a:pPr>
                  <a:lnSpc>
                    <a:spcPts val="2000"/>
                  </a:lnSpc>
                  <a:spcAft>
                    <a:spcPts val="0"/>
                  </a:spcAft>
                  <a:tabLst>
                    <a:tab pos="5334000" algn="r"/>
                  </a:tabLst>
                </a:pPr>
                <a14:m>
                  <m:oMath xmlns:m="http://schemas.openxmlformats.org/officeDocument/2006/math">
                    <m:r>
                      <a:rPr lang="en-US" altLang="zh-CN" sz="3600" i="1" kern="100">
                        <a:latin typeface="Cambria Math" panose="02040503050406030204" pitchFamily="18" charset="0"/>
                        <a:cs typeface="Times New Roman" panose="02020603050405020304" pitchFamily="18" charset="0"/>
                      </a:rPr>
                      <m:t>,  </m:t>
                    </m:r>
                    <m:d>
                      <m:dPr>
                        <m:begChr m:val="‖"/>
                        <m:endChr m:val="‖"/>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3600" i="1" kern="100">
                            <a:latin typeface="Cambria Math" panose="02040503050406030204" pitchFamily="18" charset="0"/>
                            <a:cs typeface="Times New Roman" panose="02020603050405020304" pitchFamily="18" charset="0"/>
                          </a:rPr>
                          <m:t>𝛼</m:t>
                        </m:r>
                      </m:e>
                    </m:d>
                    <m:r>
                      <a:rPr lang="en-US" altLang="zh-CN" sz="3600" i="1" kern="100">
                        <a:latin typeface="Cambria Math" panose="02040503050406030204" pitchFamily="18" charset="0"/>
                        <a:cs typeface="Times New Roman" panose="02020603050405020304" pitchFamily="18" charset="0"/>
                      </a:rPr>
                      <m:t> </m:t>
                    </m:r>
                  </m:oMath>
                </a14:m>
                <a:r>
                  <a:rPr lang="en-US" altLang="zh-CN" sz="3600" kern="100" dirty="0">
                    <a:latin typeface="宋体" panose="02010600030101010101" pitchFamily="2" charset="-122"/>
                    <a:cs typeface="Times New Roman" panose="02020603050405020304" pitchFamily="18" charset="0"/>
                  </a:rPr>
                  <a:t>=</a:t>
                </a:r>
                <a14:m>
                  <m:oMath xmlns:m="http://schemas.openxmlformats.org/officeDocument/2006/math">
                    <m:r>
                      <a:rPr lang="en-US" altLang="zh-CN" sz="3600" i="1" kern="100">
                        <a:latin typeface="Cambria Math" panose="02040503050406030204" pitchFamily="18" charset="0"/>
                        <a:cs typeface="Times New Roman" panose="02020603050405020304" pitchFamily="18" charset="0"/>
                      </a:rPr>
                      <m:t> </m:t>
                    </m:r>
                    <m:nary>
                      <m:naryPr>
                        <m:chr m:val="∑"/>
                        <m:limLoc m:val="undOv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naryPr>
                      <m:sub>
                        <m:r>
                          <a:rPr lang="en-US" altLang="zh-CN" sz="3600" i="1" kern="100">
                            <a:latin typeface="Cambria Math" panose="02040503050406030204" pitchFamily="18" charset="0"/>
                            <a:cs typeface="Times New Roman" panose="02020603050405020304" pitchFamily="18" charset="0"/>
                          </a:rPr>
                          <m:t>𝑗</m:t>
                        </m:r>
                        <m:r>
                          <a:rPr lang="en-US" altLang="zh-CN" sz="3600" i="1" kern="100">
                            <a:latin typeface="Cambria Math" panose="02040503050406030204" pitchFamily="18" charset="0"/>
                            <a:cs typeface="Times New Roman" panose="02020603050405020304" pitchFamily="18" charset="0"/>
                          </a:rPr>
                          <m:t>=0</m:t>
                        </m:r>
                      </m:sub>
                      <m:sup>
                        <m:r>
                          <a:rPr lang="en-US" altLang="zh-CN" sz="3600" i="1" kern="100">
                            <a:latin typeface="Cambria Math" panose="02040503050406030204" pitchFamily="18" charset="0"/>
                            <a:cs typeface="Times New Roman" panose="02020603050405020304" pitchFamily="18" charset="0"/>
                          </a:rPr>
                          <m:t>∞</m:t>
                        </m:r>
                      </m:sup>
                      <m:e>
                        <m:r>
                          <a:rPr lang="en-US" altLang="zh-CN" sz="3600" i="1" kern="100">
                            <a:latin typeface="Cambria Math" panose="02040503050406030204" pitchFamily="18" charset="0"/>
                            <a:cs typeface="Times New Roman" panose="02020603050405020304" pitchFamily="18" charset="0"/>
                          </a:rPr>
                          <m:t>𝑗</m:t>
                        </m:r>
                        <m:sSub>
                          <m:sSub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600" i="1" kern="100">
                                <a:latin typeface="Cambria Math" panose="02040503050406030204" pitchFamily="18" charset="0"/>
                                <a:cs typeface="Times New Roman" panose="02020603050405020304" pitchFamily="18" charset="0"/>
                              </a:rPr>
                              <m:t>𝛼</m:t>
                            </m:r>
                          </m:e>
                          <m:sub>
                            <m:r>
                              <a:rPr lang="en-US" altLang="zh-CN" sz="3600" i="1" kern="100">
                                <a:latin typeface="Cambria Math" panose="02040503050406030204" pitchFamily="18" charset="0"/>
                                <a:cs typeface="Times New Roman" panose="02020603050405020304" pitchFamily="18" charset="0"/>
                              </a:rPr>
                              <m:t>𝑗</m:t>
                            </m:r>
                          </m:sub>
                        </m:sSub>
                      </m:e>
                    </m:nary>
                  </m:oMath>
                </a14:m>
                <a:endParaRPr lang="en-US" altLang="zh-CN" sz="3600" kern="100" dirty="0">
                  <a:latin typeface="Calibri" panose="020F0502020204030204" pitchFamily="34" charset="0"/>
                  <a:cs typeface="Times New Roman" panose="02020603050405020304" pitchFamily="18" charset="0"/>
                </a:endParaRPr>
              </a:p>
              <a:p>
                <a:pPr>
                  <a:lnSpc>
                    <a:spcPts val="2000"/>
                  </a:lnSpc>
                  <a:spcAft>
                    <a:spcPts val="0"/>
                  </a:spcAft>
                  <a:tabLst>
                    <a:tab pos="5334000" algn="r"/>
                  </a:tabLst>
                </a:pPr>
                <a:r>
                  <a:rPr lang="en-US" altLang="zh-CN" sz="3600" kern="100" dirty="0">
                    <a:latin typeface="Calibri" panose="020F0502020204030204" pitchFamily="34" charset="0"/>
                    <a:cs typeface="Times New Roman" panose="02020603050405020304" pitchFamily="18" charset="0"/>
                  </a:rPr>
                  <a:t>	</a:t>
                </a:r>
              </a:p>
              <a:p>
                <a:pPr>
                  <a:lnSpc>
                    <a:spcPts val="2000"/>
                  </a:lnSpc>
                  <a:spcAft>
                    <a:spcPts val="0"/>
                  </a:spcAft>
                  <a:tabLst>
                    <a:tab pos="5334000" algn="r"/>
                  </a:tabLst>
                </a:pPr>
                <a:endParaRPr lang="en-US" altLang="zh-CN" sz="3600" kern="100" dirty="0">
                  <a:latin typeface="Calibri" panose="020F0502020204030204" pitchFamily="34" charset="0"/>
                  <a:cs typeface="Times New Roman" panose="02020603050405020304" pitchFamily="18" charset="0"/>
                </a:endParaRPr>
              </a:p>
              <a:p>
                <a:pPr>
                  <a:lnSpc>
                    <a:spcPts val="2000"/>
                  </a:lnSpc>
                  <a:spcAft>
                    <a:spcPts val="0"/>
                  </a:spcAft>
                  <a:tabLst>
                    <a:tab pos="5334000" algn="r"/>
                  </a:tabLst>
                </a:pPr>
                <a:r>
                  <a:rPr lang="zh-CN" altLang="zh-CN" sz="3600" kern="100" dirty="0">
                    <a:latin typeface="Calibri" panose="020F0502020204030204" pitchFamily="34" charset="0"/>
                    <a:cs typeface="Times New Roman" panose="02020603050405020304" pitchFamily="18" charset="0"/>
                  </a:rPr>
                  <a:t>注意：</a:t>
                </a:r>
                <a:endParaRPr lang="en-US" altLang="zh-CN" sz="3600" kern="100" dirty="0">
                  <a:latin typeface="Calibri" panose="020F0502020204030204" pitchFamily="34" charset="0"/>
                  <a:cs typeface="Times New Roman" panose="02020603050405020304" pitchFamily="18" charset="0"/>
                </a:endParaRPr>
              </a:p>
              <a:p>
                <a:pPr>
                  <a:lnSpc>
                    <a:spcPts val="2000"/>
                  </a:lnSpc>
                  <a:spcAft>
                    <a:spcPts val="0"/>
                  </a:spcAft>
                  <a:tabLst>
                    <a:tab pos="5334000" algn="r"/>
                  </a:tabLst>
                </a:pPr>
                <a:endParaRPr lang="zh-CN" altLang="zh-CN" sz="3600" kern="100" dirty="0">
                  <a:latin typeface="Calibri" panose="020F0502020204030204" pitchFamily="34" charset="0"/>
                  <a:cs typeface="Times New Roman" panose="02020603050405020304" pitchFamily="18" charset="0"/>
                </a:endParaRPr>
              </a:p>
              <a:p>
                <a:pPr indent="152400">
                  <a:lnSpc>
                    <a:spcPts val="2000"/>
                  </a:lnSpc>
                  <a:spcAft>
                    <a:spcPts val="0"/>
                  </a:spcAft>
                  <a:tabLst>
                    <a:tab pos="5200650" algn="r"/>
                  </a:tabLst>
                </a:pPr>
                <a14:m>
                  <m:oMath xmlns:m="http://schemas.openxmlformats.org/officeDocument/2006/math">
                    <m:r>
                      <a:rPr lang="en-US" altLang="zh-CN" sz="3600" i="1" kern="100">
                        <a:latin typeface="Cambria Math" panose="02040503050406030204" pitchFamily="18" charset="0"/>
                        <a:cs typeface="Times New Roman" panose="02020603050405020304" pitchFamily="18" charset="0"/>
                      </a:rPr>
                      <m:t>𝜉</m:t>
                    </m:r>
                    <m:r>
                      <a:rPr lang="en-US" altLang="zh-CN" sz="3600" i="1" kern="100">
                        <a:latin typeface="Cambria Math" panose="02040503050406030204" pitchFamily="18" charset="0"/>
                        <a:cs typeface="Times New Roman" panose="02020603050405020304" pitchFamily="18" charset="0"/>
                      </a:rPr>
                      <m:t>(</m:t>
                    </m:r>
                    <m:r>
                      <a:rPr lang="en-US" altLang="zh-CN" sz="3600" i="1" kern="100">
                        <a:latin typeface="Cambria Math" panose="02040503050406030204" pitchFamily="18" charset="0"/>
                        <a:cs typeface="Times New Roman" panose="02020603050405020304" pitchFamily="18" charset="0"/>
                      </a:rPr>
                      <m:t>𝑡</m:t>
                    </m:r>
                    <m:r>
                      <a:rPr lang="en-US" altLang="zh-CN" sz="3600" i="1" kern="100">
                        <a:latin typeface="Cambria Math" panose="02040503050406030204" pitchFamily="18" charset="0"/>
                        <a:cs typeface="Times New Roman" panose="02020603050405020304" pitchFamily="18" charset="0"/>
                      </a:rPr>
                      <m:t>,</m:t>
                    </m:r>
                    <m:r>
                      <a:rPr lang="en-US" altLang="zh-CN" sz="3600" i="1" kern="100">
                        <a:latin typeface="Cambria Math" panose="02040503050406030204" pitchFamily="18" charset="0"/>
                        <a:cs typeface="Times New Roman" panose="02020603050405020304" pitchFamily="18" charset="0"/>
                      </a:rPr>
                      <m:t>𝜆</m:t>
                    </m:r>
                    <m:r>
                      <a:rPr lang="en-US" altLang="zh-CN" sz="3600" i="1" kern="100">
                        <a:latin typeface="Cambria Math" panose="02040503050406030204" pitchFamily="18" charset="0"/>
                        <a:cs typeface="Times New Roman" panose="02020603050405020304" pitchFamily="18" charset="0"/>
                      </a:rPr>
                      <m:t>)</m:t>
                    </m:r>
                  </m:oMath>
                </a14:m>
                <a:r>
                  <a:rPr lang="zh-CN" altLang="zh-CN" sz="3600" kern="100" dirty="0">
                    <a:latin typeface="Calibri" panose="020F0502020204030204" pitchFamily="34" charset="0"/>
                    <a:cs typeface="Times New Roman" panose="02020603050405020304" pitchFamily="18" charset="0"/>
                  </a:rPr>
                  <a:t>中的</a:t>
                </a:r>
                <a:r>
                  <a:rPr lang="en-US" altLang="zh-CN" sz="3600" kern="100" dirty="0">
                    <a:latin typeface="Calibri" panose="020F0502020204030204" pitchFamily="34" charset="0"/>
                    <a:cs typeface="Times New Roman" panose="02020603050405020304" pitchFamily="18" charset="0"/>
                  </a:rPr>
                  <a:t>t</a:t>
                </a:r>
                <a:r>
                  <a:rPr lang="zh-CN" altLang="zh-CN" sz="3600" kern="100" dirty="0">
                    <a:latin typeface="Calibri" panose="020F0502020204030204" pitchFamily="34" charset="0"/>
                    <a:cs typeface="Times New Roman" panose="02020603050405020304" pitchFamily="18" charset="0"/>
                  </a:rPr>
                  <a:t>为一个无穷维向量，即</a:t>
                </a:r>
                <a14:m>
                  <m:oMath xmlns:m="http://schemas.openxmlformats.org/officeDocument/2006/math">
                    <m:acc>
                      <m:accPr>
                        <m:chr m:val="⃗"/>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3600" i="1" kern="100">
                            <a:latin typeface="Cambria Math" panose="02040503050406030204" pitchFamily="18" charset="0"/>
                            <a:cs typeface="Times New Roman" panose="02020603050405020304" pitchFamily="18" charset="0"/>
                          </a:rPr>
                          <m:t>𝑡</m:t>
                        </m:r>
                      </m:e>
                    </m:acc>
                    <m:r>
                      <a:rPr lang="en-US" altLang="zh-CN" sz="3600" i="1" kern="100">
                        <a:latin typeface="Cambria Math" panose="02040503050406030204" pitchFamily="18" charset="0"/>
                        <a:cs typeface="Times New Roman" panose="02020603050405020304" pitchFamily="18" charset="0"/>
                      </a:rPr>
                      <m:t>=</m:t>
                    </m:r>
                    <m:d>
                      <m:d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600" i="1" kern="100">
                                <a:latin typeface="Cambria Math" panose="02040503050406030204" pitchFamily="18" charset="0"/>
                                <a:cs typeface="Times New Roman" panose="02020603050405020304" pitchFamily="18" charset="0"/>
                              </a:rPr>
                              <m:t>𝑡</m:t>
                            </m:r>
                          </m:e>
                          <m:sub>
                            <m:r>
                              <a:rPr lang="en-US" altLang="zh-CN" sz="3600" i="1" kern="100">
                                <a:latin typeface="Cambria Math" panose="02040503050406030204" pitchFamily="18" charset="0"/>
                                <a:cs typeface="Times New Roman" panose="02020603050405020304" pitchFamily="18" charset="0"/>
                              </a:rPr>
                              <m:t>1</m:t>
                            </m:r>
                          </m:sub>
                        </m:sSub>
                        <m:r>
                          <a:rPr lang="en-US" altLang="zh-CN" sz="3600" i="1" kern="100">
                            <a:latin typeface="Cambria Math" panose="02040503050406030204" pitchFamily="18" charset="0"/>
                            <a:cs typeface="Times New Roman" panose="02020603050405020304" pitchFamily="18" charset="0"/>
                          </a:rPr>
                          <m:t>,</m:t>
                        </m:r>
                        <m:sSub>
                          <m:sSub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600" i="1" kern="100">
                                <a:latin typeface="Cambria Math" panose="02040503050406030204" pitchFamily="18" charset="0"/>
                                <a:cs typeface="Times New Roman" panose="02020603050405020304" pitchFamily="18" charset="0"/>
                              </a:rPr>
                              <m:t>𝑡</m:t>
                            </m:r>
                          </m:e>
                          <m:sub>
                            <m:r>
                              <a:rPr lang="en-US" altLang="zh-CN" sz="3600" i="1" kern="100">
                                <a:latin typeface="Cambria Math" panose="02040503050406030204" pitchFamily="18" charset="0"/>
                                <a:cs typeface="Times New Roman" panose="02020603050405020304" pitchFamily="18" charset="0"/>
                              </a:rPr>
                              <m:t>2</m:t>
                            </m:r>
                          </m:sub>
                        </m:sSub>
                        <m:r>
                          <a:rPr lang="en-US" altLang="zh-CN" sz="3600" i="1" kern="100">
                            <a:latin typeface="Cambria Math" panose="02040503050406030204" pitchFamily="18" charset="0"/>
                            <a:cs typeface="Times New Roman" panose="02020603050405020304" pitchFamily="18" charset="0"/>
                          </a:rPr>
                          <m:t>,</m:t>
                        </m:r>
                        <m:sSub>
                          <m:sSub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600" i="1" kern="100">
                                <a:latin typeface="Cambria Math" panose="02040503050406030204" pitchFamily="18" charset="0"/>
                                <a:cs typeface="Times New Roman" panose="02020603050405020304" pitchFamily="18" charset="0"/>
                              </a:rPr>
                              <m:t>𝑡</m:t>
                            </m:r>
                          </m:e>
                          <m:sub>
                            <m:r>
                              <a:rPr lang="en-US" altLang="zh-CN" sz="3600" i="1" kern="100">
                                <a:latin typeface="Cambria Math" panose="02040503050406030204" pitchFamily="18" charset="0"/>
                                <a:cs typeface="Times New Roman" panose="02020603050405020304" pitchFamily="18" charset="0"/>
                              </a:rPr>
                              <m:t>3</m:t>
                            </m:r>
                          </m:sub>
                        </m:sSub>
                        <m:r>
                          <a:rPr lang="en-US" altLang="zh-CN" sz="3600" i="1" kern="100">
                            <a:latin typeface="Cambria Math" panose="02040503050406030204" pitchFamily="18" charset="0"/>
                            <a:cs typeface="Times New Roman" panose="02020603050405020304" pitchFamily="18" charset="0"/>
                          </a:rPr>
                          <m:t>,⋯⋯</m:t>
                        </m:r>
                      </m:e>
                    </m:d>
                  </m:oMath>
                </a14:m>
                <a:endParaRPr lang="en-US" altLang="zh-CN" sz="3600" kern="100" dirty="0">
                  <a:latin typeface="Calibri" panose="020F0502020204030204" pitchFamily="34" charset="0"/>
                  <a:cs typeface="Times New Roman" panose="02020603050405020304" pitchFamily="18" charset="0"/>
                </a:endParaRPr>
              </a:p>
              <a:p>
                <a:pPr indent="152400">
                  <a:lnSpc>
                    <a:spcPts val="2000"/>
                  </a:lnSpc>
                  <a:spcAft>
                    <a:spcPts val="0"/>
                  </a:spcAft>
                  <a:tabLst>
                    <a:tab pos="5200650" algn="r"/>
                  </a:tabLst>
                </a:pPr>
                <a:endParaRPr lang="en-US" altLang="zh-CN" sz="3600" kern="100" dirty="0">
                  <a:latin typeface="Calibri" panose="020F0502020204030204" pitchFamily="34" charset="0"/>
                  <a:cs typeface="Times New Roman" panose="02020603050405020304" pitchFamily="18" charset="0"/>
                </a:endParaRPr>
              </a:p>
              <a:p>
                <a:pPr indent="152400">
                  <a:lnSpc>
                    <a:spcPts val="2000"/>
                  </a:lnSpc>
                  <a:spcAft>
                    <a:spcPts val="0"/>
                  </a:spcAft>
                  <a:tabLst>
                    <a:tab pos="5200650" algn="r"/>
                  </a:tabLst>
                </a:pPr>
                <a:endParaRPr lang="en-US" altLang="zh-CN" sz="3600" kern="100" dirty="0">
                  <a:latin typeface="Calibri" panose="020F0502020204030204" pitchFamily="34" charset="0"/>
                  <a:cs typeface="Times New Roman" panose="02020603050405020304" pitchFamily="18" charset="0"/>
                </a:endParaRPr>
              </a:p>
              <a:p>
                <a:pPr indent="152400">
                  <a:lnSpc>
                    <a:spcPts val="2000"/>
                  </a:lnSpc>
                  <a:spcAft>
                    <a:spcPts val="0"/>
                  </a:spcAft>
                  <a:tabLst>
                    <a:tab pos="5200650" algn="r"/>
                  </a:tabLst>
                </a:pPr>
                <a:r>
                  <a:rPr lang="zh-CN" altLang="zh-CN" sz="3600" kern="100" dirty="0">
                    <a:latin typeface="Calibri" panose="020F0502020204030204" pitchFamily="34" charset="0"/>
                    <a:cs typeface="Times New Roman" panose="02020603050405020304" pitchFamily="18" charset="0"/>
                  </a:rPr>
                  <a:t>。</a:t>
                </a:r>
                <a14:m>
                  <m:oMath xmlns:m="http://schemas.openxmlformats.org/officeDocument/2006/math">
                    <m:r>
                      <a:rPr lang="en-US" altLang="zh-CN" sz="3600" i="1" kern="100">
                        <a:latin typeface="Cambria Math" panose="02040503050406030204" pitchFamily="18" charset="0"/>
                        <a:cs typeface="Times New Roman" panose="02020603050405020304" pitchFamily="18" charset="0"/>
                      </a:rPr>
                      <m:t>𝜉</m:t>
                    </m:r>
                    <m:r>
                      <a:rPr lang="en-US" altLang="zh-CN" sz="3600" i="1" kern="100">
                        <a:latin typeface="Cambria Math" panose="02040503050406030204" pitchFamily="18" charset="0"/>
                        <a:cs typeface="Times New Roman" panose="02020603050405020304" pitchFamily="18" charset="0"/>
                      </a:rPr>
                      <m:t>(</m:t>
                    </m:r>
                    <m:r>
                      <a:rPr lang="en-US" altLang="zh-CN" sz="3600" i="1" kern="100">
                        <a:latin typeface="Cambria Math" panose="02040503050406030204" pitchFamily="18" charset="0"/>
                        <a:cs typeface="Times New Roman" panose="02020603050405020304" pitchFamily="18" charset="0"/>
                      </a:rPr>
                      <m:t>𝑡</m:t>
                    </m:r>
                    <m:r>
                      <a:rPr lang="en-US" altLang="zh-CN" sz="3600" i="1" kern="100">
                        <a:latin typeface="Cambria Math" panose="02040503050406030204" pitchFamily="18" charset="0"/>
                        <a:cs typeface="Times New Roman" panose="02020603050405020304" pitchFamily="18" charset="0"/>
                      </a:rPr>
                      <m:t>,</m:t>
                    </m:r>
                    <m:r>
                      <a:rPr lang="en-US" altLang="zh-CN" sz="3600" i="1" kern="100">
                        <a:latin typeface="Cambria Math" panose="02040503050406030204" pitchFamily="18" charset="0"/>
                        <a:cs typeface="Times New Roman" panose="02020603050405020304" pitchFamily="18" charset="0"/>
                      </a:rPr>
                      <m:t>𝜆</m:t>
                    </m:r>
                    <m:r>
                      <a:rPr lang="en-US" altLang="zh-CN" sz="3600" i="1" kern="100">
                        <a:latin typeface="Cambria Math" panose="02040503050406030204" pitchFamily="18" charset="0"/>
                        <a:cs typeface="Times New Roman" panose="02020603050405020304" pitchFamily="18" charset="0"/>
                      </a:rPr>
                      <m:t>)</m:t>
                    </m:r>
                  </m:oMath>
                </a14:m>
                <a:r>
                  <a:rPr lang="zh-CN" altLang="zh-CN" sz="3600" kern="100" dirty="0">
                    <a:latin typeface="Calibri" panose="020F0502020204030204" pitchFamily="34" charset="0"/>
                    <a:cs typeface="Times New Roman" panose="02020603050405020304" pitchFamily="18" charset="0"/>
                  </a:rPr>
                  <a:t>可以看成关于</a:t>
                </a:r>
                <a14:m>
                  <m:oMath xmlns:m="http://schemas.openxmlformats.org/officeDocument/2006/math">
                    <m:r>
                      <a:rPr lang="en-US" altLang="zh-CN" sz="3600" i="1" kern="100">
                        <a:latin typeface="Cambria Math" panose="02040503050406030204" pitchFamily="18" charset="0"/>
                        <a:cs typeface="Times New Roman" panose="02020603050405020304" pitchFamily="18" charset="0"/>
                      </a:rPr>
                      <m:t>𝑡</m:t>
                    </m:r>
                  </m:oMath>
                </a14:m>
                <a:r>
                  <a:rPr lang="zh-CN" altLang="zh-CN" sz="3600" kern="100" dirty="0">
                    <a:latin typeface="Calibri" panose="020F0502020204030204" pitchFamily="34" charset="0"/>
                    <a:cs typeface="Times New Roman" panose="02020603050405020304" pitchFamily="18" charset="0"/>
                  </a:rPr>
                  <a:t>、</a:t>
                </a:r>
                <a:r>
                  <a:rPr lang="en-US" altLang="zh-CN" sz="3600" kern="100" dirty="0">
                    <a:latin typeface="Cambria Math" panose="02040503050406030204" pitchFamily="18" charset="0"/>
                    <a:cs typeface="Times New Roman" panose="02020603050405020304" pitchFamily="18" charset="0"/>
                  </a:rPr>
                  <a:t>λ</a:t>
                </a:r>
                <a:r>
                  <a:rPr lang="zh-CN" altLang="zh-CN" sz="3600" kern="100" dirty="0">
                    <a:latin typeface="Calibri" panose="020F0502020204030204" pitchFamily="34" charset="0"/>
                    <a:cs typeface="Times New Roman" panose="02020603050405020304" pitchFamily="18" charset="0"/>
                  </a:rPr>
                  <a:t>的二元函数。</a:t>
                </a:r>
              </a:p>
            </p:txBody>
          </p:sp>
        </mc:Choice>
        <mc:Fallback xmlns="">
          <p:sp>
            <p:nvSpPr>
              <p:cNvPr id="2" name="矩形 1">
                <a:extLst>
                  <a:ext uri="{FF2B5EF4-FFF2-40B4-BE49-F238E27FC236}">
                    <a16:creationId xmlns:a16="http://schemas.microsoft.com/office/drawing/2014/main" id="{3FDB6495-8F67-4E69-B1E5-C7625B96E1B7}"/>
                  </a:ext>
                </a:extLst>
              </p:cNvPr>
              <p:cNvSpPr>
                <a:spLocks noRot="1" noChangeAspect="1" noMove="1" noResize="1" noEditPoints="1" noAdjustHandles="1" noChangeArrowheads="1" noChangeShapeType="1" noTextEdit="1"/>
              </p:cNvSpPr>
              <p:nvPr/>
            </p:nvSpPr>
            <p:spPr>
              <a:xfrm>
                <a:off x="985813" y="343382"/>
                <a:ext cx="11089232" cy="5527219"/>
              </a:xfrm>
              <a:prstGeom prst="rect">
                <a:avLst/>
              </a:prstGeom>
              <a:blipFill>
                <a:blip r:embed="rId3"/>
                <a:stretch>
                  <a:fillRect l="-1704" t="-6725" b="-308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6311859"/>
      </p:ext>
    </p:extLst>
  </p:cSld>
  <p:clrMapOvr>
    <a:masterClrMapping/>
  </p:clrMapOvr>
  <p:transition spd="med" advTm="9780">
    <p:push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5"/>
          <p:cNvSpPr/>
          <p:nvPr/>
        </p:nvSpPr>
        <p:spPr bwMode="auto">
          <a:xfrm>
            <a:off x="-1" y="378855"/>
            <a:ext cx="403225" cy="823133"/>
          </a:xfrm>
          <a:custGeom>
            <a:avLst/>
            <a:gdLst>
              <a:gd name="T0" fmla="*/ 0 w 302"/>
              <a:gd name="T1" fmla="*/ 0 h 616"/>
              <a:gd name="T2" fmla="*/ 295 w 302"/>
              <a:gd name="T3" fmla="*/ 296 h 616"/>
              <a:gd name="T4" fmla="*/ 295 w 302"/>
              <a:gd name="T5" fmla="*/ 320 h 616"/>
              <a:gd name="T6" fmla="*/ 0 w 302"/>
              <a:gd name="T7" fmla="*/ 616 h 616"/>
              <a:gd name="T8" fmla="*/ 0 w 302"/>
              <a:gd name="T9" fmla="*/ 0 h 616"/>
            </a:gdLst>
            <a:ahLst/>
            <a:cxnLst>
              <a:cxn ang="0">
                <a:pos x="T0" y="T1"/>
              </a:cxn>
              <a:cxn ang="0">
                <a:pos x="T2" y="T3"/>
              </a:cxn>
              <a:cxn ang="0">
                <a:pos x="T4" y="T5"/>
              </a:cxn>
              <a:cxn ang="0">
                <a:pos x="T6" y="T7"/>
              </a:cxn>
              <a:cxn ang="0">
                <a:pos x="T8" y="T9"/>
              </a:cxn>
            </a:cxnLst>
            <a:rect l="0" t="0" r="r" b="b"/>
            <a:pathLst>
              <a:path w="302" h="616">
                <a:moveTo>
                  <a:pt x="0" y="0"/>
                </a:moveTo>
                <a:lnTo>
                  <a:pt x="295" y="296"/>
                </a:lnTo>
                <a:cubicBezTo>
                  <a:pt x="302" y="302"/>
                  <a:pt x="302" y="314"/>
                  <a:pt x="295" y="320"/>
                </a:cubicBezTo>
                <a:lnTo>
                  <a:pt x="0" y="616"/>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6"/>
          <p:cNvSpPr/>
          <p:nvPr/>
        </p:nvSpPr>
        <p:spPr bwMode="auto">
          <a:xfrm>
            <a:off x="0" y="39855"/>
            <a:ext cx="469232" cy="956938"/>
          </a:xfrm>
          <a:custGeom>
            <a:avLst/>
            <a:gdLst>
              <a:gd name="T0" fmla="*/ 0 w 528"/>
              <a:gd name="T1" fmla="*/ 0 h 1076"/>
              <a:gd name="T2" fmla="*/ 516 w 528"/>
              <a:gd name="T3" fmla="*/ 516 h 1076"/>
              <a:gd name="T4" fmla="*/ 516 w 528"/>
              <a:gd name="T5" fmla="*/ 560 h 1076"/>
              <a:gd name="T6" fmla="*/ 0 w 528"/>
              <a:gd name="T7" fmla="*/ 1076 h 1076"/>
              <a:gd name="T8" fmla="*/ 0 w 528"/>
              <a:gd name="T9" fmla="*/ 0 h 1076"/>
            </a:gdLst>
            <a:ahLst/>
            <a:cxnLst>
              <a:cxn ang="0">
                <a:pos x="T0" y="T1"/>
              </a:cxn>
              <a:cxn ang="0">
                <a:pos x="T2" y="T3"/>
              </a:cxn>
              <a:cxn ang="0">
                <a:pos x="T4" y="T5"/>
              </a:cxn>
              <a:cxn ang="0">
                <a:pos x="T6" y="T7"/>
              </a:cxn>
              <a:cxn ang="0">
                <a:pos x="T8" y="T9"/>
              </a:cxn>
            </a:cxnLst>
            <a:rect l="0" t="0" r="r" b="b"/>
            <a:pathLst>
              <a:path w="528" h="1076">
                <a:moveTo>
                  <a:pt x="0" y="0"/>
                </a:moveTo>
                <a:lnTo>
                  <a:pt x="516" y="516"/>
                </a:lnTo>
                <a:cubicBezTo>
                  <a:pt x="528" y="528"/>
                  <a:pt x="528" y="548"/>
                  <a:pt x="516" y="560"/>
                </a:cubicBezTo>
                <a:lnTo>
                  <a:pt x="0" y="1076"/>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2" name="Rectangle 5"/>
          <p:cNvSpPr>
            <a:spLocks noChangeArrowheads="1"/>
          </p:cNvSpPr>
          <p:nvPr/>
        </p:nvSpPr>
        <p:spPr bwMode="auto">
          <a:xfrm>
            <a:off x="1561877" y="19452"/>
            <a:ext cx="12196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mc:AlternateContent xmlns:mc="http://schemas.openxmlformats.org/markup-compatibility/2006" xmlns:a14="http://schemas.microsoft.com/office/drawing/2010/main">
        <mc:Choice Requires="a14">
          <p:sp>
            <p:nvSpPr>
              <p:cNvPr id="3" name="矩形 2">
                <a:extLst>
                  <a:ext uri="{FF2B5EF4-FFF2-40B4-BE49-F238E27FC236}">
                    <a16:creationId xmlns:a16="http://schemas.microsoft.com/office/drawing/2014/main" id="{92901B0B-AEDB-407C-961D-A6AFA0EAAFBC}"/>
                  </a:ext>
                </a:extLst>
              </p:cNvPr>
              <p:cNvSpPr/>
              <p:nvPr/>
            </p:nvSpPr>
            <p:spPr>
              <a:xfrm>
                <a:off x="553765" y="996793"/>
                <a:ext cx="6096000" cy="1217193"/>
              </a:xfrm>
              <a:prstGeom prst="rect">
                <a:avLst/>
              </a:prstGeom>
            </p:spPr>
            <p:txBody>
              <a:bodyPr>
                <a:spAutoFit/>
              </a:bodyPr>
              <a:lstStyle/>
              <a:p>
                <a:pPr algn="just">
                  <a:lnSpc>
                    <a:spcPts val="2000"/>
                  </a:lnSpc>
                  <a:spcAft>
                    <a:spcPts val="0"/>
                  </a:spcAft>
                </a:pPr>
                <a:r>
                  <a:rPr lang="zh-CN" altLang="zh-CN" sz="3600" kern="100" dirty="0">
                    <a:latin typeface="Calibri" panose="020F0502020204030204" pitchFamily="34" charset="0"/>
                    <a:cs typeface="宋体" panose="02010600030101010101" pitchFamily="2" charset="-122"/>
                  </a:rPr>
                  <a:t>递推式：</a:t>
                </a:r>
                <a:endParaRPr lang="en-US" altLang="zh-CN" sz="3600" kern="100" dirty="0">
                  <a:latin typeface="Calibri" panose="020F0502020204030204" pitchFamily="34" charset="0"/>
                  <a:cs typeface="宋体" panose="02010600030101010101" pitchFamily="2" charset="-122"/>
                </a:endParaRPr>
              </a:p>
              <a:p>
                <a:pPr algn="just">
                  <a:lnSpc>
                    <a:spcPts val="2000"/>
                  </a:lnSpc>
                  <a:spcAft>
                    <a:spcPts val="0"/>
                  </a:spcAft>
                </a:pPr>
                <a:endParaRPr lang="en-US" altLang="zh-CN" sz="3600" kern="100" dirty="0">
                  <a:latin typeface="Calibri" panose="020F0502020204030204" pitchFamily="34" charset="0"/>
                  <a:cs typeface="Times New Roman" panose="02020603050405020304" pitchFamily="18" charset="0"/>
                </a:endParaRPr>
              </a:p>
              <a:p>
                <a:pPr algn="just">
                  <a:lnSpc>
                    <a:spcPts val="2000"/>
                  </a:lnSpc>
                  <a:spcAft>
                    <a:spcPts val="0"/>
                  </a:spcAft>
                </a:pPr>
                <a:endParaRPr lang="zh-CN" altLang="zh-CN" sz="3600" kern="100" dirty="0">
                  <a:latin typeface="Calibri" panose="020F0502020204030204" pitchFamily="34" charset="0"/>
                  <a:cs typeface="Times New Roman" panose="02020603050405020304" pitchFamily="18" charset="0"/>
                </a:endParaRPr>
              </a:p>
              <a:p>
                <a:pPr algn="ctr">
                  <a:lnSpc>
                    <a:spcPts val="2000"/>
                  </a:lnSpc>
                  <a:spcAft>
                    <a:spcPts val="0"/>
                  </a:spcAft>
                </a:pPr>
                <a14:m>
                  <m:oMath xmlns:m="http://schemas.openxmlformats.org/officeDocument/2006/math">
                    <m:r>
                      <m:rPr>
                        <m:sty m:val="p"/>
                      </m:rPr>
                      <a:rPr lang="en-US" altLang="zh-CN" sz="3600" kern="100">
                        <a:latin typeface="Cambria Math" panose="02040503050406030204" pitchFamily="18" charset="0"/>
                        <a:cs typeface="宋体" panose="02010600030101010101" pitchFamily="2" charset="-122"/>
                      </a:rPr>
                      <m:t>n</m:t>
                    </m:r>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m:rPr>
                            <m:sty m:val="p"/>
                          </m:rPr>
                          <a:rPr lang="en-US" altLang="zh-CN" sz="3600" kern="100">
                            <a:latin typeface="Cambria Math" panose="02040503050406030204" pitchFamily="18" charset="0"/>
                            <a:cs typeface="宋体" panose="02010600030101010101" pitchFamily="2" charset="-122"/>
                          </a:rPr>
                          <m:t>p</m:t>
                        </m:r>
                      </m:e>
                      <m:sub>
                        <m:r>
                          <m:rPr>
                            <m:sty m:val="p"/>
                          </m:rPr>
                          <a:rPr lang="en-US" altLang="zh-CN" sz="3600" kern="100">
                            <a:latin typeface="Cambria Math" panose="02040503050406030204" pitchFamily="18" charset="0"/>
                            <a:cs typeface="宋体" panose="02010600030101010101" pitchFamily="2" charset="-122"/>
                          </a:rPr>
                          <m:t>n</m:t>
                        </m:r>
                      </m:sub>
                    </m:sSub>
                    <m:r>
                      <a:rPr lang="en-US" altLang="zh-CN" sz="3600" kern="100">
                        <a:latin typeface="Cambria Math" panose="02040503050406030204" pitchFamily="18" charset="0"/>
                        <a:cs typeface="宋体" panose="02010600030101010101" pitchFamily="2" charset="-122"/>
                      </a:rPr>
                      <m:t>(</m:t>
                    </m:r>
                    <m:r>
                      <m:rPr>
                        <m:sty m:val="p"/>
                      </m:rPr>
                      <a:rPr lang="en-US" altLang="zh-CN" sz="3600" kern="100">
                        <a:latin typeface="Cambria Math" panose="02040503050406030204" pitchFamily="18" charset="0"/>
                        <a:cs typeface="宋体" panose="02010600030101010101" pitchFamily="2" charset="-122"/>
                      </a:rPr>
                      <m:t>t</m:t>
                    </m:r>
                    <m:r>
                      <a:rPr lang="en-US" altLang="zh-CN" sz="3600"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 </m:t>
                    </m:r>
                  </m:oMath>
                </a14:m>
                <a:r>
                  <a:rPr lang="en-US" altLang="zh-CN" sz="3600" kern="100" dirty="0">
                    <a:latin typeface="宋体" panose="02010600030101010101" pitchFamily="2" charset="-122"/>
                    <a:cs typeface="宋体" panose="02010600030101010101" pitchFamily="2" charset="-122"/>
                  </a:rPr>
                  <a:t>=</a:t>
                </a:r>
                <a14:m>
                  <m:oMath xmlns:m="http://schemas.openxmlformats.org/officeDocument/2006/math">
                    <m:r>
                      <a:rPr lang="en-US" altLang="zh-CN" sz="3600" i="1" kern="100">
                        <a:latin typeface="Cambria Math" panose="02040503050406030204" pitchFamily="18" charset="0"/>
                        <a:cs typeface="宋体" panose="02010600030101010101" pitchFamily="2" charset="-122"/>
                      </a:rPr>
                      <m:t> </m:t>
                    </m:r>
                    <m:nary>
                      <m:naryPr>
                        <m:chr m:val="∑"/>
                        <m:limLoc m:val="undOv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naryPr>
                      <m:sub>
                        <m:r>
                          <m:rPr>
                            <m:sty m:val="p"/>
                          </m:rPr>
                          <a:rPr lang="en-US" altLang="zh-CN" sz="3600" kern="100">
                            <a:latin typeface="Cambria Math" panose="02040503050406030204" pitchFamily="18" charset="0"/>
                            <a:cs typeface="宋体" panose="02010600030101010101" pitchFamily="2" charset="-122"/>
                          </a:rPr>
                          <m:t>j</m:t>
                        </m:r>
                        <m:r>
                          <a:rPr lang="en-US" altLang="zh-CN" sz="3600" kern="100">
                            <a:latin typeface="Cambria Math" panose="02040503050406030204" pitchFamily="18" charset="0"/>
                            <a:cs typeface="宋体" panose="02010600030101010101" pitchFamily="2" charset="-122"/>
                          </a:rPr>
                          <m:t>=0</m:t>
                        </m:r>
                      </m:sub>
                      <m:sup>
                        <m:r>
                          <m:rPr>
                            <m:sty m:val="p"/>
                          </m:rPr>
                          <a:rPr lang="en-US" altLang="zh-CN" sz="3600" kern="100">
                            <a:latin typeface="Cambria Math" panose="02040503050406030204" pitchFamily="18" charset="0"/>
                            <a:cs typeface="宋体" panose="02010600030101010101" pitchFamily="2" charset="-122"/>
                          </a:rPr>
                          <m:t>n</m:t>
                        </m:r>
                        <m:r>
                          <a:rPr lang="en-US" altLang="zh-CN" sz="3600" i="1" kern="100">
                            <a:latin typeface="Cambria Math" panose="02040503050406030204" pitchFamily="18" charset="0"/>
                            <a:cs typeface="宋体" panose="02010600030101010101" pitchFamily="2" charset="-122"/>
                          </a:rPr>
                          <m:t>−</m:t>
                        </m:r>
                        <m:r>
                          <a:rPr lang="en-US" altLang="zh-CN" sz="3600" kern="100">
                            <a:latin typeface="Cambria Math" panose="02040503050406030204" pitchFamily="18" charset="0"/>
                            <a:cs typeface="宋体" panose="02010600030101010101" pitchFamily="2" charset="-122"/>
                          </a:rPr>
                          <m:t>1</m:t>
                        </m:r>
                      </m:sup>
                      <m:e>
                        <m:r>
                          <a:rPr lang="en-US" altLang="zh-CN" sz="3600" kern="100">
                            <a:latin typeface="Cambria Math" panose="02040503050406030204" pitchFamily="18" charset="0"/>
                            <a:cs typeface="宋体" panose="02010600030101010101" pitchFamily="2" charset="-122"/>
                          </a:rPr>
                          <m:t>(</m:t>
                        </m:r>
                        <m:r>
                          <m:rPr>
                            <m:sty m:val="p"/>
                          </m:rPr>
                          <a:rPr lang="en-US" altLang="zh-CN" sz="3600" kern="100">
                            <a:latin typeface="Cambria Math" panose="02040503050406030204" pitchFamily="18" charset="0"/>
                            <a:cs typeface="宋体" panose="02010600030101010101" pitchFamily="2" charset="-122"/>
                          </a:rPr>
                          <m:t>n</m:t>
                        </m:r>
                        <m:r>
                          <a:rPr lang="en-US" altLang="zh-CN" sz="3600" i="1" kern="100">
                            <a:latin typeface="Cambria Math" panose="02040503050406030204" pitchFamily="18" charset="0"/>
                            <a:cs typeface="宋体" panose="02010600030101010101" pitchFamily="2" charset="-122"/>
                          </a:rPr>
                          <m:t>−</m:t>
                        </m:r>
                        <m:r>
                          <m:rPr>
                            <m:sty m:val="p"/>
                          </m:rPr>
                          <a:rPr lang="en-US" altLang="zh-CN" sz="3600" kern="100">
                            <a:latin typeface="Cambria Math" panose="02040503050406030204" pitchFamily="18" charset="0"/>
                            <a:cs typeface="宋体" panose="02010600030101010101" pitchFamily="2" charset="-122"/>
                          </a:rPr>
                          <m:t>j</m:t>
                        </m:r>
                        <m:r>
                          <a:rPr lang="en-US" altLang="zh-CN" sz="3600" kern="100">
                            <a:latin typeface="Cambria Math" panose="02040503050406030204" pitchFamily="18" charset="0"/>
                            <a:cs typeface="宋体" panose="02010600030101010101" pitchFamily="2" charset="-122"/>
                          </a:rPr>
                          <m:t>)</m:t>
                        </m:r>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m:rPr>
                                <m:sty m:val="p"/>
                              </m:rPr>
                              <a:rPr lang="en-US" altLang="zh-CN" sz="3600" kern="100">
                                <a:latin typeface="Cambria Math" panose="02040503050406030204" pitchFamily="18" charset="0"/>
                                <a:cs typeface="宋体" panose="02010600030101010101" pitchFamily="2" charset="-122"/>
                              </a:rPr>
                              <m:t>p</m:t>
                            </m:r>
                          </m:e>
                          <m:sub>
                            <m:r>
                              <m:rPr>
                                <m:sty m:val="p"/>
                              </m:rPr>
                              <a:rPr lang="en-US" altLang="zh-CN" sz="3600" kern="100">
                                <a:latin typeface="Cambria Math" panose="02040503050406030204" pitchFamily="18" charset="0"/>
                                <a:cs typeface="宋体" panose="02010600030101010101" pitchFamily="2" charset="-122"/>
                              </a:rPr>
                              <m:t>j</m:t>
                            </m:r>
                          </m:sub>
                        </m:sSub>
                        <m:r>
                          <a:rPr lang="en-US" altLang="zh-CN" sz="3600" kern="100">
                            <a:latin typeface="Cambria Math" panose="02040503050406030204" pitchFamily="18" charset="0"/>
                            <a:cs typeface="宋体" panose="02010600030101010101" pitchFamily="2" charset="-122"/>
                          </a:rPr>
                          <m:t>(</m:t>
                        </m:r>
                        <m:r>
                          <m:rPr>
                            <m:sty m:val="p"/>
                          </m:rPr>
                          <a:rPr lang="en-US" altLang="zh-CN" sz="3600" kern="100">
                            <a:latin typeface="Cambria Math" panose="02040503050406030204" pitchFamily="18" charset="0"/>
                            <a:cs typeface="宋体" panose="02010600030101010101" pitchFamily="2" charset="-122"/>
                          </a:rPr>
                          <m:t>t</m:t>
                        </m:r>
                        <m:r>
                          <a:rPr lang="en-US" altLang="zh-CN" sz="3600" kern="100">
                            <a:latin typeface="Cambria Math" panose="02040503050406030204" pitchFamily="18" charset="0"/>
                            <a:cs typeface="宋体" panose="02010600030101010101" pitchFamily="2" charset="-122"/>
                          </a:rPr>
                          <m:t>)</m:t>
                        </m:r>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m:rPr>
                                <m:sty m:val="p"/>
                              </m:rPr>
                              <a:rPr lang="en-US" altLang="zh-CN" sz="3600" kern="100">
                                <a:latin typeface="Cambria Math" panose="02040503050406030204" pitchFamily="18" charset="0"/>
                                <a:cs typeface="宋体" panose="02010600030101010101" pitchFamily="2" charset="-122"/>
                              </a:rPr>
                              <m:t>t</m:t>
                            </m:r>
                          </m:e>
                          <m:sub>
                            <m:r>
                              <m:rPr>
                                <m:sty m:val="p"/>
                              </m:rPr>
                              <a:rPr lang="en-US" altLang="zh-CN" sz="3600" kern="100">
                                <a:latin typeface="Cambria Math" panose="02040503050406030204" pitchFamily="18" charset="0"/>
                                <a:cs typeface="宋体" panose="02010600030101010101" pitchFamily="2" charset="-122"/>
                              </a:rPr>
                              <m:t>n</m:t>
                            </m:r>
                            <m:r>
                              <a:rPr lang="en-US" altLang="zh-CN" sz="3600" i="1" kern="100">
                                <a:latin typeface="Cambria Math" panose="02040503050406030204" pitchFamily="18" charset="0"/>
                                <a:cs typeface="宋体" panose="02010600030101010101" pitchFamily="2" charset="-122"/>
                              </a:rPr>
                              <m:t>−</m:t>
                            </m:r>
                            <m:r>
                              <m:rPr>
                                <m:sty m:val="p"/>
                              </m:rPr>
                              <a:rPr lang="en-US" altLang="zh-CN" sz="3600" kern="100">
                                <a:latin typeface="Cambria Math" panose="02040503050406030204" pitchFamily="18" charset="0"/>
                                <a:cs typeface="宋体" panose="02010600030101010101" pitchFamily="2" charset="-122"/>
                              </a:rPr>
                              <m:t>j</m:t>
                            </m:r>
                          </m:sub>
                        </m:sSub>
                      </m:e>
                    </m:nary>
                  </m:oMath>
                </a14:m>
                <a:endParaRPr lang="zh-CN" altLang="zh-CN" sz="3600" kern="100" dirty="0">
                  <a:latin typeface="Calibri" panose="020F0502020204030204" pitchFamily="34" charset="0"/>
                  <a:cs typeface="Times New Roman" panose="02020603050405020304" pitchFamily="18" charset="0"/>
                </a:endParaRPr>
              </a:p>
            </p:txBody>
          </p:sp>
        </mc:Choice>
        <mc:Fallback xmlns="">
          <p:sp>
            <p:nvSpPr>
              <p:cNvPr id="3" name="矩形 2">
                <a:extLst>
                  <a:ext uri="{FF2B5EF4-FFF2-40B4-BE49-F238E27FC236}">
                    <a16:creationId xmlns:a16="http://schemas.microsoft.com/office/drawing/2014/main" id="{92901B0B-AEDB-407C-961D-A6AFA0EAAFBC}"/>
                  </a:ext>
                </a:extLst>
              </p:cNvPr>
              <p:cNvSpPr>
                <a:spLocks noRot="1" noChangeAspect="1" noMove="1" noResize="1" noEditPoints="1" noAdjustHandles="1" noChangeArrowheads="1" noChangeShapeType="1" noTextEdit="1"/>
              </p:cNvSpPr>
              <p:nvPr/>
            </p:nvSpPr>
            <p:spPr>
              <a:xfrm>
                <a:off x="553765" y="996793"/>
                <a:ext cx="6096000" cy="1217193"/>
              </a:xfrm>
              <a:prstGeom prst="rect">
                <a:avLst/>
              </a:prstGeom>
              <a:blipFill>
                <a:blip r:embed="rId3"/>
                <a:stretch>
                  <a:fillRect l="-3100" t="-31156" b="-1005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矩形 3">
                <a:extLst>
                  <a:ext uri="{FF2B5EF4-FFF2-40B4-BE49-F238E27FC236}">
                    <a16:creationId xmlns:a16="http://schemas.microsoft.com/office/drawing/2014/main" id="{B1B08D7F-FCA0-410C-81F1-13E344E8BF83}"/>
                  </a:ext>
                </a:extLst>
              </p:cNvPr>
              <p:cNvSpPr/>
              <p:nvPr/>
            </p:nvSpPr>
            <p:spPr>
              <a:xfrm>
                <a:off x="697781" y="2420888"/>
                <a:ext cx="6096000" cy="3170099"/>
              </a:xfrm>
              <a:prstGeom prst="rect">
                <a:avLst/>
              </a:prstGeom>
            </p:spPr>
            <p:txBody>
              <a:bodyPr>
                <a:spAutoFit/>
              </a:bodyPr>
              <a:lstStyle/>
              <a:p>
                <a:pPr>
                  <a:lnSpc>
                    <a:spcPts val="2000"/>
                  </a:lnSpc>
                  <a:spcAft>
                    <a:spcPts val="0"/>
                  </a:spcAft>
                  <a:tabLst>
                    <a:tab pos="5220970" algn="r"/>
                  </a:tabLst>
                </a:pPr>
                <a:endParaRPr lang="en-US" altLang="zh-CN" sz="3600" i="1" kern="100" dirty="0">
                  <a:latin typeface="Cambria Math" panose="02040503050406030204" pitchFamily="18" charset="0"/>
                  <a:ea typeface="Cambria Math" panose="02040503050406030204" pitchFamily="18" charset="0"/>
                  <a:cs typeface="宋体" panose="02010600030101010101" pitchFamily="2" charset="-122"/>
                </a:endParaRPr>
              </a:p>
              <a:p>
                <a:pPr>
                  <a:lnSpc>
                    <a:spcPts val="2000"/>
                  </a:lnSpc>
                  <a:spcAft>
                    <a:spcPts val="0"/>
                  </a:spcAft>
                  <a:tabLst>
                    <a:tab pos="5220970" algn="r"/>
                  </a:tabLst>
                </a:pPr>
                <a:endParaRPr lang="en-US" altLang="zh-CN" sz="3600" i="1" kern="100" dirty="0">
                  <a:latin typeface="Cambria Math" panose="02040503050406030204" pitchFamily="18" charset="0"/>
                  <a:ea typeface="Cambria Math" panose="02040503050406030204" pitchFamily="18" charset="0"/>
                  <a:cs typeface="宋体" panose="02010600030101010101" pitchFamily="2" charset="-122"/>
                </a:endParaRPr>
              </a:p>
              <a:p>
                <a:pPr>
                  <a:lnSpc>
                    <a:spcPts val="2000"/>
                  </a:lnSpc>
                  <a:spcAft>
                    <a:spcPts val="0"/>
                  </a:spcAft>
                  <a:tabLst>
                    <a:tab pos="5220970" algn="r"/>
                  </a:tabLst>
                </a:pPr>
                <a14:m>
                  <m:oMath xmlns:m="http://schemas.openxmlformats.org/officeDocument/2006/math">
                    <m:sSup>
                      <m:sSupPr>
                        <m:ctrlPr>
                          <a:rPr lang="zh-CN" altLang="zh-CN" sz="3600" i="1" kern="100">
                            <a:latin typeface="Cambria Math" panose="02040503050406030204" pitchFamily="18" charset="0"/>
                            <a:ea typeface="Cambria Math" panose="02040503050406030204" pitchFamily="18" charset="0"/>
                            <a:cs typeface="宋体" panose="02010600030101010101" pitchFamily="2" charset="-122"/>
                          </a:rPr>
                        </m:ctrlPr>
                      </m:sSupPr>
                      <m:e>
                        <m:r>
                          <a:rPr lang="en-US" altLang="zh-CN" sz="3600" i="1" kern="100">
                            <a:latin typeface="Cambria Math" panose="02040503050406030204" pitchFamily="18" charset="0"/>
                            <a:cs typeface="宋体" panose="02010600030101010101" pitchFamily="2" charset="-122"/>
                          </a:rPr>
                          <m:t>𝑒</m:t>
                        </m:r>
                      </m:e>
                      <m:sup>
                        <m:r>
                          <a:rPr lang="en-US" altLang="zh-CN" sz="3600" i="1" kern="100">
                            <a:latin typeface="Cambria Math" panose="02040503050406030204" pitchFamily="18" charset="0"/>
                            <a:cs typeface="宋体" panose="02010600030101010101" pitchFamily="2" charset="-122"/>
                          </a:rPr>
                          <m:t>𝜉</m:t>
                        </m:r>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𝑡</m:t>
                        </m:r>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𝜆</m:t>
                        </m:r>
                        <m:r>
                          <a:rPr lang="en-US" altLang="zh-CN" sz="3600" i="1" kern="100">
                            <a:latin typeface="Cambria Math" panose="02040503050406030204" pitchFamily="18" charset="0"/>
                            <a:cs typeface="宋体" panose="02010600030101010101" pitchFamily="2" charset="-122"/>
                          </a:rPr>
                          <m:t>)</m:t>
                        </m:r>
                      </m:sup>
                    </m:sSup>
                    <m:f>
                      <m:f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fPr>
                      <m:num>
                        <m:r>
                          <a:rPr lang="en-US" altLang="zh-CN" sz="3600" i="1" kern="100">
                            <a:latin typeface="Cambria Math" panose="02040503050406030204" pitchFamily="18" charset="0"/>
                            <a:cs typeface="宋体" panose="02010600030101010101" pitchFamily="2" charset="-122"/>
                          </a:rPr>
                          <m:t>𝜕𝜉</m:t>
                        </m:r>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𝑡</m:t>
                        </m:r>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𝜆</m:t>
                        </m:r>
                        <m:r>
                          <a:rPr lang="en-US" altLang="zh-CN" sz="3600" i="1" kern="100">
                            <a:latin typeface="Cambria Math" panose="02040503050406030204" pitchFamily="18" charset="0"/>
                            <a:cs typeface="宋体" panose="02010600030101010101" pitchFamily="2" charset="-122"/>
                          </a:rPr>
                          <m:t>)</m:t>
                        </m:r>
                      </m:num>
                      <m:den>
                        <m:r>
                          <a:rPr lang="en-US" altLang="zh-CN" sz="3600" i="1" kern="100">
                            <a:latin typeface="Cambria Math" panose="02040503050406030204" pitchFamily="18" charset="0"/>
                            <a:cs typeface="宋体" panose="02010600030101010101" pitchFamily="2" charset="-122"/>
                          </a:rPr>
                          <m:t>𝜕𝜆</m:t>
                        </m:r>
                      </m:den>
                    </m:f>
                    <m:r>
                      <a:rPr lang="en-US" altLang="zh-CN" sz="3600" i="1" kern="100">
                        <a:latin typeface="Cambria Math" panose="02040503050406030204" pitchFamily="18" charset="0"/>
                        <a:cs typeface="宋体" panose="02010600030101010101" pitchFamily="2" charset="-122"/>
                      </a:rPr>
                      <m:t> </m:t>
                    </m:r>
                  </m:oMath>
                </a14:m>
                <a:r>
                  <a:rPr lang="en-US" altLang="zh-CN" sz="3600" kern="100" dirty="0">
                    <a:latin typeface="宋体" panose="02010600030101010101" pitchFamily="2" charset="-122"/>
                    <a:cs typeface="宋体" panose="02010600030101010101" pitchFamily="2" charset="-122"/>
                  </a:rPr>
                  <a:t>=</a:t>
                </a:r>
              </a:p>
              <a:p>
                <a:pPr>
                  <a:lnSpc>
                    <a:spcPts val="2000"/>
                  </a:lnSpc>
                  <a:spcAft>
                    <a:spcPts val="0"/>
                  </a:spcAft>
                  <a:tabLst>
                    <a:tab pos="5220970" algn="r"/>
                  </a:tabLst>
                </a:pPr>
                <a:endParaRPr lang="en-US" altLang="zh-CN" sz="3600" i="1" kern="100" dirty="0">
                  <a:latin typeface="宋体" panose="02010600030101010101" pitchFamily="2" charset="-122"/>
                  <a:cs typeface="宋体" panose="02010600030101010101" pitchFamily="2" charset="-122"/>
                </a:endParaRPr>
              </a:p>
              <a:p>
                <a:pPr>
                  <a:lnSpc>
                    <a:spcPts val="2000"/>
                  </a:lnSpc>
                  <a:spcAft>
                    <a:spcPts val="0"/>
                  </a:spcAft>
                  <a:tabLst>
                    <a:tab pos="5220970" algn="r"/>
                  </a:tabLst>
                </a:pPr>
                <a:endParaRPr lang="en-US" altLang="zh-CN" sz="3600" i="1" kern="100" dirty="0">
                  <a:latin typeface="宋体" panose="02010600030101010101" pitchFamily="2" charset="-122"/>
                  <a:cs typeface="宋体" panose="02010600030101010101" pitchFamily="2" charset="-122"/>
                </a:endParaRPr>
              </a:p>
              <a:p>
                <a:pPr>
                  <a:lnSpc>
                    <a:spcPts val="2000"/>
                  </a:lnSpc>
                  <a:spcAft>
                    <a:spcPts val="0"/>
                  </a:spcAft>
                  <a:tabLst>
                    <a:tab pos="5220970" algn="r"/>
                  </a:tabLst>
                </a:pPr>
                <a:endParaRPr lang="en-US" altLang="zh-CN" sz="3600" i="1" kern="100" dirty="0">
                  <a:latin typeface="宋体" panose="02010600030101010101" pitchFamily="2" charset="-122"/>
                  <a:cs typeface="宋体" panose="02010600030101010101" pitchFamily="2" charset="-122"/>
                </a:endParaRPr>
              </a:p>
              <a:p>
                <a:pPr>
                  <a:lnSpc>
                    <a:spcPts val="2000"/>
                  </a:lnSpc>
                  <a:spcAft>
                    <a:spcPts val="0"/>
                  </a:spcAft>
                  <a:tabLst>
                    <a:tab pos="5220970" algn="r"/>
                  </a:tabLst>
                </a:pPr>
                <a14:m>
                  <m:oMath xmlns:m="http://schemas.openxmlformats.org/officeDocument/2006/math">
                    <m:r>
                      <a:rPr lang="en-US" altLang="zh-CN" sz="3600" i="1" kern="100">
                        <a:latin typeface="Cambria Math" panose="02040503050406030204" pitchFamily="18" charset="0"/>
                        <a:cs typeface="宋体" panose="02010600030101010101" pitchFamily="2" charset="-122"/>
                      </a:rPr>
                      <m:t> </m:t>
                    </m:r>
                    <m:nary>
                      <m:naryPr>
                        <m:chr m:val="∑"/>
                        <m:limLoc m:val="undOv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naryPr>
                      <m:sub>
                        <m:r>
                          <a:rPr lang="en-US" altLang="zh-CN" sz="3600" i="1" kern="100">
                            <a:latin typeface="Cambria Math" panose="02040503050406030204" pitchFamily="18" charset="0"/>
                            <a:cs typeface="宋体" panose="02010600030101010101" pitchFamily="2" charset="-122"/>
                          </a:rPr>
                          <m:t>𝑗</m:t>
                        </m:r>
                        <m:r>
                          <a:rPr lang="en-US" altLang="zh-CN" sz="3600" i="1" kern="100">
                            <a:latin typeface="Cambria Math" panose="02040503050406030204" pitchFamily="18" charset="0"/>
                            <a:cs typeface="宋体" panose="02010600030101010101" pitchFamily="2" charset="-122"/>
                          </a:rPr>
                          <m:t>=0</m:t>
                        </m:r>
                      </m:sub>
                      <m:sup>
                        <m:r>
                          <a:rPr lang="en-US" altLang="zh-CN" sz="3600" i="1" kern="100">
                            <a:latin typeface="Cambria Math" panose="02040503050406030204" pitchFamily="18" charset="0"/>
                            <a:cs typeface="宋体" panose="02010600030101010101" pitchFamily="2" charset="-122"/>
                          </a:rPr>
                          <m:t>∞</m:t>
                        </m:r>
                      </m:sup>
                      <m:e>
                        <m:nary>
                          <m:naryPr>
                            <m:chr m:val="∑"/>
                            <m:limLoc m:val="undOv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naryPr>
                          <m:sub>
                            <m:r>
                              <a:rPr lang="en-US" altLang="zh-CN" sz="3600" i="1" kern="100">
                                <a:latin typeface="Cambria Math" panose="02040503050406030204" pitchFamily="18" charset="0"/>
                                <a:cs typeface="宋体" panose="02010600030101010101" pitchFamily="2" charset="-122"/>
                              </a:rPr>
                              <m:t>𝑙</m:t>
                            </m:r>
                            <m:r>
                              <a:rPr lang="en-US" altLang="zh-CN" sz="3600" i="1" kern="100">
                                <a:latin typeface="Cambria Math" panose="02040503050406030204" pitchFamily="18" charset="0"/>
                                <a:cs typeface="宋体" panose="02010600030101010101" pitchFamily="2" charset="-122"/>
                              </a:rPr>
                              <m:t>=1</m:t>
                            </m:r>
                          </m:sub>
                          <m:sup>
                            <m:r>
                              <a:rPr lang="en-US" altLang="zh-CN" sz="3600" i="1" kern="100">
                                <a:latin typeface="Cambria Math" panose="02040503050406030204" pitchFamily="18" charset="0"/>
                                <a:cs typeface="宋体" panose="02010600030101010101" pitchFamily="2" charset="-122"/>
                              </a:rPr>
                              <m:t>∞</m:t>
                            </m:r>
                          </m:sup>
                          <m:e>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𝑝</m:t>
                                </m:r>
                              </m:e>
                              <m:sub>
                                <m:r>
                                  <a:rPr lang="en-US" altLang="zh-CN" sz="3600" i="1" kern="100">
                                    <a:latin typeface="Cambria Math" panose="02040503050406030204" pitchFamily="18" charset="0"/>
                                    <a:cs typeface="宋体" panose="02010600030101010101" pitchFamily="2" charset="-122"/>
                                  </a:rPr>
                                  <m:t>𝑗</m:t>
                                </m:r>
                              </m:sub>
                            </m:sSub>
                          </m:e>
                        </m:nary>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𝑡</m:t>
                        </m:r>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𝑙</m:t>
                        </m:r>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𝑙</m:t>
                            </m:r>
                          </m:sub>
                        </m:sSub>
                        <m:sSup>
                          <m:sSup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pPr>
                          <m:e>
                            <m:r>
                              <a:rPr lang="en-US" altLang="zh-CN" sz="3600" i="1" kern="100">
                                <a:latin typeface="Cambria Math" panose="02040503050406030204" pitchFamily="18" charset="0"/>
                                <a:cs typeface="宋体" panose="02010600030101010101" pitchFamily="2" charset="-122"/>
                              </a:rPr>
                              <m:t>𝜆</m:t>
                            </m:r>
                          </m:e>
                          <m:sup>
                            <m:r>
                              <a:rPr lang="en-US" altLang="zh-CN" sz="3600" i="1" kern="100">
                                <a:latin typeface="Cambria Math" panose="02040503050406030204" pitchFamily="18" charset="0"/>
                                <a:cs typeface="宋体" panose="02010600030101010101" pitchFamily="2" charset="-122"/>
                              </a:rPr>
                              <m:t>𝑗</m:t>
                            </m:r>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𝑙</m:t>
                            </m:r>
                            <m:r>
                              <a:rPr lang="en-US" altLang="zh-CN" sz="3600" i="1" kern="100">
                                <a:latin typeface="Cambria Math" panose="02040503050406030204" pitchFamily="18" charset="0"/>
                                <a:cs typeface="宋体" panose="02010600030101010101" pitchFamily="2" charset="-122"/>
                              </a:rPr>
                              <m:t>−1</m:t>
                            </m:r>
                          </m:sup>
                        </m:sSup>
                        <m:r>
                          <a:rPr lang="en-US" altLang="zh-CN" sz="3600" i="1" kern="100">
                            <a:latin typeface="Cambria Math" panose="02040503050406030204" pitchFamily="18" charset="0"/>
                            <a:cs typeface="宋体" panose="02010600030101010101" pitchFamily="2" charset="-122"/>
                          </a:rPr>
                          <m:t> </m:t>
                        </m:r>
                      </m:e>
                    </m:nary>
                  </m:oMath>
                </a14:m>
                <a:r>
                  <a:rPr lang="en-US" altLang="zh-CN" sz="3600" kern="100" dirty="0">
                    <a:latin typeface="宋体" panose="02010600030101010101" pitchFamily="2" charset="-122"/>
                    <a:cs typeface="宋体" panose="02010600030101010101" pitchFamily="2" charset="-122"/>
                  </a:rPr>
                  <a:t>=</a:t>
                </a:r>
              </a:p>
              <a:p>
                <a:pPr>
                  <a:lnSpc>
                    <a:spcPts val="2000"/>
                  </a:lnSpc>
                  <a:spcAft>
                    <a:spcPts val="0"/>
                  </a:spcAft>
                  <a:tabLst>
                    <a:tab pos="5220970" algn="r"/>
                  </a:tabLst>
                </a:pPr>
                <a:endParaRPr lang="en-US" altLang="zh-CN" sz="3600" i="1" kern="100" dirty="0">
                  <a:latin typeface="宋体" panose="02010600030101010101" pitchFamily="2" charset="-122"/>
                  <a:cs typeface="宋体" panose="02010600030101010101" pitchFamily="2" charset="-122"/>
                </a:endParaRPr>
              </a:p>
              <a:p>
                <a:pPr>
                  <a:lnSpc>
                    <a:spcPts val="2000"/>
                  </a:lnSpc>
                  <a:spcAft>
                    <a:spcPts val="0"/>
                  </a:spcAft>
                  <a:tabLst>
                    <a:tab pos="5220970" algn="r"/>
                  </a:tabLst>
                </a:pPr>
                <a:endParaRPr lang="en-US" altLang="zh-CN" sz="3600" i="1" kern="100" dirty="0">
                  <a:latin typeface="宋体" panose="02010600030101010101" pitchFamily="2" charset="-122"/>
                  <a:cs typeface="宋体" panose="02010600030101010101" pitchFamily="2" charset="-122"/>
                </a:endParaRPr>
              </a:p>
              <a:p>
                <a:pPr>
                  <a:lnSpc>
                    <a:spcPts val="2000"/>
                  </a:lnSpc>
                  <a:spcAft>
                    <a:spcPts val="0"/>
                  </a:spcAft>
                  <a:tabLst>
                    <a:tab pos="5220970" algn="r"/>
                  </a:tabLst>
                </a:pPr>
                <a:endParaRPr lang="en-US" altLang="zh-CN" sz="3600" i="1" kern="100" dirty="0">
                  <a:latin typeface="宋体" panose="02010600030101010101" pitchFamily="2" charset="-122"/>
                  <a:cs typeface="宋体" panose="02010600030101010101" pitchFamily="2" charset="-122"/>
                </a:endParaRPr>
              </a:p>
              <a:p>
                <a:pPr>
                  <a:lnSpc>
                    <a:spcPts val="2000"/>
                  </a:lnSpc>
                  <a:spcAft>
                    <a:spcPts val="0"/>
                  </a:spcAft>
                  <a:tabLst>
                    <a:tab pos="5220970" algn="r"/>
                  </a:tabLst>
                </a:pPr>
                <a:endParaRPr lang="en-US" altLang="zh-CN" sz="3600" i="1" kern="100" dirty="0">
                  <a:latin typeface="Cambria Math" panose="02040503050406030204" pitchFamily="18" charset="0"/>
                  <a:cs typeface="宋体" panose="02010600030101010101" pitchFamily="2" charset="-122"/>
                </a:endParaRPr>
              </a:p>
              <a:p>
                <a:pPr>
                  <a:lnSpc>
                    <a:spcPts val="2000"/>
                  </a:lnSpc>
                  <a:spcAft>
                    <a:spcPts val="0"/>
                  </a:spcAft>
                  <a:tabLst>
                    <a:tab pos="5220970" algn="r"/>
                  </a:tabLst>
                </a:pPr>
                <a14:m>
                  <m:oMathPara xmlns:m="http://schemas.openxmlformats.org/officeDocument/2006/math">
                    <m:oMathParaPr>
                      <m:jc m:val="centerGroup"/>
                    </m:oMathParaPr>
                    <m:oMath xmlns:m="http://schemas.openxmlformats.org/officeDocument/2006/math">
                      <m:r>
                        <a:rPr lang="en-US" altLang="zh-CN" sz="3600" i="1" kern="100">
                          <a:latin typeface="Cambria Math" panose="02040503050406030204" pitchFamily="18" charset="0"/>
                          <a:cs typeface="宋体" panose="02010600030101010101" pitchFamily="2" charset="-122"/>
                        </a:rPr>
                        <m:t> </m:t>
                      </m:r>
                      <m:nary>
                        <m:naryPr>
                          <m:chr m:val="∑"/>
                          <m:limLoc m:val="undOv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naryPr>
                        <m:sub>
                          <m:r>
                            <a:rPr lang="en-US" altLang="zh-CN" sz="3600" i="1" kern="100">
                              <a:latin typeface="Cambria Math" panose="02040503050406030204" pitchFamily="18" charset="0"/>
                              <a:cs typeface="宋体" panose="02010600030101010101" pitchFamily="2" charset="-122"/>
                            </a:rPr>
                            <m:t>𝑛</m:t>
                          </m:r>
                          <m:r>
                            <a:rPr lang="en-US" altLang="zh-CN" sz="3600" i="1" kern="100">
                              <a:latin typeface="Cambria Math" panose="02040503050406030204" pitchFamily="18" charset="0"/>
                              <a:cs typeface="宋体" panose="02010600030101010101" pitchFamily="2" charset="-122"/>
                            </a:rPr>
                            <m:t>=1</m:t>
                          </m:r>
                        </m:sub>
                        <m:sup>
                          <m:r>
                            <a:rPr lang="en-US" altLang="zh-CN" sz="3600" i="1" kern="100">
                              <a:latin typeface="Cambria Math" panose="02040503050406030204" pitchFamily="18" charset="0"/>
                              <a:cs typeface="宋体" panose="02010600030101010101" pitchFamily="2" charset="-122"/>
                            </a:rPr>
                            <m:t>∞</m:t>
                          </m:r>
                        </m:sup>
                        <m:e>
                          <m:r>
                            <a:rPr lang="en-US" altLang="zh-CN" sz="3600" i="1" kern="100">
                              <a:latin typeface="Cambria Math" panose="02040503050406030204" pitchFamily="18" charset="0"/>
                              <a:cs typeface="宋体" panose="02010600030101010101" pitchFamily="2" charset="-122"/>
                            </a:rPr>
                            <m:t>(</m:t>
                          </m:r>
                          <m:nary>
                            <m:naryPr>
                              <m:chr m:val="∑"/>
                              <m:limLoc m:val="undOv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naryPr>
                            <m:sub>
                              <m:r>
                                <a:rPr lang="en-US" altLang="zh-CN" sz="3600" i="1" kern="100">
                                  <a:latin typeface="Cambria Math" panose="02040503050406030204" pitchFamily="18" charset="0"/>
                                  <a:cs typeface="宋体" panose="02010600030101010101" pitchFamily="2" charset="-122"/>
                                </a:rPr>
                                <m:t>𝑗</m:t>
                              </m:r>
                              <m:r>
                                <a:rPr lang="en-US" altLang="zh-CN" sz="3600" i="1" kern="100">
                                  <a:latin typeface="Cambria Math" panose="02040503050406030204" pitchFamily="18" charset="0"/>
                                  <a:cs typeface="宋体" panose="02010600030101010101" pitchFamily="2" charset="-122"/>
                                </a:rPr>
                                <m:t>=0</m:t>
                              </m:r>
                            </m:sub>
                            <m:sup>
                              <m:r>
                                <a:rPr lang="en-US" altLang="zh-CN" sz="3600" i="1" kern="100">
                                  <a:latin typeface="Cambria Math" panose="02040503050406030204" pitchFamily="18" charset="0"/>
                                  <a:cs typeface="宋体" panose="02010600030101010101" pitchFamily="2" charset="-122"/>
                                </a:rPr>
                                <m:t>𝑛</m:t>
                              </m:r>
                              <m:r>
                                <a:rPr lang="en-US" altLang="zh-CN" sz="3600" i="1" kern="100">
                                  <a:latin typeface="Cambria Math" panose="02040503050406030204" pitchFamily="18" charset="0"/>
                                  <a:cs typeface="宋体" panose="02010600030101010101" pitchFamily="2" charset="-122"/>
                                </a:rPr>
                                <m:t>−1</m:t>
                              </m:r>
                            </m:sup>
                            <m:e>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𝑝</m:t>
                                  </m:r>
                                </m:e>
                                <m:sub>
                                  <m:r>
                                    <a:rPr lang="en-US" altLang="zh-CN" sz="3600" i="1" kern="100">
                                      <a:latin typeface="Cambria Math" panose="02040503050406030204" pitchFamily="18" charset="0"/>
                                      <a:cs typeface="宋体" panose="02010600030101010101" pitchFamily="2" charset="-122"/>
                                    </a:rPr>
                                    <m:t>𝑗</m:t>
                                  </m:r>
                                </m:sub>
                              </m:sSub>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𝑡</m:t>
                              </m:r>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𝑛</m:t>
                              </m:r>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𝑗</m:t>
                              </m:r>
                              <m:r>
                                <a:rPr lang="en-US" altLang="zh-CN" sz="3600" i="1" kern="100">
                                  <a:latin typeface="Cambria Math" panose="02040503050406030204" pitchFamily="18" charset="0"/>
                                  <a:cs typeface="宋体" panose="02010600030101010101" pitchFamily="2" charset="-122"/>
                                </a:rPr>
                                <m:t>)</m:t>
                              </m:r>
                            </m:e>
                          </m:nary>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𝑛</m:t>
                              </m:r>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𝑗</m:t>
                              </m:r>
                            </m:sub>
                          </m:sSub>
                          <m:r>
                            <a:rPr lang="en-US" altLang="zh-CN" sz="3600" i="1" kern="100">
                              <a:latin typeface="Cambria Math" panose="02040503050406030204" pitchFamily="18" charset="0"/>
                              <a:cs typeface="宋体" panose="02010600030101010101" pitchFamily="2" charset="-122"/>
                            </a:rPr>
                            <m:t>)</m:t>
                          </m:r>
                          <m:sSup>
                            <m:sSup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pPr>
                            <m:e>
                              <m:r>
                                <a:rPr lang="en-US" altLang="zh-CN" sz="3600" i="1" kern="100">
                                  <a:latin typeface="Cambria Math" panose="02040503050406030204" pitchFamily="18" charset="0"/>
                                  <a:cs typeface="宋体" panose="02010600030101010101" pitchFamily="2" charset="-122"/>
                                </a:rPr>
                                <m:t>𝜆</m:t>
                              </m:r>
                            </m:e>
                            <m:sup>
                              <m:r>
                                <a:rPr lang="en-US" altLang="zh-CN" sz="3600" i="1" kern="100">
                                  <a:latin typeface="Cambria Math" panose="02040503050406030204" pitchFamily="18" charset="0"/>
                                  <a:cs typeface="宋体" panose="02010600030101010101" pitchFamily="2" charset="-122"/>
                                </a:rPr>
                                <m:t>𝑛</m:t>
                              </m:r>
                              <m:r>
                                <a:rPr lang="en-US" altLang="zh-CN" sz="3600" i="1" kern="100">
                                  <a:latin typeface="Cambria Math" panose="02040503050406030204" pitchFamily="18" charset="0"/>
                                  <a:cs typeface="宋体" panose="02010600030101010101" pitchFamily="2" charset="-122"/>
                                </a:rPr>
                                <m:t>−1</m:t>
                              </m:r>
                            </m:sup>
                          </m:sSup>
                        </m:e>
                      </m:nary>
                    </m:oMath>
                  </m:oMathPara>
                </a14:m>
                <a:endParaRPr lang="zh-CN" altLang="zh-CN" sz="3600" kern="100" dirty="0">
                  <a:latin typeface="Calibri" panose="020F0502020204030204" pitchFamily="34" charset="0"/>
                  <a:cs typeface="Times New Roman" panose="02020603050405020304" pitchFamily="18" charset="0"/>
                </a:endParaRPr>
              </a:p>
            </p:txBody>
          </p:sp>
        </mc:Choice>
        <mc:Fallback xmlns="">
          <p:sp>
            <p:nvSpPr>
              <p:cNvPr id="4" name="矩形 3">
                <a:extLst>
                  <a:ext uri="{FF2B5EF4-FFF2-40B4-BE49-F238E27FC236}">
                    <a16:creationId xmlns:a16="http://schemas.microsoft.com/office/drawing/2014/main" id="{B1B08D7F-FCA0-410C-81F1-13E344E8BF83}"/>
                  </a:ext>
                </a:extLst>
              </p:cNvPr>
              <p:cNvSpPr>
                <a:spLocks noRot="1" noChangeAspect="1" noMove="1" noResize="1" noEditPoints="1" noAdjustHandles="1" noChangeArrowheads="1" noChangeShapeType="1" noTextEdit="1"/>
              </p:cNvSpPr>
              <p:nvPr/>
            </p:nvSpPr>
            <p:spPr>
              <a:xfrm>
                <a:off x="697781" y="2420888"/>
                <a:ext cx="6096000" cy="3170099"/>
              </a:xfrm>
              <a:prstGeom prst="rect">
                <a:avLst/>
              </a:prstGeom>
              <a:blipFill>
                <a:blip r:embed="rId4"/>
                <a:stretch>
                  <a:fillRect l="-25000" r="-2400" b="-93846"/>
                </a:stretch>
              </a:blipFill>
            </p:spPr>
            <p:txBody>
              <a:bodyPr/>
              <a:lstStyle/>
              <a:p>
                <a:r>
                  <a:rPr lang="zh-CN" altLang="en-US">
                    <a:noFill/>
                  </a:rPr>
                  <a:t> </a:t>
                </a:r>
              </a:p>
            </p:txBody>
          </p:sp>
        </mc:Fallback>
      </mc:AlternateContent>
    </p:spTree>
  </p:cSld>
  <p:clrMapOvr>
    <a:masterClrMapping/>
  </p:clrMapOvr>
  <p:transition spd="med" advTm="9780">
    <p:push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矩形 7">
                <a:extLst>
                  <a:ext uri="{FF2B5EF4-FFF2-40B4-BE49-F238E27FC236}">
                    <a16:creationId xmlns:a16="http://schemas.microsoft.com/office/drawing/2014/main" id="{5D8DFAF9-3C2C-4DBD-B897-87732F41DC6F}"/>
                  </a:ext>
                </a:extLst>
              </p:cNvPr>
              <p:cNvSpPr/>
              <p:nvPr/>
            </p:nvSpPr>
            <p:spPr>
              <a:xfrm>
                <a:off x="561229" y="692696"/>
                <a:ext cx="9857632" cy="4965462"/>
              </a:xfrm>
              <a:prstGeom prst="rect">
                <a:avLst/>
              </a:prstGeom>
            </p:spPr>
            <p:txBody>
              <a:bodyPr wrap="square">
                <a:spAutoFit/>
              </a:bodyPr>
              <a:lstStyle/>
              <a:p>
                <a:pPr algn="just">
                  <a:lnSpc>
                    <a:spcPts val="2000"/>
                  </a:lnSpc>
                  <a:spcAft>
                    <a:spcPts val="0"/>
                  </a:spcAft>
                </a:pPr>
                <a:r>
                  <a:rPr lang="zh-CN" altLang="zh-CN" sz="3600" kern="100" dirty="0">
                    <a:latin typeface="Calibri" panose="020F0502020204030204" pitchFamily="34" charset="0"/>
                    <a:cs typeface="宋体" panose="02010600030101010101" pitchFamily="2" charset="-122"/>
                  </a:rPr>
                  <a:t>我们列出</a:t>
                </a:r>
                <a:r>
                  <a:rPr lang="en-US" altLang="zh-CN" sz="3600" kern="100" dirty="0">
                    <a:latin typeface="Calibri" panose="020F0502020204030204" pitchFamily="34" charset="0"/>
                    <a:cs typeface="宋体" panose="02010600030101010101" pitchFamily="2" charset="-122"/>
                  </a:rPr>
                  <a:t>Schur</a:t>
                </a:r>
                <a:r>
                  <a:rPr lang="zh-CN" altLang="zh-CN" sz="3600" kern="100" dirty="0">
                    <a:latin typeface="Calibri" panose="020F0502020204030204" pitchFamily="34" charset="0"/>
                    <a:cs typeface="宋体" panose="02010600030101010101" pitchFamily="2" charset="-122"/>
                  </a:rPr>
                  <a:t>多项式的前</a:t>
                </a:r>
                <a:r>
                  <a:rPr lang="en-US" altLang="zh-CN" sz="3600" kern="100" dirty="0">
                    <a:latin typeface="Calibri" panose="020F0502020204030204" pitchFamily="34" charset="0"/>
                    <a:cs typeface="宋体" panose="02010600030101010101" pitchFamily="2" charset="-122"/>
                  </a:rPr>
                  <a:t>5</a:t>
                </a:r>
                <a:r>
                  <a:rPr lang="zh-CN" altLang="zh-CN" sz="3600" kern="100" dirty="0">
                    <a:latin typeface="Calibri" panose="020F0502020204030204" pitchFamily="34" charset="0"/>
                    <a:cs typeface="宋体" panose="02010600030101010101" pitchFamily="2" charset="-122"/>
                  </a:rPr>
                  <a:t>项：</a:t>
                </a:r>
                <a:endParaRPr lang="en-US" altLang="zh-CN" sz="3600" kern="100" dirty="0">
                  <a:latin typeface="Calibri" panose="020F0502020204030204" pitchFamily="34" charset="0"/>
                  <a:cs typeface="宋体" panose="02010600030101010101" pitchFamily="2" charset="-122"/>
                </a:endParaRPr>
              </a:p>
              <a:p>
                <a:pPr algn="just">
                  <a:lnSpc>
                    <a:spcPts val="2000"/>
                  </a:lnSpc>
                  <a:spcAft>
                    <a:spcPts val="0"/>
                  </a:spcAft>
                </a:pPr>
                <a:endParaRPr lang="zh-CN" altLang="zh-CN" sz="3600" kern="100" dirty="0">
                  <a:latin typeface="Calibri" panose="020F0502020204030204" pitchFamily="34" charset="0"/>
                  <a:cs typeface="Times New Roman" panose="02020603050405020304" pitchFamily="18" charset="0"/>
                </a:endParaRPr>
              </a:p>
              <a:p>
                <a:pPr algn="ctr">
                  <a:lnSpc>
                    <a:spcPts val="2000"/>
                  </a:lnSpc>
                  <a:spcAft>
                    <a:spcPts val="0"/>
                  </a:spcAft>
                </a:pPr>
                <a14:m>
                  <m:oMath xmlns:m="http://schemas.openxmlformats.org/officeDocument/2006/math">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𝑝</m:t>
                        </m:r>
                      </m:e>
                      <m:sub>
                        <m:r>
                          <a:rPr lang="en-US" altLang="zh-CN" sz="3600" i="1" kern="100">
                            <a:latin typeface="Cambria Math" panose="02040503050406030204" pitchFamily="18" charset="0"/>
                            <a:cs typeface="宋体" panose="02010600030101010101" pitchFamily="2" charset="-122"/>
                          </a:rPr>
                          <m:t>0</m:t>
                        </m:r>
                      </m:sub>
                    </m:sSub>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𝑡</m:t>
                    </m:r>
                    <m:r>
                      <a:rPr lang="en-US" altLang="zh-CN" sz="3600" i="1" kern="100">
                        <a:latin typeface="Cambria Math" panose="02040503050406030204" pitchFamily="18" charset="0"/>
                        <a:cs typeface="宋体" panose="02010600030101010101" pitchFamily="2" charset="-122"/>
                      </a:rPr>
                      <m:t>) </m:t>
                    </m:r>
                  </m:oMath>
                </a14:m>
                <a:r>
                  <a:rPr lang="en-US" altLang="zh-CN" sz="3600" kern="100" dirty="0">
                    <a:latin typeface="宋体" panose="02010600030101010101" pitchFamily="2" charset="-122"/>
                    <a:cs typeface="宋体" panose="02010600030101010101" pitchFamily="2" charset="-122"/>
                  </a:rPr>
                  <a:t>=</a:t>
                </a:r>
                <a14:m>
                  <m:oMath xmlns:m="http://schemas.openxmlformats.org/officeDocument/2006/math">
                    <m:r>
                      <a:rPr lang="en-US" altLang="zh-CN" sz="3600" i="1" kern="100">
                        <a:latin typeface="Cambria Math" panose="02040503050406030204" pitchFamily="18" charset="0"/>
                        <a:cs typeface="宋体" panose="02010600030101010101" pitchFamily="2" charset="-122"/>
                      </a:rPr>
                      <m:t> 1</m:t>
                    </m:r>
                  </m:oMath>
                </a14:m>
                <a:r>
                  <a:rPr lang="zh-CN" altLang="zh-CN" sz="3600" kern="100" dirty="0">
                    <a:latin typeface="Calibri" panose="020F0502020204030204" pitchFamily="34" charset="0"/>
                    <a:cs typeface="宋体" panose="02010600030101010101" pitchFamily="2" charset="-122"/>
                  </a:rPr>
                  <a:t>，</a:t>
                </a:r>
                <a14:m>
                  <m:oMath xmlns:m="http://schemas.openxmlformats.org/officeDocument/2006/math">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𝑝</m:t>
                        </m:r>
                      </m:e>
                      <m:sub>
                        <m:r>
                          <a:rPr lang="en-US" altLang="zh-CN" sz="3600" i="1" kern="100">
                            <a:latin typeface="Cambria Math" panose="02040503050406030204" pitchFamily="18" charset="0"/>
                            <a:cs typeface="宋体" panose="02010600030101010101" pitchFamily="2" charset="-122"/>
                          </a:rPr>
                          <m:t>1</m:t>
                        </m:r>
                      </m:sub>
                    </m:sSub>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𝑡</m:t>
                    </m:r>
                    <m:r>
                      <a:rPr lang="en-US" altLang="zh-CN" sz="3600" i="1" kern="100">
                        <a:latin typeface="Cambria Math" panose="02040503050406030204" pitchFamily="18" charset="0"/>
                        <a:cs typeface="宋体" panose="02010600030101010101" pitchFamily="2" charset="-122"/>
                      </a:rPr>
                      <m:t>) </m:t>
                    </m:r>
                  </m:oMath>
                </a14:m>
                <a:r>
                  <a:rPr lang="en-US" altLang="zh-CN" sz="3600" kern="100" dirty="0">
                    <a:latin typeface="宋体" panose="02010600030101010101" pitchFamily="2" charset="-122"/>
                    <a:cs typeface="宋体" panose="02010600030101010101" pitchFamily="2" charset="-122"/>
                  </a:rPr>
                  <a:t>=</a:t>
                </a:r>
                <a14:m>
                  <m:oMath xmlns:m="http://schemas.openxmlformats.org/officeDocument/2006/math">
                    <m:r>
                      <a:rPr lang="en-US" altLang="zh-CN" sz="3600" i="1" kern="100">
                        <a:latin typeface="Cambria Math" panose="02040503050406030204" pitchFamily="18" charset="0"/>
                        <a:cs typeface="宋体" panose="02010600030101010101" pitchFamily="2" charset="-122"/>
                      </a:rPr>
                      <m:t> </m:t>
                    </m:r>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1</m:t>
                        </m:r>
                      </m:sub>
                    </m:sSub>
                  </m:oMath>
                </a14:m>
                <a:endParaRPr lang="en-US" altLang="zh-CN" sz="3600" kern="100" dirty="0">
                  <a:latin typeface="Calibri" panose="020F0502020204030204" pitchFamily="34" charset="0"/>
                  <a:cs typeface="Times New Roman" panose="02020603050405020304" pitchFamily="18" charset="0"/>
                </a:endParaRPr>
              </a:p>
              <a:p>
                <a:pPr algn="ctr">
                  <a:lnSpc>
                    <a:spcPts val="2000"/>
                  </a:lnSpc>
                  <a:spcAft>
                    <a:spcPts val="0"/>
                  </a:spcAft>
                </a:pPr>
                <a:endParaRPr lang="en-US" altLang="zh-CN" sz="3600" kern="100" dirty="0">
                  <a:latin typeface="Calibri" panose="020F0502020204030204" pitchFamily="34" charset="0"/>
                  <a:cs typeface="Times New Roman" panose="02020603050405020304" pitchFamily="18" charset="0"/>
                </a:endParaRPr>
              </a:p>
              <a:p>
                <a:pPr algn="ctr">
                  <a:lnSpc>
                    <a:spcPts val="2000"/>
                  </a:lnSpc>
                  <a:spcAft>
                    <a:spcPts val="0"/>
                  </a:spcAft>
                </a:pPr>
                <a:endParaRPr lang="en-US" altLang="zh-CN" sz="3600" kern="100" dirty="0">
                  <a:latin typeface="Calibri" panose="020F0502020204030204" pitchFamily="34" charset="0"/>
                  <a:cs typeface="Times New Roman" panose="02020603050405020304" pitchFamily="18" charset="0"/>
                </a:endParaRPr>
              </a:p>
              <a:p>
                <a:pPr algn="ctr">
                  <a:lnSpc>
                    <a:spcPts val="2000"/>
                  </a:lnSpc>
                  <a:spcAft>
                    <a:spcPts val="0"/>
                  </a:spcAft>
                </a:pPr>
                <a:endParaRPr lang="en-US" altLang="zh-CN" sz="3600" kern="100" dirty="0">
                  <a:latin typeface="Calibri" panose="020F0502020204030204" pitchFamily="34" charset="0"/>
                  <a:cs typeface="Times New Roman" panose="02020603050405020304" pitchFamily="18" charset="0"/>
                </a:endParaRPr>
              </a:p>
              <a:p>
                <a:pPr algn="ctr">
                  <a:lnSpc>
                    <a:spcPts val="2000"/>
                  </a:lnSpc>
                  <a:spcAft>
                    <a:spcPts val="0"/>
                  </a:spcAft>
                </a:pPr>
                <a:endParaRPr lang="zh-CN" altLang="zh-CN" sz="3600" kern="100" dirty="0">
                  <a:latin typeface="Calibri" panose="020F0502020204030204" pitchFamily="34" charset="0"/>
                  <a:cs typeface="Times New Roman" panose="02020603050405020304" pitchFamily="18" charset="0"/>
                </a:endParaRPr>
              </a:p>
              <a:p>
                <a:pPr indent="304800" algn="ctr">
                  <a:lnSpc>
                    <a:spcPts val="2000"/>
                  </a:lnSpc>
                  <a:spcAft>
                    <a:spcPts val="0"/>
                  </a:spcAft>
                </a:pPr>
                <a14:m>
                  <m:oMathPara xmlns:m="http://schemas.openxmlformats.org/officeDocument/2006/math">
                    <m:oMathParaPr>
                      <m:jc m:val="centerGroup"/>
                    </m:oMathParaPr>
                    <m:oMath xmlns:m="http://schemas.openxmlformats.org/officeDocument/2006/math">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𝑝</m:t>
                          </m:r>
                        </m:e>
                        <m:sub>
                          <m:r>
                            <a:rPr lang="en-US" altLang="zh-CN" sz="3600" i="1" kern="100">
                              <a:latin typeface="Cambria Math" panose="02040503050406030204" pitchFamily="18" charset="0"/>
                              <a:cs typeface="宋体" panose="02010600030101010101" pitchFamily="2" charset="-122"/>
                            </a:rPr>
                            <m:t>2</m:t>
                          </m:r>
                        </m:sub>
                      </m:sSub>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𝑡</m:t>
                      </m:r>
                      <m:r>
                        <a:rPr lang="en-US" altLang="zh-CN" sz="3600" i="1" kern="100">
                          <a:latin typeface="Cambria Math" panose="02040503050406030204" pitchFamily="18" charset="0"/>
                          <a:cs typeface="宋体" panose="02010600030101010101" pitchFamily="2" charset="-122"/>
                        </a:rPr>
                        <m:t>)=</m:t>
                      </m:r>
                      <m:f>
                        <m:f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fPr>
                        <m:num>
                          <m:r>
                            <a:rPr lang="en-US" altLang="zh-CN" sz="3600" i="1" kern="100">
                              <a:latin typeface="Cambria Math" panose="02040503050406030204" pitchFamily="18" charset="0"/>
                              <a:cs typeface="宋体" panose="02010600030101010101" pitchFamily="2" charset="-122"/>
                            </a:rPr>
                            <m:t>1</m:t>
                          </m:r>
                        </m:num>
                        <m:den>
                          <m:r>
                            <a:rPr lang="en-US" altLang="zh-CN" sz="3600" i="1" kern="100">
                              <a:latin typeface="Cambria Math" panose="02040503050406030204" pitchFamily="18" charset="0"/>
                              <a:cs typeface="宋体" panose="02010600030101010101" pitchFamily="2" charset="-122"/>
                            </a:rPr>
                            <m:t>2</m:t>
                          </m:r>
                        </m:den>
                      </m:f>
                      <m:r>
                        <a:rPr lang="en-US" altLang="zh-CN" sz="3600" i="1" kern="100">
                          <a:latin typeface="Cambria Math" panose="02040503050406030204" pitchFamily="18" charset="0"/>
                          <a:cs typeface="宋体" panose="02010600030101010101" pitchFamily="2" charset="-122"/>
                        </a:rPr>
                        <m:t>(</m:t>
                      </m:r>
                      <m:sSup>
                        <m:sSup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pPr>
                        <m:e>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1</m:t>
                              </m:r>
                            </m:sub>
                          </m:sSub>
                        </m:e>
                        <m:sup>
                          <m:r>
                            <a:rPr lang="en-US" altLang="zh-CN" sz="3600" i="1" kern="100">
                              <a:latin typeface="Cambria Math" panose="02040503050406030204" pitchFamily="18" charset="0"/>
                              <a:cs typeface="宋体" panose="02010600030101010101" pitchFamily="2" charset="-122"/>
                            </a:rPr>
                            <m:t>2</m:t>
                          </m:r>
                        </m:sup>
                      </m:sSup>
                      <m:r>
                        <a:rPr lang="en-US" altLang="zh-CN" sz="3600" i="1" kern="100">
                          <a:latin typeface="Cambria Math" panose="02040503050406030204" pitchFamily="18" charset="0"/>
                          <a:cs typeface="宋体" panose="02010600030101010101" pitchFamily="2" charset="-122"/>
                        </a:rPr>
                        <m:t>+2</m:t>
                      </m:r>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2</m:t>
                          </m:r>
                        </m:sub>
                      </m:sSub>
                      <m:r>
                        <a:rPr lang="en-US" altLang="zh-CN" sz="3600" i="1" kern="100">
                          <a:latin typeface="Cambria Math" panose="02040503050406030204" pitchFamily="18" charset="0"/>
                          <a:cs typeface="宋体" panose="02010600030101010101" pitchFamily="2" charset="-122"/>
                        </a:rPr>
                        <m:t>)</m:t>
                      </m:r>
                    </m:oMath>
                  </m:oMathPara>
                </a14:m>
                <a:endParaRPr lang="en-US" altLang="zh-CN" sz="3600" kern="100" dirty="0">
                  <a:latin typeface="Calibri" panose="020F0502020204030204" pitchFamily="34" charset="0"/>
                  <a:cs typeface="Times New Roman" panose="02020603050405020304" pitchFamily="18" charset="0"/>
                </a:endParaRPr>
              </a:p>
              <a:p>
                <a:pPr indent="304800" algn="ctr">
                  <a:lnSpc>
                    <a:spcPts val="2000"/>
                  </a:lnSpc>
                  <a:spcAft>
                    <a:spcPts val="0"/>
                  </a:spcAft>
                </a:pPr>
                <a:endParaRPr lang="en-US" altLang="zh-CN" sz="3600" kern="100" dirty="0">
                  <a:latin typeface="Calibri" panose="020F0502020204030204" pitchFamily="34" charset="0"/>
                  <a:cs typeface="Times New Roman" panose="02020603050405020304" pitchFamily="18" charset="0"/>
                </a:endParaRPr>
              </a:p>
              <a:p>
                <a:pPr indent="304800" algn="ctr">
                  <a:lnSpc>
                    <a:spcPts val="2000"/>
                  </a:lnSpc>
                  <a:spcAft>
                    <a:spcPts val="0"/>
                  </a:spcAft>
                </a:pPr>
                <a:endParaRPr lang="en-US" altLang="zh-CN" sz="3600" kern="100" dirty="0">
                  <a:latin typeface="Calibri" panose="020F0502020204030204" pitchFamily="34" charset="0"/>
                  <a:cs typeface="Times New Roman" panose="02020603050405020304" pitchFamily="18" charset="0"/>
                </a:endParaRPr>
              </a:p>
              <a:p>
                <a:pPr indent="304800" algn="ctr">
                  <a:lnSpc>
                    <a:spcPts val="2000"/>
                  </a:lnSpc>
                  <a:spcAft>
                    <a:spcPts val="0"/>
                  </a:spcAft>
                </a:pPr>
                <a:endParaRPr lang="zh-CN" altLang="zh-CN" sz="3600" kern="100" dirty="0">
                  <a:latin typeface="Calibri" panose="020F0502020204030204" pitchFamily="34" charset="0"/>
                  <a:cs typeface="Times New Roman" panose="02020603050405020304" pitchFamily="18" charset="0"/>
                </a:endParaRPr>
              </a:p>
              <a:p>
                <a:pPr indent="304800" algn="ctr">
                  <a:lnSpc>
                    <a:spcPts val="2000"/>
                  </a:lnSpc>
                  <a:spcAft>
                    <a:spcPts val="0"/>
                  </a:spcAft>
                </a:pPr>
                <a14:m>
                  <m:oMathPara xmlns:m="http://schemas.openxmlformats.org/officeDocument/2006/math">
                    <m:oMathParaPr>
                      <m:jc m:val="centerGroup"/>
                    </m:oMathParaPr>
                    <m:oMath xmlns:m="http://schemas.openxmlformats.org/officeDocument/2006/math">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𝑝</m:t>
                          </m:r>
                        </m:e>
                        <m:sub>
                          <m:r>
                            <a:rPr lang="en-US" altLang="zh-CN" sz="3600" i="1" kern="100">
                              <a:latin typeface="Cambria Math" panose="02040503050406030204" pitchFamily="18" charset="0"/>
                              <a:cs typeface="宋体" panose="02010600030101010101" pitchFamily="2" charset="-122"/>
                            </a:rPr>
                            <m:t>3</m:t>
                          </m:r>
                        </m:sub>
                      </m:sSub>
                      <m:r>
                        <a:rPr lang="en-US" altLang="zh-CN" sz="3600" i="1" kern="100">
                          <a:latin typeface="Cambria Math" panose="02040503050406030204" pitchFamily="18" charset="0"/>
                          <a:cs typeface="宋体" panose="02010600030101010101" pitchFamily="2" charset="-122"/>
                        </a:rPr>
                        <m:t>(</m:t>
                      </m:r>
                      <m:r>
                        <a:rPr lang="en-US" altLang="zh-CN" sz="3600" i="1" kern="100">
                          <a:latin typeface="Cambria Math" panose="02040503050406030204" pitchFamily="18" charset="0"/>
                          <a:cs typeface="宋体" panose="02010600030101010101" pitchFamily="2" charset="-122"/>
                        </a:rPr>
                        <m:t>𝑡</m:t>
                      </m:r>
                      <m:r>
                        <a:rPr lang="en-US" altLang="zh-CN" sz="3600" i="1" kern="100">
                          <a:latin typeface="Cambria Math" panose="02040503050406030204" pitchFamily="18" charset="0"/>
                          <a:cs typeface="宋体" panose="02010600030101010101" pitchFamily="2" charset="-122"/>
                        </a:rPr>
                        <m:t>)= </m:t>
                      </m:r>
                      <m:f>
                        <m:f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fPr>
                        <m:num>
                          <m:r>
                            <a:rPr lang="en-US" altLang="zh-CN" sz="3600" i="1" kern="100">
                              <a:latin typeface="Cambria Math" panose="02040503050406030204" pitchFamily="18" charset="0"/>
                              <a:cs typeface="宋体" panose="02010600030101010101" pitchFamily="2" charset="-122"/>
                            </a:rPr>
                            <m:t>1</m:t>
                          </m:r>
                        </m:num>
                        <m:den>
                          <m:r>
                            <a:rPr lang="en-US" altLang="zh-CN" sz="3600" i="1" kern="100">
                              <a:latin typeface="Cambria Math" panose="02040503050406030204" pitchFamily="18" charset="0"/>
                              <a:cs typeface="宋体" panose="02010600030101010101" pitchFamily="2" charset="-122"/>
                            </a:rPr>
                            <m:t>6</m:t>
                          </m:r>
                        </m:den>
                      </m:f>
                      <m:sSup>
                        <m:sSup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pPr>
                        <m:e>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1</m:t>
                              </m:r>
                            </m:sub>
                          </m:sSub>
                        </m:e>
                        <m:sup>
                          <m:r>
                            <a:rPr lang="en-US" altLang="zh-CN" sz="3600" i="1" kern="100">
                              <a:latin typeface="Cambria Math" panose="02040503050406030204" pitchFamily="18" charset="0"/>
                              <a:cs typeface="宋体" panose="02010600030101010101" pitchFamily="2" charset="-122"/>
                            </a:rPr>
                            <m:t>3</m:t>
                          </m:r>
                        </m:sup>
                      </m:sSup>
                      <m:r>
                        <a:rPr lang="en-US" altLang="zh-CN" sz="3600" i="1" kern="100">
                          <a:latin typeface="Cambria Math" panose="02040503050406030204" pitchFamily="18" charset="0"/>
                          <a:cs typeface="宋体" panose="02010600030101010101" pitchFamily="2" charset="-122"/>
                        </a:rPr>
                        <m:t>+</m:t>
                      </m:r>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1</m:t>
                          </m:r>
                        </m:sub>
                      </m:sSub>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2</m:t>
                          </m:r>
                        </m:sub>
                      </m:sSub>
                      <m:r>
                        <a:rPr lang="en-US" altLang="zh-CN" sz="3600" i="1" kern="100">
                          <a:latin typeface="Cambria Math" panose="02040503050406030204" pitchFamily="18" charset="0"/>
                          <a:cs typeface="宋体" panose="02010600030101010101" pitchFamily="2" charset="-122"/>
                        </a:rPr>
                        <m:t>+</m:t>
                      </m:r>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 </m:t>
                          </m:r>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3</m:t>
                          </m:r>
                        </m:sub>
                      </m:sSub>
                    </m:oMath>
                  </m:oMathPara>
                </a14:m>
                <a:endParaRPr lang="en-US" altLang="zh-CN" sz="3600" kern="100" dirty="0">
                  <a:latin typeface="Calibri" panose="020F0502020204030204" pitchFamily="34" charset="0"/>
                  <a:cs typeface="Times New Roman" panose="02020603050405020304" pitchFamily="18" charset="0"/>
                </a:endParaRPr>
              </a:p>
              <a:p>
                <a:pPr indent="304800" algn="ctr">
                  <a:lnSpc>
                    <a:spcPts val="2000"/>
                  </a:lnSpc>
                  <a:spcAft>
                    <a:spcPts val="0"/>
                  </a:spcAft>
                </a:pPr>
                <a:endParaRPr lang="en-US" altLang="zh-CN" sz="3600" kern="100" dirty="0">
                  <a:latin typeface="Calibri" panose="020F0502020204030204" pitchFamily="34" charset="0"/>
                  <a:cs typeface="Times New Roman" panose="02020603050405020304" pitchFamily="18" charset="0"/>
                </a:endParaRPr>
              </a:p>
              <a:p>
                <a:pPr indent="304800" algn="ctr">
                  <a:lnSpc>
                    <a:spcPts val="2000"/>
                  </a:lnSpc>
                  <a:spcAft>
                    <a:spcPts val="0"/>
                  </a:spcAft>
                </a:pPr>
                <a:endParaRPr lang="zh-CN" altLang="zh-CN" sz="3600" kern="100" dirty="0">
                  <a:latin typeface="Calibri" panose="020F0502020204030204" pitchFamily="34" charset="0"/>
                  <a:cs typeface="Times New Roman" panose="02020603050405020304" pitchFamily="18" charset="0"/>
                </a:endParaRPr>
              </a:p>
              <a:p>
                <a:pPr indent="304800" algn="ctr">
                  <a:lnSpc>
                    <a:spcPts val="2000"/>
                  </a:lnSpc>
                  <a:spcAft>
                    <a:spcPts val="0"/>
                  </a:spcAft>
                </a:pPr>
                <a14:m>
                  <m:oMathPara xmlns:m="http://schemas.openxmlformats.org/officeDocument/2006/math">
                    <m:oMathParaPr>
                      <m:jc m:val="centerGroup"/>
                    </m:oMathParaPr>
                    <m:oMath xmlns:m="http://schemas.openxmlformats.org/officeDocument/2006/math">
                      <m:sSub>
                        <m:sSubPr>
                          <m:ctrlPr>
                            <a:rPr lang="zh-CN" altLang="zh-CN" sz="3600" i="1" kern="100" smtClean="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b="0" i="1" kern="100" smtClean="0">
                              <a:effectLst/>
                              <a:latin typeface="Cambria Math" panose="02040503050406030204" pitchFamily="18" charset="0"/>
                              <a:ea typeface="Cambria Math" panose="02040503050406030204" pitchFamily="18" charset="0"/>
                              <a:cs typeface="宋体" panose="02010600030101010101" pitchFamily="2" charset="-122"/>
                            </a:rPr>
                            <m:t> </m:t>
                          </m:r>
                          <m:r>
                            <a:rPr lang="en-US" altLang="zh-CN" sz="3600" i="1" kern="100">
                              <a:latin typeface="Cambria Math" panose="02040503050406030204" pitchFamily="18" charset="0"/>
                              <a:cs typeface="宋体" panose="02010600030101010101" pitchFamily="2" charset="-122"/>
                            </a:rPr>
                            <m:t>𝑝</m:t>
                          </m:r>
                        </m:e>
                        <m:sub>
                          <m:r>
                            <a:rPr lang="en-US" altLang="zh-CN" sz="3600" i="1" kern="100">
                              <a:latin typeface="Cambria Math" panose="02040503050406030204" pitchFamily="18" charset="0"/>
                              <a:cs typeface="宋体" panose="02010600030101010101" pitchFamily="2" charset="-122"/>
                            </a:rPr>
                            <m:t>4</m:t>
                          </m:r>
                        </m:sub>
                      </m:sSub>
                      <m:r>
                        <a:rPr lang="en-US" altLang="zh-CN" sz="3600" i="1" kern="100">
                          <a:latin typeface="Cambria Math" panose="02040503050406030204" pitchFamily="18" charset="0"/>
                          <a:cs typeface="宋体" panose="02010600030101010101" pitchFamily="2" charset="-122"/>
                        </a:rPr>
                        <m:t>= </m:t>
                      </m:r>
                      <m:f>
                        <m:fPr>
                          <m:ctrlPr>
                            <a:rPr lang="zh-CN" altLang="zh-CN" sz="3600" i="1" kern="100" smtClean="0">
                              <a:effectLst/>
                              <a:latin typeface="Cambria Math" panose="02040503050406030204" pitchFamily="18" charset="0"/>
                              <a:ea typeface="Cambria Math" panose="02040503050406030204" pitchFamily="18" charset="0"/>
                              <a:cs typeface="宋体" panose="02010600030101010101" pitchFamily="2" charset="-122"/>
                            </a:rPr>
                          </m:ctrlPr>
                        </m:fPr>
                        <m:num>
                          <m:r>
                            <a:rPr lang="en-US" altLang="zh-CN" sz="3600" i="1" kern="100">
                              <a:latin typeface="Cambria Math" panose="02040503050406030204" pitchFamily="18" charset="0"/>
                              <a:cs typeface="宋体" panose="02010600030101010101" pitchFamily="2" charset="-122"/>
                            </a:rPr>
                            <m:t>1</m:t>
                          </m:r>
                        </m:num>
                        <m:den>
                          <m:r>
                            <a:rPr lang="en-US" altLang="zh-CN" sz="3600" i="1" kern="100">
                              <a:latin typeface="Cambria Math" panose="02040503050406030204" pitchFamily="18" charset="0"/>
                              <a:cs typeface="宋体" panose="02010600030101010101" pitchFamily="2" charset="-122"/>
                            </a:rPr>
                            <m:t>24</m:t>
                          </m:r>
                        </m:den>
                      </m:f>
                      <m:sSup>
                        <m:sSup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pPr>
                        <m:e>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1</m:t>
                              </m:r>
                            </m:sub>
                          </m:sSub>
                        </m:e>
                        <m:sup>
                          <m:r>
                            <a:rPr lang="en-US" altLang="zh-CN" sz="3600" i="1" kern="100">
                              <a:latin typeface="Cambria Math" panose="02040503050406030204" pitchFamily="18" charset="0"/>
                              <a:cs typeface="宋体" panose="02010600030101010101" pitchFamily="2" charset="-122"/>
                            </a:rPr>
                            <m:t>4</m:t>
                          </m:r>
                        </m:sup>
                      </m:sSup>
                      <m:r>
                        <a:rPr lang="en-US" altLang="zh-CN" sz="3600" i="1" kern="100">
                          <a:latin typeface="Cambria Math" panose="02040503050406030204" pitchFamily="18" charset="0"/>
                          <a:cs typeface="宋体" panose="02010600030101010101" pitchFamily="2" charset="-122"/>
                        </a:rPr>
                        <m:t>+ </m:t>
                      </m:r>
                      <m:f>
                        <m:f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fPr>
                        <m:num>
                          <m:r>
                            <a:rPr lang="en-US" altLang="zh-CN" sz="3600" i="1" kern="100">
                              <a:latin typeface="Cambria Math" panose="02040503050406030204" pitchFamily="18" charset="0"/>
                              <a:cs typeface="宋体" panose="02010600030101010101" pitchFamily="2" charset="-122"/>
                            </a:rPr>
                            <m:t>1</m:t>
                          </m:r>
                        </m:num>
                        <m:den>
                          <m:r>
                            <a:rPr lang="en-US" altLang="zh-CN" sz="3600" i="1" kern="100">
                              <a:latin typeface="Cambria Math" panose="02040503050406030204" pitchFamily="18" charset="0"/>
                              <a:cs typeface="宋体" panose="02010600030101010101" pitchFamily="2" charset="-122"/>
                            </a:rPr>
                            <m:t>2</m:t>
                          </m:r>
                        </m:den>
                      </m:f>
                      <m:sSup>
                        <m:sSup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pPr>
                        <m:e>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1</m:t>
                              </m:r>
                            </m:sub>
                          </m:sSub>
                        </m:e>
                        <m:sup>
                          <m:r>
                            <a:rPr lang="en-US" altLang="zh-CN" sz="3600" i="1" kern="100">
                              <a:latin typeface="Cambria Math" panose="02040503050406030204" pitchFamily="18" charset="0"/>
                              <a:cs typeface="宋体" panose="02010600030101010101" pitchFamily="2" charset="-122"/>
                            </a:rPr>
                            <m:t>2</m:t>
                          </m:r>
                        </m:sup>
                      </m:sSup>
                      <m:r>
                        <a:rPr lang="en-US" altLang="zh-CN" sz="3600" i="1" kern="100">
                          <a:latin typeface="Cambria Math" panose="02040503050406030204" pitchFamily="18" charset="0"/>
                          <a:cs typeface="宋体" panose="02010600030101010101" pitchFamily="2" charset="-122"/>
                        </a:rPr>
                        <m:t>+</m:t>
                      </m:r>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 </m:t>
                          </m:r>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1</m:t>
                          </m:r>
                        </m:sub>
                      </m:sSub>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eqArr>
                            <m:eqArrPr>
                              <m:ctrlPr>
                                <a:rPr lang="en-US" altLang="zh-CN" sz="3600" i="1" kern="100">
                                  <a:latin typeface="Cambria Math" panose="02040503050406030204" pitchFamily="18" charset="0"/>
                                  <a:cs typeface="宋体" panose="02010600030101010101" pitchFamily="2" charset="-122"/>
                                </a:rPr>
                              </m:ctrlPr>
                            </m:eqArrPr>
                            <m:e>
                              <m:r>
                                <a:rPr lang="en-US" altLang="zh-CN" sz="3600" i="1" kern="100">
                                  <a:latin typeface="Cambria Math" panose="02040503050406030204" pitchFamily="18" charset="0"/>
                                  <a:cs typeface="宋体" panose="02010600030101010101" pitchFamily="2" charset="-122"/>
                                </a:rPr>
                                <m:t>3</m:t>
                              </m:r>
                            </m:e>
                            <m:e/>
                          </m:eqArr>
                        </m:sub>
                      </m:sSub>
                    </m:oMath>
                  </m:oMathPara>
                </a14:m>
                <a:endParaRPr lang="en-US" altLang="zh-CN" sz="3600" i="1" kern="100" dirty="0">
                  <a:latin typeface="Cambria Math" panose="02040503050406030204" pitchFamily="18" charset="0"/>
                  <a:cs typeface="宋体" panose="02010600030101010101" pitchFamily="2" charset="-122"/>
                </a:endParaRPr>
              </a:p>
              <a:p>
                <a:pPr indent="304800" algn="ctr">
                  <a:lnSpc>
                    <a:spcPts val="2000"/>
                  </a:lnSpc>
                  <a:spcAft>
                    <a:spcPts val="0"/>
                  </a:spcAft>
                </a:pPr>
                <a:endParaRPr lang="en-US" altLang="zh-CN" sz="3600" i="1" kern="100" dirty="0">
                  <a:latin typeface="Cambria Math" panose="02040503050406030204" pitchFamily="18" charset="0"/>
                  <a:cs typeface="宋体" panose="02010600030101010101" pitchFamily="2" charset="-122"/>
                </a:endParaRPr>
              </a:p>
              <a:p>
                <a:pPr indent="304800" algn="ctr">
                  <a:lnSpc>
                    <a:spcPts val="2000"/>
                  </a:lnSpc>
                  <a:spcAft>
                    <a:spcPts val="0"/>
                  </a:spcAft>
                </a:pPr>
                <a:endParaRPr lang="en-US" altLang="zh-CN" sz="3600" i="1" kern="100" dirty="0">
                  <a:latin typeface="Cambria Math" panose="02040503050406030204" pitchFamily="18" charset="0"/>
                  <a:cs typeface="宋体" panose="02010600030101010101" pitchFamily="2" charset="-122"/>
                </a:endParaRPr>
              </a:p>
              <a:p>
                <a:pPr indent="304800" algn="ctr">
                  <a:lnSpc>
                    <a:spcPts val="2000"/>
                  </a:lnSpc>
                  <a:spcAft>
                    <a:spcPts val="0"/>
                  </a:spcAft>
                </a:pPr>
                <a:endParaRPr lang="en-US" altLang="zh-CN" sz="3600" i="1" kern="100" dirty="0">
                  <a:latin typeface="Cambria Math" panose="02040503050406030204" pitchFamily="18" charset="0"/>
                  <a:cs typeface="宋体" panose="02010600030101010101" pitchFamily="2" charset="-122"/>
                </a:endParaRPr>
              </a:p>
              <a:p>
                <a:pPr indent="304800" algn="ctr">
                  <a:lnSpc>
                    <a:spcPts val="2000"/>
                  </a:lnSpc>
                  <a:spcAft>
                    <a:spcPts val="0"/>
                  </a:spcAft>
                </a:pPr>
                <a14:m>
                  <m:oMathPara xmlns:m="http://schemas.openxmlformats.org/officeDocument/2006/math">
                    <m:oMathParaPr>
                      <m:jc m:val="centerGroup"/>
                    </m:oMathParaPr>
                    <m:oMath xmlns:m="http://schemas.openxmlformats.org/officeDocument/2006/math">
                      <m:r>
                        <a:rPr lang="en-US" altLang="zh-CN" sz="3600" i="1" kern="100">
                          <a:latin typeface="Cambria Math" panose="02040503050406030204" pitchFamily="18" charset="0"/>
                          <a:cs typeface="宋体" panose="02010600030101010101" pitchFamily="2" charset="-122"/>
                        </a:rPr>
                        <m:t>+</m:t>
                      </m:r>
                      <m:f>
                        <m:f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fPr>
                        <m:num>
                          <m:r>
                            <a:rPr lang="en-US" altLang="zh-CN" sz="3600" i="1" kern="100">
                              <a:latin typeface="Cambria Math" panose="02040503050406030204" pitchFamily="18" charset="0"/>
                              <a:cs typeface="宋体" panose="02010600030101010101" pitchFamily="2" charset="-122"/>
                            </a:rPr>
                            <m:t>1</m:t>
                          </m:r>
                        </m:num>
                        <m:den>
                          <m:r>
                            <a:rPr lang="en-US" altLang="zh-CN" sz="3600" i="1" kern="100">
                              <a:latin typeface="Cambria Math" panose="02040503050406030204" pitchFamily="18" charset="0"/>
                              <a:cs typeface="宋体" panose="02010600030101010101" pitchFamily="2" charset="-122"/>
                            </a:rPr>
                            <m:t>2</m:t>
                          </m:r>
                        </m:den>
                      </m:f>
                      <m:sSup>
                        <m:sSup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pPr>
                        <m:e>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2</m:t>
                              </m:r>
                            </m:sub>
                          </m:sSub>
                        </m:e>
                        <m:sup>
                          <m:r>
                            <a:rPr lang="en-US" altLang="zh-CN" sz="3600" i="1" kern="100">
                              <a:latin typeface="Cambria Math" panose="02040503050406030204" pitchFamily="18" charset="0"/>
                              <a:cs typeface="宋体" panose="02010600030101010101" pitchFamily="2" charset="-122"/>
                            </a:rPr>
                            <m:t>2</m:t>
                          </m:r>
                        </m:sup>
                      </m:sSup>
                      <m:r>
                        <a:rPr lang="en-US" altLang="zh-CN" sz="3600" i="1" kern="100">
                          <a:latin typeface="Cambria Math" panose="02040503050406030204" pitchFamily="18" charset="0"/>
                          <a:cs typeface="宋体" panose="02010600030101010101" pitchFamily="2" charset="-122"/>
                        </a:rPr>
                        <m:t>+</m:t>
                      </m:r>
                      <m:sSub>
                        <m:sSubPr>
                          <m:ctrlPr>
                            <a:rPr lang="zh-CN" altLang="zh-CN" sz="36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600" i="1" kern="100">
                              <a:latin typeface="Cambria Math" panose="02040503050406030204" pitchFamily="18" charset="0"/>
                              <a:cs typeface="宋体" panose="02010600030101010101" pitchFamily="2" charset="-122"/>
                            </a:rPr>
                            <m:t>𝑡</m:t>
                          </m:r>
                        </m:e>
                        <m:sub>
                          <m:r>
                            <a:rPr lang="en-US" altLang="zh-CN" sz="3600" i="1" kern="100">
                              <a:latin typeface="Cambria Math" panose="02040503050406030204" pitchFamily="18" charset="0"/>
                              <a:cs typeface="宋体" panose="02010600030101010101" pitchFamily="2" charset="-122"/>
                            </a:rPr>
                            <m:t>4</m:t>
                          </m:r>
                        </m:sub>
                      </m:sSub>
                    </m:oMath>
                  </m:oMathPara>
                </a14:m>
                <a:endParaRPr lang="zh-CN" altLang="zh-CN" sz="3600" kern="100" dirty="0">
                  <a:latin typeface="Calibri" panose="020F0502020204030204" pitchFamily="34" charset="0"/>
                  <a:cs typeface="Times New Roman" panose="02020603050405020304" pitchFamily="18" charset="0"/>
                </a:endParaRPr>
              </a:p>
            </p:txBody>
          </p:sp>
        </mc:Choice>
        <mc:Fallback xmlns="">
          <p:sp>
            <p:nvSpPr>
              <p:cNvPr id="8" name="矩形 7">
                <a:extLst>
                  <a:ext uri="{FF2B5EF4-FFF2-40B4-BE49-F238E27FC236}">
                    <a16:creationId xmlns:a16="http://schemas.microsoft.com/office/drawing/2014/main" id="{5D8DFAF9-3C2C-4DBD-B897-87732F41DC6F}"/>
                  </a:ext>
                </a:extLst>
              </p:cNvPr>
              <p:cNvSpPr>
                <a:spLocks noRot="1" noChangeAspect="1" noMove="1" noResize="1" noEditPoints="1" noAdjustHandles="1" noChangeArrowheads="1" noChangeShapeType="1" noTextEdit="1"/>
              </p:cNvSpPr>
              <p:nvPr/>
            </p:nvSpPr>
            <p:spPr>
              <a:xfrm>
                <a:off x="561229" y="692696"/>
                <a:ext cx="9857632" cy="4965462"/>
              </a:xfrm>
              <a:prstGeom prst="rect">
                <a:avLst/>
              </a:prstGeom>
              <a:blipFill>
                <a:blip r:embed="rId2"/>
                <a:stretch>
                  <a:fillRect l="-1855" t="-7617" b="-516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654674981"/>
      </p:ext>
    </p:extLst>
  </p:cSld>
  <p:clrMapOvr>
    <a:masterClrMapping/>
  </p:clrMapOvr>
  <p:transition spd="med" advTm="9780">
    <p:push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5A48789F-68A5-4E97-A260-E5396361F441}"/>
                  </a:ext>
                </a:extLst>
              </p:cNvPr>
              <p:cNvSpPr/>
              <p:nvPr/>
            </p:nvSpPr>
            <p:spPr>
              <a:xfrm>
                <a:off x="625773" y="692696"/>
                <a:ext cx="6096000" cy="4605876"/>
              </a:xfrm>
              <a:prstGeom prst="rect">
                <a:avLst/>
              </a:prstGeom>
            </p:spPr>
            <p:txBody>
              <a:bodyPr>
                <a:spAutoFit/>
              </a:bodyPr>
              <a:lstStyle/>
              <a:p>
                <a:pPr algn="just">
                  <a:lnSpc>
                    <a:spcPts val="2000"/>
                  </a:lnSpc>
                  <a:spcAft>
                    <a:spcPts val="0"/>
                  </a:spcAft>
                </a:pPr>
                <a:r>
                  <a:rPr lang="en-US" altLang="zh-CN" kern="100" dirty="0">
                    <a:latin typeface="宋体" panose="02010600030101010101" pitchFamily="2" charset="-122"/>
                    <a:cs typeface="宋体" panose="02010600030101010101" pitchFamily="2" charset="-122"/>
                  </a:rPr>
                  <a:t> </a:t>
                </a:r>
                <a:endParaRPr lang="zh-CN" altLang="zh-CN" kern="100" dirty="0">
                  <a:latin typeface="Calibri" panose="020F0502020204030204" pitchFamily="34" charset="0"/>
                  <a:cs typeface="Times New Roman" panose="02020603050405020304" pitchFamily="18" charset="0"/>
                </a:endParaRPr>
              </a:p>
              <a:p>
                <a:pPr algn="just">
                  <a:lnSpc>
                    <a:spcPts val="2000"/>
                  </a:lnSpc>
                  <a:spcAft>
                    <a:spcPts val="0"/>
                  </a:spcAft>
                </a:pPr>
                <a14:m>
                  <m:oMathPara xmlns:m="http://schemas.openxmlformats.org/officeDocument/2006/math">
                    <m:oMathParaPr>
                      <m:jc m:val="centerGroup"/>
                    </m:oMathParaPr>
                    <m:oMath xmlns:m="http://schemas.openxmlformats.org/officeDocument/2006/math">
                      <m:sSup>
                        <m:sSupPr>
                          <m:ctrlPr>
                            <a:rPr lang="zh-CN" altLang="zh-CN" sz="3200" i="1" kern="100">
                              <a:effectLst/>
                              <a:latin typeface="Cambria Math" panose="02040503050406030204" pitchFamily="18" charset="0"/>
                              <a:ea typeface="Cambria Math" panose="02040503050406030204" pitchFamily="18" charset="0"/>
                              <a:cs typeface="宋体" panose="02010600030101010101" pitchFamily="2" charset="-122"/>
                            </a:rPr>
                          </m:ctrlPr>
                        </m:sSupPr>
                        <m:e>
                          <m:r>
                            <a:rPr lang="en-US" altLang="zh-CN" sz="3200" i="1" kern="100">
                              <a:latin typeface="Cambria Math" panose="02040503050406030204" pitchFamily="18" charset="0"/>
                              <a:cs typeface="宋体" panose="02010600030101010101" pitchFamily="2" charset="-122"/>
                            </a:rPr>
                            <m:t>𝑒</m:t>
                          </m:r>
                        </m:e>
                        <m:sup>
                          <m:r>
                            <a:rPr lang="en-US" altLang="zh-CN" sz="3200" i="1" kern="100">
                              <a:latin typeface="Cambria Math" panose="02040503050406030204" pitchFamily="18" charset="0"/>
                              <a:cs typeface="宋体" panose="02010600030101010101" pitchFamily="2" charset="-122"/>
                            </a:rPr>
                            <m:t>𝑓</m:t>
                          </m:r>
                          <m:r>
                            <a:rPr lang="en-US" altLang="zh-CN" sz="3200" i="1" kern="100">
                              <a:latin typeface="Cambria Math" panose="02040503050406030204" pitchFamily="18" charset="0"/>
                              <a:cs typeface="宋体" panose="02010600030101010101" pitchFamily="2" charset="-122"/>
                            </a:rPr>
                            <m:t>(</m:t>
                          </m:r>
                          <m:r>
                            <a:rPr lang="en-US" altLang="zh-CN" sz="3200" i="1" kern="100">
                              <a:latin typeface="Cambria Math" panose="02040503050406030204" pitchFamily="18" charset="0"/>
                              <a:cs typeface="宋体" panose="02010600030101010101" pitchFamily="2" charset="-122"/>
                            </a:rPr>
                            <m:t>𝑧</m:t>
                          </m:r>
                          <m:r>
                            <a:rPr lang="en-US" altLang="zh-CN" sz="3200" i="1" kern="100">
                              <a:latin typeface="Cambria Math" panose="02040503050406030204" pitchFamily="18" charset="0"/>
                              <a:cs typeface="宋体" panose="02010600030101010101" pitchFamily="2" charset="-122"/>
                            </a:rPr>
                            <m:t>)</m:t>
                          </m:r>
                        </m:sup>
                      </m:sSup>
                      <m:r>
                        <a:rPr lang="en-US" altLang="zh-CN" sz="3200" i="1" kern="100">
                          <a:latin typeface="Cambria Math" panose="02040503050406030204" pitchFamily="18" charset="0"/>
                          <a:cs typeface="宋体" panose="02010600030101010101" pitchFamily="2" charset="-122"/>
                        </a:rPr>
                        <m:t>=1+</m:t>
                      </m:r>
                      <m:nary>
                        <m:naryPr>
                          <m:chr m:val="∑"/>
                          <m:limLoc m:val="subSup"/>
                          <m:ctrlPr>
                            <a:rPr lang="zh-CN" altLang="zh-CN" sz="3200" i="1" kern="100">
                              <a:effectLst/>
                              <a:latin typeface="Cambria Math" panose="02040503050406030204" pitchFamily="18" charset="0"/>
                              <a:ea typeface="Cambria Math" panose="02040503050406030204" pitchFamily="18" charset="0"/>
                              <a:cs typeface="宋体" panose="02010600030101010101" pitchFamily="2" charset="-122"/>
                            </a:rPr>
                          </m:ctrlPr>
                        </m:naryPr>
                        <m:sub>
                          <m:r>
                            <a:rPr lang="en-US" altLang="zh-CN" sz="3200" i="1" kern="100">
                              <a:latin typeface="Cambria Math" panose="02040503050406030204" pitchFamily="18" charset="0"/>
                              <a:cs typeface="宋体" panose="02010600030101010101" pitchFamily="2" charset="-122"/>
                            </a:rPr>
                            <m:t>𝑛</m:t>
                          </m:r>
                          <m:r>
                            <a:rPr lang="en-US" altLang="zh-CN" sz="3200" i="1" kern="100">
                              <a:latin typeface="Cambria Math" panose="02040503050406030204" pitchFamily="18" charset="0"/>
                              <a:cs typeface="宋体" panose="02010600030101010101" pitchFamily="2" charset="-122"/>
                            </a:rPr>
                            <m:t>=1</m:t>
                          </m:r>
                        </m:sub>
                        <m:sup>
                          <m:r>
                            <a:rPr lang="en-US" altLang="zh-CN" sz="3200" i="1" kern="100">
                              <a:latin typeface="Cambria Math" panose="02040503050406030204" pitchFamily="18" charset="0"/>
                              <a:cs typeface="宋体" panose="02010600030101010101" pitchFamily="2" charset="-122"/>
                            </a:rPr>
                            <m:t>∞</m:t>
                          </m:r>
                        </m:sup>
                        <m:e>
                          <m:sSub>
                            <m:sSubPr>
                              <m:ctrlPr>
                                <a:rPr lang="zh-CN" altLang="zh-CN" sz="32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200" i="1" kern="100">
                                  <a:latin typeface="Cambria Math" panose="02040503050406030204" pitchFamily="18" charset="0"/>
                                  <a:cs typeface="宋体" panose="02010600030101010101" pitchFamily="2" charset="-122"/>
                                </a:rPr>
                                <m:t>𝑏</m:t>
                              </m:r>
                            </m:e>
                            <m:sub>
                              <m:r>
                                <a:rPr lang="en-US" altLang="zh-CN" sz="3200" i="1" kern="100">
                                  <a:latin typeface="Cambria Math" panose="02040503050406030204" pitchFamily="18" charset="0"/>
                                  <a:cs typeface="宋体" panose="02010600030101010101" pitchFamily="2" charset="-122"/>
                                </a:rPr>
                                <m:t>𝑛</m:t>
                              </m:r>
                            </m:sub>
                          </m:sSub>
                          <m:sSup>
                            <m:sSupPr>
                              <m:ctrlPr>
                                <a:rPr lang="zh-CN" altLang="zh-CN" sz="3200" i="1" kern="100">
                                  <a:effectLst/>
                                  <a:latin typeface="Cambria Math" panose="02040503050406030204" pitchFamily="18" charset="0"/>
                                  <a:ea typeface="Cambria Math" panose="02040503050406030204" pitchFamily="18" charset="0"/>
                                  <a:cs typeface="宋体" panose="02010600030101010101" pitchFamily="2" charset="-122"/>
                                </a:rPr>
                              </m:ctrlPr>
                            </m:sSupPr>
                            <m:e>
                              <m:r>
                                <a:rPr lang="en-US" altLang="zh-CN" sz="3200" i="1" kern="100">
                                  <a:latin typeface="Cambria Math" panose="02040503050406030204" pitchFamily="18" charset="0"/>
                                  <a:cs typeface="宋体" panose="02010600030101010101" pitchFamily="2" charset="-122"/>
                                </a:rPr>
                                <m:t>𝑧</m:t>
                              </m:r>
                            </m:e>
                            <m:sup>
                              <m:r>
                                <a:rPr lang="en-US" altLang="zh-CN" sz="3200" i="1" kern="100">
                                  <a:latin typeface="Cambria Math" panose="02040503050406030204" pitchFamily="18" charset="0"/>
                                  <a:cs typeface="宋体" panose="02010600030101010101" pitchFamily="2" charset="-122"/>
                                </a:rPr>
                                <m:t>𝑛</m:t>
                              </m:r>
                            </m:sup>
                          </m:sSup>
                        </m:e>
                      </m:nary>
                    </m:oMath>
                  </m:oMathPara>
                </a14:m>
                <a:endParaRPr lang="en-US" altLang="zh-CN" sz="3200" kern="100" dirty="0">
                  <a:latin typeface="Calibri" panose="020F0502020204030204" pitchFamily="34" charset="0"/>
                  <a:cs typeface="Times New Roman" panose="02020603050405020304" pitchFamily="18" charset="0"/>
                </a:endParaRPr>
              </a:p>
              <a:p>
                <a:pPr algn="just">
                  <a:lnSpc>
                    <a:spcPts val="2000"/>
                  </a:lnSpc>
                  <a:spcAft>
                    <a:spcPts val="0"/>
                  </a:spcAft>
                </a:pPr>
                <a:endParaRPr lang="en-US" altLang="zh-CN" sz="3200" kern="100" dirty="0">
                  <a:latin typeface="Calibri" panose="020F0502020204030204" pitchFamily="34" charset="0"/>
                  <a:cs typeface="Times New Roman" panose="02020603050405020304" pitchFamily="18" charset="0"/>
                </a:endParaRPr>
              </a:p>
              <a:p>
                <a:pPr algn="just">
                  <a:lnSpc>
                    <a:spcPts val="2000"/>
                  </a:lnSpc>
                  <a:spcAft>
                    <a:spcPts val="0"/>
                  </a:spcAft>
                </a:pPr>
                <a:endParaRPr lang="zh-CN" altLang="zh-CN" sz="3200" kern="100" dirty="0">
                  <a:latin typeface="Calibri" panose="020F0502020204030204" pitchFamily="34" charset="0"/>
                  <a:cs typeface="Times New Roman" panose="02020603050405020304" pitchFamily="18" charset="0"/>
                </a:endParaRPr>
              </a:p>
              <a:p>
                <a:pPr algn="just">
                  <a:lnSpc>
                    <a:spcPts val="2000"/>
                  </a:lnSpc>
                  <a:spcAft>
                    <a:spcPts val="0"/>
                  </a:spcAft>
                </a:pPr>
                <a:r>
                  <a:rPr lang="zh-CN" altLang="zh-CN" sz="3200" kern="100" dirty="0">
                    <a:latin typeface="Calibri" panose="020F0502020204030204" pitchFamily="34" charset="0"/>
                    <a:cs typeface="宋体" panose="02010600030101010101" pitchFamily="2" charset="-122"/>
                  </a:rPr>
                  <a:t>其中</a:t>
                </a:r>
                <a14:m>
                  <m:oMath xmlns:m="http://schemas.openxmlformats.org/officeDocument/2006/math">
                    <m:sSub>
                      <m:sSubPr>
                        <m:ctrlPr>
                          <a:rPr lang="zh-CN" altLang="zh-CN" sz="3200" i="1" kern="100">
                            <a:effectLst/>
                            <a:latin typeface="Cambria Math" panose="02040503050406030204" pitchFamily="18" charset="0"/>
                            <a:ea typeface="Cambria Math" panose="02040503050406030204" pitchFamily="18" charset="0"/>
                            <a:cs typeface="宋体" panose="02010600030101010101" pitchFamily="2" charset="-122"/>
                          </a:rPr>
                        </m:ctrlPr>
                      </m:sSubPr>
                      <m:e>
                        <m:r>
                          <a:rPr lang="en-US" altLang="zh-CN" sz="3200" i="1" kern="100">
                            <a:latin typeface="Cambria Math" panose="02040503050406030204" pitchFamily="18" charset="0"/>
                            <a:cs typeface="宋体" panose="02010600030101010101" pitchFamily="2" charset="-122"/>
                          </a:rPr>
                          <m:t>𝑏</m:t>
                        </m:r>
                      </m:e>
                      <m:sub>
                        <m:r>
                          <a:rPr lang="en-US" altLang="zh-CN" sz="3200" i="1" kern="100">
                            <a:latin typeface="Cambria Math" panose="02040503050406030204" pitchFamily="18" charset="0"/>
                            <a:cs typeface="宋体" panose="02010600030101010101" pitchFamily="2" charset="-122"/>
                          </a:rPr>
                          <m:t>𝑛</m:t>
                        </m:r>
                      </m:sub>
                    </m:sSub>
                  </m:oMath>
                </a14:m>
                <a:r>
                  <a:rPr lang="zh-CN" altLang="zh-CN" sz="3200" kern="100" dirty="0">
                    <a:latin typeface="Calibri" panose="020F0502020204030204" pitchFamily="34" charset="0"/>
                    <a:cs typeface="宋体" panose="02010600030101010101" pitchFamily="2" charset="-122"/>
                  </a:rPr>
                  <a:t>由下列递推式给出</a:t>
                </a:r>
                <a:endParaRPr lang="en-US" altLang="zh-CN" sz="3200" kern="100" dirty="0">
                  <a:latin typeface="Calibri" panose="020F0502020204030204" pitchFamily="34" charset="0"/>
                  <a:cs typeface="宋体" panose="02010600030101010101" pitchFamily="2" charset="-122"/>
                </a:endParaRPr>
              </a:p>
              <a:p>
                <a:pPr algn="just">
                  <a:lnSpc>
                    <a:spcPts val="2000"/>
                  </a:lnSpc>
                  <a:spcAft>
                    <a:spcPts val="0"/>
                  </a:spcAft>
                </a:pPr>
                <a:endParaRPr lang="zh-CN" altLang="zh-CN" sz="3200" kern="100" dirty="0">
                  <a:latin typeface="Calibri" panose="020F0502020204030204" pitchFamily="34" charset="0"/>
                  <a:cs typeface="Times New Roman" panose="02020603050405020304" pitchFamily="18" charset="0"/>
                </a:endParaRPr>
              </a:p>
              <a:p>
                <a14:m>
                  <m:oMath xmlns:m="http://schemas.openxmlformats.org/officeDocument/2006/math">
                    <m:d>
                      <m:dPr>
                        <m:begChr m:val="{"/>
                        <m:endChr m:val=""/>
                        <m:ctrlPr>
                          <a:rPr lang="zh-CN" altLang="zh-CN" sz="3200" i="1">
                            <a:effectLst/>
                            <a:latin typeface="Cambria Math" panose="02040503050406030204" pitchFamily="18" charset="0"/>
                            <a:ea typeface="Cambria Math" panose="02040503050406030204" pitchFamily="18" charset="0"/>
                          </a:rPr>
                        </m:ctrlPr>
                      </m:dPr>
                      <m:e>
                        <m:eqArr>
                          <m:eqArrPr>
                            <m:ctrlPr>
                              <a:rPr lang="zh-CN" altLang="zh-CN" sz="3200" i="1">
                                <a:effectLst/>
                                <a:latin typeface="Cambria Math" panose="02040503050406030204" pitchFamily="18" charset="0"/>
                                <a:ea typeface="Cambria Math" panose="02040503050406030204" pitchFamily="18" charset="0"/>
                              </a:rPr>
                            </m:ctrlPr>
                          </m:eqArrPr>
                          <m:e>
                            <m:sSub>
                              <m:sSubPr>
                                <m:ctrlPr>
                                  <a:rPr lang="zh-CN" altLang="zh-CN" sz="3200" i="1">
                                    <a:effectLst/>
                                    <a:latin typeface="Cambria Math" panose="02040503050406030204" pitchFamily="18" charset="0"/>
                                    <a:ea typeface="Cambria Math" panose="02040503050406030204" pitchFamily="18" charset="0"/>
                                  </a:rPr>
                                </m:ctrlPr>
                              </m:sSubPr>
                              <m:e>
                                <m:r>
                                  <a:rPr lang="en-US" altLang="zh-CN" sz="3200" i="1" kern="100">
                                    <a:latin typeface="Cambria Math" panose="02040503050406030204" pitchFamily="18" charset="0"/>
                                    <a:cs typeface="Times New Roman" panose="02020603050405020304" pitchFamily="18" charset="0"/>
                                  </a:rPr>
                                  <m:t>𝑏</m:t>
                                </m:r>
                              </m:e>
                              <m:sub>
                                <m:r>
                                  <a:rPr lang="en-US" altLang="zh-CN" sz="3200" i="1" kern="100">
                                    <a:latin typeface="Cambria Math" panose="02040503050406030204" pitchFamily="18" charset="0"/>
                                    <a:cs typeface="Times New Roman" panose="02020603050405020304" pitchFamily="18" charset="0"/>
                                  </a:rPr>
                                  <m:t>1</m:t>
                                </m:r>
                              </m:sub>
                            </m:sSub>
                            <m:r>
                              <a:rPr lang="en-US" altLang="zh-CN" sz="3200" i="1" kern="100">
                                <a:latin typeface="Cambria Math" panose="02040503050406030204" pitchFamily="18" charset="0"/>
                                <a:cs typeface="Times New Roman" panose="02020603050405020304" pitchFamily="18" charset="0"/>
                              </a:rPr>
                              <m:t>=</m:t>
                            </m:r>
                            <m:sSub>
                              <m:sSubPr>
                                <m:ctrlPr>
                                  <a:rPr lang="zh-CN" altLang="zh-CN" sz="3200" i="1">
                                    <a:effectLst/>
                                    <a:latin typeface="Cambria Math" panose="02040503050406030204" pitchFamily="18" charset="0"/>
                                    <a:ea typeface="Cambria Math" panose="02040503050406030204" pitchFamily="18" charset="0"/>
                                  </a:rPr>
                                </m:ctrlPr>
                              </m:sSubPr>
                              <m:e>
                                <m:r>
                                  <a:rPr lang="en-US" altLang="zh-CN" sz="3200" i="1" kern="100">
                                    <a:latin typeface="Cambria Math" panose="02040503050406030204" pitchFamily="18" charset="0"/>
                                    <a:cs typeface="Times New Roman" panose="02020603050405020304" pitchFamily="18" charset="0"/>
                                  </a:rPr>
                                  <m:t>𝑎</m:t>
                                </m:r>
                              </m:e>
                              <m:sub>
                                <m:r>
                                  <a:rPr lang="en-US" altLang="zh-CN" sz="3200" i="1" kern="100">
                                    <a:latin typeface="Cambria Math" panose="02040503050406030204" pitchFamily="18" charset="0"/>
                                    <a:cs typeface="Times New Roman" panose="02020603050405020304" pitchFamily="18" charset="0"/>
                                  </a:rPr>
                                  <m:t>1</m:t>
                                </m:r>
                              </m:sub>
                            </m:sSub>
                          </m:e>
                          <m:e>
                            <m:sSub>
                              <m:sSubPr>
                                <m:ctrlPr>
                                  <a:rPr lang="zh-CN" altLang="zh-CN" sz="3200" i="1">
                                    <a:effectLst/>
                                    <a:latin typeface="Cambria Math" panose="02040503050406030204" pitchFamily="18" charset="0"/>
                                    <a:ea typeface="Cambria Math" panose="02040503050406030204" pitchFamily="18" charset="0"/>
                                  </a:rPr>
                                </m:ctrlPr>
                              </m:sSubPr>
                              <m:e>
                                <m:r>
                                  <a:rPr lang="en-US" altLang="zh-CN" sz="3200" i="1" kern="100">
                                    <a:latin typeface="Cambria Math" panose="02040503050406030204" pitchFamily="18" charset="0"/>
                                    <a:cs typeface="Times New Roman" panose="02020603050405020304" pitchFamily="18" charset="0"/>
                                  </a:rPr>
                                  <m:t>2</m:t>
                                </m:r>
                                <m:r>
                                  <a:rPr lang="en-US" altLang="zh-CN" sz="3200" i="1" kern="100">
                                    <a:latin typeface="Cambria Math" panose="02040503050406030204" pitchFamily="18" charset="0"/>
                                    <a:cs typeface="Times New Roman" panose="02020603050405020304" pitchFamily="18" charset="0"/>
                                  </a:rPr>
                                  <m:t>𝑏</m:t>
                                </m:r>
                              </m:e>
                              <m:sub>
                                <m:r>
                                  <a:rPr lang="en-US" altLang="zh-CN" sz="3200" i="1" kern="100">
                                    <a:latin typeface="Cambria Math" panose="02040503050406030204" pitchFamily="18" charset="0"/>
                                    <a:cs typeface="Times New Roman" panose="02020603050405020304" pitchFamily="18" charset="0"/>
                                  </a:rPr>
                                  <m:t>2</m:t>
                                </m:r>
                              </m:sub>
                            </m:sSub>
                            <m:r>
                              <a:rPr lang="en-US" altLang="zh-CN" sz="3200" i="1" kern="100">
                                <a:latin typeface="Cambria Math" panose="02040503050406030204" pitchFamily="18" charset="0"/>
                                <a:cs typeface="Times New Roman" panose="02020603050405020304" pitchFamily="18" charset="0"/>
                              </a:rPr>
                              <m:t>=</m:t>
                            </m:r>
                            <m:sSub>
                              <m:sSubPr>
                                <m:ctrlPr>
                                  <a:rPr lang="zh-CN" altLang="zh-CN" sz="3200" i="1">
                                    <a:effectLst/>
                                    <a:latin typeface="Cambria Math" panose="02040503050406030204" pitchFamily="18" charset="0"/>
                                    <a:ea typeface="Cambria Math" panose="02040503050406030204" pitchFamily="18" charset="0"/>
                                  </a:rPr>
                                </m:ctrlPr>
                              </m:sSubPr>
                              <m:e>
                                <m:r>
                                  <a:rPr lang="en-US" altLang="zh-CN" sz="3200" i="1" kern="100">
                                    <a:latin typeface="Cambria Math" panose="02040503050406030204" pitchFamily="18" charset="0"/>
                                    <a:cs typeface="Times New Roman" panose="02020603050405020304" pitchFamily="18" charset="0"/>
                                  </a:rPr>
                                  <m:t>2</m:t>
                                </m:r>
                                <m:r>
                                  <a:rPr lang="en-US" altLang="zh-CN" sz="3200" i="1" kern="100">
                                    <a:latin typeface="Cambria Math" panose="02040503050406030204" pitchFamily="18" charset="0"/>
                                    <a:cs typeface="Times New Roman" panose="02020603050405020304" pitchFamily="18" charset="0"/>
                                  </a:rPr>
                                  <m:t>𝑎</m:t>
                                </m:r>
                              </m:e>
                              <m:sub>
                                <m:r>
                                  <a:rPr lang="en-US" altLang="zh-CN" sz="3200" i="1" kern="100">
                                    <a:latin typeface="Cambria Math" panose="02040503050406030204" pitchFamily="18" charset="0"/>
                                    <a:cs typeface="Times New Roman" panose="02020603050405020304" pitchFamily="18" charset="0"/>
                                  </a:rPr>
                                  <m:t>2</m:t>
                                </m:r>
                              </m:sub>
                            </m:sSub>
                            <m:r>
                              <a:rPr lang="en-US" altLang="zh-CN" sz="3200" i="1" kern="100">
                                <a:latin typeface="Cambria Math" panose="02040503050406030204" pitchFamily="18" charset="0"/>
                                <a:cs typeface="Times New Roman" panose="02020603050405020304" pitchFamily="18" charset="0"/>
                              </a:rPr>
                              <m:t>+</m:t>
                            </m:r>
                            <m:sSub>
                              <m:sSubPr>
                                <m:ctrlPr>
                                  <a:rPr lang="zh-CN" altLang="zh-CN" sz="3200" i="1">
                                    <a:effectLst/>
                                    <a:latin typeface="Cambria Math" panose="02040503050406030204" pitchFamily="18" charset="0"/>
                                    <a:ea typeface="Cambria Math" panose="02040503050406030204" pitchFamily="18" charset="0"/>
                                  </a:rPr>
                                </m:ctrlPr>
                              </m:sSubPr>
                              <m:e>
                                <m:r>
                                  <a:rPr lang="en-US" altLang="zh-CN" sz="3200" i="1" kern="100">
                                    <a:latin typeface="Cambria Math" panose="02040503050406030204" pitchFamily="18" charset="0"/>
                                    <a:cs typeface="Times New Roman" panose="02020603050405020304" pitchFamily="18" charset="0"/>
                                  </a:rPr>
                                  <m:t>𝑎</m:t>
                                </m:r>
                              </m:e>
                              <m:sub>
                                <m:r>
                                  <a:rPr lang="en-US" altLang="zh-CN" sz="3200" i="1" kern="100">
                                    <a:latin typeface="Cambria Math" panose="02040503050406030204" pitchFamily="18" charset="0"/>
                                    <a:cs typeface="Times New Roman" panose="02020603050405020304" pitchFamily="18" charset="0"/>
                                  </a:rPr>
                                  <m:t>1</m:t>
                                </m:r>
                              </m:sub>
                            </m:sSub>
                            <m:sSub>
                              <m:sSubPr>
                                <m:ctrlPr>
                                  <a:rPr lang="zh-CN" altLang="zh-CN" sz="3200" i="1">
                                    <a:effectLst/>
                                    <a:latin typeface="Cambria Math" panose="02040503050406030204" pitchFamily="18" charset="0"/>
                                    <a:ea typeface="Cambria Math" panose="02040503050406030204" pitchFamily="18" charset="0"/>
                                  </a:rPr>
                                </m:ctrlPr>
                              </m:sSubPr>
                              <m:e>
                                <m:r>
                                  <a:rPr lang="en-US" altLang="zh-CN" sz="3200" i="1" kern="100">
                                    <a:latin typeface="Cambria Math" panose="02040503050406030204" pitchFamily="18" charset="0"/>
                                    <a:cs typeface="Times New Roman" panose="02020603050405020304" pitchFamily="18" charset="0"/>
                                  </a:rPr>
                                  <m:t>𝑏</m:t>
                                </m:r>
                              </m:e>
                              <m:sub>
                                <m:r>
                                  <a:rPr lang="en-US" altLang="zh-CN" sz="3200" i="1" kern="100">
                                    <a:latin typeface="Cambria Math" panose="02040503050406030204" pitchFamily="18" charset="0"/>
                                    <a:cs typeface="Times New Roman" panose="02020603050405020304" pitchFamily="18" charset="0"/>
                                  </a:rPr>
                                  <m:t>1</m:t>
                                </m:r>
                              </m:sub>
                            </m:sSub>
                          </m:e>
                          <m:e>
                            <m:r>
                              <a:rPr lang="en-US" altLang="zh-CN" sz="3200" i="1" kern="100">
                                <a:latin typeface="Cambria Math" panose="02040503050406030204" pitchFamily="18" charset="0"/>
                                <a:cs typeface="Times New Roman" panose="02020603050405020304" pitchFamily="18" charset="0"/>
                              </a:rPr>
                              <m:t> </m:t>
                            </m:r>
                            <m:sSub>
                              <m:sSubPr>
                                <m:ctrlPr>
                                  <a:rPr lang="zh-CN" altLang="zh-CN" sz="3200" i="1">
                                    <a:effectLst/>
                                    <a:latin typeface="Cambria Math" panose="02040503050406030204" pitchFamily="18" charset="0"/>
                                    <a:ea typeface="Cambria Math" panose="02040503050406030204" pitchFamily="18" charset="0"/>
                                  </a:rPr>
                                </m:ctrlPr>
                              </m:sSubPr>
                              <m:e>
                                <m:r>
                                  <a:rPr lang="en-US" altLang="zh-CN" sz="3200" i="1" kern="100">
                                    <a:latin typeface="Cambria Math" panose="02040503050406030204" pitchFamily="18" charset="0"/>
                                    <a:cs typeface="Times New Roman" panose="02020603050405020304" pitchFamily="18" charset="0"/>
                                  </a:rPr>
                                  <m:t>3</m:t>
                                </m:r>
                                <m:r>
                                  <a:rPr lang="en-US" altLang="zh-CN" sz="3200" i="1" kern="100">
                                    <a:latin typeface="Cambria Math" panose="02040503050406030204" pitchFamily="18" charset="0"/>
                                    <a:cs typeface="Times New Roman" panose="02020603050405020304" pitchFamily="18" charset="0"/>
                                  </a:rPr>
                                  <m:t>𝑏</m:t>
                                </m:r>
                              </m:e>
                              <m:sub>
                                <m:r>
                                  <a:rPr lang="en-US" altLang="zh-CN" sz="3200" i="1" kern="100">
                                    <a:latin typeface="Cambria Math" panose="02040503050406030204" pitchFamily="18" charset="0"/>
                                    <a:cs typeface="Times New Roman" panose="02020603050405020304" pitchFamily="18" charset="0"/>
                                  </a:rPr>
                                  <m:t>3</m:t>
                                </m:r>
                              </m:sub>
                            </m:sSub>
                            <m:r>
                              <a:rPr lang="en-US" altLang="zh-CN" sz="3200" i="1" kern="100">
                                <a:latin typeface="Cambria Math" panose="02040503050406030204" pitchFamily="18" charset="0"/>
                                <a:cs typeface="Times New Roman" panose="02020603050405020304" pitchFamily="18" charset="0"/>
                              </a:rPr>
                              <m:t>=</m:t>
                            </m:r>
                            <m:sSub>
                              <m:sSubPr>
                                <m:ctrlPr>
                                  <a:rPr lang="zh-CN" altLang="zh-CN" sz="3200" i="1">
                                    <a:effectLst/>
                                    <a:latin typeface="Cambria Math" panose="02040503050406030204" pitchFamily="18" charset="0"/>
                                    <a:ea typeface="Cambria Math" panose="02040503050406030204" pitchFamily="18" charset="0"/>
                                  </a:rPr>
                                </m:ctrlPr>
                              </m:sSubPr>
                              <m:e>
                                <m:r>
                                  <a:rPr lang="en-US" altLang="zh-CN" sz="3200" i="1" kern="100">
                                    <a:latin typeface="Cambria Math" panose="02040503050406030204" pitchFamily="18" charset="0"/>
                                    <a:cs typeface="Times New Roman" panose="02020603050405020304" pitchFamily="18" charset="0"/>
                                  </a:rPr>
                                  <m:t>3</m:t>
                                </m:r>
                                <m:r>
                                  <a:rPr lang="en-US" altLang="zh-CN" sz="3200" i="1" kern="100">
                                    <a:latin typeface="Cambria Math" panose="02040503050406030204" pitchFamily="18" charset="0"/>
                                    <a:cs typeface="Times New Roman" panose="02020603050405020304" pitchFamily="18" charset="0"/>
                                  </a:rPr>
                                  <m:t>𝑎</m:t>
                                </m:r>
                              </m:e>
                              <m:sub>
                                <m:r>
                                  <a:rPr lang="en-US" altLang="zh-CN" sz="3200" i="1" kern="100">
                                    <a:latin typeface="Cambria Math" panose="02040503050406030204" pitchFamily="18" charset="0"/>
                                    <a:cs typeface="Times New Roman" panose="02020603050405020304" pitchFamily="18" charset="0"/>
                                  </a:rPr>
                                  <m:t>3</m:t>
                                </m:r>
                              </m:sub>
                            </m:sSub>
                            <m:r>
                              <a:rPr lang="en-US" altLang="zh-CN" sz="3200" i="1" kern="100">
                                <a:latin typeface="Cambria Math" panose="02040503050406030204" pitchFamily="18" charset="0"/>
                                <a:cs typeface="Times New Roman" panose="02020603050405020304" pitchFamily="18" charset="0"/>
                              </a:rPr>
                              <m:t>+2</m:t>
                            </m:r>
                            <m:sSub>
                              <m:sSubPr>
                                <m:ctrlPr>
                                  <a:rPr lang="zh-CN" altLang="zh-CN" sz="3200" i="1">
                                    <a:effectLst/>
                                    <a:latin typeface="Cambria Math" panose="02040503050406030204" pitchFamily="18" charset="0"/>
                                    <a:ea typeface="Cambria Math" panose="02040503050406030204" pitchFamily="18" charset="0"/>
                                  </a:rPr>
                                </m:ctrlPr>
                              </m:sSubPr>
                              <m:e>
                                <m:r>
                                  <a:rPr lang="en-US" altLang="zh-CN" sz="3200" i="1" kern="100">
                                    <a:latin typeface="Cambria Math" panose="02040503050406030204" pitchFamily="18" charset="0"/>
                                    <a:cs typeface="Times New Roman" panose="02020603050405020304" pitchFamily="18" charset="0"/>
                                  </a:rPr>
                                  <m:t>𝑎</m:t>
                                </m:r>
                              </m:e>
                              <m:sub>
                                <m:r>
                                  <a:rPr lang="en-US" altLang="zh-CN" sz="3200" i="1" kern="100">
                                    <a:latin typeface="Cambria Math" panose="02040503050406030204" pitchFamily="18" charset="0"/>
                                    <a:cs typeface="Times New Roman" panose="02020603050405020304" pitchFamily="18" charset="0"/>
                                  </a:rPr>
                                  <m:t>2</m:t>
                                </m:r>
                              </m:sub>
                            </m:sSub>
                            <m:sSub>
                              <m:sSubPr>
                                <m:ctrlPr>
                                  <a:rPr lang="zh-CN" altLang="zh-CN" sz="3200" i="1">
                                    <a:effectLst/>
                                    <a:latin typeface="Cambria Math" panose="02040503050406030204" pitchFamily="18" charset="0"/>
                                    <a:ea typeface="Cambria Math" panose="02040503050406030204" pitchFamily="18" charset="0"/>
                                  </a:rPr>
                                </m:ctrlPr>
                              </m:sSubPr>
                              <m:e>
                                <m:r>
                                  <a:rPr lang="en-US" altLang="zh-CN" sz="3200" i="1" kern="100">
                                    <a:latin typeface="Cambria Math" panose="02040503050406030204" pitchFamily="18" charset="0"/>
                                    <a:cs typeface="Times New Roman" panose="02020603050405020304" pitchFamily="18" charset="0"/>
                                  </a:rPr>
                                  <m:t>𝑏</m:t>
                                </m:r>
                              </m:e>
                              <m:sub>
                                <m:r>
                                  <a:rPr lang="en-US" altLang="zh-CN" sz="3200" i="1" kern="100">
                                    <a:latin typeface="Cambria Math" panose="02040503050406030204" pitchFamily="18" charset="0"/>
                                    <a:cs typeface="Times New Roman" panose="02020603050405020304" pitchFamily="18" charset="0"/>
                                  </a:rPr>
                                  <m:t>1</m:t>
                                </m:r>
                              </m:sub>
                            </m:sSub>
                            <m:r>
                              <a:rPr lang="en-US" altLang="zh-CN" sz="3200" i="1" kern="100">
                                <a:latin typeface="Cambria Math" panose="02040503050406030204" pitchFamily="18" charset="0"/>
                                <a:cs typeface="Times New Roman" panose="02020603050405020304" pitchFamily="18" charset="0"/>
                              </a:rPr>
                              <m:t>+</m:t>
                            </m:r>
                            <m:sSub>
                              <m:sSubPr>
                                <m:ctrlPr>
                                  <a:rPr lang="zh-CN" altLang="zh-CN" sz="3200" i="1">
                                    <a:effectLst/>
                                    <a:latin typeface="Cambria Math" panose="02040503050406030204" pitchFamily="18" charset="0"/>
                                    <a:ea typeface="Cambria Math" panose="02040503050406030204" pitchFamily="18" charset="0"/>
                                  </a:rPr>
                                </m:ctrlPr>
                              </m:sSubPr>
                              <m:e>
                                <m:r>
                                  <a:rPr lang="en-US" altLang="zh-CN" sz="3200" i="1" kern="100">
                                    <a:latin typeface="Cambria Math" panose="02040503050406030204" pitchFamily="18" charset="0"/>
                                    <a:cs typeface="Times New Roman" panose="02020603050405020304" pitchFamily="18" charset="0"/>
                                  </a:rPr>
                                  <m:t>𝑎</m:t>
                                </m:r>
                              </m:e>
                              <m:sub>
                                <m:r>
                                  <a:rPr lang="en-US" altLang="zh-CN" sz="3200" i="1" kern="100">
                                    <a:latin typeface="Cambria Math" panose="02040503050406030204" pitchFamily="18" charset="0"/>
                                    <a:cs typeface="Times New Roman" panose="02020603050405020304" pitchFamily="18" charset="0"/>
                                  </a:rPr>
                                  <m:t>1</m:t>
                                </m:r>
                              </m:sub>
                            </m:sSub>
                            <m:sSub>
                              <m:sSubPr>
                                <m:ctrlPr>
                                  <a:rPr lang="zh-CN" altLang="zh-CN" sz="3200" i="1">
                                    <a:effectLst/>
                                    <a:latin typeface="Cambria Math" panose="02040503050406030204" pitchFamily="18" charset="0"/>
                                    <a:ea typeface="Cambria Math" panose="02040503050406030204" pitchFamily="18" charset="0"/>
                                  </a:rPr>
                                </m:ctrlPr>
                              </m:sSubPr>
                              <m:e>
                                <m:r>
                                  <a:rPr lang="en-US" altLang="zh-CN" sz="3200" i="1" kern="100">
                                    <a:latin typeface="Cambria Math" panose="02040503050406030204" pitchFamily="18" charset="0"/>
                                    <a:cs typeface="Times New Roman" panose="02020603050405020304" pitchFamily="18" charset="0"/>
                                  </a:rPr>
                                  <m:t>𝑏</m:t>
                                </m:r>
                              </m:e>
                              <m:sub>
                                <m:r>
                                  <a:rPr lang="en-US" altLang="zh-CN" sz="3200" i="1" kern="100">
                                    <a:latin typeface="Cambria Math" panose="02040503050406030204" pitchFamily="18" charset="0"/>
                                    <a:cs typeface="Times New Roman" panose="02020603050405020304" pitchFamily="18" charset="0"/>
                                  </a:rPr>
                                  <m:t>2</m:t>
                                </m:r>
                              </m:sub>
                            </m:sSub>
                          </m:e>
                          <m:e>
                            <m:r>
                              <a:rPr lang="en-US" altLang="zh-CN" sz="3200" i="1" kern="100">
                                <a:latin typeface="Cambria Math" panose="02040503050406030204" pitchFamily="18" charset="0"/>
                                <a:cs typeface="Cambria Math" panose="02040503050406030204" pitchFamily="18" charset="0"/>
                              </a:rPr>
                              <m:t>⋯⋯</m:t>
                            </m:r>
                          </m:e>
                          <m:e>
                            <m:r>
                              <a:rPr lang="en-US" altLang="zh-CN" sz="3200" i="1" kern="100">
                                <a:latin typeface="Cambria Math" panose="02040503050406030204" pitchFamily="18" charset="0"/>
                                <a:cs typeface="Cambria Math" panose="02040503050406030204" pitchFamily="18" charset="0"/>
                              </a:rPr>
                              <m:t>𝑛</m:t>
                            </m:r>
                            <m:sSub>
                              <m:sSubPr>
                                <m:ctrlPr>
                                  <a:rPr lang="zh-CN" altLang="zh-CN" sz="3200" i="1">
                                    <a:effectLst/>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3200" i="1" kern="100">
                                    <a:latin typeface="Cambria Math" panose="02040503050406030204" pitchFamily="18" charset="0"/>
                                    <a:cs typeface="Cambria Math" panose="02040503050406030204" pitchFamily="18" charset="0"/>
                                  </a:rPr>
                                  <m:t>𝑏</m:t>
                                </m:r>
                              </m:e>
                              <m:sub>
                                <m:r>
                                  <a:rPr lang="en-US" altLang="zh-CN" sz="3200" i="1" kern="100">
                                    <a:latin typeface="Cambria Math" panose="02040503050406030204" pitchFamily="18" charset="0"/>
                                    <a:cs typeface="Cambria Math" panose="02040503050406030204" pitchFamily="18" charset="0"/>
                                  </a:rPr>
                                  <m:t>𝑛</m:t>
                                </m:r>
                              </m:sub>
                            </m:sSub>
                            <m:r>
                              <a:rPr lang="en-US" altLang="zh-CN" sz="3200" i="1" kern="100">
                                <a:latin typeface="Cambria Math" panose="02040503050406030204" pitchFamily="18" charset="0"/>
                                <a:cs typeface="Cambria Math" panose="02040503050406030204" pitchFamily="18" charset="0"/>
                              </a:rPr>
                              <m:t>=</m:t>
                            </m:r>
                            <m:sSub>
                              <m:sSubPr>
                                <m:ctrlPr>
                                  <a:rPr lang="zh-CN" altLang="zh-CN" sz="3200" i="1">
                                    <a:effectLst/>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3200" i="1" kern="100">
                                    <a:latin typeface="Cambria Math" panose="02040503050406030204" pitchFamily="18" charset="0"/>
                                    <a:cs typeface="Cambria Math" panose="02040503050406030204" pitchFamily="18" charset="0"/>
                                  </a:rPr>
                                  <m:t>𝑛𝑎</m:t>
                                </m:r>
                              </m:e>
                              <m:sub>
                                <m:r>
                                  <a:rPr lang="en-US" altLang="zh-CN" sz="3200" i="1" kern="100">
                                    <a:latin typeface="Cambria Math" panose="02040503050406030204" pitchFamily="18" charset="0"/>
                                    <a:cs typeface="Cambria Math" panose="02040503050406030204" pitchFamily="18" charset="0"/>
                                  </a:rPr>
                                  <m:t>𝑛</m:t>
                                </m:r>
                              </m:sub>
                            </m:sSub>
                            <m:r>
                              <a:rPr lang="en-US" altLang="zh-CN" sz="3200" i="1" kern="100">
                                <a:latin typeface="Cambria Math" panose="02040503050406030204" pitchFamily="18" charset="0"/>
                                <a:cs typeface="Cambria Math" panose="02040503050406030204" pitchFamily="18" charset="0"/>
                              </a:rPr>
                              <m:t>+</m:t>
                            </m:r>
                            <m:d>
                              <m:dPr>
                                <m:ctrlPr>
                                  <a:rPr lang="zh-CN" altLang="zh-CN" sz="3200" i="1">
                                    <a:effectLst/>
                                    <a:latin typeface="Cambria Math" panose="02040503050406030204" pitchFamily="18" charset="0"/>
                                    <a:ea typeface="Cambria Math" panose="02040503050406030204" pitchFamily="18" charset="0"/>
                                    <a:cs typeface="Cambria Math" panose="02040503050406030204" pitchFamily="18" charset="0"/>
                                  </a:rPr>
                                </m:ctrlPr>
                              </m:dPr>
                              <m:e>
                                <m:r>
                                  <a:rPr lang="en-US" altLang="zh-CN" sz="3200" i="1" kern="100">
                                    <a:latin typeface="Cambria Math" panose="02040503050406030204" pitchFamily="18" charset="0"/>
                                    <a:cs typeface="Cambria Math" panose="02040503050406030204" pitchFamily="18" charset="0"/>
                                  </a:rPr>
                                  <m:t>𝑛</m:t>
                                </m:r>
                                <m:r>
                                  <a:rPr lang="en-US" altLang="zh-CN" sz="3200" i="1" kern="100">
                                    <a:latin typeface="Cambria Math" panose="02040503050406030204" pitchFamily="18" charset="0"/>
                                    <a:cs typeface="Cambria Math" panose="02040503050406030204" pitchFamily="18" charset="0"/>
                                  </a:rPr>
                                  <m:t>−1</m:t>
                                </m:r>
                              </m:e>
                            </m:d>
                            <m:sSub>
                              <m:sSubPr>
                                <m:ctrlPr>
                                  <a:rPr lang="zh-CN" altLang="zh-CN" sz="3200" i="1">
                                    <a:effectLst/>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3200" i="1" kern="100">
                                    <a:latin typeface="Cambria Math" panose="02040503050406030204" pitchFamily="18" charset="0"/>
                                    <a:cs typeface="Cambria Math" panose="02040503050406030204" pitchFamily="18" charset="0"/>
                                  </a:rPr>
                                  <m:t>𝑎</m:t>
                                </m:r>
                              </m:e>
                              <m:sub>
                                <m:r>
                                  <a:rPr lang="en-US" altLang="zh-CN" sz="3200" i="1" kern="100">
                                    <a:latin typeface="Cambria Math" panose="02040503050406030204" pitchFamily="18" charset="0"/>
                                    <a:cs typeface="Cambria Math" panose="02040503050406030204" pitchFamily="18" charset="0"/>
                                  </a:rPr>
                                  <m:t>𝑛</m:t>
                                </m:r>
                                <m:r>
                                  <a:rPr lang="en-US" altLang="zh-CN" sz="3200" i="1" kern="100">
                                    <a:latin typeface="Cambria Math" panose="02040503050406030204" pitchFamily="18" charset="0"/>
                                    <a:cs typeface="Cambria Math" panose="02040503050406030204" pitchFamily="18" charset="0"/>
                                  </a:rPr>
                                  <m:t>−1</m:t>
                                </m:r>
                              </m:sub>
                            </m:sSub>
                            <m:sSub>
                              <m:sSubPr>
                                <m:ctrlPr>
                                  <a:rPr lang="zh-CN" altLang="zh-CN" sz="3200" i="1">
                                    <a:effectLst/>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3200" i="1" kern="100">
                                    <a:latin typeface="Cambria Math" panose="02040503050406030204" pitchFamily="18" charset="0"/>
                                    <a:cs typeface="Cambria Math" panose="02040503050406030204" pitchFamily="18" charset="0"/>
                                  </a:rPr>
                                  <m:t>𝑏</m:t>
                                </m:r>
                              </m:e>
                              <m:sub>
                                <m:r>
                                  <a:rPr lang="en-US" altLang="zh-CN" sz="3200" i="1" kern="100">
                                    <a:latin typeface="Cambria Math" panose="02040503050406030204" pitchFamily="18" charset="0"/>
                                    <a:cs typeface="Cambria Math" panose="02040503050406030204" pitchFamily="18" charset="0"/>
                                  </a:rPr>
                                  <m:t>1</m:t>
                                </m:r>
                              </m:sub>
                            </m:sSub>
                            <m:r>
                              <a:rPr lang="en-US" altLang="zh-CN" sz="3200" i="1" kern="100">
                                <a:latin typeface="Cambria Math" panose="02040503050406030204" pitchFamily="18" charset="0"/>
                                <a:cs typeface="Cambria Math" panose="02040503050406030204" pitchFamily="18" charset="0"/>
                              </a:rPr>
                              <m:t>+⋯+</m:t>
                            </m:r>
                            <m:sSub>
                              <m:sSubPr>
                                <m:ctrlPr>
                                  <a:rPr lang="zh-CN" altLang="zh-CN" sz="3200" i="1">
                                    <a:effectLst/>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3200" i="1" kern="100">
                                    <a:latin typeface="Cambria Math" panose="02040503050406030204" pitchFamily="18" charset="0"/>
                                    <a:cs typeface="Cambria Math" panose="02040503050406030204" pitchFamily="18" charset="0"/>
                                  </a:rPr>
                                  <m:t>2</m:t>
                                </m:r>
                                <m:r>
                                  <a:rPr lang="en-US" altLang="zh-CN" sz="3200" i="1" kern="100">
                                    <a:latin typeface="Cambria Math" panose="02040503050406030204" pitchFamily="18" charset="0"/>
                                    <a:cs typeface="Cambria Math" panose="02040503050406030204" pitchFamily="18" charset="0"/>
                                  </a:rPr>
                                  <m:t>𝑎</m:t>
                                </m:r>
                              </m:e>
                              <m:sub>
                                <m:r>
                                  <a:rPr lang="en-US" altLang="zh-CN" sz="3200" i="1" kern="100">
                                    <a:latin typeface="Cambria Math" panose="02040503050406030204" pitchFamily="18" charset="0"/>
                                    <a:cs typeface="Cambria Math" panose="02040503050406030204" pitchFamily="18" charset="0"/>
                                  </a:rPr>
                                  <m:t>2</m:t>
                                </m:r>
                              </m:sub>
                            </m:sSub>
                            <m:sSub>
                              <m:sSubPr>
                                <m:ctrlPr>
                                  <a:rPr lang="zh-CN" altLang="zh-CN" sz="3200" i="1">
                                    <a:effectLst/>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3200" i="1" kern="100">
                                    <a:latin typeface="Cambria Math" panose="02040503050406030204" pitchFamily="18" charset="0"/>
                                    <a:cs typeface="Cambria Math" panose="02040503050406030204" pitchFamily="18" charset="0"/>
                                  </a:rPr>
                                  <m:t>𝑏</m:t>
                                </m:r>
                              </m:e>
                              <m:sub>
                                <m:r>
                                  <a:rPr lang="en-US" altLang="zh-CN" sz="3200" i="1" kern="100">
                                    <a:latin typeface="Cambria Math" panose="02040503050406030204" pitchFamily="18" charset="0"/>
                                    <a:cs typeface="Cambria Math" panose="02040503050406030204" pitchFamily="18" charset="0"/>
                                  </a:rPr>
                                  <m:t>𝑛</m:t>
                                </m:r>
                                <m:r>
                                  <a:rPr lang="en-US" altLang="zh-CN" sz="3200" i="1" kern="100">
                                    <a:latin typeface="Cambria Math" panose="02040503050406030204" pitchFamily="18" charset="0"/>
                                    <a:cs typeface="Cambria Math" panose="02040503050406030204" pitchFamily="18" charset="0"/>
                                  </a:rPr>
                                  <m:t>−2</m:t>
                                </m:r>
                              </m:sub>
                            </m:sSub>
                            <m:r>
                              <a:rPr lang="en-US" altLang="zh-CN" sz="3200" i="1" kern="100">
                                <a:latin typeface="Cambria Math" panose="02040503050406030204" pitchFamily="18" charset="0"/>
                                <a:cs typeface="Cambria Math" panose="02040503050406030204" pitchFamily="18" charset="0"/>
                              </a:rPr>
                              <m:t>+</m:t>
                            </m:r>
                            <m:sSub>
                              <m:sSubPr>
                                <m:ctrlPr>
                                  <a:rPr lang="zh-CN" altLang="zh-CN" sz="3200" i="1">
                                    <a:effectLst/>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3200" i="1" kern="100">
                                    <a:latin typeface="Cambria Math" panose="02040503050406030204" pitchFamily="18" charset="0"/>
                                    <a:cs typeface="Cambria Math" panose="02040503050406030204" pitchFamily="18" charset="0"/>
                                  </a:rPr>
                                  <m:t>𝑎</m:t>
                                </m:r>
                              </m:e>
                              <m:sub>
                                <m:r>
                                  <a:rPr lang="en-US" altLang="zh-CN" sz="3200" i="1" kern="100">
                                    <a:latin typeface="Cambria Math" panose="02040503050406030204" pitchFamily="18" charset="0"/>
                                    <a:cs typeface="Cambria Math" panose="02040503050406030204" pitchFamily="18" charset="0"/>
                                  </a:rPr>
                                  <m:t>1</m:t>
                                </m:r>
                              </m:sub>
                            </m:sSub>
                            <m:sSub>
                              <m:sSubPr>
                                <m:ctrlPr>
                                  <a:rPr lang="zh-CN" altLang="zh-CN" sz="3200" i="1">
                                    <a:effectLst/>
                                    <a:latin typeface="Cambria Math" panose="02040503050406030204" pitchFamily="18" charset="0"/>
                                    <a:ea typeface="Cambria Math" panose="02040503050406030204" pitchFamily="18" charset="0"/>
                                    <a:cs typeface="Cambria Math" panose="02040503050406030204" pitchFamily="18" charset="0"/>
                                  </a:rPr>
                                </m:ctrlPr>
                              </m:sSubPr>
                              <m:e>
                                <m:r>
                                  <a:rPr lang="en-US" altLang="zh-CN" sz="3200" i="1" kern="100">
                                    <a:latin typeface="Cambria Math" panose="02040503050406030204" pitchFamily="18" charset="0"/>
                                    <a:cs typeface="Cambria Math" panose="02040503050406030204" pitchFamily="18" charset="0"/>
                                  </a:rPr>
                                  <m:t>𝑏</m:t>
                                </m:r>
                              </m:e>
                              <m:sub>
                                <m:r>
                                  <a:rPr lang="en-US" altLang="zh-CN" sz="3200" i="1" kern="100">
                                    <a:latin typeface="Cambria Math" panose="02040503050406030204" pitchFamily="18" charset="0"/>
                                    <a:cs typeface="Cambria Math" panose="02040503050406030204" pitchFamily="18" charset="0"/>
                                  </a:rPr>
                                  <m:t>𝑛</m:t>
                                </m:r>
                                <m:r>
                                  <a:rPr lang="en-US" altLang="zh-CN" sz="3200" i="1" kern="100">
                                    <a:latin typeface="Cambria Math" panose="02040503050406030204" pitchFamily="18" charset="0"/>
                                    <a:cs typeface="Cambria Math" panose="02040503050406030204" pitchFamily="18" charset="0"/>
                                  </a:rPr>
                                  <m:t>−1</m:t>
                                </m:r>
                              </m:sub>
                            </m:sSub>
                          </m:e>
                        </m:eqArr>
                      </m:e>
                    </m:d>
                  </m:oMath>
                </a14:m>
                <a:r>
                  <a:rPr lang="en-US" altLang="zh-CN" sz="3200" kern="100" dirty="0">
                    <a:latin typeface="Calibri" panose="020F0502020204030204" pitchFamily="34" charset="0"/>
                    <a:cs typeface="Times New Roman" panose="02020603050405020304" pitchFamily="18" charset="0"/>
                  </a:rPr>
                  <a:t>	</a:t>
                </a:r>
                <a:endParaRPr lang="zh-CN" altLang="en-US" sz="3200" dirty="0"/>
              </a:p>
            </p:txBody>
          </p:sp>
        </mc:Choice>
        <mc:Fallback xmlns="">
          <p:sp>
            <p:nvSpPr>
              <p:cNvPr id="6" name="矩形 5">
                <a:extLst>
                  <a:ext uri="{FF2B5EF4-FFF2-40B4-BE49-F238E27FC236}">
                    <a16:creationId xmlns:a16="http://schemas.microsoft.com/office/drawing/2014/main" id="{5A48789F-68A5-4E97-A260-E5396361F441}"/>
                  </a:ext>
                </a:extLst>
              </p:cNvPr>
              <p:cNvSpPr>
                <a:spLocks noRot="1" noChangeAspect="1" noMove="1" noResize="1" noEditPoints="1" noAdjustHandles="1" noChangeArrowheads="1" noChangeShapeType="1" noTextEdit="1"/>
              </p:cNvSpPr>
              <p:nvPr/>
            </p:nvSpPr>
            <p:spPr>
              <a:xfrm>
                <a:off x="625773" y="692696"/>
                <a:ext cx="6096000" cy="4605876"/>
              </a:xfrm>
              <a:prstGeom prst="rect">
                <a:avLst/>
              </a:prstGeom>
              <a:blipFill>
                <a:blip r:embed="rId2"/>
                <a:stretch>
                  <a:fillRect l="-2600" t="-44901" r="-5790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043461843"/>
      </p:ext>
    </p:extLst>
  </p:cSld>
  <p:clrMapOvr>
    <a:masterClrMapping/>
  </p:clrMapOvr>
  <p:transition spd="med" advTm="9780">
    <p:push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Freeform 5"/>
          <p:cNvSpPr>
            <a:spLocks noChangeAspect="1"/>
          </p:cNvSpPr>
          <p:nvPr/>
        </p:nvSpPr>
        <p:spPr bwMode="auto">
          <a:xfrm>
            <a:off x="8234336" y="1064039"/>
            <a:ext cx="1827842" cy="162000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tx1"/>
          </a:solidFill>
          <a:ln w="38100" cap="flat">
            <a:solidFill>
              <a:schemeClr val="accent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sym typeface="Arial" panose="020B0604020202020204" pitchFamily="34" charset="0"/>
            </a:endParaRPr>
          </a:p>
        </p:txBody>
      </p:sp>
      <p:sp>
        <p:nvSpPr>
          <p:cNvPr id="197" name="Freeform 5"/>
          <p:cNvSpPr>
            <a:spLocks noChangeAspect="1"/>
          </p:cNvSpPr>
          <p:nvPr/>
        </p:nvSpPr>
        <p:spPr bwMode="auto">
          <a:xfrm>
            <a:off x="8374994" y="3897232"/>
            <a:ext cx="1827843" cy="162000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solidFill>
          <a:ln w="38100" cap="flat">
            <a:solidFill>
              <a:schemeClr val="accent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sym typeface="Arial" panose="020B0604020202020204" pitchFamily="34" charset="0"/>
            </a:endParaRPr>
          </a:p>
        </p:txBody>
      </p:sp>
      <p:sp>
        <p:nvSpPr>
          <p:cNvPr id="4" name="文本框 3"/>
          <p:cNvSpPr txBox="1"/>
          <p:nvPr/>
        </p:nvSpPr>
        <p:spPr>
          <a:xfrm>
            <a:off x="8357670" y="1610186"/>
            <a:ext cx="1620958" cy="523220"/>
          </a:xfrm>
          <a:prstGeom prst="rect">
            <a:avLst/>
          </a:prstGeom>
          <a:noFill/>
        </p:spPr>
        <p:txBody>
          <a:bodyPr wrap="none" rtlCol="0">
            <a:spAutoFit/>
          </a:bodyPr>
          <a:lstStyle/>
          <a:p>
            <a:pPr algn="ctr"/>
            <a:r>
              <a:rPr lang="zh-CN" altLang="en-US" sz="2800" b="1" dirty="0">
                <a:solidFill>
                  <a:schemeClr val="accent2"/>
                </a:solidFill>
                <a:latin typeface="+mj-ea"/>
                <a:ea typeface="+mj-ea"/>
              </a:rPr>
              <a:t>理论分析</a:t>
            </a:r>
            <a:endParaRPr lang="en-US" altLang="zh-CN" sz="2800" b="1" dirty="0">
              <a:solidFill>
                <a:schemeClr val="accent2"/>
              </a:solidFill>
              <a:latin typeface="+mj-ea"/>
              <a:ea typeface="+mj-ea"/>
            </a:endParaRPr>
          </a:p>
        </p:txBody>
      </p:sp>
      <p:sp>
        <p:nvSpPr>
          <p:cNvPr id="199" name="文本框 198"/>
          <p:cNvSpPr txBox="1"/>
          <p:nvPr/>
        </p:nvSpPr>
        <p:spPr>
          <a:xfrm>
            <a:off x="8478436" y="4521881"/>
            <a:ext cx="1620957" cy="523220"/>
          </a:xfrm>
          <a:prstGeom prst="rect">
            <a:avLst/>
          </a:prstGeom>
          <a:noFill/>
        </p:spPr>
        <p:txBody>
          <a:bodyPr wrap="none" rtlCol="0">
            <a:spAutoFit/>
          </a:bodyPr>
          <a:lstStyle/>
          <a:p>
            <a:pPr algn="ctr"/>
            <a:r>
              <a:rPr lang="zh-CN" altLang="en-US" sz="2800" b="1" dirty="0">
                <a:solidFill>
                  <a:schemeClr val="accent2"/>
                </a:solidFill>
                <a:latin typeface="+mj-ea"/>
                <a:ea typeface="+mj-ea"/>
              </a:rPr>
              <a:t>研发能力</a:t>
            </a:r>
            <a:endParaRPr lang="en-US" altLang="zh-CN" sz="2800" b="1" dirty="0">
              <a:solidFill>
                <a:schemeClr val="accent2"/>
              </a:solidFill>
              <a:latin typeface="+mj-ea"/>
              <a:ea typeface="+mj-ea"/>
            </a:endParaRPr>
          </a:p>
        </p:txBody>
      </p:sp>
      <p:sp>
        <p:nvSpPr>
          <p:cNvPr id="23" name="Freeform 5"/>
          <p:cNvSpPr/>
          <p:nvPr/>
        </p:nvSpPr>
        <p:spPr bwMode="auto">
          <a:xfrm>
            <a:off x="-1" y="378855"/>
            <a:ext cx="403225" cy="823133"/>
          </a:xfrm>
          <a:custGeom>
            <a:avLst/>
            <a:gdLst>
              <a:gd name="T0" fmla="*/ 0 w 302"/>
              <a:gd name="T1" fmla="*/ 0 h 616"/>
              <a:gd name="T2" fmla="*/ 295 w 302"/>
              <a:gd name="T3" fmla="*/ 296 h 616"/>
              <a:gd name="T4" fmla="*/ 295 w 302"/>
              <a:gd name="T5" fmla="*/ 320 h 616"/>
              <a:gd name="T6" fmla="*/ 0 w 302"/>
              <a:gd name="T7" fmla="*/ 616 h 616"/>
              <a:gd name="T8" fmla="*/ 0 w 302"/>
              <a:gd name="T9" fmla="*/ 0 h 616"/>
            </a:gdLst>
            <a:ahLst/>
            <a:cxnLst>
              <a:cxn ang="0">
                <a:pos x="T0" y="T1"/>
              </a:cxn>
              <a:cxn ang="0">
                <a:pos x="T2" y="T3"/>
              </a:cxn>
              <a:cxn ang="0">
                <a:pos x="T4" y="T5"/>
              </a:cxn>
              <a:cxn ang="0">
                <a:pos x="T6" y="T7"/>
              </a:cxn>
              <a:cxn ang="0">
                <a:pos x="T8" y="T9"/>
              </a:cxn>
            </a:cxnLst>
            <a:rect l="0" t="0" r="r" b="b"/>
            <a:pathLst>
              <a:path w="302" h="616">
                <a:moveTo>
                  <a:pt x="0" y="0"/>
                </a:moveTo>
                <a:lnTo>
                  <a:pt x="295" y="296"/>
                </a:lnTo>
                <a:cubicBezTo>
                  <a:pt x="302" y="302"/>
                  <a:pt x="302" y="314"/>
                  <a:pt x="295" y="320"/>
                </a:cubicBezTo>
                <a:lnTo>
                  <a:pt x="0" y="616"/>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4" name="Freeform 6"/>
          <p:cNvSpPr/>
          <p:nvPr/>
        </p:nvSpPr>
        <p:spPr bwMode="auto">
          <a:xfrm>
            <a:off x="0" y="39855"/>
            <a:ext cx="469232" cy="956938"/>
          </a:xfrm>
          <a:custGeom>
            <a:avLst/>
            <a:gdLst>
              <a:gd name="T0" fmla="*/ 0 w 528"/>
              <a:gd name="T1" fmla="*/ 0 h 1076"/>
              <a:gd name="T2" fmla="*/ 516 w 528"/>
              <a:gd name="T3" fmla="*/ 516 h 1076"/>
              <a:gd name="T4" fmla="*/ 516 w 528"/>
              <a:gd name="T5" fmla="*/ 560 h 1076"/>
              <a:gd name="T6" fmla="*/ 0 w 528"/>
              <a:gd name="T7" fmla="*/ 1076 h 1076"/>
              <a:gd name="T8" fmla="*/ 0 w 528"/>
              <a:gd name="T9" fmla="*/ 0 h 1076"/>
            </a:gdLst>
            <a:ahLst/>
            <a:cxnLst>
              <a:cxn ang="0">
                <a:pos x="T0" y="T1"/>
              </a:cxn>
              <a:cxn ang="0">
                <a:pos x="T2" y="T3"/>
              </a:cxn>
              <a:cxn ang="0">
                <a:pos x="T4" y="T5"/>
              </a:cxn>
              <a:cxn ang="0">
                <a:pos x="T6" y="T7"/>
              </a:cxn>
              <a:cxn ang="0">
                <a:pos x="T8" y="T9"/>
              </a:cxn>
            </a:cxnLst>
            <a:rect l="0" t="0" r="r" b="b"/>
            <a:pathLst>
              <a:path w="528" h="1076">
                <a:moveTo>
                  <a:pt x="0" y="0"/>
                </a:moveTo>
                <a:lnTo>
                  <a:pt x="516" y="516"/>
                </a:lnTo>
                <a:cubicBezTo>
                  <a:pt x="528" y="528"/>
                  <a:pt x="528" y="548"/>
                  <a:pt x="516" y="560"/>
                </a:cubicBezTo>
                <a:lnTo>
                  <a:pt x="0" y="1076"/>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25" name="Line 9"/>
          <p:cNvSpPr>
            <a:spLocks noChangeShapeType="1"/>
          </p:cNvSpPr>
          <p:nvPr/>
        </p:nvSpPr>
        <p:spPr bwMode="auto">
          <a:xfrm>
            <a:off x="621969" y="717467"/>
            <a:ext cx="11021027" cy="0"/>
          </a:xfrm>
          <a:prstGeom prst="line">
            <a:avLst/>
          </a:prstGeom>
          <a:noFill/>
          <a:ln w="12700"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2" name="Freeform 5"/>
          <p:cNvSpPr>
            <a:spLocks noChangeAspect="1"/>
          </p:cNvSpPr>
          <p:nvPr/>
        </p:nvSpPr>
        <p:spPr bwMode="auto">
          <a:xfrm>
            <a:off x="9698781" y="2481251"/>
            <a:ext cx="1827842" cy="162000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tx1"/>
          </a:solidFill>
          <a:ln w="38100" cap="flat">
            <a:solidFill>
              <a:schemeClr val="accent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sym typeface="Arial" panose="020B0604020202020204" pitchFamily="34" charset="0"/>
            </a:endParaRPr>
          </a:p>
        </p:txBody>
      </p:sp>
      <p:sp>
        <p:nvSpPr>
          <p:cNvPr id="13" name="文本框 3"/>
          <p:cNvSpPr txBox="1"/>
          <p:nvPr/>
        </p:nvSpPr>
        <p:spPr>
          <a:xfrm>
            <a:off x="9802223" y="3032762"/>
            <a:ext cx="1620958" cy="523220"/>
          </a:xfrm>
          <a:prstGeom prst="rect">
            <a:avLst/>
          </a:prstGeom>
          <a:noFill/>
        </p:spPr>
        <p:txBody>
          <a:bodyPr wrap="none" rtlCol="0">
            <a:spAutoFit/>
          </a:bodyPr>
          <a:lstStyle/>
          <a:p>
            <a:pPr algn="ctr"/>
            <a:r>
              <a:rPr lang="zh-CN" altLang="en-US" sz="2800" b="1" dirty="0">
                <a:solidFill>
                  <a:schemeClr val="accent2"/>
                </a:solidFill>
                <a:latin typeface="+mj-ea"/>
                <a:ea typeface="+mj-ea"/>
              </a:rPr>
              <a:t>试验论证</a:t>
            </a:r>
            <a:endParaRPr lang="en-US" altLang="zh-CN" sz="2800" b="1" dirty="0">
              <a:solidFill>
                <a:schemeClr val="accent2"/>
              </a:solidFill>
              <a:latin typeface="+mj-ea"/>
              <a:ea typeface="+mj-ea"/>
            </a:endParaRPr>
          </a:p>
        </p:txBody>
      </p:sp>
      <p:sp>
        <p:nvSpPr>
          <p:cNvPr id="3" name="矩形 2"/>
          <p:cNvSpPr/>
          <p:nvPr/>
        </p:nvSpPr>
        <p:spPr>
          <a:xfrm>
            <a:off x="403224" y="393706"/>
            <a:ext cx="7897120" cy="6555641"/>
          </a:xfrm>
          <a:prstGeom prst="rect">
            <a:avLst/>
          </a:prstGeom>
        </p:spPr>
        <p:txBody>
          <a:bodyPr wrap="square">
            <a:spAutoFit/>
          </a:bodyPr>
          <a:lstStyle/>
          <a:p>
            <a:r>
              <a:rPr lang="zh-CN" altLang="zh-CN" sz="3600" dirty="0"/>
              <a:t>课题在原有的研究成果和理论基础上，主要拥有以下两点创新。</a:t>
            </a:r>
          </a:p>
          <a:p>
            <a:r>
              <a:rPr lang="zh-CN" altLang="zh-CN" sz="3600" dirty="0"/>
              <a:t>第一，课题对级数的除法进行了研究。以往的知识中，都没有涉及级数的除法，只给出了级数的加减乘相关的定理和结论。</a:t>
            </a:r>
          </a:p>
          <a:p>
            <a:r>
              <a:rPr lang="zh-CN" altLang="zh-CN" sz="3600" dirty="0"/>
              <a:t>第二，借助于</a:t>
            </a:r>
            <a:r>
              <a:rPr lang="en-US" altLang="zh-CN" sz="3600" dirty="0"/>
              <a:t>Schur</a:t>
            </a:r>
            <a:r>
              <a:rPr lang="zh-CN" altLang="zh-CN" sz="3600" dirty="0"/>
              <a:t>多项式工具重新研究了一类与指数函数复合的函数的幂级数展开问题，用新的工具重新解决了已有的含有指数函数的幂级数展开问题，比已有的方法更直观、更方便。</a:t>
            </a:r>
          </a:p>
          <a:p>
            <a:endParaRPr lang="zh-CN" altLang="zh-CN" sz="2400" dirty="0"/>
          </a:p>
        </p:txBody>
      </p:sp>
    </p:spTree>
  </p:cSld>
  <p:clrMapOvr>
    <a:masterClrMapping/>
  </p:clrMapOvr>
  <p:transition spd="med" advTm="9780">
    <p:push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grpId="0" nodeType="afterEffect" p14:presetBounceEnd="40000">
                                      <p:stCondLst>
                                        <p:cond delay="0"/>
                                      </p:stCondLst>
                                      <p:childTnLst>
                                        <p:set>
                                          <p:cBhvr>
                                            <p:cTn id="6" dur="1" fill="hold">
                                              <p:stCondLst>
                                                <p:cond delay="0"/>
                                              </p:stCondLst>
                                            </p:cTn>
                                            <p:tgtEl>
                                              <p:spTgt spid="196"/>
                                            </p:tgtEl>
                                            <p:attrNameLst>
                                              <p:attrName>style.visibility</p:attrName>
                                            </p:attrNameLst>
                                          </p:cBhvr>
                                          <p:to>
                                            <p:strVal val="visible"/>
                                          </p:to>
                                        </p:set>
                                        <p:anim calcmode="lin" valueType="num" p14:bounceEnd="40000">
                                          <p:cBhvr additive="base">
                                            <p:cTn id="7" dur="1000" fill="hold"/>
                                            <p:tgtEl>
                                              <p:spTgt spid="196"/>
                                            </p:tgtEl>
                                            <p:attrNameLst>
                                              <p:attrName>ppt_x</p:attrName>
                                            </p:attrNameLst>
                                          </p:cBhvr>
                                          <p:tavLst>
                                            <p:tav tm="0">
                                              <p:val>
                                                <p:strVal val="0-#ppt_w/2"/>
                                              </p:val>
                                            </p:tav>
                                            <p:tav tm="100000">
                                              <p:val>
                                                <p:strVal val="#ppt_x"/>
                                              </p:val>
                                            </p:tav>
                                          </p:tavLst>
                                        </p:anim>
                                        <p:anim calcmode="lin" valueType="num" p14:bounceEnd="40000">
                                          <p:cBhvr additive="base">
                                            <p:cTn id="8" dur="1000" fill="hold"/>
                                            <p:tgtEl>
                                              <p:spTgt spid="196"/>
                                            </p:tgtEl>
                                            <p:attrNameLst>
                                              <p:attrName>ppt_y</p:attrName>
                                            </p:attrNameLst>
                                          </p:cBhvr>
                                          <p:tavLst>
                                            <p:tav tm="0">
                                              <p:val>
                                                <p:strVal val="#ppt_y"/>
                                              </p:val>
                                            </p:tav>
                                            <p:tav tm="100000">
                                              <p:val>
                                                <p:strVal val="#ppt_y"/>
                                              </p:val>
                                            </p:tav>
                                          </p:tavLst>
                                        </p:anim>
                                      </p:childTnLst>
                                    </p:cTn>
                                  </p:par>
                                  <p:par>
                                    <p:cTn id="9" presetID="2" presetClass="entr" presetSubtype="8" accel="40000" fill="hold" grpId="0" nodeType="withEffect" p14:presetBounceEnd="40000">
                                      <p:stCondLst>
                                        <p:cond delay="100"/>
                                      </p:stCondLst>
                                      <p:childTnLst>
                                        <p:set>
                                          <p:cBhvr>
                                            <p:cTn id="10" dur="1" fill="hold">
                                              <p:stCondLst>
                                                <p:cond delay="0"/>
                                              </p:stCondLst>
                                            </p:cTn>
                                            <p:tgtEl>
                                              <p:spTgt spid="197"/>
                                            </p:tgtEl>
                                            <p:attrNameLst>
                                              <p:attrName>style.visibility</p:attrName>
                                            </p:attrNameLst>
                                          </p:cBhvr>
                                          <p:to>
                                            <p:strVal val="visible"/>
                                          </p:to>
                                        </p:set>
                                        <p:anim calcmode="lin" valueType="num" p14:bounceEnd="40000">
                                          <p:cBhvr additive="base">
                                            <p:cTn id="11" dur="1000" fill="hold"/>
                                            <p:tgtEl>
                                              <p:spTgt spid="197"/>
                                            </p:tgtEl>
                                            <p:attrNameLst>
                                              <p:attrName>ppt_x</p:attrName>
                                            </p:attrNameLst>
                                          </p:cBhvr>
                                          <p:tavLst>
                                            <p:tav tm="0">
                                              <p:val>
                                                <p:strVal val="0-#ppt_w/2"/>
                                              </p:val>
                                            </p:tav>
                                            <p:tav tm="100000">
                                              <p:val>
                                                <p:strVal val="#ppt_x"/>
                                              </p:val>
                                            </p:tav>
                                          </p:tavLst>
                                        </p:anim>
                                        <p:anim calcmode="lin" valueType="num" p14:bounceEnd="40000">
                                          <p:cBhvr additive="base">
                                            <p:cTn id="12" dur="1000" fill="hold"/>
                                            <p:tgtEl>
                                              <p:spTgt spid="197"/>
                                            </p:tgtEl>
                                            <p:attrNameLst>
                                              <p:attrName>ppt_y</p:attrName>
                                            </p:attrNameLst>
                                          </p:cBhvr>
                                          <p:tavLst>
                                            <p:tav tm="0">
                                              <p:val>
                                                <p:strVal val="#ppt_y"/>
                                              </p:val>
                                            </p:tav>
                                            <p:tav tm="100000">
                                              <p:val>
                                                <p:strVal val="#ppt_y"/>
                                              </p:val>
                                            </p:tav>
                                          </p:tavLst>
                                        </p:anim>
                                      </p:childTnLst>
                                    </p:cTn>
                                  </p:par>
                                  <p:par>
                                    <p:cTn id="13" presetID="2" presetClass="entr" presetSubtype="8" accel="40000" fill="hold" grpId="0" nodeType="withEffect" p14:presetBounceEnd="40000">
                                      <p:stCondLst>
                                        <p:cond delay="100"/>
                                      </p:stCondLst>
                                      <p:childTnLst>
                                        <p:set>
                                          <p:cBhvr>
                                            <p:cTn id="14" dur="1" fill="hold">
                                              <p:stCondLst>
                                                <p:cond delay="0"/>
                                              </p:stCondLst>
                                            </p:cTn>
                                            <p:tgtEl>
                                              <p:spTgt spid="12"/>
                                            </p:tgtEl>
                                            <p:attrNameLst>
                                              <p:attrName>style.visibility</p:attrName>
                                            </p:attrNameLst>
                                          </p:cBhvr>
                                          <p:to>
                                            <p:strVal val="visible"/>
                                          </p:to>
                                        </p:set>
                                        <p:anim calcmode="lin" valueType="num" p14:bounceEnd="40000">
                                          <p:cBhvr additive="base">
                                            <p:cTn id="15" dur="10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16" dur="100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400" fill="hold"/>
                                            <p:tgtEl>
                                              <p:spTgt spid="4"/>
                                            </p:tgtEl>
                                            <p:attrNameLst>
                                              <p:attrName>ppt_w</p:attrName>
                                            </p:attrNameLst>
                                          </p:cBhvr>
                                          <p:tavLst>
                                            <p:tav tm="0">
                                              <p:val>
                                                <p:fltVal val="0"/>
                                              </p:val>
                                            </p:tav>
                                            <p:tav tm="100000">
                                              <p:val>
                                                <p:strVal val="#ppt_w"/>
                                              </p:val>
                                            </p:tav>
                                          </p:tavLst>
                                        </p:anim>
                                        <p:anim calcmode="lin" valueType="num">
                                          <p:cBhvr>
                                            <p:cTn id="21" dur="400" fill="hold"/>
                                            <p:tgtEl>
                                              <p:spTgt spid="4"/>
                                            </p:tgtEl>
                                            <p:attrNameLst>
                                              <p:attrName>ppt_h</p:attrName>
                                            </p:attrNameLst>
                                          </p:cBhvr>
                                          <p:tavLst>
                                            <p:tav tm="0">
                                              <p:val>
                                                <p:fltVal val="0"/>
                                              </p:val>
                                            </p:tav>
                                            <p:tav tm="100000">
                                              <p:val>
                                                <p:strVal val="#ppt_h"/>
                                              </p:val>
                                            </p:tav>
                                          </p:tavLst>
                                        </p:anim>
                                        <p:anim calcmode="lin" valueType="num">
                                          <p:cBhvr>
                                            <p:cTn id="22" dur="400" fill="hold"/>
                                            <p:tgtEl>
                                              <p:spTgt spid="4"/>
                                            </p:tgtEl>
                                            <p:attrNameLst>
                                              <p:attrName>style.rotation</p:attrName>
                                            </p:attrNameLst>
                                          </p:cBhvr>
                                          <p:tavLst>
                                            <p:tav tm="0">
                                              <p:val>
                                                <p:fltVal val="90"/>
                                              </p:val>
                                            </p:tav>
                                            <p:tav tm="100000">
                                              <p:val>
                                                <p:fltVal val="0"/>
                                              </p:val>
                                            </p:tav>
                                          </p:tavLst>
                                        </p:anim>
                                        <p:animEffect transition="in" filter="fade">
                                          <p:cBhvr>
                                            <p:cTn id="23" dur="400"/>
                                            <p:tgtEl>
                                              <p:spTgt spid="4"/>
                                            </p:tgtEl>
                                          </p:cBhvr>
                                        </p:animEffect>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31"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400" fill="hold"/>
                                            <p:tgtEl>
                                              <p:spTgt spid="13"/>
                                            </p:tgtEl>
                                            <p:attrNameLst>
                                              <p:attrName>ppt_w</p:attrName>
                                            </p:attrNameLst>
                                          </p:cBhvr>
                                          <p:tavLst>
                                            <p:tav tm="0">
                                              <p:val>
                                                <p:fltVal val="0"/>
                                              </p:val>
                                            </p:tav>
                                            <p:tav tm="100000">
                                              <p:val>
                                                <p:strVal val="#ppt_w"/>
                                              </p:val>
                                            </p:tav>
                                          </p:tavLst>
                                        </p:anim>
                                        <p:anim calcmode="lin" valueType="num">
                                          <p:cBhvr>
                                            <p:cTn id="33" dur="400" fill="hold"/>
                                            <p:tgtEl>
                                              <p:spTgt spid="13"/>
                                            </p:tgtEl>
                                            <p:attrNameLst>
                                              <p:attrName>ppt_h</p:attrName>
                                            </p:attrNameLst>
                                          </p:cBhvr>
                                          <p:tavLst>
                                            <p:tav tm="0">
                                              <p:val>
                                                <p:fltVal val="0"/>
                                              </p:val>
                                            </p:tav>
                                            <p:tav tm="100000">
                                              <p:val>
                                                <p:strVal val="#ppt_h"/>
                                              </p:val>
                                            </p:tav>
                                          </p:tavLst>
                                        </p:anim>
                                        <p:anim calcmode="lin" valueType="num">
                                          <p:cBhvr>
                                            <p:cTn id="34" dur="400" fill="hold"/>
                                            <p:tgtEl>
                                              <p:spTgt spid="13"/>
                                            </p:tgtEl>
                                            <p:attrNameLst>
                                              <p:attrName>style.rotation</p:attrName>
                                            </p:attrNameLst>
                                          </p:cBhvr>
                                          <p:tavLst>
                                            <p:tav tm="0">
                                              <p:val>
                                                <p:fltVal val="90"/>
                                              </p:val>
                                            </p:tav>
                                            <p:tav tm="100000">
                                              <p:val>
                                                <p:fltVal val="0"/>
                                              </p:val>
                                            </p:tav>
                                          </p:tavLst>
                                        </p:anim>
                                        <p:animEffect transition="in" filter="fade">
                                          <p:cBhvr>
                                            <p:cTn id="35" dur="400"/>
                                            <p:tgtEl>
                                              <p:spTgt spid="13"/>
                                            </p:tgtEl>
                                          </p:cBhvr>
                                        </p:animEffect>
                                      </p:childTnLst>
                                    </p:cTn>
                                  </p:par>
                                </p:childTnLst>
                              </p:cTn>
                            </p:par>
                            <p:par>
                              <p:cTn id="36" fill="hold">
                                <p:stCondLst>
                                  <p:cond delay="2500"/>
                                </p:stCondLst>
                                <p:childTnLst>
                                  <p:par>
                                    <p:cTn id="37" presetID="31" presetClass="entr" presetSubtype="0" fill="hold" grpId="0" nodeType="afterEffect">
                                      <p:stCondLst>
                                        <p:cond delay="0"/>
                                      </p:stCondLst>
                                      <p:childTnLst>
                                        <p:set>
                                          <p:cBhvr>
                                            <p:cTn id="38" dur="1" fill="hold">
                                              <p:stCondLst>
                                                <p:cond delay="0"/>
                                              </p:stCondLst>
                                            </p:cTn>
                                            <p:tgtEl>
                                              <p:spTgt spid="199"/>
                                            </p:tgtEl>
                                            <p:attrNameLst>
                                              <p:attrName>style.visibility</p:attrName>
                                            </p:attrNameLst>
                                          </p:cBhvr>
                                          <p:to>
                                            <p:strVal val="visible"/>
                                          </p:to>
                                        </p:set>
                                        <p:anim calcmode="lin" valueType="num">
                                          <p:cBhvr>
                                            <p:cTn id="39" dur="400" fill="hold"/>
                                            <p:tgtEl>
                                              <p:spTgt spid="199"/>
                                            </p:tgtEl>
                                            <p:attrNameLst>
                                              <p:attrName>ppt_w</p:attrName>
                                            </p:attrNameLst>
                                          </p:cBhvr>
                                          <p:tavLst>
                                            <p:tav tm="0">
                                              <p:val>
                                                <p:fltVal val="0"/>
                                              </p:val>
                                            </p:tav>
                                            <p:tav tm="100000">
                                              <p:val>
                                                <p:strVal val="#ppt_w"/>
                                              </p:val>
                                            </p:tav>
                                          </p:tavLst>
                                        </p:anim>
                                        <p:anim calcmode="lin" valueType="num">
                                          <p:cBhvr>
                                            <p:cTn id="40" dur="400" fill="hold"/>
                                            <p:tgtEl>
                                              <p:spTgt spid="199"/>
                                            </p:tgtEl>
                                            <p:attrNameLst>
                                              <p:attrName>ppt_h</p:attrName>
                                            </p:attrNameLst>
                                          </p:cBhvr>
                                          <p:tavLst>
                                            <p:tav tm="0">
                                              <p:val>
                                                <p:fltVal val="0"/>
                                              </p:val>
                                            </p:tav>
                                            <p:tav tm="100000">
                                              <p:val>
                                                <p:strVal val="#ppt_h"/>
                                              </p:val>
                                            </p:tav>
                                          </p:tavLst>
                                        </p:anim>
                                        <p:anim calcmode="lin" valueType="num">
                                          <p:cBhvr>
                                            <p:cTn id="41" dur="400" fill="hold"/>
                                            <p:tgtEl>
                                              <p:spTgt spid="199"/>
                                            </p:tgtEl>
                                            <p:attrNameLst>
                                              <p:attrName>style.rotation</p:attrName>
                                            </p:attrNameLst>
                                          </p:cBhvr>
                                          <p:tavLst>
                                            <p:tav tm="0">
                                              <p:val>
                                                <p:fltVal val="90"/>
                                              </p:val>
                                            </p:tav>
                                            <p:tav tm="100000">
                                              <p:val>
                                                <p:fltVal val="0"/>
                                              </p:val>
                                            </p:tav>
                                          </p:tavLst>
                                        </p:anim>
                                        <p:animEffect transition="in" filter="fade">
                                          <p:cBhvr>
                                            <p:cTn id="42" dur="4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 grpId="0" bldLvl="0" animBg="1"/>
          <p:bldP spid="197" grpId="0" bldLvl="0" animBg="1"/>
          <p:bldP spid="4" grpId="0"/>
          <p:bldP spid="199" grpId="0"/>
          <p:bldP spid="12" grpId="0" bldLvl="0" animBg="1"/>
          <p:bldP spid="13" grpId="0"/>
          <p:bldP spid="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grpId="0" nodeType="afterEffect">
                                      <p:stCondLst>
                                        <p:cond delay="0"/>
                                      </p:stCondLst>
                                      <p:childTnLst>
                                        <p:set>
                                          <p:cBhvr>
                                            <p:cTn id="6" dur="1" fill="hold">
                                              <p:stCondLst>
                                                <p:cond delay="0"/>
                                              </p:stCondLst>
                                            </p:cTn>
                                            <p:tgtEl>
                                              <p:spTgt spid="196"/>
                                            </p:tgtEl>
                                            <p:attrNameLst>
                                              <p:attrName>style.visibility</p:attrName>
                                            </p:attrNameLst>
                                          </p:cBhvr>
                                          <p:to>
                                            <p:strVal val="visible"/>
                                          </p:to>
                                        </p:set>
                                        <p:anim calcmode="lin" valueType="num">
                                          <p:cBhvr additive="base">
                                            <p:cTn id="7" dur="1000" fill="hold"/>
                                            <p:tgtEl>
                                              <p:spTgt spid="196"/>
                                            </p:tgtEl>
                                            <p:attrNameLst>
                                              <p:attrName>ppt_x</p:attrName>
                                            </p:attrNameLst>
                                          </p:cBhvr>
                                          <p:tavLst>
                                            <p:tav tm="0">
                                              <p:val>
                                                <p:strVal val="0-#ppt_w/2"/>
                                              </p:val>
                                            </p:tav>
                                            <p:tav tm="100000">
                                              <p:val>
                                                <p:strVal val="#ppt_x"/>
                                              </p:val>
                                            </p:tav>
                                          </p:tavLst>
                                        </p:anim>
                                        <p:anim calcmode="lin" valueType="num">
                                          <p:cBhvr additive="base">
                                            <p:cTn id="8" dur="1000" fill="hold"/>
                                            <p:tgtEl>
                                              <p:spTgt spid="196"/>
                                            </p:tgtEl>
                                            <p:attrNameLst>
                                              <p:attrName>ppt_y</p:attrName>
                                            </p:attrNameLst>
                                          </p:cBhvr>
                                          <p:tavLst>
                                            <p:tav tm="0">
                                              <p:val>
                                                <p:strVal val="#ppt_y"/>
                                              </p:val>
                                            </p:tav>
                                            <p:tav tm="100000">
                                              <p:val>
                                                <p:strVal val="#ppt_y"/>
                                              </p:val>
                                            </p:tav>
                                          </p:tavLst>
                                        </p:anim>
                                      </p:childTnLst>
                                    </p:cTn>
                                  </p:par>
                                  <p:par>
                                    <p:cTn id="9" presetID="2" presetClass="entr" presetSubtype="8" accel="40000" fill="hold" grpId="0" nodeType="withEffect">
                                      <p:stCondLst>
                                        <p:cond delay="100"/>
                                      </p:stCondLst>
                                      <p:childTnLst>
                                        <p:set>
                                          <p:cBhvr>
                                            <p:cTn id="10" dur="1" fill="hold">
                                              <p:stCondLst>
                                                <p:cond delay="0"/>
                                              </p:stCondLst>
                                            </p:cTn>
                                            <p:tgtEl>
                                              <p:spTgt spid="197"/>
                                            </p:tgtEl>
                                            <p:attrNameLst>
                                              <p:attrName>style.visibility</p:attrName>
                                            </p:attrNameLst>
                                          </p:cBhvr>
                                          <p:to>
                                            <p:strVal val="visible"/>
                                          </p:to>
                                        </p:set>
                                        <p:anim calcmode="lin" valueType="num">
                                          <p:cBhvr additive="base">
                                            <p:cTn id="11" dur="1000" fill="hold"/>
                                            <p:tgtEl>
                                              <p:spTgt spid="197"/>
                                            </p:tgtEl>
                                            <p:attrNameLst>
                                              <p:attrName>ppt_x</p:attrName>
                                            </p:attrNameLst>
                                          </p:cBhvr>
                                          <p:tavLst>
                                            <p:tav tm="0">
                                              <p:val>
                                                <p:strVal val="0-#ppt_w/2"/>
                                              </p:val>
                                            </p:tav>
                                            <p:tav tm="100000">
                                              <p:val>
                                                <p:strVal val="#ppt_x"/>
                                              </p:val>
                                            </p:tav>
                                          </p:tavLst>
                                        </p:anim>
                                        <p:anim calcmode="lin" valueType="num">
                                          <p:cBhvr additive="base">
                                            <p:cTn id="12" dur="1000" fill="hold"/>
                                            <p:tgtEl>
                                              <p:spTgt spid="197"/>
                                            </p:tgtEl>
                                            <p:attrNameLst>
                                              <p:attrName>ppt_y</p:attrName>
                                            </p:attrNameLst>
                                          </p:cBhvr>
                                          <p:tavLst>
                                            <p:tav tm="0">
                                              <p:val>
                                                <p:strVal val="#ppt_y"/>
                                              </p:val>
                                            </p:tav>
                                            <p:tav tm="100000">
                                              <p:val>
                                                <p:strVal val="#ppt_y"/>
                                              </p:val>
                                            </p:tav>
                                          </p:tavLst>
                                        </p:anim>
                                      </p:childTnLst>
                                    </p:cTn>
                                  </p:par>
                                  <p:par>
                                    <p:cTn id="13" presetID="2" presetClass="entr" presetSubtype="8" accel="40000" fill="hold" grpId="0" nodeType="withEffect">
                                      <p:stCondLst>
                                        <p:cond delay="1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400" fill="hold"/>
                                            <p:tgtEl>
                                              <p:spTgt spid="4"/>
                                            </p:tgtEl>
                                            <p:attrNameLst>
                                              <p:attrName>ppt_w</p:attrName>
                                            </p:attrNameLst>
                                          </p:cBhvr>
                                          <p:tavLst>
                                            <p:tav tm="0">
                                              <p:val>
                                                <p:fltVal val="0"/>
                                              </p:val>
                                            </p:tav>
                                            <p:tav tm="100000">
                                              <p:val>
                                                <p:strVal val="#ppt_w"/>
                                              </p:val>
                                            </p:tav>
                                          </p:tavLst>
                                        </p:anim>
                                        <p:anim calcmode="lin" valueType="num">
                                          <p:cBhvr>
                                            <p:cTn id="21" dur="400" fill="hold"/>
                                            <p:tgtEl>
                                              <p:spTgt spid="4"/>
                                            </p:tgtEl>
                                            <p:attrNameLst>
                                              <p:attrName>ppt_h</p:attrName>
                                            </p:attrNameLst>
                                          </p:cBhvr>
                                          <p:tavLst>
                                            <p:tav tm="0">
                                              <p:val>
                                                <p:fltVal val="0"/>
                                              </p:val>
                                            </p:tav>
                                            <p:tav tm="100000">
                                              <p:val>
                                                <p:strVal val="#ppt_h"/>
                                              </p:val>
                                            </p:tav>
                                          </p:tavLst>
                                        </p:anim>
                                        <p:anim calcmode="lin" valueType="num">
                                          <p:cBhvr>
                                            <p:cTn id="22" dur="400" fill="hold"/>
                                            <p:tgtEl>
                                              <p:spTgt spid="4"/>
                                            </p:tgtEl>
                                            <p:attrNameLst>
                                              <p:attrName>style.rotation</p:attrName>
                                            </p:attrNameLst>
                                          </p:cBhvr>
                                          <p:tavLst>
                                            <p:tav tm="0">
                                              <p:val>
                                                <p:fltVal val="90"/>
                                              </p:val>
                                            </p:tav>
                                            <p:tav tm="100000">
                                              <p:val>
                                                <p:fltVal val="0"/>
                                              </p:val>
                                            </p:tav>
                                          </p:tavLst>
                                        </p:anim>
                                        <p:animEffect transition="in" filter="fade">
                                          <p:cBhvr>
                                            <p:cTn id="23" dur="400"/>
                                            <p:tgtEl>
                                              <p:spTgt spid="4"/>
                                            </p:tgtEl>
                                          </p:cBhvr>
                                        </p:animEffect>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31"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400" fill="hold"/>
                                            <p:tgtEl>
                                              <p:spTgt spid="13"/>
                                            </p:tgtEl>
                                            <p:attrNameLst>
                                              <p:attrName>ppt_w</p:attrName>
                                            </p:attrNameLst>
                                          </p:cBhvr>
                                          <p:tavLst>
                                            <p:tav tm="0">
                                              <p:val>
                                                <p:fltVal val="0"/>
                                              </p:val>
                                            </p:tav>
                                            <p:tav tm="100000">
                                              <p:val>
                                                <p:strVal val="#ppt_w"/>
                                              </p:val>
                                            </p:tav>
                                          </p:tavLst>
                                        </p:anim>
                                        <p:anim calcmode="lin" valueType="num">
                                          <p:cBhvr>
                                            <p:cTn id="33" dur="400" fill="hold"/>
                                            <p:tgtEl>
                                              <p:spTgt spid="13"/>
                                            </p:tgtEl>
                                            <p:attrNameLst>
                                              <p:attrName>ppt_h</p:attrName>
                                            </p:attrNameLst>
                                          </p:cBhvr>
                                          <p:tavLst>
                                            <p:tav tm="0">
                                              <p:val>
                                                <p:fltVal val="0"/>
                                              </p:val>
                                            </p:tav>
                                            <p:tav tm="100000">
                                              <p:val>
                                                <p:strVal val="#ppt_h"/>
                                              </p:val>
                                            </p:tav>
                                          </p:tavLst>
                                        </p:anim>
                                        <p:anim calcmode="lin" valueType="num">
                                          <p:cBhvr>
                                            <p:cTn id="34" dur="400" fill="hold"/>
                                            <p:tgtEl>
                                              <p:spTgt spid="13"/>
                                            </p:tgtEl>
                                            <p:attrNameLst>
                                              <p:attrName>style.rotation</p:attrName>
                                            </p:attrNameLst>
                                          </p:cBhvr>
                                          <p:tavLst>
                                            <p:tav tm="0">
                                              <p:val>
                                                <p:fltVal val="90"/>
                                              </p:val>
                                            </p:tav>
                                            <p:tav tm="100000">
                                              <p:val>
                                                <p:fltVal val="0"/>
                                              </p:val>
                                            </p:tav>
                                          </p:tavLst>
                                        </p:anim>
                                        <p:animEffect transition="in" filter="fade">
                                          <p:cBhvr>
                                            <p:cTn id="35" dur="400"/>
                                            <p:tgtEl>
                                              <p:spTgt spid="13"/>
                                            </p:tgtEl>
                                          </p:cBhvr>
                                        </p:animEffect>
                                      </p:childTnLst>
                                    </p:cTn>
                                  </p:par>
                                </p:childTnLst>
                              </p:cTn>
                            </p:par>
                            <p:par>
                              <p:cTn id="36" fill="hold">
                                <p:stCondLst>
                                  <p:cond delay="2500"/>
                                </p:stCondLst>
                                <p:childTnLst>
                                  <p:par>
                                    <p:cTn id="37" presetID="31" presetClass="entr" presetSubtype="0" fill="hold" grpId="0" nodeType="afterEffect">
                                      <p:stCondLst>
                                        <p:cond delay="0"/>
                                      </p:stCondLst>
                                      <p:childTnLst>
                                        <p:set>
                                          <p:cBhvr>
                                            <p:cTn id="38" dur="1" fill="hold">
                                              <p:stCondLst>
                                                <p:cond delay="0"/>
                                              </p:stCondLst>
                                            </p:cTn>
                                            <p:tgtEl>
                                              <p:spTgt spid="199"/>
                                            </p:tgtEl>
                                            <p:attrNameLst>
                                              <p:attrName>style.visibility</p:attrName>
                                            </p:attrNameLst>
                                          </p:cBhvr>
                                          <p:to>
                                            <p:strVal val="visible"/>
                                          </p:to>
                                        </p:set>
                                        <p:anim calcmode="lin" valueType="num">
                                          <p:cBhvr>
                                            <p:cTn id="39" dur="400" fill="hold"/>
                                            <p:tgtEl>
                                              <p:spTgt spid="199"/>
                                            </p:tgtEl>
                                            <p:attrNameLst>
                                              <p:attrName>ppt_w</p:attrName>
                                            </p:attrNameLst>
                                          </p:cBhvr>
                                          <p:tavLst>
                                            <p:tav tm="0">
                                              <p:val>
                                                <p:fltVal val="0"/>
                                              </p:val>
                                            </p:tav>
                                            <p:tav tm="100000">
                                              <p:val>
                                                <p:strVal val="#ppt_w"/>
                                              </p:val>
                                            </p:tav>
                                          </p:tavLst>
                                        </p:anim>
                                        <p:anim calcmode="lin" valueType="num">
                                          <p:cBhvr>
                                            <p:cTn id="40" dur="400" fill="hold"/>
                                            <p:tgtEl>
                                              <p:spTgt spid="199"/>
                                            </p:tgtEl>
                                            <p:attrNameLst>
                                              <p:attrName>ppt_h</p:attrName>
                                            </p:attrNameLst>
                                          </p:cBhvr>
                                          <p:tavLst>
                                            <p:tav tm="0">
                                              <p:val>
                                                <p:fltVal val="0"/>
                                              </p:val>
                                            </p:tav>
                                            <p:tav tm="100000">
                                              <p:val>
                                                <p:strVal val="#ppt_h"/>
                                              </p:val>
                                            </p:tav>
                                          </p:tavLst>
                                        </p:anim>
                                        <p:anim calcmode="lin" valueType="num">
                                          <p:cBhvr>
                                            <p:cTn id="41" dur="400" fill="hold"/>
                                            <p:tgtEl>
                                              <p:spTgt spid="199"/>
                                            </p:tgtEl>
                                            <p:attrNameLst>
                                              <p:attrName>style.rotation</p:attrName>
                                            </p:attrNameLst>
                                          </p:cBhvr>
                                          <p:tavLst>
                                            <p:tav tm="0">
                                              <p:val>
                                                <p:fltVal val="90"/>
                                              </p:val>
                                            </p:tav>
                                            <p:tav tm="100000">
                                              <p:val>
                                                <p:fltVal val="0"/>
                                              </p:val>
                                            </p:tav>
                                          </p:tavLst>
                                        </p:anim>
                                        <p:animEffect transition="in" filter="fade">
                                          <p:cBhvr>
                                            <p:cTn id="42" dur="4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 grpId="0" bldLvl="0" animBg="1"/>
          <p:bldP spid="197" grpId="0" bldLvl="0" animBg="1"/>
          <p:bldP spid="4" grpId="0"/>
          <p:bldP spid="199" grpId="0"/>
          <p:bldP spid="12" grpId="0" bldLvl="0" animBg="1"/>
          <p:bldP spid="13" grpId="0"/>
          <p:bldP spid="3"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ine 5"/>
          <p:cNvSpPr>
            <a:spLocks noChangeShapeType="1"/>
          </p:cNvSpPr>
          <p:nvPr/>
        </p:nvSpPr>
        <p:spPr bwMode="auto">
          <a:xfrm flipH="1" flipV="1">
            <a:off x="5775212" y="395448"/>
            <a:ext cx="3089263" cy="3083613"/>
          </a:xfrm>
          <a:prstGeom prst="line">
            <a:avLst/>
          </a:prstGeom>
          <a:noFill/>
          <a:ln w="15875" cap="flat">
            <a:solidFill>
              <a:srgbClr val="0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8" name="Line 6"/>
          <p:cNvSpPr>
            <a:spLocks noChangeShapeType="1"/>
          </p:cNvSpPr>
          <p:nvPr/>
        </p:nvSpPr>
        <p:spPr bwMode="auto">
          <a:xfrm flipV="1">
            <a:off x="7353089" y="3475883"/>
            <a:ext cx="1514565" cy="1511462"/>
          </a:xfrm>
          <a:prstGeom prst="line">
            <a:avLst/>
          </a:prstGeom>
          <a:noFill/>
          <a:ln w="15875" cap="flat">
            <a:solidFill>
              <a:srgbClr val="0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24" name="Line 7"/>
          <p:cNvSpPr>
            <a:spLocks noChangeShapeType="1"/>
          </p:cNvSpPr>
          <p:nvPr/>
        </p:nvSpPr>
        <p:spPr bwMode="auto">
          <a:xfrm>
            <a:off x="7358876" y="4987345"/>
            <a:ext cx="1880396" cy="1872242"/>
          </a:xfrm>
          <a:prstGeom prst="line">
            <a:avLst/>
          </a:prstGeom>
          <a:noFill/>
          <a:ln w="15875" cap="flat">
            <a:solidFill>
              <a:srgbClr val="0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25" name="Line 8"/>
          <p:cNvSpPr>
            <a:spLocks noChangeShapeType="1"/>
          </p:cNvSpPr>
          <p:nvPr/>
        </p:nvSpPr>
        <p:spPr bwMode="auto">
          <a:xfrm flipV="1">
            <a:off x="6749064" y="5609229"/>
            <a:ext cx="1241699" cy="1247179"/>
          </a:xfrm>
          <a:prstGeom prst="line">
            <a:avLst/>
          </a:prstGeom>
          <a:noFill/>
          <a:ln w="15875" cap="flat">
            <a:solidFill>
              <a:srgbClr val="0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26" name="Freeform 9"/>
          <p:cNvSpPr/>
          <p:nvPr/>
        </p:nvSpPr>
        <p:spPr bwMode="auto">
          <a:xfrm>
            <a:off x="7567575" y="572160"/>
            <a:ext cx="2728895" cy="2724128"/>
          </a:xfrm>
          <a:custGeom>
            <a:avLst/>
            <a:gdLst>
              <a:gd name="T0" fmla="*/ 1853 w 3576"/>
              <a:gd name="T1" fmla="*/ 36 h 3576"/>
              <a:gd name="T2" fmla="*/ 3540 w 3576"/>
              <a:gd name="T3" fmla="*/ 1723 h 3576"/>
              <a:gd name="T4" fmla="*/ 3540 w 3576"/>
              <a:gd name="T5" fmla="*/ 1853 h 3576"/>
              <a:gd name="T6" fmla="*/ 1853 w 3576"/>
              <a:gd name="T7" fmla="*/ 3540 h 3576"/>
              <a:gd name="T8" fmla="*/ 1723 w 3576"/>
              <a:gd name="T9" fmla="*/ 3540 h 3576"/>
              <a:gd name="T10" fmla="*/ 36 w 3576"/>
              <a:gd name="T11" fmla="*/ 1853 h 3576"/>
              <a:gd name="T12" fmla="*/ 36 w 3576"/>
              <a:gd name="T13" fmla="*/ 1723 h 3576"/>
              <a:gd name="T14" fmla="*/ 1723 w 3576"/>
              <a:gd name="T15" fmla="*/ 36 h 3576"/>
              <a:gd name="T16" fmla="*/ 1853 w 3576"/>
              <a:gd name="T17" fmla="*/ 36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6" h="3576">
                <a:moveTo>
                  <a:pt x="1853" y="36"/>
                </a:moveTo>
                <a:lnTo>
                  <a:pt x="3540" y="1723"/>
                </a:lnTo>
                <a:cubicBezTo>
                  <a:pt x="3576" y="1759"/>
                  <a:pt x="3576" y="1817"/>
                  <a:pt x="3540" y="1853"/>
                </a:cubicBezTo>
                <a:lnTo>
                  <a:pt x="1853" y="3540"/>
                </a:lnTo>
                <a:cubicBezTo>
                  <a:pt x="1817" y="3576"/>
                  <a:pt x="1759" y="3576"/>
                  <a:pt x="1723" y="3540"/>
                </a:cubicBezTo>
                <a:lnTo>
                  <a:pt x="36" y="1853"/>
                </a:lnTo>
                <a:cubicBezTo>
                  <a:pt x="0" y="1817"/>
                  <a:pt x="0" y="1759"/>
                  <a:pt x="36" y="1723"/>
                </a:cubicBezTo>
                <a:lnTo>
                  <a:pt x="1723" y="36"/>
                </a:lnTo>
                <a:cubicBezTo>
                  <a:pt x="1759" y="0"/>
                  <a:pt x="1817" y="0"/>
                  <a:pt x="1853" y="36"/>
                </a:cubicBezTo>
                <a:close/>
              </a:path>
            </a:pathLst>
          </a:custGeom>
          <a:blipFill>
            <a:blip r:embed="rId3"/>
            <a:stretch>
              <a:fillRect/>
            </a:stretch>
          </a:blipFill>
          <a:ln>
            <a:solidFill>
              <a:schemeClr val="accent2">
                <a:lumMod val="85000"/>
              </a:schemeClr>
            </a:solid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27" name="Freeform 10"/>
          <p:cNvSpPr/>
          <p:nvPr/>
        </p:nvSpPr>
        <p:spPr bwMode="auto">
          <a:xfrm>
            <a:off x="9093341" y="2094747"/>
            <a:ext cx="2727306" cy="2724128"/>
          </a:xfrm>
          <a:custGeom>
            <a:avLst/>
            <a:gdLst>
              <a:gd name="T0" fmla="*/ 1852 w 3575"/>
              <a:gd name="T1" fmla="*/ 36 h 3576"/>
              <a:gd name="T2" fmla="*/ 3540 w 3575"/>
              <a:gd name="T3" fmla="*/ 1723 h 3576"/>
              <a:gd name="T4" fmla="*/ 3540 w 3575"/>
              <a:gd name="T5" fmla="*/ 1853 h 3576"/>
              <a:gd name="T6" fmla="*/ 1852 w 3575"/>
              <a:gd name="T7" fmla="*/ 3540 h 3576"/>
              <a:gd name="T8" fmla="*/ 1723 w 3575"/>
              <a:gd name="T9" fmla="*/ 3540 h 3576"/>
              <a:gd name="T10" fmla="*/ 35 w 3575"/>
              <a:gd name="T11" fmla="*/ 1853 h 3576"/>
              <a:gd name="T12" fmla="*/ 35 w 3575"/>
              <a:gd name="T13" fmla="*/ 1723 h 3576"/>
              <a:gd name="T14" fmla="*/ 1723 w 3575"/>
              <a:gd name="T15" fmla="*/ 36 h 3576"/>
              <a:gd name="T16" fmla="*/ 1852 w 3575"/>
              <a:gd name="T17" fmla="*/ 36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5" h="3576">
                <a:moveTo>
                  <a:pt x="1852" y="36"/>
                </a:moveTo>
                <a:lnTo>
                  <a:pt x="3540" y="1723"/>
                </a:lnTo>
                <a:cubicBezTo>
                  <a:pt x="3575" y="1759"/>
                  <a:pt x="3575" y="1817"/>
                  <a:pt x="3540" y="1853"/>
                </a:cubicBezTo>
                <a:lnTo>
                  <a:pt x="1852" y="3540"/>
                </a:lnTo>
                <a:cubicBezTo>
                  <a:pt x="1817" y="3576"/>
                  <a:pt x="1758" y="3576"/>
                  <a:pt x="1723" y="3540"/>
                </a:cubicBezTo>
                <a:lnTo>
                  <a:pt x="35" y="1853"/>
                </a:lnTo>
                <a:cubicBezTo>
                  <a:pt x="0" y="1817"/>
                  <a:pt x="0" y="1759"/>
                  <a:pt x="35" y="1723"/>
                </a:cubicBezTo>
                <a:lnTo>
                  <a:pt x="1723" y="36"/>
                </a:lnTo>
                <a:cubicBezTo>
                  <a:pt x="1758" y="0"/>
                  <a:pt x="1817" y="0"/>
                  <a:pt x="1852" y="36"/>
                </a:cubicBezTo>
                <a:close/>
              </a:path>
            </a:pathLst>
          </a:custGeom>
          <a:blipFill>
            <a:blip r:embed="rId4"/>
            <a:stretch>
              <a:fillRect/>
            </a:stretch>
          </a:blip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28" name="Freeform 11"/>
          <p:cNvSpPr/>
          <p:nvPr/>
        </p:nvSpPr>
        <p:spPr bwMode="auto">
          <a:xfrm>
            <a:off x="7583468" y="3603030"/>
            <a:ext cx="2727306" cy="2722539"/>
          </a:xfrm>
          <a:custGeom>
            <a:avLst/>
            <a:gdLst>
              <a:gd name="T0" fmla="*/ 1853 w 3576"/>
              <a:gd name="T1" fmla="*/ 36 h 3576"/>
              <a:gd name="T2" fmla="*/ 3540 w 3576"/>
              <a:gd name="T3" fmla="*/ 1723 h 3576"/>
              <a:gd name="T4" fmla="*/ 3540 w 3576"/>
              <a:gd name="T5" fmla="*/ 1853 h 3576"/>
              <a:gd name="T6" fmla="*/ 1853 w 3576"/>
              <a:gd name="T7" fmla="*/ 3540 h 3576"/>
              <a:gd name="T8" fmla="*/ 1723 w 3576"/>
              <a:gd name="T9" fmla="*/ 3540 h 3576"/>
              <a:gd name="T10" fmla="*/ 36 w 3576"/>
              <a:gd name="T11" fmla="*/ 1853 h 3576"/>
              <a:gd name="T12" fmla="*/ 36 w 3576"/>
              <a:gd name="T13" fmla="*/ 1723 h 3576"/>
              <a:gd name="T14" fmla="*/ 1723 w 3576"/>
              <a:gd name="T15" fmla="*/ 36 h 3576"/>
              <a:gd name="T16" fmla="*/ 1853 w 3576"/>
              <a:gd name="T17" fmla="*/ 36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6" h="3576">
                <a:moveTo>
                  <a:pt x="1853" y="36"/>
                </a:moveTo>
                <a:lnTo>
                  <a:pt x="3540" y="1723"/>
                </a:lnTo>
                <a:cubicBezTo>
                  <a:pt x="3576" y="1759"/>
                  <a:pt x="3576" y="1817"/>
                  <a:pt x="3540" y="1853"/>
                </a:cubicBezTo>
                <a:lnTo>
                  <a:pt x="1853" y="3540"/>
                </a:lnTo>
                <a:cubicBezTo>
                  <a:pt x="1817" y="3576"/>
                  <a:pt x="1759" y="3576"/>
                  <a:pt x="1723" y="3540"/>
                </a:cubicBezTo>
                <a:lnTo>
                  <a:pt x="36" y="1853"/>
                </a:lnTo>
                <a:cubicBezTo>
                  <a:pt x="0" y="1817"/>
                  <a:pt x="0" y="1759"/>
                  <a:pt x="36" y="1723"/>
                </a:cubicBezTo>
                <a:lnTo>
                  <a:pt x="1723" y="36"/>
                </a:lnTo>
                <a:cubicBezTo>
                  <a:pt x="1759" y="0"/>
                  <a:pt x="1817" y="0"/>
                  <a:pt x="1853" y="36"/>
                </a:cubicBezTo>
                <a:close/>
              </a:path>
            </a:pathLst>
          </a:custGeom>
          <a:blipFill>
            <a:blip r:embed="rId5"/>
            <a:stretch>
              <a:fillRect/>
            </a:stretch>
          </a:blip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29" name="Freeform 12"/>
          <p:cNvSpPr/>
          <p:nvPr/>
        </p:nvSpPr>
        <p:spPr bwMode="auto">
          <a:xfrm>
            <a:off x="9107645" y="5125618"/>
            <a:ext cx="2728895" cy="1729201"/>
          </a:xfrm>
          <a:custGeom>
            <a:avLst/>
            <a:gdLst>
              <a:gd name="T0" fmla="*/ 1853 w 3576"/>
              <a:gd name="T1" fmla="*/ 36 h 2272"/>
              <a:gd name="T2" fmla="*/ 3540 w 3576"/>
              <a:gd name="T3" fmla="*/ 1723 h 2272"/>
              <a:gd name="T4" fmla="*/ 3540 w 3576"/>
              <a:gd name="T5" fmla="*/ 1853 h 2272"/>
              <a:gd name="T6" fmla="*/ 3122 w 3576"/>
              <a:gd name="T7" fmla="*/ 2272 h 2272"/>
              <a:gd name="T8" fmla="*/ 455 w 3576"/>
              <a:gd name="T9" fmla="*/ 2272 h 2272"/>
              <a:gd name="T10" fmla="*/ 36 w 3576"/>
              <a:gd name="T11" fmla="*/ 1853 h 2272"/>
              <a:gd name="T12" fmla="*/ 36 w 3576"/>
              <a:gd name="T13" fmla="*/ 1723 h 2272"/>
              <a:gd name="T14" fmla="*/ 1723 w 3576"/>
              <a:gd name="T15" fmla="*/ 36 h 2272"/>
              <a:gd name="T16" fmla="*/ 1853 w 3576"/>
              <a:gd name="T17" fmla="*/ 36 h 2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6" h="2272">
                <a:moveTo>
                  <a:pt x="1853" y="36"/>
                </a:moveTo>
                <a:lnTo>
                  <a:pt x="3540" y="1723"/>
                </a:lnTo>
                <a:cubicBezTo>
                  <a:pt x="3576" y="1759"/>
                  <a:pt x="3576" y="1818"/>
                  <a:pt x="3540" y="1853"/>
                </a:cubicBezTo>
                <a:lnTo>
                  <a:pt x="3122" y="2272"/>
                </a:lnTo>
                <a:lnTo>
                  <a:pt x="455" y="2272"/>
                </a:lnTo>
                <a:lnTo>
                  <a:pt x="36" y="1853"/>
                </a:lnTo>
                <a:cubicBezTo>
                  <a:pt x="0" y="1818"/>
                  <a:pt x="0" y="1759"/>
                  <a:pt x="36" y="1723"/>
                </a:cubicBezTo>
                <a:lnTo>
                  <a:pt x="1723" y="36"/>
                </a:lnTo>
                <a:cubicBezTo>
                  <a:pt x="1759" y="0"/>
                  <a:pt x="1817" y="0"/>
                  <a:pt x="1853" y="36"/>
                </a:cubicBezTo>
                <a:close/>
              </a:path>
            </a:pathLst>
          </a:custGeom>
          <a:solidFill>
            <a:srgbClr val="1DB5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30" name="Freeform 13"/>
          <p:cNvSpPr/>
          <p:nvPr/>
        </p:nvSpPr>
        <p:spPr bwMode="auto">
          <a:xfrm>
            <a:off x="7022432" y="5931413"/>
            <a:ext cx="1894492" cy="923406"/>
          </a:xfrm>
          <a:custGeom>
            <a:avLst/>
            <a:gdLst>
              <a:gd name="T0" fmla="*/ 1307 w 2485"/>
              <a:gd name="T1" fmla="*/ 35 h 1213"/>
              <a:gd name="T2" fmla="*/ 2485 w 2485"/>
              <a:gd name="T3" fmla="*/ 1213 h 1213"/>
              <a:gd name="T4" fmla="*/ 0 w 2485"/>
              <a:gd name="T5" fmla="*/ 1213 h 1213"/>
              <a:gd name="T6" fmla="*/ 1178 w 2485"/>
              <a:gd name="T7" fmla="*/ 35 h 1213"/>
              <a:gd name="T8" fmla="*/ 1307 w 2485"/>
              <a:gd name="T9" fmla="*/ 35 h 1213"/>
            </a:gdLst>
            <a:ahLst/>
            <a:cxnLst>
              <a:cxn ang="0">
                <a:pos x="T0" y="T1"/>
              </a:cxn>
              <a:cxn ang="0">
                <a:pos x="T2" y="T3"/>
              </a:cxn>
              <a:cxn ang="0">
                <a:pos x="T4" y="T5"/>
              </a:cxn>
              <a:cxn ang="0">
                <a:pos x="T6" y="T7"/>
              </a:cxn>
              <a:cxn ang="0">
                <a:pos x="T8" y="T9"/>
              </a:cxn>
            </a:cxnLst>
            <a:rect l="0" t="0" r="r" b="b"/>
            <a:pathLst>
              <a:path w="2485" h="1213">
                <a:moveTo>
                  <a:pt x="1307" y="35"/>
                </a:moveTo>
                <a:lnTo>
                  <a:pt x="2485" y="1213"/>
                </a:lnTo>
                <a:lnTo>
                  <a:pt x="0" y="1213"/>
                </a:lnTo>
                <a:lnTo>
                  <a:pt x="1178" y="35"/>
                </a:lnTo>
                <a:cubicBezTo>
                  <a:pt x="1213" y="0"/>
                  <a:pt x="1272" y="0"/>
                  <a:pt x="1307" y="35"/>
                </a:cubicBezTo>
                <a:close/>
              </a:path>
            </a:pathLst>
          </a:custGeom>
          <a:solidFill>
            <a:srgbClr val="FD7B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31" name="Freeform 14"/>
          <p:cNvSpPr/>
          <p:nvPr/>
        </p:nvSpPr>
        <p:spPr bwMode="auto">
          <a:xfrm>
            <a:off x="9148968" y="1587"/>
            <a:ext cx="2728895" cy="1840455"/>
          </a:xfrm>
          <a:custGeom>
            <a:avLst/>
            <a:gdLst>
              <a:gd name="T0" fmla="*/ 2976 w 3576"/>
              <a:gd name="T1" fmla="*/ 0 h 2416"/>
              <a:gd name="T2" fmla="*/ 3540 w 3576"/>
              <a:gd name="T3" fmla="*/ 564 h 2416"/>
              <a:gd name="T4" fmla="*/ 3540 w 3576"/>
              <a:gd name="T5" fmla="*/ 693 h 2416"/>
              <a:gd name="T6" fmla="*/ 1853 w 3576"/>
              <a:gd name="T7" fmla="*/ 2381 h 2416"/>
              <a:gd name="T8" fmla="*/ 1723 w 3576"/>
              <a:gd name="T9" fmla="*/ 2381 h 2416"/>
              <a:gd name="T10" fmla="*/ 36 w 3576"/>
              <a:gd name="T11" fmla="*/ 693 h 2416"/>
              <a:gd name="T12" fmla="*/ 36 w 3576"/>
              <a:gd name="T13" fmla="*/ 564 h 2416"/>
              <a:gd name="T14" fmla="*/ 599 w 3576"/>
              <a:gd name="T15" fmla="*/ 0 h 2416"/>
              <a:gd name="T16" fmla="*/ 2976 w 3576"/>
              <a:gd name="T17" fmla="*/ 0 h 2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6" h="2416">
                <a:moveTo>
                  <a:pt x="2976" y="0"/>
                </a:moveTo>
                <a:lnTo>
                  <a:pt x="3540" y="564"/>
                </a:lnTo>
                <a:cubicBezTo>
                  <a:pt x="3576" y="599"/>
                  <a:pt x="3576" y="658"/>
                  <a:pt x="3540" y="693"/>
                </a:cubicBezTo>
                <a:lnTo>
                  <a:pt x="1853" y="2381"/>
                </a:lnTo>
                <a:cubicBezTo>
                  <a:pt x="1817" y="2416"/>
                  <a:pt x="1759" y="2416"/>
                  <a:pt x="1723" y="2381"/>
                </a:cubicBezTo>
                <a:lnTo>
                  <a:pt x="36" y="693"/>
                </a:lnTo>
                <a:cubicBezTo>
                  <a:pt x="0" y="658"/>
                  <a:pt x="0" y="599"/>
                  <a:pt x="36" y="564"/>
                </a:cubicBezTo>
                <a:lnTo>
                  <a:pt x="599" y="0"/>
                </a:lnTo>
                <a:lnTo>
                  <a:pt x="2976" y="0"/>
                </a:lnTo>
                <a:close/>
              </a:path>
            </a:pathLst>
          </a:custGeom>
          <a:solidFill>
            <a:srgbClr val="FFB5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32" name="Freeform 15"/>
          <p:cNvSpPr/>
          <p:nvPr/>
        </p:nvSpPr>
        <p:spPr bwMode="auto">
          <a:xfrm>
            <a:off x="6043399" y="1587"/>
            <a:ext cx="2727306" cy="1770524"/>
          </a:xfrm>
          <a:custGeom>
            <a:avLst/>
            <a:gdLst>
              <a:gd name="T0" fmla="*/ 3066 w 3576"/>
              <a:gd name="T1" fmla="*/ 0 h 2326"/>
              <a:gd name="T2" fmla="*/ 3540 w 3576"/>
              <a:gd name="T3" fmla="*/ 474 h 2326"/>
              <a:gd name="T4" fmla="*/ 3540 w 3576"/>
              <a:gd name="T5" fmla="*/ 603 h 2326"/>
              <a:gd name="T6" fmla="*/ 1853 w 3576"/>
              <a:gd name="T7" fmla="*/ 2291 h 2326"/>
              <a:gd name="T8" fmla="*/ 1723 w 3576"/>
              <a:gd name="T9" fmla="*/ 2291 h 2326"/>
              <a:gd name="T10" fmla="*/ 36 w 3576"/>
              <a:gd name="T11" fmla="*/ 603 h 2326"/>
              <a:gd name="T12" fmla="*/ 36 w 3576"/>
              <a:gd name="T13" fmla="*/ 474 h 2326"/>
              <a:gd name="T14" fmla="*/ 509 w 3576"/>
              <a:gd name="T15" fmla="*/ 0 h 2326"/>
              <a:gd name="T16" fmla="*/ 3066 w 3576"/>
              <a:gd name="T17" fmla="*/ 0 h 2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6" h="2326">
                <a:moveTo>
                  <a:pt x="3066" y="0"/>
                </a:moveTo>
                <a:lnTo>
                  <a:pt x="3540" y="474"/>
                </a:lnTo>
                <a:cubicBezTo>
                  <a:pt x="3576" y="509"/>
                  <a:pt x="3576" y="568"/>
                  <a:pt x="3540" y="603"/>
                </a:cubicBezTo>
                <a:lnTo>
                  <a:pt x="1853" y="2291"/>
                </a:lnTo>
                <a:cubicBezTo>
                  <a:pt x="1817" y="2326"/>
                  <a:pt x="1758" y="2326"/>
                  <a:pt x="1723" y="2291"/>
                </a:cubicBezTo>
                <a:lnTo>
                  <a:pt x="36" y="603"/>
                </a:lnTo>
                <a:cubicBezTo>
                  <a:pt x="0" y="568"/>
                  <a:pt x="0" y="509"/>
                  <a:pt x="36" y="474"/>
                </a:cubicBezTo>
                <a:lnTo>
                  <a:pt x="509" y="0"/>
                </a:lnTo>
                <a:lnTo>
                  <a:pt x="3066" y="0"/>
                </a:lnTo>
                <a:close/>
              </a:path>
            </a:pathLst>
          </a:custGeom>
          <a:solidFill>
            <a:srgbClr val="59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54" name="Rectangle 3"/>
          <p:cNvSpPr txBox="1">
            <a:spLocks noChangeArrowheads="1"/>
          </p:cNvSpPr>
          <p:nvPr/>
        </p:nvSpPr>
        <p:spPr bwMode="auto">
          <a:xfrm>
            <a:off x="841797" y="2689034"/>
            <a:ext cx="7646098" cy="10496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lvl="0">
              <a:defRPr/>
            </a:pPr>
            <a:r>
              <a:rPr lang="zh-CN" altLang="en-US" sz="6000" b="1" kern="0" dirty="0">
                <a:solidFill>
                  <a:srgbClr val="005D7F"/>
                </a:solidFill>
                <a:latin typeface="微软雅黑" panose="020B0503020204020204" pitchFamily="34" charset="-122"/>
              </a:rPr>
              <a:t>汇报完毕 恳请指正</a:t>
            </a:r>
          </a:p>
        </p:txBody>
      </p:sp>
      <p:sp>
        <p:nvSpPr>
          <p:cNvPr id="60" name="矩形 59"/>
          <p:cNvSpPr/>
          <p:nvPr/>
        </p:nvSpPr>
        <p:spPr bwMode="auto">
          <a:xfrm>
            <a:off x="0" y="2321987"/>
            <a:ext cx="121717" cy="594577"/>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61" name="矩形 60"/>
          <p:cNvSpPr/>
          <p:nvPr/>
        </p:nvSpPr>
        <p:spPr bwMode="auto">
          <a:xfrm>
            <a:off x="0" y="2916564"/>
            <a:ext cx="121717" cy="59457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62" name="矩形 61"/>
          <p:cNvSpPr/>
          <p:nvPr/>
        </p:nvSpPr>
        <p:spPr bwMode="auto">
          <a:xfrm>
            <a:off x="0" y="3511141"/>
            <a:ext cx="121717" cy="594577"/>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63" name="矩形 62"/>
          <p:cNvSpPr/>
          <p:nvPr/>
        </p:nvSpPr>
        <p:spPr bwMode="auto">
          <a:xfrm>
            <a:off x="0" y="4103674"/>
            <a:ext cx="121717" cy="594577"/>
          </a:xfrm>
          <a:prstGeom prst="rect">
            <a:avLst/>
          </a:prstGeom>
          <a:solidFill>
            <a:schemeClr val="bg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64" name="Line 8"/>
          <p:cNvSpPr>
            <a:spLocks noChangeShapeType="1"/>
          </p:cNvSpPr>
          <p:nvPr/>
        </p:nvSpPr>
        <p:spPr bwMode="auto">
          <a:xfrm flipV="1">
            <a:off x="5762474" y="-14266"/>
            <a:ext cx="407915" cy="409715"/>
          </a:xfrm>
          <a:prstGeom prst="line">
            <a:avLst/>
          </a:prstGeom>
          <a:noFill/>
          <a:ln w="15875" cap="flat">
            <a:solidFill>
              <a:srgbClr val="0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med" advTm="978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4"/>
                                        </p:tgtEl>
                                        <p:attrNameLst>
                                          <p:attrName>style.visibility</p:attrName>
                                        </p:attrNameLst>
                                      </p:cBhvr>
                                      <p:to>
                                        <p:strVal val="visible"/>
                                      </p:to>
                                    </p:set>
                                    <p:anim by="(-#ppt_w*2)" calcmode="lin" valueType="num">
                                      <p:cBhvr rctx="PPT">
                                        <p:cTn id="7" dur="200" autoRev="1" fill="hold">
                                          <p:stCondLst>
                                            <p:cond delay="0"/>
                                          </p:stCondLst>
                                        </p:cTn>
                                        <p:tgtEl>
                                          <p:spTgt spid="54"/>
                                        </p:tgtEl>
                                        <p:attrNameLst>
                                          <p:attrName>ppt_w</p:attrName>
                                        </p:attrNameLst>
                                      </p:cBhvr>
                                    </p:anim>
                                    <p:anim by="(#ppt_w*0.50)" calcmode="lin" valueType="num">
                                      <p:cBhvr>
                                        <p:cTn id="8" dur="200" decel="50000" autoRev="1" fill="hold">
                                          <p:stCondLst>
                                            <p:cond delay="0"/>
                                          </p:stCondLst>
                                        </p:cTn>
                                        <p:tgtEl>
                                          <p:spTgt spid="54"/>
                                        </p:tgtEl>
                                        <p:attrNameLst>
                                          <p:attrName>ppt_x</p:attrName>
                                        </p:attrNameLst>
                                      </p:cBhvr>
                                    </p:anim>
                                    <p:anim from="(-#ppt_h/2)" to="(#ppt_y)" calcmode="lin" valueType="num">
                                      <p:cBhvr>
                                        <p:cTn id="9" dur="400" fill="hold">
                                          <p:stCondLst>
                                            <p:cond delay="0"/>
                                          </p:stCondLst>
                                        </p:cTn>
                                        <p:tgtEl>
                                          <p:spTgt spid="54"/>
                                        </p:tgtEl>
                                        <p:attrNameLst>
                                          <p:attrName>ppt_y</p:attrName>
                                        </p:attrNameLst>
                                      </p:cBhvr>
                                    </p:anim>
                                    <p:animRot by="21600000">
                                      <p:cBhvr>
                                        <p:cTn id="10" dur="400" fill="hold">
                                          <p:stCondLst>
                                            <p:cond delay="0"/>
                                          </p:stCondLst>
                                        </p:cTn>
                                        <p:tgtEl>
                                          <p:spTgt spid="5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bwMode="auto">
          <a:xfrm>
            <a:off x="111125" y="2055813"/>
            <a:ext cx="3011488" cy="3022600"/>
          </a:xfrm>
          <a:custGeom>
            <a:avLst/>
            <a:gdLst>
              <a:gd name="T0" fmla="*/ 2213 w 4272"/>
              <a:gd name="T1" fmla="*/ 42 h 4272"/>
              <a:gd name="T2" fmla="*/ 4229 w 4272"/>
              <a:gd name="T3" fmla="*/ 2058 h 4272"/>
              <a:gd name="T4" fmla="*/ 4229 w 4272"/>
              <a:gd name="T5" fmla="*/ 2213 h 4272"/>
              <a:gd name="T6" fmla="*/ 2213 w 4272"/>
              <a:gd name="T7" fmla="*/ 4229 h 4272"/>
              <a:gd name="T8" fmla="*/ 2058 w 4272"/>
              <a:gd name="T9" fmla="*/ 4229 h 4272"/>
              <a:gd name="T10" fmla="*/ 42 w 4272"/>
              <a:gd name="T11" fmla="*/ 2213 h 4272"/>
              <a:gd name="T12" fmla="*/ 42 w 4272"/>
              <a:gd name="T13" fmla="*/ 2058 h 4272"/>
              <a:gd name="T14" fmla="*/ 2058 w 4272"/>
              <a:gd name="T15" fmla="*/ 42 h 4272"/>
              <a:gd name="T16" fmla="*/ 2213 w 4272"/>
              <a:gd name="T17" fmla="*/ 42 h 4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72" h="4272">
                <a:moveTo>
                  <a:pt x="2213" y="42"/>
                </a:moveTo>
                <a:lnTo>
                  <a:pt x="4229" y="2058"/>
                </a:lnTo>
                <a:cubicBezTo>
                  <a:pt x="4272" y="2101"/>
                  <a:pt x="4272" y="2171"/>
                  <a:pt x="4229" y="2213"/>
                </a:cubicBezTo>
                <a:lnTo>
                  <a:pt x="2213" y="4229"/>
                </a:lnTo>
                <a:cubicBezTo>
                  <a:pt x="2170" y="4272"/>
                  <a:pt x="2101" y="4272"/>
                  <a:pt x="2058" y="4229"/>
                </a:cubicBezTo>
                <a:lnTo>
                  <a:pt x="42" y="2213"/>
                </a:lnTo>
                <a:cubicBezTo>
                  <a:pt x="0" y="2171"/>
                  <a:pt x="0" y="2101"/>
                  <a:pt x="42" y="2058"/>
                </a:cubicBezTo>
                <a:lnTo>
                  <a:pt x="2058" y="42"/>
                </a:lnTo>
                <a:cubicBezTo>
                  <a:pt x="2101" y="0"/>
                  <a:pt x="2170" y="0"/>
                  <a:pt x="2213" y="42"/>
                </a:cubicBezTo>
                <a:close/>
              </a:path>
            </a:pathLst>
          </a:custGeom>
          <a:solidFill>
            <a:schemeClr val="tx1"/>
          </a:solidFill>
          <a:ln w="38100">
            <a:solidFill>
              <a:schemeClr val="accent2"/>
            </a:solidFill>
            <a:roun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endParaRPr lang="zh-CN" altLang="en-US"/>
          </a:p>
        </p:txBody>
      </p:sp>
      <p:sp>
        <p:nvSpPr>
          <p:cNvPr id="8" name="Freeform 6"/>
          <p:cNvSpPr/>
          <p:nvPr/>
        </p:nvSpPr>
        <p:spPr bwMode="auto">
          <a:xfrm>
            <a:off x="0" y="3833813"/>
            <a:ext cx="476250" cy="973138"/>
          </a:xfrm>
          <a:custGeom>
            <a:avLst/>
            <a:gdLst>
              <a:gd name="T0" fmla="*/ 0 w 675"/>
              <a:gd name="T1" fmla="*/ 0 h 1375"/>
              <a:gd name="T2" fmla="*/ 659 w 675"/>
              <a:gd name="T3" fmla="*/ 660 h 1375"/>
              <a:gd name="T4" fmla="*/ 659 w 675"/>
              <a:gd name="T5" fmla="*/ 715 h 1375"/>
              <a:gd name="T6" fmla="*/ 0 w 675"/>
              <a:gd name="T7" fmla="*/ 1375 h 1375"/>
              <a:gd name="T8" fmla="*/ 0 w 675"/>
              <a:gd name="T9" fmla="*/ 0 h 1375"/>
            </a:gdLst>
            <a:ahLst/>
            <a:cxnLst>
              <a:cxn ang="0">
                <a:pos x="T0" y="T1"/>
              </a:cxn>
              <a:cxn ang="0">
                <a:pos x="T2" y="T3"/>
              </a:cxn>
              <a:cxn ang="0">
                <a:pos x="T4" y="T5"/>
              </a:cxn>
              <a:cxn ang="0">
                <a:pos x="T6" y="T7"/>
              </a:cxn>
              <a:cxn ang="0">
                <a:pos x="T8" y="T9"/>
              </a:cxn>
            </a:cxnLst>
            <a:rect l="0" t="0" r="r" b="b"/>
            <a:pathLst>
              <a:path w="675" h="1375">
                <a:moveTo>
                  <a:pt x="0" y="0"/>
                </a:moveTo>
                <a:lnTo>
                  <a:pt x="659" y="660"/>
                </a:lnTo>
                <a:cubicBezTo>
                  <a:pt x="675" y="675"/>
                  <a:pt x="675" y="700"/>
                  <a:pt x="659" y="715"/>
                </a:cubicBezTo>
                <a:lnTo>
                  <a:pt x="0" y="1375"/>
                </a:lnTo>
                <a:lnTo>
                  <a:pt x="0" y="0"/>
                </a:lnTo>
                <a:close/>
              </a:path>
            </a:pathLst>
          </a:custGeom>
          <a:solidFill>
            <a:srgbClr val="FD7B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7"/>
          <p:cNvSpPr/>
          <p:nvPr/>
        </p:nvSpPr>
        <p:spPr bwMode="auto">
          <a:xfrm>
            <a:off x="0" y="1660525"/>
            <a:ext cx="788988" cy="1611313"/>
          </a:xfrm>
          <a:custGeom>
            <a:avLst/>
            <a:gdLst>
              <a:gd name="T0" fmla="*/ 0 w 1118"/>
              <a:gd name="T1" fmla="*/ 0 h 2278"/>
              <a:gd name="T2" fmla="*/ 1092 w 1118"/>
              <a:gd name="T3" fmla="*/ 1092 h 2278"/>
              <a:gd name="T4" fmla="*/ 1092 w 1118"/>
              <a:gd name="T5" fmla="*/ 1186 h 2278"/>
              <a:gd name="T6" fmla="*/ 0 w 1118"/>
              <a:gd name="T7" fmla="*/ 2278 h 2278"/>
              <a:gd name="T8" fmla="*/ 0 w 1118"/>
              <a:gd name="T9" fmla="*/ 0 h 2278"/>
            </a:gdLst>
            <a:ahLst/>
            <a:cxnLst>
              <a:cxn ang="0">
                <a:pos x="T0" y="T1"/>
              </a:cxn>
              <a:cxn ang="0">
                <a:pos x="T2" y="T3"/>
              </a:cxn>
              <a:cxn ang="0">
                <a:pos x="T4" y="T5"/>
              </a:cxn>
              <a:cxn ang="0">
                <a:pos x="T6" y="T7"/>
              </a:cxn>
              <a:cxn ang="0">
                <a:pos x="T8" y="T9"/>
              </a:cxn>
            </a:cxnLst>
            <a:rect l="0" t="0" r="r" b="b"/>
            <a:pathLst>
              <a:path w="1118" h="2278">
                <a:moveTo>
                  <a:pt x="0" y="0"/>
                </a:moveTo>
                <a:lnTo>
                  <a:pt x="1092" y="1092"/>
                </a:lnTo>
                <a:cubicBezTo>
                  <a:pt x="1118" y="1118"/>
                  <a:pt x="1118" y="1160"/>
                  <a:pt x="1092" y="1186"/>
                </a:cubicBezTo>
                <a:lnTo>
                  <a:pt x="0" y="2278"/>
                </a:lnTo>
                <a:lnTo>
                  <a:pt x="0" y="0"/>
                </a:lnTo>
                <a:close/>
              </a:path>
            </a:pathLst>
          </a:custGeom>
          <a:solidFill>
            <a:srgbClr val="1DB5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8"/>
          <p:cNvSpPr/>
          <p:nvPr/>
        </p:nvSpPr>
        <p:spPr bwMode="auto">
          <a:xfrm>
            <a:off x="1981200" y="1681163"/>
            <a:ext cx="769938" cy="771525"/>
          </a:xfrm>
          <a:custGeom>
            <a:avLst/>
            <a:gdLst>
              <a:gd name="T0" fmla="*/ 566 w 1091"/>
              <a:gd name="T1" fmla="*/ 10 h 1091"/>
              <a:gd name="T2" fmla="*/ 1081 w 1091"/>
              <a:gd name="T3" fmla="*/ 525 h 1091"/>
              <a:gd name="T4" fmla="*/ 1081 w 1091"/>
              <a:gd name="T5" fmla="*/ 565 h 1091"/>
              <a:gd name="T6" fmla="*/ 566 w 1091"/>
              <a:gd name="T7" fmla="*/ 1080 h 1091"/>
              <a:gd name="T8" fmla="*/ 526 w 1091"/>
              <a:gd name="T9" fmla="*/ 1080 h 1091"/>
              <a:gd name="T10" fmla="*/ 11 w 1091"/>
              <a:gd name="T11" fmla="*/ 565 h 1091"/>
              <a:gd name="T12" fmla="*/ 11 w 1091"/>
              <a:gd name="T13" fmla="*/ 525 h 1091"/>
              <a:gd name="T14" fmla="*/ 526 w 1091"/>
              <a:gd name="T15" fmla="*/ 10 h 1091"/>
              <a:gd name="T16" fmla="*/ 566 w 1091"/>
              <a:gd name="T17" fmla="*/ 1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1" h="1091">
                <a:moveTo>
                  <a:pt x="566" y="10"/>
                </a:moveTo>
                <a:lnTo>
                  <a:pt x="1081" y="525"/>
                </a:lnTo>
                <a:cubicBezTo>
                  <a:pt x="1091" y="536"/>
                  <a:pt x="1091" y="554"/>
                  <a:pt x="1081" y="565"/>
                </a:cubicBezTo>
                <a:lnTo>
                  <a:pt x="566" y="1080"/>
                </a:lnTo>
                <a:cubicBezTo>
                  <a:pt x="555" y="1091"/>
                  <a:pt x="537" y="1091"/>
                  <a:pt x="526" y="1080"/>
                </a:cubicBezTo>
                <a:lnTo>
                  <a:pt x="11" y="565"/>
                </a:lnTo>
                <a:cubicBezTo>
                  <a:pt x="0" y="554"/>
                  <a:pt x="0" y="536"/>
                  <a:pt x="11" y="525"/>
                </a:cubicBezTo>
                <a:lnTo>
                  <a:pt x="526" y="10"/>
                </a:lnTo>
                <a:cubicBezTo>
                  <a:pt x="537" y="0"/>
                  <a:pt x="555" y="0"/>
                  <a:pt x="566" y="10"/>
                </a:cubicBezTo>
                <a:close/>
              </a:path>
            </a:pathLst>
          </a:custGeom>
          <a:solidFill>
            <a:srgbClr val="59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9"/>
          <p:cNvSpPr/>
          <p:nvPr/>
        </p:nvSpPr>
        <p:spPr bwMode="auto">
          <a:xfrm>
            <a:off x="1728778" y="4459116"/>
            <a:ext cx="769938" cy="773113"/>
          </a:xfrm>
          <a:custGeom>
            <a:avLst/>
            <a:gdLst>
              <a:gd name="T0" fmla="*/ 566 w 1091"/>
              <a:gd name="T1" fmla="*/ 11 h 1091"/>
              <a:gd name="T2" fmla="*/ 1080 w 1091"/>
              <a:gd name="T3" fmla="*/ 526 h 1091"/>
              <a:gd name="T4" fmla="*/ 1080 w 1091"/>
              <a:gd name="T5" fmla="*/ 565 h 1091"/>
              <a:gd name="T6" fmla="*/ 566 w 1091"/>
              <a:gd name="T7" fmla="*/ 1080 h 1091"/>
              <a:gd name="T8" fmla="*/ 526 w 1091"/>
              <a:gd name="T9" fmla="*/ 1080 h 1091"/>
              <a:gd name="T10" fmla="*/ 11 w 1091"/>
              <a:gd name="T11" fmla="*/ 565 h 1091"/>
              <a:gd name="T12" fmla="*/ 11 w 1091"/>
              <a:gd name="T13" fmla="*/ 526 h 1091"/>
              <a:gd name="T14" fmla="*/ 526 w 1091"/>
              <a:gd name="T15" fmla="*/ 11 h 1091"/>
              <a:gd name="T16" fmla="*/ 566 w 1091"/>
              <a:gd name="T17" fmla="*/ 11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1" h="1091">
                <a:moveTo>
                  <a:pt x="566" y="11"/>
                </a:moveTo>
                <a:lnTo>
                  <a:pt x="1080" y="526"/>
                </a:lnTo>
                <a:cubicBezTo>
                  <a:pt x="1091" y="537"/>
                  <a:pt x="1091" y="555"/>
                  <a:pt x="1080" y="565"/>
                </a:cubicBezTo>
                <a:lnTo>
                  <a:pt x="566" y="1080"/>
                </a:lnTo>
                <a:cubicBezTo>
                  <a:pt x="555" y="1091"/>
                  <a:pt x="537" y="1091"/>
                  <a:pt x="526" y="1080"/>
                </a:cubicBezTo>
                <a:lnTo>
                  <a:pt x="11" y="565"/>
                </a:lnTo>
                <a:cubicBezTo>
                  <a:pt x="0" y="555"/>
                  <a:pt x="0" y="537"/>
                  <a:pt x="11" y="526"/>
                </a:cubicBezTo>
                <a:lnTo>
                  <a:pt x="526" y="11"/>
                </a:lnTo>
                <a:cubicBezTo>
                  <a:pt x="537" y="0"/>
                  <a:pt x="555" y="0"/>
                  <a:pt x="566" y="11"/>
                </a:cubicBezTo>
                <a:close/>
              </a:path>
            </a:pathLst>
          </a:custGeom>
          <a:noFill/>
          <a:ln w="19050" cap="flat">
            <a:solidFill>
              <a:srgbClr val="FFB53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4" name="文本框 13"/>
          <p:cNvSpPr txBox="1"/>
          <p:nvPr/>
        </p:nvSpPr>
        <p:spPr>
          <a:xfrm>
            <a:off x="969982" y="2452688"/>
            <a:ext cx="1276311" cy="2215991"/>
          </a:xfrm>
          <a:prstGeom prst="rect">
            <a:avLst/>
          </a:prstGeom>
          <a:noFill/>
        </p:spPr>
        <p:txBody>
          <a:bodyPr wrap="none" rtlCol="0">
            <a:spAutoFit/>
          </a:bodyPr>
          <a:lstStyle/>
          <a:p>
            <a:r>
              <a:rPr lang="en-US" altLang="zh-CN" sz="13800" b="1">
                <a:solidFill>
                  <a:schemeClr val="accent2"/>
                </a:solidFill>
                <a:effectLst>
                  <a:outerShdw blurRad="38100" dist="38100" dir="2700000" algn="tl">
                    <a:srgbClr val="000000">
                      <a:alpha val="43137"/>
                    </a:srgbClr>
                  </a:outerShdw>
                </a:effectLst>
                <a:latin typeface="+mj-ea"/>
                <a:ea typeface="+mj-ea"/>
              </a:rPr>
              <a:t>1</a:t>
            </a:r>
            <a:endParaRPr lang="zh-CN" altLang="en-US" sz="13800" b="1">
              <a:solidFill>
                <a:schemeClr val="accent2"/>
              </a:solidFill>
              <a:effectLst>
                <a:outerShdw blurRad="38100" dist="38100" dir="2700000" algn="tl">
                  <a:srgbClr val="000000">
                    <a:alpha val="43137"/>
                  </a:srgbClr>
                </a:outerShdw>
              </a:effectLst>
              <a:latin typeface="+mj-ea"/>
              <a:ea typeface="+mj-ea"/>
            </a:endParaRPr>
          </a:p>
        </p:txBody>
      </p:sp>
      <p:sp>
        <p:nvSpPr>
          <p:cNvPr id="25" name="矩形 24"/>
          <p:cNvSpPr/>
          <p:nvPr/>
        </p:nvSpPr>
        <p:spPr>
          <a:xfrm>
            <a:off x="3362077" y="2741824"/>
            <a:ext cx="6646272" cy="1107996"/>
          </a:xfrm>
          <a:prstGeom prst="rect">
            <a:avLst/>
          </a:prstGeom>
          <a:noFill/>
          <a:ln>
            <a:noFill/>
          </a:ln>
        </p:spPr>
        <p:txBody>
          <a:bodyPr vert="horz" wrap="square" lIns="0" tIns="0" rIns="0" bIns="0" numCol="1" anchor="t" anchorCtr="0" compatLnSpc="1">
            <a:spAutoFit/>
          </a:bodyPr>
          <a:lstStyle/>
          <a:p>
            <a:pPr algn="ctr"/>
            <a:r>
              <a:rPr lang="zh-CN" altLang="en-US" sz="7200" b="1" dirty="0">
                <a:latin typeface="+mj-ea"/>
                <a:ea typeface="+mj-ea"/>
              </a:rPr>
              <a:t>研究意义</a:t>
            </a:r>
            <a:endParaRPr lang="en-US" altLang="zh-CN" sz="7200" b="1" dirty="0">
              <a:latin typeface="+mj-ea"/>
              <a:ea typeface="+mj-ea"/>
            </a:endParaRPr>
          </a:p>
        </p:txBody>
      </p:sp>
    </p:spTree>
  </p:cSld>
  <p:clrMapOvr>
    <a:masterClrMapping/>
  </p:clrMapOvr>
  <p:transition spd="med" advTm="9780">
    <p:push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553765" y="248924"/>
            <a:ext cx="5112276" cy="523220"/>
          </a:xfrm>
          <a:prstGeom prst="rect">
            <a:avLst/>
          </a:prstGeom>
          <a:noFill/>
        </p:spPr>
        <p:txBody>
          <a:bodyPr wrap="square" rtlCol="0">
            <a:spAutoFit/>
          </a:bodyPr>
          <a:lstStyle>
            <a:defPPr>
              <a:defRPr lang="zh-CN"/>
            </a:defPPr>
            <a:lvl1pPr algn="ctr">
              <a:defRPr sz="2800" b="1">
                <a:latin typeface="+mj-ea"/>
                <a:ea typeface="+mj-ea"/>
              </a:defRPr>
            </a:lvl1pPr>
          </a:lstStyle>
          <a:p>
            <a:pPr algn="l"/>
            <a:r>
              <a:rPr lang="en-US" altLang="zh-CN"/>
              <a:t>1.1  </a:t>
            </a:r>
            <a:r>
              <a:rPr lang="zh-CN" altLang="en-US"/>
              <a:t>背景介绍</a:t>
            </a:r>
            <a:endParaRPr lang="zh-CN" altLang="en-US" dirty="0"/>
          </a:p>
        </p:txBody>
      </p:sp>
      <p:sp>
        <p:nvSpPr>
          <p:cNvPr id="34" name="Freeform 5"/>
          <p:cNvSpPr/>
          <p:nvPr/>
        </p:nvSpPr>
        <p:spPr bwMode="auto">
          <a:xfrm>
            <a:off x="-1" y="378855"/>
            <a:ext cx="403225" cy="823133"/>
          </a:xfrm>
          <a:custGeom>
            <a:avLst/>
            <a:gdLst>
              <a:gd name="T0" fmla="*/ 0 w 302"/>
              <a:gd name="T1" fmla="*/ 0 h 616"/>
              <a:gd name="T2" fmla="*/ 295 w 302"/>
              <a:gd name="T3" fmla="*/ 296 h 616"/>
              <a:gd name="T4" fmla="*/ 295 w 302"/>
              <a:gd name="T5" fmla="*/ 320 h 616"/>
              <a:gd name="T6" fmla="*/ 0 w 302"/>
              <a:gd name="T7" fmla="*/ 616 h 616"/>
              <a:gd name="T8" fmla="*/ 0 w 302"/>
              <a:gd name="T9" fmla="*/ 0 h 616"/>
            </a:gdLst>
            <a:ahLst/>
            <a:cxnLst>
              <a:cxn ang="0">
                <a:pos x="T0" y="T1"/>
              </a:cxn>
              <a:cxn ang="0">
                <a:pos x="T2" y="T3"/>
              </a:cxn>
              <a:cxn ang="0">
                <a:pos x="T4" y="T5"/>
              </a:cxn>
              <a:cxn ang="0">
                <a:pos x="T6" y="T7"/>
              </a:cxn>
              <a:cxn ang="0">
                <a:pos x="T8" y="T9"/>
              </a:cxn>
            </a:cxnLst>
            <a:rect l="0" t="0" r="r" b="b"/>
            <a:pathLst>
              <a:path w="302" h="616">
                <a:moveTo>
                  <a:pt x="0" y="0"/>
                </a:moveTo>
                <a:lnTo>
                  <a:pt x="295" y="296"/>
                </a:lnTo>
                <a:cubicBezTo>
                  <a:pt x="302" y="302"/>
                  <a:pt x="302" y="314"/>
                  <a:pt x="295" y="320"/>
                </a:cubicBezTo>
                <a:lnTo>
                  <a:pt x="0" y="616"/>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6"/>
          <p:cNvSpPr/>
          <p:nvPr/>
        </p:nvSpPr>
        <p:spPr bwMode="auto">
          <a:xfrm>
            <a:off x="0" y="39855"/>
            <a:ext cx="469232" cy="956938"/>
          </a:xfrm>
          <a:custGeom>
            <a:avLst/>
            <a:gdLst>
              <a:gd name="T0" fmla="*/ 0 w 528"/>
              <a:gd name="T1" fmla="*/ 0 h 1076"/>
              <a:gd name="T2" fmla="*/ 516 w 528"/>
              <a:gd name="T3" fmla="*/ 516 h 1076"/>
              <a:gd name="T4" fmla="*/ 516 w 528"/>
              <a:gd name="T5" fmla="*/ 560 h 1076"/>
              <a:gd name="T6" fmla="*/ 0 w 528"/>
              <a:gd name="T7" fmla="*/ 1076 h 1076"/>
              <a:gd name="T8" fmla="*/ 0 w 528"/>
              <a:gd name="T9" fmla="*/ 0 h 1076"/>
            </a:gdLst>
            <a:ahLst/>
            <a:cxnLst>
              <a:cxn ang="0">
                <a:pos x="T0" y="T1"/>
              </a:cxn>
              <a:cxn ang="0">
                <a:pos x="T2" y="T3"/>
              </a:cxn>
              <a:cxn ang="0">
                <a:pos x="T4" y="T5"/>
              </a:cxn>
              <a:cxn ang="0">
                <a:pos x="T6" y="T7"/>
              </a:cxn>
              <a:cxn ang="0">
                <a:pos x="T8" y="T9"/>
              </a:cxn>
            </a:cxnLst>
            <a:rect l="0" t="0" r="r" b="b"/>
            <a:pathLst>
              <a:path w="528" h="1076">
                <a:moveTo>
                  <a:pt x="0" y="0"/>
                </a:moveTo>
                <a:lnTo>
                  <a:pt x="516" y="516"/>
                </a:lnTo>
                <a:cubicBezTo>
                  <a:pt x="528" y="528"/>
                  <a:pt x="528" y="548"/>
                  <a:pt x="516" y="560"/>
                </a:cubicBezTo>
                <a:lnTo>
                  <a:pt x="0" y="1076"/>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68" name="Line 9"/>
          <p:cNvSpPr>
            <a:spLocks noChangeShapeType="1"/>
          </p:cNvSpPr>
          <p:nvPr/>
        </p:nvSpPr>
        <p:spPr bwMode="auto">
          <a:xfrm>
            <a:off x="621969" y="717467"/>
            <a:ext cx="11021027" cy="0"/>
          </a:xfrm>
          <a:prstGeom prst="line">
            <a:avLst/>
          </a:prstGeom>
          <a:noFill/>
          <a:ln w="12700"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 name="文本框 2"/>
          <p:cNvSpPr txBox="1"/>
          <p:nvPr/>
        </p:nvSpPr>
        <p:spPr>
          <a:xfrm>
            <a:off x="569650" y="1186011"/>
            <a:ext cx="10052319" cy="4401205"/>
          </a:xfrm>
          <a:prstGeom prst="rect">
            <a:avLst/>
          </a:prstGeom>
          <a:noFill/>
        </p:spPr>
        <p:txBody>
          <a:bodyPr wrap="square">
            <a:spAutoFit/>
          </a:bodyPr>
          <a:lstStyle/>
          <a:p>
            <a:pPr indent="304800"/>
            <a:r>
              <a:rPr lang="en-US" altLang="zh-CN" sz="2800" dirty="0"/>
              <a:t>     </a:t>
            </a:r>
            <a:r>
              <a:rPr lang="zh-CN" altLang="zh-CN" sz="2800" dirty="0"/>
              <a:t>因十八世纪无穷级数形式的发展，要求数学家对级数进行严格化的研究。高斯在研究超几何级数的收敛性问题的论文标志着级数严格化研究的开始。十九世纪柯西、欧拉、高斯等数学家给出了判别无穷级数敛散性的诸多方法和定理，级数理论在</a:t>
            </a:r>
            <a:r>
              <a:rPr lang="en-US" altLang="zh-CN" sz="2800" dirty="0"/>
              <a:t>19</a:t>
            </a:r>
            <a:r>
              <a:rPr lang="zh-CN" altLang="zh-CN" sz="2800" dirty="0"/>
              <a:t>世纪就已经全面发展起来</a:t>
            </a:r>
            <a:r>
              <a:rPr lang="zh-CN" altLang="en-US" sz="2800" dirty="0"/>
              <a:t>。</a:t>
            </a:r>
            <a:r>
              <a:rPr lang="zh-CN" altLang="zh-CN" sz="2800" dirty="0"/>
              <a:t>瑞士数学家欧拉对复变函数所做出的工作，他于</a:t>
            </a:r>
            <a:r>
              <a:rPr lang="en-US" altLang="zh-CN" sz="2800" dirty="0"/>
              <a:t>1777</a:t>
            </a:r>
            <a:r>
              <a:rPr lang="zh-CN" altLang="zh-CN" sz="2800" dirty="0"/>
              <a:t>年比较完备地建立起了复数理论，对复变函数论中的一些重要结论进行了补充说明，发现了复指数函数与三角函数两者之间存在某种微妙的联系，并且成功地把复变函数理论与实际联系起来，在地图制图学和水力学上取得重大突破。</a:t>
            </a:r>
          </a:p>
        </p:txBody>
      </p:sp>
    </p:spTree>
  </p:cSld>
  <p:clrMapOvr>
    <a:masterClrMapping/>
  </p:clrMapOvr>
  <p:transition spd="med" advTm="9780">
    <p:push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553765" y="248924"/>
            <a:ext cx="5112276" cy="523220"/>
          </a:xfrm>
          <a:prstGeom prst="rect">
            <a:avLst/>
          </a:prstGeom>
          <a:noFill/>
        </p:spPr>
        <p:txBody>
          <a:bodyPr wrap="square" rtlCol="0">
            <a:spAutoFit/>
          </a:bodyPr>
          <a:lstStyle>
            <a:defPPr>
              <a:defRPr lang="zh-CN"/>
            </a:defPPr>
            <a:lvl1pPr algn="ctr">
              <a:defRPr sz="2800" b="1">
                <a:latin typeface="+mj-ea"/>
                <a:ea typeface="+mj-ea"/>
              </a:defRPr>
            </a:lvl1pPr>
          </a:lstStyle>
          <a:p>
            <a:pPr algn="l"/>
            <a:r>
              <a:rPr lang="en-US" altLang="zh-CN"/>
              <a:t>1.1  </a:t>
            </a:r>
            <a:r>
              <a:rPr lang="zh-CN" altLang="en-US"/>
              <a:t>背景介绍</a:t>
            </a:r>
            <a:endParaRPr lang="zh-CN" altLang="en-US" dirty="0"/>
          </a:p>
        </p:txBody>
      </p:sp>
      <p:sp>
        <p:nvSpPr>
          <p:cNvPr id="34" name="Freeform 5"/>
          <p:cNvSpPr/>
          <p:nvPr/>
        </p:nvSpPr>
        <p:spPr bwMode="auto">
          <a:xfrm>
            <a:off x="-1" y="378855"/>
            <a:ext cx="403225" cy="823133"/>
          </a:xfrm>
          <a:custGeom>
            <a:avLst/>
            <a:gdLst>
              <a:gd name="T0" fmla="*/ 0 w 302"/>
              <a:gd name="T1" fmla="*/ 0 h 616"/>
              <a:gd name="T2" fmla="*/ 295 w 302"/>
              <a:gd name="T3" fmla="*/ 296 h 616"/>
              <a:gd name="T4" fmla="*/ 295 w 302"/>
              <a:gd name="T5" fmla="*/ 320 h 616"/>
              <a:gd name="T6" fmla="*/ 0 w 302"/>
              <a:gd name="T7" fmla="*/ 616 h 616"/>
              <a:gd name="T8" fmla="*/ 0 w 302"/>
              <a:gd name="T9" fmla="*/ 0 h 616"/>
            </a:gdLst>
            <a:ahLst/>
            <a:cxnLst>
              <a:cxn ang="0">
                <a:pos x="T0" y="T1"/>
              </a:cxn>
              <a:cxn ang="0">
                <a:pos x="T2" y="T3"/>
              </a:cxn>
              <a:cxn ang="0">
                <a:pos x="T4" y="T5"/>
              </a:cxn>
              <a:cxn ang="0">
                <a:pos x="T6" y="T7"/>
              </a:cxn>
              <a:cxn ang="0">
                <a:pos x="T8" y="T9"/>
              </a:cxn>
            </a:cxnLst>
            <a:rect l="0" t="0" r="r" b="b"/>
            <a:pathLst>
              <a:path w="302" h="616">
                <a:moveTo>
                  <a:pt x="0" y="0"/>
                </a:moveTo>
                <a:lnTo>
                  <a:pt x="295" y="296"/>
                </a:lnTo>
                <a:cubicBezTo>
                  <a:pt x="302" y="302"/>
                  <a:pt x="302" y="314"/>
                  <a:pt x="295" y="320"/>
                </a:cubicBezTo>
                <a:lnTo>
                  <a:pt x="0" y="616"/>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6"/>
          <p:cNvSpPr/>
          <p:nvPr/>
        </p:nvSpPr>
        <p:spPr bwMode="auto">
          <a:xfrm>
            <a:off x="0" y="39855"/>
            <a:ext cx="469232" cy="956938"/>
          </a:xfrm>
          <a:custGeom>
            <a:avLst/>
            <a:gdLst>
              <a:gd name="T0" fmla="*/ 0 w 528"/>
              <a:gd name="T1" fmla="*/ 0 h 1076"/>
              <a:gd name="T2" fmla="*/ 516 w 528"/>
              <a:gd name="T3" fmla="*/ 516 h 1076"/>
              <a:gd name="T4" fmla="*/ 516 w 528"/>
              <a:gd name="T5" fmla="*/ 560 h 1076"/>
              <a:gd name="T6" fmla="*/ 0 w 528"/>
              <a:gd name="T7" fmla="*/ 1076 h 1076"/>
              <a:gd name="T8" fmla="*/ 0 w 528"/>
              <a:gd name="T9" fmla="*/ 0 h 1076"/>
            </a:gdLst>
            <a:ahLst/>
            <a:cxnLst>
              <a:cxn ang="0">
                <a:pos x="T0" y="T1"/>
              </a:cxn>
              <a:cxn ang="0">
                <a:pos x="T2" y="T3"/>
              </a:cxn>
              <a:cxn ang="0">
                <a:pos x="T4" y="T5"/>
              </a:cxn>
              <a:cxn ang="0">
                <a:pos x="T6" y="T7"/>
              </a:cxn>
              <a:cxn ang="0">
                <a:pos x="T8" y="T9"/>
              </a:cxn>
            </a:cxnLst>
            <a:rect l="0" t="0" r="r" b="b"/>
            <a:pathLst>
              <a:path w="528" h="1076">
                <a:moveTo>
                  <a:pt x="0" y="0"/>
                </a:moveTo>
                <a:lnTo>
                  <a:pt x="516" y="516"/>
                </a:lnTo>
                <a:cubicBezTo>
                  <a:pt x="528" y="528"/>
                  <a:pt x="528" y="548"/>
                  <a:pt x="516" y="560"/>
                </a:cubicBezTo>
                <a:lnTo>
                  <a:pt x="0" y="1076"/>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68" name="Line 9"/>
          <p:cNvSpPr>
            <a:spLocks noChangeShapeType="1"/>
          </p:cNvSpPr>
          <p:nvPr/>
        </p:nvSpPr>
        <p:spPr bwMode="auto">
          <a:xfrm>
            <a:off x="621969" y="717467"/>
            <a:ext cx="11021027" cy="0"/>
          </a:xfrm>
          <a:prstGeom prst="line">
            <a:avLst/>
          </a:prstGeom>
          <a:noFill/>
          <a:ln w="12700"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文本框 8"/>
          <p:cNvSpPr txBox="1"/>
          <p:nvPr/>
        </p:nvSpPr>
        <p:spPr>
          <a:xfrm>
            <a:off x="421994" y="3454730"/>
            <a:ext cx="10873208" cy="954107"/>
          </a:xfrm>
          <a:prstGeom prst="rect">
            <a:avLst/>
          </a:prstGeom>
          <a:noFill/>
        </p:spPr>
        <p:txBody>
          <a:bodyPr wrap="square">
            <a:spAutoFit/>
          </a:bodyPr>
          <a:lstStyle/>
          <a:p>
            <a:r>
              <a:rPr lang="en-US" altLang="zh-CN" sz="2400" dirty="0"/>
              <a:t>        </a:t>
            </a:r>
            <a:r>
              <a:rPr lang="zh-CN" altLang="zh-CN" sz="2800" dirty="0"/>
              <a:t>从二十世纪到现今，在弹性力学、信号系统、天体力学和理论物理等方面看到复变函数论发挥着重要的推动作用。</a:t>
            </a:r>
            <a:endParaRPr lang="zh-CN" altLang="en-US" sz="2400" dirty="0"/>
          </a:p>
        </p:txBody>
      </p:sp>
      <mc:AlternateContent xmlns:mc="http://schemas.openxmlformats.org/markup-compatibility/2006" xmlns:a14="http://schemas.microsoft.com/office/drawing/2010/main">
        <mc:Choice Requires="a14">
          <p:sp>
            <p:nvSpPr>
              <p:cNvPr id="2" name="矩形 1">
                <a:extLst>
                  <a:ext uri="{FF2B5EF4-FFF2-40B4-BE49-F238E27FC236}">
                    <a16:creationId xmlns:a16="http://schemas.microsoft.com/office/drawing/2014/main" id="{B7BCCA62-BD1F-44F3-9F39-C3DE41EB772C}"/>
                  </a:ext>
                </a:extLst>
              </p:cNvPr>
              <p:cNvSpPr/>
              <p:nvPr/>
            </p:nvSpPr>
            <p:spPr>
              <a:xfrm>
                <a:off x="469232" y="972989"/>
                <a:ext cx="10525693" cy="2393989"/>
              </a:xfrm>
              <a:prstGeom prst="rect">
                <a:avLst/>
              </a:prstGeom>
            </p:spPr>
            <p:txBody>
              <a:bodyPr wrap="square">
                <a:spAutoFit/>
              </a:bodyPr>
              <a:lstStyle/>
              <a:p>
                <a:r>
                  <a:rPr lang="en-US" altLang="zh-CN" sz="2800" kern="100" dirty="0">
                    <a:cs typeface="宋体" panose="02010600030101010101" pitchFamily="2" charset="-122"/>
                  </a:rPr>
                  <a:t>       </a:t>
                </a:r>
                <a:r>
                  <a:rPr lang="zh-CN" altLang="zh-CN" sz="2800" kern="100" dirty="0">
                    <a:cs typeface="宋体" panose="02010600030101010101" pitchFamily="2" charset="-122"/>
                  </a:rPr>
                  <a:t>十九世纪的时候，数学家柯西和黎曼为了更加详细的研究流体力学，提出来“柯西</a:t>
                </a:r>
                <a:r>
                  <a:rPr lang="en-US" altLang="zh-CN" sz="2800" kern="100" dirty="0">
                    <a:cs typeface="宋体" panose="02010600030101010101" pitchFamily="2" charset="-122"/>
                  </a:rPr>
                  <a:t>-</a:t>
                </a:r>
                <a:r>
                  <a:rPr lang="zh-CN" altLang="zh-CN" sz="2800" kern="100" dirty="0">
                    <a:cs typeface="宋体" panose="02010600030101010101" pitchFamily="2" charset="-122"/>
                  </a:rPr>
                  <a:t>黎曼条件”。</a:t>
                </a:r>
                <a:r>
                  <a:rPr lang="en-US" altLang="zh-CN" sz="2800" kern="100" dirty="0">
                    <a:cs typeface="宋体" panose="02010600030101010101" pitchFamily="2" charset="-122"/>
                  </a:rPr>
                  <a:t>1770</a:t>
                </a:r>
                <a:r>
                  <a:rPr lang="zh-CN" altLang="zh-CN" sz="2800" kern="100" dirty="0">
                    <a:cs typeface="宋体" panose="02010600030101010101" pitchFamily="2" charset="-122"/>
                  </a:rPr>
                  <a:t>年在研究旋转体关系期间，拉普拉斯得到了著名的拉普拉斯方程</a:t>
                </a:r>
                <a14:m>
                  <m:oMath xmlns:m="http://schemas.openxmlformats.org/officeDocument/2006/math">
                    <m:r>
                      <a:rPr lang="en-US" altLang="zh-CN" sz="2800" i="1" kern="100">
                        <a:latin typeface="Cambria Math" panose="02040503050406030204" pitchFamily="18" charset="0"/>
                        <a:cs typeface="Times New Roman" panose="02020603050405020304" pitchFamily="18" charset="0"/>
                      </a:rPr>
                      <m:t>∆</m:t>
                    </m:r>
                    <m:r>
                      <a:rPr lang="en-US" altLang="zh-CN" sz="2800" i="1" kern="100">
                        <a:latin typeface="Cambria Math" panose="02040503050406030204" pitchFamily="18" charset="0"/>
                        <a:cs typeface="Times New Roman" panose="02020603050405020304" pitchFamily="18" charset="0"/>
                      </a:rPr>
                      <m:t>𝑢</m:t>
                    </m:r>
                    <m:r>
                      <a:rPr lang="en-US" altLang="zh-CN" sz="2800" i="1" kern="100">
                        <a:latin typeface="Cambria Math" panose="02040503050406030204" pitchFamily="18" charset="0"/>
                        <a:cs typeface="Times New Roman" panose="02020603050405020304" pitchFamily="18" charset="0"/>
                      </a:rPr>
                      <m:t>=</m:t>
                    </m:r>
                    <m:f>
                      <m:fPr>
                        <m:ctrlPr>
                          <a:rPr lang="zh-CN" altLang="zh-CN" sz="2800" i="1">
                            <a:latin typeface="Cambria Math" panose="02040503050406030204" pitchFamily="18" charset="0"/>
                            <a:ea typeface="Cambria Math" panose="02040503050406030204" pitchFamily="18" charset="0"/>
                          </a:rPr>
                        </m:ctrlPr>
                      </m:fPr>
                      <m:num>
                        <m:sSup>
                          <m:sSupPr>
                            <m:ctrlPr>
                              <a:rPr lang="zh-CN" altLang="zh-CN" sz="2800" i="1">
                                <a:latin typeface="Cambria Math" panose="02040503050406030204" pitchFamily="18" charset="0"/>
                                <a:ea typeface="Cambria Math" panose="02040503050406030204" pitchFamily="18" charset="0"/>
                              </a:rPr>
                            </m:ctrlPr>
                          </m:sSupPr>
                          <m:e>
                            <m:r>
                              <a:rPr lang="en-US" altLang="zh-CN" sz="2800" i="1" kern="100">
                                <a:latin typeface="Cambria Math" panose="02040503050406030204" pitchFamily="18" charset="0"/>
                                <a:cs typeface="Times New Roman" panose="02020603050405020304" pitchFamily="18" charset="0"/>
                              </a:rPr>
                              <m:t>𝜕</m:t>
                            </m:r>
                          </m:e>
                          <m:sup>
                            <m:r>
                              <a:rPr lang="en-US" altLang="zh-CN" sz="2800" i="1" kern="100">
                                <a:latin typeface="Cambria Math" panose="02040503050406030204" pitchFamily="18" charset="0"/>
                                <a:cs typeface="Times New Roman" panose="02020603050405020304" pitchFamily="18" charset="0"/>
                              </a:rPr>
                              <m:t>2</m:t>
                            </m:r>
                          </m:sup>
                        </m:sSup>
                        <m:r>
                          <a:rPr lang="en-US" altLang="zh-CN" sz="2800" i="1" kern="100">
                            <a:latin typeface="Cambria Math" panose="02040503050406030204" pitchFamily="18" charset="0"/>
                            <a:cs typeface="Times New Roman" panose="02020603050405020304" pitchFamily="18" charset="0"/>
                          </a:rPr>
                          <m:t>𝑢</m:t>
                        </m:r>
                      </m:num>
                      <m:den>
                        <m:r>
                          <a:rPr lang="en-US" altLang="zh-CN" sz="2800" i="1" kern="100">
                            <a:latin typeface="Cambria Math" panose="02040503050406030204" pitchFamily="18" charset="0"/>
                            <a:cs typeface="Times New Roman" panose="02020603050405020304" pitchFamily="18" charset="0"/>
                          </a:rPr>
                          <m:t>𝜕</m:t>
                        </m:r>
                        <m:sSup>
                          <m:sSupPr>
                            <m:ctrlPr>
                              <a:rPr lang="zh-CN" altLang="zh-CN" sz="2800" i="1">
                                <a:latin typeface="Cambria Math" panose="02040503050406030204" pitchFamily="18" charset="0"/>
                                <a:ea typeface="Cambria Math" panose="02040503050406030204" pitchFamily="18" charset="0"/>
                              </a:rPr>
                            </m:ctrlPr>
                          </m:sSupPr>
                          <m:e>
                            <m:r>
                              <a:rPr lang="en-US" altLang="zh-CN" sz="2800" i="1" kern="100">
                                <a:latin typeface="Cambria Math" panose="02040503050406030204" pitchFamily="18" charset="0"/>
                                <a:cs typeface="Times New Roman" panose="02020603050405020304" pitchFamily="18" charset="0"/>
                              </a:rPr>
                              <m:t>𝑥</m:t>
                            </m:r>
                          </m:e>
                          <m:sup>
                            <m:r>
                              <a:rPr lang="en-US" altLang="zh-CN" sz="2800" i="1" kern="100">
                                <a:latin typeface="Cambria Math" panose="02040503050406030204" pitchFamily="18" charset="0"/>
                                <a:cs typeface="Times New Roman" panose="02020603050405020304" pitchFamily="18" charset="0"/>
                              </a:rPr>
                              <m:t>2</m:t>
                            </m:r>
                          </m:sup>
                        </m:sSup>
                      </m:den>
                    </m:f>
                    <m:r>
                      <a:rPr lang="en-US" altLang="zh-CN" sz="2800" i="1" kern="100">
                        <a:latin typeface="Cambria Math" panose="02040503050406030204" pitchFamily="18" charset="0"/>
                        <a:cs typeface="Times New Roman" panose="02020603050405020304" pitchFamily="18" charset="0"/>
                      </a:rPr>
                      <m:t>+</m:t>
                    </m:r>
                    <m:f>
                      <m:fPr>
                        <m:ctrlPr>
                          <a:rPr lang="zh-CN" altLang="zh-CN" sz="2800" i="1">
                            <a:latin typeface="Cambria Math" panose="02040503050406030204" pitchFamily="18" charset="0"/>
                            <a:ea typeface="Cambria Math" panose="02040503050406030204" pitchFamily="18" charset="0"/>
                          </a:rPr>
                        </m:ctrlPr>
                      </m:fPr>
                      <m:num>
                        <m:sSup>
                          <m:sSupPr>
                            <m:ctrlPr>
                              <a:rPr lang="zh-CN" altLang="zh-CN" sz="2800" i="1">
                                <a:latin typeface="Cambria Math" panose="02040503050406030204" pitchFamily="18" charset="0"/>
                                <a:ea typeface="Cambria Math" panose="02040503050406030204" pitchFamily="18" charset="0"/>
                              </a:rPr>
                            </m:ctrlPr>
                          </m:sSupPr>
                          <m:e>
                            <m:r>
                              <a:rPr lang="en-US" altLang="zh-CN" sz="2800" i="1" kern="100">
                                <a:latin typeface="Cambria Math" panose="02040503050406030204" pitchFamily="18" charset="0"/>
                                <a:cs typeface="Times New Roman" panose="02020603050405020304" pitchFamily="18" charset="0"/>
                              </a:rPr>
                              <m:t>𝜕</m:t>
                            </m:r>
                          </m:e>
                          <m:sup>
                            <m:r>
                              <a:rPr lang="en-US" altLang="zh-CN" sz="2800" i="1" kern="100">
                                <a:latin typeface="Cambria Math" panose="02040503050406030204" pitchFamily="18" charset="0"/>
                                <a:cs typeface="Times New Roman" panose="02020603050405020304" pitchFamily="18" charset="0"/>
                              </a:rPr>
                              <m:t>2</m:t>
                            </m:r>
                          </m:sup>
                        </m:sSup>
                        <m:r>
                          <a:rPr lang="en-US" altLang="zh-CN" sz="2800" i="1" kern="100">
                            <a:latin typeface="Cambria Math" panose="02040503050406030204" pitchFamily="18" charset="0"/>
                            <a:cs typeface="Times New Roman" panose="02020603050405020304" pitchFamily="18" charset="0"/>
                          </a:rPr>
                          <m:t>𝑢</m:t>
                        </m:r>
                      </m:num>
                      <m:den>
                        <m:r>
                          <a:rPr lang="en-US" altLang="zh-CN" sz="2800" i="1" kern="100">
                            <a:latin typeface="Cambria Math" panose="02040503050406030204" pitchFamily="18" charset="0"/>
                            <a:cs typeface="Times New Roman" panose="02020603050405020304" pitchFamily="18" charset="0"/>
                          </a:rPr>
                          <m:t>𝜕</m:t>
                        </m:r>
                        <m:sSup>
                          <m:sSupPr>
                            <m:ctrlPr>
                              <a:rPr lang="zh-CN" altLang="zh-CN" sz="2800" i="1">
                                <a:latin typeface="Cambria Math" panose="02040503050406030204" pitchFamily="18" charset="0"/>
                                <a:ea typeface="Cambria Math" panose="02040503050406030204" pitchFamily="18" charset="0"/>
                              </a:rPr>
                            </m:ctrlPr>
                          </m:sSupPr>
                          <m:e>
                            <m:r>
                              <a:rPr lang="en-US" altLang="zh-CN" sz="2800" i="1" kern="100">
                                <a:latin typeface="Cambria Math" panose="02040503050406030204" pitchFamily="18" charset="0"/>
                                <a:cs typeface="Times New Roman" panose="02020603050405020304" pitchFamily="18" charset="0"/>
                              </a:rPr>
                              <m:t>𝑦</m:t>
                            </m:r>
                          </m:e>
                          <m:sup>
                            <m:r>
                              <a:rPr lang="en-US" altLang="zh-CN" sz="2800" i="1" kern="100">
                                <a:latin typeface="Cambria Math" panose="02040503050406030204" pitchFamily="18" charset="0"/>
                                <a:cs typeface="Times New Roman" panose="02020603050405020304" pitchFamily="18" charset="0"/>
                              </a:rPr>
                              <m:t>2</m:t>
                            </m:r>
                          </m:sup>
                        </m:sSup>
                      </m:den>
                    </m:f>
                    <m:r>
                      <a:rPr lang="en-US" altLang="zh-CN" sz="2800" i="1" kern="100">
                        <a:latin typeface="Cambria Math" panose="02040503050406030204" pitchFamily="18" charset="0"/>
                        <a:cs typeface="Times New Roman" panose="02020603050405020304" pitchFamily="18" charset="0"/>
                      </a:rPr>
                      <m:t>=0</m:t>
                    </m:r>
                  </m:oMath>
                </a14:m>
                <a:r>
                  <a:rPr lang="zh-CN" altLang="zh-CN" sz="2800" kern="100" dirty="0">
                    <a:cs typeface="宋体" panose="02010600030101010101" pitchFamily="2" charset="-122"/>
                  </a:rPr>
                  <a:t>，</a:t>
                </a:r>
                <a14:m>
                  <m:oMath xmlns:m="http://schemas.openxmlformats.org/officeDocument/2006/math">
                    <m:r>
                      <a:rPr lang="en-US" altLang="zh-CN" sz="2800" i="1" kern="100">
                        <a:latin typeface="Cambria Math" panose="02040503050406030204" pitchFamily="18" charset="0"/>
                        <a:cs typeface="宋体" panose="02010600030101010101" pitchFamily="2" charset="-122"/>
                      </a:rPr>
                      <m:t>∆</m:t>
                    </m:r>
                    <m:r>
                      <a:rPr lang="en-US" altLang="zh-CN" sz="2800" i="1" kern="100">
                        <a:latin typeface="Cambria Math" panose="02040503050406030204" pitchFamily="18" charset="0"/>
                        <a:cs typeface="宋体" panose="02010600030101010101" pitchFamily="2" charset="-122"/>
                      </a:rPr>
                      <m:t>𝑣</m:t>
                    </m:r>
                    <m:r>
                      <a:rPr lang="en-US" altLang="zh-CN" sz="2800" i="1" kern="100">
                        <a:latin typeface="Cambria Math" panose="02040503050406030204" pitchFamily="18" charset="0"/>
                        <a:cs typeface="宋体" panose="02010600030101010101" pitchFamily="2" charset="-122"/>
                      </a:rPr>
                      <m:t>=</m:t>
                    </m:r>
                    <m:f>
                      <m:fPr>
                        <m:ctrlPr>
                          <a:rPr lang="zh-CN" altLang="zh-CN" sz="2800" i="1">
                            <a:latin typeface="Cambria Math" panose="02040503050406030204" pitchFamily="18" charset="0"/>
                            <a:ea typeface="Cambria Math" panose="02040503050406030204" pitchFamily="18" charset="0"/>
                            <a:cs typeface="宋体" panose="02010600030101010101" pitchFamily="2" charset="-122"/>
                          </a:rPr>
                        </m:ctrlPr>
                      </m:fPr>
                      <m:num>
                        <m:sSup>
                          <m:sSupPr>
                            <m:ctrlPr>
                              <a:rPr lang="zh-CN" altLang="zh-CN" sz="2800" i="1">
                                <a:latin typeface="Cambria Math" panose="02040503050406030204" pitchFamily="18" charset="0"/>
                                <a:ea typeface="Cambria Math" panose="02040503050406030204" pitchFamily="18" charset="0"/>
                                <a:cs typeface="宋体" panose="02010600030101010101" pitchFamily="2" charset="-122"/>
                              </a:rPr>
                            </m:ctrlPr>
                          </m:sSupPr>
                          <m:e>
                            <m:r>
                              <a:rPr lang="en-US" altLang="zh-CN" sz="2800" i="1" kern="100">
                                <a:latin typeface="Cambria Math" panose="02040503050406030204" pitchFamily="18" charset="0"/>
                                <a:cs typeface="宋体" panose="02010600030101010101" pitchFamily="2" charset="-122"/>
                              </a:rPr>
                              <m:t>𝜕</m:t>
                            </m:r>
                          </m:e>
                          <m:sup>
                            <m:r>
                              <a:rPr lang="en-US" altLang="zh-CN" sz="2800" i="1" kern="100">
                                <a:latin typeface="Cambria Math" panose="02040503050406030204" pitchFamily="18" charset="0"/>
                                <a:cs typeface="宋体" panose="02010600030101010101" pitchFamily="2" charset="-122"/>
                              </a:rPr>
                              <m:t>2</m:t>
                            </m:r>
                          </m:sup>
                        </m:sSup>
                        <m:r>
                          <a:rPr lang="en-US" altLang="zh-CN" sz="2800" i="1" kern="100">
                            <a:latin typeface="Cambria Math" panose="02040503050406030204" pitchFamily="18" charset="0"/>
                            <a:cs typeface="宋体" panose="02010600030101010101" pitchFamily="2" charset="-122"/>
                          </a:rPr>
                          <m:t>𝑣</m:t>
                        </m:r>
                      </m:num>
                      <m:den>
                        <m:r>
                          <a:rPr lang="en-US" altLang="zh-CN" sz="2800" i="1" kern="100">
                            <a:latin typeface="Cambria Math" panose="02040503050406030204" pitchFamily="18" charset="0"/>
                            <a:cs typeface="宋体" panose="02010600030101010101" pitchFamily="2" charset="-122"/>
                          </a:rPr>
                          <m:t>𝜕</m:t>
                        </m:r>
                        <m:sSup>
                          <m:sSupPr>
                            <m:ctrlPr>
                              <a:rPr lang="zh-CN" altLang="zh-CN" sz="2800" i="1">
                                <a:latin typeface="Cambria Math" panose="02040503050406030204" pitchFamily="18" charset="0"/>
                                <a:ea typeface="Cambria Math" panose="02040503050406030204" pitchFamily="18" charset="0"/>
                                <a:cs typeface="宋体" panose="02010600030101010101" pitchFamily="2" charset="-122"/>
                              </a:rPr>
                            </m:ctrlPr>
                          </m:sSupPr>
                          <m:e>
                            <m:r>
                              <a:rPr lang="en-US" altLang="zh-CN" sz="2800" i="1" kern="100">
                                <a:latin typeface="Cambria Math" panose="02040503050406030204" pitchFamily="18" charset="0"/>
                                <a:cs typeface="宋体" panose="02010600030101010101" pitchFamily="2" charset="-122"/>
                              </a:rPr>
                              <m:t>𝑥</m:t>
                            </m:r>
                          </m:e>
                          <m:sup>
                            <m:r>
                              <a:rPr lang="en-US" altLang="zh-CN" sz="2800" i="1" kern="100">
                                <a:latin typeface="Cambria Math" panose="02040503050406030204" pitchFamily="18" charset="0"/>
                                <a:cs typeface="宋体" panose="02010600030101010101" pitchFamily="2" charset="-122"/>
                              </a:rPr>
                              <m:t>2</m:t>
                            </m:r>
                          </m:sup>
                        </m:sSup>
                      </m:den>
                    </m:f>
                    <m:r>
                      <a:rPr lang="en-US" altLang="zh-CN" sz="2800" i="1" kern="100">
                        <a:latin typeface="Cambria Math" panose="02040503050406030204" pitchFamily="18" charset="0"/>
                        <a:cs typeface="宋体" panose="02010600030101010101" pitchFamily="2" charset="-122"/>
                      </a:rPr>
                      <m:t>+</m:t>
                    </m:r>
                    <m:f>
                      <m:fPr>
                        <m:ctrlPr>
                          <a:rPr lang="zh-CN" altLang="zh-CN" sz="2800" i="1">
                            <a:latin typeface="Cambria Math" panose="02040503050406030204" pitchFamily="18" charset="0"/>
                            <a:ea typeface="Cambria Math" panose="02040503050406030204" pitchFamily="18" charset="0"/>
                            <a:cs typeface="宋体" panose="02010600030101010101" pitchFamily="2" charset="-122"/>
                          </a:rPr>
                        </m:ctrlPr>
                      </m:fPr>
                      <m:num>
                        <m:sSup>
                          <m:sSupPr>
                            <m:ctrlPr>
                              <a:rPr lang="zh-CN" altLang="zh-CN" sz="2800" i="1">
                                <a:latin typeface="Cambria Math" panose="02040503050406030204" pitchFamily="18" charset="0"/>
                                <a:ea typeface="Cambria Math" panose="02040503050406030204" pitchFamily="18" charset="0"/>
                                <a:cs typeface="宋体" panose="02010600030101010101" pitchFamily="2" charset="-122"/>
                              </a:rPr>
                            </m:ctrlPr>
                          </m:sSupPr>
                          <m:e>
                            <m:r>
                              <a:rPr lang="en-US" altLang="zh-CN" sz="2800" i="1" kern="100">
                                <a:latin typeface="Cambria Math" panose="02040503050406030204" pitchFamily="18" charset="0"/>
                                <a:cs typeface="宋体" panose="02010600030101010101" pitchFamily="2" charset="-122"/>
                              </a:rPr>
                              <m:t>𝜕</m:t>
                            </m:r>
                          </m:e>
                          <m:sup>
                            <m:r>
                              <a:rPr lang="en-US" altLang="zh-CN" sz="2800" i="1" kern="100">
                                <a:latin typeface="Cambria Math" panose="02040503050406030204" pitchFamily="18" charset="0"/>
                                <a:cs typeface="宋体" panose="02010600030101010101" pitchFamily="2" charset="-122"/>
                              </a:rPr>
                              <m:t>2</m:t>
                            </m:r>
                          </m:sup>
                        </m:sSup>
                        <m:r>
                          <a:rPr lang="en-US" altLang="zh-CN" sz="2800" i="1" kern="100">
                            <a:latin typeface="Cambria Math" panose="02040503050406030204" pitchFamily="18" charset="0"/>
                            <a:cs typeface="宋体" panose="02010600030101010101" pitchFamily="2" charset="-122"/>
                          </a:rPr>
                          <m:t>𝑣</m:t>
                        </m:r>
                      </m:num>
                      <m:den>
                        <m:r>
                          <a:rPr lang="en-US" altLang="zh-CN" sz="2800" i="1" kern="100">
                            <a:latin typeface="Cambria Math" panose="02040503050406030204" pitchFamily="18" charset="0"/>
                            <a:cs typeface="宋体" panose="02010600030101010101" pitchFamily="2" charset="-122"/>
                          </a:rPr>
                          <m:t>𝜕</m:t>
                        </m:r>
                        <m:sSup>
                          <m:sSupPr>
                            <m:ctrlPr>
                              <a:rPr lang="zh-CN" altLang="zh-CN" sz="2800" i="1">
                                <a:latin typeface="Cambria Math" panose="02040503050406030204" pitchFamily="18" charset="0"/>
                                <a:ea typeface="Cambria Math" panose="02040503050406030204" pitchFamily="18" charset="0"/>
                                <a:cs typeface="宋体" panose="02010600030101010101" pitchFamily="2" charset="-122"/>
                              </a:rPr>
                            </m:ctrlPr>
                          </m:sSupPr>
                          <m:e>
                            <m:r>
                              <a:rPr lang="en-US" altLang="zh-CN" sz="2800" i="1" kern="100">
                                <a:latin typeface="Cambria Math" panose="02040503050406030204" pitchFamily="18" charset="0"/>
                                <a:cs typeface="宋体" panose="02010600030101010101" pitchFamily="2" charset="-122"/>
                              </a:rPr>
                              <m:t>𝑦</m:t>
                            </m:r>
                          </m:e>
                          <m:sup>
                            <m:r>
                              <a:rPr lang="en-US" altLang="zh-CN" sz="2800" i="1" kern="100">
                                <a:latin typeface="Cambria Math" panose="02040503050406030204" pitchFamily="18" charset="0"/>
                                <a:cs typeface="宋体" panose="02010600030101010101" pitchFamily="2" charset="-122"/>
                              </a:rPr>
                              <m:t>2</m:t>
                            </m:r>
                          </m:sup>
                        </m:sSup>
                      </m:den>
                    </m:f>
                    <m:r>
                      <a:rPr lang="en-US" altLang="zh-CN" sz="2800" i="1" kern="100">
                        <a:latin typeface="Cambria Math" panose="02040503050406030204" pitchFamily="18" charset="0"/>
                        <a:cs typeface="宋体" panose="02010600030101010101" pitchFamily="2" charset="-122"/>
                      </a:rPr>
                      <m:t>=0</m:t>
                    </m:r>
                  </m:oMath>
                </a14:m>
                <a:r>
                  <a:rPr lang="zh-CN" altLang="en-US" sz="2800" dirty="0"/>
                  <a:t>。</a:t>
                </a:r>
              </a:p>
            </p:txBody>
          </p:sp>
        </mc:Choice>
        <mc:Fallback xmlns="">
          <p:sp>
            <p:nvSpPr>
              <p:cNvPr id="2" name="矩形 1">
                <a:extLst>
                  <a:ext uri="{FF2B5EF4-FFF2-40B4-BE49-F238E27FC236}">
                    <a16:creationId xmlns:a16="http://schemas.microsoft.com/office/drawing/2014/main" id="{B7BCCA62-BD1F-44F3-9F39-C3DE41EB772C}"/>
                  </a:ext>
                </a:extLst>
              </p:cNvPr>
              <p:cNvSpPr>
                <a:spLocks noRot="1" noChangeAspect="1" noMove="1" noResize="1" noEditPoints="1" noAdjustHandles="1" noChangeArrowheads="1" noChangeShapeType="1" noTextEdit="1"/>
              </p:cNvSpPr>
              <p:nvPr/>
            </p:nvSpPr>
            <p:spPr>
              <a:xfrm>
                <a:off x="469232" y="972989"/>
                <a:ext cx="10525693" cy="2393989"/>
              </a:xfrm>
              <a:prstGeom prst="rect">
                <a:avLst/>
              </a:prstGeom>
              <a:blipFill>
                <a:blip r:embed="rId3"/>
                <a:stretch>
                  <a:fillRect l="-1216" t="-3571" r="-2779"/>
                </a:stretch>
              </a:blipFill>
            </p:spPr>
            <p:txBody>
              <a:bodyPr/>
              <a:lstStyle/>
              <a:p>
                <a:r>
                  <a:rPr lang="zh-CN" altLang="en-US">
                    <a:noFill/>
                  </a:rPr>
                  <a:t> </a:t>
                </a:r>
              </a:p>
            </p:txBody>
          </p:sp>
        </mc:Fallback>
      </mc:AlternateContent>
    </p:spTree>
  </p:cSld>
  <p:clrMapOvr>
    <a:masterClrMapping/>
  </p:clrMapOvr>
  <p:transition spd="med" advTm="9780">
    <p:push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bwMode="auto">
          <a:xfrm>
            <a:off x="111125" y="2055813"/>
            <a:ext cx="3011488" cy="3022600"/>
          </a:xfrm>
          <a:custGeom>
            <a:avLst/>
            <a:gdLst>
              <a:gd name="T0" fmla="*/ 2213 w 4272"/>
              <a:gd name="T1" fmla="*/ 42 h 4272"/>
              <a:gd name="T2" fmla="*/ 4229 w 4272"/>
              <a:gd name="T3" fmla="*/ 2058 h 4272"/>
              <a:gd name="T4" fmla="*/ 4229 w 4272"/>
              <a:gd name="T5" fmla="*/ 2213 h 4272"/>
              <a:gd name="T6" fmla="*/ 2213 w 4272"/>
              <a:gd name="T7" fmla="*/ 4229 h 4272"/>
              <a:gd name="T8" fmla="*/ 2058 w 4272"/>
              <a:gd name="T9" fmla="*/ 4229 h 4272"/>
              <a:gd name="T10" fmla="*/ 42 w 4272"/>
              <a:gd name="T11" fmla="*/ 2213 h 4272"/>
              <a:gd name="T12" fmla="*/ 42 w 4272"/>
              <a:gd name="T13" fmla="*/ 2058 h 4272"/>
              <a:gd name="T14" fmla="*/ 2058 w 4272"/>
              <a:gd name="T15" fmla="*/ 42 h 4272"/>
              <a:gd name="T16" fmla="*/ 2213 w 4272"/>
              <a:gd name="T17" fmla="*/ 42 h 4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72" h="4272">
                <a:moveTo>
                  <a:pt x="2213" y="42"/>
                </a:moveTo>
                <a:lnTo>
                  <a:pt x="4229" y="2058"/>
                </a:lnTo>
                <a:cubicBezTo>
                  <a:pt x="4272" y="2101"/>
                  <a:pt x="4272" y="2171"/>
                  <a:pt x="4229" y="2213"/>
                </a:cubicBezTo>
                <a:lnTo>
                  <a:pt x="2213" y="4229"/>
                </a:lnTo>
                <a:cubicBezTo>
                  <a:pt x="2170" y="4272"/>
                  <a:pt x="2101" y="4272"/>
                  <a:pt x="2058" y="4229"/>
                </a:cubicBezTo>
                <a:lnTo>
                  <a:pt x="42" y="2213"/>
                </a:lnTo>
                <a:cubicBezTo>
                  <a:pt x="0" y="2171"/>
                  <a:pt x="0" y="2101"/>
                  <a:pt x="42" y="2058"/>
                </a:cubicBezTo>
                <a:lnTo>
                  <a:pt x="2058" y="42"/>
                </a:lnTo>
                <a:cubicBezTo>
                  <a:pt x="2101" y="0"/>
                  <a:pt x="2170" y="0"/>
                  <a:pt x="2213" y="42"/>
                </a:cubicBezTo>
                <a:close/>
              </a:path>
            </a:pathLst>
          </a:custGeom>
          <a:solidFill>
            <a:schemeClr val="tx1"/>
          </a:solidFill>
          <a:ln w="38100">
            <a:solidFill>
              <a:schemeClr val="accent2"/>
            </a:solidFill>
            <a:roun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endParaRPr lang="zh-CN" altLang="en-US"/>
          </a:p>
        </p:txBody>
      </p:sp>
      <p:sp>
        <p:nvSpPr>
          <p:cNvPr id="8" name="Freeform 6"/>
          <p:cNvSpPr/>
          <p:nvPr/>
        </p:nvSpPr>
        <p:spPr bwMode="auto">
          <a:xfrm>
            <a:off x="0" y="3833813"/>
            <a:ext cx="476250" cy="973138"/>
          </a:xfrm>
          <a:custGeom>
            <a:avLst/>
            <a:gdLst>
              <a:gd name="T0" fmla="*/ 0 w 675"/>
              <a:gd name="T1" fmla="*/ 0 h 1375"/>
              <a:gd name="T2" fmla="*/ 659 w 675"/>
              <a:gd name="T3" fmla="*/ 660 h 1375"/>
              <a:gd name="T4" fmla="*/ 659 w 675"/>
              <a:gd name="T5" fmla="*/ 715 h 1375"/>
              <a:gd name="T6" fmla="*/ 0 w 675"/>
              <a:gd name="T7" fmla="*/ 1375 h 1375"/>
              <a:gd name="T8" fmla="*/ 0 w 675"/>
              <a:gd name="T9" fmla="*/ 0 h 1375"/>
            </a:gdLst>
            <a:ahLst/>
            <a:cxnLst>
              <a:cxn ang="0">
                <a:pos x="T0" y="T1"/>
              </a:cxn>
              <a:cxn ang="0">
                <a:pos x="T2" y="T3"/>
              </a:cxn>
              <a:cxn ang="0">
                <a:pos x="T4" y="T5"/>
              </a:cxn>
              <a:cxn ang="0">
                <a:pos x="T6" y="T7"/>
              </a:cxn>
              <a:cxn ang="0">
                <a:pos x="T8" y="T9"/>
              </a:cxn>
            </a:cxnLst>
            <a:rect l="0" t="0" r="r" b="b"/>
            <a:pathLst>
              <a:path w="675" h="1375">
                <a:moveTo>
                  <a:pt x="0" y="0"/>
                </a:moveTo>
                <a:lnTo>
                  <a:pt x="659" y="660"/>
                </a:lnTo>
                <a:cubicBezTo>
                  <a:pt x="675" y="675"/>
                  <a:pt x="675" y="700"/>
                  <a:pt x="659" y="715"/>
                </a:cubicBezTo>
                <a:lnTo>
                  <a:pt x="0" y="1375"/>
                </a:lnTo>
                <a:lnTo>
                  <a:pt x="0" y="0"/>
                </a:lnTo>
                <a:close/>
              </a:path>
            </a:pathLst>
          </a:custGeom>
          <a:solidFill>
            <a:srgbClr val="FD7B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7"/>
          <p:cNvSpPr/>
          <p:nvPr/>
        </p:nvSpPr>
        <p:spPr bwMode="auto">
          <a:xfrm>
            <a:off x="0" y="1660525"/>
            <a:ext cx="788988" cy="1611313"/>
          </a:xfrm>
          <a:custGeom>
            <a:avLst/>
            <a:gdLst>
              <a:gd name="T0" fmla="*/ 0 w 1118"/>
              <a:gd name="T1" fmla="*/ 0 h 2278"/>
              <a:gd name="T2" fmla="*/ 1092 w 1118"/>
              <a:gd name="T3" fmla="*/ 1092 h 2278"/>
              <a:gd name="T4" fmla="*/ 1092 w 1118"/>
              <a:gd name="T5" fmla="*/ 1186 h 2278"/>
              <a:gd name="T6" fmla="*/ 0 w 1118"/>
              <a:gd name="T7" fmla="*/ 2278 h 2278"/>
              <a:gd name="T8" fmla="*/ 0 w 1118"/>
              <a:gd name="T9" fmla="*/ 0 h 2278"/>
            </a:gdLst>
            <a:ahLst/>
            <a:cxnLst>
              <a:cxn ang="0">
                <a:pos x="T0" y="T1"/>
              </a:cxn>
              <a:cxn ang="0">
                <a:pos x="T2" y="T3"/>
              </a:cxn>
              <a:cxn ang="0">
                <a:pos x="T4" y="T5"/>
              </a:cxn>
              <a:cxn ang="0">
                <a:pos x="T6" y="T7"/>
              </a:cxn>
              <a:cxn ang="0">
                <a:pos x="T8" y="T9"/>
              </a:cxn>
            </a:cxnLst>
            <a:rect l="0" t="0" r="r" b="b"/>
            <a:pathLst>
              <a:path w="1118" h="2278">
                <a:moveTo>
                  <a:pt x="0" y="0"/>
                </a:moveTo>
                <a:lnTo>
                  <a:pt x="1092" y="1092"/>
                </a:lnTo>
                <a:cubicBezTo>
                  <a:pt x="1118" y="1118"/>
                  <a:pt x="1118" y="1160"/>
                  <a:pt x="1092" y="1186"/>
                </a:cubicBezTo>
                <a:lnTo>
                  <a:pt x="0" y="2278"/>
                </a:lnTo>
                <a:lnTo>
                  <a:pt x="0" y="0"/>
                </a:lnTo>
                <a:close/>
              </a:path>
            </a:pathLst>
          </a:custGeom>
          <a:solidFill>
            <a:srgbClr val="1DB5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8"/>
          <p:cNvSpPr/>
          <p:nvPr/>
        </p:nvSpPr>
        <p:spPr bwMode="auto">
          <a:xfrm>
            <a:off x="1981200" y="1681163"/>
            <a:ext cx="769938" cy="771525"/>
          </a:xfrm>
          <a:custGeom>
            <a:avLst/>
            <a:gdLst>
              <a:gd name="T0" fmla="*/ 566 w 1091"/>
              <a:gd name="T1" fmla="*/ 10 h 1091"/>
              <a:gd name="T2" fmla="*/ 1081 w 1091"/>
              <a:gd name="T3" fmla="*/ 525 h 1091"/>
              <a:gd name="T4" fmla="*/ 1081 w 1091"/>
              <a:gd name="T5" fmla="*/ 565 h 1091"/>
              <a:gd name="T6" fmla="*/ 566 w 1091"/>
              <a:gd name="T7" fmla="*/ 1080 h 1091"/>
              <a:gd name="T8" fmla="*/ 526 w 1091"/>
              <a:gd name="T9" fmla="*/ 1080 h 1091"/>
              <a:gd name="T10" fmla="*/ 11 w 1091"/>
              <a:gd name="T11" fmla="*/ 565 h 1091"/>
              <a:gd name="T12" fmla="*/ 11 w 1091"/>
              <a:gd name="T13" fmla="*/ 525 h 1091"/>
              <a:gd name="T14" fmla="*/ 526 w 1091"/>
              <a:gd name="T15" fmla="*/ 10 h 1091"/>
              <a:gd name="T16" fmla="*/ 566 w 1091"/>
              <a:gd name="T17" fmla="*/ 1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1" h="1091">
                <a:moveTo>
                  <a:pt x="566" y="10"/>
                </a:moveTo>
                <a:lnTo>
                  <a:pt x="1081" y="525"/>
                </a:lnTo>
                <a:cubicBezTo>
                  <a:pt x="1091" y="536"/>
                  <a:pt x="1091" y="554"/>
                  <a:pt x="1081" y="565"/>
                </a:cubicBezTo>
                <a:lnTo>
                  <a:pt x="566" y="1080"/>
                </a:lnTo>
                <a:cubicBezTo>
                  <a:pt x="555" y="1091"/>
                  <a:pt x="537" y="1091"/>
                  <a:pt x="526" y="1080"/>
                </a:cubicBezTo>
                <a:lnTo>
                  <a:pt x="11" y="565"/>
                </a:lnTo>
                <a:cubicBezTo>
                  <a:pt x="0" y="554"/>
                  <a:pt x="0" y="536"/>
                  <a:pt x="11" y="525"/>
                </a:cubicBezTo>
                <a:lnTo>
                  <a:pt x="526" y="10"/>
                </a:lnTo>
                <a:cubicBezTo>
                  <a:pt x="537" y="0"/>
                  <a:pt x="555" y="0"/>
                  <a:pt x="566" y="10"/>
                </a:cubicBezTo>
                <a:close/>
              </a:path>
            </a:pathLst>
          </a:custGeom>
          <a:solidFill>
            <a:srgbClr val="59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9"/>
          <p:cNvSpPr/>
          <p:nvPr/>
        </p:nvSpPr>
        <p:spPr bwMode="auto">
          <a:xfrm>
            <a:off x="1728778" y="4459116"/>
            <a:ext cx="769938" cy="773113"/>
          </a:xfrm>
          <a:custGeom>
            <a:avLst/>
            <a:gdLst>
              <a:gd name="T0" fmla="*/ 566 w 1091"/>
              <a:gd name="T1" fmla="*/ 11 h 1091"/>
              <a:gd name="T2" fmla="*/ 1080 w 1091"/>
              <a:gd name="T3" fmla="*/ 526 h 1091"/>
              <a:gd name="T4" fmla="*/ 1080 w 1091"/>
              <a:gd name="T5" fmla="*/ 565 h 1091"/>
              <a:gd name="T6" fmla="*/ 566 w 1091"/>
              <a:gd name="T7" fmla="*/ 1080 h 1091"/>
              <a:gd name="T8" fmla="*/ 526 w 1091"/>
              <a:gd name="T9" fmla="*/ 1080 h 1091"/>
              <a:gd name="T10" fmla="*/ 11 w 1091"/>
              <a:gd name="T11" fmla="*/ 565 h 1091"/>
              <a:gd name="T12" fmla="*/ 11 w 1091"/>
              <a:gd name="T13" fmla="*/ 526 h 1091"/>
              <a:gd name="T14" fmla="*/ 526 w 1091"/>
              <a:gd name="T15" fmla="*/ 11 h 1091"/>
              <a:gd name="T16" fmla="*/ 566 w 1091"/>
              <a:gd name="T17" fmla="*/ 11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1" h="1091">
                <a:moveTo>
                  <a:pt x="566" y="11"/>
                </a:moveTo>
                <a:lnTo>
                  <a:pt x="1080" y="526"/>
                </a:lnTo>
                <a:cubicBezTo>
                  <a:pt x="1091" y="537"/>
                  <a:pt x="1091" y="555"/>
                  <a:pt x="1080" y="565"/>
                </a:cubicBezTo>
                <a:lnTo>
                  <a:pt x="566" y="1080"/>
                </a:lnTo>
                <a:cubicBezTo>
                  <a:pt x="555" y="1091"/>
                  <a:pt x="537" y="1091"/>
                  <a:pt x="526" y="1080"/>
                </a:cubicBezTo>
                <a:lnTo>
                  <a:pt x="11" y="565"/>
                </a:lnTo>
                <a:cubicBezTo>
                  <a:pt x="0" y="555"/>
                  <a:pt x="0" y="537"/>
                  <a:pt x="11" y="526"/>
                </a:cubicBezTo>
                <a:lnTo>
                  <a:pt x="526" y="11"/>
                </a:lnTo>
                <a:cubicBezTo>
                  <a:pt x="537" y="0"/>
                  <a:pt x="555" y="0"/>
                  <a:pt x="566" y="11"/>
                </a:cubicBezTo>
                <a:close/>
              </a:path>
            </a:pathLst>
          </a:custGeom>
          <a:noFill/>
          <a:ln w="19050" cap="flat">
            <a:solidFill>
              <a:srgbClr val="FFB53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4" name="文本框 13"/>
          <p:cNvSpPr txBox="1"/>
          <p:nvPr/>
        </p:nvSpPr>
        <p:spPr>
          <a:xfrm>
            <a:off x="969982" y="2452688"/>
            <a:ext cx="1276311" cy="2215991"/>
          </a:xfrm>
          <a:prstGeom prst="rect">
            <a:avLst/>
          </a:prstGeom>
          <a:noFill/>
        </p:spPr>
        <p:txBody>
          <a:bodyPr wrap="none" rtlCol="0">
            <a:spAutoFit/>
          </a:bodyPr>
          <a:lstStyle/>
          <a:p>
            <a:r>
              <a:rPr lang="en-US" altLang="zh-CN" sz="13800" b="1" dirty="0">
                <a:solidFill>
                  <a:schemeClr val="accent2"/>
                </a:solidFill>
                <a:effectLst>
                  <a:outerShdw blurRad="38100" dist="38100" dir="2700000" algn="tl">
                    <a:srgbClr val="000000">
                      <a:alpha val="43137"/>
                    </a:srgbClr>
                  </a:outerShdw>
                </a:effectLst>
                <a:latin typeface="+mj-ea"/>
                <a:ea typeface="+mj-ea"/>
              </a:rPr>
              <a:t>2</a:t>
            </a:r>
            <a:endParaRPr lang="zh-CN" altLang="en-US" sz="13800" b="1" dirty="0">
              <a:solidFill>
                <a:schemeClr val="accent2"/>
              </a:solidFill>
              <a:effectLst>
                <a:outerShdw blurRad="38100" dist="38100" dir="2700000" algn="tl">
                  <a:srgbClr val="000000">
                    <a:alpha val="43137"/>
                  </a:srgbClr>
                </a:outerShdw>
              </a:effectLst>
              <a:latin typeface="+mj-ea"/>
              <a:ea typeface="+mj-ea"/>
            </a:endParaRPr>
          </a:p>
        </p:txBody>
      </p:sp>
      <p:sp>
        <p:nvSpPr>
          <p:cNvPr id="25" name="矩形 24"/>
          <p:cNvSpPr/>
          <p:nvPr/>
        </p:nvSpPr>
        <p:spPr>
          <a:xfrm>
            <a:off x="3362077" y="1988840"/>
            <a:ext cx="7488832" cy="923330"/>
          </a:xfrm>
          <a:prstGeom prst="rect">
            <a:avLst/>
          </a:prstGeom>
          <a:noFill/>
          <a:ln>
            <a:noFill/>
          </a:ln>
        </p:spPr>
        <p:txBody>
          <a:bodyPr vert="horz" wrap="square" lIns="0" tIns="0" rIns="0" bIns="0" numCol="1" anchor="t" anchorCtr="0" compatLnSpc="1">
            <a:spAutoFit/>
          </a:bodyPr>
          <a:lstStyle/>
          <a:p>
            <a:pPr algn="ctr"/>
            <a:r>
              <a:rPr lang="zh-CN" altLang="en-US" sz="6000" b="1" dirty="0">
                <a:latin typeface="Times New Roman" panose="02020603050405020304" pitchFamily="18" charset="0"/>
                <a:ea typeface="+mj-ea"/>
                <a:cs typeface="Times New Roman" panose="02020603050405020304" pitchFamily="18" charset="0"/>
              </a:rPr>
              <a:t>结论一：级数 除法</a:t>
            </a:r>
            <a:endParaRPr lang="en-US" altLang="zh-CN" sz="6000" b="1" dirty="0">
              <a:latin typeface="+mj-ea"/>
              <a:ea typeface="+mj-ea"/>
            </a:endParaRPr>
          </a:p>
        </p:txBody>
      </p:sp>
    </p:spTree>
  </p:cSld>
  <p:clrMapOvr>
    <a:masterClrMapping/>
  </p:clrMapOvr>
  <p:transition spd="med" advTm="9780">
    <p:push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553765" y="248924"/>
            <a:ext cx="5112276" cy="954107"/>
          </a:xfrm>
          <a:prstGeom prst="rect">
            <a:avLst/>
          </a:prstGeom>
          <a:noFill/>
        </p:spPr>
        <p:txBody>
          <a:bodyPr wrap="square" rtlCol="0">
            <a:spAutoFit/>
          </a:bodyPr>
          <a:lstStyle>
            <a:defPPr>
              <a:defRPr lang="zh-CN"/>
            </a:defPPr>
            <a:lvl1pPr algn="ctr">
              <a:defRPr sz="2800" b="1">
                <a:latin typeface="+mj-ea"/>
                <a:ea typeface="+mj-ea"/>
              </a:defRPr>
            </a:lvl1pPr>
          </a:lstStyle>
          <a:p>
            <a:pPr algn="l"/>
            <a:r>
              <a:rPr lang="en-US" altLang="zh-CN" dirty="0"/>
              <a:t>2.1 </a:t>
            </a:r>
            <a:r>
              <a:rPr lang="en-US" altLang="zh-CN" dirty="0" err="1"/>
              <a:t>cscz</a:t>
            </a:r>
            <a:r>
              <a:rPr lang="zh-CN" altLang="en-US" dirty="0"/>
              <a:t>的幂级数展开</a:t>
            </a:r>
            <a:r>
              <a:rPr lang="en-US" altLang="zh-CN" dirty="0"/>
              <a:t> </a:t>
            </a:r>
            <a:endParaRPr lang="zh-CN" altLang="zh-CN" dirty="0"/>
          </a:p>
          <a:p>
            <a:pPr algn="l"/>
            <a:endParaRPr lang="zh-CN" altLang="en-US" dirty="0"/>
          </a:p>
        </p:txBody>
      </p:sp>
      <p:sp>
        <p:nvSpPr>
          <p:cNvPr id="34" name="Freeform 5"/>
          <p:cNvSpPr/>
          <p:nvPr/>
        </p:nvSpPr>
        <p:spPr bwMode="auto">
          <a:xfrm>
            <a:off x="-1" y="378855"/>
            <a:ext cx="403225" cy="823133"/>
          </a:xfrm>
          <a:custGeom>
            <a:avLst/>
            <a:gdLst>
              <a:gd name="T0" fmla="*/ 0 w 302"/>
              <a:gd name="T1" fmla="*/ 0 h 616"/>
              <a:gd name="T2" fmla="*/ 295 w 302"/>
              <a:gd name="T3" fmla="*/ 296 h 616"/>
              <a:gd name="T4" fmla="*/ 295 w 302"/>
              <a:gd name="T5" fmla="*/ 320 h 616"/>
              <a:gd name="T6" fmla="*/ 0 w 302"/>
              <a:gd name="T7" fmla="*/ 616 h 616"/>
              <a:gd name="T8" fmla="*/ 0 w 302"/>
              <a:gd name="T9" fmla="*/ 0 h 616"/>
            </a:gdLst>
            <a:ahLst/>
            <a:cxnLst>
              <a:cxn ang="0">
                <a:pos x="T0" y="T1"/>
              </a:cxn>
              <a:cxn ang="0">
                <a:pos x="T2" y="T3"/>
              </a:cxn>
              <a:cxn ang="0">
                <a:pos x="T4" y="T5"/>
              </a:cxn>
              <a:cxn ang="0">
                <a:pos x="T6" y="T7"/>
              </a:cxn>
              <a:cxn ang="0">
                <a:pos x="T8" y="T9"/>
              </a:cxn>
            </a:cxnLst>
            <a:rect l="0" t="0" r="r" b="b"/>
            <a:pathLst>
              <a:path w="302" h="616">
                <a:moveTo>
                  <a:pt x="0" y="0"/>
                </a:moveTo>
                <a:lnTo>
                  <a:pt x="295" y="296"/>
                </a:lnTo>
                <a:cubicBezTo>
                  <a:pt x="302" y="302"/>
                  <a:pt x="302" y="314"/>
                  <a:pt x="295" y="320"/>
                </a:cubicBezTo>
                <a:lnTo>
                  <a:pt x="0" y="616"/>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6"/>
          <p:cNvSpPr/>
          <p:nvPr/>
        </p:nvSpPr>
        <p:spPr bwMode="auto">
          <a:xfrm>
            <a:off x="0" y="39855"/>
            <a:ext cx="469232" cy="956938"/>
          </a:xfrm>
          <a:custGeom>
            <a:avLst/>
            <a:gdLst>
              <a:gd name="T0" fmla="*/ 0 w 528"/>
              <a:gd name="T1" fmla="*/ 0 h 1076"/>
              <a:gd name="T2" fmla="*/ 516 w 528"/>
              <a:gd name="T3" fmla="*/ 516 h 1076"/>
              <a:gd name="T4" fmla="*/ 516 w 528"/>
              <a:gd name="T5" fmla="*/ 560 h 1076"/>
              <a:gd name="T6" fmla="*/ 0 w 528"/>
              <a:gd name="T7" fmla="*/ 1076 h 1076"/>
              <a:gd name="T8" fmla="*/ 0 w 528"/>
              <a:gd name="T9" fmla="*/ 0 h 1076"/>
            </a:gdLst>
            <a:ahLst/>
            <a:cxnLst>
              <a:cxn ang="0">
                <a:pos x="T0" y="T1"/>
              </a:cxn>
              <a:cxn ang="0">
                <a:pos x="T2" y="T3"/>
              </a:cxn>
              <a:cxn ang="0">
                <a:pos x="T4" y="T5"/>
              </a:cxn>
              <a:cxn ang="0">
                <a:pos x="T6" y="T7"/>
              </a:cxn>
              <a:cxn ang="0">
                <a:pos x="T8" y="T9"/>
              </a:cxn>
            </a:cxnLst>
            <a:rect l="0" t="0" r="r" b="b"/>
            <a:pathLst>
              <a:path w="528" h="1076">
                <a:moveTo>
                  <a:pt x="0" y="0"/>
                </a:moveTo>
                <a:lnTo>
                  <a:pt x="516" y="516"/>
                </a:lnTo>
                <a:cubicBezTo>
                  <a:pt x="528" y="528"/>
                  <a:pt x="528" y="548"/>
                  <a:pt x="516" y="560"/>
                </a:cubicBezTo>
                <a:lnTo>
                  <a:pt x="0" y="1076"/>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68" name="Line 9"/>
          <p:cNvSpPr>
            <a:spLocks noChangeShapeType="1"/>
          </p:cNvSpPr>
          <p:nvPr/>
        </p:nvSpPr>
        <p:spPr bwMode="auto">
          <a:xfrm>
            <a:off x="621969" y="717467"/>
            <a:ext cx="11021027" cy="0"/>
          </a:xfrm>
          <a:prstGeom prst="line">
            <a:avLst/>
          </a:prstGeom>
          <a:noFill/>
          <a:ln w="12700"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 name="Rectangle 5"/>
          <p:cNvSpPr>
            <a:spLocks noChangeArrowheads="1"/>
          </p:cNvSpPr>
          <p:nvPr/>
        </p:nvSpPr>
        <p:spPr bwMode="auto">
          <a:xfrm>
            <a:off x="0" y="457200"/>
            <a:ext cx="121967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5" name="Rectangle 6"/>
          <p:cNvSpPr>
            <a:spLocks noChangeArrowheads="1"/>
          </p:cNvSpPr>
          <p:nvPr/>
        </p:nvSpPr>
        <p:spPr bwMode="auto">
          <a:xfrm>
            <a:off x="0" y="2482850"/>
            <a:ext cx="121967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8" name="Rectangle 9"/>
          <p:cNvSpPr>
            <a:spLocks noChangeArrowheads="1"/>
          </p:cNvSpPr>
          <p:nvPr/>
        </p:nvSpPr>
        <p:spPr bwMode="auto">
          <a:xfrm>
            <a:off x="5594326" y="1124744"/>
            <a:ext cx="5184576" cy="26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a:p>
        </p:txBody>
      </p:sp>
      <p:sp>
        <p:nvSpPr>
          <p:cNvPr id="14" name="Rectangle 7">
            <a:extLst>
              <a:ext uri="{FF2B5EF4-FFF2-40B4-BE49-F238E27FC236}">
                <a16:creationId xmlns:a16="http://schemas.microsoft.com/office/drawing/2014/main" id="{B8E3086F-69BB-4011-87C2-5B49BE612D77}"/>
              </a:ext>
            </a:extLst>
          </p:cNvPr>
          <p:cNvSpPr>
            <a:spLocks noChangeArrowheads="1"/>
          </p:cNvSpPr>
          <p:nvPr/>
        </p:nvSpPr>
        <p:spPr bwMode="auto">
          <a:xfrm>
            <a:off x="265733" y="2852936"/>
            <a:ext cx="121967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0480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a:t>
            </a:r>
            <a:endParaRPr kumimoji="0" lang="en-US" altLang="zh-CN" sz="1800" b="0" i="0" u="none" strike="noStrike" cap="none" normalizeH="0" baseline="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521E1CEB-C6DA-4ACF-BC14-D9DC3507AE8E}"/>
                  </a:ext>
                </a:extLst>
              </p:cNvPr>
              <p:cNvSpPr/>
              <p:nvPr/>
            </p:nvSpPr>
            <p:spPr>
              <a:xfrm>
                <a:off x="122769" y="1141360"/>
                <a:ext cx="11021027" cy="5245090"/>
              </a:xfrm>
              <a:prstGeom prst="rect">
                <a:avLst/>
              </a:prstGeom>
            </p:spPr>
            <p:txBody>
              <a:bodyPr wrap="square">
                <a:spAutoFit/>
              </a:bodyPr>
              <a:lstStyle/>
              <a:p>
                <a:pPr algn="just">
                  <a:lnSpc>
                    <a:spcPts val="2000"/>
                  </a:lnSpc>
                  <a:spcBef>
                    <a:spcPts val="600"/>
                  </a:spcBef>
                  <a:spcAft>
                    <a:spcPts val="600"/>
                  </a:spcAft>
                </a:pPr>
                <a:r>
                  <a:rPr lang="en-US" altLang="zh-CN" sz="3600" kern="100" dirty="0">
                    <a:latin typeface="黑体" panose="02010609060101010101" pitchFamily="49" charset="-122"/>
                    <a:cs typeface="Times New Roman" panose="02020603050405020304" pitchFamily="18" charset="0"/>
                  </a:rPr>
                  <a:t> </a:t>
                </a:r>
                <a:r>
                  <a:rPr lang="zh-CN" altLang="zh-CN" sz="3600" kern="100" dirty="0">
                    <a:effectLst/>
                    <a:latin typeface="Calibri" panose="020F0502020204030204" pitchFamily="34" charset="0"/>
                    <a:ea typeface="黑体" panose="02010609060101010101" pitchFamily="49" charset="-122"/>
                    <a:cs typeface="Times New Roman" panose="02020603050405020304" pitchFamily="18" charset="0"/>
                  </a:rPr>
                  <a:t>洛朗级数</a:t>
                </a:r>
                <a:endParaRPr lang="en-US" altLang="zh-CN" sz="3600" kern="100" dirty="0">
                  <a:effectLst/>
                  <a:latin typeface="Calibri" panose="020F0502020204030204" pitchFamily="34" charset="0"/>
                  <a:ea typeface="黑体" panose="02010609060101010101" pitchFamily="49" charset="-122"/>
                  <a:cs typeface="Times New Roman" panose="02020603050405020304" pitchFamily="18" charset="0"/>
                </a:endParaRPr>
              </a:p>
              <a:p>
                <a:pPr algn="just">
                  <a:lnSpc>
                    <a:spcPts val="2000"/>
                  </a:lnSpc>
                  <a:spcBef>
                    <a:spcPts val="600"/>
                  </a:spcBef>
                  <a:spcAft>
                    <a:spcPts val="600"/>
                  </a:spcAft>
                </a:pPr>
                <a:endParaRPr lang="zh-CN" altLang="zh-CN" sz="3600" kern="100" dirty="0">
                  <a:latin typeface="Calibri" panose="020F0502020204030204" pitchFamily="34" charset="0"/>
                  <a:cs typeface="Times New Roman" panose="02020603050405020304" pitchFamily="18" charset="0"/>
                </a:endParaRPr>
              </a:p>
              <a:p>
                <a:pPr algn="just">
                  <a:lnSpc>
                    <a:spcPts val="2000"/>
                  </a:lnSpc>
                  <a:spcAft>
                    <a:spcPts val="0"/>
                  </a:spcAft>
                </a:pPr>
                <a:r>
                  <a:rPr lang="zh-CN" altLang="zh-CN" sz="3600" b="1" kern="100" dirty="0">
                    <a:latin typeface="Calibri" panose="020F0502020204030204" pitchFamily="34" charset="0"/>
                    <a:cs typeface="Times New Roman" panose="02020603050405020304" pitchFamily="18" charset="0"/>
                  </a:rPr>
                  <a:t>定义</a:t>
                </a:r>
                <a:r>
                  <a:rPr lang="en-US" altLang="zh-CN" sz="3600" b="1" kern="100" dirty="0">
                    <a:latin typeface="Calibri" panose="020F0502020204030204" pitchFamily="34" charset="0"/>
                    <a:cs typeface="Times New Roman" panose="02020603050405020304" pitchFamily="18" charset="0"/>
                  </a:rPr>
                  <a:t>3.1.</a:t>
                </a:r>
                <a:r>
                  <a:rPr lang="zh-CN" altLang="zh-CN" sz="3600" kern="100" dirty="0">
                    <a:latin typeface="Calibri" panose="020F0502020204030204" pitchFamily="34" charset="0"/>
                    <a:cs typeface="Times New Roman" panose="02020603050405020304" pitchFamily="18" charset="0"/>
                  </a:rPr>
                  <a:t>称</a:t>
                </a:r>
                <a:endParaRPr lang="en-US" altLang="zh-CN" sz="3600" kern="100" dirty="0">
                  <a:latin typeface="Calibri" panose="020F0502020204030204" pitchFamily="34" charset="0"/>
                  <a:cs typeface="Times New Roman" panose="02020603050405020304" pitchFamily="18" charset="0"/>
                </a:endParaRPr>
              </a:p>
              <a:p>
                <a:pPr algn="just">
                  <a:lnSpc>
                    <a:spcPts val="2000"/>
                  </a:lnSpc>
                  <a:spcAft>
                    <a:spcPts val="0"/>
                  </a:spcAft>
                </a:pPr>
                <a:endParaRPr lang="zh-CN" altLang="zh-CN" kern="100" dirty="0">
                  <a:latin typeface="Calibri" panose="020F0502020204030204" pitchFamily="34" charset="0"/>
                  <a:cs typeface="Times New Roman" panose="02020603050405020304" pitchFamily="18" charset="0"/>
                </a:endParaRPr>
              </a:p>
              <a:p>
                <a:pPr algn="ctr">
                  <a:lnSpc>
                    <a:spcPts val="2000"/>
                  </a:lnSpc>
                  <a:spcAft>
                    <a:spcPts val="0"/>
                  </a:spcAft>
                </a:pPr>
                <a14:m>
                  <m:oMath xmlns:m="http://schemas.openxmlformats.org/officeDocument/2006/math">
                    <m:r>
                      <a:rPr lang="en-US" altLang="zh-CN" sz="3200" kern="100">
                        <a:latin typeface="Cambria Math" panose="02040503050406030204" pitchFamily="18" charset="0"/>
                        <a:cs typeface="Times New Roman" panose="02020603050405020304" pitchFamily="18" charset="0"/>
                      </a:rPr>
                      <m:t>  </m:t>
                    </m:r>
                    <m:nary>
                      <m:naryPr>
                        <m:chr m:val="∑"/>
                        <m:limLoc m:val="subSup"/>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naryPr>
                      <m:sub>
                        <m:r>
                          <a:rPr lang="en-US" altLang="zh-CN" sz="3200" i="1" kern="100">
                            <a:latin typeface="Cambria Math" panose="02040503050406030204" pitchFamily="18" charset="0"/>
                            <a:cs typeface="Times New Roman" panose="02020603050405020304" pitchFamily="18" charset="0"/>
                          </a:rPr>
                          <m:t>𝑛</m:t>
                        </m:r>
                        <m:r>
                          <a:rPr lang="en-US" altLang="zh-CN" sz="3200" i="1" kern="100">
                            <a:latin typeface="Cambria Math" panose="02040503050406030204" pitchFamily="18" charset="0"/>
                            <a:cs typeface="Times New Roman" panose="02020603050405020304" pitchFamily="18" charset="0"/>
                          </a:rPr>
                          <m:t>=−∞</m:t>
                        </m:r>
                      </m:sub>
                      <m:sup>
                        <m:r>
                          <a:rPr lang="en-US" altLang="zh-CN" sz="3200" i="1" kern="100">
                            <a:latin typeface="Cambria Math" panose="02040503050406030204" pitchFamily="18" charset="0"/>
                            <a:cs typeface="Times New Roman" panose="02020603050405020304" pitchFamily="18" charset="0"/>
                          </a:rPr>
                          <m:t>+∞</m:t>
                        </m:r>
                      </m:sup>
                      <m:e>
                        <m:sSub>
                          <m:sSub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200" i="1" kern="100">
                                <a:latin typeface="Cambria Math" panose="02040503050406030204" pitchFamily="18" charset="0"/>
                                <a:cs typeface="Times New Roman" panose="02020603050405020304" pitchFamily="18" charset="0"/>
                              </a:rPr>
                              <m:t>𝑐</m:t>
                            </m:r>
                          </m:e>
                          <m:sub>
                            <m:r>
                              <a:rPr lang="en-US" altLang="zh-CN" sz="3200" i="1" kern="100">
                                <a:latin typeface="Cambria Math" panose="02040503050406030204" pitchFamily="18" charset="0"/>
                                <a:cs typeface="Times New Roman" panose="02020603050405020304" pitchFamily="18" charset="0"/>
                              </a:rPr>
                              <m:t>𝑛</m:t>
                            </m:r>
                          </m:sub>
                        </m:sSub>
                        <m:sSup>
                          <m:sSup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3200" i="1" kern="100">
                                    <a:latin typeface="Cambria Math" panose="02040503050406030204" pitchFamily="18" charset="0"/>
                                    <a:cs typeface="Times New Roman" panose="02020603050405020304" pitchFamily="18" charset="0"/>
                                  </a:rPr>
                                  <m:t>𝑧</m:t>
                                </m:r>
                                <m:r>
                                  <a:rPr lang="en-US" altLang="zh-CN" sz="3200" i="1" kern="100">
                                    <a:latin typeface="Cambria Math" panose="02040503050406030204" pitchFamily="18" charset="0"/>
                                    <a:cs typeface="Times New Roman" panose="02020603050405020304" pitchFamily="18" charset="0"/>
                                  </a:rPr>
                                  <m:t>−</m:t>
                                </m:r>
                                <m:sSub>
                                  <m:sSub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200" i="1" kern="100">
                                        <a:latin typeface="Cambria Math" panose="02040503050406030204" pitchFamily="18" charset="0"/>
                                        <a:cs typeface="Times New Roman" panose="02020603050405020304" pitchFamily="18" charset="0"/>
                                      </a:rPr>
                                      <m:t>𝑧</m:t>
                                    </m:r>
                                  </m:e>
                                  <m:sub>
                                    <m:r>
                                      <a:rPr lang="en-US" altLang="zh-CN" sz="3200" i="1" kern="100">
                                        <a:latin typeface="Cambria Math" panose="02040503050406030204" pitchFamily="18" charset="0"/>
                                        <a:cs typeface="Times New Roman" panose="02020603050405020304" pitchFamily="18" charset="0"/>
                                      </a:rPr>
                                      <m:t>0</m:t>
                                    </m:r>
                                  </m:sub>
                                </m:sSub>
                              </m:e>
                            </m:d>
                          </m:e>
                          <m:sup>
                            <m:r>
                              <a:rPr lang="en-US" altLang="zh-CN" sz="3200" i="1" kern="100">
                                <a:latin typeface="Cambria Math" panose="02040503050406030204" pitchFamily="18" charset="0"/>
                                <a:cs typeface="Times New Roman" panose="02020603050405020304" pitchFamily="18" charset="0"/>
                              </a:rPr>
                              <m:t>𝑛</m:t>
                            </m:r>
                          </m:sup>
                        </m:sSup>
                      </m:e>
                    </m:nary>
                    <m:r>
                      <a:rPr lang="en-US" altLang="zh-CN" sz="3200" i="1" kern="100">
                        <a:latin typeface="Cambria Math" panose="02040503050406030204" pitchFamily="18" charset="0"/>
                        <a:cs typeface="Times New Roman" panose="02020603050405020304" pitchFamily="18" charset="0"/>
                      </a:rPr>
                      <m:t>=⋯+</m:t>
                    </m:r>
                    <m:sSub>
                      <m:sSub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200" i="1" kern="100">
                            <a:latin typeface="Cambria Math" panose="02040503050406030204" pitchFamily="18" charset="0"/>
                            <a:cs typeface="Times New Roman" panose="02020603050405020304" pitchFamily="18" charset="0"/>
                          </a:rPr>
                          <m:t>𝑐</m:t>
                        </m:r>
                      </m:e>
                      <m:sub>
                        <m:r>
                          <a:rPr lang="en-US" altLang="zh-CN" sz="3200" i="1" kern="100">
                            <a:latin typeface="Cambria Math" panose="02040503050406030204" pitchFamily="18" charset="0"/>
                            <a:cs typeface="Times New Roman" panose="02020603050405020304" pitchFamily="18" charset="0"/>
                          </a:rPr>
                          <m:t>−</m:t>
                        </m:r>
                        <m:r>
                          <a:rPr lang="en-US" altLang="zh-CN" sz="3200" i="1" kern="100">
                            <a:latin typeface="Cambria Math" panose="02040503050406030204" pitchFamily="18" charset="0"/>
                            <a:cs typeface="Times New Roman" panose="02020603050405020304" pitchFamily="18" charset="0"/>
                          </a:rPr>
                          <m:t>𝑛</m:t>
                        </m:r>
                      </m:sub>
                    </m:sSub>
                    <m:sSup>
                      <m:sSup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3200" i="1" kern="100">
                                <a:latin typeface="Cambria Math" panose="02040503050406030204" pitchFamily="18" charset="0"/>
                                <a:cs typeface="Times New Roman" panose="02020603050405020304" pitchFamily="18" charset="0"/>
                              </a:rPr>
                              <m:t>𝑧</m:t>
                            </m:r>
                            <m:r>
                              <a:rPr lang="en-US" altLang="zh-CN" sz="3200" i="1" kern="100">
                                <a:latin typeface="Cambria Math" panose="02040503050406030204" pitchFamily="18" charset="0"/>
                                <a:cs typeface="Times New Roman" panose="02020603050405020304" pitchFamily="18" charset="0"/>
                              </a:rPr>
                              <m:t>−</m:t>
                            </m:r>
                            <m:sSub>
                              <m:sSub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200" i="1" kern="100">
                                    <a:latin typeface="Cambria Math" panose="02040503050406030204" pitchFamily="18" charset="0"/>
                                    <a:cs typeface="Times New Roman" panose="02020603050405020304" pitchFamily="18" charset="0"/>
                                  </a:rPr>
                                  <m:t>𝑧</m:t>
                                </m:r>
                              </m:e>
                              <m:sub>
                                <m:r>
                                  <a:rPr lang="en-US" altLang="zh-CN" sz="3200" i="1" kern="100">
                                    <a:latin typeface="Cambria Math" panose="02040503050406030204" pitchFamily="18" charset="0"/>
                                    <a:cs typeface="Times New Roman" panose="02020603050405020304" pitchFamily="18" charset="0"/>
                                  </a:rPr>
                                  <m:t>0</m:t>
                                </m:r>
                              </m:sub>
                            </m:sSub>
                          </m:e>
                        </m:d>
                      </m:e>
                      <m:sup>
                        <m:r>
                          <a:rPr lang="en-US" altLang="zh-CN" sz="3200" i="1" kern="100">
                            <a:latin typeface="Cambria Math" panose="02040503050406030204" pitchFamily="18" charset="0"/>
                            <a:cs typeface="Times New Roman" panose="02020603050405020304" pitchFamily="18" charset="0"/>
                          </a:rPr>
                          <m:t>−</m:t>
                        </m:r>
                        <m:r>
                          <a:rPr lang="en-US" altLang="zh-CN" sz="3200" i="1" kern="100">
                            <a:latin typeface="Cambria Math" panose="02040503050406030204" pitchFamily="18" charset="0"/>
                            <a:cs typeface="Times New Roman" panose="02020603050405020304" pitchFamily="18" charset="0"/>
                          </a:rPr>
                          <m:t>𝑛</m:t>
                        </m:r>
                      </m:sup>
                    </m:sSup>
                    <m:r>
                      <a:rPr lang="en-US" altLang="zh-CN" sz="3200" i="1" kern="100">
                        <a:latin typeface="Cambria Math" panose="02040503050406030204" pitchFamily="18" charset="0"/>
                        <a:cs typeface="Times New Roman" panose="02020603050405020304" pitchFamily="18" charset="0"/>
                      </a:rPr>
                      <m:t>+⋯+</m:t>
                    </m:r>
                    <m:sSub>
                      <m:sSub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200" i="1" kern="100">
                            <a:latin typeface="Cambria Math" panose="02040503050406030204" pitchFamily="18" charset="0"/>
                            <a:cs typeface="Times New Roman" panose="02020603050405020304" pitchFamily="18" charset="0"/>
                          </a:rPr>
                          <m:t>𝑐</m:t>
                        </m:r>
                      </m:e>
                      <m:sub>
                        <m:r>
                          <a:rPr lang="en-US" altLang="zh-CN" sz="3200" i="1" kern="100">
                            <a:latin typeface="Cambria Math" panose="02040503050406030204" pitchFamily="18" charset="0"/>
                            <a:cs typeface="Times New Roman" panose="02020603050405020304" pitchFamily="18" charset="0"/>
                          </a:rPr>
                          <m:t>−1</m:t>
                        </m:r>
                      </m:sub>
                    </m:sSub>
                    <m:sSup>
                      <m:sSup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3200" i="1" kern="100">
                                <a:latin typeface="Cambria Math" panose="02040503050406030204" pitchFamily="18" charset="0"/>
                                <a:cs typeface="Times New Roman" panose="02020603050405020304" pitchFamily="18" charset="0"/>
                              </a:rPr>
                              <m:t>𝑧</m:t>
                            </m:r>
                            <m:r>
                              <a:rPr lang="en-US" altLang="zh-CN" sz="3200" i="1" kern="100">
                                <a:latin typeface="Cambria Math" panose="02040503050406030204" pitchFamily="18" charset="0"/>
                                <a:cs typeface="Times New Roman" panose="02020603050405020304" pitchFamily="18" charset="0"/>
                              </a:rPr>
                              <m:t>−</m:t>
                            </m:r>
                            <m:sSub>
                              <m:sSub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200" i="1" kern="100">
                                    <a:latin typeface="Cambria Math" panose="02040503050406030204" pitchFamily="18" charset="0"/>
                                    <a:cs typeface="Times New Roman" panose="02020603050405020304" pitchFamily="18" charset="0"/>
                                  </a:rPr>
                                  <m:t>𝑧</m:t>
                                </m:r>
                              </m:e>
                              <m:sub>
                                <m:r>
                                  <a:rPr lang="en-US" altLang="zh-CN" sz="3200" i="1" kern="100">
                                    <a:latin typeface="Cambria Math" panose="02040503050406030204" pitchFamily="18" charset="0"/>
                                    <a:cs typeface="Times New Roman" panose="02020603050405020304" pitchFamily="18" charset="0"/>
                                  </a:rPr>
                                  <m:t>0</m:t>
                                </m:r>
                              </m:sub>
                            </m:sSub>
                          </m:e>
                        </m:d>
                      </m:e>
                      <m:sup>
                        <m:r>
                          <a:rPr lang="en-US" altLang="zh-CN" sz="3200" i="1" kern="100">
                            <a:latin typeface="Cambria Math" panose="02040503050406030204" pitchFamily="18" charset="0"/>
                            <a:cs typeface="Times New Roman" panose="02020603050405020304" pitchFamily="18" charset="0"/>
                          </a:rPr>
                          <m:t>−1</m:t>
                        </m:r>
                      </m:sup>
                    </m:sSup>
                    <m:r>
                      <a:rPr lang="en-US" altLang="zh-CN" sz="3200" i="1" kern="100">
                        <a:latin typeface="Cambria Math" panose="02040503050406030204" pitchFamily="18" charset="0"/>
                        <a:cs typeface="Times New Roman" panose="02020603050405020304" pitchFamily="18" charset="0"/>
                      </a:rPr>
                      <m:t>+</m:t>
                    </m:r>
                    <m:sSub>
                      <m:sSub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200" i="1" kern="100">
                            <a:latin typeface="Cambria Math" panose="02040503050406030204" pitchFamily="18" charset="0"/>
                            <a:cs typeface="Times New Roman" panose="02020603050405020304" pitchFamily="18" charset="0"/>
                          </a:rPr>
                          <m:t>𝑐</m:t>
                        </m:r>
                      </m:e>
                      <m:sub>
                        <m:r>
                          <a:rPr lang="en-US" altLang="zh-CN" sz="3200" i="1" kern="100">
                            <a:latin typeface="Cambria Math" panose="02040503050406030204" pitchFamily="18" charset="0"/>
                            <a:cs typeface="Times New Roman" panose="02020603050405020304" pitchFamily="18" charset="0"/>
                          </a:rPr>
                          <m:t>0</m:t>
                        </m:r>
                      </m:sub>
                    </m:sSub>
                    <m:r>
                      <a:rPr lang="en-US" altLang="zh-CN" sz="3200" i="1" kern="100">
                        <a:latin typeface="Cambria Math" panose="02040503050406030204" pitchFamily="18" charset="0"/>
                        <a:cs typeface="Times New Roman" panose="02020603050405020304" pitchFamily="18" charset="0"/>
                      </a:rPr>
                      <m:t> </m:t>
                    </m:r>
                  </m:oMath>
                </a14:m>
                <a:r>
                  <a:rPr lang="en-US" altLang="zh-CN" sz="3200" kern="100" dirty="0">
                    <a:latin typeface="宋体" panose="02010600030101010101" pitchFamily="2" charset="-122"/>
                    <a:cs typeface="Times New Roman" panose="02020603050405020304" pitchFamily="18" charset="0"/>
                  </a:rPr>
                  <a:t>+</a:t>
                </a:r>
                <a14:m>
                  <m:oMath xmlns:m="http://schemas.openxmlformats.org/officeDocument/2006/math">
                    <m:r>
                      <a:rPr lang="en-US" altLang="zh-CN" sz="3200" i="1" kern="100">
                        <a:latin typeface="Cambria Math" panose="02040503050406030204" pitchFamily="18" charset="0"/>
                        <a:cs typeface="Times New Roman" panose="02020603050405020304" pitchFamily="18" charset="0"/>
                      </a:rPr>
                      <m:t> </m:t>
                    </m:r>
                  </m:oMath>
                </a14:m>
                <a:endParaRPr lang="en-US" altLang="zh-CN" sz="3200" kern="100" dirty="0">
                  <a:latin typeface="宋体" panose="02010600030101010101" pitchFamily="2" charset="-122"/>
                  <a:cs typeface="Times New Roman" panose="02020603050405020304" pitchFamily="18" charset="0"/>
                </a:endParaRPr>
              </a:p>
              <a:p>
                <a:pPr algn="ctr">
                  <a:lnSpc>
                    <a:spcPts val="2000"/>
                  </a:lnSpc>
                  <a:spcAft>
                    <a:spcPts val="0"/>
                  </a:spcAft>
                </a:pPr>
                <a:endParaRPr lang="en-US" altLang="zh-CN" sz="3200" kern="100" dirty="0">
                  <a:latin typeface="Calibri" panose="020F0502020204030204" pitchFamily="34" charset="0"/>
                  <a:cs typeface="Times New Roman" panose="02020603050405020304" pitchFamily="18" charset="0"/>
                </a:endParaRPr>
              </a:p>
              <a:p>
                <a:pPr algn="ctr">
                  <a:lnSpc>
                    <a:spcPts val="2000"/>
                  </a:lnSpc>
                  <a:spcAft>
                    <a:spcPts val="0"/>
                  </a:spcAft>
                </a:pPr>
                <a:endParaRPr lang="zh-CN" altLang="zh-CN" sz="3200" kern="100" dirty="0">
                  <a:latin typeface="Calibri" panose="020F0502020204030204" pitchFamily="34" charset="0"/>
                  <a:cs typeface="Times New Roman" panose="02020603050405020304" pitchFamily="18" charset="0"/>
                </a:endParaRPr>
              </a:p>
              <a:p>
                <a:pPr algn="ctr">
                  <a:lnSpc>
                    <a:spcPts val="2000"/>
                  </a:lnSpc>
                  <a:spcAft>
                    <a:spcPts val="0"/>
                  </a:spcAft>
                  <a:tabLst>
                    <a:tab pos="5334000" algn="r"/>
                  </a:tabLst>
                </a:pPr>
                <a:r>
                  <a:rPr lang="en-US" altLang="zh-CN" sz="3200" kern="100" dirty="0">
                    <a:latin typeface="Calibri" panose="020F0502020204030204" pitchFamily="34" charset="0"/>
                    <a:cs typeface="Times New Roman" panose="02020603050405020304" pitchFamily="18" charset="0"/>
                  </a:rPr>
                  <a:t>                                           </a:t>
                </a:r>
                <a14:m>
                  <m:oMath xmlns:m="http://schemas.openxmlformats.org/officeDocument/2006/math">
                    <m:sSub>
                      <m:sSub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200" i="1" kern="100">
                            <a:latin typeface="Cambria Math" panose="02040503050406030204" pitchFamily="18" charset="0"/>
                            <a:cs typeface="Times New Roman" panose="02020603050405020304" pitchFamily="18" charset="0"/>
                          </a:rPr>
                          <m:t>𝑐</m:t>
                        </m:r>
                      </m:e>
                      <m:sub>
                        <m:r>
                          <a:rPr lang="en-US" altLang="zh-CN" sz="3200" i="1" kern="100">
                            <a:latin typeface="Cambria Math" panose="02040503050406030204" pitchFamily="18" charset="0"/>
                            <a:cs typeface="Times New Roman" panose="02020603050405020304" pitchFamily="18" charset="0"/>
                          </a:rPr>
                          <m:t>1</m:t>
                        </m:r>
                      </m:sub>
                    </m:sSub>
                    <m:sSup>
                      <m:sSup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3200" i="1" kern="100">
                                <a:latin typeface="Cambria Math" panose="02040503050406030204" pitchFamily="18" charset="0"/>
                                <a:cs typeface="Times New Roman" panose="02020603050405020304" pitchFamily="18" charset="0"/>
                              </a:rPr>
                              <m:t>𝑧</m:t>
                            </m:r>
                            <m:r>
                              <a:rPr lang="en-US" altLang="zh-CN" sz="3200" i="1" kern="100">
                                <a:latin typeface="Cambria Math" panose="02040503050406030204" pitchFamily="18" charset="0"/>
                                <a:cs typeface="Times New Roman" panose="02020603050405020304" pitchFamily="18" charset="0"/>
                              </a:rPr>
                              <m:t>−</m:t>
                            </m:r>
                            <m:sSub>
                              <m:sSub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200" i="1" kern="100">
                                    <a:latin typeface="Cambria Math" panose="02040503050406030204" pitchFamily="18" charset="0"/>
                                    <a:cs typeface="Times New Roman" panose="02020603050405020304" pitchFamily="18" charset="0"/>
                                  </a:rPr>
                                  <m:t>𝑧</m:t>
                                </m:r>
                              </m:e>
                              <m:sub>
                                <m:r>
                                  <a:rPr lang="en-US" altLang="zh-CN" sz="3200" i="1" kern="100">
                                    <a:latin typeface="Cambria Math" panose="02040503050406030204" pitchFamily="18" charset="0"/>
                                    <a:cs typeface="Times New Roman" panose="02020603050405020304" pitchFamily="18" charset="0"/>
                                  </a:rPr>
                                  <m:t>0</m:t>
                                </m:r>
                              </m:sub>
                            </m:sSub>
                          </m:e>
                        </m:d>
                      </m:e>
                      <m:sup>
                        <m:r>
                          <a:rPr lang="en-US" altLang="zh-CN" sz="3200" i="1" kern="100">
                            <a:latin typeface="Cambria Math" panose="02040503050406030204" pitchFamily="18" charset="0"/>
                            <a:cs typeface="Times New Roman" panose="02020603050405020304" pitchFamily="18" charset="0"/>
                          </a:rPr>
                          <m:t>1</m:t>
                        </m:r>
                      </m:sup>
                    </m:sSup>
                    <m:r>
                      <a:rPr lang="en-US" altLang="zh-CN" sz="3200" i="1" kern="100">
                        <a:latin typeface="Cambria Math" panose="02040503050406030204" pitchFamily="18" charset="0"/>
                        <a:cs typeface="Times New Roman" panose="02020603050405020304" pitchFamily="18" charset="0"/>
                      </a:rPr>
                      <m:t>+⋯+</m:t>
                    </m:r>
                    <m:sSub>
                      <m:sSub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200" i="1" kern="100">
                            <a:latin typeface="Cambria Math" panose="02040503050406030204" pitchFamily="18" charset="0"/>
                            <a:cs typeface="Times New Roman" panose="02020603050405020304" pitchFamily="18" charset="0"/>
                          </a:rPr>
                          <m:t>𝑐</m:t>
                        </m:r>
                      </m:e>
                      <m:sub>
                        <m:r>
                          <a:rPr lang="en-US" altLang="zh-CN" sz="3200" i="1" kern="100">
                            <a:latin typeface="Cambria Math" panose="02040503050406030204" pitchFamily="18" charset="0"/>
                            <a:cs typeface="Times New Roman" panose="02020603050405020304" pitchFamily="18" charset="0"/>
                          </a:rPr>
                          <m:t>𝑛</m:t>
                        </m:r>
                      </m:sub>
                    </m:sSub>
                    <m:sSup>
                      <m:sSup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3200" i="1" kern="100">
                                <a:latin typeface="Cambria Math" panose="02040503050406030204" pitchFamily="18" charset="0"/>
                                <a:cs typeface="Times New Roman" panose="02020603050405020304" pitchFamily="18" charset="0"/>
                              </a:rPr>
                              <m:t>𝑧</m:t>
                            </m:r>
                            <m:r>
                              <a:rPr lang="en-US" altLang="zh-CN" sz="3200" i="1" kern="100">
                                <a:latin typeface="Cambria Math" panose="02040503050406030204" pitchFamily="18" charset="0"/>
                                <a:cs typeface="Times New Roman" panose="02020603050405020304" pitchFamily="18" charset="0"/>
                              </a:rPr>
                              <m:t>−</m:t>
                            </m:r>
                            <m:sSub>
                              <m:sSubPr>
                                <m:ctrlPr>
                                  <a:rPr lang="zh-CN" altLang="zh-CN" sz="32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200" i="1" kern="100">
                                    <a:latin typeface="Cambria Math" panose="02040503050406030204" pitchFamily="18" charset="0"/>
                                    <a:cs typeface="Times New Roman" panose="02020603050405020304" pitchFamily="18" charset="0"/>
                                  </a:rPr>
                                  <m:t>𝑧</m:t>
                                </m:r>
                              </m:e>
                              <m:sub>
                                <m:r>
                                  <a:rPr lang="en-US" altLang="zh-CN" sz="3200" i="1" kern="100">
                                    <a:latin typeface="Cambria Math" panose="02040503050406030204" pitchFamily="18" charset="0"/>
                                    <a:cs typeface="Times New Roman" panose="02020603050405020304" pitchFamily="18" charset="0"/>
                                  </a:rPr>
                                  <m:t>0</m:t>
                                </m:r>
                              </m:sub>
                            </m:sSub>
                          </m:e>
                        </m:d>
                      </m:e>
                      <m:sup>
                        <m:r>
                          <a:rPr lang="en-US" altLang="zh-CN" sz="3200" i="1" kern="100">
                            <a:latin typeface="Cambria Math" panose="02040503050406030204" pitchFamily="18" charset="0"/>
                            <a:cs typeface="Times New Roman" panose="02020603050405020304" pitchFamily="18" charset="0"/>
                          </a:rPr>
                          <m:t>𝑛</m:t>
                        </m:r>
                      </m:sup>
                    </m:sSup>
                    <m:r>
                      <a:rPr lang="en-US" altLang="zh-CN" sz="3200" i="1" kern="100">
                        <a:latin typeface="Cambria Math" panose="02040503050406030204" pitchFamily="18" charset="0"/>
                        <a:cs typeface="Times New Roman" panose="02020603050405020304" pitchFamily="18" charset="0"/>
                      </a:rPr>
                      <m:t>+⋯</m:t>
                    </m:r>
                  </m:oMath>
                </a14:m>
                <a:r>
                  <a:rPr lang="en-US" altLang="zh-CN" sz="3200" kern="100" dirty="0">
                    <a:latin typeface="宋体" panose="02010600030101010101" pitchFamily="2" charset="-122"/>
                    <a:cs typeface="Times New Roman" panose="02020603050405020304" pitchFamily="18" charset="0"/>
                  </a:rPr>
                  <a:t>	(3.1)</a:t>
                </a:r>
              </a:p>
              <a:p>
                <a:pPr algn="ctr">
                  <a:lnSpc>
                    <a:spcPts val="2000"/>
                  </a:lnSpc>
                  <a:spcAft>
                    <a:spcPts val="0"/>
                  </a:spcAft>
                  <a:tabLst>
                    <a:tab pos="5334000" algn="r"/>
                  </a:tabLst>
                </a:pPr>
                <a:endParaRPr lang="en-US" altLang="zh-CN" kern="100" dirty="0">
                  <a:latin typeface="宋体" panose="02010600030101010101" pitchFamily="2" charset="-122"/>
                  <a:cs typeface="Times New Roman" panose="02020603050405020304" pitchFamily="18" charset="0"/>
                </a:endParaRPr>
              </a:p>
              <a:p>
                <a:pPr algn="ctr">
                  <a:lnSpc>
                    <a:spcPts val="2000"/>
                  </a:lnSpc>
                  <a:spcAft>
                    <a:spcPts val="0"/>
                  </a:spcAft>
                  <a:tabLst>
                    <a:tab pos="5334000" algn="r"/>
                  </a:tabLst>
                </a:pPr>
                <a:endParaRPr lang="zh-CN" altLang="zh-CN" kern="100" dirty="0">
                  <a:latin typeface="Calibri" panose="020F0502020204030204" pitchFamily="34" charset="0"/>
                  <a:cs typeface="Times New Roman" panose="02020603050405020304" pitchFamily="18" charset="0"/>
                </a:endParaRPr>
              </a:p>
              <a:p>
                <a:pPr algn="just">
                  <a:lnSpc>
                    <a:spcPts val="2000"/>
                  </a:lnSpc>
                  <a:spcAft>
                    <a:spcPts val="0"/>
                  </a:spcAft>
                </a:pPr>
                <a:r>
                  <a:rPr lang="zh-CN" altLang="zh-CN" sz="3600" kern="100" dirty="0">
                    <a:latin typeface="Calibri" panose="020F0502020204030204" pitchFamily="34" charset="0"/>
                    <a:cs typeface="Times New Roman" panose="02020603050405020304" pitchFamily="18" charset="0"/>
                  </a:rPr>
                  <a:t>为洛朗级数，级数中</a:t>
                </a:r>
                <a14:m>
                  <m:oMath xmlns:m="http://schemas.openxmlformats.org/officeDocument/2006/math">
                    <m:sSub>
                      <m:sSub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600" i="1" kern="100">
                            <a:latin typeface="Cambria Math" panose="02040503050406030204" pitchFamily="18" charset="0"/>
                            <a:cs typeface="Times New Roman" panose="02020603050405020304" pitchFamily="18" charset="0"/>
                          </a:rPr>
                          <m:t>𝑧</m:t>
                        </m:r>
                      </m:e>
                      <m:sub>
                        <m:r>
                          <a:rPr lang="en-US" altLang="zh-CN" sz="3600" i="1" kern="100">
                            <a:latin typeface="Cambria Math" panose="02040503050406030204" pitchFamily="18" charset="0"/>
                            <a:cs typeface="Times New Roman" panose="02020603050405020304" pitchFamily="18" charset="0"/>
                          </a:rPr>
                          <m:t>0</m:t>
                        </m:r>
                      </m:sub>
                    </m:sSub>
                  </m:oMath>
                </a14:m>
                <a:r>
                  <a:rPr lang="zh-CN" altLang="zh-CN" sz="3600" kern="100" dirty="0">
                    <a:latin typeface="Calibri" panose="020F0502020204030204" pitchFamily="34" charset="0"/>
                    <a:cs typeface="Times New Roman" panose="02020603050405020304" pitchFamily="18" charset="0"/>
                  </a:rPr>
                  <a:t>，</a:t>
                </a:r>
                <a14:m>
                  <m:oMath xmlns:m="http://schemas.openxmlformats.org/officeDocument/2006/math">
                    <m:sSub>
                      <m:sSubPr>
                        <m:ctrlPr>
                          <a:rPr lang="zh-CN" altLang="zh-CN" sz="36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3600" i="1" kern="100">
                            <a:latin typeface="Cambria Math" panose="02040503050406030204" pitchFamily="18" charset="0"/>
                            <a:cs typeface="Times New Roman" panose="02020603050405020304" pitchFamily="18" charset="0"/>
                          </a:rPr>
                          <m:t>𝑐</m:t>
                        </m:r>
                      </m:e>
                      <m:sub>
                        <m:r>
                          <a:rPr lang="en-US" altLang="zh-CN" sz="3600" i="1" kern="100">
                            <a:latin typeface="Cambria Math" panose="02040503050406030204" pitchFamily="18" charset="0"/>
                            <a:cs typeface="Times New Roman" panose="02020603050405020304" pitchFamily="18" charset="0"/>
                          </a:rPr>
                          <m:t>𝑛</m:t>
                        </m:r>
                      </m:sub>
                    </m:sSub>
                    <m:r>
                      <a:rPr lang="en-US" altLang="zh-CN" sz="3600" i="1" kern="100">
                        <a:latin typeface="Cambria Math" panose="02040503050406030204" pitchFamily="18" charset="0"/>
                        <a:cs typeface="Times New Roman" panose="02020603050405020304" pitchFamily="18" charset="0"/>
                      </a:rPr>
                      <m:t>(</m:t>
                    </m:r>
                    <m:r>
                      <a:rPr lang="en-US" altLang="zh-CN" sz="3600" i="1" kern="100">
                        <a:latin typeface="Cambria Math" panose="02040503050406030204" pitchFamily="18" charset="0"/>
                        <a:cs typeface="Times New Roman" panose="02020603050405020304" pitchFamily="18" charset="0"/>
                      </a:rPr>
                      <m:t>𝑛</m:t>
                    </m:r>
                    <m:r>
                      <a:rPr lang="en-US" altLang="zh-CN" sz="3600" i="1" kern="100">
                        <a:latin typeface="Cambria Math" panose="02040503050406030204" pitchFamily="18" charset="0"/>
                        <a:cs typeface="Times New Roman" panose="02020603050405020304" pitchFamily="18" charset="0"/>
                      </a:rPr>
                      <m:t>=0,±1,±2,±3⋯)</m:t>
                    </m:r>
                  </m:oMath>
                </a14:m>
                <a:r>
                  <a:rPr lang="zh-CN" altLang="zh-CN" sz="3600" kern="100" dirty="0">
                    <a:latin typeface="Calibri" panose="020F0502020204030204" pitchFamily="34" charset="0"/>
                    <a:cs typeface="Times New Roman" panose="02020603050405020304" pitchFamily="18" charset="0"/>
                  </a:rPr>
                  <a:t>为复</a:t>
                </a:r>
                <a:endParaRPr lang="en-US" altLang="zh-CN" sz="3600" kern="100" dirty="0">
                  <a:latin typeface="Calibri" panose="020F0502020204030204" pitchFamily="34" charset="0"/>
                  <a:cs typeface="Times New Roman" panose="02020603050405020304" pitchFamily="18" charset="0"/>
                </a:endParaRPr>
              </a:p>
              <a:p>
                <a:pPr algn="just">
                  <a:lnSpc>
                    <a:spcPts val="2000"/>
                  </a:lnSpc>
                  <a:spcAft>
                    <a:spcPts val="0"/>
                  </a:spcAft>
                </a:pPr>
                <a:endParaRPr lang="en-US" altLang="zh-CN" sz="3600" kern="100" dirty="0">
                  <a:latin typeface="Calibri" panose="020F0502020204030204" pitchFamily="34" charset="0"/>
                  <a:cs typeface="Times New Roman" panose="02020603050405020304" pitchFamily="18" charset="0"/>
                </a:endParaRPr>
              </a:p>
              <a:p>
                <a:pPr algn="just">
                  <a:lnSpc>
                    <a:spcPts val="2000"/>
                  </a:lnSpc>
                  <a:spcAft>
                    <a:spcPts val="0"/>
                  </a:spcAft>
                </a:pPr>
                <a:endParaRPr lang="en-US" altLang="zh-CN" sz="3600" kern="100" dirty="0">
                  <a:latin typeface="Calibri" panose="020F0502020204030204" pitchFamily="34" charset="0"/>
                  <a:cs typeface="Times New Roman" panose="02020603050405020304" pitchFamily="18" charset="0"/>
                </a:endParaRPr>
              </a:p>
              <a:p>
                <a:pPr algn="just">
                  <a:lnSpc>
                    <a:spcPts val="2000"/>
                  </a:lnSpc>
                  <a:spcAft>
                    <a:spcPts val="0"/>
                  </a:spcAft>
                </a:pPr>
                <a:r>
                  <a:rPr lang="zh-CN" altLang="zh-CN" sz="3600" kern="100" dirty="0">
                    <a:latin typeface="Calibri" panose="020F0502020204030204" pitchFamily="34" charset="0"/>
                    <a:cs typeface="Times New Roman" panose="02020603050405020304" pitchFamily="18" charset="0"/>
                  </a:rPr>
                  <a:t>常数。当负数次幂前系数为零时，该洛朗级数即为幂</a:t>
                </a:r>
                <a:endParaRPr lang="en-US" altLang="zh-CN" sz="3600" kern="100" dirty="0">
                  <a:latin typeface="Calibri" panose="020F0502020204030204" pitchFamily="34" charset="0"/>
                  <a:cs typeface="Times New Roman" panose="02020603050405020304" pitchFamily="18" charset="0"/>
                </a:endParaRPr>
              </a:p>
              <a:p>
                <a:pPr algn="just">
                  <a:lnSpc>
                    <a:spcPts val="2000"/>
                  </a:lnSpc>
                  <a:spcAft>
                    <a:spcPts val="0"/>
                  </a:spcAft>
                </a:pPr>
                <a:endParaRPr lang="en-US" altLang="zh-CN" sz="3600" kern="100" dirty="0">
                  <a:latin typeface="Calibri" panose="020F0502020204030204" pitchFamily="34" charset="0"/>
                  <a:cs typeface="Times New Roman" panose="02020603050405020304" pitchFamily="18" charset="0"/>
                </a:endParaRPr>
              </a:p>
              <a:p>
                <a:pPr algn="just">
                  <a:lnSpc>
                    <a:spcPts val="2000"/>
                  </a:lnSpc>
                  <a:spcAft>
                    <a:spcPts val="0"/>
                  </a:spcAft>
                </a:pPr>
                <a:endParaRPr lang="en-US" altLang="zh-CN" sz="3600" kern="100" dirty="0">
                  <a:latin typeface="Calibri" panose="020F0502020204030204" pitchFamily="34" charset="0"/>
                  <a:cs typeface="Times New Roman" panose="02020603050405020304" pitchFamily="18" charset="0"/>
                </a:endParaRPr>
              </a:p>
              <a:p>
                <a:pPr algn="just">
                  <a:lnSpc>
                    <a:spcPts val="2000"/>
                  </a:lnSpc>
                  <a:spcAft>
                    <a:spcPts val="0"/>
                  </a:spcAft>
                </a:pPr>
                <a:r>
                  <a:rPr lang="zh-CN" altLang="zh-CN" sz="3600" kern="100" dirty="0">
                    <a:latin typeface="Calibri" panose="020F0502020204030204" pitchFamily="34" charset="0"/>
                    <a:cs typeface="Times New Roman" panose="02020603050405020304" pitchFamily="18" charset="0"/>
                  </a:rPr>
                  <a:t>级数。</a:t>
                </a:r>
              </a:p>
            </p:txBody>
          </p:sp>
        </mc:Choice>
        <mc:Fallback xmlns="">
          <p:sp>
            <p:nvSpPr>
              <p:cNvPr id="6" name="矩形 5">
                <a:extLst>
                  <a:ext uri="{FF2B5EF4-FFF2-40B4-BE49-F238E27FC236}">
                    <a16:creationId xmlns:a16="http://schemas.microsoft.com/office/drawing/2014/main" id="{521E1CEB-C6DA-4ACF-BC14-D9DC3507AE8E}"/>
                  </a:ext>
                </a:extLst>
              </p:cNvPr>
              <p:cNvSpPr>
                <a:spLocks noRot="1" noChangeAspect="1" noMove="1" noResize="1" noEditPoints="1" noAdjustHandles="1" noChangeArrowheads="1" noChangeShapeType="1" noTextEdit="1"/>
              </p:cNvSpPr>
              <p:nvPr/>
            </p:nvSpPr>
            <p:spPr>
              <a:xfrm>
                <a:off x="122769" y="1141360"/>
                <a:ext cx="11021027" cy="5245090"/>
              </a:xfrm>
              <a:prstGeom prst="rect">
                <a:avLst/>
              </a:prstGeom>
              <a:blipFill>
                <a:blip r:embed="rId3"/>
                <a:stretch>
                  <a:fillRect l="-1659" t="-7085" r="-277" b="-2787"/>
                </a:stretch>
              </a:blipFill>
            </p:spPr>
            <p:txBody>
              <a:bodyPr/>
              <a:lstStyle/>
              <a:p>
                <a:r>
                  <a:rPr lang="zh-CN" altLang="en-US">
                    <a:noFill/>
                  </a:rPr>
                  <a:t> </a:t>
                </a:r>
              </a:p>
            </p:txBody>
          </p:sp>
        </mc:Fallback>
      </mc:AlternateContent>
    </p:spTree>
  </p:cSld>
  <p:clrMapOvr>
    <a:masterClrMapping/>
  </p:clrMapOvr>
  <p:transition spd="med" advTm="9780">
    <p:push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553765" y="248924"/>
            <a:ext cx="5112276" cy="954107"/>
          </a:xfrm>
          <a:prstGeom prst="rect">
            <a:avLst/>
          </a:prstGeom>
          <a:noFill/>
        </p:spPr>
        <p:txBody>
          <a:bodyPr wrap="square" rtlCol="0">
            <a:spAutoFit/>
          </a:bodyPr>
          <a:lstStyle>
            <a:defPPr>
              <a:defRPr lang="zh-CN"/>
            </a:defPPr>
            <a:lvl1pPr algn="ctr">
              <a:defRPr sz="2800" b="1">
                <a:latin typeface="+mj-ea"/>
                <a:ea typeface="+mj-ea"/>
              </a:defRPr>
            </a:lvl1pPr>
          </a:lstStyle>
          <a:p>
            <a:pPr algn="l"/>
            <a:r>
              <a:rPr lang="en-US" altLang="zh-CN" dirty="0"/>
              <a:t>2.1 </a:t>
            </a:r>
            <a:r>
              <a:rPr lang="en-US" altLang="zh-CN" dirty="0" err="1"/>
              <a:t>cscz</a:t>
            </a:r>
            <a:r>
              <a:rPr lang="zh-CN" altLang="en-US" dirty="0"/>
              <a:t>的幂级数展开</a:t>
            </a:r>
            <a:r>
              <a:rPr lang="en-US" altLang="zh-CN" dirty="0"/>
              <a:t> </a:t>
            </a:r>
            <a:endParaRPr lang="zh-CN" altLang="zh-CN" dirty="0"/>
          </a:p>
          <a:p>
            <a:pPr algn="l"/>
            <a:endParaRPr lang="zh-CN" altLang="en-US" dirty="0"/>
          </a:p>
        </p:txBody>
      </p:sp>
      <p:sp>
        <p:nvSpPr>
          <p:cNvPr id="34" name="Freeform 5"/>
          <p:cNvSpPr/>
          <p:nvPr/>
        </p:nvSpPr>
        <p:spPr bwMode="auto">
          <a:xfrm>
            <a:off x="-1" y="378855"/>
            <a:ext cx="403225" cy="823133"/>
          </a:xfrm>
          <a:custGeom>
            <a:avLst/>
            <a:gdLst>
              <a:gd name="T0" fmla="*/ 0 w 302"/>
              <a:gd name="T1" fmla="*/ 0 h 616"/>
              <a:gd name="T2" fmla="*/ 295 w 302"/>
              <a:gd name="T3" fmla="*/ 296 h 616"/>
              <a:gd name="T4" fmla="*/ 295 w 302"/>
              <a:gd name="T5" fmla="*/ 320 h 616"/>
              <a:gd name="T6" fmla="*/ 0 w 302"/>
              <a:gd name="T7" fmla="*/ 616 h 616"/>
              <a:gd name="T8" fmla="*/ 0 w 302"/>
              <a:gd name="T9" fmla="*/ 0 h 616"/>
            </a:gdLst>
            <a:ahLst/>
            <a:cxnLst>
              <a:cxn ang="0">
                <a:pos x="T0" y="T1"/>
              </a:cxn>
              <a:cxn ang="0">
                <a:pos x="T2" y="T3"/>
              </a:cxn>
              <a:cxn ang="0">
                <a:pos x="T4" y="T5"/>
              </a:cxn>
              <a:cxn ang="0">
                <a:pos x="T6" y="T7"/>
              </a:cxn>
              <a:cxn ang="0">
                <a:pos x="T8" y="T9"/>
              </a:cxn>
            </a:cxnLst>
            <a:rect l="0" t="0" r="r" b="b"/>
            <a:pathLst>
              <a:path w="302" h="616">
                <a:moveTo>
                  <a:pt x="0" y="0"/>
                </a:moveTo>
                <a:lnTo>
                  <a:pt x="295" y="296"/>
                </a:lnTo>
                <a:cubicBezTo>
                  <a:pt x="302" y="302"/>
                  <a:pt x="302" y="314"/>
                  <a:pt x="295" y="320"/>
                </a:cubicBezTo>
                <a:lnTo>
                  <a:pt x="0" y="616"/>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6"/>
          <p:cNvSpPr/>
          <p:nvPr/>
        </p:nvSpPr>
        <p:spPr bwMode="auto">
          <a:xfrm>
            <a:off x="0" y="39855"/>
            <a:ext cx="469232" cy="956938"/>
          </a:xfrm>
          <a:custGeom>
            <a:avLst/>
            <a:gdLst>
              <a:gd name="T0" fmla="*/ 0 w 528"/>
              <a:gd name="T1" fmla="*/ 0 h 1076"/>
              <a:gd name="T2" fmla="*/ 516 w 528"/>
              <a:gd name="T3" fmla="*/ 516 h 1076"/>
              <a:gd name="T4" fmla="*/ 516 w 528"/>
              <a:gd name="T5" fmla="*/ 560 h 1076"/>
              <a:gd name="T6" fmla="*/ 0 w 528"/>
              <a:gd name="T7" fmla="*/ 1076 h 1076"/>
              <a:gd name="T8" fmla="*/ 0 w 528"/>
              <a:gd name="T9" fmla="*/ 0 h 1076"/>
            </a:gdLst>
            <a:ahLst/>
            <a:cxnLst>
              <a:cxn ang="0">
                <a:pos x="T0" y="T1"/>
              </a:cxn>
              <a:cxn ang="0">
                <a:pos x="T2" y="T3"/>
              </a:cxn>
              <a:cxn ang="0">
                <a:pos x="T4" y="T5"/>
              </a:cxn>
              <a:cxn ang="0">
                <a:pos x="T6" y="T7"/>
              </a:cxn>
              <a:cxn ang="0">
                <a:pos x="T8" y="T9"/>
              </a:cxn>
            </a:cxnLst>
            <a:rect l="0" t="0" r="r" b="b"/>
            <a:pathLst>
              <a:path w="528" h="1076">
                <a:moveTo>
                  <a:pt x="0" y="0"/>
                </a:moveTo>
                <a:lnTo>
                  <a:pt x="516" y="516"/>
                </a:lnTo>
                <a:cubicBezTo>
                  <a:pt x="528" y="528"/>
                  <a:pt x="528" y="548"/>
                  <a:pt x="516" y="560"/>
                </a:cubicBezTo>
                <a:lnTo>
                  <a:pt x="0" y="1076"/>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68" name="Line 9"/>
          <p:cNvSpPr>
            <a:spLocks noChangeShapeType="1"/>
          </p:cNvSpPr>
          <p:nvPr/>
        </p:nvSpPr>
        <p:spPr bwMode="auto">
          <a:xfrm>
            <a:off x="621969" y="717467"/>
            <a:ext cx="11021027" cy="0"/>
          </a:xfrm>
          <a:prstGeom prst="line">
            <a:avLst/>
          </a:prstGeom>
          <a:noFill/>
          <a:ln w="12700"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 name="Rectangle 5"/>
          <p:cNvSpPr>
            <a:spLocks noChangeArrowheads="1"/>
          </p:cNvSpPr>
          <p:nvPr/>
        </p:nvSpPr>
        <p:spPr bwMode="auto">
          <a:xfrm>
            <a:off x="0" y="457200"/>
            <a:ext cx="121967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5" name="Rectangle 6"/>
          <p:cNvSpPr>
            <a:spLocks noChangeArrowheads="1"/>
          </p:cNvSpPr>
          <p:nvPr/>
        </p:nvSpPr>
        <p:spPr bwMode="auto">
          <a:xfrm>
            <a:off x="0" y="2482850"/>
            <a:ext cx="121967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8" name="Rectangle 9"/>
          <p:cNvSpPr>
            <a:spLocks noChangeArrowheads="1"/>
          </p:cNvSpPr>
          <p:nvPr/>
        </p:nvSpPr>
        <p:spPr bwMode="auto">
          <a:xfrm>
            <a:off x="5594326" y="1124744"/>
            <a:ext cx="5184576" cy="26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a:p>
        </p:txBody>
      </p:sp>
      <p:sp>
        <p:nvSpPr>
          <p:cNvPr id="14" name="Rectangle 7">
            <a:extLst>
              <a:ext uri="{FF2B5EF4-FFF2-40B4-BE49-F238E27FC236}">
                <a16:creationId xmlns:a16="http://schemas.microsoft.com/office/drawing/2014/main" id="{B8E3086F-69BB-4011-87C2-5B49BE612D77}"/>
              </a:ext>
            </a:extLst>
          </p:cNvPr>
          <p:cNvSpPr>
            <a:spLocks noChangeArrowheads="1"/>
          </p:cNvSpPr>
          <p:nvPr/>
        </p:nvSpPr>
        <p:spPr bwMode="auto">
          <a:xfrm>
            <a:off x="265733" y="2852936"/>
            <a:ext cx="121967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0480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a:t>
            </a:r>
            <a:endParaRPr kumimoji="0" lang="en-US" altLang="zh-CN" sz="1800" b="0" i="0" u="none" strike="noStrike" cap="none" normalizeH="0" baseline="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2" name="矩形 1">
                <a:extLst>
                  <a:ext uri="{FF2B5EF4-FFF2-40B4-BE49-F238E27FC236}">
                    <a16:creationId xmlns:a16="http://schemas.microsoft.com/office/drawing/2014/main" id="{599C34E2-3496-4309-A528-219705F1D0D3}"/>
                  </a:ext>
                </a:extLst>
              </p:cNvPr>
              <p:cNvSpPr/>
              <p:nvPr/>
            </p:nvSpPr>
            <p:spPr>
              <a:xfrm>
                <a:off x="841797" y="1258618"/>
                <a:ext cx="6696744" cy="2657138"/>
              </a:xfrm>
              <a:prstGeom prst="rect">
                <a:avLst/>
              </a:prstGeom>
            </p:spPr>
            <p:txBody>
              <a:bodyPr wrap="square">
                <a:spAutoFit/>
              </a:bodyPr>
              <a:lstStyle/>
              <a:p>
                <a:pPr algn="just">
                  <a:lnSpc>
                    <a:spcPts val="2000"/>
                  </a:lnSpc>
                  <a:spcAft>
                    <a:spcPts val="0"/>
                  </a:spcAft>
                </a:pPr>
                <a:r>
                  <a:rPr lang="zh-CN" altLang="zh-CN" kern="100" dirty="0">
                    <a:latin typeface="Calibri" panose="020F0502020204030204" pitchFamily="34" charset="0"/>
                    <a:cs typeface="Times New Roman" panose="02020603050405020304" pitchFamily="18" charset="0"/>
                  </a:rPr>
                  <a:t> 由</a:t>
                </a:r>
                <a14:m>
                  <m:oMath xmlns:m="http://schemas.openxmlformats.org/officeDocument/2006/math">
                    <m:r>
                      <m:rPr>
                        <m:sty m:val="p"/>
                      </m:rPr>
                      <a:rPr lang="en-US" altLang="zh-CN" kern="100">
                        <a:latin typeface="Cambria Math" panose="02040503050406030204" pitchFamily="18" charset="0"/>
                        <a:cs typeface="Times New Roman" panose="02020603050405020304" pitchFamily="18" charset="0"/>
                      </a:rPr>
                      <m:t>cscz</m:t>
                    </m:r>
                    <m:r>
                      <a:rPr lang="en-US" altLang="zh-CN" kern="100">
                        <a:latin typeface="Cambria Math" panose="02040503050406030204" pitchFamily="18" charset="0"/>
                        <a:cs typeface="Times New Roman" panose="02020603050405020304" pitchFamily="18" charset="0"/>
                      </a:rPr>
                      <m:t>=</m:t>
                    </m:r>
                    <m:f>
                      <m:f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i="1" kern="100">
                            <a:latin typeface="Cambria Math" panose="02040503050406030204" pitchFamily="18" charset="0"/>
                            <a:cs typeface="Times New Roman" panose="02020603050405020304" pitchFamily="18" charset="0"/>
                          </a:rPr>
                          <m:t>1</m:t>
                        </m:r>
                      </m:num>
                      <m:den>
                        <m:r>
                          <a:rPr lang="en-US" altLang="zh-CN" i="1" kern="100">
                            <a:latin typeface="Cambria Math" panose="02040503050406030204" pitchFamily="18" charset="0"/>
                            <a:cs typeface="Times New Roman" panose="02020603050405020304" pitchFamily="18" charset="0"/>
                          </a:rPr>
                          <m:t>𝑠𝑖𝑛𝑧</m:t>
                        </m:r>
                      </m:den>
                    </m:f>
                    <m:r>
                      <a:rPr lang="en-US" altLang="zh-CN" i="1" kern="100">
                        <a:latin typeface="Cambria Math" panose="02040503050406030204" pitchFamily="18" charset="0"/>
                        <a:cs typeface="Times New Roman" panose="02020603050405020304" pitchFamily="18" charset="0"/>
                      </a:rPr>
                      <m:t>=</m:t>
                    </m:r>
                    <m:nary>
                      <m:naryPr>
                        <m:chr m:val="∑"/>
                        <m:limLoc m:val="undOv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𝑛</m:t>
                        </m:r>
                        <m:r>
                          <a:rPr lang="en-US" altLang="zh-CN" i="1" kern="100">
                            <a:latin typeface="Cambria Math" panose="02040503050406030204" pitchFamily="18" charset="0"/>
                            <a:cs typeface="Times New Roman" panose="02020603050405020304" pitchFamily="18" charset="0"/>
                          </a:rPr>
                          <m:t>=−1</m:t>
                        </m:r>
                      </m:sub>
                      <m:sup>
                        <m:r>
                          <a:rPr lang="en-US" altLang="zh-CN" i="1" kern="100">
                            <a:latin typeface="Cambria Math" panose="02040503050406030204" pitchFamily="18" charset="0"/>
                            <a:cs typeface="Times New Roman" panose="02020603050405020304" pitchFamily="18" charset="0"/>
                          </a:rPr>
                          <m:t>+∞</m:t>
                        </m:r>
                      </m:sup>
                      <m:e>
                        <m:sSub>
                          <m:sSub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𝑛</m:t>
                            </m:r>
                          </m:sub>
                        </m:sSub>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𝑛</m:t>
                            </m:r>
                          </m:sup>
                        </m:sSup>
                        <m:r>
                          <a:rPr lang="en-US" altLang="zh-CN" i="1" kern="100">
                            <a:latin typeface="Cambria Math" panose="02040503050406030204" pitchFamily="18" charset="0"/>
                            <a:cs typeface="Times New Roman" panose="02020603050405020304" pitchFamily="18" charset="0"/>
                          </a:rPr>
                          <m:t> </m:t>
                        </m:r>
                      </m:e>
                    </m:nary>
                  </m:oMath>
                </a14:m>
                <a:r>
                  <a:rPr lang="zh-CN" altLang="zh-CN" kern="100" dirty="0">
                    <a:latin typeface="Calibri" panose="020F0502020204030204" pitchFamily="34" charset="0"/>
                    <a:cs typeface="Times New Roman" panose="02020603050405020304" pitchFamily="18" charset="0"/>
                  </a:rPr>
                  <a:t>得</a:t>
                </a:r>
                <a:endParaRPr lang="en-US" altLang="zh-CN" kern="100" dirty="0">
                  <a:latin typeface="Calibri" panose="020F0502020204030204" pitchFamily="34" charset="0"/>
                  <a:cs typeface="Times New Roman" panose="02020603050405020304" pitchFamily="18" charset="0"/>
                </a:endParaRPr>
              </a:p>
              <a:p>
                <a:pPr algn="just">
                  <a:lnSpc>
                    <a:spcPts val="2000"/>
                  </a:lnSpc>
                  <a:spcAft>
                    <a:spcPts val="0"/>
                  </a:spcAft>
                </a:pPr>
                <a:endParaRPr lang="zh-CN" altLang="zh-CN" kern="100" dirty="0">
                  <a:latin typeface="Calibri" panose="020F0502020204030204" pitchFamily="34" charset="0"/>
                  <a:cs typeface="Times New Roman" panose="02020603050405020304" pitchFamily="18" charset="0"/>
                </a:endParaRPr>
              </a:p>
              <a:p>
                <a:pPr algn="ctr">
                  <a:lnSpc>
                    <a:spcPts val="2000"/>
                  </a:lnSpc>
                  <a:spcAft>
                    <a:spcPts val="0"/>
                  </a:spcAft>
                  <a:tabLst>
                    <a:tab pos="5334000" algn="r"/>
                  </a:tabLst>
                </a:pPr>
                <a:r>
                  <a:rPr lang="en-US" altLang="zh-CN" kern="100" dirty="0">
                    <a:latin typeface="宋体" panose="02010600030101010101" pitchFamily="2" charset="-122"/>
                    <a:cs typeface="Times New Roman" panose="02020603050405020304" pitchFamily="18" charset="0"/>
                  </a:rPr>
                  <a:t>               </a:t>
                </a:r>
                <a14:m>
                  <m:oMath xmlns:m="http://schemas.openxmlformats.org/officeDocument/2006/math">
                    <m:r>
                      <a:rPr lang="en-US" altLang="zh-CN" i="1" kern="100">
                        <a:latin typeface="Cambria Math" panose="02040503050406030204" pitchFamily="18" charset="0"/>
                        <a:cs typeface="Times New Roman" panose="02020603050405020304" pitchFamily="18" charset="0"/>
                      </a:rPr>
                      <m:t>𝑠𝑖𝑛𝑧</m:t>
                    </m:r>
                    <m:r>
                      <a:rPr lang="en-US" altLang="zh-CN" i="1" kern="100">
                        <a:latin typeface="Cambria Math" panose="02040503050406030204" pitchFamily="18" charset="0"/>
                        <a:cs typeface="Times New Roman" panose="02020603050405020304" pitchFamily="18" charset="0"/>
                      </a:rPr>
                      <m:t>∙</m:t>
                    </m:r>
                    <m:d>
                      <m:d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dPr>
                      <m:e>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−1</m:t>
                                </m:r>
                              </m:sub>
                            </m:sSub>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−1</m:t>
                            </m:r>
                          </m:sup>
                        </m:sSup>
                        <m:r>
                          <a:rPr lang="en-US" altLang="zh-CN" i="1" kern="100">
                            <a:latin typeface="Cambria Math" panose="02040503050406030204" pitchFamily="18" charset="0"/>
                            <a:cs typeface="Times New Roman" panose="02020603050405020304" pitchFamily="18" charset="0"/>
                          </a:rPr>
                          <m:t>+</m:t>
                        </m:r>
                        <m:sSub>
                          <m:sSub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0</m:t>
                            </m:r>
                          </m:sub>
                        </m:sSub>
                        <m:r>
                          <a:rPr lang="en-US" altLang="zh-CN" i="1" kern="100">
                            <a:latin typeface="Cambria Math" panose="02040503050406030204" pitchFamily="18" charset="0"/>
                            <a:cs typeface="Times New Roman" panose="02020603050405020304" pitchFamily="18" charset="0"/>
                          </a:rPr>
                          <m:t>+</m:t>
                        </m:r>
                        <m:sSub>
                          <m:sSub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1</m:t>
                            </m:r>
                          </m:sub>
                        </m:sSub>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1</m:t>
                            </m:r>
                          </m:sup>
                        </m:sSup>
                        <m:r>
                          <a:rPr lang="en-US" altLang="zh-CN" i="1" kern="100">
                            <a:latin typeface="Cambria Math" panose="02040503050406030204" pitchFamily="18" charset="0"/>
                            <a:cs typeface="Times New Roman" panose="02020603050405020304" pitchFamily="18" charset="0"/>
                          </a:rPr>
                          <m:t>+</m:t>
                        </m:r>
                        <m:sSub>
                          <m:sSub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2</m:t>
                            </m:r>
                          </m:sub>
                        </m:sSub>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2</m:t>
                            </m:r>
                          </m:sup>
                        </m:sSup>
                        <m:r>
                          <a:rPr lang="en-US" altLang="zh-CN" i="1" kern="100">
                            <a:latin typeface="Cambria Math" panose="02040503050406030204" pitchFamily="18" charset="0"/>
                            <a:cs typeface="Times New Roman" panose="02020603050405020304" pitchFamily="18" charset="0"/>
                          </a:rPr>
                          <m:t>+⋯</m:t>
                        </m:r>
                      </m:e>
                    </m:d>
                    <m:r>
                      <a:rPr lang="en-US" altLang="zh-CN" i="1" kern="100">
                        <a:latin typeface="Cambria Math" panose="02040503050406030204" pitchFamily="18" charset="0"/>
                        <a:cs typeface="Times New Roman" panose="02020603050405020304" pitchFamily="18" charset="0"/>
                      </a:rPr>
                      <m:t>=1</m:t>
                    </m:r>
                  </m:oMath>
                </a14:m>
                <a:r>
                  <a:rPr lang="en-US" altLang="zh-CN" kern="100" dirty="0">
                    <a:latin typeface="宋体" panose="02010600030101010101" pitchFamily="2" charset="-122"/>
                    <a:cs typeface="Times New Roman" panose="02020603050405020304" pitchFamily="18" charset="0"/>
                  </a:rPr>
                  <a:t> </a:t>
                </a:r>
              </a:p>
              <a:p>
                <a:pPr algn="ctr">
                  <a:lnSpc>
                    <a:spcPts val="2000"/>
                  </a:lnSpc>
                  <a:spcAft>
                    <a:spcPts val="0"/>
                  </a:spcAft>
                  <a:tabLst>
                    <a:tab pos="5334000" algn="r"/>
                  </a:tabLst>
                </a:pPr>
                <a:endParaRPr lang="en-US" altLang="zh-CN" kern="100" dirty="0">
                  <a:latin typeface="宋体" panose="02010600030101010101" pitchFamily="2" charset="-122"/>
                  <a:cs typeface="Times New Roman" panose="02020603050405020304" pitchFamily="18" charset="0"/>
                </a:endParaRPr>
              </a:p>
              <a:p>
                <a:pPr algn="ctr">
                  <a:lnSpc>
                    <a:spcPts val="2000"/>
                  </a:lnSpc>
                  <a:spcAft>
                    <a:spcPts val="0"/>
                  </a:spcAft>
                  <a:tabLst>
                    <a:tab pos="5334000" algn="r"/>
                  </a:tabLst>
                </a:pPr>
                <a:endParaRPr lang="zh-CN" altLang="zh-CN" kern="100" dirty="0">
                  <a:latin typeface="Calibri" panose="020F0502020204030204" pitchFamily="34" charset="0"/>
                  <a:cs typeface="Times New Roman" panose="02020603050405020304" pitchFamily="18" charset="0"/>
                </a:endParaRPr>
              </a:p>
              <a:p>
                <a:pPr algn="just">
                  <a:lnSpc>
                    <a:spcPts val="2000"/>
                  </a:lnSpc>
                  <a:spcAft>
                    <a:spcPts val="0"/>
                  </a:spcAft>
                </a:pPr>
                <a:r>
                  <a:rPr lang="zh-CN" altLang="zh-CN" kern="100" dirty="0">
                    <a:latin typeface="Calibri" panose="020F0502020204030204" pitchFamily="34" charset="0"/>
                    <a:cs typeface="Times New Roman" panose="02020603050405020304" pitchFamily="18" charset="0"/>
                  </a:rPr>
                  <a:t>将</a:t>
                </a:r>
                <a14:m>
                  <m:oMath xmlns:m="http://schemas.openxmlformats.org/officeDocument/2006/math">
                    <m:r>
                      <a:rPr lang="en-US" altLang="zh-CN" i="1" kern="100">
                        <a:latin typeface="Cambria Math" panose="02040503050406030204" pitchFamily="18" charset="0"/>
                        <a:cs typeface="Times New Roman" panose="02020603050405020304" pitchFamily="18" charset="0"/>
                      </a:rPr>
                      <m:t>𝑠𝑖𝑛𝑧</m:t>
                    </m:r>
                    <m:r>
                      <a:rPr lang="en-US" altLang="zh-CN" i="1" kern="100">
                        <a:latin typeface="Cambria Math" panose="02040503050406030204" pitchFamily="18" charset="0"/>
                        <a:cs typeface="Times New Roman" panose="02020603050405020304" pitchFamily="18" charset="0"/>
                      </a:rPr>
                      <m:t>=</m:t>
                    </m:r>
                    <m:nary>
                      <m:naryPr>
                        <m:chr m:val="∑"/>
                        <m:limLoc m:val="subSup"/>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𝑛</m:t>
                        </m:r>
                        <m:r>
                          <a:rPr lang="en-US" altLang="zh-CN" i="1" kern="100">
                            <a:latin typeface="Cambria Math" panose="02040503050406030204" pitchFamily="18" charset="0"/>
                            <a:cs typeface="Times New Roman" panose="02020603050405020304" pitchFamily="18" charset="0"/>
                          </a:rPr>
                          <m:t>=0</m:t>
                        </m:r>
                      </m:sub>
                      <m:sup>
                        <m:r>
                          <a:rPr lang="en-US" altLang="zh-CN" i="1" kern="100">
                            <a:latin typeface="Cambria Math" panose="02040503050406030204" pitchFamily="18" charset="0"/>
                            <a:cs typeface="Times New Roman" panose="02020603050405020304" pitchFamily="18" charset="0"/>
                          </a:rPr>
                          <m:t>∞</m:t>
                        </m:r>
                      </m:sup>
                      <m:e>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i="1" kern="100">
                                    <a:latin typeface="Cambria Math" panose="02040503050406030204" pitchFamily="18" charset="0"/>
                                    <a:cs typeface="Times New Roman" panose="02020603050405020304" pitchFamily="18" charset="0"/>
                                  </a:rPr>
                                  <m:t>−1</m:t>
                                </m:r>
                              </m:e>
                            </m:d>
                          </m:e>
                          <m:sup>
                            <m:r>
                              <a:rPr lang="en-US" altLang="zh-CN" i="1" kern="100">
                                <a:latin typeface="Cambria Math" panose="02040503050406030204" pitchFamily="18" charset="0"/>
                                <a:cs typeface="Times New Roman" panose="02020603050405020304" pitchFamily="18" charset="0"/>
                              </a:rPr>
                              <m:t>𝑛</m:t>
                            </m:r>
                          </m:sup>
                        </m:sSup>
                        <m:f>
                          <m:f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2</m:t>
                                </m:r>
                                <m:r>
                                  <a:rPr lang="en-US" altLang="zh-CN" i="1" kern="100">
                                    <a:latin typeface="Cambria Math" panose="02040503050406030204" pitchFamily="18" charset="0"/>
                                    <a:cs typeface="Times New Roman" panose="02020603050405020304" pitchFamily="18" charset="0"/>
                                  </a:rPr>
                                  <m:t>𝑛</m:t>
                                </m:r>
                                <m:r>
                                  <a:rPr lang="en-US" altLang="zh-CN" i="1" kern="100">
                                    <a:latin typeface="Cambria Math" panose="02040503050406030204" pitchFamily="18" charset="0"/>
                                    <a:cs typeface="Times New Roman" panose="02020603050405020304" pitchFamily="18" charset="0"/>
                                  </a:rPr>
                                  <m:t>+1</m:t>
                                </m:r>
                              </m:sup>
                            </m:sSup>
                          </m:num>
                          <m:den>
                            <m:r>
                              <a:rPr lang="en-US" altLang="zh-CN" i="1" kern="100">
                                <a:latin typeface="Cambria Math" panose="02040503050406030204" pitchFamily="18" charset="0"/>
                                <a:cs typeface="Times New Roman" panose="02020603050405020304" pitchFamily="18" charset="0"/>
                              </a:rPr>
                              <m:t>(2</m:t>
                            </m:r>
                            <m:r>
                              <a:rPr lang="en-US" altLang="zh-CN" i="1" kern="100">
                                <a:latin typeface="Cambria Math" panose="02040503050406030204" pitchFamily="18" charset="0"/>
                                <a:cs typeface="Times New Roman" panose="02020603050405020304" pitchFamily="18" charset="0"/>
                              </a:rPr>
                              <m:t>𝑛</m:t>
                            </m:r>
                            <m:r>
                              <a:rPr lang="en-US" altLang="zh-CN" i="1" kern="100">
                                <a:latin typeface="Cambria Math" panose="02040503050406030204" pitchFamily="18" charset="0"/>
                                <a:cs typeface="Times New Roman" panose="02020603050405020304" pitchFamily="18" charset="0"/>
                              </a:rPr>
                              <m:t>+1)!</m:t>
                            </m:r>
                          </m:den>
                        </m:f>
                      </m:e>
                    </m:nary>
                    <m:r>
                      <a:rPr lang="en-US" altLang="zh-CN" i="1" kern="100">
                        <a:latin typeface="Cambria Math" panose="02040503050406030204" pitchFamily="18" charset="0"/>
                        <a:cs typeface="Times New Roman" panose="02020603050405020304" pitchFamily="18" charset="0"/>
                      </a:rPr>
                      <m:t>=</m:t>
                    </m:r>
                    <m:r>
                      <a:rPr lang="en-US" altLang="zh-CN" i="1" kern="100">
                        <a:latin typeface="Cambria Math" panose="02040503050406030204" pitchFamily="18" charset="0"/>
                        <a:cs typeface="Times New Roman" panose="02020603050405020304" pitchFamily="18" charset="0"/>
                      </a:rPr>
                      <m:t>𝑧</m:t>
                    </m:r>
                    <m:r>
                      <a:rPr lang="en-US" altLang="zh-CN" i="1" kern="100">
                        <a:latin typeface="Cambria Math" panose="02040503050406030204" pitchFamily="18" charset="0"/>
                        <a:cs typeface="Times New Roman" panose="02020603050405020304" pitchFamily="18" charset="0"/>
                      </a:rPr>
                      <m:t>−</m:t>
                    </m:r>
                    <m:f>
                      <m:f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3</m:t>
                            </m:r>
                          </m:sup>
                        </m:sSup>
                      </m:num>
                      <m:den>
                        <m:r>
                          <a:rPr lang="en-US" altLang="zh-CN" i="1" kern="100">
                            <a:latin typeface="Cambria Math" panose="02040503050406030204" pitchFamily="18" charset="0"/>
                            <a:cs typeface="Times New Roman" panose="02020603050405020304" pitchFamily="18" charset="0"/>
                          </a:rPr>
                          <m:t>3!</m:t>
                        </m:r>
                      </m:den>
                    </m:f>
                    <m:r>
                      <a:rPr lang="en-US" altLang="zh-CN" i="1" kern="100">
                        <a:latin typeface="Cambria Math" panose="02040503050406030204" pitchFamily="18" charset="0"/>
                        <a:cs typeface="Times New Roman" panose="02020603050405020304" pitchFamily="18" charset="0"/>
                      </a:rPr>
                      <m:t>+</m:t>
                    </m:r>
                    <m:f>
                      <m:f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5</m:t>
                            </m:r>
                          </m:sup>
                        </m:sSup>
                      </m:num>
                      <m:den>
                        <m:r>
                          <a:rPr lang="en-US" altLang="zh-CN" i="1" kern="100">
                            <a:latin typeface="Cambria Math" panose="02040503050406030204" pitchFamily="18" charset="0"/>
                            <a:cs typeface="Times New Roman" panose="02020603050405020304" pitchFamily="18" charset="0"/>
                          </a:rPr>
                          <m:t>5!</m:t>
                        </m:r>
                      </m:den>
                    </m:f>
                    <m:r>
                      <a:rPr lang="en-US" altLang="zh-CN" i="1" kern="100">
                        <a:latin typeface="Cambria Math" panose="02040503050406030204" pitchFamily="18" charset="0"/>
                        <a:cs typeface="Times New Roman" panose="02020603050405020304" pitchFamily="18" charset="0"/>
                      </a:rPr>
                      <m:t>−</m:t>
                    </m:r>
                    <m:f>
                      <m:f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7</m:t>
                            </m:r>
                          </m:sup>
                        </m:sSup>
                      </m:num>
                      <m:den>
                        <m:r>
                          <a:rPr lang="en-US" altLang="zh-CN" i="1" kern="100">
                            <a:latin typeface="Cambria Math" panose="02040503050406030204" pitchFamily="18" charset="0"/>
                            <a:cs typeface="Times New Roman" panose="02020603050405020304" pitchFamily="18" charset="0"/>
                          </a:rPr>
                          <m:t>7!</m:t>
                        </m:r>
                      </m:den>
                    </m:f>
                    <m:r>
                      <a:rPr lang="en-US" altLang="zh-CN" i="1" kern="100">
                        <a:latin typeface="Cambria Math" panose="02040503050406030204" pitchFamily="18" charset="0"/>
                        <a:cs typeface="Times New Roman" panose="02020603050405020304" pitchFamily="18" charset="0"/>
                      </a:rPr>
                      <m:t>+⋯</m:t>
                    </m:r>
                  </m:oMath>
                </a14:m>
                <a:endParaRPr lang="en-US" altLang="zh-CN" kern="100" dirty="0">
                  <a:latin typeface="Calibri" panose="020F0502020204030204" pitchFamily="34" charset="0"/>
                  <a:cs typeface="Times New Roman" panose="02020603050405020304" pitchFamily="18" charset="0"/>
                </a:endParaRPr>
              </a:p>
              <a:p>
                <a:pPr algn="just">
                  <a:lnSpc>
                    <a:spcPts val="2000"/>
                  </a:lnSpc>
                  <a:spcAft>
                    <a:spcPts val="0"/>
                  </a:spcAft>
                </a:pPr>
                <a:endParaRPr lang="en-US" altLang="zh-CN" kern="100" dirty="0">
                  <a:latin typeface="Calibri" panose="020F0502020204030204" pitchFamily="34" charset="0"/>
                  <a:cs typeface="Times New Roman" panose="02020603050405020304" pitchFamily="18" charset="0"/>
                </a:endParaRPr>
              </a:p>
              <a:p>
                <a:pPr algn="just">
                  <a:lnSpc>
                    <a:spcPts val="2000"/>
                  </a:lnSpc>
                  <a:spcAft>
                    <a:spcPts val="0"/>
                  </a:spcAft>
                </a:pPr>
                <a:endParaRPr lang="en-US" altLang="zh-CN" kern="100" dirty="0">
                  <a:latin typeface="Calibri" panose="020F0502020204030204" pitchFamily="34" charset="0"/>
                  <a:cs typeface="Times New Roman" panose="02020603050405020304" pitchFamily="18" charset="0"/>
                </a:endParaRPr>
              </a:p>
              <a:p>
                <a:pPr algn="just">
                  <a:lnSpc>
                    <a:spcPts val="2000"/>
                  </a:lnSpc>
                  <a:spcAft>
                    <a:spcPts val="0"/>
                  </a:spcAft>
                </a:pPr>
                <a:r>
                  <a:rPr lang="en-US" altLang="zh-CN" kern="100" dirty="0">
                    <a:latin typeface="Calibri" panose="020F0502020204030204" pitchFamily="34" charset="0"/>
                    <a:cs typeface="Times New Roman" panose="02020603050405020304" pitchFamily="18" charset="0"/>
                  </a:rPr>
                  <a:t>	</a:t>
                </a:r>
                <a14:m>
                  <m:oMath xmlns:m="http://schemas.openxmlformats.org/officeDocument/2006/math">
                    <m:d>
                      <m:d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i="1" kern="100">
                            <a:latin typeface="Cambria Math" panose="02040503050406030204" pitchFamily="18" charset="0"/>
                            <a:cs typeface="Times New Roman" panose="02020603050405020304" pitchFamily="18" charset="0"/>
                          </a:rPr>
                          <m:t> </m:t>
                        </m:r>
                        <m:r>
                          <a:rPr lang="en-US" altLang="zh-CN" i="1" kern="100">
                            <a:latin typeface="Cambria Math" panose="02040503050406030204" pitchFamily="18" charset="0"/>
                            <a:cs typeface="Times New Roman" panose="02020603050405020304" pitchFamily="18" charset="0"/>
                          </a:rPr>
                          <m:t>𝑧</m:t>
                        </m:r>
                        <m:r>
                          <a:rPr lang="en-US" altLang="zh-CN" i="1" kern="100">
                            <a:latin typeface="Cambria Math" panose="02040503050406030204" pitchFamily="18" charset="0"/>
                            <a:cs typeface="Times New Roman" panose="02020603050405020304" pitchFamily="18" charset="0"/>
                          </a:rPr>
                          <m:t>−</m:t>
                        </m:r>
                        <m:f>
                          <m:f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3</m:t>
                                </m:r>
                              </m:sup>
                            </m:sSup>
                          </m:num>
                          <m:den>
                            <m:r>
                              <a:rPr lang="en-US" altLang="zh-CN" i="1" kern="100">
                                <a:latin typeface="Cambria Math" panose="02040503050406030204" pitchFamily="18" charset="0"/>
                                <a:cs typeface="Times New Roman" panose="02020603050405020304" pitchFamily="18" charset="0"/>
                              </a:rPr>
                              <m:t>3!</m:t>
                            </m:r>
                          </m:den>
                        </m:f>
                        <m:r>
                          <a:rPr lang="en-US" altLang="zh-CN" i="1" kern="100">
                            <a:latin typeface="Cambria Math" panose="02040503050406030204" pitchFamily="18" charset="0"/>
                            <a:cs typeface="Times New Roman" panose="02020603050405020304" pitchFamily="18" charset="0"/>
                          </a:rPr>
                          <m:t>+</m:t>
                        </m:r>
                        <m:f>
                          <m:f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5</m:t>
                                </m:r>
                              </m:sup>
                            </m:sSup>
                          </m:num>
                          <m:den>
                            <m:r>
                              <a:rPr lang="en-US" altLang="zh-CN" i="1" kern="100">
                                <a:latin typeface="Cambria Math" panose="02040503050406030204" pitchFamily="18" charset="0"/>
                                <a:cs typeface="Times New Roman" panose="02020603050405020304" pitchFamily="18" charset="0"/>
                              </a:rPr>
                              <m:t>5!</m:t>
                            </m:r>
                          </m:den>
                        </m:f>
                        <m:r>
                          <a:rPr lang="en-US" altLang="zh-CN" i="1" kern="100">
                            <a:latin typeface="Cambria Math" panose="02040503050406030204" pitchFamily="18" charset="0"/>
                            <a:cs typeface="Times New Roman" panose="02020603050405020304" pitchFamily="18" charset="0"/>
                          </a:rPr>
                          <m:t>−</m:t>
                        </m:r>
                        <m:f>
                          <m:f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7</m:t>
                                </m:r>
                              </m:sup>
                            </m:sSup>
                          </m:num>
                          <m:den>
                            <m:r>
                              <a:rPr lang="en-US" altLang="zh-CN" i="1" kern="100">
                                <a:latin typeface="Cambria Math" panose="02040503050406030204" pitchFamily="18" charset="0"/>
                                <a:cs typeface="Times New Roman" panose="02020603050405020304" pitchFamily="18" charset="0"/>
                              </a:rPr>
                              <m:t>7!</m:t>
                            </m:r>
                          </m:den>
                        </m:f>
                        <m:r>
                          <a:rPr lang="en-US" altLang="zh-CN" i="1" kern="100">
                            <a:latin typeface="Cambria Math" panose="02040503050406030204" pitchFamily="18" charset="0"/>
                            <a:cs typeface="Times New Roman" panose="02020603050405020304" pitchFamily="18" charset="0"/>
                          </a:rPr>
                          <m:t>+⋯</m:t>
                        </m:r>
                      </m:e>
                    </m:d>
                    <m:r>
                      <a:rPr lang="en-US" altLang="zh-CN" i="1" kern="100">
                        <a:latin typeface="Cambria Math" panose="02040503050406030204" pitchFamily="18" charset="0"/>
                        <a:cs typeface="Times New Roman" panose="02020603050405020304" pitchFamily="18" charset="0"/>
                      </a:rPr>
                      <m:t>∙</m:t>
                    </m:r>
                    <m:d>
                      <m:d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dPr>
                      <m:e>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−1</m:t>
                                </m:r>
                              </m:sub>
                            </m:sSub>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−1</m:t>
                            </m:r>
                          </m:sup>
                        </m:sSup>
                        <m:r>
                          <a:rPr lang="en-US" altLang="zh-CN" i="1" kern="100">
                            <a:latin typeface="Cambria Math" panose="02040503050406030204" pitchFamily="18" charset="0"/>
                            <a:cs typeface="Times New Roman" panose="02020603050405020304" pitchFamily="18" charset="0"/>
                          </a:rPr>
                          <m:t>+</m:t>
                        </m:r>
                        <m:sSub>
                          <m:sSub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0</m:t>
                            </m:r>
                          </m:sub>
                        </m:sSub>
                        <m:r>
                          <a:rPr lang="en-US" altLang="zh-CN" i="1" kern="100">
                            <a:latin typeface="Cambria Math" panose="02040503050406030204" pitchFamily="18" charset="0"/>
                            <a:cs typeface="Times New Roman" panose="02020603050405020304" pitchFamily="18" charset="0"/>
                          </a:rPr>
                          <m:t>+</m:t>
                        </m:r>
                        <m:sSub>
                          <m:sSub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1</m:t>
                            </m:r>
                          </m:sub>
                        </m:sSub>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1</m:t>
                            </m:r>
                          </m:sup>
                        </m:sSup>
                        <m:r>
                          <a:rPr lang="en-US" altLang="zh-CN" i="1" kern="100">
                            <a:latin typeface="Cambria Math" panose="02040503050406030204" pitchFamily="18" charset="0"/>
                            <a:cs typeface="Times New Roman" panose="02020603050405020304" pitchFamily="18" charset="0"/>
                          </a:rPr>
                          <m:t>+</m:t>
                        </m:r>
                        <m:sSub>
                          <m:sSub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2</m:t>
                            </m:r>
                          </m:sub>
                        </m:sSub>
                        <m:sSup>
                          <m:sSupPr>
                            <m:ctrlPr>
                              <a:rPr lang="zh-CN" altLang="zh-CN" sz="1800" i="1" kern="100">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𝑧</m:t>
                            </m:r>
                          </m:e>
                          <m:sup>
                            <m:r>
                              <a:rPr lang="en-US" altLang="zh-CN" i="1" kern="100">
                                <a:latin typeface="Cambria Math" panose="02040503050406030204" pitchFamily="18" charset="0"/>
                                <a:cs typeface="Times New Roman" panose="02020603050405020304" pitchFamily="18" charset="0"/>
                              </a:rPr>
                              <m:t>2</m:t>
                            </m:r>
                          </m:sup>
                        </m:sSup>
                        <m:r>
                          <a:rPr lang="en-US" altLang="zh-CN" i="1" kern="100">
                            <a:latin typeface="Cambria Math" panose="02040503050406030204" pitchFamily="18" charset="0"/>
                            <a:cs typeface="Times New Roman" panose="02020603050405020304" pitchFamily="18" charset="0"/>
                          </a:rPr>
                          <m:t>+⋯</m:t>
                        </m:r>
                      </m:e>
                    </m:d>
                    <m:r>
                      <a:rPr lang="en-US" altLang="zh-CN" i="1" kern="100">
                        <a:latin typeface="Cambria Math" panose="02040503050406030204" pitchFamily="18" charset="0"/>
                        <a:cs typeface="Times New Roman" panose="02020603050405020304" pitchFamily="18" charset="0"/>
                      </a:rPr>
                      <m:t>=1</m:t>
                    </m:r>
                  </m:oMath>
                </a14:m>
                <a:endParaRPr lang="zh-CN" altLang="zh-CN" kern="100" dirty="0">
                  <a:latin typeface="Calibri" panose="020F0502020204030204" pitchFamily="34" charset="0"/>
                  <a:cs typeface="Times New Roman" panose="02020603050405020304" pitchFamily="18" charset="0"/>
                </a:endParaRPr>
              </a:p>
            </p:txBody>
          </p:sp>
        </mc:Choice>
        <mc:Fallback xmlns="">
          <p:sp>
            <p:nvSpPr>
              <p:cNvPr id="2" name="矩形 1">
                <a:extLst>
                  <a:ext uri="{FF2B5EF4-FFF2-40B4-BE49-F238E27FC236}">
                    <a16:creationId xmlns:a16="http://schemas.microsoft.com/office/drawing/2014/main" id="{599C34E2-3496-4309-A528-219705F1D0D3}"/>
                  </a:ext>
                </a:extLst>
              </p:cNvPr>
              <p:cNvSpPr>
                <a:spLocks noRot="1" noChangeAspect="1" noMove="1" noResize="1" noEditPoints="1" noAdjustHandles="1" noChangeArrowheads="1" noChangeShapeType="1" noTextEdit="1"/>
              </p:cNvSpPr>
              <p:nvPr/>
            </p:nvSpPr>
            <p:spPr>
              <a:xfrm>
                <a:off x="841797" y="1258618"/>
                <a:ext cx="6696744" cy="2657138"/>
              </a:xfrm>
              <a:prstGeom prst="rect">
                <a:avLst/>
              </a:prstGeom>
              <a:blipFill>
                <a:blip r:embed="rId3"/>
                <a:stretch>
                  <a:fillRect l="-1456" t="-18349" b="-2500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246141335"/>
      </p:ext>
    </p:extLst>
  </p:cSld>
  <p:clrMapOvr>
    <a:masterClrMapping/>
  </p:clrMapOvr>
  <p:transition spd="med" advTm="9780">
    <p:push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bwMode="auto">
          <a:xfrm>
            <a:off x="111125" y="2055813"/>
            <a:ext cx="3011488" cy="3022600"/>
          </a:xfrm>
          <a:custGeom>
            <a:avLst/>
            <a:gdLst>
              <a:gd name="T0" fmla="*/ 2213 w 4272"/>
              <a:gd name="T1" fmla="*/ 42 h 4272"/>
              <a:gd name="T2" fmla="*/ 4229 w 4272"/>
              <a:gd name="T3" fmla="*/ 2058 h 4272"/>
              <a:gd name="T4" fmla="*/ 4229 w 4272"/>
              <a:gd name="T5" fmla="*/ 2213 h 4272"/>
              <a:gd name="T6" fmla="*/ 2213 w 4272"/>
              <a:gd name="T7" fmla="*/ 4229 h 4272"/>
              <a:gd name="T8" fmla="*/ 2058 w 4272"/>
              <a:gd name="T9" fmla="*/ 4229 h 4272"/>
              <a:gd name="T10" fmla="*/ 42 w 4272"/>
              <a:gd name="T11" fmla="*/ 2213 h 4272"/>
              <a:gd name="T12" fmla="*/ 42 w 4272"/>
              <a:gd name="T13" fmla="*/ 2058 h 4272"/>
              <a:gd name="T14" fmla="*/ 2058 w 4272"/>
              <a:gd name="T15" fmla="*/ 42 h 4272"/>
              <a:gd name="T16" fmla="*/ 2213 w 4272"/>
              <a:gd name="T17" fmla="*/ 42 h 4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72" h="4272">
                <a:moveTo>
                  <a:pt x="2213" y="42"/>
                </a:moveTo>
                <a:lnTo>
                  <a:pt x="4229" y="2058"/>
                </a:lnTo>
                <a:cubicBezTo>
                  <a:pt x="4272" y="2101"/>
                  <a:pt x="4272" y="2171"/>
                  <a:pt x="4229" y="2213"/>
                </a:cubicBezTo>
                <a:lnTo>
                  <a:pt x="2213" y="4229"/>
                </a:lnTo>
                <a:cubicBezTo>
                  <a:pt x="2170" y="4272"/>
                  <a:pt x="2101" y="4272"/>
                  <a:pt x="2058" y="4229"/>
                </a:cubicBezTo>
                <a:lnTo>
                  <a:pt x="42" y="2213"/>
                </a:lnTo>
                <a:cubicBezTo>
                  <a:pt x="0" y="2171"/>
                  <a:pt x="0" y="2101"/>
                  <a:pt x="42" y="2058"/>
                </a:cubicBezTo>
                <a:lnTo>
                  <a:pt x="2058" y="42"/>
                </a:lnTo>
                <a:cubicBezTo>
                  <a:pt x="2101" y="0"/>
                  <a:pt x="2170" y="0"/>
                  <a:pt x="2213" y="42"/>
                </a:cubicBezTo>
                <a:close/>
              </a:path>
            </a:pathLst>
          </a:custGeom>
          <a:solidFill>
            <a:schemeClr val="tx1"/>
          </a:solidFill>
          <a:ln w="38100">
            <a:solidFill>
              <a:schemeClr val="accent2"/>
            </a:solidFill>
            <a:roun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8" name="Freeform 6"/>
          <p:cNvSpPr/>
          <p:nvPr/>
        </p:nvSpPr>
        <p:spPr bwMode="auto">
          <a:xfrm>
            <a:off x="0" y="3833813"/>
            <a:ext cx="476250" cy="973138"/>
          </a:xfrm>
          <a:custGeom>
            <a:avLst/>
            <a:gdLst>
              <a:gd name="T0" fmla="*/ 0 w 675"/>
              <a:gd name="T1" fmla="*/ 0 h 1375"/>
              <a:gd name="T2" fmla="*/ 659 w 675"/>
              <a:gd name="T3" fmla="*/ 660 h 1375"/>
              <a:gd name="T4" fmla="*/ 659 w 675"/>
              <a:gd name="T5" fmla="*/ 715 h 1375"/>
              <a:gd name="T6" fmla="*/ 0 w 675"/>
              <a:gd name="T7" fmla="*/ 1375 h 1375"/>
              <a:gd name="T8" fmla="*/ 0 w 675"/>
              <a:gd name="T9" fmla="*/ 0 h 1375"/>
            </a:gdLst>
            <a:ahLst/>
            <a:cxnLst>
              <a:cxn ang="0">
                <a:pos x="T0" y="T1"/>
              </a:cxn>
              <a:cxn ang="0">
                <a:pos x="T2" y="T3"/>
              </a:cxn>
              <a:cxn ang="0">
                <a:pos x="T4" y="T5"/>
              </a:cxn>
              <a:cxn ang="0">
                <a:pos x="T6" y="T7"/>
              </a:cxn>
              <a:cxn ang="0">
                <a:pos x="T8" y="T9"/>
              </a:cxn>
            </a:cxnLst>
            <a:rect l="0" t="0" r="r" b="b"/>
            <a:pathLst>
              <a:path w="675" h="1375">
                <a:moveTo>
                  <a:pt x="0" y="0"/>
                </a:moveTo>
                <a:lnTo>
                  <a:pt x="659" y="660"/>
                </a:lnTo>
                <a:cubicBezTo>
                  <a:pt x="675" y="675"/>
                  <a:pt x="675" y="700"/>
                  <a:pt x="659" y="715"/>
                </a:cubicBezTo>
                <a:lnTo>
                  <a:pt x="0" y="1375"/>
                </a:lnTo>
                <a:lnTo>
                  <a:pt x="0" y="0"/>
                </a:lnTo>
                <a:close/>
              </a:path>
            </a:pathLst>
          </a:custGeom>
          <a:solidFill>
            <a:srgbClr val="FD7B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9" name="Freeform 7"/>
          <p:cNvSpPr/>
          <p:nvPr/>
        </p:nvSpPr>
        <p:spPr bwMode="auto">
          <a:xfrm>
            <a:off x="0" y="1660525"/>
            <a:ext cx="788988" cy="1611313"/>
          </a:xfrm>
          <a:custGeom>
            <a:avLst/>
            <a:gdLst>
              <a:gd name="T0" fmla="*/ 0 w 1118"/>
              <a:gd name="T1" fmla="*/ 0 h 2278"/>
              <a:gd name="T2" fmla="*/ 1092 w 1118"/>
              <a:gd name="T3" fmla="*/ 1092 h 2278"/>
              <a:gd name="T4" fmla="*/ 1092 w 1118"/>
              <a:gd name="T5" fmla="*/ 1186 h 2278"/>
              <a:gd name="T6" fmla="*/ 0 w 1118"/>
              <a:gd name="T7" fmla="*/ 2278 h 2278"/>
              <a:gd name="T8" fmla="*/ 0 w 1118"/>
              <a:gd name="T9" fmla="*/ 0 h 2278"/>
            </a:gdLst>
            <a:ahLst/>
            <a:cxnLst>
              <a:cxn ang="0">
                <a:pos x="T0" y="T1"/>
              </a:cxn>
              <a:cxn ang="0">
                <a:pos x="T2" y="T3"/>
              </a:cxn>
              <a:cxn ang="0">
                <a:pos x="T4" y="T5"/>
              </a:cxn>
              <a:cxn ang="0">
                <a:pos x="T6" y="T7"/>
              </a:cxn>
              <a:cxn ang="0">
                <a:pos x="T8" y="T9"/>
              </a:cxn>
            </a:cxnLst>
            <a:rect l="0" t="0" r="r" b="b"/>
            <a:pathLst>
              <a:path w="1118" h="2278">
                <a:moveTo>
                  <a:pt x="0" y="0"/>
                </a:moveTo>
                <a:lnTo>
                  <a:pt x="1092" y="1092"/>
                </a:lnTo>
                <a:cubicBezTo>
                  <a:pt x="1118" y="1118"/>
                  <a:pt x="1118" y="1160"/>
                  <a:pt x="1092" y="1186"/>
                </a:cubicBezTo>
                <a:lnTo>
                  <a:pt x="0" y="2278"/>
                </a:lnTo>
                <a:lnTo>
                  <a:pt x="0" y="0"/>
                </a:lnTo>
                <a:close/>
              </a:path>
            </a:pathLst>
          </a:custGeom>
          <a:solidFill>
            <a:srgbClr val="1DB5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10" name="Freeform 8"/>
          <p:cNvSpPr/>
          <p:nvPr/>
        </p:nvSpPr>
        <p:spPr bwMode="auto">
          <a:xfrm>
            <a:off x="1981200" y="1681163"/>
            <a:ext cx="769938" cy="771525"/>
          </a:xfrm>
          <a:custGeom>
            <a:avLst/>
            <a:gdLst>
              <a:gd name="T0" fmla="*/ 566 w 1091"/>
              <a:gd name="T1" fmla="*/ 10 h 1091"/>
              <a:gd name="T2" fmla="*/ 1081 w 1091"/>
              <a:gd name="T3" fmla="*/ 525 h 1091"/>
              <a:gd name="T4" fmla="*/ 1081 w 1091"/>
              <a:gd name="T5" fmla="*/ 565 h 1091"/>
              <a:gd name="T6" fmla="*/ 566 w 1091"/>
              <a:gd name="T7" fmla="*/ 1080 h 1091"/>
              <a:gd name="T8" fmla="*/ 526 w 1091"/>
              <a:gd name="T9" fmla="*/ 1080 h 1091"/>
              <a:gd name="T10" fmla="*/ 11 w 1091"/>
              <a:gd name="T11" fmla="*/ 565 h 1091"/>
              <a:gd name="T12" fmla="*/ 11 w 1091"/>
              <a:gd name="T13" fmla="*/ 525 h 1091"/>
              <a:gd name="T14" fmla="*/ 526 w 1091"/>
              <a:gd name="T15" fmla="*/ 10 h 1091"/>
              <a:gd name="T16" fmla="*/ 566 w 1091"/>
              <a:gd name="T17" fmla="*/ 1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1" h="1091">
                <a:moveTo>
                  <a:pt x="566" y="10"/>
                </a:moveTo>
                <a:lnTo>
                  <a:pt x="1081" y="525"/>
                </a:lnTo>
                <a:cubicBezTo>
                  <a:pt x="1091" y="536"/>
                  <a:pt x="1091" y="554"/>
                  <a:pt x="1081" y="565"/>
                </a:cubicBezTo>
                <a:lnTo>
                  <a:pt x="566" y="1080"/>
                </a:lnTo>
                <a:cubicBezTo>
                  <a:pt x="555" y="1091"/>
                  <a:pt x="537" y="1091"/>
                  <a:pt x="526" y="1080"/>
                </a:cubicBezTo>
                <a:lnTo>
                  <a:pt x="11" y="565"/>
                </a:lnTo>
                <a:cubicBezTo>
                  <a:pt x="0" y="554"/>
                  <a:pt x="0" y="536"/>
                  <a:pt x="11" y="525"/>
                </a:cubicBezTo>
                <a:lnTo>
                  <a:pt x="526" y="10"/>
                </a:lnTo>
                <a:cubicBezTo>
                  <a:pt x="537" y="0"/>
                  <a:pt x="555" y="0"/>
                  <a:pt x="566" y="10"/>
                </a:cubicBezTo>
                <a:close/>
              </a:path>
            </a:pathLst>
          </a:custGeom>
          <a:solidFill>
            <a:srgbClr val="59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13" name="Freeform 9"/>
          <p:cNvSpPr/>
          <p:nvPr/>
        </p:nvSpPr>
        <p:spPr bwMode="auto">
          <a:xfrm>
            <a:off x="1728778" y="4459116"/>
            <a:ext cx="769938" cy="773113"/>
          </a:xfrm>
          <a:custGeom>
            <a:avLst/>
            <a:gdLst>
              <a:gd name="T0" fmla="*/ 566 w 1091"/>
              <a:gd name="T1" fmla="*/ 11 h 1091"/>
              <a:gd name="T2" fmla="*/ 1080 w 1091"/>
              <a:gd name="T3" fmla="*/ 526 h 1091"/>
              <a:gd name="T4" fmla="*/ 1080 w 1091"/>
              <a:gd name="T5" fmla="*/ 565 h 1091"/>
              <a:gd name="T6" fmla="*/ 566 w 1091"/>
              <a:gd name="T7" fmla="*/ 1080 h 1091"/>
              <a:gd name="T8" fmla="*/ 526 w 1091"/>
              <a:gd name="T9" fmla="*/ 1080 h 1091"/>
              <a:gd name="T10" fmla="*/ 11 w 1091"/>
              <a:gd name="T11" fmla="*/ 565 h 1091"/>
              <a:gd name="T12" fmla="*/ 11 w 1091"/>
              <a:gd name="T13" fmla="*/ 526 h 1091"/>
              <a:gd name="T14" fmla="*/ 526 w 1091"/>
              <a:gd name="T15" fmla="*/ 11 h 1091"/>
              <a:gd name="T16" fmla="*/ 566 w 1091"/>
              <a:gd name="T17" fmla="*/ 11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1" h="1091">
                <a:moveTo>
                  <a:pt x="566" y="11"/>
                </a:moveTo>
                <a:lnTo>
                  <a:pt x="1080" y="526"/>
                </a:lnTo>
                <a:cubicBezTo>
                  <a:pt x="1091" y="537"/>
                  <a:pt x="1091" y="555"/>
                  <a:pt x="1080" y="565"/>
                </a:cubicBezTo>
                <a:lnTo>
                  <a:pt x="566" y="1080"/>
                </a:lnTo>
                <a:cubicBezTo>
                  <a:pt x="555" y="1091"/>
                  <a:pt x="537" y="1091"/>
                  <a:pt x="526" y="1080"/>
                </a:cubicBezTo>
                <a:lnTo>
                  <a:pt x="11" y="565"/>
                </a:lnTo>
                <a:cubicBezTo>
                  <a:pt x="0" y="555"/>
                  <a:pt x="0" y="537"/>
                  <a:pt x="11" y="526"/>
                </a:cubicBezTo>
                <a:lnTo>
                  <a:pt x="526" y="11"/>
                </a:lnTo>
                <a:cubicBezTo>
                  <a:pt x="537" y="0"/>
                  <a:pt x="555" y="0"/>
                  <a:pt x="566" y="11"/>
                </a:cubicBezTo>
                <a:close/>
              </a:path>
            </a:pathLst>
          </a:custGeom>
          <a:noFill/>
          <a:ln w="19050" cap="flat">
            <a:solidFill>
              <a:srgbClr val="FFB53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5D7F"/>
              </a:solidFill>
              <a:effectLst/>
              <a:uLnTx/>
              <a:uFillTx/>
              <a:latin typeface="Arial" panose="020B0604020202020204" pitchFamily="34" charset="0"/>
              <a:ea typeface="宋体" panose="02010600030101010101" pitchFamily="2" charset="-122"/>
              <a:cs typeface="+mn-cs"/>
            </a:endParaRPr>
          </a:p>
        </p:txBody>
      </p:sp>
      <p:sp>
        <p:nvSpPr>
          <p:cNvPr id="14" name="文本框 13"/>
          <p:cNvSpPr txBox="1"/>
          <p:nvPr/>
        </p:nvSpPr>
        <p:spPr>
          <a:xfrm>
            <a:off x="969982" y="2452688"/>
            <a:ext cx="1276311" cy="221599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zh-CN" sz="13800" b="1" dirty="0">
                <a:solidFill>
                  <a:srgbClr val="FFFFFF"/>
                </a:solidFill>
                <a:effectLst>
                  <a:outerShdw blurRad="38100" dist="38100" dir="2700000" algn="tl">
                    <a:srgbClr val="000000">
                      <a:alpha val="43137"/>
                    </a:srgbClr>
                  </a:outerShdw>
                </a:effectLst>
                <a:latin typeface="微软雅黑"/>
                <a:ea typeface="微软雅黑"/>
              </a:rPr>
              <a:t>3</a:t>
            </a:r>
            <a:endParaRPr kumimoji="0" lang="zh-CN" altLang="en-US" sz="138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a:ea typeface="微软雅黑"/>
              <a:cs typeface="+mn-cs"/>
            </a:endParaRPr>
          </a:p>
        </p:txBody>
      </p:sp>
      <p:sp>
        <p:nvSpPr>
          <p:cNvPr id="25" name="矩形 24"/>
          <p:cNvSpPr/>
          <p:nvPr/>
        </p:nvSpPr>
        <p:spPr>
          <a:xfrm>
            <a:off x="3362077" y="1988840"/>
            <a:ext cx="7488832" cy="923330"/>
          </a:xfrm>
          <a:prstGeom prst="rect">
            <a:avLst/>
          </a:prstGeom>
          <a:noFill/>
          <a:ln>
            <a:noFill/>
          </a:ln>
        </p:spPr>
        <p:txBody>
          <a:bodyPr vert="horz" wrap="square" lIns="0" tIns="0" rIns="0" bIns="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6000" b="1" i="0" u="none" strike="noStrike" kern="1200" cap="none" spc="0" normalizeH="0" baseline="0" noProof="0" dirty="0">
                <a:ln>
                  <a:noFill/>
                </a:ln>
                <a:solidFill>
                  <a:srgbClr val="005D7F"/>
                </a:solidFill>
                <a:effectLst/>
                <a:uLnTx/>
                <a:uFillTx/>
                <a:latin typeface="Times New Roman" panose="02020603050405020304" pitchFamily="18" charset="0"/>
                <a:ea typeface="微软雅黑"/>
                <a:cs typeface="Times New Roman" panose="02020603050405020304" pitchFamily="18" charset="0"/>
              </a:rPr>
              <a:t>结论二：级数 展开</a:t>
            </a:r>
            <a:endParaRPr kumimoji="0" lang="en-US" altLang="zh-CN" sz="6000" b="1" i="0" u="none" strike="noStrike" kern="1200" cap="none" spc="0" normalizeH="0" baseline="0" noProof="0" dirty="0">
              <a:ln>
                <a:noFill/>
              </a:ln>
              <a:solidFill>
                <a:srgbClr val="005D7F"/>
              </a:solidFill>
              <a:effectLst/>
              <a:uLnTx/>
              <a:uFillTx/>
              <a:latin typeface="微软雅黑"/>
              <a:ea typeface="微软雅黑"/>
              <a:cs typeface="+mn-cs"/>
            </a:endParaRPr>
          </a:p>
        </p:txBody>
      </p:sp>
    </p:spTree>
    <p:extLst>
      <p:ext uri="{BB962C8B-B14F-4D97-AF65-F5344CB8AC3E}">
        <p14:creationId xmlns:p14="http://schemas.microsoft.com/office/powerpoint/2010/main" val="924619415"/>
      </p:ext>
    </p:extLst>
  </p:cSld>
  <p:clrMapOvr>
    <a:masterClrMapping/>
  </p:clrMapOvr>
  <p:transition spd="med" advTm="9780">
    <p:push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5"/>
          <p:cNvSpPr/>
          <p:nvPr/>
        </p:nvSpPr>
        <p:spPr bwMode="auto">
          <a:xfrm>
            <a:off x="-1" y="378855"/>
            <a:ext cx="403225" cy="823133"/>
          </a:xfrm>
          <a:custGeom>
            <a:avLst/>
            <a:gdLst>
              <a:gd name="T0" fmla="*/ 0 w 302"/>
              <a:gd name="T1" fmla="*/ 0 h 616"/>
              <a:gd name="T2" fmla="*/ 295 w 302"/>
              <a:gd name="T3" fmla="*/ 296 h 616"/>
              <a:gd name="T4" fmla="*/ 295 w 302"/>
              <a:gd name="T5" fmla="*/ 320 h 616"/>
              <a:gd name="T6" fmla="*/ 0 w 302"/>
              <a:gd name="T7" fmla="*/ 616 h 616"/>
              <a:gd name="T8" fmla="*/ 0 w 302"/>
              <a:gd name="T9" fmla="*/ 0 h 616"/>
            </a:gdLst>
            <a:ahLst/>
            <a:cxnLst>
              <a:cxn ang="0">
                <a:pos x="T0" y="T1"/>
              </a:cxn>
              <a:cxn ang="0">
                <a:pos x="T2" y="T3"/>
              </a:cxn>
              <a:cxn ang="0">
                <a:pos x="T4" y="T5"/>
              </a:cxn>
              <a:cxn ang="0">
                <a:pos x="T6" y="T7"/>
              </a:cxn>
              <a:cxn ang="0">
                <a:pos x="T8" y="T9"/>
              </a:cxn>
            </a:cxnLst>
            <a:rect l="0" t="0" r="r" b="b"/>
            <a:pathLst>
              <a:path w="302" h="616">
                <a:moveTo>
                  <a:pt x="0" y="0"/>
                </a:moveTo>
                <a:lnTo>
                  <a:pt x="295" y="296"/>
                </a:lnTo>
                <a:cubicBezTo>
                  <a:pt x="302" y="302"/>
                  <a:pt x="302" y="314"/>
                  <a:pt x="295" y="320"/>
                </a:cubicBezTo>
                <a:lnTo>
                  <a:pt x="0" y="616"/>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6"/>
          <p:cNvSpPr/>
          <p:nvPr/>
        </p:nvSpPr>
        <p:spPr bwMode="auto">
          <a:xfrm>
            <a:off x="0" y="39855"/>
            <a:ext cx="469232" cy="956938"/>
          </a:xfrm>
          <a:custGeom>
            <a:avLst/>
            <a:gdLst>
              <a:gd name="T0" fmla="*/ 0 w 528"/>
              <a:gd name="T1" fmla="*/ 0 h 1076"/>
              <a:gd name="T2" fmla="*/ 516 w 528"/>
              <a:gd name="T3" fmla="*/ 516 h 1076"/>
              <a:gd name="T4" fmla="*/ 516 w 528"/>
              <a:gd name="T5" fmla="*/ 560 h 1076"/>
              <a:gd name="T6" fmla="*/ 0 w 528"/>
              <a:gd name="T7" fmla="*/ 1076 h 1076"/>
              <a:gd name="T8" fmla="*/ 0 w 528"/>
              <a:gd name="T9" fmla="*/ 0 h 1076"/>
            </a:gdLst>
            <a:ahLst/>
            <a:cxnLst>
              <a:cxn ang="0">
                <a:pos x="T0" y="T1"/>
              </a:cxn>
              <a:cxn ang="0">
                <a:pos x="T2" y="T3"/>
              </a:cxn>
              <a:cxn ang="0">
                <a:pos x="T4" y="T5"/>
              </a:cxn>
              <a:cxn ang="0">
                <a:pos x="T6" y="T7"/>
              </a:cxn>
              <a:cxn ang="0">
                <a:pos x="T8" y="T9"/>
              </a:cxn>
            </a:cxnLst>
            <a:rect l="0" t="0" r="r" b="b"/>
            <a:pathLst>
              <a:path w="528" h="1076">
                <a:moveTo>
                  <a:pt x="0" y="0"/>
                </a:moveTo>
                <a:lnTo>
                  <a:pt x="516" y="516"/>
                </a:lnTo>
                <a:cubicBezTo>
                  <a:pt x="528" y="528"/>
                  <a:pt x="528" y="548"/>
                  <a:pt x="516" y="560"/>
                </a:cubicBezTo>
                <a:lnTo>
                  <a:pt x="0" y="1076"/>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4" name="Rectangle 5"/>
          <p:cNvSpPr>
            <a:spLocks noChangeArrowheads="1"/>
          </p:cNvSpPr>
          <p:nvPr/>
        </p:nvSpPr>
        <p:spPr bwMode="auto">
          <a:xfrm>
            <a:off x="0" y="457200"/>
            <a:ext cx="121967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5" name="Rectangle 6"/>
          <p:cNvSpPr>
            <a:spLocks noChangeArrowheads="1"/>
          </p:cNvSpPr>
          <p:nvPr/>
        </p:nvSpPr>
        <p:spPr bwMode="auto">
          <a:xfrm>
            <a:off x="0" y="2482850"/>
            <a:ext cx="121967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
        <p:nvSpPr>
          <p:cNvPr id="8" name="Rectangle 9"/>
          <p:cNvSpPr>
            <a:spLocks noChangeArrowheads="1"/>
          </p:cNvSpPr>
          <p:nvPr/>
        </p:nvSpPr>
        <p:spPr bwMode="auto">
          <a:xfrm>
            <a:off x="5594326" y="476672"/>
            <a:ext cx="5184576" cy="26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a:p>
        </p:txBody>
      </p:sp>
      <mc:AlternateContent xmlns:mc="http://schemas.openxmlformats.org/markup-compatibility/2006" xmlns:a14="http://schemas.microsoft.com/office/drawing/2010/main">
        <mc:Choice Requires="a14">
          <p:sp>
            <p:nvSpPr>
              <p:cNvPr id="2" name="Rectangle 2">
                <a:extLst>
                  <a:ext uri="{FF2B5EF4-FFF2-40B4-BE49-F238E27FC236}">
                    <a16:creationId xmlns:a16="http://schemas.microsoft.com/office/drawing/2014/main" id="{F4E1C9F5-FDB9-4C05-BC10-559D3AB5A88C}"/>
                  </a:ext>
                </a:extLst>
              </p:cNvPr>
              <p:cNvSpPr>
                <a:spLocks noChangeArrowheads="1"/>
              </p:cNvSpPr>
              <p:nvPr/>
            </p:nvSpPr>
            <p:spPr bwMode="auto">
              <a:xfrm>
                <a:off x="430175" y="790421"/>
                <a:ext cx="11647291" cy="282308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en-US" altLang="zh-CN" sz="3600" dirty="0"/>
                  <a:t>        </a:t>
                </a:r>
                <a:r>
                  <a:rPr lang="zh-CN" altLang="zh-CN" sz="3600" dirty="0"/>
                  <a:t>对于</a:t>
                </a:r>
                <a14:m>
                  <m:oMath xmlns:m="http://schemas.openxmlformats.org/officeDocument/2006/math">
                    <m:sSup>
                      <m:sSupPr>
                        <m:ctrlPr>
                          <a:rPr lang="zh-CN" altLang="zh-CN" sz="3600" i="1">
                            <a:latin typeface="Cambria Math" panose="02040503050406030204" pitchFamily="18" charset="0"/>
                          </a:rPr>
                        </m:ctrlPr>
                      </m:sSupPr>
                      <m:e>
                        <m:r>
                          <a:rPr lang="en-US" altLang="zh-CN" sz="3600" i="1">
                            <a:latin typeface="Cambria Math" panose="02040503050406030204" pitchFamily="18" charset="0"/>
                          </a:rPr>
                          <m:t>𝑧</m:t>
                        </m:r>
                      </m:e>
                      <m:sup>
                        <m:r>
                          <a:rPr lang="en-US" altLang="zh-CN" sz="3600" i="1">
                            <a:latin typeface="Cambria Math" panose="02040503050406030204" pitchFamily="18" charset="0"/>
                          </a:rPr>
                          <m:t>𝑖</m:t>
                        </m:r>
                      </m:sup>
                    </m:sSup>
                    <m:d>
                      <m:dPr>
                        <m:ctrlPr>
                          <a:rPr lang="zh-CN" altLang="zh-CN" sz="3600" i="1">
                            <a:latin typeface="Cambria Math" panose="02040503050406030204" pitchFamily="18" charset="0"/>
                          </a:rPr>
                        </m:ctrlPr>
                      </m:dPr>
                      <m:e>
                        <m:r>
                          <a:rPr lang="en-US" altLang="zh-CN" sz="3600" i="1">
                            <a:latin typeface="Cambria Math" panose="02040503050406030204" pitchFamily="18" charset="0"/>
                          </a:rPr>
                          <m:t>𝑖</m:t>
                        </m:r>
                        <m:r>
                          <a:rPr lang="en-US" altLang="zh-CN" sz="3600" i="1">
                            <a:latin typeface="Cambria Math" panose="02040503050406030204" pitchFamily="18" charset="0"/>
                          </a:rPr>
                          <m:t>≥0</m:t>
                        </m:r>
                      </m:e>
                    </m:d>
                  </m:oMath>
                </a14:m>
                <a:r>
                  <a:rPr lang="zh-CN" altLang="zh-CN" sz="3600" dirty="0"/>
                  <a:t>的系数，通过合并同类项后，</a:t>
                </a:r>
                <a14:m>
                  <m:oMath xmlns:m="http://schemas.openxmlformats.org/officeDocument/2006/math">
                    <m:sSup>
                      <m:sSupPr>
                        <m:ctrlPr>
                          <a:rPr lang="zh-CN" altLang="zh-CN" sz="3600" i="1">
                            <a:latin typeface="Cambria Math" panose="02040503050406030204" pitchFamily="18" charset="0"/>
                          </a:rPr>
                        </m:ctrlPr>
                      </m:sSupPr>
                      <m:e>
                        <m:r>
                          <a:rPr lang="en-US" altLang="zh-CN" sz="3600" i="1">
                            <a:latin typeface="Cambria Math" panose="02040503050406030204" pitchFamily="18" charset="0"/>
                          </a:rPr>
                          <m:t>𝑒</m:t>
                        </m:r>
                      </m:e>
                      <m:sup>
                        <m:f>
                          <m:fPr>
                            <m:ctrlPr>
                              <a:rPr lang="zh-CN" altLang="zh-CN" sz="3600" i="1">
                                <a:latin typeface="Cambria Math" panose="02040503050406030204" pitchFamily="18" charset="0"/>
                              </a:rPr>
                            </m:ctrlPr>
                          </m:fPr>
                          <m:num>
                            <m:r>
                              <a:rPr lang="en-US" altLang="zh-CN" sz="3600" i="1">
                                <a:latin typeface="Cambria Math" panose="02040503050406030204" pitchFamily="18" charset="0"/>
                              </a:rPr>
                              <m:t>1</m:t>
                            </m:r>
                          </m:num>
                          <m:den>
                            <m:r>
                              <a:rPr lang="en-US" altLang="zh-CN" sz="3600" i="1">
                                <a:latin typeface="Cambria Math" panose="02040503050406030204" pitchFamily="18" charset="0"/>
                              </a:rPr>
                              <m:t>1−</m:t>
                            </m:r>
                            <m:r>
                              <a:rPr lang="en-US" altLang="zh-CN" sz="3600" i="1">
                                <a:latin typeface="Cambria Math" panose="02040503050406030204" pitchFamily="18" charset="0"/>
                              </a:rPr>
                              <m:t>𝑧</m:t>
                            </m:r>
                          </m:den>
                        </m:f>
                      </m:sup>
                    </m:sSup>
                  </m:oMath>
                </a14:m>
                <a:endParaRPr lang="en-US" altLang="zh-CN" sz="3600" dirty="0"/>
              </a:p>
              <a:p>
                <a:r>
                  <a:rPr lang="zh-CN" altLang="zh-CN" sz="3600" dirty="0"/>
                  <a:t>展开式前几项的系数很容易获得，当</a:t>
                </a:r>
                <a14:m>
                  <m:oMath xmlns:m="http://schemas.openxmlformats.org/officeDocument/2006/math">
                    <m:sSup>
                      <m:sSupPr>
                        <m:ctrlPr>
                          <a:rPr lang="zh-CN" altLang="zh-CN" sz="3600" i="1">
                            <a:latin typeface="Cambria Math" panose="02040503050406030204" pitchFamily="18" charset="0"/>
                          </a:rPr>
                        </m:ctrlPr>
                      </m:sSupPr>
                      <m:e>
                        <m:r>
                          <a:rPr lang="en-US" altLang="zh-CN" sz="3600" i="1">
                            <a:latin typeface="Cambria Math" panose="02040503050406030204" pitchFamily="18" charset="0"/>
                          </a:rPr>
                          <m:t>𝑧</m:t>
                        </m:r>
                      </m:e>
                      <m:sup>
                        <m:r>
                          <a:rPr lang="en-US" altLang="zh-CN" sz="3600" i="1">
                            <a:latin typeface="Cambria Math" panose="02040503050406030204" pitchFamily="18" charset="0"/>
                          </a:rPr>
                          <m:t>𝑖</m:t>
                        </m:r>
                      </m:sup>
                    </m:sSup>
                  </m:oMath>
                </a14:m>
                <a:r>
                  <a:rPr lang="zh-CN" altLang="zh-CN" sz="3600" dirty="0"/>
                  <a:t>的次数过于大后，</a:t>
                </a:r>
                <a:endParaRPr lang="en-US" altLang="zh-CN" sz="3600" dirty="0"/>
              </a:p>
              <a:p>
                <a:r>
                  <a:rPr lang="zh-CN" altLang="zh-CN" sz="3600" dirty="0"/>
                  <a:t>计算就变得困难起来，</a:t>
                </a:r>
                <a14:m>
                  <m:oMath xmlns:m="http://schemas.openxmlformats.org/officeDocument/2006/math">
                    <m:sSup>
                      <m:sSupPr>
                        <m:ctrlPr>
                          <a:rPr lang="zh-CN" altLang="zh-CN" sz="3600" i="1">
                            <a:latin typeface="Cambria Math" panose="02040503050406030204" pitchFamily="18" charset="0"/>
                          </a:rPr>
                        </m:ctrlPr>
                      </m:sSupPr>
                      <m:e>
                        <m:r>
                          <a:rPr lang="en-US" altLang="zh-CN" sz="3600" i="1">
                            <a:latin typeface="Cambria Math" panose="02040503050406030204" pitchFamily="18" charset="0"/>
                          </a:rPr>
                          <m:t>𝑧</m:t>
                        </m:r>
                      </m:e>
                      <m:sup>
                        <m:r>
                          <a:rPr lang="en-US" altLang="zh-CN" sz="3600" i="1">
                            <a:latin typeface="Cambria Math" panose="02040503050406030204" pitchFamily="18" charset="0"/>
                          </a:rPr>
                          <m:t>𝑖</m:t>
                        </m:r>
                      </m:sup>
                    </m:sSup>
                  </m:oMath>
                </a14:m>
                <a:r>
                  <a:rPr lang="zh-CN" altLang="zh-CN" sz="3600" dirty="0"/>
                  <a:t>的系数就变得不那么显然了，</a:t>
                </a:r>
                <a:endParaRPr lang="en-US" altLang="zh-CN" sz="3600" dirty="0"/>
              </a:p>
              <a:p>
                <a:r>
                  <a:rPr lang="zh-CN" altLang="zh-CN" sz="3600" dirty="0"/>
                  <a:t>这迫切需要一种新的方法。</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dirty="0">
                  <a:ln>
                    <a:noFill/>
                  </a:ln>
                  <a:solidFill>
                    <a:schemeClr val="tx1"/>
                  </a:solidFill>
                  <a:effectLst/>
                  <a:latin typeface="Arial" panose="020B0604020202020204" pitchFamily="34" charset="0"/>
                </a:endParaRPr>
              </a:p>
            </p:txBody>
          </p:sp>
        </mc:Choice>
        <mc:Fallback xmlns="">
          <p:sp>
            <p:nvSpPr>
              <p:cNvPr id="2" name="Rectangle 2">
                <a:extLst>
                  <a:ext uri="{FF2B5EF4-FFF2-40B4-BE49-F238E27FC236}">
                    <a16:creationId xmlns:a16="http://schemas.microsoft.com/office/drawing/2014/main" id="{F4E1C9F5-FDB9-4C05-BC10-559D3AB5A88C}"/>
                  </a:ext>
                </a:extLst>
              </p:cNvPr>
              <p:cNvSpPr>
                <a:spLocks noRot="1" noChangeAspect="1" noMove="1" noResize="1" noEditPoints="1" noAdjustHandles="1" noChangeArrowheads="1" noChangeShapeType="1" noTextEdit="1"/>
              </p:cNvSpPr>
              <p:nvPr/>
            </p:nvSpPr>
            <p:spPr bwMode="auto">
              <a:xfrm>
                <a:off x="430175" y="790421"/>
                <a:ext cx="11647291" cy="2823081"/>
              </a:xfrm>
              <a:prstGeom prst="rect">
                <a:avLst/>
              </a:prstGeom>
              <a:blipFill>
                <a:blip r:embed="rId3"/>
                <a:stretch>
                  <a:fillRect l="-1623" r="-62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
        <p:nvSpPr>
          <p:cNvPr id="7" name="Rectangle 3">
            <a:extLst>
              <a:ext uri="{FF2B5EF4-FFF2-40B4-BE49-F238E27FC236}">
                <a16:creationId xmlns:a16="http://schemas.microsoft.com/office/drawing/2014/main" id="{A059A275-5B41-45CD-8A48-9B102F8960C4}"/>
              </a:ext>
            </a:extLst>
          </p:cNvPr>
          <p:cNvSpPr>
            <a:spLocks noChangeArrowheads="1"/>
          </p:cNvSpPr>
          <p:nvPr/>
        </p:nvSpPr>
        <p:spPr bwMode="auto">
          <a:xfrm>
            <a:off x="469232" y="3846000"/>
            <a:ext cx="1219676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solidFill>
                <a:effectLst/>
                <a:latin typeface="Times New Roman" panose="02020603050405020304" pitchFamily="18" charset="0"/>
                <a:ea typeface="等线" panose="02010600030101010101" pitchFamily="2" charset="-122"/>
                <a:cs typeface="Times New Roman" panose="02020603050405020304" pitchFamily="18" charset="0"/>
              </a:rPr>
              <a:t>.</a:t>
            </a:r>
            <a:endParaRPr kumimoji="0" lang="en-US" altLang="zh-CN" sz="1800" b="0" i="0" u="none" strike="noStrike" cap="none" normalizeH="0" baseline="0">
              <a:ln>
                <a:noFill/>
              </a:ln>
              <a:solidFill>
                <a:schemeClr val="tx1"/>
              </a:solidFill>
              <a:effectLst/>
              <a:latin typeface="Arial" panose="020B0604020202020204" pitchFamily="34" charset="0"/>
            </a:endParaRPr>
          </a:p>
        </p:txBody>
      </p:sp>
    </p:spTree>
  </p:cSld>
  <p:clrMapOvr>
    <a:masterClrMapping/>
  </p:clrMapOvr>
  <p:transition spd="med" advTm="9780">
    <p:push dir="r"/>
  </p:transition>
</p:sld>
</file>

<file path=ppt/tags/tag1.xml><?xml version="1.0" encoding="utf-8"?>
<p:tagLst xmlns:a="http://schemas.openxmlformats.org/drawingml/2006/main" xmlns:r="http://schemas.openxmlformats.org/officeDocument/2006/relationships" xmlns:p="http://schemas.openxmlformats.org/presentationml/2006/main">
  <p:tag name="KSO_WPP_MARK_KEY" val="bda8fbca-4ee7-43ca-981b-6ce013d4599f"/>
  <p:tag name="COMMONDATA" val="eyJoZGlkIjoiMGI2YzBiNzU2Yzc1MzRhYTg1NDEwOGI1N2FlNzNjYTAifQ=="/>
</p:tagLst>
</file>

<file path=ppt/theme/theme1.xml><?xml version="1.0" encoding="utf-8"?>
<a:theme xmlns:a="http://schemas.openxmlformats.org/drawingml/2006/main" name="1_默认设计模板">
  <a:themeElements>
    <a:clrScheme name="自定义 28">
      <a:dk1>
        <a:srgbClr val="005D7F"/>
      </a:dk1>
      <a:lt1>
        <a:srgbClr val="1DB5CD"/>
      </a:lt1>
      <a:dk2>
        <a:srgbClr val="FFB530"/>
      </a:dk2>
      <a:lt2>
        <a:srgbClr val="FD7B3F"/>
      </a:lt2>
      <a:accent1>
        <a:srgbClr val="595959"/>
      </a:accent1>
      <a:accent2>
        <a:srgbClr val="FFFFFF"/>
      </a:accent2>
      <a:accent3>
        <a:srgbClr val="969696"/>
      </a:accent3>
      <a:accent4>
        <a:srgbClr val="005D7F"/>
      </a:accent4>
      <a:accent5>
        <a:srgbClr val="1DB5CD"/>
      </a:accent5>
      <a:accent6>
        <a:srgbClr val="FFB530"/>
      </a:accent6>
      <a:hlink>
        <a:srgbClr val="FD7B3F"/>
      </a:hlink>
      <a:folHlink>
        <a:srgbClr val="484849"/>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1477</TotalTime>
  <Words>754</Words>
  <Application>Microsoft Office PowerPoint</Application>
  <PresentationFormat>自定义</PresentationFormat>
  <Paragraphs>141</Paragraphs>
  <Slides>15</Slides>
  <Notes>13</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15</vt:i4>
      </vt:variant>
    </vt:vector>
  </HeadingPairs>
  <TitlesOfParts>
    <vt:vector size="26" baseType="lpstr">
      <vt:lpstr>Lifeline JL</vt:lpstr>
      <vt:lpstr>等线</vt:lpstr>
      <vt:lpstr>仿宋_GB2312</vt:lpstr>
      <vt:lpstr>黑体</vt:lpstr>
      <vt:lpstr>宋体</vt:lpstr>
      <vt:lpstr>微软雅黑</vt:lpstr>
      <vt:lpstr>Arial</vt:lpstr>
      <vt:lpstr>Calibri</vt:lpstr>
      <vt:lpstr>Cambria Math</vt:lpstr>
      <vt:lpstr>Times New Roman</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导出1</dc:title>
  <dc:creator>Administrator</dc:creator>
  <cp:lastModifiedBy>Thinkpad</cp:lastModifiedBy>
  <cp:revision>1731</cp:revision>
  <dcterms:created xsi:type="dcterms:W3CDTF">2013-01-25T01:44:00Z</dcterms:created>
  <dcterms:modified xsi:type="dcterms:W3CDTF">2023-09-24T00:31:08Z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2052-11.1.0.12598</vt:lpwstr>
  </property>
  <property fmtid="{D5CDD505-2E9C-101B-9397-08002B2CF9AE}" pid="3" name="ICV">
    <vt:lpwstr>6721FA284D2648669E8063D395728F21</vt:lpwstr>
  </property>
</Properties>
</file>