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heme/theme3.xml" ContentType="application/vnd.openxmlformats-officedocument.theme+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heme/themeOverride1.xml" ContentType="application/vnd.openxmlformats-officedocument.themeOverride+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heme/themeOverride2.xml" ContentType="application/vnd.openxmlformats-officedocument.themeOverride+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heme/themeOverride3.xml" ContentType="application/vnd.openxmlformats-officedocument.themeOverride+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comments/comment1.xml" ContentType="application/vnd.openxmlformats-officedocument.presentationml.comments+xml"/>
  <Override PartName="/ppt/tags/tag452.xml" ContentType="application/vnd.openxmlformats-officedocument.presentationml.tags+xml"/>
  <Override PartName="/ppt/comments/comment2.xml" ContentType="application/vnd.openxmlformats-officedocument.presentationml.comments+xml"/>
  <Override PartName="/ppt/tags/tag453.xml" ContentType="application/vnd.openxmlformats-officedocument.presentationml.tags+xml"/>
  <Override PartName="/ppt/comments/comment3.xml" ContentType="application/vnd.openxmlformats-officedocument.presentationml.comments+xml"/>
  <Override PartName="/ppt/theme/themeOverride4.xml" ContentType="application/vnd.openxmlformats-officedocument.themeOverride+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heme/themeOverride5.xml" ContentType="application/vnd.openxmlformats-officedocument.themeOverride+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notesSlides/notesSlide1.xml" ContentType="application/vnd.openxmlformats-officedocument.presentationml.notesSlide+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notesSlides/notesSlide2.xml" ContentType="application/vnd.openxmlformats-officedocument.presentationml.notesSlide+xml"/>
  <Override PartName="/ppt/tags/tag463.xml" ContentType="application/vnd.openxmlformats-officedocument.presentationml.tags+xml"/>
  <Override PartName="/ppt/tags/tag464.xml" ContentType="application/vnd.openxmlformats-officedocument.presentationml.tags+xml"/>
  <Override PartName="/ppt/notesSlides/notesSlide3.xml" ContentType="application/vnd.openxmlformats-officedocument.presentationml.notesSlide+xml"/>
  <Override PartName="/ppt/tags/tag465.xml" ContentType="application/vnd.openxmlformats-officedocument.presentationml.tags+xml"/>
  <Override PartName="/ppt/tags/tag466.xml" ContentType="application/vnd.openxmlformats-officedocument.presentationml.tags+xml"/>
  <Override PartName="/ppt/notesSlides/notesSlide4.xml" ContentType="application/vnd.openxmlformats-officedocument.presentationml.notesSlide+xml"/>
  <Override PartName="/ppt/tags/tag467.xml" ContentType="application/vnd.openxmlformats-officedocument.presentationml.tags+xml"/>
  <Override PartName="/ppt/tags/tag468.xml" ContentType="application/vnd.openxmlformats-officedocument.presentationml.tags+xml"/>
  <Override PartName="/ppt/notesSlides/notesSlide5.xml" ContentType="application/vnd.openxmlformats-officedocument.presentationml.notesSlide+xml"/>
  <Override PartName="/ppt/tags/tag469.xml" ContentType="application/vnd.openxmlformats-officedocument.presentationml.tags+xml"/>
  <Override PartName="/ppt/tags/tag470.xml" ContentType="application/vnd.openxmlformats-officedocument.presentationml.tags+xml"/>
  <Override PartName="/ppt/notesSlides/notesSlide6.xml" ContentType="application/vnd.openxmlformats-officedocument.presentationml.notesSlide+xml"/>
  <Override PartName="/ppt/theme/themeOverride6.xml" ContentType="application/vnd.openxmlformats-officedocument.themeOverride+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heme/themeOverride7.xml" ContentType="application/vnd.openxmlformats-officedocument.themeOverride+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notesSlides/notesSlide7.xml" ContentType="application/vnd.openxmlformats-officedocument.presentationml.notesSlide+xml"/>
  <Override PartName="/ppt/theme/themeOverride8.xml" ContentType="application/vnd.openxmlformats-officedocument.themeOverride+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notesMasterIdLst>
    <p:notesMasterId r:id="rId23"/>
  </p:notesMasterIdLst>
  <p:sldIdLst>
    <p:sldId id="257" r:id="rId3"/>
    <p:sldId id="258" r:id="rId4"/>
    <p:sldId id="259" r:id="rId5"/>
    <p:sldId id="319" r:id="rId6"/>
    <p:sldId id="263" r:id="rId7"/>
    <p:sldId id="320" r:id="rId8"/>
    <p:sldId id="265" r:id="rId9"/>
    <p:sldId id="327" r:id="rId10"/>
    <p:sldId id="328" r:id="rId11"/>
    <p:sldId id="268" r:id="rId12"/>
    <p:sldId id="271" r:id="rId13"/>
    <p:sldId id="329" r:id="rId14"/>
    <p:sldId id="330" r:id="rId15"/>
    <p:sldId id="331" r:id="rId16"/>
    <p:sldId id="326" r:id="rId17"/>
    <p:sldId id="332" r:id="rId18"/>
    <p:sldId id="270" r:id="rId19"/>
    <p:sldId id="269" r:id="rId20"/>
    <p:sldId id="333" r:id="rId21"/>
    <p:sldId id="262" r:id="rId22"/>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者" initials="A" lastIdx="0" clrIdx="3"/>
  <p:cmAuthor id="5" name="zong fengxia" initials="fz" lastIdx="8" clrIdx="4"/>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showGuides="1">
      <p:cViewPr varScale="1">
        <p:scale>
          <a:sx n="114" d="100"/>
          <a:sy n="114" d="100"/>
        </p:scale>
        <p:origin x="540" y="96"/>
      </p:cViewPr>
      <p:guideLst>
        <p:guide orient="horz" pos="2133"/>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5" dt="2024-08-13T16:51:01.280" idx="1">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5" dt="2024-08-13T16:51:01.280" idx="7">
    <p:pos x="10" y="10"/>
    <p:text/>
  </p:cm>
</p:cmLst>
</file>

<file path=ppt/comments/comment3.xml><?xml version="1.0" encoding="utf-8"?>
<p:cmLst xmlns:a="http://schemas.openxmlformats.org/drawingml/2006/main" xmlns:r="http://schemas.openxmlformats.org/officeDocument/2006/relationships" xmlns:p="http://schemas.openxmlformats.org/presentationml/2006/main">
  <p:cm authorId="5" dt="2024-08-13T16:51:01.280" idx="8">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2025/2/9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82B620-5902-7416-AD2D-2299EC4AAE2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5CFB459-4C58-3827-79AA-2FE58945B5D6}"/>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F6E5727-7976-5202-AE51-611C0381B38E}"/>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CFBB477C-3AD3-1E7E-1E41-C12C71BE2A08}"/>
              </a:ext>
            </a:extLst>
          </p:cNvPr>
          <p:cNvSpPr>
            <a:spLocks noGrp="1"/>
          </p:cNvSpPr>
          <p:nvPr>
            <p:ph type="sldNum" sz="quarter" idx="5"/>
          </p:nvPr>
        </p:nvSpPr>
        <p:spPr/>
        <p:txBody>
          <a:bodyPr/>
          <a:lstStyle/>
          <a:p>
            <a:fld id="{7421D011-EC35-498F-ADE3-3197FF1A64D5}" type="slidenum">
              <a:rPr lang="zh-CN" altLang="en-US" smtClean="0"/>
              <a:t>12</a:t>
            </a:fld>
            <a:endParaRPr lang="zh-CN" altLang="en-US"/>
          </a:p>
        </p:txBody>
      </p:sp>
    </p:spTree>
    <p:extLst>
      <p:ext uri="{BB962C8B-B14F-4D97-AF65-F5344CB8AC3E}">
        <p14:creationId xmlns:p14="http://schemas.microsoft.com/office/powerpoint/2010/main" val="3809749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C31AA3-6740-E6EF-60BA-5AEC5A89145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10A211A-EFD9-4F44-03FD-FFF084749AB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E4768C7-E36C-5D86-015E-2C0B5A5D12D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509A9F92-9ED3-A1F0-7587-8E039D0E08BA}"/>
              </a:ext>
            </a:extLst>
          </p:cNvPr>
          <p:cNvSpPr>
            <a:spLocks noGrp="1"/>
          </p:cNvSpPr>
          <p:nvPr>
            <p:ph type="sldNum" sz="quarter" idx="5"/>
          </p:nvPr>
        </p:nvSpPr>
        <p:spPr/>
        <p:txBody>
          <a:bodyPr/>
          <a:lstStyle/>
          <a:p>
            <a:fld id="{7421D011-EC35-498F-ADE3-3197FF1A64D5}" type="slidenum">
              <a:rPr lang="zh-CN" altLang="en-US" smtClean="0"/>
              <a:t>13</a:t>
            </a:fld>
            <a:endParaRPr lang="zh-CN" altLang="en-US"/>
          </a:p>
        </p:txBody>
      </p:sp>
    </p:spTree>
    <p:extLst>
      <p:ext uri="{BB962C8B-B14F-4D97-AF65-F5344CB8AC3E}">
        <p14:creationId xmlns:p14="http://schemas.microsoft.com/office/powerpoint/2010/main" val="3325570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136B3-CD1C-BA0C-4169-A1FF2A3F1FB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FAF5867-FFC7-F97F-8A9D-1545CF993800}"/>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10F2266-5AA2-5B34-522F-976B95081DC1}"/>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837F616D-3BBA-1282-060A-6123C4AEE625}"/>
              </a:ext>
            </a:extLst>
          </p:cNvPr>
          <p:cNvSpPr>
            <a:spLocks noGrp="1"/>
          </p:cNvSpPr>
          <p:nvPr>
            <p:ph type="sldNum" sz="quarter" idx="5"/>
          </p:nvPr>
        </p:nvSpPr>
        <p:spPr/>
        <p:txBody>
          <a:bodyPr/>
          <a:lstStyle/>
          <a:p>
            <a:fld id="{7421D011-EC35-498F-ADE3-3197FF1A64D5}" type="slidenum">
              <a:rPr lang="zh-CN" altLang="en-US" smtClean="0"/>
              <a:t>14</a:t>
            </a:fld>
            <a:endParaRPr lang="zh-CN" altLang="en-US"/>
          </a:p>
        </p:txBody>
      </p:sp>
    </p:spTree>
    <p:extLst>
      <p:ext uri="{BB962C8B-B14F-4D97-AF65-F5344CB8AC3E}">
        <p14:creationId xmlns:p14="http://schemas.microsoft.com/office/powerpoint/2010/main" val="3472816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15</a:t>
            </a:fld>
            <a:endParaRPr lang="zh-CN" altLang="en-US"/>
          </a:p>
        </p:txBody>
      </p:sp>
    </p:spTree>
    <p:extLst>
      <p:ext uri="{BB962C8B-B14F-4D97-AF65-F5344CB8AC3E}">
        <p14:creationId xmlns:p14="http://schemas.microsoft.com/office/powerpoint/2010/main" val="1626497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49F51-6799-32C6-212E-9A4FE2D074A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1966141-8313-8237-7074-229C4356369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CFF01CB-609E-E7FC-CE9C-1FBCBA9C1A9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B4DBCB6D-50FB-ED9A-9B13-DE474E23265E}"/>
              </a:ext>
            </a:extLst>
          </p:cNvPr>
          <p:cNvSpPr>
            <a:spLocks noGrp="1"/>
          </p:cNvSpPr>
          <p:nvPr>
            <p:ph type="sldNum" sz="quarter" idx="5"/>
          </p:nvPr>
        </p:nvSpPr>
        <p:spPr/>
        <p:txBody>
          <a:bodyPr/>
          <a:lstStyle/>
          <a:p>
            <a:fld id="{7421D011-EC35-498F-ADE3-3197FF1A64D5}" type="slidenum">
              <a:rPr lang="zh-CN" altLang="en-US" smtClean="0"/>
              <a:t>16</a:t>
            </a:fld>
            <a:endParaRPr lang="zh-CN" altLang="en-US"/>
          </a:p>
        </p:txBody>
      </p:sp>
    </p:spTree>
    <p:extLst>
      <p:ext uri="{BB962C8B-B14F-4D97-AF65-F5344CB8AC3E}">
        <p14:creationId xmlns:p14="http://schemas.microsoft.com/office/powerpoint/2010/main" val="2993617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18</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19</a:t>
            </a:fld>
            <a:endParaRPr lang="zh-CN" altLang="en-US"/>
          </a:p>
        </p:txBody>
      </p:sp>
    </p:spTree>
    <p:extLst>
      <p:ext uri="{BB962C8B-B14F-4D97-AF65-F5344CB8AC3E}">
        <p14:creationId xmlns:p14="http://schemas.microsoft.com/office/powerpoint/2010/main" val="89905968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10" Type="http://schemas.openxmlformats.org/officeDocument/2006/relationships/image" Target="../media/image1.png"/><Relationship Id="rId4" Type="http://schemas.openxmlformats.org/officeDocument/2006/relationships/tags" Target="../tags/tag11.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slideMaster" Target="../slideMasters/slideMaster1.xml"/><Relationship Id="rId5" Type="http://schemas.openxmlformats.org/officeDocument/2006/relationships/tags" Target="../tags/tag96.xml"/><Relationship Id="rId10" Type="http://schemas.openxmlformats.org/officeDocument/2006/relationships/tags" Target="../tags/tag101.xml"/><Relationship Id="rId4" Type="http://schemas.openxmlformats.org/officeDocument/2006/relationships/tags" Target="../tags/tag95.xml"/><Relationship Id="rId9" Type="http://schemas.openxmlformats.org/officeDocument/2006/relationships/tags" Target="../tags/tag100.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04.xml"/><Relationship Id="rId7" Type="http://schemas.openxmlformats.org/officeDocument/2006/relationships/slideMaster" Target="../slideMasters/slideMaster1.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15.xml"/><Relationship Id="rId3" Type="http://schemas.openxmlformats.org/officeDocument/2006/relationships/tags" Target="../tags/tag110.xml"/><Relationship Id="rId7" Type="http://schemas.openxmlformats.org/officeDocument/2006/relationships/tags" Target="../tags/tag114.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slideMaster" Target="../slideMasters/slideMaster1.xml"/><Relationship Id="rId5" Type="http://schemas.openxmlformats.org/officeDocument/2006/relationships/tags" Target="../tags/tag112.xml"/><Relationship Id="rId10" Type="http://schemas.openxmlformats.org/officeDocument/2006/relationships/tags" Target="../tags/tag117.xml"/><Relationship Id="rId4" Type="http://schemas.openxmlformats.org/officeDocument/2006/relationships/tags" Target="../tags/tag111.xml"/><Relationship Id="rId9" Type="http://schemas.openxmlformats.org/officeDocument/2006/relationships/tags" Target="../tags/tag116.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tags" Target="../tags/tag130.xml"/><Relationship Id="rId3" Type="http://schemas.openxmlformats.org/officeDocument/2006/relationships/tags" Target="../tags/tag120.xml"/><Relationship Id="rId7" Type="http://schemas.openxmlformats.org/officeDocument/2006/relationships/tags" Target="../tags/tag124.xml"/><Relationship Id="rId12" Type="http://schemas.openxmlformats.org/officeDocument/2006/relationships/tags" Target="../tags/tag129.xml"/><Relationship Id="rId2" Type="http://schemas.openxmlformats.org/officeDocument/2006/relationships/tags" Target="../tags/tag119.xml"/><Relationship Id="rId16" Type="http://schemas.openxmlformats.org/officeDocument/2006/relationships/slideMaster" Target="../slideMasters/slideMaster1.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tags" Target="../tags/tag128.xml"/><Relationship Id="rId5" Type="http://schemas.openxmlformats.org/officeDocument/2006/relationships/tags" Target="../tags/tag122.xml"/><Relationship Id="rId15" Type="http://schemas.openxmlformats.org/officeDocument/2006/relationships/tags" Target="../tags/tag132.xml"/><Relationship Id="rId10" Type="http://schemas.openxmlformats.org/officeDocument/2006/relationships/tags" Target="../tags/tag127.xml"/><Relationship Id="rId4" Type="http://schemas.openxmlformats.org/officeDocument/2006/relationships/tags" Target="../tags/tag121.xml"/><Relationship Id="rId9" Type="http://schemas.openxmlformats.org/officeDocument/2006/relationships/tags" Target="../tags/tag126.xml"/><Relationship Id="rId14" Type="http://schemas.openxmlformats.org/officeDocument/2006/relationships/tags" Target="../tags/tag13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40.xml"/><Relationship Id="rId3" Type="http://schemas.openxmlformats.org/officeDocument/2006/relationships/tags" Target="../tags/tag135.xml"/><Relationship Id="rId7" Type="http://schemas.openxmlformats.org/officeDocument/2006/relationships/tags" Target="../tags/tag139.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tags" Target="../tags/tag138.xml"/><Relationship Id="rId5" Type="http://schemas.openxmlformats.org/officeDocument/2006/relationships/tags" Target="../tags/tag137.xml"/><Relationship Id="rId10" Type="http://schemas.openxmlformats.org/officeDocument/2006/relationships/image" Target="../media/image4.jpeg"/><Relationship Id="rId4" Type="http://schemas.openxmlformats.org/officeDocument/2006/relationships/tags" Target="../tags/tag136.xml"/><Relationship Id="rId9"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48.xml"/><Relationship Id="rId3" Type="http://schemas.openxmlformats.org/officeDocument/2006/relationships/tags" Target="../tags/tag143.xml"/><Relationship Id="rId7" Type="http://schemas.openxmlformats.org/officeDocument/2006/relationships/tags" Target="../tags/tag14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10" Type="http://schemas.openxmlformats.org/officeDocument/2006/relationships/image" Target="../media/image4.jpeg"/><Relationship Id="rId4" Type="http://schemas.openxmlformats.org/officeDocument/2006/relationships/tags" Target="../tags/tag144.xml"/><Relationship Id="rId9"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56.xml"/><Relationship Id="rId13" Type="http://schemas.openxmlformats.org/officeDocument/2006/relationships/tags" Target="../tags/tag161.xml"/><Relationship Id="rId18" Type="http://schemas.openxmlformats.org/officeDocument/2006/relationships/tags" Target="../tags/tag166.xml"/><Relationship Id="rId3" Type="http://schemas.openxmlformats.org/officeDocument/2006/relationships/tags" Target="../tags/tag151.xml"/><Relationship Id="rId7" Type="http://schemas.openxmlformats.org/officeDocument/2006/relationships/tags" Target="../tags/tag155.xml"/><Relationship Id="rId12" Type="http://schemas.openxmlformats.org/officeDocument/2006/relationships/tags" Target="../tags/tag160.xml"/><Relationship Id="rId17" Type="http://schemas.openxmlformats.org/officeDocument/2006/relationships/tags" Target="../tags/tag165.xml"/><Relationship Id="rId2" Type="http://schemas.openxmlformats.org/officeDocument/2006/relationships/tags" Target="../tags/tag150.xml"/><Relationship Id="rId16" Type="http://schemas.openxmlformats.org/officeDocument/2006/relationships/tags" Target="../tags/tag164.xml"/><Relationship Id="rId20" Type="http://schemas.openxmlformats.org/officeDocument/2006/relationships/slideMaster" Target="../slideMasters/slideMaster1.xml"/><Relationship Id="rId1" Type="http://schemas.openxmlformats.org/officeDocument/2006/relationships/tags" Target="../tags/tag149.xml"/><Relationship Id="rId6" Type="http://schemas.openxmlformats.org/officeDocument/2006/relationships/tags" Target="../tags/tag154.xml"/><Relationship Id="rId11" Type="http://schemas.openxmlformats.org/officeDocument/2006/relationships/tags" Target="../tags/tag159.xml"/><Relationship Id="rId5" Type="http://schemas.openxmlformats.org/officeDocument/2006/relationships/tags" Target="../tags/tag153.xml"/><Relationship Id="rId15" Type="http://schemas.openxmlformats.org/officeDocument/2006/relationships/tags" Target="../tags/tag163.xml"/><Relationship Id="rId10" Type="http://schemas.openxmlformats.org/officeDocument/2006/relationships/tags" Target="../tags/tag158.xml"/><Relationship Id="rId19" Type="http://schemas.openxmlformats.org/officeDocument/2006/relationships/tags" Target="../tags/tag167.xml"/><Relationship Id="rId4" Type="http://schemas.openxmlformats.org/officeDocument/2006/relationships/tags" Target="../tags/tag152.xml"/><Relationship Id="rId9" Type="http://schemas.openxmlformats.org/officeDocument/2006/relationships/tags" Target="../tags/tag157.xml"/><Relationship Id="rId14" Type="http://schemas.openxmlformats.org/officeDocument/2006/relationships/tags" Target="../tags/tag162.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175.xml"/><Relationship Id="rId3" Type="http://schemas.openxmlformats.org/officeDocument/2006/relationships/tags" Target="../tags/tag170.xml"/><Relationship Id="rId7" Type="http://schemas.openxmlformats.org/officeDocument/2006/relationships/tags" Target="../tags/tag174.xml"/><Relationship Id="rId12" Type="http://schemas.openxmlformats.org/officeDocument/2006/relationships/image" Target="../media/image4.jpeg"/><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tags" Target="../tags/tag173.xml"/><Relationship Id="rId11" Type="http://schemas.openxmlformats.org/officeDocument/2006/relationships/slideMaster" Target="../slideMasters/slideMaster1.xml"/><Relationship Id="rId5" Type="http://schemas.openxmlformats.org/officeDocument/2006/relationships/tags" Target="../tags/tag172.xml"/><Relationship Id="rId10" Type="http://schemas.openxmlformats.org/officeDocument/2006/relationships/tags" Target="../tags/tag177.xml"/><Relationship Id="rId4" Type="http://schemas.openxmlformats.org/officeDocument/2006/relationships/tags" Target="../tags/tag171.xml"/><Relationship Id="rId9" Type="http://schemas.openxmlformats.org/officeDocument/2006/relationships/tags" Target="../tags/tag176.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tags" Target="../tags/tag190.xml"/><Relationship Id="rId18" Type="http://schemas.openxmlformats.org/officeDocument/2006/relationships/tags" Target="../tags/tag195.xml"/><Relationship Id="rId26" Type="http://schemas.openxmlformats.org/officeDocument/2006/relationships/tags" Target="../tags/tag203.xml"/><Relationship Id="rId3" Type="http://schemas.openxmlformats.org/officeDocument/2006/relationships/tags" Target="../tags/tag180.xml"/><Relationship Id="rId21" Type="http://schemas.openxmlformats.org/officeDocument/2006/relationships/tags" Target="../tags/tag198.xml"/><Relationship Id="rId7" Type="http://schemas.openxmlformats.org/officeDocument/2006/relationships/tags" Target="../tags/tag184.xml"/><Relationship Id="rId12" Type="http://schemas.openxmlformats.org/officeDocument/2006/relationships/tags" Target="../tags/tag189.xml"/><Relationship Id="rId17" Type="http://schemas.openxmlformats.org/officeDocument/2006/relationships/tags" Target="../tags/tag194.xml"/><Relationship Id="rId25" Type="http://schemas.openxmlformats.org/officeDocument/2006/relationships/tags" Target="../tags/tag202.xml"/><Relationship Id="rId2" Type="http://schemas.openxmlformats.org/officeDocument/2006/relationships/tags" Target="../tags/tag179.xml"/><Relationship Id="rId16" Type="http://schemas.openxmlformats.org/officeDocument/2006/relationships/tags" Target="../tags/tag193.xml"/><Relationship Id="rId20" Type="http://schemas.openxmlformats.org/officeDocument/2006/relationships/tags" Target="../tags/tag197.xml"/><Relationship Id="rId29" Type="http://schemas.openxmlformats.org/officeDocument/2006/relationships/tags" Target="../tags/tag206.xml"/><Relationship Id="rId1" Type="http://schemas.openxmlformats.org/officeDocument/2006/relationships/tags" Target="../tags/tag178.xml"/><Relationship Id="rId6" Type="http://schemas.openxmlformats.org/officeDocument/2006/relationships/tags" Target="../tags/tag183.xml"/><Relationship Id="rId11" Type="http://schemas.openxmlformats.org/officeDocument/2006/relationships/tags" Target="../tags/tag188.xml"/><Relationship Id="rId24" Type="http://schemas.openxmlformats.org/officeDocument/2006/relationships/tags" Target="../tags/tag201.xml"/><Relationship Id="rId5" Type="http://schemas.openxmlformats.org/officeDocument/2006/relationships/tags" Target="../tags/tag182.xml"/><Relationship Id="rId15" Type="http://schemas.openxmlformats.org/officeDocument/2006/relationships/tags" Target="../tags/tag192.xml"/><Relationship Id="rId23" Type="http://schemas.openxmlformats.org/officeDocument/2006/relationships/tags" Target="../tags/tag200.xml"/><Relationship Id="rId28" Type="http://schemas.openxmlformats.org/officeDocument/2006/relationships/tags" Target="../tags/tag205.xml"/><Relationship Id="rId10" Type="http://schemas.openxmlformats.org/officeDocument/2006/relationships/tags" Target="../tags/tag187.xml"/><Relationship Id="rId19" Type="http://schemas.openxmlformats.org/officeDocument/2006/relationships/tags" Target="../tags/tag196.xml"/><Relationship Id="rId31" Type="http://schemas.openxmlformats.org/officeDocument/2006/relationships/slideMaster" Target="../slideMasters/slideMaster1.xml"/><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tags" Target="../tags/tag191.xml"/><Relationship Id="rId22" Type="http://schemas.openxmlformats.org/officeDocument/2006/relationships/tags" Target="../tags/tag199.xml"/><Relationship Id="rId27" Type="http://schemas.openxmlformats.org/officeDocument/2006/relationships/tags" Target="../tags/tag204.xml"/><Relationship Id="rId30" Type="http://schemas.openxmlformats.org/officeDocument/2006/relationships/tags" Target="../tags/tag207.xml"/></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221.xml"/><Relationship Id="rId3" Type="http://schemas.openxmlformats.org/officeDocument/2006/relationships/tags" Target="../tags/tag216.xml"/><Relationship Id="rId7" Type="http://schemas.openxmlformats.org/officeDocument/2006/relationships/tags" Target="../tags/tag220.xml"/><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tags" Target="../tags/tag219.xml"/><Relationship Id="rId5" Type="http://schemas.openxmlformats.org/officeDocument/2006/relationships/tags" Target="../tags/tag218.xml"/><Relationship Id="rId10" Type="http://schemas.openxmlformats.org/officeDocument/2006/relationships/image" Target="../media/image1.png"/><Relationship Id="rId4" Type="http://schemas.openxmlformats.org/officeDocument/2006/relationships/tags" Target="../tags/tag217.xml"/><Relationship Id="rId9"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23.xml"/><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5" Type="http://schemas.openxmlformats.org/officeDocument/2006/relationships/tags" Target="../tags/tag20.xml"/><Relationship Id="rId10" Type="http://schemas.openxmlformats.org/officeDocument/2006/relationships/tags" Target="../tags/tag25.xml"/><Relationship Id="rId4" Type="http://schemas.openxmlformats.org/officeDocument/2006/relationships/tags" Target="../tags/tag19.xml"/><Relationship Id="rId9" Type="http://schemas.openxmlformats.org/officeDocument/2006/relationships/tags" Target="../tags/tag24.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229.xml"/><Relationship Id="rId3" Type="http://schemas.openxmlformats.org/officeDocument/2006/relationships/tags" Target="../tags/tag224.xml"/><Relationship Id="rId7" Type="http://schemas.openxmlformats.org/officeDocument/2006/relationships/tags" Target="../tags/tag228.xml"/><Relationship Id="rId12" Type="http://schemas.openxmlformats.org/officeDocument/2006/relationships/slideMaster" Target="../slideMasters/slideMaster2.xml"/><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tags" Target="../tags/tag227.xml"/><Relationship Id="rId11" Type="http://schemas.openxmlformats.org/officeDocument/2006/relationships/tags" Target="../tags/tag232.xml"/><Relationship Id="rId5" Type="http://schemas.openxmlformats.org/officeDocument/2006/relationships/tags" Target="../tags/tag226.xml"/><Relationship Id="rId10" Type="http://schemas.openxmlformats.org/officeDocument/2006/relationships/tags" Target="../tags/tag231.xml"/><Relationship Id="rId4" Type="http://schemas.openxmlformats.org/officeDocument/2006/relationships/tags" Target="../tags/tag225.xml"/><Relationship Id="rId9" Type="http://schemas.openxmlformats.org/officeDocument/2006/relationships/tags" Target="../tags/tag230.xml"/></Relationships>
</file>

<file path=ppt/slideLayouts/_rels/slideLayout21.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235.xml"/><Relationship Id="rId7" Type="http://schemas.openxmlformats.org/officeDocument/2006/relationships/tags" Target="../tags/tag239.xml"/><Relationship Id="rId2" Type="http://schemas.openxmlformats.org/officeDocument/2006/relationships/tags" Target="../tags/tag234.xml"/><Relationship Id="rId1" Type="http://schemas.openxmlformats.org/officeDocument/2006/relationships/tags" Target="../tags/tag233.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9"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247.xml"/><Relationship Id="rId13" Type="http://schemas.openxmlformats.org/officeDocument/2006/relationships/slideMaster" Target="../slideMasters/slideMaster2.xml"/><Relationship Id="rId3" Type="http://schemas.openxmlformats.org/officeDocument/2006/relationships/tags" Target="../tags/tag242.xml"/><Relationship Id="rId7" Type="http://schemas.openxmlformats.org/officeDocument/2006/relationships/tags" Target="../tags/tag246.xml"/><Relationship Id="rId12" Type="http://schemas.openxmlformats.org/officeDocument/2006/relationships/tags" Target="../tags/tag251.xml"/><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tags" Target="../tags/tag245.xml"/><Relationship Id="rId11" Type="http://schemas.openxmlformats.org/officeDocument/2006/relationships/tags" Target="../tags/tag250.xml"/><Relationship Id="rId5" Type="http://schemas.openxmlformats.org/officeDocument/2006/relationships/tags" Target="../tags/tag244.xml"/><Relationship Id="rId10" Type="http://schemas.openxmlformats.org/officeDocument/2006/relationships/tags" Target="../tags/tag249.xml"/><Relationship Id="rId4" Type="http://schemas.openxmlformats.org/officeDocument/2006/relationships/tags" Target="../tags/tag243.xml"/><Relationship Id="rId9" Type="http://schemas.openxmlformats.org/officeDocument/2006/relationships/tags" Target="../tags/tag248.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259.xml"/><Relationship Id="rId13" Type="http://schemas.openxmlformats.org/officeDocument/2006/relationships/tags" Target="../tags/tag264.xml"/><Relationship Id="rId3" Type="http://schemas.openxmlformats.org/officeDocument/2006/relationships/tags" Target="../tags/tag254.xml"/><Relationship Id="rId7" Type="http://schemas.openxmlformats.org/officeDocument/2006/relationships/tags" Target="../tags/tag258.xml"/><Relationship Id="rId12" Type="http://schemas.openxmlformats.org/officeDocument/2006/relationships/tags" Target="../tags/tag263.xml"/><Relationship Id="rId2" Type="http://schemas.openxmlformats.org/officeDocument/2006/relationships/tags" Target="../tags/tag253.xml"/><Relationship Id="rId1" Type="http://schemas.openxmlformats.org/officeDocument/2006/relationships/tags" Target="../tags/tag252.xml"/><Relationship Id="rId6" Type="http://schemas.openxmlformats.org/officeDocument/2006/relationships/tags" Target="../tags/tag257.xml"/><Relationship Id="rId11" Type="http://schemas.openxmlformats.org/officeDocument/2006/relationships/tags" Target="../tags/tag262.xml"/><Relationship Id="rId5" Type="http://schemas.openxmlformats.org/officeDocument/2006/relationships/tags" Target="../tags/tag256.xml"/><Relationship Id="rId15" Type="http://schemas.openxmlformats.org/officeDocument/2006/relationships/slideMaster" Target="../slideMasters/slideMaster2.xml"/><Relationship Id="rId10" Type="http://schemas.openxmlformats.org/officeDocument/2006/relationships/tags" Target="../tags/tag261.xml"/><Relationship Id="rId4" Type="http://schemas.openxmlformats.org/officeDocument/2006/relationships/tags" Target="../tags/tag255.xml"/><Relationship Id="rId9" Type="http://schemas.openxmlformats.org/officeDocument/2006/relationships/tags" Target="../tags/tag260.xml"/><Relationship Id="rId14" Type="http://schemas.openxmlformats.org/officeDocument/2006/relationships/tags" Target="../tags/tag265.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268.xml"/><Relationship Id="rId7" Type="http://schemas.openxmlformats.org/officeDocument/2006/relationships/slideMaster" Target="../slideMasters/slideMaster2.xml"/><Relationship Id="rId2" Type="http://schemas.openxmlformats.org/officeDocument/2006/relationships/tags" Target="../tags/tag267.xml"/><Relationship Id="rId1" Type="http://schemas.openxmlformats.org/officeDocument/2006/relationships/tags" Target="../tags/tag266.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274.xml"/><Relationship Id="rId2" Type="http://schemas.openxmlformats.org/officeDocument/2006/relationships/tags" Target="../tags/tag273.xml"/><Relationship Id="rId1" Type="http://schemas.openxmlformats.org/officeDocument/2006/relationships/tags" Target="../tags/tag272.xml"/><Relationship Id="rId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282.xml"/><Relationship Id="rId13" Type="http://schemas.openxmlformats.org/officeDocument/2006/relationships/slideMaster" Target="../slideMasters/slideMaster2.xml"/><Relationship Id="rId3" Type="http://schemas.openxmlformats.org/officeDocument/2006/relationships/tags" Target="../tags/tag277.xml"/><Relationship Id="rId7" Type="http://schemas.openxmlformats.org/officeDocument/2006/relationships/tags" Target="../tags/tag281.xml"/><Relationship Id="rId12" Type="http://schemas.openxmlformats.org/officeDocument/2006/relationships/tags" Target="../tags/tag286.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tags" Target="../tags/tag280.xml"/><Relationship Id="rId11" Type="http://schemas.openxmlformats.org/officeDocument/2006/relationships/tags" Target="../tags/tag285.xml"/><Relationship Id="rId5" Type="http://schemas.openxmlformats.org/officeDocument/2006/relationships/tags" Target="../tags/tag279.xml"/><Relationship Id="rId10" Type="http://schemas.openxmlformats.org/officeDocument/2006/relationships/tags" Target="../tags/tag284.xml"/><Relationship Id="rId4" Type="http://schemas.openxmlformats.org/officeDocument/2006/relationships/tags" Target="../tags/tag278.xml"/><Relationship Id="rId9" Type="http://schemas.openxmlformats.org/officeDocument/2006/relationships/tags" Target="../tags/tag283.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294.xml"/><Relationship Id="rId3" Type="http://schemas.openxmlformats.org/officeDocument/2006/relationships/tags" Target="../tags/tag289.xml"/><Relationship Id="rId7" Type="http://schemas.openxmlformats.org/officeDocument/2006/relationships/tags" Target="../tags/tag293.xml"/><Relationship Id="rId12" Type="http://schemas.openxmlformats.org/officeDocument/2006/relationships/slideMaster" Target="../slideMasters/slideMaster2.xml"/><Relationship Id="rId2" Type="http://schemas.openxmlformats.org/officeDocument/2006/relationships/tags" Target="../tags/tag288.xml"/><Relationship Id="rId1" Type="http://schemas.openxmlformats.org/officeDocument/2006/relationships/tags" Target="../tags/tag287.xml"/><Relationship Id="rId6" Type="http://schemas.openxmlformats.org/officeDocument/2006/relationships/tags" Target="../tags/tag292.xml"/><Relationship Id="rId11" Type="http://schemas.openxmlformats.org/officeDocument/2006/relationships/tags" Target="../tags/tag297.xml"/><Relationship Id="rId5" Type="http://schemas.openxmlformats.org/officeDocument/2006/relationships/tags" Target="../tags/tag291.xml"/><Relationship Id="rId10" Type="http://schemas.openxmlformats.org/officeDocument/2006/relationships/tags" Target="../tags/tag296.xml"/><Relationship Id="rId4" Type="http://schemas.openxmlformats.org/officeDocument/2006/relationships/tags" Target="../tags/tag290.xml"/><Relationship Id="rId9" Type="http://schemas.openxmlformats.org/officeDocument/2006/relationships/tags" Target="../tags/tag295.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305.xml"/><Relationship Id="rId3" Type="http://schemas.openxmlformats.org/officeDocument/2006/relationships/tags" Target="../tags/tag300.xml"/><Relationship Id="rId7" Type="http://schemas.openxmlformats.org/officeDocument/2006/relationships/tags" Target="../tags/tag304.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tags" Target="../tags/tag303.xml"/><Relationship Id="rId11" Type="http://schemas.openxmlformats.org/officeDocument/2006/relationships/slideMaster" Target="../slideMasters/slideMaster2.xml"/><Relationship Id="rId5" Type="http://schemas.openxmlformats.org/officeDocument/2006/relationships/tags" Target="../tags/tag302.xml"/><Relationship Id="rId10" Type="http://schemas.openxmlformats.org/officeDocument/2006/relationships/tags" Target="../tags/tag307.xml"/><Relationship Id="rId4" Type="http://schemas.openxmlformats.org/officeDocument/2006/relationships/tags" Target="../tags/tag301.xml"/><Relationship Id="rId9" Type="http://schemas.openxmlformats.org/officeDocument/2006/relationships/tags" Target="../tags/tag306.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10.xml"/><Relationship Id="rId7" Type="http://schemas.openxmlformats.org/officeDocument/2006/relationships/slideMaster" Target="../slideMasters/slideMaster2.xml"/><Relationship Id="rId2" Type="http://schemas.openxmlformats.org/officeDocument/2006/relationships/tags" Target="../tags/tag309.xml"/><Relationship Id="rId1" Type="http://schemas.openxmlformats.org/officeDocument/2006/relationships/tags" Target="../tags/tag308.xml"/><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9"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8" Type="http://schemas.openxmlformats.org/officeDocument/2006/relationships/tags" Target="../tags/tag321.xml"/><Relationship Id="rId3" Type="http://schemas.openxmlformats.org/officeDocument/2006/relationships/tags" Target="../tags/tag316.xml"/><Relationship Id="rId7" Type="http://schemas.openxmlformats.org/officeDocument/2006/relationships/tags" Target="../tags/tag320.xml"/><Relationship Id="rId2" Type="http://schemas.openxmlformats.org/officeDocument/2006/relationships/tags" Target="../tags/tag315.xml"/><Relationship Id="rId1" Type="http://schemas.openxmlformats.org/officeDocument/2006/relationships/tags" Target="../tags/tag314.xml"/><Relationship Id="rId6" Type="http://schemas.openxmlformats.org/officeDocument/2006/relationships/tags" Target="../tags/tag319.xml"/><Relationship Id="rId11" Type="http://schemas.openxmlformats.org/officeDocument/2006/relationships/slideMaster" Target="../slideMasters/slideMaster2.xml"/><Relationship Id="rId5" Type="http://schemas.openxmlformats.org/officeDocument/2006/relationships/tags" Target="../tags/tag318.xml"/><Relationship Id="rId10" Type="http://schemas.openxmlformats.org/officeDocument/2006/relationships/tags" Target="../tags/tag323.xml"/><Relationship Id="rId4" Type="http://schemas.openxmlformats.org/officeDocument/2006/relationships/tags" Target="../tags/tag317.xml"/><Relationship Id="rId9" Type="http://schemas.openxmlformats.org/officeDocument/2006/relationships/tags" Target="../tags/tag322.xml"/></Relationships>
</file>

<file path=ppt/slideLayouts/_rels/slideLayout31.xml.rels><?xml version="1.0" encoding="UTF-8" standalone="yes"?>
<Relationships xmlns="http://schemas.openxmlformats.org/package/2006/relationships"><Relationship Id="rId8" Type="http://schemas.openxmlformats.org/officeDocument/2006/relationships/tags" Target="../tags/tag331.xml"/><Relationship Id="rId13" Type="http://schemas.openxmlformats.org/officeDocument/2006/relationships/tags" Target="../tags/tag336.xml"/><Relationship Id="rId3" Type="http://schemas.openxmlformats.org/officeDocument/2006/relationships/tags" Target="../tags/tag326.xml"/><Relationship Id="rId7" Type="http://schemas.openxmlformats.org/officeDocument/2006/relationships/tags" Target="../tags/tag330.xml"/><Relationship Id="rId12" Type="http://schemas.openxmlformats.org/officeDocument/2006/relationships/tags" Target="../tags/tag335.xml"/><Relationship Id="rId2" Type="http://schemas.openxmlformats.org/officeDocument/2006/relationships/tags" Target="../tags/tag325.xml"/><Relationship Id="rId16" Type="http://schemas.openxmlformats.org/officeDocument/2006/relationships/slideMaster" Target="../slideMasters/slideMaster2.xml"/><Relationship Id="rId1" Type="http://schemas.openxmlformats.org/officeDocument/2006/relationships/tags" Target="../tags/tag324.xml"/><Relationship Id="rId6" Type="http://schemas.openxmlformats.org/officeDocument/2006/relationships/tags" Target="../tags/tag329.xml"/><Relationship Id="rId11" Type="http://schemas.openxmlformats.org/officeDocument/2006/relationships/tags" Target="../tags/tag334.xml"/><Relationship Id="rId5" Type="http://schemas.openxmlformats.org/officeDocument/2006/relationships/tags" Target="../tags/tag328.xml"/><Relationship Id="rId15" Type="http://schemas.openxmlformats.org/officeDocument/2006/relationships/tags" Target="../tags/tag338.xml"/><Relationship Id="rId10" Type="http://schemas.openxmlformats.org/officeDocument/2006/relationships/tags" Target="../tags/tag333.xml"/><Relationship Id="rId4" Type="http://schemas.openxmlformats.org/officeDocument/2006/relationships/tags" Target="../tags/tag327.xml"/><Relationship Id="rId9" Type="http://schemas.openxmlformats.org/officeDocument/2006/relationships/tags" Target="../tags/tag332.xml"/><Relationship Id="rId14" Type="http://schemas.openxmlformats.org/officeDocument/2006/relationships/tags" Target="../tags/tag337.xml"/></Relationships>
</file>

<file path=ppt/slideLayouts/_rels/slideLayout32.xml.rels><?xml version="1.0" encoding="UTF-8" standalone="yes"?>
<Relationships xmlns="http://schemas.openxmlformats.org/package/2006/relationships"><Relationship Id="rId8" Type="http://schemas.openxmlformats.org/officeDocument/2006/relationships/tags" Target="../tags/tag346.xml"/><Relationship Id="rId3" Type="http://schemas.openxmlformats.org/officeDocument/2006/relationships/tags" Target="../tags/tag341.xml"/><Relationship Id="rId7" Type="http://schemas.openxmlformats.org/officeDocument/2006/relationships/tags" Target="../tags/tag345.xml"/><Relationship Id="rId2" Type="http://schemas.openxmlformats.org/officeDocument/2006/relationships/tags" Target="../tags/tag340.xml"/><Relationship Id="rId1" Type="http://schemas.openxmlformats.org/officeDocument/2006/relationships/tags" Target="../tags/tag339.xml"/><Relationship Id="rId6" Type="http://schemas.openxmlformats.org/officeDocument/2006/relationships/tags" Target="../tags/tag344.xml"/><Relationship Id="rId5" Type="http://schemas.openxmlformats.org/officeDocument/2006/relationships/tags" Target="../tags/tag343.xml"/><Relationship Id="rId10" Type="http://schemas.openxmlformats.org/officeDocument/2006/relationships/image" Target="../media/image4.jpeg"/><Relationship Id="rId4" Type="http://schemas.openxmlformats.org/officeDocument/2006/relationships/tags" Target="../tags/tag342.xml"/><Relationship Id="rId9"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8" Type="http://schemas.openxmlformats.org/officeDocument/2006/relationships/tags" Target="../tags/tag354.xml"/><Relationship Id="rId3" Type="http://schemas.openxmlformats.org/officeDocument/2006/relationships/tags" Target="../tags/tag349.xml"/><Relationship Id="rId7" Type="http://schemas.openxmlformats.org/officeDocument/2006/relationships/tags" Target="../tags/tag353.xml"/><Relationship Id="rId2" Type="http://schemas.openxmlformats.org/officeDocument/2006/relationships/tags" Target="../tags/tag348.xml"/><Relationship Id="rId1" Type="http://schemas.openxmlformats.org/officeDocument/2006/relationships/tags" Target="../tags/tag347.xml"/><Relationship Id="rId6" Type="http://schemas.openxmlformats.org/officeDocument/2006/relationships/tags" Target="../tags/tag352.xml"/><Relationship Id="rId5" Type="http://schemas.openxmlformats.org/officeDocument/2006/relationships/tags" Target="../tags/tag351.xml"/><Relationship Id="rId10" Type="http://schemas.openxmlformats.org/officeDocument/2006/relationships/image" Target="../media/image4.jpeg"/><Relationship Id="rId4" Type="http://schemas.openxmlformats.org/officeDocument/2006/relationships/tags" Target="../tags/tag350.xml"/><Relationship Id="rId9"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8" Type="http://schemas.openxmlformats.org/officeDocument/2006/relationships/tags" Target="../tags/tag362.xml"/><Relationship Id="rId13" Type="http://schemas.openxmlformats.org/officeDocument/2006/relationships/tags" Target="../tags/tag367.xml"/><Relationship Id="rId18" Type="http://schemas.openxmlformats.org/officeDocument/2006/relationships/tags" Target="../tags/tag372.xml"/><Relationship Id="rId3" Type="http://schemas.openxmlformats.org/officeDocument/2006/relationships/tags" Target="../tags/tag357.xml"/><Relationship Id="rId7" Type="http://schemas.openxmlformats.org/officeDocument/2006/relationships/tags" Target="../tags/tag361.xml"/><Relationship Id="rId12" Type="http://schemas.openxmlformats.org/officeDocument/2006/relationships/tags" Target="../tags/tag366.xml"/><Relationship Id="rId17" Type="http://schemas.openxmlformats.org/officeDocument/2006/relationships/tags" Target="../tags/tag371.xml"/><Relationship Id="rId2" Type="http://schemas.openxmlformats.org/officeDocument/2006/relationships/tags" Target="../tags/tag356.xml"/><Relationship Id="rId16" Type="http://schemas.openxmlformats.org/officeDocument/2006/relationships/tags" Target="../tags/tag370.xml"/><Relationship Id="rId20" Type="http://schemas.openxmlformats.org/officeDocument/2006/relationships/slideMaster" Target="../slideMasters/slideMaster2.xml"/><Relationship Id="rId1" Type="http://schemas.openxmlformats.org/officeDocument/2006/relationships/tags" Target="../tags/tag355.xml"/><Relationship Id="rId6" Type="http://schemas.openxmlformats.org/officeDocument/2006/relationships/tags" Target="../tags/tag360.xml"/><Relationship Id="rId11" Type="http://schemas.openxmlformats.org/officeDocument/2006/relationships/tags" Target="../tags/tag365.xml"/><Relationship Id="rId5" Type="http://schemas.openxmlformats.org/officeDocument/2006/relationships/tags" Target="../tags/tag359.xml"/><Relationship Id="rId15" Type="http://schemas.openxmlformats.org/officeDocument/2006/relationships/tags" Target="../tags/tag369.xml"/><Relationship Id="rId10" Type="http://schemas.openxmlformats.org/officeDocument/2006/relationships/tags" Target="../tags/tag364.xml"/><Relationship Id="rId19" Type="http://schemas.openxmlformats.org/officeDocument/2006/relationships/tags" Target="../tags/tag373.xml"/><Relationship Id="rId4" Type="http://schemas.openxmlformats.org/officeDocument/2006/relationships/tags" Target="../tags/tag358.xml"/><Relationship Id="rId9" Type="http://schemas.openxmlformats.org/officeDocument/2006/relationships/tags" Target="../tags/tag363.xml"/><Relationship Id="rId14" Type="http://schemas.openxmlformats.org/officeDocument/2006/relationships/tags" Target="../tags/tag368.xml"/></Relationships>
</file>

<file path=ppt/slideLayouts/_rels/slideLayout35.xml.rels><?xml version="1.0" encoding="UTF-8" standalone="yes"?>
<Relationships xmlns="http://schemas.openxmlformats.org/package/2006/relationships"><Relationship Id="rId8" Type="http://schemas.openxmlformats.org/officeDocument/2006/relationships/tags" Target="../tags/tag381.xml"/><Relationship Id="rId3" Type="http://schemas.openxmlformats.org/officeDocument/2006/relationships/tags" Target="../tags/tag376.xml"/><Relationship Id="rId7" Type="http://schemas.openxmlformats.org/officeDocument/2006/relationships/tags" Target="../tags/tag380.xml"/><Relationship Id="rId12" Type="http://schemas.openxmlformats.org/officeDocument/2006/relationships/image" Target="../media/image4.jpeg"/><Relationship Id="rId2" Type="http://schemas.openxmlformats.org/officeDocument/2006/relationships/tags" Target="../tags/tag375.xml"/><Relationship Id="rId1" Type="http://schemas.openxmlformats.org/officeDocument/2006/relationships/tags" Target="../tags/tag374.xml"/><Relationship Id="rId6" Type="http://schemas.openxmlformats.org/officeDocument/2006/relationships/tags" Target="../tags/tag379.xml"/><Relationship Id="rId11" Type="http://schemas.openxmlformats.org/officeDocument/2006/relationships/slideMaster" Target="../slideMasters/slideMaster2.xml"/><Relationship Id="rId5" Type="http://schemas.openxmlformats.org/officeDocument/2006/relationships/tags" Target="../tags/tag378.xml"/><Relationship Id="rId10" Type="http://schemas.openxmlformats.org/officeDocument/2006/relationships/tags" Target="../tags/tag383.xml"/><Relationship Id="rId4" Type="http://schemas.openxmlformats.org/officeDocument/2006/relationships/tags" Target="../tags/tag377.xml"/><Relationship Id="rId9" Type="http://schemas.openxmlformats.org/officeDocument/2006/relationships/tags" Target="../tags/tag382.xml"/></Relationships>
</file>

<file path=ppt/slideLayouts/_rels/slideLayout36.xml.rels><?xml version="1.0" encoding="UTF-8" standalone="yes"?>
<Relationships xmlns="http://schemas.openxmlformats.org/package/2006/relationships"><Relationship Id="rId8" Type="http://schemas.openxmlformats.org/officeDocument/2006/relationships/tags" Target="../tags/tag391.xml"/><Relationship Id="rId13" Type="http://schemas.openxmlformats.org/officeDocument/2006/relationships/tags" Target="../tags/tag396.xml"/><Relationship Id="rId18" Type="http://schemas.openxmlformats.org/officeDocument/2006/relationships/tags" Target="../tags/tag401.xml"/><Relationship Id="rId26" Type="http://schemas.openxmlformats.org/officeDocument/2006/relationships/tags" Target="../tags/tag409.xml"/><Relationship Id="rId3" Type="http://schemas.openxmlformats.org/officeDocument/2006/relationships/tags" Target="../tags/tag386.xml"/><Relationship Id="rId21" Type="http://schemas.openxmlformats.org/officeDocument/2006/relationships/tags" Target="../tags/tag404.xml"/><Relationship Id="rId7" Type="http://schemas.openxmlformats.org/officeDocument/2006/relationships/tags" Target="../tags/tag390.xml"/><Relationship Id="rId12" Type="http://schemas.openxmlformats.org/officeDocument/2006/relationships/tags" Target="../tags/tag395.xml"/><Relationship Id="rId17" Type="http://schemas.openxmlformats.org/officeDocument/2006/relationships/tags" Target="../tags/tag400.xml"/><Relationship Id="rId25" Type="http://schemas.openxmlformats.org/officeDocument/2006/relationships/tags" Target="../tags/tag408.xml"/><Relationship Id="rId2" Type="http://schemas.openxmlformats.org/officeDocument/2006/relationships/tags" Target="../tags/tag385.xml"/><Relationship Id="rId16" Type="http://schemas.openxmlformats.org/officeDocument/2006/relationships/tags" Target="../tags/tag399.xml"/><Relationship Id="rId20" Type="http://schemas.openxmlformats.org/officeDocument/2006/relationships/tags" Target="../tags/tag403.xml"/><Relationship Id="rId29" Type="http://schemas.openxmlformats.org/officeDocument/2006/relationships/tags" Target="../tags/tag412.xml"/><Relationship Id="rId1" Type="http://schemas.openxmlformats.org/officeDocument/2006/relationships/tags" Target="../tags/tag384.xml"/><Relationship Id="rId6" Type="http://schemas.openxmlformats.org/officeDocument/2006/relationships/tags" Target="../tags/tag389.xml"/><Relationship Id="rId11" Type="http://schemas.openxmlformats.org/officeDocument/2006/relationships/tags" Target="../tags/tag394.xml"/><Relationship Id="rId24" Type="http://schemas.openxmlformats.org/officeDocument/2006/relationships/tags" Target="../tags/tag407.xml"/><Relationship Id="rId5" Type="http://schemas.openxmlformats.org/officeDocument/2006/relationships/tags" Target="../tags/tag388.xml"/><Relationship Id="rId15" Type="http://schemas.openxmlformats.org/officeDocument/2006/relationships/tags" Target="../tags/tag398.xml"/><Relationship Id="rId23" Type="http://schemas.openxmlformats.org/officeDocument/2006/relationships/tags" Target="../tags/tag406.xml"/><Relationship Id="rId28" Type="http://schemas.openxmlformats.org/officeDocument/2006/relationships/tags" Target="../tags/tag411.xml"/><Relationship Id="rId10" Type="http://schemas.openxmlformats.org/officeDocument/2006/relationships/tags" Target="../tags/tag393.xml"/><Relationship Id="rId19" Type="http://schemas.openxmlformats.org/officeDocument/2006/relationships/tags" Target="../tags/tag402.xml"/><Relationship Id="rId31" Type="http://schemas.openxmlformats.org/officeDocument/2006/relationships/slideMaster" Target="../slideMasters/slideMaster2.xml"/><Relationship Id="rId4" Type="http://schemas.openxmlformats.org/officeDocument/2006/relationships/tags" Target="../tags/tag387.xml"/><Relationship Id="rId9" Type="http://schemas.openxmlformats.org/officeDocument/2006/relationships/tags" Target="../tags/tag392.xml"/><Relationship Id="rId14" Type="http://schemas.openxmlformats.org/officeDocument/2006/relationships/tags" Target="../tags/tag397.xml"/><Relationship Id="rId22" Type="http://schemas.openxmlformats.org/officeDocument/2006/relationships/tags" Target="../tags/tag405.xml"/><Relationship Id="rId27" Type="http://schemas.openxmlformats.org/officeDocument/2006/relationships/tags" Target="../tags/tag410.xml"/><Relationship Id="rId30" Type="http://schemas.openxmlformats.org/officeDocument/2006/relationships/tags" Target="../tags/tag413.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slideMaster" Target="../slideMasters/slideMaster1.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tags" Target="../tags/tag45.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tags" Target="../tags/tag57.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5" Type="http://schemas.openxmlformats.org/officeDocument/2006/relationships/slideMaster" Target="../slideMasters/slideMaster1.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62.xml"/><Relationship Id="rId7" Type="http://schemas.openxmlformats.org/officeDocument/2006/relationships/slideMaster" Target="../slideMasters/slideMaster1.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slideMaster" Target="../slideMasters/slideMaster1.xml"/><Relationship Id="rId3" Type="http://schemas.openxmlformats.org/officeDocument/2006/relationships/tags" Target="../tags/tag71.xml"/><Relationship Id="rId7" Type="http://schemas.openxmlformats.org/officeDocument/2006/relationships/tags" Target="../tags/tag75.xml"/><Relationship Id="rId12" Type="http://schemas.openxmlformats.org/officeDocument/2006/relationships/tags" Target="../tags/tag80.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5" Type="http://schemas.openxmlformats.org/officeDocument/2006/relationships/tags" Target="../tags/tag73.xml"/><Relationship Id="rId10" Type="http://schemas.openxmlformats.org/officeDocument/2006/relationships/tags" Target="../tags/tag78.xml"/><Relationship Id="rId4" Type="http://schemas.openxmlformats.org/officeDocument/2006/relationships/tags" Target="../tags/tag72.xml"/><Relationship Id="rId9" Type="http://schemas.openxmlformats.org/officeDocument/2006/relationships/tags" Target="../tags/tag77.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88.xml"/><Relationship Id="rId3" Type="http://schemas.openxmlformats.org/officeDocument/2006/relationships/tags" Target="../tags/tag83.xml"/><Relationship Id="rId7" Type="http://schemas.openxmlformats.org/officeDocument/2006/relationships/tags" Target="../tags/tag87.xml"/><Relationship Id="rId12" Type="http://schemas.openxmlformats.org/officeDocument/2006/relationships/slideMaster" Target="../slideMasters/slideMaster1.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11" Type="http://schemas.openxmlformats.org/officeDocument/2006/relationships/tags" Target="../tags/tag91.xml"/><Relationship Id="rId5" Type="http://schemas.openxmlformats.org/officeDocument/2006/relationships/tags" Target="../tags/tag85.xml"/><Relationship Id="rId10" Type="http://schemas.openxmlformats.org/officeDocument/2006/relationships/tags" Target="../tags/tag90.xml"/><Relationship Id="rId4" Type="http://schemas.openxmlformats.org/officeDocument/2006/relationships/tags" Target="../tags/tag84.xml"/><Relationship Id="rId9" Type="http://schemas.openxmlformats.org/officeDocument/2006/relationships/tags" Target="../tags/tag8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a:blip r:embed="rId10"/>
          <a:stretch>
            <a:fillRect/>
          </a:stretch>
        </p:blipFill>
        <p:spPr>
          <a:xfrm>
            <a:off x="0" y="3298825"/>
            <a:ext cx="12192000" cy="3554732"/>
          </a:xfrm>
          <a:prstGeom prst="rect">
            <a:avLst/>
          </a:prstGeom>
        </p:spPr>
      </p:pic>
      <p:sp>
        <p:nvSpPr>
          <p:cNvPr id="2" name="标题 1"/>
          <p:cNvSpPr>
            <a:spLocks noGrp="1"/>
          </p:cNvSpPr>
          <p:nvPr>
            <p:ph type="ctrTitle" hasCustomPrompt="1"/>
            <p:custDataLst>
              <p:tags r:id="rId2"/>
            </p:custDataLst>
          </p:nvPr>
        </p:nvSpPr>
        <p:spPr>
          <a:xfrm>
            <a:off x="2110105" y="2051685"/>
            <a:ext cx="8213090" cy="1247140"/>
          </a:xfrm>
        </p:spPr>
        <p:txBody>
          <a:bodyPr wrap="square" lIns="90000" tIns="46800" rIns="90000" bIns="46800" anchor="b" anchorCtr="0">
            <a:normAutofit/>
          </a:bodyPr>
          <a:lstStyle>
            <a:lvl1pPr algn="ctr">
              <a:defRPr sz="6000" spc="600" baseline="0">
                <a:solidFill>
                  <a:schemeClr val="accent1"/>
                </a:solidFill>
                <a:ea typeface="汉仪旗黑-85S" panose="00020600040101010101" pitchFamily="18" charset="-122"/>
              </a:defRPr>
            </a:lvl1pPr>
          </a:lstStyle>
          <a:p>
            <a:r>
              <a:rPr lang="zh-CN" altLang="en-US" dirty="0"/>
              <a:t>单击此处编辑标题</a:t>
            </a:r>
          </a:p>
        </p:txBody>
      </p:sp>
      <p:sp>
        <p:nvSpPr>
          <p:cNvPr id="3" name="副标题 2"/>
          <p:cNvSpPr>
            <a:spLocks noGrp="1"/>
          </p:cNvSpPr>
          <p:nvPr>
            <p:ph type="subTitle" idx="1" hasCustomPrompt="1"/>
            <p:custDataLst>
              <p:tags r:id="rId3"/>
            </p:custDataLst>
          </p:nvPr>
        </p:nvSpPr>
        <p:spPr>
          <a:xfrm>
            <a:off x="2110105" y="3308350"/>
            <a:ext cx="8213090" cy="565150"/>
          </a:xfrm>
        </p:spPr>
        <p:txBody>
          <a:bodyPr wrap="square" lIns="90000" tIns="46800" rIns="90000" bIns="46800">
            <a:normAutofit/>
          </a:bodyPr>
          <a:lstStyle>
            <a:lvl1pPr marL="0" indent="0" algn="ctr" eaLnBrk="1" fontAlgn="auto" latinLnBrk="0" hangingPunct="1">
              <a:lnSpc>
                <a:spcPct val="100000"/>
              </a:lnSpc>
              <a:buNone/>
              <a:defRPr sz="2800" u="none" strike="noStrike" kern="1200" cap="none" spc="0" normalizeH="0" baseline="0">
                <a:solidFill>
                  <a:schemeClr val="tx1">
                    <a:lumMod val="50000"/>
                    <a:lumOff val="50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4"/>
            </p:custDataLst>
          </p:nvPr>
        </p:nvSpPr>
        <p:spPr/>
        <p:txBody>
          <a:bodyPr wrap="square">
            <a:normAutofit/>
          </a:bodyPr>
          <a:lstStyle/>
          <a:p>
            <a:fld id="{760FBDFE-C587-4B4C-A407-44438C67B59E}" type="datetimeFigureOut">
              <a:rPr lang="zh-CN" altLang="en-US" smtClean="0"/>
              <a:t>2025/2/9</a:t>
            </a:fld>
            <a:endParaRPr lang="zh-CN" altLang="en-US"/>
          </a:p>
        </p:txBody>
      </p:sp>
      <p:sp>
        <p:nvSpPr>
          <p:cNvPr id="17" name="页脚占位符 16"/>
          <p:cNvSpPr>
            <a:spLocks noGrp="1"/>
          </p:cNvSpPr>
          <p:nvPr>
            <p:ph type="ftr" sz="quarter" idx="11"/>
            <p:custDataLst>
              <p:tags r:id="rId5"/>
            </p:custDataLst>
          </p:nvPr>
        </p:nvSpPr>
        <p:spPr/>
        <p:txBody>
          <a:bodyPr wrap="square">
            <a:normAutofit/>
          </a:bodyPr>
          <a:lstStyle/>
          <a:p>
            <a:endParaRPr lang="zh-CN" altLang="en-US" dirty="0"/>
          </a:p>
        </p:txBody>
      </p:sp>
      <p:sp>
        <p:nvSpPr>
          <p:cNvPr id="18" name="灯片编号占位符 17"/>
          <p:cNvSpPr>
            <a:spLocks noGrp="1"/>
          </p:cNvSpPr>
          <p:nvPr>
            <p:ph type="sldNum" sz="quarter" idx="12"/>
            <p:custDataLst>
              <p:tags r:id="rId6"/>
            </p:custDataLst>
          </p:nvPr>
        </p:nvSpPr>
        <p:spPr/>
        <p:txBody>
          <a:bodyPr wrap="square">
            <a:normAutofit/>
          </a:bodyPr>
          <a:lstStyle/>
          <a:p>
            <a:fld id="{49AE70B2-8BF9-45C0-BB95-33D1B9D3A854}" type="slidenum">
              <a:rPr lang="zh-CN" altLang="en-US" smtClean="0"/>
              <a:t>‹#›</a:t>
            </a:fld>
            <a:endParaRPr lang="zh-CN" altLang="en-US" dirty="0"/>
          </a:p>
        </p:txBody>
      </p:sp>
      <p:sp>
        <p:nvSpPr>
          <p:cNvPr id="91" name="文本占位符 90"/>
          <p:cNvSpPr>
            <a:spLocks noGrp="1"/>
          </p:cNvSpPr>
          <p:nvPr>
            <p:ph type="body" sz="quarter" idx="13" hasCustomPrompt="1"/>
            <p:custDataLst>
              <p:tags r:id="rId7"/>
            </p:custDataLst>
          </p:nvPr>
        </p:nvSpPr>
        <p:spPr>
          <a:xfrm>
            <a:off x="3921125" y="3921970"/>
            <a:ext cx="2303780" cy="467271"/>
          </a:xfrm>
        </p:spPr>
        <p:txBody>
          <a:bodyPr wrap="square" lIns="90000" tIns="46800" rIns="90000" bIns="46800">
            <a:normAutofit/>
          </a:bodyPr>
          <a:lstStyle>
            <a:lvl1pPr marL="0" indent="0" algn="r">
              <a:buNone/>
              <a:defRPr>
                <a:solidFill>
                  <a:schemeClr val="accent1"/>
                </a:solidFill>
              </a:defRPr>
            </a:lvl1pPr>
          </a:lstStyle>
          <a:p>
            <a:pPr lvl="0"/>
            <a:r>
              <a:rPr lang="zh-CN" altLang="en-US" dirty="0"/>
              <a:t>汇报人姓名</a:t>
            </a:r>
          </a:p>
        </p:txBody>
      </p:sp>
      <p:sp>
        <p:nvSpPr>
          <p:cNvPr id="5" name="文本占位符 4"/>
          <p:cNvSpPr>
            <a:spLocks noGrp="1"/>
          </p:cNvSpPr>
          <p:nvPr>
            <p:ph type="body" sz="quarter" idx="14" hasCustomPrompt="1"/>
            <p:custDataLst>
              <p:tags r:id="rId8"/>
            </p:custDataLst>
          </p:nvPr>
        </p:nvSpPr>
        <p:spPr>
          <a:xfrm>
            <a:off x="6274230" y="3924300"/>
            <a:ext cx="2304000" cy="460800"/>
          </a:xfrm>
        </p:spPr>
        <p:txBody>
          <a:bodyPr wrap="square">
            <a:normAutofit/>
          </a:bodyPr>
          <a:lstStyle>
            <a:lvl1pPr marL="0" indent="0" algn="l">
              <a:lnSpc>
                <a:spcPct val="150000"/>
              </a:lnSpc>
              <a:buNone/>
              <a:defRPr>
                <a:solidFill>
                  <a:schemeClr val="accent1"/>
                </a:solidFill>
              </a:defRPr>
            </a:lvl1pPr>
          </a:lstStyle>
          <a:p>
            <a:pPr lvl="0"/>
            <a:r>
              <a:rPr lang="zh-CN" altLang="en-US" dirty="0"/>
              <a:t>汇报日期</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7"/>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8"/>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9"/>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0"/>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6"/>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75" name="图片 74"/>
          <p:cNvPicPr>
            <a:picLocks noChangeAspect="1"/>
          </p:cNvPicPr>
          <p:nvPr userDrawn="1">
            <p:custDataLst>
              <p:tags r:id="rId1"/>
            </p:custDataLst>
          </p:nvPr>
        </p:nvPicPr>
        <p:blipFill>
          <a:blip r:embed="rId8"/>
          <a:stretch>
            <a:fillRect/>
          </a:stretch>
        </p:blipFill>
        <p:spPr>
          <a:xfrm>
            <a:off x="14186" y="0"/>
            <a:ext cx="12177814" cy="6858000"/>
          </a:xfrm>
          <a:prstGeom prst="rect">
            <a:avLst/>
          </a:prstGeom>
        </p:spPr>
      </p:pic>
      <p:sp>
        <p:nvSpPr>
          <p:cNvPr id="76" name="矩形 75"/>
          <p:cNvSpPr/>
          <p:nvPr userDrawn="1">
            <p:custDataLst>
              <p:tags r:id="rId2"/>
            </p:custDataLst>
          </p:nvPr>
        </p:nvSpPr>
        <p:spPr>
          <a:xfrm>
            <a:off x="635" y="-19685"/>
            <a:ext cx="12186285" cy="687451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1804035" y="2473325"/>
            <a:ext cx="8353425" cy="1743075"/>
          </a:xfrm>
        </p:spPr>
        <p:txBody>
          <a:bodyPr vert="horz" lIns="90000" tIns="46800" rIns="90000" bIns="46800" rtlCol="0" anchor="ctr" anchorCtr="0">
            <a:normAutofit/>
          </a:bodyPr>
          <a:lstStyle>
            <a:lvl1pPr marL="0" marR="0" algn="ctr"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单击此处编辑标题</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7"/>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8"/>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9"/>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0"/>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6"/>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p:txBody>
          <a:bodyPr lIns="90000" tIns="46800" rIns="90000" bIns="46800">
            <a:normAutofit/>
          </a:body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368300" y="399415"/>
            <a:ext cx="11430000" cy="59505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5" name="灯片编号占位符 4"/>
          <p:cNvSpPr>
            <a:spLocks noGrp="1"/>
          </p:cNvSpPr>
          <p:nvPr>
            <p:ph type="sldNum" sz="quarter" idx="12"/>
            <p:custDataLst>
              <p:tags r:id="rId2"/>
            </p:custDataLst>
          </p:nvPr>
        </p:nvSpPr>
        <p:spPr/>
        <p:txBody>
          <a:bodyPr/>
          <a:lstStyle/>
          <a:p>
            <a:fld id="{49AE70B2-8BF9-45C0-BB95-33D1B9D3A854}" type="slidenum">
              <a:rPr lang="zh-CN" altLang="en-US" smtClean="0"/>
              <a:t>‹#›</a:t>
            </a:fld>
            <a:endParaRPr lang="zh-CN" altLang="en-US" dirty="0"/>
          </a:p>
        </p:txBody>
      </p:sp>
      <p:grpSp>
        <p:nvGrpSpPr>
          <p:cNvPr id="11" name="组合 10"/>
          <p:cNvGrpSpPr/>
          <p:nvPr userDrawn="1">
            <p:custDataLst>
              <p:tags r:id="rId3"/>
            </p:custDataLst>
          </p:nvPr>
        </p:nvGrpSpPr>
        <p:grpSpPr>
          <a:xfrm>
            <a:off x="368935" y="397510"/>
            <a:ext cx="648335" cy="397510"/>
            <a:chOff x="581" y="626"/>
            <a:chExt cx="1021" cy="626"/>
          </a:xfrm>
        </p:grpSpPr>
        <p:sp>
          <p:nvSpPr>
            <p:cNvPr id="9" name="等腰三角形 8"/>
            <p:cNvSpPr/>
            <p:nvPr userDrawn="1">
              <p:custDataLst>
                <p:tags r:id="rId14"/>
              </p:custDataLst>
            </p:nvPr>
          </p:nvSpPr>
          <p:spPr>
            <a:xfrm rot="10800000">
              <a:off x="581" y="626"/>
              <a:ext cx="577" cy="390"/>
            </a:xfrm>
            <a:prstGeom prst="triangle">
              <a:avLst/>
            </a:prstGeom>
            <a:solidFill>
              <a:srgbClr val="FBE5D6"/>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sp>
          <p:nvSpPr>
            <p:cNvPr id="14" name="等腰三角形 13"/>
            <p:cNvSpPr/>
            <p:nvPr userDrawn="1">
              <p:custDataLst>
                <p:tags r:id="rId15"/>
              </p:custDataLst>
            </p:nvPr>
          </p:nvSpPr>
          <p:spPr>
            <a:xfrm rot="10800000">
              <a:off x="1158" y="1016"/>
              <a:ext cx="444" cy="237"/>
            </a:xfrm>
            <a:prstGeom prst="triangle">
              <a:avLst/>
            </a:prstGeom>
            <a:solidFill>
              <a:srgbClr val="4472C4">
                <a:lumMod val="40000"/>
                <a:lumOff val="60000"/>
              </a:srgbClr>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grpSp>
      <p:grpSp>
        <p:nvGrpSpPr>
          <p:cNvPr id="10" name="组合 9"/>
          <p:cNvGrpSpPr/>
          <p:nvPr userDrawn="1">
            <p:custDataLst>
              <p:tags r:id="rId4"/>
            </p:custDataLst>
          </p:nvPr>
        </p:nvGrpSpPr>
        <p:grpSpPr>
          <a:xfrm>
            <a:off x="9741535" y="5808345"/>
            <a:ext cx="2451100" cy="1047750"/>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10"/>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1"/>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2"/>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3"/>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9"/>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hasCustomPrompt="1"/>
            <p:custDataLst>
              <p:tags r:id="rId5"/>
            </p:custDataLst>
          </p:nvPr>
        </p:nvSpPr>
        <p:spPr>
          <a:xfrm>
            <a:off x="1281600" y="1249200"/>
            <a:ext cx="9626400" cy="723600"/>
          </a:xfrm>
        </p:spPr>
        <p:txBody>
          <a:bodyPr lIns="90000" tIns="46800" rIns="90000" bIns="46800" anchor="ctr">
            <a:normAutofit/>
          </a:bodyP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p:custDataLst>
              <p:tags r:id="rId6"/>
            </p:custDataLst>
          </p:nvPr>
        </p:nvSpPr>
        <p:spPr>
          <a:xfrm>
            <a:off x="1281113" y="2163600"/>
            <a:ext cx="9626600" cy="3445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p:cNvPicPr>
            <a:picLocks noChangeAspect="1"/>
          </p:cNvPicPr>
          <p:nvPr userDrawn="1">
            <p:custDataLst>
              <p:tags r:id="rId1"/>
            </p:custDataLst>
          </p:nvPr>
        </p:nvPicPr>
        <p:blipFill>
          <a:blip r:embed="rId10"/>
          <a:stretch>
            <a:fillRect/>
          </a:stretch>
        </p:blipFill>
        <p:spPr>
          <a:xfrm>
            <a:off x="10940415" y="4510591"/>
            <a:ext cx="1152244" cy="2249619"/>
          </a:xfrm>
          <a:prstGeom prst="rect">
            <a:avLst/>
          </a:prstGeom>
        </p:spPr>
      </p:pic>
      <p:sp>
        <p:nvSpPr>
          <p:cNvPr id="6" name="矩形 5"/>
          <p:cNvSpPr/>
          <p:nvPr userDrawn="1">
            <p:custDataLst>
              <p:tags r:id="rId2"/>
            </p:custDataLst>
          </p:nvPr>
        </p:nvSpPr>
        <p:spPr>
          <a:xfrm>
            <a:off x="-13970" y="-2540"/>
            <a:ext cx="4857115" cy="6856730"/>
          </a:xfrm>
          <a:prstGeom prst="rect">
            <a:avLst/>
          </a:prstGeom>
          <a:solidFill>
            <a:schemeClr val="tx2"/>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583200" y="770400"/>
            <a:ext cx="3960000" cy="882000"/>
          </a:xfrm>
        </p:spPr>
        <p:txBody>
          <a:bodyPr lIns="90000" tIns="46800" rIns="90000" bIns="46800" anchor="ctr">
            <a:normAutofit/>
          </a:bodyPr>
          <a:lstStyle>
            <a:lvl1pP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单击编辑标题</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5101200" y="769938"/>
            <a:ext cx="6480000" cy="5087937"/>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22" name="图片 21"/>
          <p:cNvPicPr>
            <a:picLocks noChangeAspect="1"/>
          </p:cNvPicPr>
          <p:nvPr userDrawn="1">
            <p:custDataLst>
              <p:tags r:id="rId1"/>
            </p:custDataLst>
          </p:nvPr>
        </p:nvPicPr>
        <p:blipFill>
          <a:blip r:embed="rId10"/>
          <a:stretch>
            <a:fillRect/>
          </a:stretch>
        </p:blipFill>
        <p:spPr>
          <a:xfrm>
            <a:off x="10940415" y="4510591"/>
            <a:ext cx="1152244" cy="2249619"/>
          </a:xfrm>
          <a:prstGeom prst="rect">
            <a:avLst/>
          </a:prstGeom>
        </p:spPr>
      </p:pic>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12000" y="656655"/>
            <a:ext cx="10976400" cy="750945"/>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8"/>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53340" y="15240"/>
            <a:ext cx="2931795" cy="1076325"/>
            <a:chOff x="84" y="24"/>
            <a:chExt cx="4617" cy="1695"/>
          </a:xfrm>
        </p:grpSpPr>
        <p:sp>
          <p:nvSpPr>
            <p:cNvPr id="41" name="矩形 2"/>
            <p:cNvSpPr/>
            <p:nvPr userDrawn="1">
              <p:custDataLst>
                <p:tags r:id="rId9"/>
              </p:custDataLst>
            </p:nvPr>
          </p:nvSpPr>
          <p:spPr>
            <a:xfrm rot="10800000">
              <a:off x="952" y="24"/>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3" name="矩形 2"/>
            <p:cNvSpPr/>
            <p:nvPr userDrawn="1">
              <p:custDataLst>
                <p:tags r:id="rId10"/>
              </p:custDataLst>
            </p:nvPr>
          </p:nvSpPr>
          <p:spPr>
            <a:xfrm rot="10800000">
              <a:off x="2379" y="618"/>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4" name="矩形 2"/>
            <p:cNvSpPr/>
            <p:nvPr userDrawn="1">
              <p:custDataLst>
                <p:tags r:id="rId11"/>
              </p:custDataLst>
            </p:nvPr>
          </p:nvSpPr>
          <p:spPr>
            <a:xfrm rot="10800000">
              <a:off x="1589" y="618"/>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6" name="矩形 2"/>
            <p:cNvSpPr/>
            <p:nvPr userDrawn="1">
              <p:custDataLst>
                <p:tags r:id="rId12"/>
              </p:custDataLst>
            </p:nvPr>
          </p:nvSpPr>
          <p:spPr>
            <a:xfrm rot="10800000">
              <a:off x="2020" y="236"/>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7" name="矩形 2"/>
            <p:cNvSpPr/>
            <p:nvPr userDrawn="1">
              <p:custDataLst>
                <p:tags r:id="rId13"/>
              </p:custDataLst>
            </p:nvPr>
          </p:nvSpPr>
          <p:spPr>
            <a:xfrm rot="10800000">
              <a:off x="2866" y="410"/>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4"/>
              </p:custDataLst>
            </p:nvPr>
          </p:nvSpPr>
          <p:spPr>
            <a:xfrm rot="10800000">
              <a:off x="191" y="497"/>
              <a:ext cx="1455" cy="122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8" name="矩形 2"/>
            <p:cNvSpPr/>
            <p:nvPr userDrawn="1">
              <p:custDataLst>
                <p:tags r:id="rId15"/>
              </p:custDataLst>
            </p:nvPr>
          </p:nvSpPr>
          <p:spPr>
            <a:xfrm rot="10800000">
              <a:off x="2558" y="24"/>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5" name="矩形 2"/>
            <p:cNvSpPr/>
            <p:nvPr userDrawn="1">
              <p:custDataLst>
                <p:tags r:id="rId16"/>
              </p:custDataLst>
            </p:nvPr>
          </p:nvSpPr>
          <p:spPr>
            <a:xfrm rot="10800000">
              <a:off x="3877" y="378"/>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6" name="矩形 2"/>
            <p:cNvSpPr/>
            <p:nvPr userDrawn="1">
              <p:custDataLst>
                <p:tags r:id="rId17"/>
              </p:custDataLst>
            </p:nvPr>
          </p:nvSpPr>
          <p:spPr>
            <a:xfrm rot="10800000">
              <a:off x="84" y="24"/>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7" name="矩形 2"/>
            <p:cNvSpPr/>
            <p:nvPr userDrawn="1">
              <p:custDataLst>
                <p:tags r:id="rId18"/>
              </p:custDataLst>
            </p:nvPr>
          </p:nvSpPr>
          <p:spPr>
            <a:xfrm rot="10800000">
              <a:off x="3301" y="41"/>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9"/>
              </p:custDataLst>
            </p:nvPr>
          </p:nvSpPr>
          <p:spPr>
            <a:xfrm rot="10800000">
              <a:off x="4493" y="236"/>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04800" y="524511"/>
            <a:ext cx="10976400" cy="710289"/>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8"/>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24" name="图片 23"/>
          <p:cNvPicPr>
            <a:picLocks noChangeAspect="1"/>
          </p:cNvPicPr>
          <p:nvPr userDrawn="1">
            <p:custDataLst>
              <p:tags r:id="rId1"/>
            </p:custDataLst>
          </p:nvPr>
        </p:nvPicPr>
        <p:blipFill>
          <a:blip r:embed="rId12"/>
          <a:stretch>
            <a:fillRect/>
          </a:stretch>
        </p:blipFill>
        <p:spPr>
          <a:xfrm>
            <a:off x="10940415" y="4510591"/>
            <a:ext cx="1152244" cy="2249619"/>
          </a:xfrm>
          <a:prstGeom prst="rect">
            <a:avLst/>
          </a:prstGeom>
        </p:spPr>
      </p:pic>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600" y="237600"/>
            <a:ext cx="11037600" cy="4863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6242400" y="1663200"/>
            <a:ext cx="53676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9"/>
            </p:custDataLst>
          </p:nvPr>
        </p:nvSpPr>
        <p:spPr>
          <a:xfrm>
            <a:off x="572400" y="4816800"/>
            <a:ext cx="53424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0"/>
            </p:custDataLst>
          </p:nvPr>
        </p:nvSpPr>
        <p:spPr>
          <a:xfrm>
            <a:off x="6253200" y="4813200"/>
            <a:ext cx="53676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2" name="组合 11"/>
          <p:cNvGrpSpPr/>
          <p:nvPr userDrawn="1">
            <p:custDataLst>
              <p:tags r:id="rId2"/>
            </p:custDataLst>
          </p:nvPr>
        </p:nvGrpSpPr>
        <p:grpSpPr>
          <a:xfrm>
            <a:off x="10501630" y="3612515"/>
            <a:ext cx="1612265" cy="3147695"/>
            <a:chOff x="16538" y="5689"/>
            <a:chExt cx="2539" cy="4957"/>
          </a:xfrm>
        </p:grpSpPr>
        <p:sp>
          <p:nvSpPr>
            <p:cNvPr id="8" name="矩形 2"/>
            <p:cNvSpPr/>
            <p:nvPr userDrawn="1">
              <p:custDataLst>
                <p:tags r:id="rId20"/>
              </p:custDataLst>
            </p:nvPr>
          </p:nvSpPr>
          <p:spPr>
            <a:xfrm>
              <a:off x="16538" y="9249"/>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 name="矩形 2"/>
            <p:cNvSpPr/>
            <p:nvPr userDrawn="1">
              <p:custDataLst>
                <p:tags r:id="rId21"/>
              </p:custDataLst>
            </p:nvPr>
          </p:nvSpPr>
          <p:spPr>
            <a:xfrm>
              <a:off x="18437" y="8546"/>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1" name="矩形 2"/>
            <p:cNvSpPr/>
            <p:nvPr userDrawn="1">
              <p:custDataLst>
                <p:tags r:id="rId22"/>
              </p:custDataLst>
            </p:nvPr>
          </p:nvSpPr>
          <p:spPr>
            <a:xfrm>
              <a:off x="17606" y="8546"/>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3" name="矩形 2"/>
            <p:cNvSpPr/>
            <p:nvPr userDrawn="1">
              <p:custDataLst>
                <p:tags r:id="rId23"/>
              </p:custDataLst>
            </p:nvPr>
          </p:nvSpPr>
          <p:spPr>
            <a:xfrm>
              <a:off x="18539" y="9084"/>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4" name="矩形 2"/>
            <p:cNvSpPr/>
            <p:nvPr userDrawn="1">
              <p:custDataLst>
                <p:tags r:id="rId24"/>
              </p:custDataLst>
            </p:nvPr>
          </p:nvSpPr>
          <p:spPr>
            <a:xfrm>
              <a:off x="18642" y="9782"/>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5" name="矩形 2"/>
            <p:cNvSpPr/>
            <p:nvPr userDrawn="1">
              <p:custDataLst>
                <p:tags r:id="rId25"/>
              </p:custDataLst>
            </p:nvPr>
          </p:nvSpPr>
          <p:spPr>
            <a:xfrm>
              <a:off x="17292" y="9224"/>
              <a:ext cx="1455" cy="122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6" name="矩形 2"/>
            <p:cNvSpPr/>
            <p:nvPr userDrawn="1">
              <p:custDataLst>
                <p:tags r:id="rId26"/>
              </p:custDataLst>
            </p:nvPr>
          </p:nvSpPr>
          <p:spPr>
            <a:xfrm>
              <a:off x="18607" y="7349"/>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7" name="矩形 2"/>
            <p:cNvSpPr/>
            <p:nvPr userDrawn="1">
              <p:custDataLst>
                <p:tags r:id="rId27"/>
              </p:custDataLst>
            </p:nvPr>
          </p:nvSpPr>
          <p:spPr>
            <a:xfrm>
              <a:off x="18694" y="6737"/>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8" name="矩形 2"/>
            <p:cNvSpPr/>
            <p:nvPr userDrawn="1">
              <p:custDataLst>
                <p:tags r:id="rId28"/>
              </p:custDataLst>
            </p:nvPr>
          </p:nvSpPr>
          <p:spPr>
            <a:xfrm>
              <a:off x="18095" y="10052"/>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9" name="矩形 2"/>
            <p:cNvSpPr/>
            <p:nvPr userDrawn="1">
              <p:custDataLst>
                <p:tags r:id="rId29"/>
              </p:custDataLst>
            </p:nvPr>
          </p:nvSpPr>
          <p:spPr>
            <a:xfrm>
              <a:off x="18238" y="7735"/>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20" name="矩形 2"/>
            <p:cNvSpPr/>
            <p:nvPr userDrawn="1">
              <p:custDataLst>
                <p:tags r:id="rId30"/>
              </p:custDataLst>
            </p:nvPr>
          </p:nvSpPr>
          <p:spPr>
            <a:xfrm>
              <a:off x="18539" y="5689"/>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grpSp>
        <p:nvGrpSpPr>
          <p:cNvPr id="6" name="组合 5"/>
          <p:cNvGrpSpPr/>
          <p:nvPr userDrawn="1">
            <p:custDataLst>
              <p:tags r:id="rId3"/>
            </p:custDataLst>
          </p:nvPr>
        </p:nvGrpSpPr>
        <p:grpSpPr>
          <a:xfrm>
            <a:off x="53340" y="15240"/>
            <a:ext cx="2931795" cy="944245"/>
            <a:chOff x="84" y="24"/>
            <a:chExt cx="4617" cy="1487"/>
          </a:xfrm>
        </p:grpSpPr>
        <p:sp>
          <p:nvSpPr>
            <p:cNvPr id="41" name="矩形 2"/>
            <p:cNvSpPr/>
            <p:nvPr userDrawn="1">
              <p:custDataLst>
                <p:tags r:id="rId9"/>
              </p:custDataLst>
            </p:nvPr>
          </p:nvSpPr>
          <p:spPr>
            <a:xfrm rot="10800000">
              <a:off x="952" y="24"/>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3" name="矩形 2"/>
            <p:cNvSpPr/>
            <p:nvPr userDrawn="1">
              <p:custDataLst>
                <p:tags r:id="rId10"/>
              </p:custDataLst>
            </p:nvPr>
          </p:nvSpPr>
          <p:spPr>
            <a:xfrm rot="10800000">
              <a:off x="2379" y="618"/>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4" name="矩形 2"/>
            <p:cNvSpPr/>
            <p:nvPr userDrawn="1">
              <p:custDataLst>
                <p:tags r:id="rId11"/>
              </p:custDataLst>
            </p:nvPr>
          </p:nvSpPr>
          <p:spPr>
            <a:xfrm rot="10800000">
              <a:off x="1589" y="618"/>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6" name="矩形 2"/>
            <p:cNvSpPr/>
            <p:nvPr userDrawn="1">
              <p:custDataLst>
                <p:tags r:id="rId12"/>
              </p:custDataLst>
            </p:nvPr>
          </p:nvSpPr>
          <p:spPr>
            <a:xfrm rot="10800000">
              <a:off x="2020" y="236"/>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7" name="矩形 2"/>
            <p:cNvSpPr/>
            <p:nvPr userDrawn="1">
              <p:custDataLst>
                <p:tags r:id="rId13"/>
              </p:custDataLst>
            </p:nvPr>
          </p:nvSpPr>
          <p:spPr>
            <a:xfrm rot="10800000">
              <a:off x="2866" y="410"/>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4"/>
              </p:custDataLst>
            </p:nvPr>
          </p:nvSpPr>
          <p:spPr>
            <a:xfrm rot="10800000">
              <a:off x="191" y="497"/>
              <a:ext cx="1455" cy="1014"/>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8" name="矩形 2"/>
            <p:cNvSpPr/>
            <p:nvPr userDrawn="1">
              <p:custDataLst>
                <p:tags r:id="rId15"/>
              </p:custDataLst>
            </p:nvPr>
          </p:nvSpPr>
          <p:spPr>
            <a:xfrm rot="10800000">
              <a:off x="2558" y="24"/>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5" name="矩形 2"/>
            <p:cNvSpPr/>
            <p:nvPr userDrawn="1">
              <p:custDataLst>
                <p:tags r:id="rId16"/>
              </p:custDataLst>
            </p:nvPr>
          </p:nvSpPr>
          <p:spPr>
            <a:xfrm rot="10800000">
              <a:off x="3877" y="378"/>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6" name="矩形 2"/>
            <p:cNvSpPr/>
            <p:nvPr userDrawn="1">
              <p:custDataLst>
                <p:tags r:id="rId17"/>
              </p:custDataLst>
            </p:nvPr>
          </p:nvSpPr>
          <p:spPr>
            <a:xfrm rot="10800000">
              <a:off x="84" y="24"/>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7" name="矩形 2"/>
            <p:cNvSpPr/>
            <p:nvPr userDrawn="1">
              <p:custDataLst>
                <p:tags r:id="rId18"/>
              </p:custDataLst>
            </p:nvPr>
          </p:nvSpPr>
          <p:spPr>
            <a:xfrm rot="10800000">
              <a:off x="3301" y="41"/>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9"/>
              </p:custDataLst>
            </p:nvPr>
          </p:nvSpPr>
          <p:spPr>
            <a:xfrm rot="10800000">
              <a:off x="4493" y="236"/>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hasCustomPrompt="1"/>
            <p:custDataLst>
              <p:tags r:id="rId4"/>
            </p:custDataLst>
          </p:nvPr>
        </p:nvSpPr>
        <p:spPr>
          <a:xfrm>
            <a:off x="1522800" y="1339200"/>
            <a:ext cx="9144000" cy="2386800"/>
          </a:xfrm>
        </p:spPr>
        <p:txBody>
          <a:bodyPr lIns="90000" tIns="46800" rIns="90000" bIns="46800"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1522413" y="3862800"/>
            <a:ext cx="9144000" cy="1656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1"/>
            </p:custDataLst>
          </p:nvPr>
        </p:nvPicPr>
        <p:blipFill>
          <a:blip r:embed="rId10"/>
          <a:stretch>
            <a:fillRect/>
          </a:stretch>
        </p:blipFill>
        <p:spPr>
          <a:xfrm>
            <a:off x="0" y="3298825"/>
            <a:ext cx="12192000" cy="3554732"/>
          </a:xfrm>
          <a:prstGeom prst="rect">
            <a:avLst/>
          </a:prstGeom>
        </p:spPr>
      </p:pic>
      <p:sp>
        <p:nvSpPr>
          <p:cNvPr id="2" name="标题 1"/>
          <p:cNvSpPr>
            <a:spLocks noGrp="1"/>
          </p:cNvSpPr>
          <p:nvPr>
            <p:ph type="ctrTitle" hasCustomPrompt="1"/>
            <p:custDataLst>
              <p:tags r:id="rId2"/>
            </p:custDataLst>
          </p:nvPr>
        </p:nvSpPr>
        <p:spPr>
          <a:xfrm>
            <a:off x="2110105" y="2051685"/>
            <a:ext cx="8213090" cy="1247140"/>
          </a:xfrm>
        </p:spPr>
        <p:txBody>
          <a:bodyPr wrap="square" lIns="90000" tIns="46800" rIns="90000" bIns="46800" anchor="b" anchorCtr="0">
            <a:normAutofit/>
          </a:bodyPr>
          <a:lstStyle>
            <a:lvl1pPr algn="ctr">
              <a:defRPr sz="6000" spc="600" baseline="0">
                <a:solidFill>
                  <a:schemeClr val="accent1"/>
                </a:solidFill>
                <a:ea typeface="汉仪旗黑-85S" panose="00020600040101010101" pitchFamily="18" charset="-122"/>
              </a:defRPr>
            </a:lvl1pPr>
          </a:lstStyle>
          <a:p>
            <a:r>
              <a:rPr lang="zh-CN" altLang="en-US" dirty="0"/>
              <a:t>单击此处编辑标题</a:t>
            </a:r>
          </a:p>
        </p:txBody>
      </p:sp>
      <p:sp>
        <p:nvSpPr>
          <p:cNvPr id="3" name="副标题 2"/>
          <p:cNvSpPr>
            <a:spLocks noGrp="1"/>
          </p:cNvSpPr>
          <p:nvPr>
            <p:ph type="subTitle" idx="1" hasCustomPrompt="1"/>
            <p:custDataLst>
              <p:tags r:id="rId3"/>
            </p:custDataLst>
          </p:nvPr>
        </p:nvSpPr>
        <p:spPr>
          <a:xfrm>
            <a:off x="2110105" y="3308350"/>
            <a:ext cx="8213090" cy="565150"/>
          </a:xfrm>
        </p:spPr>
        <p:txBody>
          <a:bodyPr wrap="square" lIns="90000" tIns="46800" rIns="90000" bIns="46800">
            <a:normAutofit/>
          </a:bodyPr>
          <a:lstStyle>
            <a:lvl1pPr marL="0" indent="0" algn="ctr" eaLnBrk="1" fontAlgn="auto" latinLnBrk="0" hangingPunct="1">
              <a:lnSpc>
                <a:spcPct val="100000"/>
              </a:lnSpc>
              <a:buNone/>
              <a:defRPr sz="2800" u="none" strike="noStrike" kern="1200" cap="none" spc="0" normalizeH="0" baseline="0">
                <a:solidFill>
                  <a:schemeClr val="tx1">
                    <a:lumMod val="50000"/>
                    <a:lumOff val="50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4"/>
            </p:custDataLst>
          </p:nvPr>
        </p:nvSpPr>
        <p:spPr/>
        <p:txBody>
          <a:bodyPr wrap="square">
            <a:normAutofit/>
          </a:bodyPr>
          <a:lstStyle/>
          <a:p>
            <a:fld id="{760FBDFE-C587-4B4C-A407-44438C67B59E}" type="datetimeFigureOut">
              <a:rPr lang="zh-CN" altLang="en-US" smtClean="0"/>
              <a:t>2025/2/9</a:t>
            </a:fld>
            <a:endParaRPr lang="zh-CN" altLang="en-US"/>
          </a:p>
        </p:txBody>
      </p:sp>
      <p:sp>
        <p:nvSpPr>
          <p:cNvPr id="17" name="页脚占位符 16"/>
          <p:cNvSpPr>
            <a:spLocks noGrp="1"/>
          </p:cNvSpPr>
          <p:nvPr>
            <p:ph type="ftr" sz="quarter" idx="11"/>
            <p:custDataLst>
              <p:tags r:id="rId5"/>
            </p:custDataLst>
          </p:nvPr>
        </p:nvSpPr>
        <p:spPr/>
        <p:txBody>
          <a:bodyPr wrap="square">
            <a:normAutofit/>
          </a:bodyPr>
          <a:lstStyle/>
          <a:p>
            <a:endParaRPr lang="zh-CN" altLang="en-US" dirty="0"/>
          </a:p>
        </p:txBody>
      </p:sp>
      <p:sp>
        <p:nvSpPr>
          <p:cNvPr id="18" name="灯片编号占位符 17"/>
          <p:cNvSpPr>
            <a:spLocks noGrp="1"/>
          </p:cNvSpPr>
          <p:nvPr>
            <p:ph type="sldNum" sz="quarter" idx="12"/>
            <p:custDataLst>
              <p:tags r:id="rId6"/>
            </p:custDataLst>
          </p:nvPr>
        </p:nvSpPr>
        <p:spPr/>
        <p:txBody>
          <a:bodyPr wrap="square">
            <a:normAutofit/>
          </a:bodyPr>
          <a:lstStyle/>
          <a:p>
            <a:fld id="{49AE70B2-8BF9-45C0-BB95-33D1B9D3A854}" type="slidenum">
              <a:rPr lang="zh-CN" altLang="en-US" smtClean="0"/>
              <a:t>‹#›</a:t>
            </a:fld>
            <a:endParaRPr lang="zh-CN" altLang="en-US" dirty="0"/>
          </a:p>
        </p:txBody>
      </p:sp>
      <p:sp>
        <p:nvSpPr>
          <p:cNvPr id="91" name="文本占位符 90"/>
          <p:cNvSpPr>
            <a:spLocks noGrp="1"/>
          </p:cNvSpPr>
          <p:nvPr>
            <p:ph type="body" sz="quarter" idx="13" hasCustomPrompt="1"/>
            <p:custDataLst>
              <p:tags r:id="rId7"/>
            </p:custDataLst>
          </p:nvPr>
        </p:nvSpPr>
        <p:spPr>
          <a:xfrm>
            <a:off x="3921125" y="3921970"/>
            <a:ext cx="2303780" cy="467271"/>
          </a:xfrm>
        </p:spPr>
        <p:txBody>
          <a:bodyPr wrap="square" lIns="90000" tIns="46800" rIns="90000" bIns="46800">
            <a:normAutofit/>
          </a:bodyPr>
          <a:lstStyle>
            <a:lvl1pPr marL="0" indent="0" algn="r">
              <a:buNone/>
              <a:defRPr>
                <a:solidFill>
                  <a:schemeClr val="accent1"/>
                </a:solidFill>
              </a:defRPr>
            </a:lvl1pPr>
          </a:lstStyle>
          <a:p>
            <a:pPr lvl="0"/>
            <a:r>
              <a:rPr lang="zh-CN" altLang="en-US" dirty="0"/>
              <a:t>汇报人姓名</a:t>
            </a:r>
          </a:p>
        </p:txBody>
      </p:sp>
      <p:sp>
        <p:nvSpPr>
          <p:cNvPr id="5" name="文本占位符 4"/>
          <p:cNvSpPr>
            <a:spLocks noGrp="1"/>
          </p:cNvSpPr>
          <p:nvPr>
            <p:ph type="body" sz="quarter" idx="14" hasCustomPrompt="1"/>
            <p:custDataLst>
              <p:tags r:id="rId8"/>
            </p:custDataLst>
          </p:nvPr>
        </p:nvSpPr>
        <p:spPr>
          <a:xfrm>
            <a:off x="6274230" y="3924300"/>
            <a:ext cx="2304000" cy="460800"/>
          </a:xfrm>
        </p:spPr>
        <p:txBody>
          <a:bodyPr wrap="square">
            <a:normAutofit/>
          </a:bodyPr>
          <a:lstStyle>
            <a:lvl1pPr marL="0" indent="0" algn="l">
              <a:lnSpc>
                <a:spcPct val="150000"/>
              </a:lnSpc>
              <a:buNone/>
              <a:defRPr>
                <a:solidFill>
                  <a:schemeClr val="accent1"/>
                </a:solidFill>
              </a:defRPr>
            </a:lvl1pPr>
          </a:lstStyle>
          <a:p>
            <a:pPr lvl="0"/>
            <a:r>
              <a:rPr lang="zh-CN" altLang="en-US" dirty="0"/>
              <a:t>汇报日期</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8"/>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9"/>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0"/>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1"/>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8"/>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9"/>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0"/>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1"/>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2"/>
        </a:solidFill>
        <a:effectLst/>
      </p:bgPr>
    </p:bg>
    <p:spTree>
      <p:nvGrpSpPr>
        <p:cNvPr id="1" name=""/>
        <p:cNvGrpSpPr/>
        <p:nvPr/>
      </p:nvGrpSpPr>
      <p:grpSpPr>
        <a:xfrm>
          <a:off x="0" y="0"/>
          <a:ext cx="0" cy="0"/>
          <a:chOff x="0" y="0"/>
          <a:chExt cx="0" cy="0"/>
        </a:xfrm>
      </p:grpSpPr>
      <p:pic>
        <p:nvPicPr>
          <p:cNvPr id="77" name="图片 76"/>
          <p:cNvPicPr>
            <a:picLocks noChangeAspect="1"/>
          </p:cNvPicPr>
          <p:nvPr userDrawn="1">
            <p:custDataLst>
              <p:tags r:id="rId1"/>
            </p:custDataLst>
          </p:nvPr>
        </p:nvPicPr>
        <p:blipFill>
          <a:blip r:embed="rId9"/>
          <a:stretch>
            <a:fillRect/>
          </a:stretch>
        </p:blipFill>
        <p:spPr>
          <a:xfrm>
            <a:off x="7093" y="0"/>
            <a:ext cx="12177814" cy="6858000"/>
          </a:xfrm>
          <a:prstGeom prst="rect">
            <a:avLst/>
          </a:prstGeom>
        </p:spPr>
      </p:pic>
      <p:sp>
        <p:nvSpPr>
          <p:cNvPr id="76" name="矩形 75"/>
          <p:cNvSpPr/>
          <p:nvPr userDrawn="1">
            <p:custDataLst>
              <p:tags r:id="rId2"/>
            </p:custDataLst>
          </p:nvPr>
        </p:nvSpPr>
        <p:spPr>
          <a:xfrm>
            <a:off x="11302" y="-16510"/>
            <a:ext cx="12186285" cy="687451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2697220" y="2796079"/>
            <a:ext cx="6798492" cy="774150"/>
          </a:xfrm>
        </p:spPr>
        <p:txBody>
          <a:bodyPr lIns="90000" tIns="46800" rIns="90000" bIns="46800" anchor="b" anchorCtr="0">
            <a:normAutofit/>
          </a:bodyPr>
          <a:lstStyle>
            <a:lvl1pPr algn="ctr">
              <a:defRPr sz="4400" u="none" strike="noStrike" kern="1200" cap="none" spc="300" normalizeH="0" baseline="0">
                <a:solidFill>
                  <a:schemeClr val="accent1"/>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p:custDataLst>
              <p:tags r:id="rId4"/>
            </p:custDataLst>
          </p:nvPr>
        </p:nvSpPr>
        <p:spPr>
          <a:xfrm>
            <a:off x="2696753" y="3641680"/>
            <a:ext cx="6798493" cy="1411950"/>
          </a:xfrm>
        </p:spPr>
        <p:txBody>
          <a:bodyPr lIns="90000" tIns="46800" rIns="90000" bIns="46800">
            <a:normAutofit/>
          </a:bodyPr>
          <a:lstStyle>
            <a:lvl1pPr marL="0" indent="0" algn="ctr" eaLnBrk="1" fontAlgn="auto" latinLnBrk="0" hangingPunct="1">
              <a:buNone/>
              <a:defRPr kumimoji="0" lang="zh-CN" altLang="en-US" sz="1800" b="0" i="0" u="none" strike="noStrike" kern="1200" cap="none" spc="150" normalizeH="0" baseline="0" noProof="1">
                <a:solidFill>
                  <a:schemeClr val="tx1">
                    <a:lumMod val="50000"/>
                    <a:lumOff val="50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t>2025/2/9</a:t>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9"/>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0"/>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1"/>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2"/>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8"/>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a:latin typeface="微软雅黑" panose="020B0503020204020204" charset="-122"/>
                <a:ea typeface="微软雅黑" panose="020B0503020204020204" charset="-122"/>
              </a:defRPr>
            </a:lvl1pPr>
            <a:lvl2pPr>
              <a:defRPr sz="1600">
                <a:latin typeface="微软雅黑" panose="020B0503020204020204" charset="-122"/>
                <a:ea typeface="微软雅黑" panose="020B0503020204020204" charset="-122"/>
              </a:defRPr>
            </a:lvl2pPr>
            <a:lvl3pPr>
              <a:defRPr sz="1600">
                <a:latin typeface="微软雅黑" panose="020B0503020204020204" charset="-122"/>
                <a:ea typeface="微软雅黑" panose="020B0503020204020204" charset="-122"/>
              </a:defRPr>
            </a:lvl3pPr>
            <a:lvl4pPr>
              <a:defRPr sz="1600">
                <a:latin typeface="微软雅黑" panose="020B0503020204020204" charset="-122"/>
                <a:ea typeface="微软雅黑" panose="020B0503020204020204" charset="-122"/>
              </a:defRPr>
            </a:lvl4pPr>
            <a:lvl5pPr>
              <a:defRPr sz="1600">
                <a:latin typeface="微软雅黑" panose="020B0503020204020204" charset="-122"/>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t>2025/2/9</a:t>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11" name="组合 10"/>
            <p:cNvGrpSpPr/>
            <p:nvPr userDrawn="1"/>
          </p:nvGrpSpPr>
          <p:grpSpPr>
            <a:xfrm>
              <a:off x="8387715" y="5596255"/>
              <a:ext cx="3832225" cy="1250950"/>
              <a:chOff x="8387715" y="5596255"/>
              <a:chExt cx="3832225" cy="1250950"/>
            </a:xfrm>
          </p:grpSpPr>
          <p:sp>
            <p:nvSpPr>
              <p:cNvPr id="44" name="矩形 2"/>
              <p:cNvSpPr/>
              <p:nvPr userDrawn="1">
                <p:custDataLst>
                  <p:tags r:id="rId11"/>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2"/>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3"/>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4"/>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10"/>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t>2025/2/9</a:t>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custDataLst>
              <p:tags r:id="rId1"/>
            </p:custDataLst>
          </p:nvPr>
        </p:nvPicPr>
        <p:blipFill>
          <a:blip r:embed="rId8"/>
          <a:stretch>
            <a:fillRect/>
          </a:stretch>
        </p:blipFill>
        <p:spPr>
          <a:xfrm>
            <a:off x="15240" y="3307084"/>
            <a:ext cx="12192000" cy="3554732"/>
          </a:xfrm>
          <a:prstGeom prst="rect">
            <a:avLst/>
          </a:prstGeom>
        </p:spPr>
      </p:pic>
      <p:sp>
        <p:nvSpPr>
          <p:cNvPr id="6" name="矩形 5"/>
          <p:cNvSpPr/>
          <p:nvPr userDrawn="1">
            <p:custDataLst>
              <p:tags r:id="rId2"/>
            </p:custDataLst>
          </p:nvPr>
        </p:nvSpPr>
        <p:spPr>
          <a:xfrm>
            <a:off x="635" y="-19685"/>
            <a:ext cx="12186285" cy="6874510"/>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3"/>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2025/2/9</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9"/>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0"/>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1"/>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2"/>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8"/>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t>2025/2/9</a:t>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52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8"/>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9"/>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0"/>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1"/>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latin typeface="微软雅黑" panose="020B0503020204020204" charset="-122"/>
                <a:ea typeface="微软雅黑" panose="020B0503020204020204" charset="-122"/>
              </a:defRPr>
            </a:lvl1pPr>
            <a:lvl2pPr indent="0" eaLnBrk="1" fontAlgn="auto" latinLnBrk="0" hangingPunct="1">
              <a:defRPr>
                <a:latin typeface="微软雅黑" panose="020B0503020204020204" charset="-122"/>
                <a:ea typeface="微软雅黑" panose="020B0503020204020204" charset="-122"/>
              </a:defRPr>
            </a:lvl2pPr>
            <a:lvl3pPr indent="0" eaLnBrk="1" fontAlgn="auto" latinLnBrk="0" hangingPunct="1">
              <a:defRPr>
                <a:latin typeface="微软雅黑" panose="020B0503020204020204" charset="-122"/>
                <a:ea typeface="微软雅黑" panose="020B0503020204020204" charset="-122"/>
              </a:defRPr>
            </a:lvl3pPr>
            <a:lvl4pPr indent="0" eaLnBrk="1" fontAlgn="auto" latinLnBrk="0" hangingPunct="1">
              <a:defRPr>
                <a:latin typeface="微软雅黑" panose="020B0503020204020204" charset="-122"/>
                <a:ea typeface="微软雅黑" panose="020B0503020204020204" charset="-122"/>
              </a:defRPr>
            </a:lvl4pPr>
            <a:lvl5pPr indent="0" eaLnBrk="1" fontAlgn="auto" latinLnBrk="0" hangingPunct="1">
              <a:defRPr>
                <a:latin typeface="微软雅黑" panose="020B0503020204020204" charset="-122"/>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7"/>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8"/>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9"/>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0"/>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6"/>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pic>
        <p:nvPicPr>
          <p:cNvPr id="75" name="图片 74"/>
          <p:cNvPicPr>
            <a:picLocks noChangeAspect="1"/>
          </p:cNvPicPr>
          <p:nvPr userDrawn="1">
            <p:custDataLst>
              <p:tags r:id="rId1"/>
            </p:custDataLst>
          </p:nvPr>
        </p:nvPicPr>
        <p:blipFill>
          <a:blip r:embed="rId8"/>
          <a:stretch>
            <a:fillRect/>
          </a:stretch>
        </p:blipFill>
        <p:spPr>
          <a:xfrm>
            <a:off x="14186" y="0"/>
            <a:ext cx="12177814" cy="6858000"/>
          </a:xfrm>
          <a:prstGeom prst="rect">
            <a:avLst/>
          </a:prstGeom>
        </p:spPr>
      </p:pic>
      <p:sp>
        <p:nvSpPr>
          <p:cNvPr id="76" name="矩形 75"/>
          <p:cNvSpPr/>
          <p:nvPr userDrawn="1">
            <p:custDataLst>
              <p:tags r:id="rId2"/>
            </p:custDataLst>
          </p:nvPr>
        </p:nvSpPr>
        <p:spPr>
          <a:xfrm>
            <a:off x="635" y="-19685"/>
            <a:ext cx="12186285" cy="687451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1804035" y="2473325"/>
            <a:ext cx="8353425" cy="1743075"/>
          </a:xfrm>
        </p:spPr>
        <p:txBody>
          <a:bodyPr vert="horz" lIns="90000" tIns="46800" rIns="90000" bIns="46800" rtlCol="0" anchor="ctr" anchorCtr="0">
            <a:normAutofit/>
          </a:bodyPr>
          <a:lstStyle>
            <a:lvl1pPr marL="0" marR="0" algn="ctr"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单击此处编辑标题</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7" name="图片 76"/>
          <p:cNvPicPr>
            <a:picLocks noChangeAspect="1"/>
          </p:cNvPicPr>
          <p:nvPr userDrawn="1">
            <p:custDataLst>
              <p:tags r:id="rId1"/>
            </p:custDataLst>
          </p:nvPr>
        </p:nvPicPr>
        <p:blipFill>
          <a:blip r:embed="rId9"/>
          <a:stretch>
            <a:fillRect/>
          </a:stretch>
        </p:blipFill>
        <p:spPr>
          <a:xfrm>
            <a:off x="7093" y="0"/>
            <a:ext cx="12177814" cy="6858000"/>
          </a:xfrm>
          <a:prstGeom prst="rect">
            <a:avLst/>
          </a:prstGeom>
        </p:spPr>
      </p:pic>
      <p:sp>
        <p:nvSpPr>
          <p:cNvPr id="76" name="矩形 75"/>
          <p:cNvSpPr/>
          <p:nvPr userDrawn="1">
            <p:custDataLst>
              <p:tags r:id="rId2"/>
            </p:custDataLst>
          </p:nvPr>
        </p:nvSpPr>
        <p:spPr>
          <a:xfrm>
            <a:off x="11302" y="-16510"/>
            <a:ext cx="12186285" cy="687451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2697220" y="2796079"/>
            <a:ext cx="6798492" cy="774150"/>
          </a:xfrm>
        </p:spPr>
        <p:txBody>
          <a:bodyPr lIns="90000" tIns="46800" rIns="90000" bIns="46800" anchor="b" anchorCtr="0">
            <a:normAutofit/>
          </a:bodyPr>
          <a:lstStyle>
            <a:lvl1pPr algn="ctr">
              <a:defRPr sz="4400" u="none" strike="noStrike" kern="1200" cap="none" spc="300" normalizeH="0" baseline="0">
                <a:solidFill>
                  <a:schemeClr val="accent1"/>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p:custDataLst>
              <p:tags r:id="rId4"/>
            </p:custDataLst>
          </p:nvPr>
        </p:nvSpPr>
        <p:spPr>
          <a:xfrm>
            <a:off x="2696753" y="3641680"/>
            <a:ext cx="6798493" cy="1411950"/>
          </a:xfrm>
        </p:spPr>
        <p:txBody>
          <a:bodyPr lIns="90000" tIns="46800" rIns="90000" bIns="46800">
            <a:normAutofit/>
          </a:bodyPr>
          <a:lstStyle>
            <a:lvl1pPr marL="0" indent="0" algn="ctr" eaLnBrk="1" fontAlgn="auto" latinLnBrk="0" hangingPunct="1">
              <a:buNone/>
              <a:defRPr kumimoji="0" lang="zh-CN" altLang="en-US" sz="1800" b="0" i="0" u="none" strike="noStrike" kern="1200" cap="none" spc="150" normalizeH="0" baseline="0" noProof="1">
                <a:solidFill>
                  <a:schemeClr val="tx1">
                    <a:lumMod val="50000"/>
                    <a:lumOff val="50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t>2025/2/9</a:t>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7"/>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8"/>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9"/>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0"/>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6"/>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p:txBody>
          <a:bodyPr lIns="90000" tIns="46800" rIns="90000" bIns="46800">
            <a:normAutofit/>
          </a:body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368300" y="399415"/>
            <a:ext cx="11430000" cy="59505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5" name="灯片编号占位符 4"/>
          <p:cNvSpPr>
            <a:spLocks noGrp="1"/>
          </p:cNvSpPr>
          <p:nvPr>
            <p:ph type="sldNum" sz="quarter" idx="12"/>
            <p:custDataLst>
              <p:tags r:id="rId2"/>
            </p:custDataLst>
          </p:nvPr>
        </p:nvSpPr>
        <p:spPr/>
        <p:txBody>
          <a:bodyPr/>
          <a:lstStyle/>
          <a:p>
            <a:fld id="{49AE70B2-8BF9-45C0-BB95-33D1B9D3A854}" type="slidenum">
              <a:rPr lang="zh-CN" altLang="en-US" smtClean="0"/>
              <a:t>‹#›</a:t>
            </a:fld>
            <a:endParaRPr lang="zh-CN" altLang="en-US" dirty="0"/>
          </a:p>
        </p:txBody>
      </p:sp>
      <p:grpSp>
        <p:nvGrpSpPr>
          <p:cNvPr id="11" name="组合 10"/>
          <p:cNvGrpSpPr/>
          <p:nvPr userDrawn="1">
            <p:custDataLst>
              <p:tags r:id="rId3"/>
            </p:custDataLst>
          </p:nvPr>
        </p:nvGrpSpPr>
        <p:grpSpPr>
          <a:xfrm>
            <a:off x="368935" y="397510"/>
            <a:ext cx="648335" cy="397510"/>
            <a:chOff x="581" y="626"/>
            <a:chExt cx="1021" cy="626"/>
          </a:xfrm>
        </p:grpSpPr>
        <p:sp>
          <p:nvSpPr>
            <p:cNvPr id="9" name="等腰三角形 8"/>
            <p:cNvSpPr/>
            <p:nvPr userDrawn="1">
              <p:custDataLst>
                <p:tags r:id="rId14"/>
              </p:custDataLst>
            </p:nvPr>
          </p:nvSpPr>
          <p:spPr>
            <a:xfrm rot="10800000">
              <a:off x="581" y="626"/>
              <a:ext cx="577" cy="390"/>
            </a:xfrm>
            <a:prstGeom prst="triangle">
              <a:avLst/>
            </a:prstGeom>
            <a:solidFill>
              <a:srgbClr val="FBE5D6"/>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sp>
          <p:nvSpPr>
            <p:cNvPr id="14" name="等腰三角形 13"/>
            <p:cNvSpPr/>
            <p:nvPr userDrawn="1">
              <p:custDataLst>
                <p:tags r:id="rId15"/>
              </p:custDataLst>
            </p:nvPr>
          </p:nvSpPr>
          <p:spPr>
            <a:xfrm rot="10800000">
              <a:off x="1158" y="1016"/>
              <a:ext cx="444" cy="237"/>
            </a:xfrm>
            <a:prstGeom prst="triangle">
              <a:avLst/>
            </a:prstGeom>
            <a:solidFill>
              <a:srgbClr val="4472C4">
                <a:lumMod val="40000"/>
                <a:lumOff val="60000"/>
              </a:srgbClr>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grpSp>
      <p:grpSp>
        <p:nvGrpSpPr>
          <p:cNvPr id="10" name="组合 9"/>
          <p:cNvGrpSpPr/>
          <p:nvPr userDrawn="1">
            <p:custDataLst>
              <p:tags r:id="rId4"/>
            </p:custDataLst>
          </p:nvPr>
        </p:nvGrpSpPr>
        <p:grpSpPr>
          <a:xfrm>
            <a:off x="9741535" y="5808345"/>
            <a:ext cx="2451100" cy="1047750"/>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10"/>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1"/>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2"/>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3"/>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9"/>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hasCustomPrompt="1"/>
            <p:custDataLst>
              <p:tags r:id="rId5"/>
            </p:custDataLst>
          </p:nvPr>
        </p:nvSpPr>
        <p:spPr>
          <a:xfrm>
            <a:off x="1281600" y="1249200"/>
            <a:ext cx="9626400" cy="723600"/>
          </a:xfrm>
        </p:spPr>
        <p:txBody>
          <a:bodyPr lIns="90000" tIns="46800" rIns="90000" bIns="46800" anchor="ctr">
            <a:normAutofit/>
          </a:bodyP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p:custDataLst>
              <p:tags r:id="rId6"/>
            </p:custDataLst>
          </p:nvPr>
        </p:nvSpPr>
        <p:spPr>
          <a:xfrm>
            <a:off x="1281113" y="2163600"/>
            <a:ext cx="9626600" cy="3445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custDataLst>
              <p:tags r:id="rId1"/>
            </p:custDataLst>
          </p:nvPr>
        </p:nvPicPr>
        <p:blipFill>
          <a:blip r:embed="rId10"/>
          <a:stretch>
            <a:fillRect/>
          </a:stretch>
        </p:blipFill>
        <p:spPr>
          <a:xfrm>
            <a:off x="10940415" y="4510591"/>
            <a:ext cx="1152244" cy="2249619"/>
          </a:xfrm>
          <a:prstGeom prst="rect">
            <a:avLst/>
          </a:prstGeom>
        </p:spPr>
      </p:pic>
      <p:sp>
        <p:nvSpPr>
          <p:cNvPr id="6" name="矩形 5"/>
          <p:cNvSpPr/>
          <p:nvPr userDrawn="1">
            <p:custDataLst>
              <p:tags r:id="rId2"/>
            </p:custDataLst>
          </p:nvPr>
        </p:nvSpPr>
        <p:spPr>
          <a:xfrm>
            <a:off x="-13970" y="-2540"/>
            <a:ext cx="4857115" cy="6856730"/>
          </a:xfrm>
          <a:prstGeom prst="rect">
            <a:avLst/>
          </a:prstGeom>
          <a:solidFill>
            <a:schemeClr val="tx2"/>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583200" y="770400"/>
            <a:ext cx="3960000" cy="882000"/>
          </a:xfrm>
        </p:spPr>
        <p:txBody>
          <a:bodyPr lIns="90000" tIns="46800" rIns="90000" bIns="46800" anchor="ctr">
            <a:normAutofit/>
          </a:bodyPr>
          <a:lstStyle>
            <a:lvl1pP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单击编辑标题</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5101200" y="769938"/>
            <a:ext cx="6480000" cy="5087937"/>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pic>
        <p:nvPicPr>
          <p:cNvPr id="22" name="图片 21"/>
          <p:cNvPicPr>
            <a:picLocks noChangeAspect="1"/>
          </p:cNvPicPr>
          <p:nvPr userDrawn="1">
            <p:custDataLst>
              <p:tags r:id="rId1"/>
            </p:custDataLst>
          </p:nvPr>
        </p:nvPicPr>
        <p:blipFill>
          <a:blip r:embed="rId10"/>
          <a:stretch>
            <a:fillRect/>
          </a:stretch>
        </p:blipFill>
        <p:spPr>
          <a:xfrm>
            <a:off x="10940415" y="4510591"/>
            <a:ext cx="1152244" cy="2249619"/>
          </a:xfrm>
          <a:prstGeom prst="rect">
            <a:avLst/>
          </a:prstGeom>
        </p:spPr>
      </p:pic>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12000" y="656655"/>
            <a:ext cx="10976400" cy="750945"/>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8"/>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53340" y="15240"/>
            <a:ext cx="2931795" cy="1076325"/>
            <a:chOff x="84" y="24"/>
            <a:chExt cx="4617" cy="1695"/>
          </a:xfrm>
        </p:grpSpPr>
        <p:sp>
          <p:nvSpPr>
            <p:cNvPr id="41" name="矩形 2"/>
            <p:cNvSpPr/>
            <p:nvPr userDrawn="1">
              <p:custDataLst>
                <p:tags r:id="rId9"/>
              </p:custDataLst>
            </p:nvPr>
          </p:nvSpPr>
          <p:spPr>
            <a:xfrm rot="10800000">
              <a:off x="952" y="24"/>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3" name="矩形 2"/>
            <p:cNvSpPr/>
            <p:nvPr userDrawn="1">
              <p:custDataLst>
                <p:tags r:id="rId10"/>
              </p:custDataLst>
            </p:nvPr>
          </p:nvSpPr>
          <p:spPr>
            <a:xfrm rot="10800000">
              <a:off x="2379" y="618"/>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4" name="矩形 2"/>
            <p:cNvSpPr/>
            <p:nvPr userDrawn="1">
              <p:custDataLst>
                <p:tags r:id="rId11"/>
              </p:custDataLst>
            </p:nvPr>
          </p:nvSpPr>
          <p:spPr>
            <a:xfrm rot="10800000">
              <a:off x="1589" y="618"/>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6" name="矩形 2"/>
            <p:cNvSpPr/>
            <p:nvPr userDrawn="1">
              <p:custDataLst>
                <p:tags r:id="rId12"/>
              </p:custDataLst>
            </p:nvPr>
          </p:nvSpPr>
          <p:spPr>
            <a:xfrm rot="10800000">
              <a:off x="2020" y="236"/>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7" name="矩形 2"/>
            <p:cNvSpPr/>
            <p:nvPr userDrawn="1">
              <p:custDataLst>
                <p:tags r:id="rId13"/>
              </p:custDataLst>
            </p:nvPr>
          </p:nvSpPr>
          <p:spPr>
            <a:xfrm rot="10800000">
              <a:off x="2866" y="410"/>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4"/>
              </p:custDataLst>
            </p:nvPr>
          </p:nvSpPr>
          <p:spPr>
            <a:xfrm rot="10800000">
              <a:off x="191" y="497"/>
              <a:ext cx="1455" cy="122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8" name="矩形 2"/>
            <p:cNvSpPr/>
            <p:nvPr userDrawn="1">
              <p:custDataLst>
                <p:tags r:id="rId15"/>
              </p:custDataLst>
            </p:nvPr>
          </p:nvSpPr>
          <p:spPr>
            <a:xfrm rot="10800000">
              <a:off x="2558" y="24"/>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5" name="矩形 2"/>
            <p:cNvSpPr/>
            <p:nvPr userDrawn="1">
              <p:custDataLst>
                <p:tags r:id="rId16"/>
              </p:custDataLst>
            </p:nvPr>
          </p:nvSpPr>
          <p:spPr>
            <a:xfrm rot="10800000">
              <a:off x="3877" y="378"/>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6" name="矩形 2"/>
            <p:cNvSpPr/>
            <p:nvPr userDrawn="1">
              <p:custDataLst>
                <p:tags r:id="rId17"/>
              </p:custDataLst>
            </p:nvPr>
          </p:nvSpPr>
          <p:spPr>
            <a:xfrm rot="10800000">
              <a:off x="84" y="24"/>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7" name="矩形 2"/>
            <p:cNvSpPr/>
            <p:nvPr userDrawn="1">
              <p:custDataLst>
                <p:tags r:id="rId18"/>
              </p:custDataLst>
            </p:nvPr>
          </p:nvSpPr>
          <p:spPr>
            <a:xfrm rot="10800000">
              <a:off x="3301" y="41"/>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9"/>
              </p:custDataLst>
            </p:nvPr>
          </p:nvSpPr>
          <p:spPr>
            <a:xfrm rot="10800000">
              <a:off x="4493" y="236"/>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04800" y="524511"/>
            <a:ext cx="10976400" cy="710289"/>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8"/>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pic>
        <p:nvPicPr>
          <p:cNvPr id="24" name="图片 23"/>
          <p:cNvPicPr>
            <a:picLocks noChangeAspect="1"/>
          </p:cNvPicPr>
          <p:nvPr userDrawn="1">
            <p:custDataLst>
              <p:tags r:id="rId1"/>
            </p:custDataLst>
          </p:nvPr>
        </p:nvPicPr>
        <p:blipFill>
          <a:blip r:embed="rId12"/>
          <a:stretch>
            <a:fillRect/>
          </a:stretch>
        </p:blipFill>
        <p:spPr>
          <a:xfrm>
            <a:off x="10940415" y="4510591"/>
            <a:ext cx="1152244" cy="2249619"/>
          </a:xfrm>
          <a:prstGeom prst="rect">
            <a:avLst/>
          </a:prstGeom>
        </p:spPr>
      </p:pic>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600" y="237600"/>
            <a:ext cx="11037600" cy="4863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6242400" y="1663200"/>
            <a:ext cx="53676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9"/>
            </p:custDataLst>
          </p:nvPr>
        </p:nvSpPr>
        <p:spPr>
          <a:xfrm>
            <a:off x="572400" y="4816800"/>
            <a:ext cx="53424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0"/>
            </p:custDataLst>
          </p:nvPr>
        </p:nvSpPr>
        <p:spPr>
          <a:xfrm>
            <a:off x="6253200" y="4813200"/>
            <a:ext cx="53676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2" name="组合 11"/>
          <p:cNvGrpSpPr/>
          <p:nvPr userDrawn="1">
            <p:custDataLst>
              <p:tags r:id="rId2"/>
            </p:custDataLst>
          </p:nvPr>
        </p:nvGrpSpPr>
        <p:grpSpPr>
          <a:xfrm>
            <a:off x="10501630" y="3612515"/>
            <a:ext cx="1612265" cy="3147695"/>
            <a:chOff x="16538" y="5689"/>
            <a:chExt cx="2539" cy="4957"/>
          </a:xfrm>
        </p:grpSpPr>
        <p:sp>
          <p:nvSpPr>
            <p:cNvPr id="8" name="矩形 2"/>
            <p:cNvSpPr/>
            <p:nvPr userDrawn="1">
              <p:custDataLst>
                <p:tags r:id="rId20"/>
              </p:custDataLst>
            </p:nvPr>
          </p:nvSpPr>
          <p:spPr>
            <a:xfrm>
              <a:off x="16538" y="9249"/>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 name="矩形 2"/>
            <p:cNvSpPr/>
            <p:nvPr userDrawn="1">
              <p:custDataLst>
                <p:tags r:id="rId21"/>
              </p:custDataLst>
            </p:nvPr>
          </p:nvSpPr>
          <p:spPr>
            <a:xfrm>
              <a:off x="18437" y="8546"/>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1" name="矩形 2"/>
            <p:cNvSpPr/>
            <p:nvPr userDrawn="1">
              <p:custDataLst>
                <p:tags r:id="rId22"/>
              </p:custDataLst>
            </p:nvPr>
          </p:nvSpPr>
          <p:spPr>
            <a:xfrm>
              <a:off x="17606" y="8546"/>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3" name="矩形 2"/>
            <p:cNvSpPr/>
            <p:nvPr userDrawn="1">
              <p:custDataLst>
                <p:tags r:id="rId23"/>
              </p:custDataLst>
            </p:nvPr>
          </p:nvSpPr>
          <p:spPr>
            <a:xfrm>
              <a:off x="18539" y="9084"/>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4" name="矩形 2"/>
            <p:cNvSpPr/>
            <p:nvPr userDrawn="1">
              <p:custDataLst>
                <p:tags r:id="rId24"/>
              </p:custDataLst>
            </p:nvPr>
          </p:nvSpPr>
          <p:spPr>
            <a:xfrm>
              <a:off x="18642" y="9782"/>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5" name="矩形 2"/>
            <p:cNvSpPr/>
            <p:nvPr userDrawn="1">
              <p:custDataLst>
                <p:tags r:id="rId25"/>
              </p:custDataLst>
            </p:nvPr>
          </p:nvSpPr>
          <p:spPr>
            <a:xfrm>
              <a:off x="17292" y="9224"/>
              <a:ext cx="1455" cy="122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6" name="矩形 2"/>
            <p:cNvSpPr/>
            <p:nvPr userDrawn="1">
              <p:custDataLst>
                <p:tags r:id="rId26"/>
              </p:custDataLst>
            </p:nvPr>
          </p:nvSpPr>
          <p:spPr>
            <a:xfrm>
              <a:off x="18607" y="7349"/>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7" name="矩形 2"/>
            <p:cNvSpPr/>
            <p:nvPr userDrawn="1">
              <p:custDataLst>
                <p:tags r:id="rId27"/>
              </p:custDataLst>
            </p:nvPr>
          </p:nvSpPr>
          <p:spPr>
            <a:xfrm>
              <a:off x="18694" y="6737"/>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8" name="矩形 2"/>
            <p:cNvSpPr/>
            <p:nvPr userDrawn="1">
              <p:custDataLst>
                <p:tags r:id="rId28"/>
              </p:custDataLst>
            </p:nvPr>
          </p:nvSpPr>
          <p:spPr>
            <a:xfrm>
              <a:off x="18095" y="10052"/>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9" name="矩形 2"/>
            <p:cNvSpPr/>
            <p:nvPr userDrawn="1">
              <p:custDataLst>
                <p:tags r:id="rId29"/>
              </p:custDataLst>
            </p:nvPr>
          </p:nvSpPr>
          <p:spPr>
            <a:xfrm>
              <a:off x="18238" y="7735"/>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20" name="矩形 2"/>
            <p:cNvSpPr/>
            <p:nvPr userDrawn="1">
              <p:custDataLst>
                <p:tags r:id="rId30"/>
              </p:custDataLst>
            </p:nvPr>
          </p:nvSpPr>
          <p:spPr>
            <a:xfrm>
              <a:off x="18539" y="5689"/>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grpSp>
        <p:nvGrpSpPr>
          <p:cNvPr id="6" name="组合 5"/>
          <p:cNvGrpSpPr/>
          <p:nvPr userDrawn="1">
            <p:custDataLst>
              <p:tags r:id="rId3"/>
            </p:custDataLst>
          </p:nvPr>
        </p:nvGrpSpPr>
        <p:grpSpPr>
          <a:xfrm>
            <a:off x="53340" y="15240"/>
            <a:ext cx="2931795" cy="944245"/>
            <a:chOff x="84" y="24"/>
            <a:chExt cx="4617" cy="1487"/>
          </a:xfrm>
        </p:grpSpPr>
        <p:sp>
          <p:nvSpPr>
            <p:cNvPr id="41" name="矩形 2"/>
            <p:cNvSpPr/>
            <p:nvPr userDrawn="1">
              <p:custDataLst>
                <p:tags r:id="rId9"/>
              </p:custDataLst>
            </p:nvPr>
          </p:nvSpPr>
          <p:spPr>
            <a:xfrm rot="10800000">
              <a:off x="952" y="24"/>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3" name="矩形 2"/>
            <p:cNvSpPr/>
            <p:nvPr userDrawn="1">
              <p:custDataLst>
                <p:tags r:id="rId10"/>
              </p:custDataLst>
            </p:nvPr>
          </p:nvSpPr>
          <p:spPr>
            <a:xfrm rot="10800000">
              <a:off x="2379" y="618"/>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4" name="矩形 2"/>
            <p:cNvSpPr/>
            <p:nvPr userDrawn="1">
              <p:custDataLst>
                <p:tags r:id="rId11"/>
              </p:custDataLst>
            </p:nvPr>
          </p:nvSpPr>
          <p:spPr>
            <a:xfrm rot="10800000">
              <a:off x="1589" y="618"/>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6" name="矩形 2"/>
            <p:cNvSpPr/>
            <p:nvPr userDrawn="1">
              <p:custDataLst>
                <p:tags r:id="rId12"/>
              </p:custDataLst>
            </p:nvPr>
          </p:nvSpPr>
          <p:spPr>
            <a:xfrm rot="10800000">
              <a:off x="2020" y="236"/>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7" name="矩形 2"/>
            <p:cNvSpPr/>
            <p:nvPr userDrawn="1">
              <p:custDataLst>
                <p:tags r:id="rId13"/>
              </p:custDataLst>
            </p:nvPr>
          </p:nvSpPr>
          <p:spPr>
            <a:xfrm rot="10800000">
              <a:off x="2866" y="410"/>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4"/>
              </p:custDataLst>
            </p:nvPr>
          </p:nvSpPr>
          <p:spPr>
            <a:xfrm rot="10800000">
              <a:off x="191" y="497"/>
              <a:ext cx="1455" cy="1014"/>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8" name="矩形 2"/>
            <p:cNvSpPr/>
            <p:nvPr userDrawn="1">
              <p:custDataLst>
                <p:tags r:id="rId15"/>
              </p:custDataLst>
            </p:nvPr>
          </p:nvSpPr>
          <p:spPr>
            <a:xfrm rot="10800000">
              <a:off x="2558" y="24"/>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5" name="矩形 2"/>
            <p:cNvSpPr/>
            <p:nvPr userDrawn="1">
              <p:custDataLst>
                <p:tags r:id="rId16"/>
              </p:custDataLst>
            </p:nvPr>
          </p:nvSpPr>
          <p:spPr>
            <a:xfrm rot="10800000">
              <a:off x="3877" y="378"/>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6" name="矩形 2"/>
            <p:cNvSpPr/>
            <p:nvPr userDrawn="1">
              <p:custDataLst>
                <p:tags r:id="rId17"/>
              </p:custDataLst>
            </p:nvPr>
          </p:nvSpPr>
          <p:spPr>
            <a:xfrm rot="10800000">
              <a:off x="84" y="24"/>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7" name="矩形 2"/>
            <p:cNvSpPr/>
            <p:nvPr userDrawn="1">
              <p:custDataLst>
                <p:tags r:id="rId18"/>
              </p:custDataLst>
            </p:nvPr>
          </p:nvSpPr>
          <p:spPr>
            <a:xfrm rot="10800000">
              <a:off x="3301" y="41"/>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9"/>
              </p:custDataLst>
            </p:nvPr>
          </p:nvSpPr>
          <p:spPr>
            <a:xfrm rot="10800000">
              <a:off x="4493" y="236"/>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hasCustomPrompt="1"/>
            <p:custDataLst>
              <p:tags r:id="rId4"/>
            </p:custDataLst>
          </p:nvPr>
        </p:nvSpPr>
        <p:spPr>
          <a:xfrm>
            <a:off x="1522800" y="1339200"/>
            <a:ext cx="9144000" cy="2386800"/>
          </a:xfrm>
        </p:spPr>
        <p:txBody>
          <a:bodyPr lIns="90000" tIns="46800" rIns="90000" bIns="46800"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1522413" y="3862800"/>
            <a:ext cx="9144000" cy="1656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9"/>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0"/>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1"/>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2"/>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8"/>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a:latin typeface="微软雅黑" panose="020B0503020204020204" charset="-122"/>
                <a:ea typeface="微软雅黑" panose="020B0503020204020204" charset="-122"/>
              </a:defRPr>
            </a:lvl1pPr>
            <a:lvl2pPr>
              <a:defRPr sz="1600">
                <a:latin typeface="微软雅黑" panose="020B0503020204020204" charset="-122"/>
                <a:ea typeface="微软雅黑" panose="020B0503020204020204" charset="-122"/>
              </a:defRPr>
            </a:lvl2pPr>
            <a:lvl3pPr>
              <a:defRPr sz="1600">
                <a:latin typeface="微软雅黑" panose="020B0503020204020204" charset="-122"/>
                <a:ea typeface="微软雅黑" panose="020B0503020204020204" charset="-122"/>
              </a:defRPr>
            </a:lvl3pPr>
            <a:lvl4pPr>
              <a:defRPr sz="1600">
                <a:latin typeface="微软雅黑" panose="020B0503020204020204" charset="-122"/>
                <a:ea typeface="微软雅黑" panose="020B0503020204020204" charset="-122"/>
              </a:defRPr>
            </a:lvl4pPr>
            <a:lvl5pPr>
              <a:defRPr sz="1600">
                <a:latin typeface="微软雅黑" panose="020B0503020204020204" charset="-122"/>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t>2025/2/9</a:t>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11" name="组合 10"/>
            <p:cNvGrpSpPr/>
            <p:nvPr userDrawn="1"/>
          </p:nvGrpSpPr>
          <p:grpSpPr>
            <a:xfrm>
              <a:off x="8387715" y="5596255"/>
              <a:ext cx="3832225" cy="1250950"/>
              <a:chOff x="8387715" y="5596255"/>
              <a:chExt cx="3832225" cy="1250950"/>
            </a:xfrm>
          </p:grpSpPr>
          <p:sp>
            <p:nvSpPr>
              <p:cNvPr id="44" name="矩形 2"/>
              <p:cNvSpPr/>
              <p:nvPr userDrawn="1">
                <p:custDataLst>
                  <p:tags r:id="rId11"/>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2"/>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3"/>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4"/>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10"/>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t>2025/2/9</a:t>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图片 6"/>
          <p:cNvPicPr>
            <a:picLocks noChangeAspect="1"/>
          </p:cNvPicPr>
          <p:nvPr userDrawn="1">
            <p:custDataLst>
              <p:tags r:id="rId1"/>
            </p:custDataLst>
          </p:nvPr>
        </p:nvPicPr>
        <p:blipFill>
          <a:blip r:embed="rId8"/>
          <a:stretch>
            <a:fillRect/>
          </a:stretch>
        </p:blipFill>
        <p:spPr>
          <a:xfrm>
            <a:off x="15240" y="3307084"/>
            <a:ext cx="12192000" cy="3554732"/>
          </a:xfrm>
          <a:prstGeom prst="rect">
            <a:avLst/>
          </a:prstGeom>
        </p:spPr>
      </p:pic>
      <p:sp>
        <p:nvSpPr>
          <p:cNvPr id="6" name="矩形 5"/>
          <p:cNvSpPr/>
          <p:nvPr userDrawn="1">
            <p:custDataLst>
              <p:tags r:id="rId2"/>
            </p:custDataLst>
          </p:nvPr>
        </p:nvSpPr>
        <p:spPr>
          <a:xfrm>
            <a:off x="635" y="-19685"/>
            <a:ext cx="12186285" cy="6874510"/>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3"/>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2025/2/9</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9"/>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10"/>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1"/>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2"/>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8"/>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t>2025/2/9</a:t>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952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8"/>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9"/>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0"/>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1"/>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latin typeface="微软雅黑" panose="020B0503020204020204" charset="-122"/>
                <a:ea typeface="微软雅黑" panose="020B0503020204020204" charset="-122"/>
              </a:defRPr>
            </a:lvl1pPr>
            <a:lvl2pPr indent="0" eaLnBrk="1" fontAlgn="auto" latinLnBrk="0" hangingPunct="1">
              <a:defRPr>
                <a:latin typeface="微软雅黑" panose="020B0503020204020204" charset="-122"/>
                <a:ea typeface="微软雅黑" panose="020B0503020204020204" charset="-122"/>
              </a:defRPr>
            </a:lvl2pPr>
            <a:lvl3pPr indent="0" eaLnBrk="1" fontAlgn="auto" latinLnBrk="0" hangingPunct="1">
              <a:defRPr>
                <a:latin typeface="微软雅黑" panose="020B0503020204020204" charset="-122"/>
                <a:ea typeface="微软雅黑" panose="020B0503020204020204" charset="-122"/>
              </a:defRPr>
            </a:lvl3pPr>
            <a:lvl4pPr indent="0" eaLnBrk="1" fontAlgn="auto" latinLnBrk="0" hangingPunct="1">
              <a:defRPr>
                <a:latin typeface="微软雅黑" panose="020B0503020204020204" charset="-122"/>
                <a:ea typeface="微软雅黑" panose="020B0503020204020204" charset="-122"/>
              </a:defRPr>
            </a:lvl4pPr>
            <a:lvl5pPr indent="0" eaLnBrk="1" fontAlgn="auto" latinLnBrk="0" hangingPunct="1">
              <a:defRPr>
                <a:latin typeface="微软雅黑" panose="020B0503020204020204" charset="-122"/>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t>2025/2/9</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ags" Target="../tags/tag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tags" Target="../tags/tag20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tags" Target="../tags/tag213.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tags" Target="../tags/tag20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tags" Target="../tags/tag212.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tags" Target="../tags/tag211.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tags" Target="../tags/tag2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2025/2/9</a:t>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2025/2/9</a:t>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16.xml"/><Relationship Id="rId7" Type="http://schemas.openxmlformats.org/officeDocument/2006/relationships/slideLayout" Target="../slideLayouts/slideLayout1.xml"/><Relationship Id="rId2" Type="http://schemas.openxmlformats.org/officeDocument/2006/relationships/tags" Target="../tags/tag415.xml"/><Relationship Id="rId1" Type="http://schemas.openxmlformats.org/officeDocument/2006/relationships/tags" Target="../tags/tag414.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s>
</file>

<file path=ppt/slides/_rels/slide10.xml.rels><?xml version="1.0" encoding="UTF-8" standalone="yes"?>
<Relationships xmlns="http://schemas.openxmlformats.org/package/2006/relationships"><Relationship Id="rId3" Type="http://schemas.openxmlformats.org/officeDocument/2006/relationships/tags" Target="../tags/tag455.xml"/><Relationship Id="rId2" Type="http://schemas.openxmlformats.org/officeDocument/2006/relationships/tags" Target="../tags/tag454.xml"/><Relationship Id="rId1" Type="http://schemas.openxmlformats.org/officeDocument/2006/relationships/themeOverride" Target="../theme/themeOverride4.xml"/><Relationship Id="rId5" Type="http://schemas.openxmlformats.org/officeDocument/2006/relationships/slideLayout" Target="../slideLayouts/slideLayout21.xml"/><Relationship Id="rId4" Type="http://schemas.openxmlformats.org/officeDocument/2006/relationships/tags" Target="../tags/tag456.xml"/></Relationships>
</file>

<file path=ppt/slides/_rels/slide11.xml.rels><?xml version="1.0" encoding="UTF-8" standalone="yes"?>
<Relationships xmlns="http://schemas.openxmlformats.org/package/2006/relationships"><Relationship Id="rId3" Type="http://schemas.openxmlformats.org/officeDocument/2006/relationships/tags" Target="../tags/tag458.xml"/><Relationship Id="rId2" Type="http://schemas.openxmlformats.org/officeDocument/2006/relationships/tags" Target="../tags/tag457.xml"/><Relationship Id="rId1" Type="http://schemas.openxmlformats.org/officeDocument/2006/relationships/themeOverride" Target="../theme/themeOverride5.xml"/><Relationship Id="rId6" Type="http://schemas.openxmlformats.org/officeDocument/2006/relationships/notesSlide" Target="../notesSlides/notesSlide1.xml"/><Relationship Id="rId5" Type="http://schemas.openxmlformats.org/officeDocument/2006/relationships/slideLayout" Target="../slideLayouts/slideLayout31.xml"/><Relationship Id="rId4" Type="http://schemas.openxmlformats.org/officeDocument/2006/relationships/tags" Target="../tags/tag459.xml"/></Relationships>
</file>

<file path=ppt/slides/_rels/slide12.xml.rels><?xml version="1.0" encoding="UTF-8" standalone="yes"?>
<Relationships xmlns="http://schemas.openxmlformats.org/package/2006/relationships"><Relationship Id="rId3" Type="http://schemas.openxmlformats.org/officeDocument/2006/relationships/tags" Target="../tags/tag462.xml"/><Relationship Id="rId7" Type="http://schemas.openxmlformats.org/officeDocument/2006/relationships/image" Target="../media/image18.jpeg"/><Relationship Id="rId2" Type="http://schemas.openxmlformats.org/officeDocument/2006/relationships/tags" Target="../tags/tag461.xml"/><Relationship Id="rId1" Type="http://schemas.openxmlformats.org/officeDocument/2006/relationships/tags" Target="../tags/tag460.xml"/><Relationship Id="rId6" Type="http://schemas.openxmlformats.org/officeDocument/2006/relationships/image" Target="../media/image17.png"/><Relationship Id="rId5" Type="http://schemas.openxmlformats.org/officeDocument/2006/relationships/notesSlide" Target="../notesSlides/notesSlide2.xml"/><Relationship Id="rId4"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464.xml"/><Relationship Id="rId1" Type="http://schemas.openxmlformats.org/officeDocument/2006/relationships/tags" Target="../tags/tag463.xml"/><Relationship Id="rId4"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466.xml"/><Relationship Id="rId1" Type="http://schemas.openxmlformats.org/officeDocument/2006/relationships/tags" Target="../tags/tag465.xml"/><Relationship Id="rId4"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468.xml"/><Relationship Id="rId1" Type="http://schemas.openxmlformats.org/officeDocument/2006/relationships/tags" Target="../tags/tag467.xml"/><Relationship Id="rId4"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470.xml"/><Relationship Id="rId1" Type="http://schemas.openxmlformats.org/officeDocument/2006/relationships/tags" Target="../tags/tag469.xml"/><Relationship Id="rId4"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3" Type="http://schemas.openxmlformats.org/officeDocument/2006/relationships/tags" Target="../tags/tag472.xml"/><Relationship Id="rId2" Type="http://schemas.openxmlformats.org/officeDocument/2006/relationships/tags" Target="../tags/tag471.xml"/><Relationship Id="rId1" Type="http://schemas.openxmlformats.org/officeDocument/2006/relationships/themeOverride" Target="../theme/themeOverride6.xml"/><Relationship Id="rId5" Type="http://schemas.openxmlformats.org/officeDocument/2006/relationships/slideLayout" Target="../slideLayouts/slideLayout21.xml"/><Relationship Id="rId4" Type="http://schemas.openxmlformats.org/officeDocument/2006/relationships/tags" Target="../tags/tag473.xml"/></Relationships>
</file>

<file path=ppt/slides/_rels/slide18.xml.rels><?xml version="1.0" encoding="UTF-8" standalone="yes"?>
<Relationships xmlns="http://schemas.openxmlformats.org/package/2006/relationships"><Relationship Id="rId3" Type="http://schemas.openxmlformats.org/officeDocument/2006/relationships/tags" Target="../tags/tag475.xml"/><Relationship Id="rId2" Type="http://schemas.openxmlformats.org/officeDocument/2006/relationships/tags" Target="../tags/tag474.xml"/><Relationship Id="rId1" Type="http://schemas.openxmlformats.org/officeDocument/2006/relationships/themeOverride" Target="../theme/themeOverride7.xml"/><Relationship Id="rId6" Type="http://schemas.openxmlformats.org/officeDocument/2006/relationships/notesSlide" Target="../notesSlides/notesSlide7.xml"/><Relationship Id="rId5" Type="http://schemas.openxmlformats.org/officeDocument/2006/relationships/slideLayout" Target="../slideLayouts/slideLayout31.xml"/><Relationship Id="rId4" Type="http://schemas.openxmlformats.org/officeDocument/2006/relationships/tags" Target="../tags/tag476.xml"/></Relationships>
</file>

<file path=ppt/slides/_rels/slide19.xml.rels><?xml version="1.0" encoding="UTF-8" standalone="yes"?>
<Relationships xmlns="http://schemas.openxmlformats.org/package/2006/relationships"><Relationship Id="rId3" Type="http://schemas.openxmlformats.org/officeDocument/2006/relationships/tags" Target="../tags/tag478.xml"/><Relationship Id="rId2" Type="http://schemas.openxmlformats.org/officeDocument/2006/relationships/tags" Target="../tags/tag477.xml"/><Relationship Id="rId1" Type="http://schemas.openxmlformats.org/officeDocument/2006/relationships/themeOverride" Target="../theme/themeOverride8.xml"/><Relationship Id="rId6" Type="http://schemas.openxmlformats.org/officeDocument/2006/relationships/notesSlide" Target="../notesSlides/notesSlide8.xml"/><Relationship Id="rId5" Type="http://schemas.openxmlformats.org/officeDocument/2006/relationships/slideLayout" Target="../slideLayouts/slideLayout31.xml"/><Relationship Id="rId4" Type="http://schemas.openxmlformats.org/officeDocument/2006/relationships/tags" Target="../tags/tag479.xml"/></Relationships>
</file>

<file path=ppt/slides/_rels/slide2.xml.rels><?xml version="1.0" encoding="UTF-8" standalone="yes"?>
<Relationships xmlns="http://schemas.openxmlformats.org/package/2006/relationships"><Relationship Id="rId8" Type="http://schemas.openxmlformats.org/officeDocument/2006/relationships/tags" Target="../tags/tag426.xml"/><Relationship Id="rId13" Type="http://schemas.openxmlformats.org/officeDocument/2006/relationships/tags" Target="../tags/tag431.xml"/><Relationship Id="rId18" Type="http://schemas.openxmlformats.org/officeDocument/2006/relationships/tags" Target="../tags/tag436.xml"/><Relationship Id="rId3" Type="http://schemas.openxmlformats.org/officeDocument/2006/relationships/tags" Target="../tags/tag421.xml"/><Relationship Id="rId21" Type="http://schemas.openxmlformats.org/officeDocument/2006/relationships/tags" Target="../tags/tag439.xml"/><Relationship Id="rId7" Type="http://schemas.openxmlformats.org/officeDocument/2006/relationships/tags" Target="../tags/tag425.xml"/><Relationship Id="rId12" Type="http://schemas.openxmlformats.org/officeDocument/2006/relationships/tags" Target="../tags/tag430.xml"/><Relationship Id="rId17" Type="http://schemas.openxmlformats.org/officeDocument/2006/relationships/tags" Target="../tags/tag435.xml"/><Relationship Id="rId2" Type="http://schemas.openxmlformats.org/officeDocument/2006/relationships/tags" Target="../tags/tag420.xml"/><Relationship Id="rId16" Type="http://schemas.openxmlformats.org/officeDocument/2006/relationships/tags" Target="../tags/tag434.xml"/><Relationship Id="rId20" Type="http://schemas.openxmlformats.org/officeDocument/2006/relationships/tags" Target="../tags/tag438.xml"/><Relationship Id="rId1" Type="http://schemas.openxmlformats.org/officeDocument/2006/relationships/themeOverride" Target="../theme/themeOverride1.xml"/><Relationship Id="rId6" Type="http://schemas.openxmlformats.org/officeDocument/2006/relationships/tags" Target="../tags/tag424.xml"/><Relationship Id="rId11" Type="http://schemas.openxmlformats.org/officeDocument/2006/relationships/tags" Target="../tags/tag429.xml"/><Relationship Id="rId5" Type="http://schemas.openxmlformats.org/officeDocument/2006/relationships/tags" Target="../tags/tag423.xml"/><Relationship Id="rId15" Type="http://schemas.openxmlformats.org/officeDocument/2006/relationships/tags" Target="../tags/tag433.xml"/><Relationship Id="rId10" Type="http://schemas.openxmlformats.org/officeDocument/2006/relationships/tags" Target="../tags/tag428.xml"/><Relationship Id="rId19" Type="http://schemas.openxmlformats.org/officeDocument/2006/relationships/tags" Target="../tags/tag437.xml"/><Relationship Id="rId4" Type="http://schemas.openxmlformats.org/officeDocument/2006/relationships/tags" Target="../tags/tag422.xml"/><Relationship Id="rId9" Type="http://schemas.openxmlformats.org/officeDocument/2006/relationships/tags" Target="../tags/tag427.xml"/><Relationship Id="rId14" Type="http://schemas.openxmlformats.org/officeDocument/2006/relationships/tags" Target="../tags/tag432.xml"/><Relationship Id="rId22"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tags" Target="../tags/tag481.xml"/><Relationship Id="rId2" Type="http://schemas.openxmlformats.org/officeDocument/2006/relationships/tags" Target="../tags/tag480.xml"/><Relationship Id="rId1" Type="http://schemas.openxmlformats.org/officeDocument/2006/relationships/themeOverride" Target="../theme/themeOverride9.xml"/><Relationship Id="rId6" Type="http://schemas.openxmlformats.org/officeDocument/2006/relationships/image" Target="../media/image19.png"/><Relationship Id="rId5" Type="http://schemas.openxmlformats.org/officeDocument/2006/relationships/slideLayout" Target="../slideLayouts/slideLayout29.xml"/><Relationship Id="rId4" Type="http://schemas.openxmlformats.org/officeDocument/2006/relationships/tags" Target="../tags/tag482.xml"/></Relationships>
</file>

<file path=ppt/slides/_rels/slide3.xml.rels><?xml version="1.0" encoding="UTF-8" standalone="yes"?>
<Relationships xmlns="http://schemas.openxmlformats.org/package/2006/relationships"><Relationship Id="rId3" Type="http://schemas.openxmlformats.org/officeDocument/2006/relationships/tags" Target="../tags/tag441.xml"/><Relationship Id="rId2" Type="http://schemas.openxmlformats.org/officeDocument/2006/relationships/tags" Target="../tags/tag440.xml"/><Relationship Id="rId1" Type="http://schemas.openxmlformats.org/officeDocument/2006/relationships/themeOverride" Target="../theme/themeOverride2.xml"/><Relationship Id="rId5" Type="http://schemas.openxmlformats.org/officeDocument/2006/relationships/slideLayout" Target="../slideLayouts/slideLayout21.xml"/><Relationship Id="rId4" Type="http://schemas.openxmlformats.org/officeDocument/2006/relationships/tags" Target="../tags/tag442.xml"/></Relationships>
</file>

<file path=ppt/slides/_rels/slide4.xml.rels><?xml version="1.0" encoding="UTF-8" standalone="yes"?>
<Relationships xmlns="http://schemas.openxmlformats.org/package/2006/relationships"><Relationship Id="rId3" Type="http://schemas.openxmlformats.org/officeDocument/2006/relationships/tags" Target="../tags/tag445.xml"/><Relationship Id="rId2" Type="http://schemas.openxmlformats.org/officeDocument/2006/relationships/tags" Target="../tags/tag444.xml"/><Relationship Id="rId1" Type="http://schemas.openxmlformats.org/officeDocument/2006/relationships/tags" Target="../tags/tag443.xml"/><Relationship Id="rId6" Type="http://schemas.openxmlformats.org/officeDocument/2006/relationships/slideLayout" Target="../slideLayouts/slideLayout20.xml"/><Relationship Id="rId5" Type="http://schemas.openxmlformats.org/officeDocument/2006/relationships/tags" Target="../tags/tag447.xml"/><Relationship Id="rId4" Type="http://schemas.openxmlformats.org/officeDocument/2006/relationships/tags" Target="../tags/tag446.xml"/></Relationships>
</file>

<file path=ppt/slides/_rels/slide5.xml.rels><?xml version="1.0" encoding="UTF-8" standalone="yes"?>
<Relationships xmlns="http://schemas.openxmlformats.org/package/2006/relationships"><Relationship Id="rId3" Type="http://schemas.openxmlformats.org/officeDocument/2006/relationships/tags" Target="../tags/tag449.xml"/><Relationship Id="rId2" Type="http://schemas.openxmlformats.org/officeDocument/2006/relationships/tags" Target="../tags/tag448.xml"/><Relationship Id="rId1" Type="http://schemas.openxmlformats.org/officeDocument/2006/relationships/themeOverride" Target="../theme/themeOverride3.xml"/><Relationship Id="rId5" Type="http://schemas.openxmlformats.org/officeDocument/2006/relationships/slideLayout" Target="../slideLayouts/slideLayout21.xml"/><Relationship Id="rId4" Type="http://schemas.openxmlformats.org/officeDocument/2006/relationships/tags" Target="../tags/tag450.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0.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36.xml"/><Relationship Id="rId1" Type="http://schemas.openxmlformats.org/officeDocument/2006/relationships/tags" Target="../tags/tag451.xml"/><Relationship Id="rId6" Type="http://schemas.openxmlformats.org/officeDocument/2006/relationships/comments" Target="../comments/comment1.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36.xml"/><Relationship Id="rId1" Type="http://schemas.openxmlformats.org/officeDocument/2006/relationships/tags" Target="../tags/tag452.xml"/><Relationship Id="rId6" Type="http://schemas.openxmlformats.org/officeDocument/2006/relationships/comments" Target="../comments/comment2.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36.xml"/><Relationship Id="rId1" Type="http://schemas.openxmlformats.org/officeDocument/2006/relationships/tags" Target="../tags/tag453.xml"/><Relationship Id="rId6" Type="http://schemas.openxmlformats.org/officeDocument/2006/relationships/comments" Target="../comments/comment3.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2"/>
            </p:custDataLst>
          </p:nvPr>
        </p:nvSpPr>
        <p:spPr>
          <a:xfrm>
            <a:off x="1931035" y="993775"/>
            <a:ext cx="8213090" cy="1247140"/>
          </a:xfrm>
        </p:spPr>
        <p:txBody>
          <a:bodyPr>
            <a:normAutofit fontScale="90000"/>
          </a:bodyPr>
          <a:lstStyle/>
          <a:p>
            <a:r>
              <a:rPr lang="zh-CN" altLang="zh-CN" dirty="0"/>
              <a:t>《中西方餐饮礼仪的差异及其背后的文化探究》</a:t>
            </a:r>
          </a:p>
        </p:txBody>
      </p:sp>
      <p:sp>
        <p:nvSpPr>
          <p:cNvPr id="5" name="副标题 4"/>
          <p:cNvSpPr>
            <a:spLocks noGrp="1"/>
          </p:cNvSpPr>
          <p:nvPr>
            <p:ph type="subTitle" idx="1"/>
            <p:custDataLst>
              <p:tags r:id="rId3"/>
            </p:custDataLst>
          </p:nvPr>
        </p:nvSpPr>
        <p:spPr/>
        <p:txBody>
          <a:bodyPr/>
          <a:lstStyle/>
          <a:p>
            <a:r>
              <a:rPr lang="en-US" altLang="zh-CN">
                <a:solidFill>
                  <a:schemeClr val="dk1">
                    <a:lumMod val="50000"/>
                    <a:lumOff val="50000"/>
                  </a:schemeClr>
                </a:solidFill>
              </a:rPr>
              <a:t>单击此处添加副标题</a:t>
            </a:r>
          </a:p>
        </p:txBody>
      </p:sp>
      <p:sp>
        <p:nvSpPr>
          <p:cNvPr id="15" name="文本占位符 14"/>
          <p:cNvSpPr>
            <a:spLocks noGrp="1"/>
          </p:cNvSpPr>
          <p:nvPr>
            <p:ph type="body" sz="quarter" idx="13"/>
            <p:custDataLst>
              <p:tags r:id="rId4"/>
            </p:custDataLst>
          </p:nvPr>
        </p:nvSpPr>
        <p:spPr/>
        <p:txBody>
          <a:bodyPr/>
          <a:lstStyle/>
          <a:p>
            <a:r>
              <a:rPr lang="zh-CN" altLang="en-US" sz="1800" dirty="0">
                <a:solidFill>
                  <a:schemeClr val="accent1"/>
                </a:solidFill>
              </a:rPr>
              <a:t>汇报人姓名</a:t>
            </a:r>
          </a:p>
        </p:txBody>
      </p:sp>
      <p:sp>
        <p:nvSpPr>
          <p:cNvPr id="16" name="文本占位符 15"/>
          <p:cNvSpPr>
            <a:spLocks noGrp="1"/>
          </p:cNvSpPr>
          <p:nvPr>
            <p:custDataLst>
              <p:tags r:id="rId5"/>
            </p:custDataLst>
          </p:nvPr>
        </p:nvSpPr>
        <p:spPr>
          <a:xfrm>
            <a:off x="5390951" y="6006516"/>
            <a:ext cx="2304000" cy="442257"/>
          </a:xfrm>
          <a:prstGeom prst="rect">
            <a:avLst/>
          </a:prstGeom>
        </p:spPr>
        <p:txBody>
          <a:bodyPr vert="horz" wrap="square" lIns="101600" tIns="0" rIns="82550" bIns="0" rtlCol="0">
            <a:normAutofit/>
          </a:bodyPr>
          <a:lstStyle>
            <a:lvl1pPr marL="0" indent="0" algn="l" defTabSz="914400" rtl="0" eaLnBrk="1" fontAlgn="auto" latinLnBrk="0" hangingPunct="1">
              <a:lnSpc>
                <a:spcPct val="150000"/>
              </a:lnSpc>
              <a:spcBef>
                <a:spcPts val="0"/>
              </a:spcBef>
              <a:spcAft>
                <a:spcPts val="1000"/>
              </a:spcAft>
              <a:buFont typeface="Arial" panose="020B0604020202020204" pitchFamily="34" charset="0"/>
              <a:buNone/>
              <a:defRPr sz="1600" u="none" strike="noStrike" kern="1200" cap="none" spc="150" normalizeH="0" baseline="0">
                <a:solidFill>
                  <a:schemeClr val="accent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800" dirty="0">
                <a:solidFill>
                  <a:schemeClr val="accent1"/>
                </a:solidFill>
              </a:rPr>
              <a:t>2025</a:t>
            </a:r>
            <a:r>
              <a:rPr lang="zh-CN" altLang="en-US" sz="1800" dirty="0">
                <a:solidFill>
                  <a:schemeClr val="accent1"/>
                </a:solidFill>
              </a:rPr>
              <a:t>年</a:t>
            </a:r>
            <a:r>
              <a:rPr lang="en-US" altLang="zh-CN" sz="1800" dirty="0"/>
              <a:t>1-2</a:t>
            </a:r>
            <a:r>
              <a:rPr lang="zh-CN" altLang="en-US" sz="1800" dirty="0"/>
              <a:t>月</a:t>
            </a:r>
            <a:endParaRPr lang="en-US" altLang="zh-CN" sz="1800" dirty="0">
              <a:solidFill>
                <a:schemeClr val="accent1"/>
              </a:solidFill>
            </a:endParaRPr>
          </a:p>
        </p:txBody>
      </p:sp>
      <p:graphicFrame>
        <p:nvGraphicFramePr>
          <p:cNvPr id="3" name="表格 2"/>
          <p:cNvGraphicFramePr/>
          <p:nvPr>
            <p:custDataLst>
              <p:tags r:id="rId6"/>
            </p:custDataLst>
            <p:extLst>
              <p:ext uri="{D42A27DB-BD31-4B8C-83A1-F6EECF244321}">
                <p14:modId xmlns:p14="http://schemas.microsoft.com/office/powerpoint/2010/main" val="3014925148"/>
              </p:ext>
            </p:extLst>
          </p:nvPr>
        </p:nvGraphicFramePr>
        <p:xfrm>
          <a:off x="2310765" y="2470150"/>
          <a:ext cx="7452995" cy="3385185"/>
        </p:xfrm>
        <a:graphic>
          <a:graphicData uri="http://schemas.openxmlformats.org/drawingml/2006/table">
            <a:tbl>
              <a:tblPr firstRow="1" bandRow="1">
                <a:tableStyleId>{5C22544A-7EE6-4342-B048-85BDC9FD1C3A}</a:tableStyleId>
              </a:tblPr>
              <a:tblGrid>
                <a:gridCol w="1771015">
                  <a:extLst>
                    <a:ext uri="{9D8B030D-6E8A-4147-A177-3AD203B41FA5}">
                      <a16:colId xmlns:a16="http://schemas.microsoft.com/office/drawing/2014/main" val="20000"/>
                    </a:ext>
                  </a:extLst>
                </a:gridCol>
                <a:gridCol w="5681980">
                  <a:extLst>
                    <a:ext uri="{9D8B030D-6E8A-4147-A177-3AD203B41FA5}">
                      <a16:colId xmlns:a16="http://schemas.microsoft.com/office/drawing/2014/main" val="20001"/>
                    </a:ext>
                  </a:extLst>
                </a:gridCol>
              </a:tblGrid>
              <a:tr h="688975">
                <a:tc>
                  <a:txBody>
                    <a:bodyPr/>
                    <a:lstStyle/>
                    <a:p>
                      <a:pPr>
                        <a:buNone/>
                      </a:pPr>
                      <a:r>
                        <a:rPr lang="zh-CN" altLang="en-US" sz="2400"/>
                        <a:t>课题名称</a:t>
                      </a:r>
                    </a:p>
                  </a:txBody>
                  <a:tcPr/>
                </a:tc>
                <a:tc>
                  <a:txBody>
                    <a:bodyPr/>
                    <a:lstStyle/>
                    <a:p>
                      <a:r>
                        <a:rPr lang="en-US" altLang="zh-CN" sz="2400" dirty="0"/>
                        <a:t>    </a:t>
                      </a:r>
                      <a:r>
                        <a:rPr lang="zh-CN" altLang="zh-CN" sz="1800" b="1" kern="1200" dirty="0">
                          <a:solidFill>
                            <a:schemeClr val="lt1"/>
                          </a:solidFill>
                          <a:effectLst/>
                          <a:latin typeface="+mn-lt"/>
                          <a:ea typeface="+mn-ea"/>
                          <a:cs typeface="+mn-cs"/>
                        </a:rPr>
                        <a:t>中西方餐饮礼仪的差异及其背后的文化探究</a:t>
                      </a:r>
                      <a:r>
                        <a:rPr lang="en-US" altLang="zh-CN" sz="1800" b="1" kern="1200" baseline="0" dirty="0">
                          <a:solidFill>
                            <a:schemeClr val="lt1"/>
                          </a:solidFill>
                          <a:effectLst/>
                          <a:latin typeface="+mn-lt"/>
                          <a:ea typeface="+mn-ea"/>
                          <a:cs typeface="+mn-cs"/>
                        </a:rPr>
                        <a:t> </a:t>
                      </a:r>
                      <a:endParaRPr lang="zh-CN" altLang="zh-CN" sz="1800" b="1" kern="1200" dirty="0">
                        <a:solidFill>
                          <a:schemeClr val="lt1"/>
                        </a:solidFill>
                        <a:effectLst/>
                        <a:latin typeface="+mn-lt"/>
                        <a:ea typeface="+mn-ea"/>
                        <a:cs typeface="+mn-cs"/>
                      </a:endParaRPr>
                    </a:p>
                  </a:txBody>
                  <a:tcPr/>
                </a:tc>
                <a:extLst>
                  <a:ext uri="{0D108BD9-81ED-4DB2-BD59-A6C34878D82A}">
                    <a16:rowId xmlns:a16="http://schemas.microsoft.com/office/drawing/2014/main" val="10000"/>
                  </a:ext>
                </a:extLst>
              </a:tr>
              <a:tr h="645160">
                <a:tc>
                  <a:txBody>
                    <a:bodyPr/>
                    <a:lstStyle/>
                    <a:p>
                      <a:pPr>
                        <a:buNone/>
                      </a:pPr>
                      <a:r>
                        <a:rPr lang="zh-CN" sz="2400">
                          <a:solidFill>
                            <a:schemeClr val="tx1"/>
                          </a:solidFill>
                          <a:latin typeface="华文楷体" panose="02010600040101010101" charset="-122"/>
                          <a:ea typeface="华文楷体" panose="02010600040101010101" charset="-122"/>
                          <a:cs typeface="华文楷体" panose="02010600040101010101" charset="-122"/>
                        </a:rPr>
                        <a:t>课题组成员</a:t>
                      </a:r>
                    </a:p>
                  </a:txBody>
                  <a:tcPr/>
                </a:tc>
                <a:tc>
                  <a:txBody>
                    <a:bodyPr/>
                    <a:lstStyle/>
                    <a:p>
                      <a:pPr algn="ctr">
                        <a:buNone/>
                      </a:pPr>
                      <a:r>
                        <a:rPr lang="zh-CN" sz="2400" dirty="0">
                          <a:solidFill>
                            <a:schemeClr val="tx1"/>
                          </a:solidFill>
                          <a:latin typeface="华文楷体" panose="02010600040101010101" charset="-122"/>
                          <a:ea typeface="华文楷体" panose="02010600040101010101" charset="-122"/>
                          <a:cs typeface="华文楷体" panose="02010600040101010101" charset="-122"/>
                        </a:rPr>
                        <a:t>季欣苒</a:t>
                      </a:r>
                      <a:r>
                        <a:rPr lang="en-US" altLang="zh-CN" sz="2400" dirty="0">
                          <a:solidFill>
                            <a:schemeClr val="tx1"/>
                          </a:solidFill>
                          <a:latin typeface="华文楷体" panose="02010600040101010101" charset="-122"/>
                          <a:ea typeface="华文楷体" panose="02010600040101010101" charset="-122"/>
                          <a:cs typeface="华文楷体" panose="02010600040101010101" charset="-122"/>
                        </a:rPr>
                        <a:t> </a:t>
                      </a:r>
                      <a:r>
                        <a:rPr lang="zh-CN" altLang="en-US" sz="2400" dirty="0">
                          <a:solidFill>
                            <a:schemeClr val="tx1"/>
                          </a:solidFill>
                          <a:latin typeface="华文楷体" panose="02010600040101010101" charset="-122"/>
                          <a:ea typeface="华文楷体" panose="02010600040101010101" charset="-122"/>
                          <a:cs typeface="华文楷体" panose="02010600040101010101" charset="-122"/>
                        </a:rPr>
                        <a:t>夏魏梓 李婉清 </a:t>
                      </a:r>
                      <a:r>
                        <a:rPr lang="zh-CN" sz="2400" dirty="0">
                          <a:solidFill>
                            <a:schemeClr val="tx1"/>
                          </a:solidFill>
                          <a:latin typeface="华文楷体" panose="02010600040101010101" charset="-122"/>
                          <a:ea typeface="华文楷体" panose="02010600040101010101" charset="-122"/>
                          <a:cs typeface="华文楷体" panose="02010600040101010101" charset="-122"/>
                        </a:rPr>
                        <a:t>朱羿霖</a:t>
                      </a:r>
                    </a:p>
                    <a:p>
                      <a:pPr algn="ctr">
                        <a:buNone/>
                      </a:pPr>
                      <a:r>
                        <a:rPr lang="en-US" altLang="zh-CN" sz="2000" dirty="0">
                          <a:solidFill>
                            <a:schemeClr val="tx1"/>
                          </a:solidFill>
                          <a:latin typeface="华文楷体" panose="02010600040101010101" charset="-122"/>
                          <a:ea typeface="华文楷体" panose="02010600040101010101" charset="-122"/>
                          <a:cs typeface="华文楷体" panose="02010600040101010101" charset="-122"/>
                        </a:rPr>
                        <a:t>  </a:t>
                      </a:r>
                      <a:r>
                        <a:rPr lang="zh-CN" sz="2000" dirty="0">
                          <a:solidFill>
                            <a:schemeClr val="tx1"/>
                          </a:solidFill>
                          <a:latin typeface="华文楷体" panose="02010600040101010101" charset="-122"/>
                          <a:ea typeface="华文楷体" panose="02010600040101010101" charset="-122"/>
                          <a:cs typeface="华文楷体" panose="02010600040101010101" charset="-122"/>
                        </a:rPr>
                        <a:t>（排名</a:t>
                      </a:r>
                      <a:r>
                        <a:rPr lang="zh-CN" altLang="en-US" sz="2000" dirty="0">
                          <a:solidFill>
                            <a:schemeClr val="tx1"/>
                          </a:solidFill>
                          <a:latin typeface="华文楷体" panose="02010600040101010101" charset="-122"/>
                          <a:ea typeface="华文楷体" panose="02010600040101010101" charset="-122"/>
                          <a:cs typeface="华文楷体" panose="02010600040101010101" charset="-122"/>
                        </a:rPr>
                        <a:t>不分先后</a:t>
                      </a:r>
                      <a:r>
                        <a:rPr lang="zh-CN" sz="2000" dirty="0">
                          <a:solidFill>
                            <a:schemeClr val="tx1"/>
                          </a:solidFill>
                          <a:latin typeface="华文楷体" panose="02010600040101010101" charset="-122"/>
                          <a:ea typeface="华文楷体" panose="02010600040101010101" charset="-122"/>
                          <a:cs typeface="华文楷体" panose="02010600040101010101" charset="-122"/>
                        </a:rPr>
                        <a:t>）</a:t>
                      </a:r>
                    </a:p>
                  </a:txBody>
                  <a:tcPr/>
                </a:tc>
                <a:extLst>
                  <a:ext uri="{0D108BD9-81ED-4DB2-BD59-A6C34878D82A}">
                    <a16:rowId xmlns:a16="http://schemas.microsoft.com/office/drawing/2014/main" val="10001"/>
                  </a:ext>
                </a:extLst>
              </a:tr>
              <a:tr h="644525">
                <a:tc>
                  <a:txBody>
                    <a:bodyPr/>
                    <a:lstStyle/>
                    <a:p>
                      <a:pPr>
                        <a:buNone/>
                      </a:pPr>
                      <a:r>
                        <a:rPr lang="en-US" altLang="zh-CN" sz="2400"/>
                        <a:t>   </a:t>
                      </a:r>
                      <a:r>
                        <a:rPr lang="zh-CN" sz="2400">
                          <a:solidFill>
                            <a:schemeClr val="tx1"/>
                          </a:solidFill>
                          <a:latin typeface="华文楷体" panose="02010600040101010101" charset="-122"/>
                          <a:ea typeface="华文楷体" panose="02010600040101010101" charset="-122"/>
                          <a:cs typeface="华文楷体" panose="02010600040101010101" charset="-122"/>
                        </a:rPr>
                        <a:t> </a:t>
                      </a:r>
                      <a:r>
                        <a:rPr lang="en-US" altLang="zh-CN" sz="2400">
                          <a:solidFill>
                            <a:schemeClr val="tx1"/>
                          </a:solidFill>
                          <a:latin typeface="华文楷体" panose="02010600040101010101" charset="-122"/>
                          <a:ea typeface="华文楷体" panose="02010600040101010101" charset="-122"/>
                          <a:cs typeface="华文楷体" panose="02010600040101010101" charset="-122"/>
                        </a:rPr>
                        <a:t> </a:t>
                      </a:r>
                      <a:r>
                        <a:rPr lang="zh-CN" sz="2400">
                          <a:solidFill>
                            <a:schemeClr val="tx1"/>
                          </a:solidFill>
                          <a:latin typeface="华文楷体" panose="02010600040101010101" charset="-122"/>
                          <a:ea typeface="华文楷体" panose="02010600040101010101" charset="-122"/>
                          <a:cs typeface="华文楷体" panose="02010600040101010101" charset="-122"/>
                        </a:rPr>
                        <a:t>班级</a:t>
                      </a:r>
                    </a:p>
                  </a:txBody>
                  <a:tcPr/>
                </a:tc>
                <a:tc>
                  <a:txBody>
                    <a:bodyPr/>
                    <a:lstStyle/>
                    <a:p>
                      <a:pPr algn="ctr">
                        <a:buNone/>
                      </a:pPr>
                      <a:r>
                        <a:rPr lang="en-US" altLang="zh-CN" sz="2400" dirty="0">
                          <a:solidFill>
                            <a:schemeClr val="tx1"/>
                          </a:solidFill>
                          <a:latin typeface="华文楷体" panose="02010600040101010101" charset="-122"/>
                          <a:ea typeface="华文楷体" panose="02010600040101010101" charset="-122"/>
                          <a:cs typeface="华文楷体" panose="02010600040101010101" charset="-122"/>
                        </a:rPr>
                        <a:t>  </a:t>
                      </a:r>
                      <a:r>
                        <a:rPr lang="en-US" altLang="zh-CN" sz="2400" baseline="0" dirty="0">
                          <a:solidFill>
                            <a:schemeClr val="tx1"/>
                          </a:solidFill>
                          <a:latin typeface="华文楷体" panose="02010600040101010101" charset="-122"/>
                          <a:ea typeface="华文楷体" panose="02010600040101010101" charset="-122"/>
                          <a:cs typeface="华文楷体" panose="02010600040101010101" charset="-122"/>
                        </a:rPr>
                        <a:t> </a:t>
                      </a:r>
                      <a:r>
                        <a:rPr lang="zh-CN" sz="2400" dirty="0">
                          <a:solidFill>
                            <a:schemeClr val="tx1"/>
                          </a:solidFill>
                          <a:latin typeface="华文楷体" panose="02010600040101010101" charset="-122"/>
                          <a:ea typeface="华文楷体" panose="02010600040101010101" charset="-122"/>
                          <a:cs typeface="华文楷体" panose="02010600040101010101" charset="-122"/>
                        </a:rPr>
                        <a:t>初二（1）</a:t>
                      </a:r>
                      <a:endParaRPr lang="zh-CN" altLang="en-US" sz="2400" dirty="0"/>
                    </a:p>
                  </a:txBody>
                  <a:tcPr/>
                </a:tc>
                <a:extLst>
                  <a:ext uri="{0D108BD9-81ED-4DB2-BD59-A6C34878D82A}">
                    <a16:rowId xmlns:a16="http://schemas.microsoft.com/office/drawing/2014/main" val="10002"/>
                  </a:ext>
                </a:extLst>
              </a:tr>
              <a:tr h="645160">
                <a:tc>
                  <a:txBody>
                    <a:bodyPr/>
                    <a:lstStyle/>
                    <a:p>
                      <a:pPr>
                        <a:buNone/>
                      </a:pPr>
                      <a:r>
                        <a:rPr lang="en-US" altLang="zh-CN" sz="2400">
                          <a:solidFill>
                            <a:schemeClr val="tx1"/>
                          </a:solidFill>
                          <a:latin typeface="华文楷体" panose="02010600040101010101" charset="-122"/>
                          <a:ea typeface="华文楷体" panose="02010600040101010101" charset="-122"/>
                          <a:cs typeface="华文楷体" panose="02010600040101010101" charset="-122"/>
                        </a:rPr>
                        <a:t> </a:t>
                      </a:r>
                      <a:r>
                        <a:rPr lang="zh-CN" sz="2400">
                          <a:solidFill>
                            <a:schemeClr val="tx1"/>
                          </a:solidFill>
                          <a:latin typeface="华文楷体" panose="02010600040101010101" charset="-122"/>
                          <a:ea typeface="华文楷体" panose="02010600040101010101" charset="-122"/>
                          <a:cs typeface="华文楷体" panose="02010600040101010101" charset="-122"/>
                        </a:rPr>
                        <a:t>主导课程</a:t>
                      </a:r>
                    </a:p>
                  </a:txBody>
                  <a:tcPr/>
                </a:tc>
                <a:tc>
                  <a:txBody>
                    <a:bodyPr/>
                    <a:lstStyle/>
                    <a:p>
                      <a:pPr algn="ctr">
                        <a:buNone/>
                      </a:pPr>
                      <a:r>
                        <a:rPr lang="zh-CN" altLang="en-US" sz="2400" dirty="0">
                          <a:solidFill>
                            <a:schemeClr val="tx1"/>
                          </a:solidFill>
                          <a:latin typeface="华文楷体" panose="02010600040101010101" charset="-122"/>
                          <a:ea typeface="华文楷体" panose="02010600040101010101" charset="-122"/>
                          <a:cs typeface="华文楷体" panose="02010600040101010101" charset="-122"/>
                        </a:rPr>
                        <a:t>英语</a:t>
                      </a:r>
                      <a:endParaRPr lang="zh-CN" altLang="en-US" dirty="0"/>
                    </a:p>
                  </a:txBody>
                  <a:tcPr/>
                </a:tc>
                <a:extLst>
                  <a:ext uri="{0D108BD9-81ED-4DB2-BD59-A6C34878D82A}">
                    <a16:rowId xmlns:a16="http://schemas.microsoft.com/office/drawing/2014/main" val="10003"/>
                  </a:ext>
                </a:extLst>
              </a:tr>
              <a:tr h="644525">
                <a:tc>
                  <a:txBody>
                    <a:bodyPr/>
                    <a:lstStyle/>
                    <a:p>
                      <a:pPr>
                        <a:buNone/>
                      </a:pPr>
                      <a:r>
                        <a:rPr lang="en-US" altLang="zh-CN" sz="2400">
                          <a:solidFill>
                            <a:schemeClr val="tx1"/>
                          </a:solidFill>
                          <a:latin typeface="华文楷体" panose="02010600040101010101" charset="-122"/>
                          <a:ea typeface="华文楷体" panose="02010600040101010101" charset="-122"/>
                          <a:cs typeface="华文楷体" panose="02010600040101010101" charset="-122"/>
                        </a:rPr>
                        <a:t> </a:t>
                      </a:r>
                      <a:r>
                        <a:rPr lang="zh-CN" sz="2400">
                          <a:solidFill>
                            <a:schemeClr val="tx1"/>
                          </a:solidFill>
                          <a:latin typeface="华文楷体" panose="02010600040101010101" charset="-122"/>
                          <a:ea typeface="华文楷体" panose="02010600040101010101" charset="-122"/>
                          <a:cs typeface="华文楷体" panose="02010600040101010101" charset="-122"/>
                        </a:rPr>
                        <a:t>指导老师</a:t>
                      </a:r>
                      <a:endParaRPr lang="zh-CN" altLang="en-US"/>
                    </a:p>
                  </a:txBody>
                  <a:tcPr/>
                </a:tc>
                <a:tc>
                  <a:txBody>
                    <a:bodyPr/>
                    <a:lstStyle/>
                    <a:p>
                      <a:pPr algn="ctr">
                        <a:buNone/>
                      </a:pPr>
                      <a:r>
                        <a:rPr lang="zh-CN" altLang="en-US" sz="2400" dirty="0">
                          <a:latin typeface="华文楷体" panose="02010600040101010101" charset="-122"/>
                          <a:ea typeface="华文楷体" panose="02010600040101010101" charset="-122"/>
                        </a:rPr>
                        <a:t>王梅</a:t>
                      </a:r>
                      <a:endParaRPr lang="en-US" altLang="en-US" sz="2400" b="0" dirty="0">
                        <a:solidFill>
                          <a:schemeClr val="tx1"/>
                        </a:solidFill>
                        <a:latin typeface="华文楷体" panose="02010600040101010101" charset="-122"/>
                        <a:ea typeface="华文楷体" panose="02010600040101010101" charset="-122"/>
                        <a:cs typeface="华文楷体" panose="02010600040101010101" charset="-122"/>
                        <a:sym typeface="+mn-ea"/>
                      </a:endParaRPr>
                    </a:p>
                  </a:txBody>
                  <a:tcPr/>
                </a:tc>
                <a:extLst>
                  <a:ext uri="{0D108BD9-81ED-4DB2-BD59-A6C34878D82A}">
                    <a16:rowId xmlns:a16="http://schemas.microsoft.com/office/drawing/2014/main" val="10004"/>
                  </a:ext>
                </a:extLst>
              </a:tr>
            </a:tbl>
          </a:graphicData>
        </a:graphic>
      </p:graphicFrame>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3"/>
            </p:custDataLst>
          </p:nvPr>
        </p:nvSpPr>
        <p:spPr>
          <a:xfrm>
            <a:off x="4602010" y="1840088"/>
            <a:ext cx="2990275" cy="923330"/>
          </a:xfrm>
          <a:prstGeom prst="rect">
            <a:avLst/>
          </a:prstGeom>
          <a:noFill/>
        </p:spPr>
        <p:txBody>
          <a:bodyPr wrap="square" rtlCol="0">
            <a:normAutofit/>
          </a:bodyPr>
          <a:lstStyle/>
          <a:p>
            <a:r>
              <a:rPr lang="en-US" altLang="zh-CN" sz="5400" dirty="0">
                <a:solidFill>
                  <a:schemeClr val="accent1"/>
                </a:solidFill>
                <a:latin typeface="Arial" panose="020B0604020202020204" pitchFamily="34" charset="0"/>
                <a:ea typeface="微软雅黑" panose="020B0503020204020204" charset="-122"/>
              </a:rPr>
              <a:t>PART 03</a:t>
            </a:r>
          </a:p>
        </p:txBody>
      </p:sp>
      <p:sp>
        <p:nvSpPr>
          <p:cNvPr id="5" name="标题 4"/>
          <p:cNvSpPr>
            <a:spLocks noGrp="1"/>
          </p:cNvSpPr>
          <p:nvPr>
            <p:ph type="title"/>
            <p:custDataLst>
              <p:tags r:id="rId4"/>
            </p:custDataLst>
          </p:nvPr>
        </p:nvSpPr>
        <p:spPr/>
        <p:txBody>
          <a:bodyPr>
            <a:noAutofit/>
          </a:bodyPr>
          <a:lstStyle/>
          <a:p>
            <a:r>
              <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rPr>
              <a:t>研究成果分析</a:t>
            </a:r>
          </a:p>
        </p:txBody>
      </p:sp>
    </p:spTree>
    <p:custDataLst>
      <p:tags r:id="rId2"/>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3"/>
            </p:custDataLst>
          </p:nvPr>
        </p:nvSpPr>
        <p:spPr>
          <a:xfrm>
            <a:off x="285767" y="331770"/>
            <a:ext cx="11665549" cy="723600"/>
          </a:xfrm>
        </p:spPr>
        <p:txBody>
          <a:bodyPr>
            <a:noAutofit/>
          </a:bodyPr>
          <a:lstStyle/>
          <a:p>
            <a:r>
              <a:rPr lang="zh-CN" altLang="zh-CN" dirty="0">
                <a:latin typeface="华文楷体" panose="02010600040101010101" charset="-122"/>
                <a:ea typeface="华文楷体" panose="02010600040101010101" charset="-122"/>
                <a:cs typeface="华文楷体" panose="02010600040101010101" charset="-122"/>
              </a:rPr>
              <a:t>三、研究成果分析</a:t>
            </a:r>
            <a:r>
              <a:rPr lang="en-US" altLang="zh-CN" dirty="0">
                <a:latin typeface="华文楷体" panose="02010600040101010101" charset="-122"/>
                <a:ea typeface="华文楷体" panose="02010600040101010101" charset="-122"/>
                <a:cs typeface="华文楷体" panose="02010600040101010101" charset="-122"/>
              </a:rPr>
              <a:t>——</a:t>
            </a:r>
            <a:r>
              <a:rPr lang="zh-CN" altLang="en-US" dirty="0">
                <a:latin typeface="华文楷体" panose="02010600040101010101" charset="-122"/>
                <a:ea typeface="华文楷体" panose="02010600040101010101" charset="-122"/>
                <a:cs typeface="华文楷体" panose="02010600040101010101" charset="-122"/>
              </a:rPr>
              <a:t>餐饮礼仪</a:t>
            </a:r>
            <a:r>
              <a:rPr lang="zh-CN" altLang="zh-CN" b="1" kern="100" dirty="0">
                <a:effectLst/>
                <a:ea typeface="楷体" panose="02010609060101010101" pitchFamily="49" charset="-122"/>
                <a:cs typeface="Times New Roman" panose="02020603050405020304" pitchFamily="18" charset="0"/>
              </a:rPr>
              <a:t>背后文化的研究发现与分析</a:t>
            </a:r>
            <a:endParaRPr lang="zh-CN" altLang="zh-CN" dirty="0">
              <a:latin typeface="华文楷体" panose="02010600040101010101" charset="-122"/>
              <a:ea typeface="华文楷体" panose="02010600040101010101" charset="-122"/>
              <a:cs typeface="华文楷体" panose="02010600040101010101" charset="-122"/>
            </a:endParaRPr>
          </a:p>
        </p:txBody>
      </p:sp>
      <p:sp>
        <p:nvSpPr>
          <p:cNvPr id="4" name="内容占位符 3"/>
          <p:cNvSpPr>
            <a:spLocks noGrp="1"/>
          </p:cNvSpPr>
          <p:nvPr>
            <p:ph sz="quarter" idx="13"/>
            <p:custDataLst>
              <p:tags r:id="rId4"/>
            </p:custDataLst>
          </p:nvPr>
        </p:nvSpPr>
        <p:spPr>
          <a:xfrm>
            <a:off x="418466" y="1386038"/>
            <a:ext cx="11141476" cy="4703612"/>
          </a:xfrm>
        </p:spPr>
        <p:txBody>
          <a:bodyPr>
            <a:noAutofit/>
          </a:bodyPr>
          <a:lstStyle/>
          <a:p>
            <a:pPr indent="356870" algn="just"/>
            <a:r>
              <a:rPr lang="zh-CN" altLang="zh-CN" sz="24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中西方餐桌礼仪的差异，归根结底源于不同的文化价值观、思维方式和历史传统。</a:t>
            </a:r>
            <a:endParaRPr lang="zh-CN" altLang="zh-CN" sz="2400" b="1" kern="100" dirty="0">
              <a:solidFill>
                <a:schemeClr val="accent1"/>
              </a:solidFill>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2400" kern="100" dirty="0">
                <a:effectLst/>
                <a:latin typeface="楷体" panose="02010609060101010101" pitchFamily="49" charset="-122"/>
                <a:ea typeface="等线" panose="02010600030101010101" pitchFamily="2" charset="-122"/>
                <a:cs typeface="Times New Roman" panose="02020603050405020304" pitchFamily="18" charset="0"/>
              </a:rPr>
              <a:t>1.</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价值观差异：中国文化强调集体主义，注重家庭观念和等级秩序，追求人际关系的和谐；西方文化强调个人主义，注重个人自由和平等，追求个人权利和隐私。</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2400" kern="100" dirty="0">
                <a:effectLst/>
                <a:latin typeface="楷体" panose="02010609060101010101" pitchFamily="49" charset="-122"/>
                <a:ea typeface="等线" panose="02010600030101010101" pitchFamily="2" charset="-122"/>
                <a:cs typeface="Times New Roman" panose="02020603050405020304" pitchFamily="18" charset="0"/>
              </a:rPr>
              <a:t>2.</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思维方式差异：中国文化倾向于整体性思维，注重事物的联系和整体感受；西方文化倾向于分析性思维，注重事物的逻辑和细节。</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2400" kern="100" dirty="0">
                <a:effectLst/>
                <a:latin typeface="楷体" panose="02010609060101010101" pitchFamily="49" charset="-122"/>
                <a:ea typeface="等线" panose="02010600030101010101" pitchFamily="2" charset="-122"/>
                <a:cs typeface="Times New Roman" panose="02020603050405020304" pitchFamily="18" charset="0"/>
              </a:rPr>
              <a:t>3.</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历史传统差异：中国是农耕文明，注重饮食文化和礼仪规范；西方是海洋文明，注重实用和效率。</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marL="0" indent="0">
              <a:buNone/>
            </a:pPr>
            <a:endParaRPr lang="zh-CN" altLang="en-US" sz="3200" dirty="0">
              <a:solidFill>
                <a:schemeClr val="tx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p:txBody>
      </p:sp>
    </p:spTree>
    <p:custDataLst>
      <p:tags r:id="rId2"/>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60DA0A-655B-6E38-747A-047D0547BFE0}"/>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4D6DE949-4398-3870-790C-CB3651FEA7D7}"/>
              </a:ext>
            </a:extLst>
          </p:cNvPr>
          <p:cNvSpPr>
            <a:spLocks noGrp="1"/>
          </p:cNvSpPr>
          <p:nvPr>
            <p:ph type="title"/>
            <p:custDataLst>
              <p:tags r:id="rId2"/>
            </p:custDataLst>
          </p:nvPr>
        </p:nvSpPr>
        <p:spPr>
          <a:xfrm>
            <a:off x="285767" y="331770"/>
            <a:ext cx="11665549" cy="723600"/>
          </a:xfrm>
        </p:spPr>
        <p:txBody>
          <a:bodyPr>
            <a:noAutofit/>
          </a:bodyPr>
          <a:lstStyle/>
          <a:p>
            <a:r>
              <a:rPr lang="zh-CN" altLang="zh-CN" dirty="0">
                <a:latin typeface="华文楷体" panose="02010600040101010101" charset="-122"/>
                <a:ea typeface="华文楷体" panose="02010600040101010101" charset="-122"/>
                <a:cs typeface="华文楷体" panose="02010600040101010101" charset="-122"/>
              </a:rPr>
              <a:t>三、研究成果分析</a:t>
            </a:r>
            <a:r>
              <a:rPr lang="en-US" altLang="zh-CN" dirty="0">
                <a:latin typeface="华文楷体" panose="02010600040101010101" charset="-122"/>
                <a:ea typeface="华文楷体" panose="02010600040101010101" charset="-122"/>
                <a:cs typeface="华文楷体" panose="02010600040101010101" charset="-122"/>
              </a:rPr>
              <a:t>——</a:t>
            </a:r>
            <a:r>
              <a:rPr lang="zh-CN" altLang="en-US" dirty="0">
                <a:latin typeface="华文楷体" panose="02010600040101010101" charset="-122"/>
                <a:ea typeface="华文楷体" panose="02010600040101010101" charset="-122"/>
                <a:cs typeface="华文楷体" panose="02010600040101010101" charset="-122"/>
              </a:rPr>
              <a:t>餐饮礼仪</a:t>
            </a:r>
            <a:r>
              <a:rPr lang="zh-CN" altLang="zh-CN" b="1" kern="100" dirty="0">
                <a:effectLst/>
                <a:ea typeface="楷体" panose="02010609060101010101" pitchFamily="49" charset="-122"/>
                <a:cs typeface="Times New Roman" panose="02020603050405020304" pitchFamily="18" charset="0"/>
              </a:rPr>
              <a:t>背后文化的研究发现与分析</a:t>
            </a:r>
            <a:endParaRPr lang="zh-CN" altLang="zh-CN" dirty="0">
              <a:latin typeface="华文楷体" panose="02010600040101010101" charset="-122"/>
              <a:ea typeface="华文楷体" panose="02010600040101010101" charset="-122"/>
              <a:cs typeface="华文楷体" panose="02010600040101010101" charset="-122"/>
            </a:endParaRPr>
          </a:p>
        </p:txBody>
      </p:sp>
      <p:sp>
        <p:nvSpPr>
          <p:cNvPr id="4" name="内容占位符 3">
            <a:extLst>
              <a:ext uri="{FF2B5EF4-FFF2-40B4-BE49-F238E27FC236}">
                <a16:creationId xmlns:a16="http://schemas.microsoft.com/office/drawing/2014/main" id="{CFC440B1-28B0-44B6-A96B-D2EFB03BAEDA}"/>
              </a:ext>
            </a:extLst>
          </p:cNvPr>
          <p:cNvSpPr>
            <a:spLocks noGrp="1"/>
          </p:cNvSpPr>
          <p:nvPr>
            <p:ph sz="quarter" idx="13"/>
            <p:custDataLst>
              <p:tags r:id="rId3"/>
            </p:custDataLst>
          </p:nvPr>
        </p:nvSpPr>
        <p:spPr>
          <a:xfrm>
            <a:off x="188595" y="969297"/>
            <a:ext cx="11581159" cy="4609382"/>
          </a:xfrm>
        </p:spPr>
        <p:txBody>
          <a:bodyPr>
            <a:noAutofit/>
          </a:bodyPr>
          <a:lstStyle/>
          <a:p>
            <a:pPr indent="356870" algn="just"/>
            <a:r>
              <a:rPr lang="zh-CN" altLang="zh-CN" sz="24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中西方餐桌礼仪的差异，归根结底源于不同的文化价值观、思维方式和历史传统。</a:t>
            </a:r>
            <a:endParaRPr lang="zh-CN" altLang="zh-CN" sz="2400" b="1" kern="100" dirty="0">
              <a:solidFill>
                <a:schemeClr val="accent1"/>
              </a:solidFill>
              <a:effectLst/>
              <a:latin typeface="等线" panose="02010600030101010101" pitchFamily="2" charset="-122"/>
              <a:ea typeface="等线" panose="02010600030101010101" pitchFamily="2" charset="-122"/>
              <a:cs typeface="Times New Roman" panose="02020603050405020304" pitchFamily="18" charset="0"/>
            </a:endParaRPr>
          </a:p>
          <a:p>
            <a:pPr marL="0" indent="0">
              <a:buNone/>
            </a:pPr>
            <a:endParaRPr lang="zh-CN" altLang="en-US" sz="3200" dirty="0">
              <a:solidFill>
                <a:schemeClr val="tx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p:txBody>
      </p:sp>
      <p:pic>
        <p:nvPicPr>
          <p:cNvPr id="7" name="图片 6">
            <a:extLst>
              <a:ext uri="{FF2B5EF4-FFF2-40B4-BE49-F238E27FC236}">
                <a16:creationId xmlns:a16="http://schemas.microsoft.com/office/drawing/2014/main" id="{1B5B3BEA-F3D6-C141-9045-D8D8B009CC79}"/>
              </a:ext>
            </a:extLst>
          </p:cNvPr>
          <p:cNvPicPr>
            <a:picLocks noChangeAspect="1"/>
          </p:cNvPicPr>
          <p:nvPr/>
        </p:nvPicPr>
        <p:blipFill>
          <a:blip r:embed="rId6"/>
          <a:srcRect t="3366"/>
          <a:stretch/>
        </p:blipFill>
        <p:spPr>
          <a:xfrm>
            <a:off x="5529761" y="2379472"/>
            <a:ext cx="5920613" cy="3047129"/>
          </a:xfrm>
          <a:prstGeom prst="rect">
            <a:avLst/>
          </a:prstGeom>
        </p:spPr>
      </p:pic>
      <p:sp>
        <p:nvSpPr>
          <p:cNvPr id="8" name="文本框 7">
            <a:extLst>
              <a:ext uri="{FF2B5EF4-FFF2-40B4-BE49-F238E27FC236}">
                <a16:creationId xmlns:a16="http://schemas.microsoft.com/office/drawing/2014/main" id="{972B5E4A-E1AF-BE59-3C5D-2BAA73AC07F8}"/>
              </a:ext>
            </a:extLst>
          </p:cNvPr>
          <p:cNvSpPr txBox="1"/>
          <p:nvPr/>
        </p:nvSpPr>
        <p:spPr>
          <a:xfrm>
            <a:off x="5529761" y="1833645"/>
            <a:ext cx="4190882" cy="461665"/>
          </a:xfrm>
          <a:prstGeom prst="rect">
            <a:avLst/>
          </a:prstGeom>
          <a:noFill/>
        </p:spPr>
        <p:txBody>
          <a:bodyPr wrap="square" rtlCol="0">
            <a:spAutoFit/>
          </a:bodyPr>
          <a:lstStyle/>
          <a:p>
            <a:r>
              <a:rPr lang="zh-CN" altLang="en-US" sz="2400" dirty="0">
                <a:latin typeface="楷体" panose="02010609060101010101" pitchFamily="49" charset="-122"/>
                <a:ea typeface="楷体" panose="02010609060101010101" pitchFamily="49" charset="-122"/>
              </a:rPr>
              <a:t>文化差异对照表：</a:t>
            </a:r>
          </a:p>
        </p:txBody>
      </p:sp>
      <p:pic>
        <p:nvPicPr>
          <p:cNvPr id="1031" name="Picture 7">
            <a:extLst>
              <a:ext uri="{FF2B5EF4-FFF2-40B4-BE49-F238E27FC236}">
                <a16:creationId xmlns:a16="http://schemas.microsoft.com/office/drawing/2014/main" id="{A5266247-7494-64EC-31B2-3E0ED16856D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984" b="57481"/>
          <a:stretch/>
        </p:blipFill>
        <p:spPr bwMode="auto">
          <a:xfrm>
            <a:off x="532440" y="2379472"/>
            <a:ext cx="2154132" cy="3435447"/>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a:extLst>
              <a:ext uri="{FF2B5EF4-FFF2-40B4-BE49-F238E27FC236}">
                <a16:creationId xmlns:a16="http://schemas.microsoft.com/office/drawing/2014/main" id="{396C6266-E9FF-69D3-DB12-B63EAC43914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42904" b="28867"/>
          <a:stretch/>
        </p:blipFill>
        <p:spPr bwMode="auto">
          <a:xfrm>
            <a:off x="2831371" y="2379472"/>
            <a:ext cx="2154132" cy="2615310"/>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a:extLst>
              <a:ext uri="{FF2B5EF4-FFF2-40B4-BE49-F238E27FC236}">
                <a16:creationId xmlns:a16="http://schemas.microsoft.com/office/drawing/2014/main" id="{F5923949-D69A-00DA-31CE-A843D7764EB3}"/>
              </a:ext>
            </a:extLst>
          </p:cNvPr>
          <p:cNvSpPr txBox="1"/>
          <p:nvPr/>
        </p:nvSpPr>
        <p:spPr>
          <a:xfrm>
            <a:off x="2686572" y="5928750"/>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14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中西方饮食文化差异（续表）</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10" name="文本框 9">
            <a:extLst>
              <a:ext uri="{FF2B5EF4-FFF2-40B4-BE49-F238E27FC236}">
                <a16:creationId xmlns:a16="http://schemas.microsoft.com/office/drawing/2014/main" id="{47612738-5F5A-C4DB-57C2-50321A28CCF1}"/>
              </a:ext>
            </a:extLst>
          </p:cNvPr>
          <p:cNvSpPr txBox="1"/>
          <p:nvPr/>
        </p:nvSpPr>
        <p:spPr>
          <a:xfrm>
            <a:off x="514482" y="5928750"/>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13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中西方饮食文化差异</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11" name="文本框 10">
            <a:extLst>
              <a:ext uri="{FF2B5EF4-FFF2-40B4-BE49-F238E27FC236}">
                <a16:creationId xmlns:a16="http://schemas.microsoft.com/office/drawing/2014/main" id="{EB8ED597-D7A2-A036-3617-255EE4D89BBF}"/>
              </a:ext>
            </a:extLst>
          </p:cNvPr>
          <p:cNvSpPr txBox="1"/>
          <p:nvPr/>
        </p:nvSpPr>
        <p:spPr>
          <a:xfrm>
            <a:off x="7105543" y="5928750"/>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15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中西方整体文化差异</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Tree>
    <p:custDataLst>
      <p:tags r:id="rId1"/>
    </p:custDataLst>
    <p:extLst>
      <p:ext uri="{BB962C8B-B14F-4D97-AF65-F5344CB8AC3E}">
        <p14:creationId xmlns:p14="http://schemas.microsoft.com/office/powerpoint/2010/main" val="39551264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B2DE63-209B-5C8F-8352-A1B4DB4C2253}"/>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286225B9-5249-1953-7DC6-236910B2A8E0}"/>
              </a:ext>
            </a:extLst>
          </p:cNvPr>
          <p:cNvSpPr>
            <a:spLocks noGrp="1"/>
          </p:cNvSpPr>
          <p:nvPr>
            <p:ph type="title"/>
            <p:custDataLst>
              <p:tags r:id="rId2"/>
            </p:custDataLst>
          </p:nvPr>
        </p:nvSpPr>
        <p:spPr>
          <a:xfrm>
            <a:off x="508534" y="437949"/>
            <a:ext cx="12832081" cy="723600"/>
          </a:xfrm>
        </p:spPr>
        <p:txBody>
          <a:bodyPr>
            <a:noAutofit/>
          </a:bodyPr>
          <a:lstStyle/>
          <a:p>
            <a:r>
              <a:rPr lang="zh-CN" altLang="zh-CN" sz="3100" dirty="0">
                <a:latin typeface="华文楷体" panose="02010600040101010101" charset="-122"/>
                <a:ea typeface="华文楷体" panose="02010600040101010101" charset="-122"/>
                <a:cs typeface="华文楷体" panose="02010600040101010101" charset="-122"/>
              </a:rPr>
              <a:t>三、研究成果分析</a:t>
            </a:r>
            <a:r>
              <a:rPr lang="en-US" altLang="zh-CN" sz="3100" dirty="0">
                <a:latin typeface="华文楷体" panose="02010600040101010101" charset="-122"/>
                <a:ea typeface="华文楷体" panose="02010600040101010101" charset="-122"/>
                <a:cs typeface="华文楷体" panose="02010600040101010101" charset="-122"/>
              </a:rPr>
              <a:t>——</a:t>
            </a:r>
            <a:r>
              <a:rPr lang="zh-CN" altLang="zh-CN" sz="3100" b="1" kern="100" dirty="0">
                <a:effectLst/>
                <a:ea typeface="楷体" panose="02010609060101010101" pitchFamily="49" charset="-122"/>
                <a:cs typeface="Times New Roman" panose="02020603050405020304" pitchFamily="18" charset="0"/>
              </a:rPr>
              <a:t>研究中西方餐桌礼仪的差异的意义</a:t>
            </a:r>
            <a:endParaRPr lang="zh-CN" altLang="zh-CN" sz="3100" dirty="0">
              <a:latin typeface="华文楷体" panose="02010600040101010101" charset="-122"/>
              <a:ea typeface="华文楷体" panose="02010600040101010101" charset="-122"/>
              <a:cs typeface="华文楷体" panose="02010600040101010101" charset="-122"/>
            </a:endParaRPr>
          </a:p>
        </p:txBody>
      </p:sp>
      <p:sp>
        <p:nvSpPr>
          <p:cNvPr id="4" name="内容占位符 3">
            <a:extLst>
              <a:ext uri="{FF2B5EF4-FFF2-40B4-BE49-F238E27FC236}">
                <a16:creationId xmlns:a16="http://schemas.microsoft.com/office/drawing/2014/main" id="{60A9996F-D4F0-0C81-70CF-F94A5F41FE28}"/>
              </a:ext>
            </a:extLst>
          </p:cNvPr>
          <p:cNvSpPr>
            <a:spLocks noGrp="1"/>
          </p:cNvSpPr>
          <p:nvPr>
            <p:ph sz="quarter" idx="13"/>
          </p:nvPr>
        </p:nvSpPr>
        <p:spPr>
          <a:xfrm>
            <a:off x="693971" y="1557208"/>
            <a:ext cx="10201826" cy="4256451"/>
          </a:xfrm>
        </p:spPr>
        <p:txBody>
          <a:bodyPr>
            <a:normAutofit fontScale="92500" lnSpcReduction="20000"/>
          </a:bodyPr>
          <a:lstStyle/>
          <a:p>
            <a:pPr indent="0" algn="just">
              <a:buNone/>
            </a:pPr>
            <a:r>
              <a:rPr lang="en-US" altLang="zh-CN" sz="2400" kern="100" dirty="0" smtClean="0">
                <a:effectLst/>
                <a:latin typeface="等线" panose="02010600030101010101" pitchFamily="2" charset="-122"/>
                <a:ea typeface="楷体" panose="02010609060101010101" pitchFamily="49" charset="-122"/>
                <a:cs typeface="Times New Roman" panose="02020603050405020304" pitchFamily="18" charset="0"/>
              </a:rPr>
              <a:t>      </a:t>
            </a:r>
            <a:r>
              <a:rPr lang="zh-CN" altLang="zh-CN" sz="2400" kern="100" dirty="0" smtClean="0">
                <a:effectLst/>
                <a:latin typeface="等线" panose="02010600030101010101" pitchFamily="2" charset="-122"/>
                <a:ea typeface="楷体" panose="02010609060101010101" pitchFamily="49" charset="-122"/>
                <a:cs typeface="Times New Roman" panose="02020603050405020304" pitchFamily="18" charset="0"/>
              </a:rPr>
              <a:t>对</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中西方餐桌礼仪差异的探究，不仅能够帮助我们理解不同文化背景下的人文传统，更折射出东西方社会价值观的深层次区别</a:t>
            </a:r>
            <a:r>
              <a:rPr lang="zh-CN" altLang="zh-CN" sz="2400" kern="100" dirty="0" smtClean="0">
                <a:effectLst/>
                <a:latin typeface="等线" panose="02010600030101010101" pitchFamily="2" charset="-122"/>
                <a:ea typeface="楷体" panose="02010609060101010101" pitchFamily="49" charset="-122"/>
                <a:cs typeface="Times New Roman" panose="02020603050405020304" pitchFamily="18" charset="0"/>
              </a:rPr>
              <a:t>。</a:t>
            </a:r>
            <a:endParaRPr lang="en-US" altLang="zh-CN" sz="2400" kern="100" dirty="0" smtClean="0">
              <a:effectLst/>
              <a:latin typeface="等线" panose="02010600030101010101" pitchFamily="2" charset="-122"/>
              <a:ea typeface="楷体" panose="02010609060101010101" pitchFamily="49" charset="-122"/>
              <a:cs typeface="Times New Roman" panose="02020603050405020304" pitchFamily="18" charset="0"/>
            </a:endParaRPr>
          </a:p>
          <a:p>
            <a:pPr indent="0" algn="just">
              <a:buNone/>
            </a:pPr>
            <a:r>
              <a:rPr lang="en-US" altLang="zh-CN" sz="2400" kern="100" dirty="0">
                <a:latin typeface="等线" panose="02010600030101010101" pitchFamily="2" charset="-122"/>
                <a:ea typeface="楷体" panose="02010609060101010101" pitchFamily="49" charset="-122"/>
                <a:cs typeface="Times New Roman" panose="02020603050405020304" pitchFamily="18" charset="0"/>
              </a:rPr>
              <a:t> </a:t>
            </a:r>
            <a:r>
              <a:rPr lang="en-US" altLang="zh-CN" sz="2400" kern="100" dirty="0" smtClean="0">
                <a:latin typeface="等线" panose="02010600030101010101" pitchFamily="2" charset="-122"/>
                <a:ea typeface="楷体" panose="02010609060101010101" pitchFamily="49" charset="-122"/>
                <a:cs typeface="Times New Roman" panose="02020603050405020304" pitchFamily="18" charset="0"/>
              </a:rPr>
              <a:t>     </a:t>
            </a:r>
            <a:r>
              <a:rPr lang="zh-CN" altLang="zh-CN" sz="2400" kern="100" dirty="0" smtClean="0">
                <a:effectLst/>
                <a:latin typeface="等线" panose="02010600030101010101" pitchFamily="2" charset="-122"/>
                <a:ea typeface="楷体" panose="02010609060101010101" pitchFamily="49" charset="-122"/>
                <a:cs typeface="Times New Roman" panose="02020603050405020304" pitchFamily="18" charset="0"/>
              </a:rPr>
              <a:t>从</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餐具摆放的方位到用餐交谈的禁忌，这些细节都承载着文化密码：中式圆桌讲究尊卑有序的伦理观念，西式长桌体现平等对话的社交模式；东方使用筷子的文化蕴含天人合一的哲学思维，西方刀叉使用展现理性分割的思维特征</a:t>
            </a:r>
            <a:r>
              <a:rPr lang="zh-CN" altLang="zh-CN" sz="2400" kern="100" dirty="0" smtClean="0">
                <a:effectLst/>
                <a:latin typeface="等线" panose="02010600030101010101" pitchFamily="2" charset="-122"/>
                <a:ea typeface="楷体" panose="02010609060101010101" pitchFamily="49" charset="-122"/>
                <a:cs typeface="Times New Roman" panose="02020603050405020304" pitchFamily="18" charset="0"/>
              </a:rPr>
              <a:t>。</a:t>
            </a:r>
            <a:endParaRPr lang="en-US" altLang="zh-CN" sz="2400" kern="100" dirty="0" smtClean="0">
              <a:effectLst/>
              <a:latin typeface="等线" panose="02010600030101010101" pitchFamily="2" charset="-122"/>
              <a:ea typeface="楷体" panose="02010609060101010101" pitchFamily="49" charset="-122"/>
              <a:cs typeface="Times New Roman" panose="02020603050405020304" pitchFamily="18" charset="0"/>
            </a:endParaRPr>
          </a:p>
          <a:p>
            <a:pPr indent="0" algn="just">
              <a:buNone/>
            </a:pPr>
            <a:r>
              <a:rPr lang="en-US" altLang="zh-CN" sz="2400" kern="100" dirty="0">
                <a:latin typeface="等线" panose="02010600030101010101" pitchFamily="2" charset="-122"/>
                <a:ea typeface="楷体" panose="02010609060101010101" pitchFamily="49" charset="-122"/>
                <a:cs typeface="Times New Roman" panose="02020603050405020304" pitchFamily="18" charset="0"/>
              </a:rPr>
              <a:t> </a:t>
            </a:r>
            <a:r>
              <a:rPr lang="en-US" altLang="zh-CN" sz="2400" kern="100" dirty="0" smtClean="0">
                <a:latin typeface="等线" panose="02010600030101010101" pitchFamily="2" charset="-122"/>
                <a:ea typeface="楷体" panose="02010609060101010101" pitchFamily="49" charset="-122"/>
                <a:cs typeface="Times New Roman" panose="02020603050405020304" pitchFamily="18" charset="0"/>
              </a:rPr>
              <a:t>     </a:t>
            </a:r>
            <a:r>
              <a:rPr lang="zh-CN" altLang="zh-CN" sz="2400" kern="100" dirty="0" smtClean="0">
                <a:effectLst/>
                <a:latin typeface="等线" panose="02010600030101010101" pitchFamily="2" charset="-122"/>
                <a:ea typeface="楷体" panose="02010609060101010101" pitchFamily="49" charset="-122"/>
                <a:cs typeface="Times New Roman" panose="02020603050405020304" pitchFamily="18" charset="0"/>
              </a:rPr>
              <a:t>在</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全球化进程加速的今天，了解这些差异既能避免国际交往中的礼仪失误，也为跨文化沟通架设理解的桥梁。对于青少年而言，该课题研究有助于培养文化包容意识，提升个人礼仪修养，在掌握文化共性的基础上学会尊重差异。</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marL="0" indent="0">
              <a:buNone/>
            </a:pPr>
            <a:endParaRPr lang="zh-CN" altLang="en-US" dirty="0"/>
          </a:p>
        </p:txBody>
      </p:sp>
    </p:spTree>
    <p:custDataLst>
      <p:tags r:id="rId1"/>
    </p:custDataLst>
    <p:extLst>
      <p:ext uri="{BB962C8B-B14F-4D97-AF65-F5344CB8AC3E}">
        <p14:creationId xmlns:p14="http://schemas.microsoft.com/office/powerpoint/2010/main" val="1434388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482AB2-2C76-D2B5-FE30-DF7C769A239F}"/>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027DAFB1-B90B-3BC6-AFA7-B9A7AA3265A9}"/>
              </a:ext>
            </a:extLst>
          </p:cNvPr>
          <p:cNvSpPr>
            <a:spLocks noGrp="1"/>
          </p:cNvSpPr>
          <p:nvPr>
            <p:ph type="title"/>
            <p:custDataLst>
              <p:tags r:id="rId2"/>
            </p:custDataLst>
          </p:nvPr>
        </p:nvSpPr>
        <p:spPr>
          <a:xfrm>
            <a:off x="508534" y="437949"/>
            <a:ext cx="12832081" cy="723600"/>
          </a:xfrm>
        </p:spPr>
        <p:txBody>
          <a:bodyPr>
            <a:noAutofit/>
          </a:bodyPr>
          <a:lstStyle/>
          <a:p>
            <a:r>
              <a:rPr lang="zh-CN" altLang="zh-CN" sz="3100" dirty="0">
                <a:latin typeface="华文楷体" panose="02010600040101010101" charset="-122"/>
                <a:ea typeface="华文楷体" panose="02010600040101010101" charset="-122"/>
                <a:cs typeface="华文楷体" panose="02010600040101010101" charset="-122"/>
              </a:rPr>
              <a:t>三、研究成果分析</a:t>
            </a:r>
            <a:r>
              <a:rPr lang="en-US" altLang="zh-CN" sz="3100" dirty="0">
                <a:latin typeface="华文楷体" panose="02010600040101010101" charset="-122"/>
                <a:ea typeface="华文楷体" panose="02010600040101010101" charset="-122"/>
                <a:cs typeface="华文楷体" panose="02010600040101010101" charset="-122"/>
              </a:rPr>
              <a:t>——</a:t>
            </a:r>
            <a:r>
              <a:rPr lang="zh-CN" altLang="zh-CN" sz="3100" b="1" kern="100" dirty="0">
                <a:effectLst/>
                <a:ea typeface="楷体" panose="02010609060101010101" pitchFamily="49" charset="-122"/>
                <a:cs typeface="Times New Roman" panose="02020603050405020304" pitchFamily="18" charset="0"/>
              </a:rPr>
              <a:t>研究中西方餐桌礼仪的差异的意义</a:t>
            </a:r>
            <a:endParaRPr lang="zh-CN" altLang="zh-CN" sz="3100" dirty="0">
              <a:latin typeface="华文楷体" panose="02010600040101010101" charset="-122"/>
              <a:ea typeface="华文楷体" panose="02010600040101010101" charset="-122"/>
              <a:cs typeface="华文楷体" panose="02010600040101010101" charset="-122"/>
            </a:endParaRPr>
          </a:p>
        </p:txBody>
      </p:sp>
      <p:sp>
        <p:nvSpPr>
          <p:cNvPr id="4" name="内容占位符 3">
            <a:extLst>
              <a:ext uri="{FF2B5EF4-FFF2-40B4-BE49-F238E27FC236}">
                <a16:creationId xmlns:a16="http://schemas.microsoft.com/office/drawing/2014/main" id="{901A4B07-73D3-3A3A-986E-627B2087A6B8}"/>
              </a:ext>
            </a:extLst>
          </p:cNvPr>
          <p:cNvSpPr>
            <a:spLocks noGrp="1"/>
          </p:cNvSpPr>
          <p:nvPr>
            <p:ph sz="quarter" idx="13"/>
          </p:nvPr>
        </p:nvSpPr>
        <p:spPr>
          <a:xfrm>
            <a:off x="789272" y="1453415"/>
            <a:ext cx="10424160" cy="4687503"/>
          </a:xfrm>
        </p:spPr>
        <p:txBody>
          <a:bodyPr>
            <a:normAutofit fontScale="92500"/>
          </a:bodyPr>
          <a:lstStyle/>
          <a:p>
            <a:pPr indent="355600" algn="just"/>
            <a:r>
              <a:rPr lang="en-US" altLang="zh-CN" sz="24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1.</a:t>
            </a:r>
            <a:r>
              <a:rPr lang="zh-CN" altLang="zh-CN" sz="24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促进跨文化交流。</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在减少误解的同时，增进理解，相互尊重和包容。</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24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2.</a:t>
            </a:r>
            <a:r>
              <a:rPr lang="zh-CN" altLang="zh-CN" sz="24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能够提升社交能力。</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在社交场合中，掌握对方的餐桌礼仪有助于建立良好的关系，提升个人形象。</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24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3.</a:t>
            </a:r>
            <a:r>
              <a:rPr lang="zh-CN" altLang="zh-CN" sz="24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有助于展现尊重。</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在跨文化社交中，遵守对方的餐桌礼仪是对其文化的尊重，有助于赢得信任和好感。</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24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4</a:t>
            </a:r>
            <a:r>
              <a:rPr lang="zh-CN" altLang="zh-CN" sz="24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．了解餐桌礼仪有助于传承和弘扬本民族文化，</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同时通过比较中西方餐桌礼仪，可以促进文化创新，形成新的饮食文化。</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24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5</a:t>
            </a:r>
            <a:r>
              <a:rPr lang="zh-CN" altLang="zh-CN" sz="24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．了解并实践餐桌礼仪有助于提升个人修养，</a:t>
            </a:r>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展现良好的教养和素质，能够增强个人的适应能力，更好地应对多元文化环境。</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custDataLst>
      <p:tags r:id="rId1"/>
    </p:custDataLst>
    <p:extLst>
      <p:ext uri="{BB962C8B-B14F-4D97-AF65-F5344CB8AC3E}">
        <p14:creationId xmlns:p14="http://schemas.microsoft.com/office/powerpoint/2010/main" val="38767105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2"/>
            </p:custDataLst>
          </p:nvPr>
        </p:nvSpPr>
        <p:spPr>
          <a:xfrm>
            <a:off x="431532" y="887400"/>
            <a:ext cx="11760467" cy="723600"/>
          </a:xfrm>
        </p:spPr>
        <p:txBody>
          <a:bodyPr>
            <a:noAutofit/>
          </a:bodyPr>
          <a:lstStyle/>
          <a:p>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为了避免因中西餐饮礼仪差异而引发的误解和冲突，提出以下几点建议：</a:t>
            </a:r>
            <a:r>
              <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rPr>
              <a:t/>
            </a:r>
            <a:br>
              <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rPr>
            </a:br>
            <a:endParaRPr lang="zh-CN" altLang="zh-CN" sz="3100" dirty="0">
              <a:latin typeface="华文楷体" panose="02010600040101010101" charset="-122"/>
              <a:ea typeface="华文楷体" panose="02010600040101010101" charset="-122"/>
              <a:cs typeface="华文楷体" panose="02010600040101010101" charset="-122"/>
            </a:endParaRPr>
          </a:p>
        </p:txBody>
      </p:sp>
      <p:sp>
        <p:nvSpPr>
          <p:cNvPr id="4" name="内容占位符 3">
            <a:extLst>
              <a:ext uri="{FF2B5EF4-FFF2-40B4-BE49-F238E27FC236}">
                <a16:creationId xmlns:a16="http://schemas.microsoft.com/office/drawing/2014/main" id="{C0D14DF5-6F4D-4391-1032-80AB610C3F7A}"/>
              </a:ext>
            </a:extLst>
          </p:cNvPr>
          <p:cNvSpPr>
            <a:spLocks noGrp="1"/>
          </p:cNvSpPr>
          <p:nvPr>
            <p:ph sz="quarter" idx="13"/>
          </p:nvPr>
        </p:nvSpPr>
        <p:spPr>
          <a:xfrm>
            <a:off x="431531" y="1839507"/>
            <a:ext cx="11245943" cy="3686476"/>
          </a:xfrm>
        </p:spPr>
        <p:txBody>
          <a:bodyPr>
            <a:normAutofit fontScale="77500" lnSpcReduction="20000"/>
          </a:bodyPr>
          <a:lstStyle/>
          <a:p>
            <a:pPr indent="355600" algn="just"/>
            <a:r>
              <a:rPr lang="en-US" altLang="zh-CN" sz="29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1.</a:t>
            </a:r>
            <a:r>
              <a:rPr lang="zh-CN" altLang="zh-CN" sz="29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增强文化敏感性至关重要。</a:t>
            </a:r>
            <a:r>
              <a:rPr lang="zh-CN" altLang="zh-CN" sz="2900" kern="100" dirty="0">
                <a:effectLst/>
                <a:latin typeface="等线" panose="02010600030101010101" pitchFamily="2" charset="-122"/>
                <a:ea typeface="楷体" panose="02010609060101010101" pitchFamily="49" charset="-122"/>
                <a:cs typeface="Times New Roman" panose="02020603050405020304" pitchFamily="18" charset="0"/>
              </a:rPr>
              <a:t>在涉外餐饮活动中，了解并尊重对方的餐饮文化和习惯是基础。西方人通常注重餐具的使用顺序、食物的切割方式以及餐桌上的言谈举止，而中方餐饮文化则更强调共享美食、热情好客和餐桌上的热闹氛围。因此，在参与中西合璧的餐饮活动时，双方都应展现出对彼此文化的理解和尊重，避免因无知或误解而产生尴尬。</a:t>
            </a:r>
            <a:endParaRPr lang="zh-CN" altLang="zh-CN" sz="29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29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2.</a:t>
            </a:r>
            <a:r>
              <a:rPr lang="zh-CN" altLang="zh-CN" sz="29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明确沟通餐饮礼仪的期望。</a:t>
            </a:r>
            <a:r>
              <a:rPr lang="zh-CN" altLang="zh-CN" sz="2900" kern="100" dirty="0">
                <a:effectLst/>
                <a:latin typeface="等线" panose="02010600030101010101" pitchFamily="2" charset="-122"/>
                <a:ea typeface="楷体" panose="02010609060101010101" pitchFamily="49" charset="-122"/>
                <a:cs typeface="Times New Roman" panose="02020603050405020304" pitchFamily="18" charset="0"/>
              </a:rPr>
              <a:t>在宴会或聚餐前，主办方或主人可以简要介绍餐饮活动的流程和礼仪要求，特别是针对可能存在的文化差异进行说明。这样，参与者就能提前做好准备，避免因不熟悉礼仪而感到不自在或冒犯他人。</a:t>
            </a:r>
            <a:endParaRPr lang="zh-CN" altLang="zh-CN" sz="29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custDataLst>
      <p:tags r:id="rId1"/>
    </p:custDataLst>
    <p:extLst>
      <p:ext uri="{BB962C8B-B14F-4D97-AF65-F5344CB8AC3E}">
        <p14:creationId xmlns:p14="http://schemas.microsoft.com/office/powerpoint/2010/main" val="10618951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728E0-A85E-EE6C-89F9-89C3C8DA005B}"/>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8FD827A4-B00E-1417-BD47-76C392CEE805}"/>
              </a:ext>
            </a:extLst>
          </p:cNvPr>
          <p:cNvSpPr>
            <a:spLocks noGrp="1"/>
          </p:cNvSpPr>
          <p:nvPr>
            <p:ph type="title"/>
            <p:custDataLst>
              <p:tags r:id="rId2"/>
            </p:custDataLst>
          </p:nvPr>
        </p:nvSpPr>
        <p:spPr>
          <a:xfrm>
            <a:off x="431532" y="887400"/>
            <a:ext cx="11760467" cy="723600"/>
          </a:xfrm>
        </p:spPr>
        <p:txBody>
          <a:bodyPr>
            <a:noAutofit/>
          </a:bodyPr>
          <a:lstStyle/>
          <a:p>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为了避免因中西餐饮礼仪差异而引发的误解和冲突，提出以下几点建议：</a:t>
            </a:r>
            <a:r>
              <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rPr>
              <a:t/>
            </a:r>
            <a:br>
              <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rPr>
            </a:br>
            <a:endParaRPr lang="zh-CN" altLang="zh-CN" sz="3100" dirty="0">
              <a:latin typeface="华文楷体" panose="02010600040101010101" charset="-122"/>
              <a:ea typeface="华文楷体" panose="02010600040101010101" charset="-122"/>
              <a:cs typeface="华文楷体" panose="02010600040101010101" charset="-122"/>
            </a:endParaRPr>
          </a:p>
        </p:txBody>
      </p:sp>
      <p:sp>
        <p:nvSpPr>
          <p:cNvPr id="4" name="内容占位符 3">
            <a:extLst>
              <a:ext uri="{FF2B5EF4-FFF2-40B4-BE49-F238E27FC236}">
                <a16:creationId xmlns:a16="http://schemas.microsoft.com/office/drawing/2014/main" id="{AF0973C1-13F0-FC77-4611-5F58DED65048}"/>
              </a:ext>
            </a:extLst>
          </p:cNvPr>
          <p:cNvSpPr>
            <a:spLocks noGrp="1"/>
          </p:cNvSpPr>
          <p:nvPr>
            <p:ph sz="quarter" idx="13"/>
          </p:nvPr>
        </p:nvSpPr>
        <p:spPr>
          <a:xfrm>
            <a:off x="431532" y="1880507"/>
            <a:ext cx="11279499" cy="4895678"/>
          </a:xfrm>
        </p:spPr>
        <p:txBody>
          <a:bodyPr>
            <a:normAutofit fontScale="40000" lnSpcReduction="20000"/>
          </a:bodyPr>
          <a:lstStyle/>
          <a:p>
            <a:pPr indent="355600" algn="just"/>
            <a:r>
              <a:rPr lang="en-US" altLang="zh-CN" sz="55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3.</a:t>
            </a:r>
            <a:r>
              <a:rPr lang="zh-CN" altLang="zh-CN" sz="55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灵活适应与包容。</a:t>
            </a:r>
            <a:r>
              <a:rPr lang="zh-CN" altLang="zh-CN" sz="5500" kern="100" dirty="0">
                <a:effectLst/>
                <a:latin typeface="等线" panose="02010600030101010101" pitchFamily="2" charset="-122"/>
                <a:ea typeface="楷体" panose="02010609060101010101" pitchFamily="49" charset="-122"/>
                <a:cs typeface="Times New Roman" panose="02020603050405020304" pitchFamily="18" charset="0"/>
              </a:rPr>
              <a:t>在餐饮过程中，遇到不熟悉的礼仪时，应保持开放和好奇的心态，勇于提问并尝试适应。同时，也要学会包容他人的不同做法，理解并接受餐饮礼仪的多样性。通过相互学习和借鉴，可以增进彼此的了解和友谊。</a:t>
            </a:r>
            <a:endParaRPr lang="zh-CN" altLang="zh-CN" sz="55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5500" b="1" kern="100" dirty="0">
                <a:solidFill>
                  <a:schemeClr val="accent1"/>
                </a:solidFill>
                <a:effectLst/>
                <a:latin typeface="楷体" panose="02010609060101010101" pitchFamily="49" charset="-122"/>
                <a:ea typeface="等线" panose="02010600030101010101" pitchFamily="2" charset="-122"/>
                <a:cs typeface="Times New Roman" panose="02020603050405020304" pitchFamily="18" charset="0"/>
              </a:rPr>
              <a:t>4.</a:t>
            </a:r>
            <a:r>
              <a:rPr lang="zh-CN" altLang="zh-CN" sz="5500" b="1" kern="100" dirty="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强调共同享受美食的乐趣。</a:t>
            </a:r>
            <a:r>
              <a:rPr lang="zh-CN" altLang="zh-CN" sz="5500" kern="100" dirty="0">
                <a:effectLst/>
                <a:latin typeface="等线" panose="02010600030101010101" pitchFamily="2" charset="-122"/>
                <a:ea typeface="楷体" panose="02010609060101010101" pitchFamily="49" charset="-122"/>
                <a:cs typeface="Times New Roman" panose="02020603050405020304" pitchFamily="18" charset="0"/>
              </a:rPr>
              <a:t>餐饮活动的本质是分享美食、增进交流。在遵循基本礼仪的前提下，应更多地关注美食本身和与他人的交流互动。通过分享美食故事、烹饪技巧等话题，可以营造轻松愉快的氛围，让餐饮活动成为加深友谊的桥梁。</a:t>
            </a:r>
            <a:endParaRPr lang="zh-CN" altLang="zh-CN" sz="55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zh-CN" altLang="zh-CN" sz="5500" b="1" kern="100" dirty="0">
                <a:effectLst/>
                <a:latin typeface="等线" panose="02010600030101010101" pitchFamily="2" charset="-122"/>
                <a:ea typeface="楷体" panose="02010609060101010101" pitchFamily="49" charset="-122"/>
                <a:cs typeface="Times New Roman" panose="02020603050405020304" pitchFamily="18" charset="0"/>
              </a:rPr>
              <a:t>综上所述，通过增强文化敏感性、明确沟通礼仪期望、灵活适应与包容以及强调共同享受美食的乐趣，我们可以有效地避免因中西餐饮礼仪差异而引发的误解和冲突，让餐饮活动成为促进跨文化交流与理解的平台。</a:t>
            </a:r>
            <a:endParaRPr lang="zh-CN" altLang="zh-CN" sz="5500" b="1"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custDataLst>
      <p:tags r:id="rId1"/>
    </p:custDataLst>
    <p:extLst>
      <p:ext uri="{BB962C8B-B14F-4D97-AF65-F5344CB8AC3E}">
        <p14:creationId xmlns:p14="http://schemas.microsoft.com/office/powerpoint/2010/main" val="3317871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3"/>
            </p:custDataLst>
          </p:nvPr>
        </p:nvSpPr>
        <p:spPr>
          <a:xfrm>
            <a:off x="4602010" y="1840088"/>
            <a:ext cx="2990275" cy="923330"/>
          </a:xfrm>
          <a:prstGeom prst="rect">
            <a:avLst/>
          </a:prstGeom>
          <a:noFill/>
        </p:spPr>
        <p:txBody>
          <a:bodyPr wrap="square" rtlCol="0">
            <a:normAutofit/>
          </a:bodyPr>
          <a:lstStyle/>
          <a:p>
            <a:r>
              <a:rPr lang="en-US" altLang="zh-CN" sz="5400" dirty="0">
                <a:solidFill>
                  <a:schemeClr val="accent1"/>
                </a:solidFill>
                <a:latin typeface="Arial" panose="020B0604020202020204" pitchFamily="34" charset="0"/>
                <a:ea typeface="微软雅黑" panose="020B0503020204020204" charset="-122"/>
              </a:rPr>
              <a:t>PART 04</a:t>
            </a:r>
          </a:p>
        </p:txBody>
      </p:sp>
      <p:sp>
        <p:nvSpPr>
          <p:cNvPr id="5" name="标题 4"/>
          <p:cNvSpPr>
            <a:spLocks noGrp="1"/>
          </p:cNvSpPr>
          <p:nvPr>
            <p:ph type="title"/>
            <p:custDataLst>
              <p:tags r:id="rId4"/>
            </p:custDataLst>
          </p:nvPr>
        </p:nvSpPr>
        <p:spPr/>
        <p:txBody>
          <a:bodyPr>
            <a:noAutofit/>
          </a:bodyPr>
          <a:lstStyle/>
          <a:p>
            <a:r>
              <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rPr>
              <a:t>总结</a:t>
            </a:r>
          </a:p>
        </p:txBody>
      </p:sp>
    </p:spTree>
    <p:custDataLst>
      <p:tags r:id="rId2"/>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3"/>
            </p:custDataLst>
          </p:nvPr>
        </p:nvSpPr>
        <p:spPr>
          <a:xfrm>
            <a:off x="497576" y="1172611"/>
            <a:ext cx="9626400" cy="723600"/>
          </a:xfrm>
        </p:spPr>
        <p:txBody>
          <a:bodyPr>
            <a:normAutofit fontScale="90000"/>
          </a:bodyPr>
          <a:lstStyle/>
          <a:p>
            <a:r>
              <a:rPr lang="zh-CN" altLang="zh-CN" sz="4000" dirty="0">
                <a:latin typeface="华文楷体" panose="02010600040101010101" charset="-122"/>
                <a:ea typeface="华文楷体" panose="02010600040101010101" charset="-122"/>
                <a:cs typeface="华文楷体" panose="02010600040101010101" charset="-122"/>
              </a:rPr>
              <a:t>四、</a:t>
            </a:r>
            <a:r>
              <a:rPr lang="zh-CN" altLang="en-US" sz="4000" dirty="0">
                <a:solidFill>
                  <a:schemeClr val="tx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研究收获及小结</a:t>
            </a:r>
            <a:r>
              <a:rPr lang="zh-CN" altLang="en-US" sz="40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
            </a:r>
            <a:br>
              <a:rPr lang="zh-CN" altLang="en-US" sz="40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br>
            <a:endParaRPr lang="zh-CN" altLang="zh-CN" sz="4000" dirty="0">
              <a:latin typeface="华文楷体" panose="02010600040101010101" charset="-122"/>
              <a:ea typeface="华文楷体" panose="02010600040101010101" charset="-122"/>
              <a:cs typeface="华文楷体" panose="02010600040101010101" charset="-122"/>
            </a:endParaRPr>
          </a:p>
        </p:txBody>
      </p:sp>
      <p:sp>
        <p:nvSpPr>
          <p:cNvPr id="4" name="内容占位符 3"/>
          <p:cNvSpPr>
            <a:spLocks noGrp="1"/>
          </p:cNvSpPr>
          <p:nvPr>
            <p:ph sz="quarter" idx="13"/>
            <p:custDataLst>
              <p:tags r:id="rId4"/>
            </p:custDataLst>
          </p:nvPr>
        </p:nvSpPr>
        <p:spPr>
          <a:xfrm>
            <a:off x="620785" y="1055370"/>
            <a:ext cx="11073639" cy="5034280"/>
          </a:xfrm>
        </p:spPr>
        <p:txBody>
          <a:bodyPr>
            <a:noAutofit/>
          </a:bodyPr>
          <a:lstStyle/>
          <a:p>
            <a:pPr marL="0" indent="0">
              <a:lnSpc>
                <a:spcPct val="100000"/>
              </a:lnSpc>
              <a:buNone/>
            </a:pPr>
            <a:endParaRPr lang="zh-CN" altLang="en-US" sz="32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a:p>
            <a:pPr marL="0" indent="0" algn="just">
              <a:buNone/>
            </a:pPr>
            <a:r>
              <a:rPr lang="zh-CN" altLang="zh-CN" sz="2400" b="1" kern="100" dirty="0" smtClean="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结语</a:t>
            </a:r>
            <a:r>
              <a:rPr lang="zh-CN" altLang="en-US" sz="2400" b="1" kern="100" dirty="0" smtClean="0">
                <a:solidFill>
                  <a:schemeClr val="accent1"/>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2400" b="1" kern="100" dirty="0" smtClean="0">
                <a:effectLst/>
                <a:latin typeface="等线" panose="02010600030101010101" pitchFamily="2" charset="-122"/>
                <a:ea typeface="楷体" panose="02010609060101010101" pitchFamily="49" charset="-122"/>
                <a:cs typeface="Times New Roman" panose="02020603050405020304" pitchFamily="18" charset="0"/>
              </a:rPr>
              <a:t>  </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marL="0" indent="0" algn="just">
              <a:buNone/>
            </a:pPr>
            <a:r>
              <a:rPr lang="en-US" altLang="zh-CN" sz="2400" b="1" kern="100" dirty="0" smtClean="0">
                <a:effectLst/>
                <a:latin typeface="等线" panose="02010600030101010101" pitchFamily="2" charset="-122"/>
                <a:ea typeface="楷体" panose="02010609060101010101" pitchFamily="49" charset="-122"/>
                <a:cs typeface="Times New Roman" panose="02020603050405020304" pitchFamily="18" charset="0"/>
              </a:rPr>
              <a:t>      </a:t>
            </a:r>
            <a:r>
              <a:rPr lang="zh-CN" altLang="zh-CN" sz="2400" b="1" kern="100" dirty="0" smtClean="0">
                <a:effectLst/>
                <a:latin typeface="等线" panose="02010600030101010101" pitchFamily="2" charset="-122"/>
                <a:ea typeface="楷体" panose="02010609060101010101" pitchFamily="49" charset="-122"/>
                <a:cs typeface="Times New Roman" panose="02020603050405020304" pitchFamily="18" charset="0"/>
              </a:rPr>
              <a:t>餐桌</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礼仪研究绝非“刀叉与筷子孰优孰劣”的表面争论，而是理解文明</a:t>
            </a:r>
            <a:r>
              <a:rPr lang="zh-CN" altLang="zh-CN" sz="2400" b="1" kern="100" dirty="0" smtClean="0">
                <a:effectLst/>
                <a:latin typeface="等线" panose="02010600030101010101" pitchFamily="2" charset="-122"/>
                <a:ea typeface="楷体" panose="02010609060101010101" pitchFamily="49" charset="-122"/>
                <a:cs typeface="Times New Roman" panose="02020603050405020304" pitchFamily="18" charset="0"/>
              </a:rPr>
              <a:t>演进</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逻辑、促进文化共情的重要路径。建议后续研究跳出“差异比较”的传统框架，聚焦礼仪实践如何成为文化协商、身份表达与社会创新的动态载体，为构建“各美其美，美美与共”的全球文明对话提供餐桌上的智慧。</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marL="0" indent="0">
              <a:lnSpc>
                <a:spcPct val="100000"/>
              </a:lnSpc>
              <a:buNone/>
            </a:pPr>
            <a:endParaRPr lang="zh-CN" altLang="en-US" sz="2800" dirty="0">
              <a:solidFill>
                <a:schemeClr val="tx1">
                  <a:lumMod val="75000"/>
                  <a:lumOff val="25000"/>
                </a:schemeClr>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p:txBody>
      </p:sp>
    </p:spTree>
    <p:custDataLst>
      <p:tags r:id="rId2"/>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3"/>
            </p:custDataLst>
          </p:nvPr>
        </p:nvSpPr>
        <p:spPr>
          <a:xfrm>
            <a:off x="497576" y="1172611"/>
            <a:ext cx="9626400" cy="723600"/>
          </a:xfrm>
        </p:spPr>
        <p:txBody>
          <a:bodyPr>
            <a:normAutofit fontScale="90000"/>
          </a:bodyPr>
          <a:lstStyle/>
          <a:p>
            <a:r>
              <a:rPr lang="zh-CN" altLang="zh-CN" sz="4000" dirty="0">
                <a:latin typeface="华文楷体" panose="02010600040101010101" charset="-122"/>
                <a:ea typeface="华文楷体" panose="02010600040101010101" charset="-122"/>
                <a:cs typeface="华文楷体" panose="02010600040101010101" charset="-122"/>
              </a:rPr>
              <a:t>四、</a:t>
            </a:r>
            <a:r>
              <a:rPr lang="zh-CN" altLang="en-US" sz="4000" dirty="0">
                <a:solidFill>
                  <a:schemeClr val="tx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研究收获及小结</a:t>
            </a:r>
            <a:r>
              <a:rPr lang="zh-CN" altLang="en-US" sz="40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
            </a:r>
            <a:br>
              <a:rPr lang="zh-CN" altLang="en-US" sz="40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br>
            <a:endParaRPr lang="zh-CN" altLang="zh-CN" sz="4000" dirty="0">
              <a:latin typeface="华文楷体" panose="02010600040101010101" charset="-122"/>
              <a:ea typeface="华文楷体" panose="02010600040101010101" charset="-122"/>
              <a:cs typeface="华文楷体" panose="02010600040101010101" charset="-122"/>
            </a:endParaRPr>
          </a:p>
        </p:txBody>
      </p:sp>
      <p:sp>
        <p:nvSpPr>
          <p:cNvPr id="4" name="内容占位符 3"/>
          <p:cNvSpPr>
            <a:spLocks noGrp="1"/>
          </p:cNvSpPr>
          <p:nvPr>
            <p:ph sz="quarter" idx="13"/>
            <p:custDataLst>
              <p:tags r:id="rId4"/>
            </p:custDataLst>
          </p:nvPr>
        </p:nvSpPr>
        <p:spPr>
          <a:xfrm>
            <a:off x="418465" y="1055370"/>
            <a:ext cx="11275959" cy="5034280"/>
          </a:xfrm>
        </p:spPr>
        <p:txBody>
          <a:bodyPr>
            <a:noAutofit/>
          </a:bodyPr>
          <a:lstStyle/>
          <a:p>
            <a:pPr marL="0" indent="0">
              <a:lnSpc>
                <a:spcPct val="100000"/>
              </a:lnSpc>
              <a:buNone/>
            </a:pPr>
            <a:endParaRPr lang="zh-CN" altLang="en-US" sz="32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a:p>
            <a:pPr indent="0" algn="just">
              <a:buNone/>
            </a:pPr>
            <a:r>
              <a:rPr lang="zh-CN" altLang="en-US" sz="24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致谢</a:t>
            </a:r>
            <a:r>
              <a:rPr lang="zh-CN" altLang="en-US" sz="2400" dirty="0" smtClean="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a:t>
            </a:r>
            <a:endParaRPr lang="en-US" altLang="zh-CN" sz="2400" dirty="0" smtClean="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a:p>
            <a:pPr indent="0" algn="just">
              <a:buNone/>
            </a:pPr>
            <a:r>
              <a:rPr lang="en-US" altLang="zh-CN" sz="2400" kern="1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Times New Roman" panose="02020603050405020304" pitchFamily="18" charset="0"/>
              </a:rPr>
              <a:t> </a:t>
            </a:r>
            <a:r>
              <a:rPr lang="en-US" altLang="zh-CN" sz="2400" kern="100" dirty="0" smtClean="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Times New Roman" panose="02020603050405020304" pitchFamily="18" charset="0"/>
              </a:rPr>
              <a:t>      </a:t>
            </a:r>
            <a:r>
              <a:rPr lang="zh-CN" altLang="zh-CN" sz="2400" kern="100" dirty="0" smtClean="0">
                <a:latin typeface="等线" panose="02010600030101010101" pitchFamily="2" charset="-122"/>
                <a:ea typeface="楷体" panose="02010609060101010101" pitchFamily="49" charset="-122"/>
                <a:cs typeface="Times New Roman" panose="02020603050405020304" pitchFamily="18" charset="0"/>
              </a:rPr>
              <a:t>本</a:t>
            </a:r>
            <a:r>
              <a:rPr lang="zh-CN" altLang="zh-CN" sz="2400" kern="100" dirty="0">
                <a:latin typeface="等线" panose="02010600030101010101" pitchFamily="2" charset="-122"/>
                <a:ea typeface="楷体" panose="02010609060101010101" pitchFamily="49" charset="-122"/>
                <a:cs typeface="Times New Roman" panose="02020603050405020304" pitchFamily="18" charset="0"/>
              </a:rPr>
              <a:t>次课题中包含的四个方面的差异，帮助了课题小组成员更全面地认识并粗略地了解了中西方餐饮礼仪的差异及其背后的文化，提高了发现问题并提出问题、在日常生活中举一反三和思辨能力，对于今后的课本学习以及课题探究学习都有极大的帮助</a:t>
            </a:r>
            <a:r>
              <a:rPr lang="zh-CN" altLang="en-US" sz="2400" kern="100" dirty="0">
                <a:latin typeface="等线" panose="02010600030101010101" pitchFamily="2" charset="-122"/>
                <a:ea typeface="楷体" panose="02010609060101010101" pitchFamily="49" charset="-122"/>
                <a:cs typeface="Times New Roman" panose="02020603050405020304" pitchFamily="18" charset="0"/>
              </a:rPr>
              <a:t>。</a:t>
            </a:r>
            <a:r>
              <a:rPr lang="zh-CN" altLang="zh-CN" sz="2400" b="1" kern="100" dirty="0">
                <a:latin typeface="等线" panose="02010600030101010101" pitchFamily="2" charset="-122"/>
                <a:ea typeface="楷体" panose="02010609060101010101" pitchFamily="49" charset="-122"/>
                <a:cs typeface="Times New Roman" panose="02020603050405020304" pitchFamily="18" charset="0"/>
              </a:rPr>
              <a:t>最后，感谢老师对本次实验探究的支持与指导，感谢组员对本次探究的极力配合，感谢其他同学及家人对我们的支持，祝贺本次课题圆满结题。</a:t>
            </a:r>
            <a:endParaRPr lang="zh-CN" altLang="zh-CN" sz="2400" b="1" kern="100" dirty="0">
              <a:latin typeface="等线" panose="02010600030101010101" pitchFamily="2" charset="-122"/>
              <a:ea typeface="等线" panose="02010600030101010101" pitchFamily="2" charset="-122"/>
              <a:cs typeface="Times New Roman" panose="02020603050405020304" pitchFamily="18" charset="0"/>
            </a:endParaRPr>
          </a:p>
          <a:p>
            <a:pPr marL="0" indent="0">
              <a:lnSpc>
                <a:spcPct val="100000"/>
              </a:lnSpc>
              <a:buNone/>
            </a:pPr>
            <a:endParaRPr lang="zh-CN" altLang="en-US" sz="2800" dirty="0">
              <a:solidFill>
                <a:schemeClr val="tx1">
                  <a:lumMod val="75000"/>
                  <a:lumOff val="25000"/>
                </a:schemeClr>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p:txBody>
      </p:sp>
    </p:spTree>
    <p:custDataLst>
      <p:tags r:id="rId2"/>
    </p:custDataLst>
    <p:extLst>
      <p:ext uri="{BB962C8B-B14F-4D97-AF65-F5344CB8AC3E}">
        <p14:creationId xmlns:p14="http://schemas.microsoft.com/office/powerpoint/2010/main" val="94942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custDataLst>
              <p:tags r:id="rId3"/>
            </p:custDataLst>
          </p:nvPr>
        </p:nvSpPr>
        <p:spPr>
          <a:xfrm>
            <a:off x="2273935" y="2562860"/>
            <a:ext cx="1650365" cy="2072005"/>
          </a:xfrm>
          <a:prstGeom prst="rect">
            <a:avLst/>
          </a:prstGeom>
          <a:noFill/>
          <a:ln w="38100">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75" name="矩形 74"/>
          <p:cNvSpPr/>
          <p:nvPr>
            <p:custDataLst>
              <p:tags r:id="rId4"/>
            </p:custDataLst>
          </p:nvPr>
        </p:nvSpPr>
        <p:spPr>
          <a:xfrm>
            <a:off x="2072640" y="3175635"/>
            <a:ext cx="2117725" cy="51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76" name="文本框 75"/>
          <p:cNvSpPr txBox="1"/>
          <p:nvPr>
            <p:custDataLst>
              <p:tags r:id="rId5"/>
            </p:custDataLst>
          </p:nvPr>
        </p:nvSpPr>
        <p:spPr>
          <a:xfrm>
            <a:off x="2134235" y="2856230"/>
            <a:ext cx="2467610" cy="645160"/>
          </a:xfrm>
          <a:prstGeom prst="rect">
            <a:avLst/>
          </a:prstGeom>
          <a:noFill/>
        </p:spPr>
        <p:txBody>
          <a:bodyPr wrap="square" rtlCol="0">
            <a:noAutofit/>
          </a:bodyPr>
          <a:lstStyle/>
          <a:p>
            <a:r>
              <a:rPr lang="zh-CN" altLang="en-US" sz="4800" dirty="0">
                <a:solidFill>
                  <a:schemeClr val="accent1"/>
                </a:solidFill>
                <a:latin typeface="Arial" panose="020B0604020202020204" pitchFamily="34" charset="0"/>
                <a:ea typeface="汉仪旗黑-85S" panose="00020600040101010101" pitchFamily="18" charset="-122"/>
              </a:rPr>
              <a:t>目录</a:t>
            </a:r>
          </a:p>
        </p:txBody>
      </p:sp>
      <p:sp>
        <p:nvSpPr>
          <p:cNvPr id="77" name="流程图: 终止 76"/>
          <p:cNvSpPr/>
          <p:nvPr>
            <p:custDataLst>
              <p:tags r:id="rId6"/>
            </p:custDataLst>
          </p:nvPr>
        </p:nvSpPr>
        <p:spPr>
          <a:xfrm>
            <a:off x="2830195" y="3954780"/>
            <a:ext cx="596265" cy="75565"/>
          </a:xfrm>
          <a:prstGeom prst="flowChartTerminator">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a:p>
        </p:txBody>
      </p:sp>
      <p:grpSp>
        <p:nvGrpSpPr>
          <p:cNvPr id="25" name="组合 24"/>
          <p:cNvGrpSpPr/>
          <p:nvPr>
            <p:custDataLst>
              <p:tags r:id="rId7"/>
            </p:custDataLst>
          </p:nvPr>
        </p:nvGrpSpPr>
        <p:grpSpPr>
          <a:xfrm>
            <a:off x="5325745" y="1731010"/>
            <a:ext cx="596265" cy="568325"/>
            <a:chOff x="5140325" y="770890"/>
            <a:chExt cx="596265" cy="568325"/>
          </a:xfrm>
        </p:grpSpPr>
        <p:sp>
          <p:nvSpPr>
            <p:cNvPr id="9" name="矩形 8"/>
            <p:cNvSpPr/>
            <p:nvPr>
              <p:custDataLst>
                <p:tags r:id="rId20"/>
              </p:custDataLst>
            </p:nvPr>
          </p:nvSpPr>
          <p:spPr>
            <a:xfrm>
              <a:off x="5140325" y="770890"/>
              <a:ext cx="596265" cy="568325"/>
            </a:xfrm>
            <a:prstGeom prst="rect">
              <a:avLst/>
            </a:prstGeom>
            <a:noFill/>
            <a:ln>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30" name="ïšḻïďê-任意多边形: 形状 29"/>
            <p:cNvSpPr/>
            <p:nvPr>
              <p:custDataLst>
                <p:tags r:id="rId21"/>
              </p:custDataLst>
            </p:nvPr>
          </p:nvSpPr>
          <p:spPr>
            <a:xfrm>
              <a:off x="5262245" y="885825"/>
              <a:ext cx="351790" cy="338455"/>
            </a:xfrm>
            <a:custGeom>
              <a:avLst/>
              <a:gdLst/>
              <a:ahLst/>
              <a:cxnLst/>
              <a:rect l="0" t="0" r="0" b="0"/>
              <a:pathLst>
                <a:path w="120000" h="120000" extrusionOk="0">
                  <a:moveTo>
                    <a:pt x="0" y="117407"/>
                  </a:moveTo>
                  <a:lnTo>
                    <a:pt x="12184" y="80740"/>
                  </a:lnTo>
                  <a:lnTo>
                    <a:pt x="12184" y="80740"/>
                  </a:lnTo>
                  <a:lnTo>
                    <a:pt x="12553" y="80370"/>
                  </a:lnTo>
                  <a:lnTo>
                    <a:pt x="76430" y="15925"/>
                  </a:lnTo>
                  <a:lnTo>
                    <a:pt x="76800" y="15555"/>
                  </a:lnTo>
                  <a:lnTo>
                    <a:pt x="90461" y="1851"/>
                  </a:lnTo>
                  <a:lnTo>
                    <a:pt x="90461" y="1851"/>
                  </a:lnTo>
                  <a:lnTo>
                    <a:pt x="91569" y="1111"/>
                  </a:lnTo>
                  <a:lnTo>
                    <a:pt x="92307" y="370"/>
                  </a:lnTo>
                  <a:lnTo>
                    <a:pt x="93415" y="0"/>
                  </a:lnTo>
                  <a:lnTo>
                    <a:pt x="94523" y="0"/>
                  </a:lnTo>
                  <a:lnTo>
                    <a:pt x="94523" y="0"/>
                  </a:lnTo>
                  <a:lnTo>
                    <a:pt x="95630" y="0"/>
                  </a:lnTo>
                  <a:lnTo>
                    <a:pt x="96738" y="370"/>
                  </a:lnTo>
                  <a:lnTo>
                    <a:pt x="97846" y="1111"/>
                  </a:lnTo>
                  <a:lnTo>
                    <a:pt x="98584" y="1851"/>
                  </a:lnTo>
                  <a:lnTo>
                    <a:pt x="118523" y="21481"/>
                  </a:lnTo>
                  <a:lnTo>
                    <a:pt x="118523" y="21481"/>
                  </a:lnTo>
                  <a:lnTo>
                    <a:pt x="119630" y="23333"/>
                  </a:lnTo>
                  <a:lnTo>
                    <a:pt x="120000" y="25555"/>
                  </a:lnTo>
                  <a:lnTo>
                    <a:pt x="120000" y="25555"/>
                  </a:lnTo>
                  <a:lnTo>
                    <a:pt x="119630" y="27777"/>
                  </a:lnTo>
                  <a:lnTo>
                    <a:pt x="118523" y="30000"/>
                  </a:lnTo>
                  <a:lnTo>
                    <a:pt x="104861" y="43333"/>
                  </a:lnTo>
                  <a:lnTo>
                    <a:pt x="104492" y="43333"/>
                  </a:lnTo>
                  <a:lnTo>
                    <a:pt x="40984" y="108148"/>
                  </a:lnTo>
                  <a:lnTo>
                    <a:pt x="40984" y="108148"/>
                  </a:lnTo>
                  <a:lnTo>
                    <a:pt x="39507" y="108518"/>
                  </a:lnTo>
                  <a:lnTo>
                    <a:pt x="2215" y="120000"/>
                  </a:lnTo>
                  <a:lnTo>
                    <a:pt x="2215" y="120000"/>
                  </a:lnTo>
                  <a:lnTo>
                    <a:pt x="1846" y="120000"/>
                  </a:lnTo>
                  <a:lnTo>
                    <a:pt x="1846" y="120000"/>
                  </a:lnTo>
                  <a:lnTo>
                    <a:pt x="1107" y="120000"/>
                  </a:lnTo>
                  <a:lnTo>
                    <a:pt x="369" y="119259"/>
                  </a:lnTo>
                  <a:lnTo>
                    <a:pt x="369" y="119259"/>
                  </a:lnTo>
                  <a:lnTo>
                    <a:pt x="0" y="118518"/>
                  </a:lnTo>
                  <a:lnTo>
                    <a:pt x="0" y="117407"/>
                  </a:lnTo>
                  <a:lnTo>
                    <a:pt x="0" y="117407"/>
                  </a:lnTo>
                  <a:close/>
                  <a:moveTo>
                    <a:pt x="21046" y="2222"/>
                  </a:moveTo>
                  <a:lnTo>
                    <a:pt x="21046" y="2222"/>
                  </a:lnTo>
                  <a:lnTo>
                    <a:pt x="23261" y="1111"/>
                  </a:lnTo>
                  <a:lnTo>
                    <a:pt x="25846" y="370"/>
                  </a:lnTo>
                  <a:lnTo>
                    <a:pt x="25846" y="370"/>
                  </a:lnTo>
                  <a:lnTo>
                    <a:pt x="27323" y="370"/>
                  </a:lnTo>
                  <a:lnTo>
                    <a:pt x="28430" y="740"/>
                  </a:lnTo>
                  <a:lnTo>
                    <a:pt x="29907" y="1481"/>
                  </a:lnTo>
                  <a:lnTo>
                    <a:pt x="31384" y="2222"/>
                  </a:lnTo>
                  <a:lnTo>
                    <a:pt x="31384" y="2222"/>
                  </a:lnTo>
                  <a:lnTo>
                    <a:pt x="42461" y="14074"/>
                  </a:lnTo>
                  <a:lnTo>
                    <a:pt x="55015" y="27777"/>
                  </a:lnTo>
                  <a:lnTo>
                    <a:pt x="55015" y="27777"/>
                  </a:lnTo>
                  <a:lnTo>
                    <a:pt x="55753" y="28518"/>
                  </a:lnTo>
                  <a:lnTo>
                    <a:pt x="55753" y="29259"/>
                  </a:lnTo>
                  <a:lnTo>
                    <a:pt x="55384" y="29629"/>
                  </a:lnTo>
                  <a:lnTo>
                    <a:pt x="55015" y="30370"/>
                  </a:lnTo>
                  <a:lnTo>
                    <a:pt x="55015" y="30370"/>
                  </a:lnTo>
                  <a:lnTo>
                    <a:pt x="54276" y="30740"/>
                  </a:lnTo>
                  <a:lnTo>
                    <a:pt x="53907" y="31111"/>
                  </a:lnTo>
                  <a:lnTo>
                    <a:pt x="53169" y="30740"/>
                  </a:lnTo>
                  <a:lnTo>
                    <a:pt x="52430" y="30370"/>
                  </a:lnTo>
                  <a:lnTo>
                    <a:pt x="52430" y="30370"/>
                  </a:lnTo>
                  <a:lnTo>
                    <a:pt x="40246" y="17037"/>
                  </a:lnTo>
                  <a:lnTo>
                    <a:pt x="28430" y="4814"/>
                  </a:lnTo>
                  <a:lnTo>
                    <a:pt x="28430" y="4814"/>
                  </a:lnTo>
                  <a:lnTo>
                    <a:pt x="27323" y="4074"/>
                  </a:lnTo>
                  <a:lnTo>
                    <a:pt x="26215" y="3703"/>
                  </a:lnTo>
                  <a:lnTo>
                    <a:pt x="25107" y="4074"/>
                  </a:lnTo>
                  <a:lnTo>
                    <a:pt x="24000" y="5185"/>
                  </a:lnTo>
                  <a:lnTo>
                    <a:pt x="5169" y="24074"/>
                  </a:lnTo>
                  <a:lnTo>
                    <a:pt x="5169" y="24074"/>
                  </a:lnTo>
                  <a:lnTo>
                    <a:pt x="4061" y="25185"/>
                  </a:lnTo>
                  <a:lnTo>
                    <a:pt x="3692" y="26296"/>
                  </a:lnTo>
                  <a:lnTo>
                    <a:pt x="4061" y="27407"/>
                  </a:lnTo>
                  <a:lnTo>
                    <a:pt x="5169" y="28518"/>
                  </a:lnTo>
                  <a:lnTo>
                    <a:pt x="5169" y="28518"/>
                  </a:lnTo>
                  <a:lnTo>
                    <a:pt x="5538" y="29629"/>
                  </a:lnTo>
                  <a:lnTo>
                    <a:pt x="5538" y="29629"/>
                  </a:lnTo>
                  <a:lnTo>
                    <a:pt x="6646" y="30370"/>
                  </a:lnTo>
                  <a:lnTo>
                    <a:pt x="6646" y="30370"/>
                  </a:lnTo>
                  <a:lnTo>
                    <a:pt x="7753" y="31481"/>
                  </a:lnTo>
                  <a:lnTo>
                    <a:pt x="7753" y="31481"/>
                  </a:lnTo>
                  <a:lnTo>
                    <a:pt x="9600" y="32962"/>
                  </a:lnTo>
                  <a:lnTo>
                    <a:pt x="22892" y="19259"/>
                  </a:lnTo>
                  <a:lnTo>
                    <a:pt x="22892" y="19259"/>
                  </a:lnTo>
                  <a:lnTo>
                    <a:pt x="23630" y="18518"/>
                  </a:lnTo>
                  <a:lnTo>
                    <a:pt x="24369" y="18518"/>
                  </a:lnTo>
                  <a:lnTo>
                    <a:pt x="25107" y="18518"/>
                  </a:lnTo>
                  <a:lnTo>
                    <a:pt x="25476" y="19629"/>
                  </a:lnTo>
                  <a:lnTo>
                    <a:pt x="25476" y="19629"/>
                  </a:lnTo>
                  <a:lnTo>
                    <a:pt x="26215" y="20000"/>
                  </a:lnTo>
                  <a:lnTo>
                    <a:pt x="26215" y="20740"/>
                  </a:lnTo>
                  <a:lnTo>
                    <a:pt x="26215" y="21481"/>
                  </a:lnTo>
                  <a:lnTo>
                    <a:pt x="25846" y="22222"/>
                  </a:lnTo>
                  <a:lnTo>
                    <a:pt x="12184" y="35555"/>
                  </a:lnTo>
                  <a:lnTo>
                    <a:pt x="12184" y="35555"/>
                  </a:lnTo>
                  <a:lnTo>
                    <a:pt x="20676" y="44074"/>
                  </a:lnTo>
                  <a:lnTo>
                    <a:pt x="26584" y="37777"/>
                  </a:lnTo>
                  <a:lnTo>
                    <a:pt x="26584" y="37777"/>
                  </a:lnTo>
                  <a:lnTo>
                    <a:pt x="27323" y="37407"/>
                  </a:lnTo>
                  <a:lnTo>
                    <a:pt x="28061" y="37407"/>
                  </a:lnTo>
                  <a:lnTo>
                    <a:pt x="28800" y="37407"/>
                  </a:lnTo>
                  <a:lnTo>
                    <a:pt x="29169" y="38148"/>
                  </a:lnTo>
                  <a:lnTo>
                    <a:pt x="29169" y="38148"/>
                  </a:lnTo>
                  <a:lnTo>
                    <a:pt x="29907" y="38518"/>
                  </a:lnTo>
                  <a:lnTo>
                    <a:pt x="29907" y="39259"/>
                  </a:lnTo>
                  <a:lnTo>
                    <a:pt x="29907" y="40000"/>
                  </a:lnTo>
                  <a:lnTo>
                    <a:pt x="29538" y="40740"/>
                  </a:lnTo>
                  <a:lnTo>
                    <a:pt x="23261" y="46666"/>
                  </a:lnTo>
                  <a:lnTo>
                    <a:pt x="23261" y="46666"/>
                  </a:lnTo>
                  <a:lnTo>
                    <a:pt x="29538" y="52962"/>
                  </a:lnTo>
                  <a:lnTo>
                    <a:pt x="29538" y="52962"/>
                  </a:lnTo>
                  <a:lnTo>
                    <a:pt x="29907" y="53703"/>
                  </a:lnTo>
                  <a:lnTo>
                    <a:pt x="29907" y="54074"/>
                  </a:lnTo>
                  <a:lnTo>
                    <a:pt x="29907" y="54814"/>
                  </a:lnTo>
                  <a:lnTo>
                    <a:pt x="29538" y="55555"/>
                  </a:lnTo>
                  <a:lnTo>
                    <a:pt x="29538" y="55555"/>
                  </a:lnTo>
                  <a:lnTo>
                    <a:pt x="28800" y="55925"/>
                  </a:lnTo>
                  <a:lnTo>
                    <a:pt x="28061" y="56296"/>
                  </a:lnTo>
                  <a:lnTo>
                    <a:pt x="28061" y="56296"/>
                  </a:lnTo>
                  <a:lnTo>
                    <a:pt x="27323" y="55925"/>
                  </a:lnTo>
                  <a:lnTo>
                    <a:pt x="26953" y="55555"/>
                  </a:lnTo>
                  <a:lnTo>
                    <a:pt x="26953" y="55555"/>
                  </a:lnTo>
                  <a:lnTo>
                    <a:pt x="2584" y="31481"/>
                  </a:lnTo>
                  <a:lnTo>
                    <a:pt x="2584" y="31481"/>
                  </a:lnTo>
                  <a:lnTo>
                    <a:pt x="1476" y="30370"/>
                  </a:lnTo>
                  <a:lnTo>
                    <a:pt x="738" y="29259"/>
                  </a:lnTo>
                  <a:lnTo>
                    <a:pt x="369" y="27777"/>
                  </a:lnTo>
                  <a:lnTo>
                    <a:pt x="369" y="26666"/>
                  </a:lnTo>
                  <a:lnTo>
                    <a:pt x="369" y="26666"/>
                  </a:lnTo>
                  <a:lnTo>
                    <a:pt x="369" y="25185"/>
                  </a:lnTo>
                  <a:lnTo>
                    <a:pt x="738" y="23703"/>
                  </a:lnTo>
                  <a:lnTo>
                    <a:pt x="1476" y="22592"/>
                  </a:lnTo>
                  <a:lnTo>
                    <a:pt x="2215" y="21111"/>
                  </a:lnTo>
                  <a:lnTo>
                    <a:pt x="21046" y="2222"/>
                  </a:lnTo>
                  <a:close/>
                  <a:moveTo>
                    <a:pt x="4430" y="115555"/>
                  </a:moveTo>
                  <a:lnTo>
                    <a:pt x="36184" y="105555"/>
                  </a:lnTo>
                  <a:lnTo>
                    <a:pt x="33969" y="97407"/>
                  </a:lnTo>
                  <a:lnTo>
                    <a:pt x="24369" y="97407"/>
                  </a:lnTo>
                  <a:lnTo>
                    <a:pt x="24369" y="97407"/>
                  </a:lnTo>
                  <a:lnTo>
                    <a:pt x="23630" y="97407"/>
                  </a:lnTo>
                  <a:lnTo>
                    <a:pt x="22892" y="97037"/>
                  </a:lnTo>
                  <a:lnTo>
                    <a:pt x="22523" y="96296"/>
                  </a:lnTo>
                  <a:lnTo>
                    <a:pt x="22523" y="95555"/>
                  </a:lnTo>
                  <a:lnTo>
                    <a:pt x="22523" y="85555"/>
                  </a:lnTo>
                  <a:lnTo>
                    <a:pt x="15138" y="84074"/>
                  </a:lnTo>
                  <a:lnTo>
                    <a:pt x="4430" y="115555"/>
                  </a:lnTo>
                  <a:close/>
                  <a:moveTo>
                    <a:pt x="17353" y="80370"/>
                  </a:moveTo>
                  <a:lnTo>
                    <a:pt x="24000" y="81851"/>
                  </a:lnTo>
                  <a:lnTo>
                    <a:pt x="81969" y="23703"/>
                  </a:lnTo>
                  <a:lnTo>
                    <a:pt x="78276" y="20000"/>
                  </a:lnTo>
                  <a:lnTo>
                    <a:pt x="17353" y="80370"/>
                  </a:lnTo>
                  <a:close/>
                  <a:moveTo>
                    <a:pt x="26215" y="93703"/>
                  </a:moveTo>
                  <a:lnTo>
                    <a:pt x="34707" y="93703"/>
                  </a:lnTo>
                  <a:lnTo>
                    <a:pt x="93415" y="35555"/>
                  </a:lnTo>
                  <a:lnTo>
                    <a:pt x="84553" y="26296"/>
                  </a:lnTo>
                  <a:lnTo>
                    <a:pt x="26215" y="85185"/>
                  </a:lnTo>
                  <a:lnTo>
                    <a:pt x="26215" y="93703"/>
                  </a:lnTo>
                  <a:close/>
                  <a:moveTo>
                    <a:pt x="96000" y="38148"/>
                  </a:moveTo>
                  <a:lnTo>
                    <a:pt x="37292" y="95925"/>
                  </a:lnTo>
                  <a:lnTo>
                    <a:pt x="39507" y="103333"/>
                  </a:lnTo>
                  <a:lnTo>
                    <a:pt x="100430" y="42222"/>
                  </a:lnTo>
                  <a:lnTo>
                    <a:pt x="96000" y="38148"/>
                  </a:lnTo>
                  <a:close/>
                  <a:moveTo>
                    <a:pt x="81969" y="93333"/>
                  </a:moveTo>
                  <a:lnTo>
                    <a:pt x="75692" y="99259"/>
                  </a:lnTo>
                  <a:lnTo>
                    <a:pt x="75692" y="99259"/>
                  </a:lnTo>
                  <a:lnTo>
                    <a:pt x="84184" y="107777"/>
                  </a:lnTo>
                  <a:lnTo>
                    <a:pt x="97476" y="94074"/>
                  </a:lnTo>
                  <a:lnTo>
                    <a:pt x="97476" y="94074"/>
                  </a:lnTo>
                  <a:lnTo>
                    <a:pt x="98215" y="93703"/>
                  </a:lnTo>
                  <a:lnTo>
                    <a:pt x="98953" y="93703"/>
                  </a:lnTo>
                  <a:lnTo>
                    <a:pt x="99692" y="93703"/>
                  </a:lnTo>
                  <a:lnTo>
                    <a:pt x="100061" y="94444"/>
                  </a:lnTo>
                  <a:lnTo>
                    <a:pt x="100061" y="94444"/>
                  </a:lnTo>
                  <a:lnTo>
                    <a:pt x="100800" y="94814"/>
                  </a:lnTo>
                  <a:lnTo>
                    <a:pt x="100800" y="95555"/>
                  </a:lnTo>
                  <a:lnTo>
                    <a:pt x="100800" y="96296"/>
                  </a:lnTo>
                  <a:lnTo>
                    <a:pt x="100430" y="97037"/>
                  </a:lnTo>
                  <a:lnTo>
                    <a:pt x="86769" y="110370"/>
                  </a:lnTo>
                  <a:lnTo>
                    <a:pt x="86769" y="110370"/>
                  </a:lnTo>
                  <a:lnTo>
                    <a:pt x="91200" y="115185"/>
                  </a:lnTo>
                  <a:lnTo>
                    <a:pt x="91200" y="115185"/>
                  </a:lnTo>
                  <a:lnTo>
                    <a:pt x="91938" y="115925"/>
                  </a:lnTo>
                  <a:lnTo>
                    <a:pt x="93415" y="116296"/>
                  </a:lnTo>
                  <a:lnTo>
                    <a:pt x="93415" y="116296"/>
                  </a:lnTo>
                  <a:lnTo>
                    <a:pt x="94892" y="115925"/>
                  </a:lnTo>
                  <a:lnTo>
                    <a:pt x="95630" y="115185"/>
                  </a:lnTo>
                  <a:lnTo>
                    <a:pt x="114461" y="95925"/>
                  </a:lnTo>
                  <a:lnTo>
                    <a:pt x="114461" y="95925"/>
                  </a:lnTo>
                  <a:lnTo>
                    <a:pt x="115200" y="95185"/>
                  </a:lnTo>
                  <a:lnTo>
                    <a:pt x="115569" y="94444"/>
                  </a:lnTo>
                  <a:lnTo>
                    <a:pt x="115569" y="93703"/>
                  </a:lnTo>
                  <a:lnTo>
                    <a:pt x="114830" y="92962"/>
                  </a:lnTo>
                  <a:lnTo>
                    <a:pt x="89723" y="67777"/>
                  </a:lnTo>
                  <a:lnTo>
                    <a:pt x="89723" y="67777"/>
                  </a:lnTo>
                  <a:lnTo>
                    <a:pt x="89353" y="67037"/>
                  </a:lnTo>
                  <a:lnTo>
                    <a:pt x="88984" y="66296"/>
                  </a:lnTo>
                  <a:lnTo>
                    <a:pt x="89353" y="65555"/>
                  </a:lnTo>
                  <a:lnTo>
                    <a:pt x="89723" y="65185"/>
                  </a:lnTo>
                  <a:lnTo>
                    <a:pt x="89723" y="65185"/>
                  </a:lnTo>
                  <a:lnTo>
                    <a:pt x="90461" y="64444"/>
                  </a:lnTo>
                  <a:lnTo>
                    <a:pt x="91200" y="64444"/>
                  </a:lnTo>
                  <a:lnTo>
                    <a:pt x="91938" y="64814"/>
                  </a:lnTo>
                  <a:lnTo>
                    <a:pt x="92307" y="65185"/>
                  </a:lnTo>
                  <a:lnTo>
                    <a:pt x="117415" y="90370"/>
                  </a:lnTo>
                  <a:lnTo>
                    <a:pt x="117415" y="90370"/>
                  </a:lnTo>
                  <a:lnTo>
                    <a:pt x="118153" y="91111"/>
                  </a:lnTo>
                  <a:lnTo>
                    <a:pt x="118523" y="92222"/>
                  </a:lnTo>
                  <a:lnTo>
                    <a:pt x="118892" y="93333"/>
                  </a:lnTo>
                  <a:lnTo>
                    <a:pt x="118892" y="94444"/>
                  </a:lnTo>
                  <a:lnTo>
                    <a:pt x="118892" y="94444"/>
                  </a:lnTo>
                  <a:lnTo>
                    <a:pt x="118523" y="96666"/>
                  </a:lnTo>
                  <a:lnTo>
                    <a:pt x="117415" y="98888"/>
                  </a:lnTo>
                  <a:lnTo>
                    <a:pt x="98584" y="118148"/>
                  </a:lnTo>
                  <a:lnTo>
                    <a:pt x="98584" y="118148"/>
                  </a:lnTo>
                  <a:lnTo>
                    <a:pt x="97476" y="118888"/>
                  </a:lnTo>
                  <a:lnTo>
                    <a:pt x="96000" y="119259"/>
                  </a:lnTo>
                  <a:lnTo>
                    <a:pt x="94892" y="119629"/>
                  </a:lnTo>
                  <a:lnTo>
                    <a:pt x="93415" y="120000"/>
                  </a:lnTo>
                  <a:lnTo>
                    <a:pt x="93415" y="120000"/>
                  </a:lnTo>
                  <a:lnTo>
                    <a:pt x="91938" y="119629"/>
                  </a:lnTo>
                  <a:lnTo>
                    <a:pt x="90461" y="119259"/>
                  </a:lnTo>
                  <a:lnTo>
                    <a:pt x="89353" y="118888"/>
                  </a:lnTo>
                  <a:lnTo>
                    <a:pt x="88246" y="118148"/>
                  </a:lnTo>
                  <a:lnTo>
                    <a:pt x="88246" y="118148"/>
                  </a:lnTo>
                  <a:lnTo>
                    <a:pt x="78276" y="107037"/>
                  </a:lnTo>
                  <a:lnTo>
                    <a:pt x="64615" y="93333"/>
                  </a:lnTo>
                  <a:lnTo>
                    <a:pt x="64615" y="93333"/>
                  </a:lnTo>
                  <a:lnTo>
                    <a:pt x="64246" y="92592"/>
                  </a:lnTo>
                  <a:lnTo>
                    <a:pt x="63876" y="92222"/>
                  </a:lnTo>
                  <a:lnTo>
                    <a:pt x="64246" y="91481"/>
                  </a:lnTo>
                  <a:lnTo>
                    <a:pt x="64615" y="90740"/>
                  </a:lnTo>
                  <a:lnTo>
                    <a:pt x="64615" y="90740"/>
                  </a:lnTo>
                  <a:lnTo>
                    <a:pt x="65353" y="90370"/>
                  </a:lnTo>
                  <a:lnTo>
                    <a:pt x="66092" y="90000"/>
                  </a:lnTo>
                  <a:lnTo>
                    <a:pt x="66461" y="90370"/>
                  </a:lnTo>
                  <a:lnTo>
                    <a:pt x="67200" y="90740"/>
                  </a:lnTo>
                  <a:lnTo>
                    <a:pt x="67200" y="90740"/>
                  </a:lnTo>
                  <a:lnTo>
                    <a:pt x="73107" y="96666"/>
                  </a:lnTo>
                  <a:lnTo>
                    <a:pt x="79015" y="90370"/>
                  </a:lnTo>
                  <a:lnTo>
                    <a:pt x="79015" y="90370"/>
                  </a:lnTo>
                  <a:lnTo>
                    <a:pt x="79753" y="90000"/>
                  </a:lnTo>
                  <a:lnTo>
                    <a:pt x="80492" y="90000"/>
                  </a:lnTo>
                  <a:lnTo>
                    <a:pt x="81230" y="90000"/>
                  </a:lnTo>
                  <a:lnTo>
                    <a:pt x="81600" y="90740"/>
                  </a:lnTo>
                  <a:lnTo>
                    <a:pt x="81600" y="90740"/>
                  </a:lnTo>
                  <a:lnTo>
                    <a:pt x="82338" y="91111"/>
                  </a:lnTo>
                  <a:lnTo>
                    <a:pt x="82338" y="91851"/>
                  </a:lnTo>
                  <a:lnTo>
                    <a:pt x="82338" y="92592"/>
                  </a:lnTo>
                  <a:lnTo>
                    <a:pt x="81969" y="93333"/>
                  </a:lnTo>
                  <a:lnTo>
                    <a:pt x="81969" y="93333"/>
                  </a:lnTo>
                  <a:close/>
                  <a:moveTo>
                    <a:pt x="80492" y="17037"/>
                  </a:moveTo>
                  <a:lnTo>
                    <a:pt x="103015" y="39629"/>
                  </a:lnTo>
                  <a:lnTo>
                    <a:pt x="115569" y="27037"/>
                  </a:lnTo>
                  <a:lnTo>
                    <a:pt x="115569" y="27037"/>
                  </a:lnTo>
                  <a:lnTo>
                    <a:pt x="116307" y="26296"/>
                  </a:lnTo>
                  <a:lnTo>
                    <a:pt x="116307" y="25555"/>
                  </a:lnTo>
                  <a:lnTo>
                    <a:pt x="116307" y="25555"/>
                  </a:lnTo>
                  <a:lnTo>
                    <a:pt x="116307" y="24814"/>
                  </a:lnTo>
                  <a:lnTo>
                    <a:pt x="115569" y="24444"/>
                  </a:lnTo>
                  <a:lnTo>
                    <a:pt x="96000" y="4444"/>
                  </a:lnTo>
                  <a:lnTo>
                    <a:pt x="96000" y="4444"/>
                  </a:lnTo>
                  <a:lnTo>
                    <a:pt x="95261" y="4074"/>
                  </a:lnTo>
                  <a:lnTo>
                    <a:pt x="94523" y="3703"/>
                  </a:lnTo>
                  <a:lnTo>
                    <a:pt x="93784" y="4074"/>
                  </a:lnTo>
                  <a:lnTo>
                    <a:pt x="93046" y="4444"/>
                  </a:lnTo>
                  <a:lnTo>
                    <a:pt x="80492" y="17037"/>
                  </a:lnTo>
                  <a:close/>
                </a:path>
              </a:pathLst>
            </a:custGeom>
            <a:noFill/>
            <a:ln>
              <a:solidFill>
                <a:schemeClr val="accent1"/>
              </a:solidFill>
            </a:ln>
            <a:extLst>
              <a:ext uri="{909E8E84-426E-40DD-AFC4-6F175D3DCCD1}">
                <a14:hiddenFill xmlns:a14="http://schemas.microsoft.com/office/drawing/2010/main">
                  <a:solidFill>
                    <a:schemeClr val="accent5">
                      <a:lumMod val="60000"/>
                      <a:lumOff val="40000"/>
                    </a:schemeClr>
                  </a:solidFill>
                </a14:hiddenFill>
              </a:ext>
            </a:extLst>
          </p:spPr>
          <p:txBody>
            <a:bodyPr wrap="square" anchor="ctr">
              <a:normAutofit fontScale="25000" lnSpcReduction="20000"/>
            </a:bodyPr>
            <a:lstStyle/>
            <a:p>
              <a:pPr algn="ctr"/>
              <a:endParaRPr>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28" name="组合 27"/>
          <p:cNvGrpSpPr/>
          <p:nvPr>
            <p:custDataLst>
              <p:tags r:id="rId8"/>
            </p:custDataLst>
          </p:nvPr>
        </p:nvGrpSpPr>
        <p:grpSpPr>
          <a:xfrm>
            <a:off x="5325745" y="2830195"/>
            <a:ext cx="596265" cy="568325"/>
            <a:chOff x="5140325" y="1871345"/>
            <a:chExt cx="596265" cy="568325"/>
          </a:xfrm>
        </p:grpSpPr>
        <p:sp>
          <p:nvSpPr>
            <p:cNvPr id="10" name="矩形 9"/>
            <p:cNvSpPr/>
            <p:nvPr>
              <p:custDataLst>
                <p:tags r:id="rId18"/>
              </p:custDataLst>
            </p:nvPr>
          </p:nvSpPr>
          <p:spPr>
            <a:xfrm>
              <a:off x="5140325" y="1871345"/>
              <a:ext cx="596265" cy="568325"/>
            </a:xfrm>
            <a:prstGeom prst="rect">
              <a:avLst/>
            </a:prstGeom>
            <a:noFill/>
            <a:ln>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26" name="ïšḻïďê-任意多边形: 形状 25"/>
            <p:cNvSpPr/>
            <p:nvPr>
              <p:custDataLst>
                <p:tags r:id="rId19"/>
              </p:custDataLst>
            </p:nvPr>
          </p:nvSpPr>
          <p:spPr>
            <a:xfrm>
              <a:off x="5241290" y="1978025"/>
              <a:ext cx="394335" cy="354330"/>
            </a:xfrm>
            <a:custGeom>
              <a:avLst/>
              <a:gdLst/>
              <a:ahLst/>
              <a:cxnLst/>
              <a:rect l="0" t="0" r="0" b="0"/>
              <a:pathLst>
                <a:path w="120000" h="120000" extrusionOk="0">
                  <a:moveTo>
                    <a:pt x="112941" y="60000"/>
                  </a:moveTo>
                  <a:lnTo>
                    <a:pt x="112941" y="60000"/>
                  </a:lnTo>
                  <a:lnTo>
                    <a:pt x="114635" y="62592"/>
                  </a:lnTo>
                  <a:lnTo>
                    <a:pt x="116047" y="65555"/>
                  </a:lnTo>
                  <a:lnTo>
                    <a:pt x="117176" y="68148"/>
                  </a:lnTo>
                  <a:lnTo>
                    <a:pt x="118023" y="71111"/>
                  </a:lnTo>
                  <a:lnTo>
                    <a:pt x="118870" y="74074"/>
                  </a:lnTo>
                  <a:lnTo>
                    <a:pt x="119435" y="77407"/>
                  </a:lnTo>
                  <a:lnTo>
                    <a:pt x="119717" y="80740"/>
                  </a:lnTo>
                  <a:lnTo>
                    <a:pt x="120000" y="84444"/>
                  </a:lnTo>
                  <a:lnTo>
                    <a:pt x="120000" y="84444"/>
                  </a:lnTo>
                  <a:lnTo>
                    <a:pt x="119717" y="87777"/>
                  </a:lnTo>
                  <a:lnTo>
                    <a:pt x="119435" y="90740"/>
                  </a:lnTo>
                  <a:lnTo>
                    <a:pt x="118870" y="93703"/>
                  </a:lnTo>
                  <a:lnTo>
                    <a:pt x="118023" y="96666"/>
                  </a:lnTo>
                  <a:lnTo>
                    <a:pt x="116894" y="99629"/>
                  </a:lnTo>
                  <a:lnTo>
                    <a:pt x="115482" y="102592"/>
                  </a:lnTo>
                  <a:lnTo>
                    <a:pt x="114070" y="105555"/>
                  </a:lnTo>
                  <a:lnTo>
                    <a:pt x="112094" y="108518"/>
                  </a:lnTo>
                  <a:lnTo>
                    <a:pt x="112094" y="108518"/>
                  </a:lnTo>
                  <a:lnTo>
                    <a:pt x="110117" y="111111"/>
                  </a:lnTo>
                  <a:lnTo>
                    <a:pt x="108141" y="113333"/>
                  </a:lnTo>
                  <a:lnTo>
                    <a:pt x="105882" y="115555"/>
                  </a:lnTo>
                  <a:lnTo>
                    <a:pt x="103905" y="117407"/>
                  </a:lnTo>
                  <a:lnTo>
                    <a:pt x="101647" y="118518"/>
                  </a:lnTo>
                  <a:lnTo>
                    <a:pt x="99388" y="119259"/>
                  </a:lnTo>
                  <a:lnTo>
                    <a:pt x="96564" y="120000"/>
                  </a:lnTo>
                  <a:lnTo>
                    <a:pt x="94305" y="120000"/>
                  </a:lnTo>
                  <a:lnTo>
                    <a:pt x="72847" y="120000"/>
                  </a:lnTo>
                  <a:lnTo>
                    <a:pt x="72847" y="120000"/>
                  </a:lnTo>
                  <a:lnTo>
                    <a:pt x="68894" y="119629"/>
                  </a:lnTo>
                  <a:lnTo>
                    <a:pt x="65788" y="118888"/>
                  </a:lnTo>
                  <a:lnTo>
                    <a:pt x="62964" y="117407"/>
                  </a:lnTo>
                  <a:lnTo>
                    <a:pt x="61835" y="116296"/>
                  </a:lnTo>
                  <a:lnTo>
                    <a:pt x="60988" y="115185"/>
                  </a:lnTo>
                  <a:lnTo>
                    <a:pt x="60988" y="115185"/>
                  </a:lnTo>
                  <a:lnTo>
                    <a:pt x="60141" y="113703"/>
                  </a:lnTo>
                  <a:lnTo>
                    <a:pt x="59294" y="112222"/>
                  </a:lnTo>
                  <a:lnTo>
                    <a:pt x="58164" y="108518"/>
                  </a:lnTo>
                  <a:lnTo>
                    <a:pt x="57317" y="104444"/>
                  </a:lnTo>
                  <a:lnTo>
                    <a:pt x="57317" y="99259"/>
                  </a:lnTo>
                  <a:lnTo>
                    <a:pt x="57317" y="47777"/>
                  </a:lnTo>
                  <a:lnTo>
                    <a:pt x="45458" y="63333"/>
                  </a:lnTo>
                  <a:lnTo>
                    <a:pt x="45458" y="63333"/>
                  </a:lnTo>
                  <a:lnTo>
                    <a:pt x="44894" y="63703"/>
                  </a:lnTo>
                  <a:lnTo>
                    <a:pt x="44329" y="63703"/>
                  </a:lnTo>
                  <a:lnTo>
                    <a:pt x="44047" y="63703"/>
                  </a:lnTo>
                  <a:lnTo>
                    <a:pt x="43482" y="63333"/>
                  </a:lnTo>
                  <a:lnTo>
                    <a:pt x="43482" y="63333"/>
                  </a:lnTo>
                  <a:lnTo>
                    <a:pt x="43200" y="62592"/>
                  </a:lnTo>
                  <a:lnTo>
                    <a:pt x="42917" y="61851"/>
                  </a:lnTo>
                  <a:lnTo>
                    <a:pt x="42917" y="61111"/>
                  </a:lnTo>
                  <a:lnTo>
                    <a:pt x="43482" y="60370"/>
                  </a:lnTo>
                  <a:lnTo>
                    <a:pt x="56470" y="43703"/>
                  </a:lnTo>
                  <a:lnTo>
                    <a:pt x="56470" y="43703"/>
                  </a:lnTo>
                  <a:lnTo>
                    <a:pt x="57600" y="42592"/>
                  </a:lnTo>
                  <a:lnTo>
                    <a:pt x="58729" y="42222"/>
                  </a:lnTo>
                  <a:lnTo>
                    <a:pt x="59858" y="42592"/>
                  </a:lnTo>
                  <a:lnTo>
                    <a:pt x="60988" y="43703"/>
                  </a:lnTo>
                  <a:lnTo>
                    <a:pt x="73976" y="60370"/>
                  </a:lnTo>
                  <a:lnTo>
                    <a:pt x="73976" y="60370"/>
                  </a:lnTo>
                  <a:lnTo>
                    <a:pt x="74258" y="61111"/>
                  </a:lnTo>
                  <a:lnTo>
                    <a:pt x="74258" y="61851"/>
                  </a:lnTo>
                  <a:lnTo>
                    <a:pt x="74258" y="62592"/>
                  </a:lnTo>
                  <a:lnTo>
                    <a:pt x="73976" y="63333"/>
                  </a:lnTo>
                  <a:lnTo>
                    <a:pt x="73976" y="63333"/>
                  </a:lnTo>
                  <a:lnTo>
                    <a:pt x="73129" y="63703"/>
                  </a:lnTo>
                  <a:lnTo>
                    <a:pt x="72564" y="63703"/>
                  </a:lnTo>
                  <a:lnTo>
                    <a:pt x="72564" y="63703"/>
                  </a:lnTo>
                  <a:lnTo>
                    <a:pt x="72000" y="63703"/>
                  </a:lnTo>
                  <a:lnTo>
                    <a:pt x="71435" y="63333"/>
                  </a:lnTo>
                  <a:lnTo>
                    <a:pt x="60141" y="47777"/>
                  </a:lnTo>
                  <a:lnTo>
                    <a:pt x="60141" y="99259"/>
                  </a:lnTo>
                  <a:lnTo>
                    <a:pt x="60141" y="99259"/>
                  </a:lnTo>
                  <a:lnTo>
                    <a:pt x="60141" y="103333"/>
                  </a:lnTo>
                  <a:lnTo>
                    <a:pt x="60705" y="107037"/>
                  </a:lnTo>
                  <a:lnTo>
                    <a:pt x="61552" y="110000"/>
                  </a:lnTo>
                  <a:lnTo>
                    <a:pt x="62964" y="112222"/>
                  </a:lnTo>
                  <a:lnTo>
                    <a:pt x="62964" y="112222"/>
                  </a:lnTo>
                  <a:lnTo>
                    <a:pt x="64658" y="113703"/>
                  </a:lnTo>
                  <a:lnTo>
                    <a:pt x="66917" y="115555"/>
                  </a:lnTo>
                  <a:lnTo>
                    <a:pt x="69458" y="116296"/>
                  </a:lnTo>
                  <a:lnTo>
                    <a:pt x="72847" y="116296"/>
                  </a:lnTo>
                  <a:lnTo>
                    <a:pt x="94305" y="116296"/>
                  </a:lnTo>
                  <a:lnTo>
                    <a:pt x="94305" y="116296"/>
                  </a:lnTo>
                  <a:lnTo>
                    <a:pt x="96282" y="116296"/>
                  </a:lnTo>
                  <a:lnTo>
                    <a:pt x="98823" y="115555"/>
                  </a:lnTo>
                  <a:lnTo>
                    <a:pt x="100800" y="114814"/>
                  </a:lnTo>
                  <a:lnTo>
                    <a:pt x="102776" y="113333"/>
                  </a:lnTo>
                  <a:lnTo>
                    <a:pt x="104752" y="111851"/>
                  </a:lnTo>
                  <a:lnTo>
                    <a:pt x="106729" y="110370"/>
                  </a:lnTo>
                  <a:lnTo>
                    <a:pt x="108423" y="108148"/>
                  </a:lnTo>
                  <a:lnTo>
                    <a:pt x="110117" y="105925"/>
                  </a:lnTo>
                  <a:lnTo>
                    <a:pt x="110117" y="105925"/>
                  </a:lnTo>
                  <a:lnTo>
                    <a:pt x="111811" y="103333"/>
                  </a:lnTo>
                  <a:lnTo>
                    <a:pt x="113223" y="100740"/>
                  </a:lnTo>
                  <a:lnTo>
                    <a:pt x="114352" y="98148"/>
                  </a:lnTo>
                  <a:lnTo>
                    <a:pt x="115482" y="95555"/>
                  </a:lnTo>
                  <a:lnTo>
                    <a:pt x="116047" y="92592"/>
                  </a:lnTo>
                  <a:lnTo>
                    <a:pt x="116611" y="90000"/>
                  </a:lnTo>
                  <a:lnTo>
                    <a:pt x="116894" y="87407"/>
                  </a:lnTo>
                  <a:lnTo>
                    <a:pt x="117176" y="84444"/>
                  </a:lnTo>
                  <a:lnTo>
                    <a:pt x="117176" y="84444"/>
                  </a:lnTo>
                  <a:lnTo>
                    <a:pt x="116894" y="81111"/>
                  </a:lnTo>
                  <a:lnTo>
                    <a:pt x="116611" y="78148"/>
                  </a:lnTo>
                  <a:lnTo>
                    <a:pt x="116047" y="75185"/>
                  </a:lnTo>
                  <a:lnTo>
                    <a:pt x="115482" y="72222"/>
                  </a:lnTo>
                  <a:lnTo>
                    <a:pt x="114635" y="69629"/>
                  </a:lnTo>
                  <a:lnTo>
                    <a:pt x="113505" y="67037"/>
                  </a:lnTo>
                  <a:lnTo>
                    <a:pt x="112094" y="64814"/>
                  </a:lnTo>
                  <a:lnTo>
                    <a:pt x="110682" y="62592"/>
                  </a:lnTo>
                  <a:lnTo>
                    <a:pt x="110682" y="62592"/>
                  </a:lnTo>
                  <a:lnTo>
                    <a:pt x="107576" y="58518"/>
                  </a:lnTo>
                  <a:lnTo>
                    <a:pt x="105882" y="57037"/>
                  </a:lnTo>
                  <a:lnTo>
                    <a:pt x="104188" y="55555"/>
                  </a:lnTo>
                  <a:lnTo>
                    <a:pt x="102494" y="54444"/>
                  </a:lnTo>
                  <a:lnTo>
                    <a:pt x="100800" y="53703"/>
                  </a:lnTo>
                  <a:lnTo>
                    <a:pt x="99105" y="52962"/>
                  </a:lnTo>
                  <a:lnTo>
                    <a:pt x="97411" y="52592"/>
                  </a:lnTo>
                  <a:lnTo>
                    <a:pt x="97411" y="58148"/>
                  </a:lnTo>
                  <a:lnTo>
                    <a:pt x="97411" y="58148"/>
                  </a:lnTo>
                  <a:lnTo>
                    <a:pt x="96847" y="58888"/>
                  </a:lnTo>
                  <a:lnTo>
                    <a:pt x="96564" y="59629"/>
                  </a:lnTo>
                  <a:lnTo>
                    <a:pt x="96282" y="60000"/>
                  </a:lnTo>
                  <a:lnTo>
                    <a:pt x="95717" y="60000"/>
                  </a:lnTo>
                  <a:lnTo>
                    <a:pt x="95717" y="60000"/>
                  </a:lnTo>
                  <a:lnTo>
                    <a:pt x="94870" y="60000"/>
                  </a:lnTo>
                  <a:lnTo>
                    <a:pt x="94588" y="59629"/>
                  </a:lnTo>
                  <a:lnTo>
                    <a:pt x="94305" y="58888"/>
                  </a:lnTo>
                  <a:lnTo>
                    <a:pt x="94305" y="58148"/>
                  </a:lnTo>
                  <a:lnTo>
                    <a:pt x="94305" y="52592"/>
                  </a:lnTo>
                  <a:lnTo>
                    <a:pt x="94305" y="52592"/>
                  </a:lnTo>
                  <a:lnTo>
                    <a:pt x="94023" y="47407"/>
                  </a:lnTo>
                  <a:lnTo>
                    <a:pt x="93741" y="42962"/>
                  </a:lnTo>
                  <a:lnTo>
                    <a:pt x="92894" y="38518"/>
                  </a:lnTo>
                  <a:lnTo>
                    <a:pt x="92047" y="34444"/>
                  </a:lnTo>
                  <a:lnTo>
                    <a:pt x="90635" y="30000"/>
                  </a:lnTo>
                  <a:lnTo>
                    <a:pt x="88941" y="26296"/>
                  </a:lnTo>
                  <a:lnTo>
                    <a:pt x="87247" y="22222"/>
                  </a:lnTo>
                  <a:lnTo>
                    <a:pt x="84988" y="18148"/>
                  </a:lnTo>
                  <a:lnTo>
                    <a:pt x="84988" y="18148"/>
                  </a:lnTo>
                  <a:lnTo>
                    <a:pt x="82729" y="14814"/>
                  </a:lnTo>
                  <a:lnTo>
                    <a:pt x="79905" y="11851"/>
                  </a:lnTo>
                  <a:lnTo>
                    <a:pt x="77082" y="9259"/>
                  </a:lnTo>
                  <a:lnTo>
                    <a:pt x="73976" y="7407"/>
                  </a:lnTo>
                  <a:lnTo>
                    <a:pt x="70305" y="5925"/>
                  </a:lnTo>
                  <a:lnTo>
                    <a:pt x="66635" y="4814"/>
                  </a:lnTo>
                  <a:lnTo>
                    <a:pt x="62682" y="4074"/>
                  </a:lnTo>
                  <a:lnTo>
                    <a:pt x="58729" y="3703"/>
                  </a:lnTo>
                  <a:lnTo>
                    <a:pt x="58729" y="3703"/>
                  </a:lnTo>
                  <a:lnTo>
                    <a:pt x="54776" y="4074"/>
                  </a:lnTo>
                  <a:lnTo>
                    <a:pt x="51105" y="4444"/>
                  </a:lnTo>
                  <a:lnTo>
                    <a:pt x="47152" y="5555"/>
                  </a:lnTo>
                  <a:lnTo>
                    <a:pt x="43764" y="7037"/>
                  </a:lnTo>
                  <a:lnTo>
                    <a:pt x="40658" y="8888"/>
                  </a:lnTo>
                  <a:lnTo>
                    <a:pt x="37835" y="11481"/>
                  </a:lnTo>
                  <a:lnTo>
                    <a:pt x="35011" y="14074"/>
                  </a:lnTo>
                  <a:lnTo>
                    <a:pt x="32470" y="17037"/>
                  </a:lnTo>
                  <a:lnTo>
                    <a:pt x="32470" y="17037"/>
                  </a:lnTo>
                  <a:lnTo>
                    <a:pt x="30211" y="21111"/>
                  </a:lnTo>
                  <a:lnTo>
                    <a:pt x="28235" y="24444"/>
                  </a:lnTo>
                  <a:lnTo>
                    <a:pt x="26258" y="28148"/>
                  </a:lnTo>
                  <a:lnTo>
                    <a:pt x="24564" y="32222"/>
                  </a:lnTo>
                  <a:lnTo>
                    <a:pt x="23435" y="36296"/>
                  </a:lnTo>
                  <a:lnTo>
                    <a:pt x="22588" y="40370"/>
                  </a:lnTo>
                  <a:lnTo>
                    <a:pt x="22023" y="44444"/>
                  </a:lnTo>
                  <a:lnTo>
                    <a:pt x="21458" y="48888"/>
                  </a:lnTo>
                  <a:lnTo>
                    <a:pt x="21458" y="48888"/>
                  </a:lnTo>
                  <a:lnTo>
                    <a:pt x="25694" y="48518"/>
                  </a:lnTo>
                  <a:lnTo>
                    <a:pt x="30211" y="48518"/>
                  </a:lnTo>
                  <a:lnTo>
                    <a:pt x="30211" y="48518"/>
                  </a:lnTo>
                  <a:lnTo>
                    <a:pt x="30776" y="48518"/>
                  </a:lnTo>
                  <a:lnTo>
                    <a:pt x="31058" y="48888"/>
                  </a:lnTo>
                  <a:lnTo>
                    <a:pt x="31341" y="49629"/>
                  </a:lnTo>
                  <a:lnTo>
                    <a:pt x="31623" y="50370"/>
                  </a:lnTo>
                  <a:lnTo>
                    <a:pt x="31623" y="50370"/>
                  </a:lnTo>
                  <a:lnTo>
                    <a:pt x="31341" y="51481"/>
                  </a:lnTo>
                  <a:lnTo>
                    <a:pt x="31058" y="52222"/>
                  </a:lnTo>
                  <a:lnTo>
                    <a:pt x="30776" y="52592"/>
                  </a:lnTo>
                  <a:lnTo>
                    <a:pt x="30211" y="52592"/>
                  </a:lnTo>
                  <a:lnTo>
                    <a:pt x="25694" y="52592"/>
                  </a:lnTo>
                  <a:lnTo>
                    <a:pt x="25694" y="52592"/>
                  </a:lnTo>
                  <a:lnTo>
                    <a:pt x="23152" y="52962"/>
                  </a:lnTo>
                  <a:lnTo>
                    <a:pt x="20611" y="53333"/>
                  </a:lnTo>
                  <a:lnTo>
                    <a:pt x="18352" y="54074"/>
                  </a:lnTo>
                  <a:lnTo>
                    <a:pt x="16376" y="55185"/>
                  </a:lnTo>
                  <a:lnTo>
                    <a:pt x="14400" y="56666"/>
                  </a:lnTo>
                  <a:lnTo>
                    <a:pt x="12423" y="58518"/>
                  </a:lnTo>
                  <a:lnTo>
                    <a:pt x="10729" y="60740"/>
                  </a:lnTo>
                  <a:lnTo>
                    <a:pt x="9317" y="63333"/>
                  </a:lnTo>
                  <a:lnTo>
                    <a:pt x="9317" y="63333"/>
                  </a:lnTo>
                  <a:lnTo>
                    <a:pt x="6494" y="68518"/>
                  </a:lnTo>
                  <a:lnTo>
                    <a:pt x="4517" y="73703"/>
                  </a:lnTo>
                  <a:lnTo>
                    <a:pt x="3952" y="76296"/>
                  </a:lnTo>
                  <a:lnTo>
                    <a:pt x="3388" y="78888"/>
                  </a:lnTo>
                  <a:lnTo>
                    <a:pt x="2823" y="81481"/>
                  </a:lnTo>
                  <a:lnTo>
                    <a:pt x="2823" y="84444"/>
                  </a:lnTo>
                  <a:lnTo>
                    <a:pt x="2823" y="84444"/>
                  </a:lnTo>
                  <a:lnTo>
                    <a:pt x="2823" y="87407"/>
                  </a:lnTo>
                  <a:lnTo>
                    <a:pt x="3388" y="90740"/>
                  </a:lnTo>
                  <a:lnTo>
                    <a:pt x="3952" y="93333"/>
                  </a:lnTo>
                  <a:lnTo>
                    <a:pt x="4800" y="96296"/>
                  </a:lnTo>
                  <a:lnTo>
                    <a:pt x="5647" y="98888"/>
                  </a:lnTo>
                  <a:lnTo>
                    <a:pt x="6776" y="101481"/>
                  </a:lnTo>
                  <a:lnTo>
                    <a:pt x="8188" y="104074"/>
                  </a:lnTo>
                  <a:lnTo>
                    <a:pt x="9882" y="106666"/>
                  </a:lnTo>
                  <a:lnTo>
                    <a:pt x="9882" y="106666"/>
                  </a:lnTo>
                  <a:lnTo>
                    <a:pt x="11576" y="108888"/>
                  </a:lnTo>
                  <a:lnTo>
                    <a:pt x="13270" y="110740"/>
                  </a:lnTo>
                  <a:lnTo>
                    <a:pt x="15247" y="112222"/>
                  </a:lnTo>
                  <a:lnTo>
                    <a:pt x="17223" y="113703"/>
                  </a:lnTo>
                  <a:lnTo>
                    <a:pt x="19200" y="115185"/>
                  </a:lnTo>
                  <a:lnTo>
                    <a:pt x="21176" y="115925"/>
                  </a:lnTo>
                  <a:lnTo>
                    <a:pt x="23435" y="116296"/>
                  </a:lnTo>
                  <a:lnTo>
                    <a:pt x="25694" y="116296"/>
                  </a:lnTo>
                  <a:lnTo>
                    <a:pt x="44329" y="116296"/>
                  </a:lnTo>
                  <a:lnTo>
                    <a:pt x="44329" y="116296"/>
                  </a:lnTo>
                  <a:lnTo>
                    <a:pt x="44894" y="116296"/>
                  </a:lnTo>
                  <a:lnTo>
                    <a:pt x="45176" y="116666"/>
                  </a:lnTo>
                  <a:lnTo>
                    <a:pt x="45458" y="117407"/>
                  </a:lnTo>
                  <a:lnTo>
                    <a:pt x="45741" y="118148"/>
                  </a:lnTo>
                  <a:lnTo>
                    <a:pt x="45741" y="118148"/>
                  </a:lnTo>
                  <a:lnTo>
                    <a:pt x="45458" y="118888"/>
                  </a:lnTo>
                  <a:lnTo>
                    <a:pt x="45176" y="119629"/>
                  </a:lnTo>
                  <a:lnTo>
                    <a:pt x="44894" y="120000"/>
                  </a:lnTo>
                  <a:lnTo>
                    <a:pt x="44329" y="120000"/>
                  </a:lnTo>
                  <a:lnTo>
                    <a:pt x="25694" y="120000"/>
                  </a:lnTo>
                  <a:lnTo>
                    <a:pt x="25694" y="120000"/>
                  </a:lnTo>
                  <a:lnTo>
                    <a:pt x="23152" y="120000"/>
                  </a:lnTo>
                  <a:lnTo>
                    <a:pt x="20611" y="119259"/>
                  </a:lnTo>
                  <a:lnTo>
                    <a:pt x="18352" y="118518"/>
                  </a:lnTo>
                  <a:lnTo>
                    <a:pt x="16094" y="117407"/>
                  </a:lnTo>
                  <a:lnTo>
                    <a:pt x="13835" y="115925"/>
                  </a:lnTo>
                  <a:lnTo>
                    <a:pt x="11858" y="113703"/>
                  </a:lnTo>
                  <a:lnTo>
                    <a:pt x="9600" y="111481"/>
                  </a:lnTo>
                  <a:lnTo>
                    <a:pt x="7905" y="109259"/>
                  </a:lnTo>
                  <a:lnTo>
                    <a:pt x="7905" y="109259"/>
                  </a:lnTo>
                  <a:lnTo>
                    <a:pt x="5929" y="106296"/>
                  </a:lnTo>
                  <a:lnTo>
                    <a:pt x="4517" y="103703"/>
                  </a:lnTo>
                  <a:lnTo>
                    <a:pt x="2823" y="100740"/>
                  </a:lnTo>
                  <a:lnTo>
                    <a:pt x="1694" y="97777"/>
                  </a:lnTo>
                  <a:lnTo>
                    <a:pt x="847" y="94444"/>
                  </a:lnTo>
                  <a:lnTo>
                    <a:pt x="282" y="91481"/>
                  </a:lnTo>
                  <a:lnTo>
                    <a:pt x="0" y="88148"/>
                  </a:lnTo>
                  <a:lnTo>
                    <a:pt x="0" y="84444"/>
                  </a:lnTo>
                  <a:lnTo>
                    <a:pt x="0" y="84444"/>
                  </a:lnTo>
                  <a:lnTo>
                    <a:pt x="282" y="79259"/>
                  </a:lnTo>
                  <a:lnTo>
                    <a:pt x="1129" y="74074"/>
                  </a:lnTo>
                  <a:lnTo>
                    <a:pt x="2823" y="69259"/>
                  </a:lnTo>
                  <a:lnTo>
                    <a:pt x="5082" y="64074"/>
                  </a:lnTo>
                  <a:lnTo>
                    <a:pt x="5082" y="64074"/>
                  </a:lnTo>
                  <a:lnTo>
                    <a:pt x="6494" y="61481"/>
                  </a:lnTo>
                  <a:lnTo>
                    <a:pt x="7905" y="59259"/>
                  </a:lnTo>
                  <a:lnTo>
                    <a:pt x="9317" y="57407"/>
                  </a:lnTo>
                  <a:lnTo>
                    <a:pt x="11011" y="55555"/>
                  </a:lnTo>
                  <a:lnTo>
                    <a:pt x="12705" y="54074"/>
                  </a:lnTo>
                  <a:lnTo>
                    <a:pt x="14682" y="52592"/>
                  </a:lnTo>
                  <a:lnTo>
                    <a:pt x="16376" y="51481"/>
                  </a:lnTo>
                  <a:lnTo>
                    <a:pt x="18635" y="50000"/>
                  </a:lnTo>
                  <a:lnTo>
                    <a:pt x="18635" y="50000"/>
                  </a:lnTo>
                  <a:lnTo>
                    <a:pt x="18917" y="44814"/>
                  </a:lnTo>
                  <a:lnTo>
                    <a:pt x="19482" y="39629"/>
                  </a:lnTo>
                  <a:lnTo>
                    <a:pt x="20611" y="35185"/>
                  </a:lnTo>
                  <a:lnTo>
                    <a:pt x="22023" y="30370"/>
                  </a:lnTo>
                  <a:lnTo>
                    <a:pt x="23435" y="26296"/>
                  </a:lnTo>
                  <a:lnTo>
                    <a:pt x="25411" y="22222"/>
                  </a:lnTo>
                  <a:lnTo>
                    <a:pt x="28235" y="17777"/>
                  </a:lnTo>
                  <a:lnTo>
                    <a:pt x="30776" y="14074"/>
                  </a:lnTo>
                  <a:lnTo>
                    <a:pt x="30776" y="14074"/>
                  </a:lnTo>
                  <a:lnTo>
                    <a:pt x="33600" y="10740"/>
                  </a:lnTo>
                  <a:lnTo>
                    <a:pt x="36705" y="8148"/>
                  </a:lnTo>
                  <a:lnTo>
                    <a:pt x="40094" y="5555"/>
                  </a:lnTo>
                  <a:lnTo>
                    <a:pt x="43482" y="3703"/>
                  </a:lnTo>
                  <a:lnTo>
                    <a:pt x="46870" y="2222"/>
                  </a:lnTo>
                  <a:lnTo>
                    <a:pt x="50823" y="1111"/>
                  </a:lnTo>
                  <a:lnTo>
                    <a:pt x="54776" y="370"/>
                  </a:lnTo>
                  <a:lnTo>
                    <a:pt x="58729" y="0"/>
                  </a:lnTo>
                  <a:lnTo>
                    <a:pt x="58729" y="0"/>
                  </a:lnTo>
                  <a:lnTo>
                    <a:pt x="62682" y="370"/>
                  </a:lnTo>
                  <a:lnTo>
                    <a:pt x="66635" y="1111"/>
                  </a:lnTo>
                  <a:lnTo>
                    <a:pt x="70305" y="2222"/>
                  </a:lnTo>
                  <a:lnTo>
                    <a:pt x="74258" y="3703"/>
                  </a:lnTo>
                  <a:lnTo>
                    <a:pt x="77364" y="5555"/>
                  </a:lnTo>
                  <a:lnTo>
                    <a:pt x="80470" y="8148"/>
                  </a:lnTo>
                  <a:lnTo>
                    <a:pt x="83294" y="10740"/>
                  </a:lnTo>
                  <a:lnTo>
                    <a:pt x="85835" y="14074"/>
                  </a:lnTo>
                  <a:lnTo>
                    <a:pt x="85835" y="14074"/>
                  </a:lnTo>
                  <a:lnTo>
                    <a:pt x="88376" y="17777"/>
                  </a:lnTo>
                  <a:lnTo>
                    <a:pt x="90352" y="21851"/>
                  </a:lnTo>
                  <a:lnTo>
                    <a:pt x="92047" y="25925"/>
                  </a:lnTo>
                  <a:lnTo>
                    <a:pt x="93741" y="30000"/>
                  </a:lnTo>
                  <a:lnTo>
                    <a:pt x="94870" y="34444"/>
                  </a:lnTo>
                  <a:lnTo>
                    <a:pt x="95717" y="38888"/>
                  </a:lnTo>
                  <a:lnTo>
                    <a:pt x="96564" y="43703"/>
                  </a:lnTo>
                  <a:lnTo>
                    <a:pt x="96847" y="48518"/>
                  </a:lnTo>
                  <a:lnTo>
                    <a:pt x="96847" y="48518"/>
                  </a:lnTo>
                  <a:lnTo>
                    <a:pt x="99388" y="48888"/>
                  </a:lnTo>
                  <a:lnTo>
                    <a:pt x="101364" y="49629"/>
                  </a:lnTo>
                  <a:lnTo>
                    <a:pt x="103341" y="51111"/>
                  </a:lnTo>
                  <a:lnTo>
                    <a:pt x="105317" y="52222"/>
                  </a:lnTo>
                  <a:lnTo>
                    <a:pt x="107294" y="53703"/>
                  </a:lnTo>
                  <a:lnTo>
                    <a:pt x="109270" y="55555"/>
                  </a:lnTo>
                  <a:lnTo>
                    <a:pt x="110964" y="57777"/>
                  </a:lnTo>
                  <a:lnTo>
                    <a:pt x="112941" y="60000"/>
                  </a:lnTo>
                  <a:lnTo>
                    <a:pt x="112941" y="60000"/>
                  </a:lnTo>
                  <a:close/>
                </a:path>
              </a:pathLst>
            </a:custGeom>
            <a:noFill/>
            <a:ln>
              <a:solidFill>
                <a:schemeClr val="accent1"/>
              </a:solidFill>
            </a:ln>
            <a:extLst>
              <a:ext uri="{909E8E84-426E-40DD-AFC4-6F175D3DCCD1}">
                <a14:hiddenFill xmlns:a14="http://schemas.microsoft.com/office/drawing/2010/main">
                  <a:solidFill>
                    <a:schemeClr val="accent5">
                      <a:lumMod val="60000"/>
                      <a:lumOff val="40000"/>
                    </a:schemeClr>
                  </a:solidFill>
                </a14:hiddenFill>
              </a:ext>
            </a:extLst>
          </p:spPr>
          <p:txBody>
            <a:bodyPr wrap="square" anchor="ctr">
              <a:normAutofit fontScale="25000" lnSpcReduction="20000"/>
            </a:bodyPr>
            <a:lstStyle/>
            <a:p>
              <a:pPr algn="ctr"/>
              <a:endParaRPr>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29" name="组合 28"/>
          <p:cNvGrpSpPr/>
          <p:nvPr>
            <p:custDataLst>
              <p:tags r:id="rId9"/>
            </p:custDataLst>
          </p:nvPr>
        </p:nvGrpSpPr>
        <p:grpSpPr>
          <a:xfrm>
            <a:off x="5325745" y="3929380"/>
            <a:ext cx="596265" cy="568325"/>
            <a:chOff x="5140325" y="2926080"/>
            <a:chExt cx="596265" cy="568325"/>
          </a:xfrm>
        </p:grpSpPr>
        <p:sp>
          <p:nvSpPr>
            <p:cNvPr id="11" name="矩形 10"/>
            <p:cNvSpPr/>
            <p:nvPr>
              <p:custDataLst>
                <p:tags r:id="rId16"/>
              </p:custDataLst>
            </p:nvPr>
          </p:nvSpPr>
          <p:spPr>
            <a:xfrm>
              <a:off x="5140325" y="2926080"/>
              <a:ext cx="596265" cy="568325"/>
            </a:xfrm>
            <a:prstGeom prst="rect">
              <a:avLst/>
            </a:prstGeom>
            <a:noFill/>
            <a:ln>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27" name="ïšḻïďê-任意多边形: 形状 26"/>
            <p:cNvSpPr/>
            <p:nvPr>
              <p:custDataLst>
                <p:tags r:id="rId17"/>
              </p:custDataLst>
            </p:nvPr>
          </p:nvSpPr>
          <p:spPr>
            <a:xfrm>
              <a:off x="5260340" y="3042920"/>
              <a:ext cx="375285" cy="357505"/>
            </a:xfrm>
            <a:custGeom>
              <a:avLst/>
              <a:gdLst/>
              <a:ahLst/>
              <a:cxnLst/>
              <a:rect l="0" t="0" r="0" b="0"/>
              <a:pathLst>
                <a:path w="120000" h="120000" extrusionOk="0">
                  <a:moveTo>
                    <a:pt x="28339" y="66873"/>
                  </a:moveTo>
                  <a:lnTo>
                    <a:pt x="28339" y="66873"/>
                  </a:lnTo>
                  <a:lnTo>
                    <a:pt x="31881" y="61671"/>
                  </a:lnTo>
                  <a:lnTo>
                    <a:pt x="31881" y="61671"/>
                  </a:lnTo>
                  <a:lnTo>
                    <a:pt x="34095" y="56842"/>
                  </a:lnTo>
                  <a:lnTo>
                    <a:pt x="36752" y="50154"/>
                  </a:lnTo>
                  <a:lnTo>
                    <a:pt x="36752" y="50154"/>
                  </a:lnTo>
                  <a:lnTo>
                    <a:pt x="38523" y="46439"/>
                  </a:lnTo>
                  <a:lnTo>
                    <a:pt x="39409" y="43095"/>
                  </a:lnTo>
                  <a:lnTo>
                    <a:pt x="39852" y="39752"/>
                  </a:lnTo>
                  <a:lnTo>
                    <a:pt x="39852" y="36780"/>
                  </a:lnTo>
                  <a:lnTo>
                    <a:pt x="39852" y="9287"/>
                  </a:lnTo>
                  <a:lnTo>
                    <a:pt x="39852" y="9287"/>
                  </a:lnTo>
                  <a:lnTo>
                    <a:pt x="40295" y="8544"/>
                  </a:lnTo>
                  <a:lnTo>
                    <a:pt x="40738" y="7801"/>
                  </a:lnTo>
                  <a:lnTo>
                    <a:pt x="41180" y="7430"/>
                  </a:lnTo>
                  <a:lnTo>
                    <a:pt x="42066" y="7430"/>
                  </a:lnTo>
                  <a:lnTo>
                    <a:pt x="73062" y="7430"/>
                  </a:lnTo>
                  <a:lnTo>
                    <a:pt x="73062" y="7430"/>
                  </a:lnTo>
                  <a:lnTo>
                    <a:pt x="74833" y="7430"/>
                  </a:lnTo>
                  <a:lnTo>
                    <a:pt x="75276" y="7801"/>
                  </a:lnTo>
                  <a:lnTo>
                    <a:pt x="75719" y="8544"/>
                  </a:lnTo>
                  <a:lnTo>
                    <a:pt x="75719" y="9287"/>
                  </a:lnTo>
                  <a:lnTo>
                    <a:pt x="75719" y="36780"/>
                  </a:lnTo>
                  <a:lnTo>
                    <a:pt x="75719" y="36780"/>
                  </a:lnTo>
                  <a:lnTo>
                    <a:pt x="76162" y="40495"/>
                  </a:lnTo>
                  <a:lnTo>
                    <a:pt x="77047" y="44582"/>
                  </a:lnTo>
                  <a:lnTo>
                    <a:pt x="78376" y="49040"/>
                  </a:lnTo>
                  <a:lnTo>
                    <a:pt x="80147" y="53126"/>
                  </a:lnTo>
                  <a:lnTo>
                    <a:pt x="80147" y="53126"/>
                  </a:lnTo>
                  <a:lnTo>
                    <a:pt x="84575" y="60928"/>
                  </a:lnTo>
                  <a:lnTo>
                    <a:pt x="86346" y="63900"/>
                  </a:lnTo>
                  <a:lnTo>
                    <a:pt x="88118" y="66130"/>
                  </a:lnTo>
                  <a:lnTo>
                    <a:pt x="88560" y="66501"/>
                  </a:lnTo>
                  <a:lnTo>
                    <a:pt x="116014" y="104024"/>
                  </a:lnTo>
                  <a:lnTo>
                    <a:pt x="116014" y="104024"/>
                  </a:lnTo>
                  <a:lnTo>
                    <a:pt x="118671" y="106996"/>
                  </a:lnTo>
                  <a:lnTo>
                    <a:pt x="120000" y="109969"/>
                  </a:lnTo>
                  <a:lnTo>
                    <a:pt x="120000" y="112569"/>
                  </a:lnTo>
                  <a:lnTo>
                    <a:pt x="120000" y="114055"/>
                  </a:lnTo>
                  <a:lnTo>
                    <a:pt x="119114" y="115170"/>
                  </a:lnTo>
                  <a:lnTo>
                    <a:pt x="119114" y="115170"/>
                  </a:lnTo>
                  <a:lnTo>
                    <a:pt x="118228" y="116284"/>
                  </a:lnTo>
                  <a:lnTo>
                    <a:pt x="117343" y="117399"/>
                  </a:lnTo>
                  <a:lnTo>
                    <a:pt x="116014" y="118142"/>
                  </a:lnTo>
                  <a:lnTo>
                    <a:pt x="114243" y="118885"/>
                  </a:lnTo>
                  <a:lnTo>
                    <a:pt x="109815" y="119628"/>
                  </a:lnTo>
                  <a:lnTo>
                    <a:pt x="104501" y="120000"/>
                  </a:lnTo>
                  <a:lnTo>
                    <a:pt x="15055" y="120000"/>
                  </a:lnTo>
                  <a:lnTo>
                    <a:pt x="15055" y="120000"/>
                  </a:lnTo>
                  <a:lnTo>
                    <a:pt x="10184" y="119628"/>
                  </a:lnTo>
                  <a:lnTo>
                    <a:pt x="6199" y="118885"/>
                  </a:lnTo>
                  <a:lnTo>
                    <a:pt x="4428" y="118142"/>
                  </a:lnTo>
                  <a:lnTo>
                    <a:pt x="3099" y="117399"/>
                  </a:lnTo>
                  <a:lnTo>
                    <a:pt x="2214" y="116284"/>
                  </a:lnTo>
                  <a:lnTo>
                    <a:pt x="1328" y="115170"/>
                  </a:lnTo>
                  <a:lnTo>
                    <a:pt x="1328" y="115170"/>
                  </a:lnTo>
                  <a:lnTo>
                    <a:pt x="0" y="114055"/>
                  </a:lnTo>
                  <a:lnTo>
                    <a:pt x="0" y="112569"/>
                  </a:lnTo>
                  <a:lnTo>
                    <a:pt x="0" y="109969"/>
                  </a:lnTo>
                  <a:lnTo>
                    <a:pt x="1771" y="106996"/>
                  </a:lnTo>
                  <a:lnTo>
                    <a:pt x="3985" y="103653"/>
                  </a:lnTo>
                  <a:lnTo>
                    <a:pt x="28339" y="66873"/>
                  </a:lnTo>
                  <a:close/>
                  <a:moveTo>
                    <a:pt x="112472" y="105882"/>
                  </a:moveTo>
                  <a:lnTo>
                    <a:pt x="85461" y="69473"/>
                  </a:lnTo>
                  <a:lnTo>
                    <a:pt x="85461" y="69473"/>
                  </a:lnTo>
                  <a:lnTo>
                    <a:pt x="81918" y="69102"/>
                  </a:lnTo>
                  <a:lnTo>
                    <a:pt x="77933" y="68730"/>
                  </a:lnTo>
                  <a:lnTo>
                    <a:pt x="77933" y="68730"/>
                  </a:lnTo>
                  <a:lnTo>
                    <a:pt x="73948" y="69102"/>
                  </a:lnTo>
                  <a:lnTo>
                    <a:pt x="70405" y="69845"/>
                  </a:lnTo>
                  <a:lnTo>
                    <a:pt x="66863" y="70959"/>
                  </a:lnTo>
                  <a:lnTo>
                    <a:pt x="63321" y="72445"/>
                  </a:lnTo>
                  <a:lnTo>
                    <a:pt x="63321" y="72445"/>
                  </a:lnTo>
                  <a:lnTo>
                    <a:pt x="59335" y="73931"/>
                  </a:lnTo>
                  <a:lnTo>
                    <a:pt x="55350" y="75417"/>
                  </a:lnTo>
                  <a:lnTo>
                    <a:pt x="50922" y="76160"/>
                  </a:lnTo>
                  <a:lnTo>
                    <a:pt x="46937" y="76160"/>
                  </a:lnTo>
                  <a:lnTo>
                    <a:pt x="46937" y="76160"/>
                  </a:lnTo>
                  <a:lnTo>
                    <a:pt x="42952" y="76160"/>
                  </a:lnTo>
                  <a:lnTo>
                    <a:pt x="38523" y="75417"/>
                  </a:lnTo>
                  <a:lnTo>
                    <a:pt x="34095" y="73931"/>
                  </a:lnTo>
                  <a:lnTo>
                    <a:pt x="30110" y="72445"/>
                  </a:lnTo>
                  <a:lnTo>
                    <a:pt x="7970" y="105882"/>
                  </a:lnTo>
                  <a:lnTo>
                    <a:pt x="7970" y="105882"/>
                  </a:lnTo>
                  <a:lnTo>
                    <a:pt x="6199" y="108482"/>
                  </a:lnTo>
                  <a:lnTo>
                    <a:pt x="4870" y="110340"/>
                  </a:lnTo>
                  <a:lnTo>
                    <a:pt x="4870" y="112198"/>
                  </a:lnTo>
                  <a:lnTo>
                    <a:pt x="4870" y="113684"/>
                  </a:lnTo>
                  <a:lnTo>
                    <a:pt x="4870" y="113684"/>
                  </a:lnTo>
                  <a:lnTo>
                    <a:pt x="6199" y="114798"/>
                  </a:lnTo>
                  <a:lnTo>
                    <a:pt x="8413" y="115541"/>
                  </a:lnTo>
                  <a:lnTo>
                    <a:pt x="11512" y="116284"/>
                  </a:lnTo>
                  <a:lnTo>
                    <a:pt x="15055" y="116284"/>
                  </a:lnTo>
                  <a:lnTo>
                    <a:pt x="104501" y="116284"/>
                  </a:lnTo>
                  <a:lnTo>
                    <a:pt x="104501" y="116284"/>
                  </a:lnTo>
                  <a:lnTo>
                    <a:pt x="108487" y="116284"/>
                  </a:lnTo>
                  <a:lnTo>
                    <a:pt x="112029" y="115541"/>
                  </a:lnTo>
                  <a:lnTo>
                    <a:pt x="113800" y="114798"/>
                  </a:lnTo>
                  <a:lnTo>
                    <a:pt x="115571" y="113684"/>
                  </a:lnTo>
                  <a:lnTo>
                    <a:pt x="115571" y="113684"/>
                  </a:lnTo>
                  <a:lnTo>
                    <a:pt x="115571" y="112198"/>
                  </a:lnTo>
                  <a:lnTo>
                    <a:pt x="115571" y="110340"/>
                  </a:lnTo>
                  <a:lnTo>
                    <a:pt x="114243" y="108482"/>
                  </a:lnTo>
                  <a:lnTo>
                    <a:pt x="112472" y="105882"/>
                  </a:lnTo>
                  <a:lnTo>
                    <a:pt x="112472" y="105882"/>
                  </a:lnTo>
                  <a:close/>
                  <a:moveTo>
                    <a:pt x="41623" y="51269"/>
                  </a:moveTo>
                  <a:lnTo>
                    <a:pt x="41623" y="51269"/>
                  </a:lnTo>
                  <a:lnTo>
                    <a:pt x="38523" y="58328"/>
                  </a:lnTo>
                  <a:lnTo>
                    <a:pt x="35424" y="63529"/>
                  </a:lnTo>
                  <a:lnTo>
                    <a:pt x="35424" y="63529"/>
                  </a:lnTo>
                  <a:lnTo>
                    <a:pt x="32324" y="68730"/>
                  </a:lnTo>
                  <a:lnTo>
                    <a:pt x="32324" y="69102"/>
                  </a:lnTo>
                  <a:lnTo>
                    <a:pt x="32324" y="69102"/>
                  </a:lnTo>
                  <a:lnTo>
                    <a:pt x="35867" y="70588"/>
                  </a:lnTo>
                  <a:lnTo>
                    <a:pt x="39852" y="71702"/>
                  </a:lnTo>
                  <a:lnTo>
                    <a:pt x="43394" y="72445"/>
                  </a:lnTo>
                  <a:lnTo>
                    <a:pt x="46937" y="72445"/>
                  </a:lnTo>
                  <a:lnTo>
                    <a:pt x="46937" y="72445"/>
                  </a:lnTo>
                  <a:lnTo>
                    <a:pt x="50479" y="72445"/>
                  </a:lnTo>
                  <a:lnTo>
                    <a:pt x="54022" y="71702"/>
                  </a:lnTo>
                  <a:lnTo>
                    <a:pt x="57564" y="70588"/>
                  </a:lnTo>
                  <a:lnTo>
                    <a:pt x="61107" y="69102"/>
                  </a:lnTo>
                  <a:lnTo>
                    <a:pt x="61107" y="69102"/>
                  </a:lnTo>
                  <a:lnTo>
                    <a:pt x="65092" y="67244"/>
                  </a:lnTo>
                  <a:lnTo>
                    <a:pt x="69520" y="66130"/>
                  </a:lnTo>
                  <a:lnTo>
                    <a:pt x="73505" y="65386"/>
                  </a:lnTo>
                  <a:lnTo>
                    <a:pt x="77933" y="65015"/>
                  </a:lnTo>
                  <a:lnTo>
                    <a:pt x="77933" y="65015"/>
                  </a:lnTo>
                  <a:lnTo>
                    <a:pt x="81918" y="65386"/>
                  </a:lnTo>
                  <a:lnTo>
                    <a:pt x="81918" y="65386"/>
                  </a:lnTo>
                  <a:lnTo>
                    <a:pt x="77490" y="57213"/>
                  </a:lnTo>
                  <a:lnTo>
                    <a:pt x="73505" y="50154"/>
                  </a:lnTo>
                  <a:lnTo>
                    <a:pt x="72619" y="46439"/>
                  </a:lnTo>
                  <a:lnTo>
                    <a:pt x="71734" y="43095"/>
                  </a:lnTo>
                  <a:lnTo>
                    <a:pt x="71291" y="39752"/>
                  </a:lnTo>
                  <a:lnTo>
                    <a:pt x="70848" y="36780"/>
                  </a:lnTo>
                  <a:lnTo>
                    <a:pt x="70848" y="11145"/>
                  </a:lnTo>
                  <a:lnTo>
                    <a:pt x="44280" y="11145"/>
                  </a:lnTo>
                  <a:lnTo>
                    <a:pt x="44280" y="36780"/>
                  </a:lnTo>
                  <a:lnTo>
                    <a:pt x="44280" y="36780"/>
                  </a:lnTo>
                  <a:lnTo>
                    <a:pt x="44280" y="39752"/>
                  </a:lnTo>
                  <a:lnTo>
                    <a:pt x="43837" y="43467"/>
                  </a:lnTo>
                  <a:lnTo>
                    <a:pt x="42952" y="47182"/>
                  </a:lnTo>
                  <a:lnTo>
                    <a:pt x="41623" y="51269"/>
                  </a:lnTo>
                  <a:lnTo>
                    <a:pt x="41623" y="51269"/>
                  </a:lnTo>
                  <a:close/>
                  <a:moveTo>
                    <a:pt x="37195" y="3715"/>
                  </a:moveTo>
                  <a:lnTo>
                    <a:pt x="37195" y="3715"/>
                  </a:lnTo>
                  <a:lnTo>
                    <a:pt x="36309" y="3715"/>
                  </a:lnTo>
                  <a:lnTo>
                    <a:pt x="35867" y="3343"/>
                  </a:lnTo>
                  <a:lnTo>
                    <a:pt x="35424" y="2600"/>
                  </a:lnTo>
                  <a:lnTo>
                    <a:pt x="34981" y="1857"/>
                  </a:lnTo>
                  <a:lnTo>
                    <a:pt x="34981" y="1857"/>
                  </a:lnTo>
                  <a:lnTo>
                    <a:pt x="35424" y="1114"/>
                  </a:lnTo>
                  <a:lnTo>
                    <a:pt x="35867" y="371"/>
                  </a:lnTo>
                  <a:lnTo>
                    <a:pt x="36309" y="0"/>
                  </a:lnTo>
                  <a:lnTo>
                    <a:pt x="37195" y="0"/>
                  </a:lnTo>
                  <a:lnTo>
                    <a:pt x="77933" y="0"/>
                  </a:lnTo>
                  <a:lnTo>
                    <a:pt x="77933" y="0"/>
                  </a:lnTo>
                  <a:lnTo>
                    <a:pt x="79261" y="0"/>
                  </a:lnTo>
                  <a:lnTo>
                    <a:pt x="79704" y="371"/>
                  </a:lnTo>
                  <a:lnTo>
                    <a:pt x="80147" y="1114"/>
                  </a:lnTo>
                  <a:lnTo>
                    <a:pt x="80147" y="1857"/>
                  </a:lnTo>
                  <a:lnTo>
                    <a:pt x="80147" y="1857"/>
                  </a:lnTo>
                  <a:lnTo>
                    <a:pt x="80147" y="2600"/>
                  </a:lnTo>
                  <a:lnTo>
                    <a:pt x="79704" y="3343"/>
                  </a:lnTo>
                  <a:lnTo>
                    <a:pt x="79261" y="3715"/>
                  </a:lnTo>
                  <a:lnTo>
                    <a:pt x="77933" y="3715"/>
                  </a:lnTo>
                  <a:lnTo>
                    <a:pt x="37195" y="3715"/>
                  </a:lnTo>
                  <a:close/>
                </a:path>
              </a:pathLst>
            </a:custGeom>
            <a:noFill/>
            <a:ln>
              <a:solidFill>
                <a:schemeClr val="accent1"/>
              </a:solidFill>
            </a:ln>
            <a:extLst>
              <a:ext uri="{909E8E84-426E-40DD-AFC4-6F175D3DCCD1}">
                <a14:hiddenFill xmlns:a14="http://schemas.microsoft.com/office/drawing/2010/main">
                  <a:solidFill>
                    <a:schemeClr val="accent5">
                      <a:lumMod val="60000"/>
                      <a:lumOff val="40000"/>
                    </a:schemeClr>
                  </a:solidFill>
                </a14:hiddenFill>
              </a:ext>
            </a:extLst>
          </p:spPr>
          <p:txBody>
            <a:bodyPr wrap="square" anchor="ctr">
              <a:normAutofit fontScale="25000" lnSpcReduction="20000"/>
            </a:bodyPr>
            <a:lstStyle/>
            <a:p>
              <a:pPr algn="ctr"/>
              <a:endParaRPr>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12" name="矩形 11"/>
          <p:cNvSpPr/>
          <p:nvPr>
            <p:custDataLst>
              <p:tags r:id="rId10"/>
            </p:custDataLst>
          </p:nvPr>
        </p:nvSpPr>
        <p:spPr>
          <a:xfrm>
            <a:off x="5325745" y="5028565"/>
            <a:ext cx="596265" cy="568325"/>
          </a:xfrm>
          <a:prstGeom prst="rect">
            <a:avLst/>
          </a:prstGeom>
          <a:noFill/>
          <a:ln>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9" name="ïšḻïďê-任意多边形: 形状 23"/>
          <p:cNvSpPr/>
          <p:nvPr>
            <p:custDataLst>
              <p:tags r:id="rId11"/>
            </p:custDataLst>
          </p:nvPr>
        </p:nvSpPr>
        <p:spPr>
          <a:xfrm>
            <a:off x="5449570" y="5129530"/>
            <a:ext cx="371475" cy="358140"/>
          </a:xfrm>
          <a:custGeom>
            <a:avLst/>
            <a:gdLst/>
            <a:ahLst/>
            <a:cxnLst/>
            <a:rect l="0" t="0" r="0" b="0"/>
            <a:pathLst>
              <a:path w="120000" h="120000" extrusionOk="0">
                <a:moveTo>
                  <a:pt x="101165" y="11111"/>
                </a:moveTo>
                <a:lnTo>
                  <a:pt x="101165" y="11111"/>
                </a:lnTo>
                <a:lnTo>
                  <a:pt x="105470" y="14074"/>
                </a:lnTo>
                <a:lnTo>
                  <a:pt x="109237" y="17407"/>
                </a:lnTo>
                <a:lnTo>
                  <a:pt x="113004" y="21111"/>
                </a:lnTo>
                <a:lnTo>
                  <a:pt x="115156" y="24814"/>
                </a:lnTo>
                <a:lnTo>
                  <a:pt x="117309" y="28518"/>
                </a:lnTo>
                <a:lnTo>
                  <a:pt x="118923" y="32592"/>
                </a:lnTo>
                <a:lnTo>
                  <a:pt x="119461" y="36666"/>
                </a:lnTo>
                <a:lnTo>
                  <a:pt x="119999" y="41111"/>
                </a:lnTo>
                <a:lnTo>
                  <a:pt x="119999" y="41111"/>
                </a:lnTo>
                <a:lnTo>
                  <a:pt x="119461" y="45925"/>
                </a:lnTo>
                <a:lnTo>
                  <a:pt x="118385" y="50000"/>
                </a:lnTo>
                <a:lnTo>
                  <a:pt x="116771" y="54814"/>
                </a:lnTo>
                <a:lnTo>
                  <a:pt x="114618" y="58518"/>
                </a:lnTo>
                <a:lnTo>
                  <a:pt x="110852" y="62592"/>
                </a:lnTo>
                <a:lnTo>
                  <a:pt x="107623" y="65925"/>
                </a:lnTo>
                <a:lnTo>
                  <a:pt x="103318" y="69259"/>
                </a:lnTo>
                <a:lnTo>
                  <a:pt x="97937" y="72592"/>
                </a:lnTo>
                <a:lnTo>
                  <a:pt x="97937" y="72592"/>
                </a:lnTo>
                <a:lnTo>
                  <a:pt x="97937" y="72592"/>
                </a:lnTo>
                <a:lnTo>
                  <a:pt x="92017" y="77407"/>
                </a:lnTo>
                <a:lnTo>
                  <a:pt x="88789" y="80370"/>
                </a:lnTo>
                <a:lnTo>
                  <a:pt x="88789" y="80370"/>
                </a:lnTo>
                <a:lnTo>
                  <a:pt x="87713" y="82962"/>
                </a:lnTo>
                <a:lnTo>
                  <a:pt x="87174" y="85555"/>
                </a:lnTo>
                <a:lnTo>
                  <a:pt x="87174" y="85555"/>
                </a:lnTo>
                <a:lnTo>
                  <a:pt x="87174" y="85555"/>
                </a:lnTo>
                <a:lnTo>
                  <a:pt x="87174" y="86296"/>
                </a:lnTo>
                <a:lnTo>
                  <a:pt x="87174" y="86296"/>
                </a:lnTo>
                <a:lnTo>
                  <a:pt x="87174" y="86296"/>
                </a:lnTo>
                <a:lnTo>
                  <a:pt x="86098" y="88148"/>
                </a:lnTo>
                <a:lnTo>
                  <a:pt x="84484" y="89629"/>
                </a:lnTo>
                <a:lnTo>
                  <a:pt x="84484" y="89629"/>
                </a:lnTo>
                <a:lnTo>
                  <a:pt x="82331" y="90000"/>
                </a:lnTo>
                <a:lnTo>
                  <a:pt x="79103" y="90000"/>
                </a:lnTo>
                <a:lnTo>
                  <a:pt x="56502" y="86296"/>
                </a:lnTo>
                <a:lnTo>
                  <a:pt x="56502" y="86296"/>
                </a:lnTo>
                <a:lnTo>
                  <a:pt x="55426" y="85925"/>
                </a:lnTo>
                <a:lnTo>
                  <a:pt x="54887" y="85555"/>
                </a:lnTo>
                <a:lnTo>
                  <a:pt x="54349" y="84814"/>
                </a:lnTo>
                <a:lnTo>
                  <a:pt x="54349" y="84074"/>
                </a:lnTo>
                <a:lnTo>
                  <a:pt x="54349" y="84074"/>
                </a:lnTo>
                <a:lnTo>
                  <a:pt x="54887" y="83333"/>
                </a:lnTo>
                <a:lnTo>
                  <a:pt x="55426" y="82592"/>
                </a:lnTo>
                <a:lnTo>
                  <a:pt x="56502" y="82592"/>
                </a:lnTo>
                <a:lnTo>
                  <a:pt x="58116" y="82592"/>
                </a:lnTo>
                <a:lnTo>
                  <a:pt x="80717" y="86296"/>
                </a:lnTo>
                <a:lnTo>
                  <a:pt x="81793" y="86296"/>
                </a:lnTo>
                <a:lnTo>
                  <a:pt x="81793" y="86296"/>
                </a:lnTo>
                <a:lnTo>
                  <a:pt x="81793" y="85925"/>
                </a:lnTo>
                <a:lnTo>
                  <a:pt x="81793" y="85555"/>
                </a:lnTo>
                <a:lnTo>
                  <a:pt x="81793" y="85555"/>
                </a:lnTo>
                <a:lnTo>
                  <a:pt x="82331" y="81481"/>
                </a:lnTo>
                <a:lnTo>
                  <a:pt x="82869" y="80000"/>
                </a:lnTo>
                <a:lnTo>
                  <a:pt x="83946" y="78518"/>
                </a:lnTo>
                <a:lnTo>
                  <a:pt x="83946" y="78518"/>
                </a:lnTo>
                <a:lnTo>
                  <a:pt x="87713" y="75185"/>
                </a:lnTo>
                <a:lnTo>
                  <a:pt x="94170" y="70000"/>
                </a:lnTo>
                <a:lnTo>
                  <a:pt x="94170" y="70000"/>
                </a:lnTo>
                <a:lnTo>
                  <a:pt x="94708" y="69629"/>
                </a:lnTo>
                <a:lnTo>
                  <a:pt x="95246" y="69629"/>
                </a:lnTo>
                <a:lnTo>
                  <a:pt x="95246" y="69629"/>
                </a:lnTo>
                <a:lnTo>
                  <a:pt x="99551" y="66666"/>
                </a:lnTo>
                <a:lnTo>
                  <a:pt x="103318" y="63703"/>
                </a:lnTo>
                <a:lnTo>
                  <a:pt x="106547" y="60370"/>
                </a:lnTo>
                <a:lnTo>
                  <a:pt x="109237" y="57037"/>
                </a:lnTo>
                <a:lnTo>
                  <a:pt x="111390" y="53333"/>
                </a:lnTo>
                <a:lnTo>
                  <a:pt x="113542" y="49259"/>
                </a:lnTo>
                <a:lnTo>
                  <a:pt x="114080" y="45185"/>
                </a:lnTo>
                <a:lnTo>
                  <a:pt x="114618" y="41111"/>
                </a:lnTo>
                <a:lnTo>
                  <a:pt x="114618" y="41111"/>
                </a:lnTo>
                <a:lnTo>
                  <a:pt x="114080" y="37037"/>
                </a:lnTo>
                <a:lnTo>
                  <a:pt x="113542" y="33333"/>
                </a:lnTo>
                <a:lnTo>
                  <a:pt x="111390" y="29629"/>
                </a:lnTo>
                <a:lnTo>
                  <a:pt x="109775" y="26296"/>
                </a:lnTo>
                <a:lnTo>
                  <a:pt x="107623" y="22962"/>
                </a:lnTo>
                <a:lnTo>
                  <a:pt x="104932" y="20000"/>
                </a:lnTo>
                <a:lnTo>
                  <a:pt x="101165" y="16666"/>
                </a:lnTo>
                <a:lnTo>
                  <a:pt x="97399" y="14074"/>
                </a:lnTo>
                <a:lnTo>
                  <a:pt x="97399" y="14074"/>
                </a:lnTo>
                <a:lnTo>
                  <a:pt x="93632" y="11481"/>
                </a:lnTo>
                <a:lnTo>
                  <a:pt x="89327" y="9629"/>
                </a:lnTo>
                <a:lnTo>
                  <a:pt x="84484" y="7777"/>
                </a:lnTo>
                <a:lnTo>
                  <a:pt x="80179" y="6296"/>
                </a:lnTo>
                <a:lnTo>
                  <a:pt x="75336" y="5185"/>
                </a:lnTo>
                <a:lnTo>
                  <a:pt x="70493" y="4444"/>
                </a:lnTo>
                <a:lnTo>
                  <a:pt x="64573" y="4074"/>
                </a:lnTo>
                <a:lnTo>
                  <a:pt x="59730" y="3703"/>
                </a:lnTo>
                <a:lnTo>
                  <a:pt x="59730" y="3703"/>
                </a:lnTo>
                <a:lnTo>
                  <a:pt x="54349" y="4074"/>
                </a:lnTo>
                <a:lnTo>
                  <a:pt x="49506" y="4444"/>
                </a:lnTo>
                <a:lnTo>
                  <a:pt x="44663" y="5185"/>
                </a:lnTo>
                <a:lnTo>
                  <a:pt x="39820" y="6296"/>
                </a:lnTo>
                <a:lnTo>
                  <a:pt x="34977" y="7777"/>
                </a:lnTo>
                <a:lnTo>
                  <a:pt x="30672" y="9629"/>
                </a:lnTo>
                <a:lnTo>
                  <a:pt x="26367" y="11481"/>
                </a:lnTo>
                <a:lnTo>
                  <a:pt x="21524" y="14074"/>
                </a:lnTo>
                <a:lnTo>
                  <a:pt x="21524" y="14074"/>
                </a:lnTo>
                <a:lnTo>
                  <a:pt x="17757" y="16666"/>
                </a:lnTo>
                <a:lnTo>
                  <a:pt x="14529" y="20000"/>
                </a:lnTo>
                <a:lnTo>
                  <a:pt x="11838" y="22962"/>
                </a:lnTo>
                <a:lnTo>
                  <a:pt x="9147" y="26296"/>
                </a:lnTo>
                <a:lnTo>
                  <a:pt x="7533" y="29629"/>
                </a:lnTo>
                <a:lnTo>
                  <a:pt x="6457" y="33333"/>
                </a:lnTo>
                <a:lnTo>
                  <a:pt x="5381" y="37037"/>
                </a:lnTo>
                <a:lnTo>
                  <a:pt x="5381" y="41111"/>
                </a:lnTo>
                <a:lnTo>
                  <a:pt x="5381" y="41111"/>
                </a:lnTo>
                <a:lnTo>
                  <a:pt x="5381" y="45185"/>
                </a:lnTo>
                <a:lnTo>
                  <a:pt x="6457" y="49259"/>
                </a:lnTo>
                <a:lnTo>
                  <a:pt x="8071" y="53333"/>
                </a:lnTo>
                <a:lnTo>
                  <a:pt x="10224" y="57037"/>
                </a:lnTo>
                <a:lnTo>
                  <a:pt x="12914" y="60370"/>
                </a:lnTo>
                <a:lnTo>
                  <a:pt x="16143" y="63703"/>
                </a:lnTo>
                <a:lnTo>
                  <a:pt x="19910" y="66666"/>
                </a:lnTo>
                <a:lnTo>
                  <a:pt x="24753" y="69629"/>
                </a:lnTo>
                <a:lnTo>
                  <a:pt x="24753" y="69629"/>
                </a:lnTo>
                <a:lnTo>
                  <a:pt x="25829" y="70000"/>
                </a:lnTo>
                <a:lnTo>
                  <a:pt x="25829" y="70000"/>
                </a:lnTo>
                <a:lnTo>
                  <a:pt x="32286" y="75185"/>
                </a:lnTo>
                <a:lnTo>
                  <a:pt x="36053" y="78518"/>
                </a:lnTo>
                <a:lnTo>
                  <a:pt x="36053" y="78518"/>
                </a:lnTo>
                <a:lnTo>
                  <a:pt x="37668" y="81481"/>
                </a:lnTo>
                <a:lnTo>
                  <a:pt x="38206" y="85555"/>
                </a:lnTo>
                <a:lnTo>
                  <a:pt x="38206" y="87407"/>
                </a:lnTo>
                <a:lnTo>
                  <a:pt x="38206" y="88148"/>
                </a:lnTo>
                <a:lnTo>
                  <a:pt x="38206" y="88148"/>
                </a:lnTo>
                <a:lnTo>
                  <a:pt x="38206" y="89629"/>
                </a:lnTo>
                <a:lnTo>
                  <a:pt x="38744" y="90000"/>
                </a:lnTo>
                <a:lnTo>
                  <a:pt x="82869" y="96666"/>
                </a:lnTo>
                <a:lnTo>
                  <a:pt x="82869" y="96666"/>
                </a:lnTo>
                <a:lnTo>
                  <a:pt x="83946" y="97037"/>
                </a:lnTo>
                <a:lnTo>
                  <a:pt x="84484" y="97407"/>
                </a:lnTo>
                <a:lnTo>
                  <a:pt x="85022" y="98148"/>
                </a:lnTo>
                <a:lnTo>
                  <a:pt x="84484" y="98888"/>
                </a:lnTo>
                <a:lnTo>
                  <a:pt x="84484" y="98888"/>
                </a:lnTo>
                <a:lnTo>
                  <a:pt x="83946" y="100000"/>
                </a:lnTo>
                <a:lnTo>
                  <a:pt x="82331" y="100370"/>
                </a:lnTo>
                <a:lnTo>
                  <a:pt x="82331" y="100370"/>
                </a:lnTo>
                <a:lnTo>
                  <a:pt x="81793" y="100370"/>
                </a:lnTo>
                <a:lnTo>
                  <a:pt x="37130" y="93703"/>
                </a:lnTo>
                <a:lnTo>
                  <a:pt x="37130" y="93703"/>
                </a:lnTo>
                <a:lnTo>
                  <a:pt x="34977" y="92962"/>
                </a:lnTo>
                <a:lnTo>
                  <a:pt x="33901" y="91851"/>
                </a:lnTo>
                <a:lnTo>
                  <a:pt x="32825" y="90370"/>
                </a:lnTo>
                <a:lnTo>
                  <a:pt x="32825" y="88148"/>
                </a:lnTo>
                <a:lnTo>
                  <a:pt x="32825" y="87407"/>
                </a:lnTo>
                <a:lnTo>
                  <a:pt x="32825" y="87407"/>
                </a:lnTo>
                <a:lnTo>
                  <a:pt x="32825" y="85555"/>
                </a:lnTo>
                <a:lnTo>
                  <a:pt x="32825" y="85555"/>
                </a:lnTo>
                <a:lnTo>
                  <a:pt x="32286" y="82962"/>
                </a:lnTo>
                <a:lnTo>
                  <a:pt x="30672" y="80370"/>
                </a:lnTo>
                <a:lnTo>
                  <a:pt x="30672" y="80370"/>
                </a:lnTo>
                <a:lnTo>
                  <a:pt x="27443" y="77407"/>
                </a:lnTo>
                <a:lnTo>
                  <a:pt x="21524" y="72592"/>
                </a:lnTo>
                <a:lnTo>
                  <a:pt x="21524" y="72592"/>
                </a:lnTo>
                <a:lnTo>
                  <a:pt x="20448" y="72222"/>
                </a:lnTo>
                <a:lnTo>
                  <a:pt x="20448" y="72222"/>
                </a:lnTo>
                <a:lnTo>
                  <a:pt x="15605" y="69259"/>
                </a:lnTo>
                <a:lnTo>
                  <a:pt x="11300" y="65925"/>
                </a:lnTo>
                <a:lnTo>
                  <a:pt x="8071" y="62222"/>
                </a:lnTo>
                <a:lnTo>
                  <a:pt x="4843" y="58518"/>
                </a:lnTo>
                <a:lnTo>
                  <a:pt x="2690" y="54814"/>
                </a:lnTo>
                <a:lnTo>
                  <a:pt x="1076" y="50000"/>
                </a:lnTo>
                <a:lnTo>
                  <a:pt x="0" y="45925"/>
                </a:lnTo>
                <a:lnTo>
                  <a:pt x="0" y="41111"/>
                </a:lnTo>
                <a:lnTo>
                  <a:pt x="0" y="41111"/>
                </a:lnTo>
                <a:lnTo>
                  <a:pt x="0" y="36666"/>
                </a:lnTo>
                <a:lnTo>
                  <a:pt x="1076" y="32592"/>
                </a:lnTo>
                <a:lnTo>
                  <a:pt x="2152" y="28518"/>
                </a:lnTo>
                <a:lnTo>
                  <a:pt x="4304" y="24814"/>
                </a:lnTo>
                <a:lnTo>
                  <a:pt x="6995" y="21111"/>
                </a:lnTo>
                <a:lnTo>
                  <a:pt x="10224" y="17407"/>
                </a:lnTo>
                <a:lnTo>
                  <a:pt x="13991" y="14444"/>
                </a:lnTo>
                <a:lnTo>
                  <a:pt x="17757" y="11481"/>
                </a:lnTo>
                <a:lnTo>
                  <a:pt x="17757" y="11481"/>
                </a:lnTo>
                <a:lnTo>
                  <a:pt x="22600" y="8888"/>
                </a:lnTo>
                <a:lnTo>
                  <a:pt x="27982" y="6296"/>
                </a:lnTo>
                <a:lnTo>
                  <a:pt x="32825" y="4444"/>
                </a:lnTo>
                <a:lnTo>
                  <a:pt x="37668" y="2962"/>
                </a:lnTo>
                <a:lnTo>
                  <a:pt x="43049" y="1481"/>
                </a:lnTo>
                <a:lnTo>
                  <a:pt x="48430" y="740"/>
                </a:lnTo>
                <a:lnTo>
                  <a:pt x="53811" y="370"/>
                </a:lnTo>
                <a:lnTo>
                  <a:pt x="59730" y="0"/>
                </a:lnTo>
                <a:lnTo>
                  <a:pt x="59730" y="0"/>
                </a:lnTo>
                <a:lnTo>
                  <a:pt x="65112" y="370"/>
                </a:lnTo>
                <a:lnTo>
                  <a:pt x="71569" y="740"/>
                </a:lnTo>
                <a:lnTo>
                  <a:pt x="76950" y="1481"/>
                </a:lnTo>
                <a:lnTo>
                  <a:pt x="81793" y="2962"/>
                </a:lnTo>
                <a:lnTo>
                  <a:pt x="87174" y="4444"/>
                </a:lnTo>
                <a:lnTo>
                  <a:pt x="92017" y="6296"/>
                </a:lnTo>
                <a:lnTo>
                  <a:pt x="96860" y="8518"/>
                </a:lnTo>
                <a:lnTo>
                  <a:pt x="101165" y="11111"/>
                </a:lnTo>
                <a:lnTo>
                  <a:pt x="101165" y="11111"/>
                </a:lnTo>
                <a:close/>
                <a:moveTo>
                  <a:pt x="80717" y="110370"/>
                </a:moveTo>
                <a:lnTo>
                  <a:pt x="37130" y="103703"/>
                </a:lnTo>
                <a:lnTo>
                  <a:pt x="37130" y="103703"/>
                </a:lnTo>
                <a:lnTo>
                  <a:pt x="36053" y="103333"/>
                </a:lnTo>
                <a:lnTo>
                  <a:pt x="35515" y="102962"/>
                </a:lnTo>
                <a:lnTo>
                  <a:pt x="34977" y="102222"/>
                </a:lnTo>
                <a:lnTo>
                  <a:pt x="35515" y="101481"/>
                </a:lnTo>
                <a:lnTo>
                  <a:pt x="35515" y="101481"/>
                </a:lnTo>
                <a:lnTo>
                  <a:pt x="36053" y="100740"/>
                </a:lnTo>
                <a:lnTo>
                  <a:pt x="36591" y="100000"/>
                </a:lnTo>
                <a:lnTo>
                  <a:pt x="37668" y="100000"/>
                </a:lnTo>
                <a:lnTo>
                  <a:pt x="38744" y="100000"/>
                </a:lnTo>
                <a:lnTo>
                  <a:pt x="82331" y="106666"/>
                </a:lnTo>
                <a:lnTo>
                  <a:pt x="82331" y="106666"/>
                </a:lnTo>
                <a:lnTo>
                  <a:pt x="83408" y="107037"/>
                </a:lnTo>
                <a:lnTo>
                  <a:pt x="83946" y="107407"/>
                </a:lnTo>
                <a:lnTo>
                  <a:pt x="84484" y="108148"/>
                </a:lnTo>
                <a:lnTo>
                  <a:pt x="84484" y="108888"/>
                </a:lnTo>
                <a:lnTo>
                  <a:pt x="84484" y="108888"/>
                </a:lnTo>
                <a:lnTo>
                  <a:pt x="83408" y="110000"/>
                </a:lnTo>
                <a:lnTo>
                  <a:pt x="81793" y="110370"/>
                </a:lnTo>
                <a:lnTo>
                  <a:pt x="81793" y="110370"/>
                </a:lnTo>
                <a:lnTo>
                  <a:pt x="80717" y="110370"/>
                </a:lnTo>
                <a:lnTo>
                  <a:pt x="80717" y="110370"/>
                </a:lnTo>
                <a:close/>
                <a:moveTo>
                  <a:pt x="76950" y="116296"/>
                </a:moveTo>
                <a:lnTo>
                  <a:pt x="76950" y="116296"/>
                </a:lnTo>
                <a:lnTo>
                  <a:pt x="78026" y="116666"/>
                </a:lnTo>
                <a:lnTo>
                  <a:pt x="78565" y="117037"/>
                </a:lnTo>
                <a:lnTo>
                  <a:pt x="79103" y="117777"/>
                </a:lnTo>
                <a:lnTo>
                  <a:pt x="79103" y="118518"/>
                </a:lnTo>
                <a:lnTo>
                  <a:pt x="79103" y="118518"/>
                </a:lnTo>
                <a:lnTo>
                  <a:pt x="78026" y="119629"/>
                </a:lnTo>
                <a:lnTo>
                  <a:pt x="76412" y="120000"/>
                </a:lnTo>
                <a:lnTo>
                  <a:pt x="76412" y="120000"/>
                </a:lnTo>
                <a:lnTo>
                  <a:pt x="75336" y="120000"/>
                </a:lnTo>
                <a:lnTo>
                  <a:pt x="39820" y="114444"/>
                </a:lnTo>
                <a:lnTo>
                  <a:pt x="39820" y="114444"/>
                </a:lnTo>
                <a:lnTo>
                  <a:pt x="38744" y="114444"/>
                </a:lnTo>
                <a:lnTo>
                  <a:pt x="38206" y="113333"/>
                </a:lnTo>
                <a:lnTo>
                  <a:pt x="37668" y="112962"/>
                </a:lnTo>
                <a:lnTo>
                  <a:pt x="38206" y="112222"/>
                </a:lnTo>
                <a:lnTo>
                  <a:pt x="38206" y="112222"/>
                </a:lnTo>
                <a:lnTo>
                  <a:pt x="38744" y="111111"/>
                </a:lnTo>
                <a:lnTo>
                  <a:pt x="39282" y="110740"/>
                </a:lnTo>
                <a:lnTo>
                  <a:pt x="40358" y="110740"/>
                </a:lnTo>
                <a:lnTo>
                  <a:pt x="41434" y="110740"/>
                </a:lnTo>
                <a:lnTo>
                  <a:pt x="76950" y="116296"/>
                </a:lnTo>
                <a:close/>
              </a:path>
            </a:pathLst>
          </a:custGeom>
          <a:noFill/>
          <a:ln>
            <a:solidFill>
              <a:schemeClr val="accent1"/>
            </a:solidFill>
          </a:ln>
          <a:extLst>
            <a:ext uri="{909E8E84-426E-40DD-AFC4-6F175D3DCCD1}">
              <a14:hiddenFill xmlns:a14="http://schemas.microsoft.com/office/drawing/2010/main">
                <a:solidFill>
                  <a:schemeClr val="accent5">
                    <a:lumMod val="60000"/>
                    <a:lumOff val="40000"/>
                  </a:schemeClr>
                </a:solidFill>
              </a14:hiddenFill>
            </a:ext>
          </a:extLst>
        </p:spPr>
        <p:txBody>
          <a:bodyPr wrap="square" anchor="ctr">
            <a:normAutofit fontScale="25000" lnSpcReduction="20000"/>
          </a:bodyPr>
          <a:lstStyle/>
          <a:p>
            <a:pPr algn="ctr"/>
            <a:endParaRPr>
              <a:latin typeface="inpin heiti" panose="00000500000000000000" pitchFamily="2" charset="-122"/>
              <a:ea typeface="inpin heiti" panose="00000500000000000000" pitchFamily="2" charset="-122"/>
              <a:sym typeface="inpin heiti" panose="00000500000000000000" pitchFamily="2" charset="-122"/>
            </a:endParaRPr>
          </a:p>
        </p:txBody>
      </p:sp>
      <p:sp>
        <p:nvSpPr>
          <p:cNvPr id="24" name="文本框 23"/>
          <p:cNvSpPr txBox="1"/>
          <p:nvPr>
            <p:custDataLst>
              <p:tags r:id="rId12"/>
            </p:custDataLst>
          </p:nvPr>
        </p:nvSpPr>
        <p:spPr>
          <a:xfrm>
            <a:off x="6038215" y="1664970"/>
            <a:ext cx="2218055" cy="400050"/>
          </a:xfrm>
          <a:prstGeom prst="rect">
            <a:avLst/>
          </a:prstGeom>
          <a:noFill/>
        </p:spPr>
        <p:txBody>
          <a:bodyPr wrap="square" rtlCol="0">
            <a:noAutofit/>
          </a:bodyPr>
          <a:lstStyle/>
          <a:p>
            <a:r>
              <a:rPr lang="zh-CN" altLang="en-US" sz="4000" dirty="0">
                <a:solidFill>
                  <a:schemeClr val="accent1"/>
                </a:solidFill>
                <a:latin typeface="华文楷体" panose="02010600040101010101" charset="-122"/>
                <a:ea typeface="华文楷体" panose="02010600040101010101" charset="-122"/>
                <a:cs typeface="华文楷体" panose="02010600040101010101" charset="-122"/>
                <a:sym typeface="+mn-ea"/>
              </a:rPr>
              <a:t>绪   论</a:t>
            </a:r>
            <a:endParaRPr lang="zh-CN" altLang="en-US" sz="4000" spc="100"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
        <p:nvSpPr>
          <p:cNvPr id="13" name="文本框 12"/>
          <p:cNvSpPr txBox="1"/>
          <p:nvPr>
            <p:custDataLst>
              <p:tags r:id="rId13"/>
            </p:custDataLst>
          </p:nvPr>
        </p:nvSpPr>
        <p:spPr>
          <a:xfrm>
            <a:off x="5973445" y="2891155"/>
            <a:ext cx="2218055" cy="400050"/>
          </a:xfrm>
          <a:prstGeom prst="rect">
            <a:avLst/>
          </a:prstGeom>
          <a:noFill/>
        </p:spPr>
        <p:txBody>
          <a:bodyPr wrap="square" rtlCol="0">
            <a:noAutofit/>
          </a:bodyPr>
          <a:lstStyle/>
          <a:p>
            <a:pPr algn="l">
              <a:buClrTx/>
              <a:buSzTx/>
              <a:buFontTx/>
            </a:pPr>
            <a:r>
              <a:rPr lang="zh-CN" altLang="en-US" sz="3900" dirty="0">
                <a:solidFill>
                  <a:schemeClr val="accent1"/>
                </a:solidFill>
                <a:latin typeface="华文楷体" panose="02010600040101010101" charset="-122"/>
                <a:ea typeface="华文楷体" panose="02010600040101010101" charset="-122"/>
                <a:cs typeface="华文楷体" panose="02010600040101010101" charset="-122"/>
              </a:rPr>
              <a:t>探究过程</a:t>
            </a:r>
          </a:p>
        </p:txBody>
      </p:sp>
      <p:sp>
        <p:nvSpPr>
          <p:cNvPr id="14" name="文本框 13"/>
          <p:cNvSpPr txBox="1"/>
          <p:nvPr>
            <p:custDataLst>
              <p:tags r:id="rId14"/>
            </p:custDataLst>
          </p:nvPr>
        </p:nvSpPr>
        <p:spPr>
          <a:xfrm>
            <a:off x="6038215" y="3874135"/>
            <a:ext cx="2218055" cy="400050"/>
          </a:xfrm>
          <a:prstGeom prst="rect">
            <a:avLst/>
          </a:prstGeom>
          <a:noFill/>
        </p:spPr>
        <p:txBody>
          <a:bodyPr wrap="square" rtlCol="0">
            <a:noAutofit/>
          </a:bodyPr>
          <a:lstStyle/>
          <a:p>
            <a:pPr algn="l">
              <a:buClrTx/>
              <a:buSzTx/>
              <a:buFontTx/>
            </a:pPr>
            <a:r>
              <a:rPr lang="zh-CN" altLang="en-US" sz="3900" dirty="0">
                <a:solidFill>
                  <a:schemeClr val="accent1"/>
                </a:solidFill>
                <a:latin typeface="华文楷体" panose="02010600040101010101" charset="-122"/>
                <a:ea typeface="华文楷体" panose="02010600040101010101" charset="-122"/>
                <a:cs typeface="华文楷体" panose="02010600040101010101" charset="-122"/>
              </a:rPr>
              <a:t>探究结果</a:t>
            </a:r>
          </a:p>
        </p:txBody>
      </p:sp>
      <p:sp>
        <p:nvSpPr>
          <p:cNvPr id="15" name="文本框 14"/>
          <p:cNvSpPr txBox="1"/>
          <p:nvPr>
            <p:custDataLst>
              <p:tags r:id="rId15"/>
            </p:custDataLst>
          </p:nvPr>
        </p:nvSpPr>
        <p:spPr>
          <a:xfrm>
            <a:off x="6038215" y="5028565"/>
            <a:ext cx="2218055" cy="400050"/>
          </a:xfrm>
          <a:prstGeom prst="rect">
            <a:avLst/>
          </a:prstGeom>
          <a:noFill/>
        </p:spPr>
        <p:txBody>
          <a:bodyPr wrap="square" rtlCol="0">
            <a:noAutofit/>
          </a:bodyPr>
          <a:lstStyle/>
          <a:p>
            <a:r>
              <a:rPr lang="zh-CN" altLang="en-US" sz="4000" spc="100" dirty="0">
                <a:solidFill>
                  <a:schemeClr val="accent1"/>
                </a:solidFill>
                <a:latin typeface="华文楷体" panose="02010600040101010101" charset="-122"/>
                <a:ea typeface="华文楷体" panose="02010600040101010101" charset="-122"/>
              </a:rPr>
              <a:t>总结</a:t>
            </a:r>
          </a:p>
        </p:txBody>
      </p:sp>
    </p:spTree>
    <p:custDataLst>
      <p:tags r:id="rId2"/>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标题 26"/>
          <p:cNvSpPr>
            <a:spLocks noGrp="1"/>
          </p:cNvSpPr>
          <p:nvPr>
            <p:ph type="title"/>
            <p:custDataLst>
              <p:tags r:id="rId3"/>
            </p:custDataLst>
          </p:nvPr>
        </p:nvSpPr>
        <p:spPr>
          <a:xfrm>
            <a:off x="1804035" y="1191260"/>
            <a:ext cx="8660765" cy="4266565"/>
          </a:xfrm>
        </p:spPr>
        <p:txBody>
          <a:bodyPr>
            <a:normAutofit fontScale="90000"/>
          </a:bodyPr>
          <a:lstStyle/>
          <a:p>
            <a:pPr>
              <a:lnSpc>
                <a:spcPct val="150000"/>
              </a:lnSpc>
            </a:pPr>
            <a:r>
              <a:rPr lang="zh-CN" altLang="en-US" sz="7335" dirty="0">
                <a:latin typeface="华文楷体" panose="02010600040101010101" charset="-122"/>
                <a:ea typeface="华文楷体" panose="02010600040101010101" charset="-122"/>
                <a:cs typeface="华文楷体" panose="02010600040101010101" charset="-122"/>
              </a:rPr>
              <a:t>谢谢观赏</a:t>
            </a:r>
            <a:br>
              <a:rPr lang="zh-CN" altLang="en-US" sz="7335" dirty="0">
                <a:latin typeface="华文楷体" panose="02010600040101010101" charset="-122"/>
                <a:ea typeface="华文楷体" panose="02010600040101010101" charset="-122"/>
                <a:cs typeface="华文楷体" panose="02010600040101010101" charset="-122"/>
              </a:rPr>
            </a:br>
            <a:r>
              <a:rPr lang="en-US" altLang="zh-CN" sz="3600" dirty="0"/>
              <a:t> </a:t>
            </a:r>
            <a:r>
              <a:rPr lang="zh-CN" altLang="zh-CN" sz="3100" kern="1200" dirty="0">
                <a:solidFill>
                  <a:schemeClr val="accent1">
                    <a:lumMod val="60000"/>
                    <a:lumOff val="40000"/>
                  </a:schemeClr>
                </a:solidFill>
                <a:effectLst/>
                <a:latin typeface="楷体" panose="02010609060101010101" pitchFamily="49" charset="-122"/>
                <a:ea typeface="楷体" panose="02010609060101010101" pitchFamily="49" charset="-122"/>
                <a:cs typeface="+mn-cs"/>
              </a:rPr>
              <a:t>中西方餐饮礼仪的差异及其背后的文化探究</a:t>
            </a:r>
            <a:r>
              <a:rPr lang="en-US" altLang="zh-CN" sz="3100" kern="1200" baseline="0" dirty="0">
                <a:solidFill>
                  <a:schemeClr val="accent1">
                    <a:lumMod val="60000"/>
                    <a:lumOff val="40000"/>
                  </a:schemeClr>
                </a:solidFill>
                <a:effectLst/>
                <a:latin typeface="楷体" panose="02010609060101010101" pitchFamily="49" charset="-122"/>
                <a:ea typeface="楷体" panose="02010609060101010101" pitchFamily="49" charset="-122"/>
                <a:cs typeface="+mn-cs"/>
              </a:rPr>
              <a:t> </a:t>
            </a:r>
            <a:r>
              <a:rPr sz="2665" dirty="0">
                <a:latin typeface="华文楷体" panose="02010600040101010101" charset="-122"/>
                <a:ea typeface="华文楷体" panose="02010600040101010101" charset="-122"/>
                <a:cs typeface="华文楷体" panose="02010600040101010101" charset="-122"/>
                <a:sym typeface="+mn-ea"/>
              </a:rPr>
              <a:t/>
            </a:r>
            <a:br>
              <a:rPr sz="2665" dirty="0">
                <a:latin typeface="华文楷体" panose="02010600040101010101" charset="-122"/>
                <a:ea typeface="华文楷体" panose="02010600040101010101" charset="-122"/>
                <a:cs typeface="华文楷体" panose="02010600040101010101" charset="-122"/>
                <a:sym typeface="+mn-ea"/>
              </a:rPr>
            </a:br>
            <a: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课题组成员：</a:t>
            </a:r>
            <a:r>
              <a:rPr lang="zh-CN" altLang="zh-CN" sz="2400" dirty="0">
                <a:solidFill>
                  <a:schemeClr val="tx1"/>
                </a:solidFill>
                <a:latin typeface="华文楷体" panose="02010600040101010101" charset="-122"/>
                <a:ea typeface="华文楷体" panose="02010600040101010101" charset="-122"/>
                <a:cs typeface="华文楷体" panose="02010600040101010101" charset="-122"/>
              </a:rPr>
              <a:t>季欣苒</a:t>
            </a:r>
            <a:r>
              <a:rPr lang="en-US" altLang="zh-CN" sz="2400" dirty="0">
                <a:solidFill>
                  <a:schemeClr val="tx1"/>
                </a:solidFill>
                <a:latin typeface="华文楷体" panose="02010600040101010101" charset="-122"/>
                <a:ea typeface="华文楷体" panose="02010600040101010101" charset="-122"/>
                <a:cs typeface="华文楷体" panose="02010600040101010101" charset="-122"/>
              </a:rPr>
              <a:t> </a:t>
            </a:r>
            <a:r>
              <a:rPr lang="zh-CN" altLang="en-US" sz="2400" dirty="0">
                <a:solidFill>
                  <a:schemeClr val="tx1"/>
                </a:solidFill>
                <a:latin typeface="华文楷体" panose="02010600040101010101" charset="-122"/>
                <a:ea typeface="华文楷体" panose="02010600040101010101" charset="-122"/>
                <a:cs typeface="华文楷体" panose="02010600040101010101" charset="-122"/>
              </a:rPr>
              <a:t>夏魏梓 李婉清 </a:t>
            </a:r>
            <a:r>
              <a:rPr lang="zh-CN" altLang="zh-CN" sz="2400" dirty="0">
                <a:solidFill>
                  <a:schemeClr val="tx1"/>
                </a:solidFill>
                <a:latin typeface="华文楷体" panose="02010600040101010101" charset="-122"/>
                <a:ea typeface="华文楷体" panose="02010600040101010101" charset="-122"/>
                <a:cs typeface="华文楷体" panose="02010600040101010101" charset="-122"/>
              </a:rPr>
              <a:t>朱羿霖</a:t>
            </a:r>
            <a: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
            </a:r>
            <a:b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br>
            <a: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（排名不分先后）</a:t>
            </a:r>
            <a:b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br>
            <a: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指导老师：</a:t>
            </a:r>
            <a:r>
              <a:rPr lang="zh-CN" altLang="en-US"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王梅</a:t>
            </a:r>
            <a: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
            </a:r>
            <a:b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br>
            <a:endParaRPr lang="zh-CN" altLang="en-US"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endParaRPr>
          </a:p>
        </p:txBody>
      </p:sp>
      <p:pic>
        <p:nvPicPr>
          <p:cNvPr id="75" name="图片 74" descr="图片1"/>
          <p:cNvPicPr>
            <a:picLocks noChangeAspect="1"/>
          </p:cNvPicPr>
          <p:nvPr userDrawn="1">
            <p:custDataLst>
              <p:tags r:id="rId4"/>
            </p:custDataLst>
          </p:nvPr>
        </p:nvPicPr>
        <p:blipFill>
          <a:blip r:embed="rId6"/>
          <a:stretch>
            <a:fillRect/>
          </a:stretch>
        </p:blipFill>
        <p:spPr>
          <a:xfrm>
            <a:off x="12724879" y="1675519"/>
            <a:ext cx="1871345" cy="621665"/>
          </a:xfrm>
          <a:prstGeom prst="rect">
            <a:avLst/>
          </a:prstGeom>
        </p:spPr>
      </p:pic>
    </p:spTree>
    <p:custDataLst>
      <p:tags r:id="rId2"/>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3"/>
            </p:custDataLst>
          </p:nvPr>
        </p:nvSpPr>
        <p:spPr>
          <a:xfrm>
            <a:off x="4664875" y="1840088"/>
            <a:ext cx="2990275" cy="923330"/>
          </a:xfrm>
          <a:prstGeom prst="rect">
            <a:avLst/>
          </a:prstGeom>
          <a:noFill/>
        </p:spPr>
        <p:txBody>
          <a:bodyPr wrap="square" rtlCol="0">
            <a:normAutofit/>
          </a:bodyPr>
          <a:lstStyle/>
          <a:p>
            <a:r>
              <a:rPr lang="en-US" altLang="zh-CN" sz="5400" dirty="0">
                <a:solidFill>
                  <a:schemeClr val="accent1"/>
                </a:solidFill>
                <a:latin typeface="Arial" panose="020B0604020202020204" pitchFamily="34" charset="0"/>
                <a:ea typeface="微软雅黑" panose="020B0503020204020204" charset="-122"/>
              </a:rPr>
              <a:t>PART 01</a:t>
            </a:r>
          </a:p>
        </p:txBody>
      </p:sp>
      <p:sp>
        <p:nvSpPr>
          <p:cNvPr id="5" name="标题 4"/>
          <p:cNvSpPr>
            <a:spLocks noGrp="1"/>
          </p:cNvSpPr>
          <p:nvPr>
            <p:ph type="title"/>
            <p:custDataLst>
              <p:tags r:id="rId4"/>
            </p:custDataLst>
          </p:nvPr>
        </p:nvSpPr>
        <p:spPr/>
        <p:txBody>
          <a:bodyPr>
            <a:noAutofit/>
          </a:bodyPr>
          <a:lstStyle/>
          <a:p>
            <a:r>
              <a:rPr lang="zh-CN" altLang="en-US" sz="5400" dirty="0">
                <a:latin typeface="华文楷体" panose="02010600040101010101" charset="-122"/>
                <a:ea typeface="华文楷体" panose="02010600040101010101" charset="-122"/>
                <a:cs typeface="华文楷体" panose="02010600040101010101" charset="-122"/>
                <a:sym typeface="+mn-ea"/>
              </a:rPr>
              <a:t>绪   论</a:t>
            </a:r>
            <a:endPar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Tree>
    <p:custDataLst>
      <p:tags r:id="rId2"/>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613624" y="853036"/>
            <a:ext cx="1216992" cy="492438"/>
          </a:xfrm>
          <a:prstGeom prst="rect">
            <a:avLst/>
          </a:prstGeom>
          <a:noFill/>
        </p:spPr>
        <p:txBody>
          <a:bodyPr wrap="none" lIns="91436" tIns="45718" rIns="91436" bIns="45718" rtlCol="0">
            <a:spAutoFit/>
          </a:bodyPr>
          <a:lstStyle/>
          <a:p>
            <a:pPr>
              <a:lnSpc>
                <a:spcPct val="130000"/>
              </a:lnSpc>
            </a:pPr>
            <a:r>
              <a:rPr lang="zh-CN" altLang="en-US" sz="2000" b="1" dirty="0">
                <a:latin typeface="宋体" panose="02010600030101010101" pitchFamily="2" charset="-122"/>
                <a:ea typeface="宋体" panose="02010600030101010101" pitchFamily="2" charset="-122"/>
              </a:rPr>
              <a:t>探究背景</a:t>
            </a:r>
          </a:p>
        </p:txBody>
      </p:sp>
      <p:cxnSp>
        <p:nvCxnSpPr>
          <p:cNvPr id="22" name="直接连接符 21"/>
          <p:cNvCxnSpPr/>
          <p:nvPr/>
        </p:nvCxnSpPr>
        <p:spPr>
          <a:xfrm>
            <a:off x="712165" y="1260942"/>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3" name="圆角矩形 22"/>
          <p:cNvSpPr/>
          <p:nvPr/>
        </p:nvSpPr>
        <p:spPr>
          <a:xfrm>
            <a:off x="180088" y="1307051"/>
            <a:ext cx="7358113" cy="3259077"/>
          </a:xfrm>
          <a:prstGeom prst="roundRect">
            <a:avLst>
              <a:gd name="adj" fmla="val 3819"/>
            </a:avLst>
          </a:prstGeom>
          <a:solidFill>
            <a:srgbClr val="4472C4">
              <a:alpha val="63000"/>
            </a:srgbClr>
          </a:solidFill>
        </p:spPr>
        <p:txBody>
          <a:bodyPr wrap="square" lIns="91436" tIns="45718" rIns="91436" bIns="45718">
            <a:noAutofit/>
          </a:bodyPr>
          <a:lstStyle/>
          <a:p>
            <a:r>
              <a:rPr lang="en-US" altLang="zh-CN" sz="1900" dirty="0">
                <a:latin typeface="华文楷体" panose="02010600040101010101" pitchFamily="2" charset="-122"/>
                <a:ea typeface="华文楷体" panose="02010600040101010101" pitchFamily="2" charset="-122"/>
              </a:rPr>
              <a:t>        </a:t>
            </a:r>
            <a:r>
              <a:rPr lang="zh-CN" altLang="zh-CN" sz="1900" dirty="0">
                <a:latin typeface="华文楷体" panose="02010600040101010101" pitchFamily="2" charset="-122"/>
                <a:ea typeface="华文楷体" panose="02010600040101010101" pitchFamily="2" charset="-122"/>
              </a:rPr>
              <a:t>在经济全球化日益深入的今天，中西方之间的交流越来越频繁，而餐饮礼仪作为日常社交的重要组成部分，常常成为跨文化交流中的“第一印象”。然而，中西方在餐饮礼仪上的差异却常常让人感到困惑：为什么中国人喜欢围坐一桌共享菜肴，而西方人更习惯各自分餐？为什么中式宴请中主人总是热情劝菜，而西方人更注重个人选择？ </a:t>
            </a:r>
          </a:p>
          <a:p>
            <a:r>
              <a:rPr lang="en-US" altLang="zh-CN" sz="1900" dirty="0">
                <a:latin typeface="华文楷体" panose="02010600040101010101" pitchFamily="2" charset="-122"/>
                <a:ea typeface="华文楷体" panose="02010600040101010101" pitchFamily="2" charset="-122"/>
              </a:rPr>
              <a:t>        </a:t>
            </a:r>
            <a:r>
              <a:rPr lang="zh-CN" altLang="zh-CN" sz="1900" dirty="0">
                <a:latin typeface="华文楷体" panose="02010600040101010101" pitchFamily="2" charset="-122"/>
                <a:ea typeface="华文楷体" panose="02010600040101010101" pitchFamily="2" charset="-122"/>
              </a:rPr>
              <a:t>随着中西方交流的增多，因餐饮礼仪差异引发的误解和尴尬也时有发生</a:t>
            </a:r>
            <a:r>
              <a:rPr lang="zh-CN" altLang="en-US" sz="1900" dirty="0">
                <a:latin typeface="华文楷体" panose="02010600040101010101" pitchFamily="2" charset="-122"/>
                <a:ea typeface="华文楷体" panose="02010600040101010101" pitchFamily="2" charset="-122"/>
              </a:rPr>
              <a:t>。</a:t>
            </a:r>
            <a:r>
              <a:rPr lang="en-US" altLang="zh-CN" sz="1900" dirty="0">
                <a:latin typeface="华文楷体" panose="02010600040101010101" pitchFamily="2" charset="-122"/>
                <a:ea typeface="华文楷体" panose="02010600040101010101" pitchFamily="2" charset="-122"/>
              </a:rPr>
              <a:t> </a:t>
            </a:r>
            <a:r>
              <a:rPr lang="zh-CN" altLang="zh-CN" sz="1900" dirty="0">
                <a:latin typeface="华文楷体" panose="02010600040101010101" pitchFamily="2" charset="-122"/>
                <a:ea typeface="华文楷体" panose="02010600040101010101" pitchFamily="2" charset="-122"/>
              </a:rPr>
              <a:t>因此，探究中西方餐饮礼仪的差异及其背后的文化根源，不仅有助于我们更好地理解不同文化的价值观，也能为跨文化交流提供实用的指导，避免因文化差异造成的误解和冲突。这一探究既具有学术价值，也具有现实意义。</a:t>
            </a:r>
          </a:p>
          <a:p>
            <a:pPr indent="356870" algn="just"/>
            <a:endParaRPr lang="zh-CN" altLang="zh-CN"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24" name="圆角矩形 23"/>
          <p:cNvSpPr/>
          <p:nvPr/>
        </p:nvSpPr>
        <p:spPr>
          <a:xfrm rot="10800000" flipV="1">
            <a:off x="1242746" y="4680235"/>
            <a:ext cx="272237" cy="276076"/>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r>
              <a:rPr lang="en-US" altLang="zh-CN" sz="1800" dirty="0">
                <a:sym typeface="+mn-ea"/>
              </a:rPr>
              <a:t>2</a:t>
            </a:r>
          </a:p>
        </p:txBody>
      </p:sp>
      <p:cxnSp>
        <p:nvCxnSpPr>
          <p:cNvPr id="26" name="直接连接符 25"/>
          <p:cNvCxnSpPr/>
          <p:nvPr/>
        </p:nvCxnSpPr>
        <p:spPr>
          <a:xfrm>
            <a:off x="543391" y="460993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2438403" y="252859"/>
            <a:ext cx="9753599" cy="484285"/>
          </a:xfrm>
          <a:prstGeom prst="rect">
            <a:avLst/>
          </a:prstGeom>
          <a:gradFill>
            <a:gsLst>
              <a:gs pos="0">
                <a:schemeClr val="accent1">
                  <a:lumMod val="5000"/>
                  <a:lumOff val="95000"/>
                  <a:alpha val="0"/>
                </a:schemeClr>
              </a:gs>
              <a:gs pos="78000">
                <a:schemeClr val="accent5"/>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54" name="圆角矩形 53"/>
          <p:cNvSpPr/>
          <p:nvPr/>
        </p:nvSpPr>
        <p:spPr>
          <a:xfrm rot="10800000" flipV="1">
            <a:off x="-5664" y="249441"/>
            <a:ext cx="484287" cy="491115"/>
          </a:xfrm>
          <a:prstGeom prst="roundRect">
            <a:avLst>
              <a:gd name="adj" fmla="val 5039"/>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800" dirty="0"/>
              <a:t>一</a:t>
            </a:r>
          </a:p>
        </p:txBody>
      </p:sp>
      <p:sp>
        <p:nvSpPr>
          <p:cNvPr id="55" name="文本框 54"/>
          <p:cNvSpPr txBox="1"/>
          <p:nvPr/>
        </p:nvSpPr>
        <p:spPr>
          <a:xfrm>
            <a:off x="478623" y="236352"/>
            <a:ext cx="1800485" cy="523216"/>
          </a:xfrm>
          <a:prstGeom prst="rect">
            <a:avLst/>
          </a:prstGeom>
          <a:noFill/>
        </p:spPr>
        <p:txBody>
          <a:bodyPr wrap="none" lIns="91436" tIns="45718" rIns="91436" bIns="45718" rtlCol="0">
            <a:spAutoFit/>
          </a:bodyPr>
          <a:lstStyle/>
          <a:p>
            <a:pPr algn="l"/>
            <a:r>
              <a:rPr lang="en-US" altLang="zh-CN" sz="2400" b="1" spc="600" dirty="0">
                <a:latin typeface="仿宋" panose="02010609060101010101" pitchFamily="49" charset="-122"/>
                <a:ea typeface="仿宋" panose="02010609060101010101" pitchFamily="49" charset="-122"/>
              </a:rPr>
              <a:t> </a:t>
            </a:r>
            <a:r>
              <a:rPr lang="zh-CN" altLang="en-US" sz="2800" b="1" spc="600" dirty="0">
                <a:latin typeface="楷体" panose="02010609060101010101" pitchFamily="49" charset="-122"/>
                <a:ea typeface="楷体" panose="02010609060101010101" pitchFamily="49" charset="-122"/>
              </a:rPr>
              <a:t>绪</a:t>
            </a:r>
            <a:r>
              <a:rPr lang="en-US" altLang="zh-CN" sz="2800" b="1" spc="600" dirty="0">
                <a:latin typeface="楷体" panose="02010609060101010101" pitchFamily="49" charset="-122"/>
                <a:ea typeface="楷体" panose="02010609060101010101" pitchFamily="49" charset="-122"/>
              </a:rPr>
              <a:t>  </a:t>
            </a:r>
            <a:r>
              <a:rPr lang="zh-CN" altLang="en-US" sz="2800" b="1" spc="600" dirty="0">
                <a:latin typeface="楷体" panose="02010609060101010101" pitchFamily="49" charset="-122"/>
                <a:ea typeface="楷体" panose="02010609060101010101" pitchFamily="49" charset="-122"/>
              </a:rPr>
              <a:t>论</a:t>
            </a:r>
            <a:endParaRPr lang="zh-CN" altLang="en-US" sz="2400" b="1" spc="600" dirty="0">
              <a:latin typeface="楷体" panose="02010609060101010101" pitchFamily="49" charset="-122"/>
              <a:ea typeface="楷体" panose="02010609060101010101" pitchFamily="49" charset="-122"/>
            </a:endParaRPr>
          </a:p>
        </p:txBody>
      </p:sp>
      <p:sp>
        <p:nvSpPr>
          <p:cNvPr id="56" name="矩形 55"/>
          <p:cNvSpPr/>
          <p:nvPr/>
        </p:nvSpPr>
        <p:spPr>
          <a:xfrm>
            <a:off x="2649508" y="327539"/>
            <a:ext cx="2034540" cy="367030"/>
          </a:xfrm>
          <a:prstGeom prst="rect">
            <a:avLst/>
          </a:prstGeom>
        </p:spPr>
        <p:txBody>
          <a:bodyPr wrap="none" lIns="91436" tIns="45718" rIns="91436" bIns="45718">
            <a:spAutoFit/>
          </a:bodyPr>
          <a:lstStyle/>
          <a:p>
            <a:pPr algn="ctr"/>
            <a:r>
              <a:rPr lang="en-US" altLang="zh-CN" sz="1800" dirty="0">
                <a:solidFill>
                  <a:schemeClr val="bg1"/>
                </a:solidFill>
                <a:latin typeface="微软雅黑" panose="020B0503020204020204" charset="-122"/>
                <a:ea typeface="微软雅黑" panose="020B0503020204020204" charset="-122"/>
              </a:rPr>
              <a:t>INTRODUCTION </a:t>
            </a:r>
          </a:p>
        </p:txBody>
      </p:sp>
      <p:grpSp>
        <p:nvGrpSpPr>
          <p:cNvPr id="58" name="组 57"/>
          <p:cNvGrpSpPr/>
          <p:nvPr/>
        </p:nvGrpSpPr>
        <p:grpSpPr>
          <a:xfrm>
            <a:off x="11454106" y="252857"/>
            <a:ext cx="737892" cy="484288"/>
            <a:chOff x="11454105" y="252856"/>
            <a:chExt cx="737892" cy="484288"/>
          </a:xfrm>
        </p:grpSpPr>
        <p:grpSp>
          <p:nvGrpSpPr>
            <p:cNvPr id="60" name="组 59"/>
            <p:cNvGrpSpPr/>
            <p:nvPr/>
          </p:nvGrpSpPr>
          <p:grpSpPr>
            <a:xfrm>
              <a:off x="12039604" y="252856"/>
              <a:ext cx="152393" cy="484287"/>
              <a:chOff x="12039604" y="252856"/>
              <a:chExt cx="152393" cy="484287"/>
            </a:xfrm>
          </p:grpSpPr>
          <p:sp>
            <p:nvSpPr>
              <p:cNvPr id="64" name="圆角矩形 63"/>
              <p:cNvSpPr/>
              <p:nvPr/>
            </p:nvSpPr>
            <p:spPr>
              <a:xfrm rot="16200000" flipV="1">
                <a:off x="12072988" y="518121"/>
                <a:ext cx="85626" cy="152392"/>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rot="16200000" flipV="1">
                <a:off x="12072988" y="618134"/>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65"/>
              <p:cNvSpPr/>
              <p:nvPr/>
            </p:nvSpPr>
            <p:spPr>
              <a:xfrm rot="16200000" flipV="1">
                <a:off x="12072988" y="321750"/>
                <a:ext cx="85626" cy="152392"/>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rot="16200000" flipV="1">
                <a:off x="12072988" y="421763"/>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rot="16200000" flipV="1">
                <a:off x="12072987" y="219473"/>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99"/>
            <p:cNvGrpSpPr/>
            <p:nvPr/>
          </p:nvGrpSpPr>
          <p:grpSpPr>
            <a:xfrm>
              <a:off x="11454105" y="252857"/>
              <a:ext cx="491115" cy="484287"/>
              <a:chOff x="1528923" y="220268"/>
              <a:chExt cx="1284096" cy="1266241"/>
            </a:xfrm>
          </p:grpSpPr>
          <p:sp>
            <p:nvSpPr>
              <p:cNvPr id="62" name="圆角矩形 61"/>
              <p:cNvSpPr/>
              <p:nvPr/>
            </p:nvSpPr>
            <p:spPr>
              <a:xfrm rot="16200000" flipV="1">
                <a:off x="1537850" y="211341"/>
                <a:ext cx="1266241" cy="1284096"/>
              </a:xfrm>
              <a:prstGeom prst="roundRect">
                <a:avLst>
                  <a:gd name="adj" fmla="val 5039"/>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grpSp>
      </p:grpSp>
      <p:sp>
        <p:nvSpPr>
          <p:cNvPr id="12" name="矩形 11"/>
          <p:cNvSpPr/>
          <p:nvPr>
            <p:custDataLst>
              <p:tags r:id="rId1"/>
            </p:custDataLst>
          </p:nvPr>
        </p:nvSpPr>
        <p:spPr>
          <a:xfrm>
            <a:off x="341387" y="5031185"/>
            <a:ext cx="7074568" cy="2092877"/>
          </a:xfrm>
          <a:prstGeom prst="rect">
            <a:avLst/>
          </a:prstGeom>
        </p:spPr>
        <p:txBody>
          <a:bodyPr wrap="square" lIns="91436" tIns="45718" rIns="91436" bIns="45718">
            <a:spAutoFit/>
          </a:bodyPr>
          <a:lstStyle/>
          <a:p>
            <a:r>
              <a:rPr lang="en-US" altLang="zh-CN" sz="1900" dirty="0">
                <a:latin typeface="华文楷体" panose="02010600040101010101" pitchFamily="2" charset="-122"/>
                <a:ea typeface="华文楷体" panose="02010600040101010101" pitchFamily="2" charset="-122"/>
              </a:rPr>
              <a:t>1.</a:t>
            </a:r>
            <a:r>
              <a:rPr lang="zh-CN" altLang="en-US" sz="1900" dirty="0">
                <a:latin typeface="华文楷体" panose="02010600040101010101" pitchFamily="2" charset="-122"/>
                <a:ea typeface="华文楷体" panose="02010600040101010101" pitchFamily="2" charset="-122"/>
              </a:rPr>
              <a:t>探</a:t>
            </a:r>
            <a:r>
              <a:rPr lang="zh-CN" altLang="zh-CN" sz="1900" dirty="0">
                <a:latin typeface="华文楷体" panose="02010600040101010101" pitchFamily="2" charset="-122"/>
                <a:ea typeface="华文楷体" panose="02010600040101010101" pitchFamily="2" charset="-122"/>
              </a:rPr>
              <a:t>究中西方餐饮礼仪的差异及其背后的文化根源，有助于学生更好地理解不同文化的价值观。</a:t>
            </a:r>
          </a:p>
          <a:p>
            <a:r>
              <a:rPr lang="en-US" altLang="zh-CN" sz="1900" dirty="0">
                <a:latin typeface="华文楷体" panose="02010600040101010101" pitchFamily="2" charset="-122"/>
                <a:ea typeface="华文楷体" panose="02010600040101010101" pitchFamily="2" charset="-122"/>
              </a:rPr>
              <a:t>2.</a:t>
            </a:r>
            <a:r>
              <a:rPr lang="zh-CN" altLang="zh-CN" sz="1900" dirty="0">
                <a:latin typeface="华文楷体" panose="02010600040101010101" pitchFamily="2" charset="-122"/>
                <a:ea typeface="华文楷体" panose="02010600040101010101" pitchFamily="2" charset="-122"/>
              </a:rPr>
              <a:t>拓展学生的知识面，为跨文化交流提供实用的指导，避免因文化差异造成的误解和冲突。</a:t>
            </a:r>
          </a:p>
          <a:p>
            <a:r>
              <a:rPr lang="en-US" altLang="zh-CN" sz="1900" dirty="0">
                <a:latin typeface="华文楷体" panose="02010600040101010101" pitchFamily="2" charset="-122"/>
                <a:ea typeface="华文楷体" panose="02010600040101010101" pitchFamily="2" charset="-122"/>
              </a:rPr>
              <a:t>3.</a:t>
            </a:r>
            <a:r>
              <a:rPr lang="zh-CN" altLang="zh-CN" sz="1900" dirty="0">
                <a:latin typeface="华文楷体" panose="02010600040101010101" pitchFamily="2" charset="-122"/>
                <a:ea typeface="华文楷体" panose="02010600040101010101" pitchFamily="2" charset="-122"/>
              </a:rPr>
              <a:t>通过小组合作学习与交流，培养学生合作的意识、创新的意识和善于表达的能力。</a:t>
            </a:r>
          </a:p>
          <a:p>
            <a:pPr indent="355600" algn="just"/>
            <a:endParaRPr lang="zh-CN" altLang="zh-CN" sz="1600" kern="100" dirty="0">
              <a:effectLst/>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37" name="文本框 36"/>
          <p:cNvSpPr txBox="1"/>
          <p:nvPr>
            <p:custDataLst>
              <p:tags r:id="rId2"/>
            </p:custDataLst>
          </p:nvPr>
        </p:nvSpPr>
        <p:spPr>
          <a:xfrm>
            <a:off x="1658124" y="4588723"/>
            <a:ext cx="2055363" cy="463841"/>
          </a:xfrm>
          <a:prstGeom prst="rect">
            <a:avLst/>
          </a:prstGeom>
          <a:noFill/>
        </p:spPr>
        <p:txBody>
          <a:bodyPr wrap="square" lIns="91436" tIns="45718" rIns="91436" bIns="45718" rtlCol="0">
            <a:spAutoFit/>
          </a:bodyPr>
          <a:lstStyle/>
          <a:p>
            <a:pPr>
              <a:lnSpc>
                <a:spcPct val="130000"/>
              </a:lnSpc>
            </a:pPr>
            <a:r>
              <a:rPr lang="zh-CN" altLang="en-US" sz="2000" b="1" dirty="0">
                <a:latin typeface="华文宋体" panose="02010600040101010101" pitchFamily="2" charset="-122"/>
                <a:ea typeface="华文宋体" panose="02010600040101010101" pitchFamily="2" charset="-122"/>
              </a:rPr>
              <a:t>探究意义与价值</a:t>
            </a:r>
          </a:p>
        </p:txBody>
      </p:sp>
      <p:sp>
        <p:nvSpPr>
          <p:cNvPr id="38" name="矩形 37"/>
          <p:cNvSpPr/>
          <p:nvPr>
            <p:custDataLst>
              <p:tags r:id="rId3"/>
            </p:custDataLst>
          </p:nvPr>
        </p:nvSpPr>
        <p:spPr>
          <a:xfrm>
            <a:off x="7950467" y="1234922"/>
            <a:ext cx="4167739" cy="1938988"/>
          </a:xfrm>
          <a:prstGeom prst="rect">
            <a:avLst/>
          </a:prstGeom>
        </p:spPr>
        <p:txBody>
          <a:bodyPr wrap="square" lIns="91436" tIns="45718" rIns="91436" bIns="45718">
            <a:spAutoFit/>
          </a:bodyPr>
          <a:lstStyle/>
          <a:p>
            <a:r>
              <a:rPr lang="en-US" altLang="zh-CN" sz="2000" dirty="0">
                <a:latin typeface="华文楷体" panose="02010600040101010101" pitchFamily="2" charset="-122"/>
                <a:ea typeface="华文楷体" panose="02010600040101010101" pitchFamily="2" charset="-122"/>
              </a:rPr>
              <a:t>1. </a:t>
            </a:r>
            <a:r>
              <a:rPr lang="zh-CN" altLang="zh-CN" sz="2000" dirty="0">
                <a:latin typeface="华文楷体" panose="02010600040101010101" pitchFamily="2" charset="-122"/>
                <a:ea typeface="华文楷体" panose="02010600040101010101" pitchFamily="2" charset="-122"/>
              </a:rPr>
              <a:t>通过小组分工合作的方式，阅读有关中西方文化的参考书和网络资料，了解与课题有关的知识，获取相关</a:t>
            </a:r>
            <a:r>
              <a:rPr lang="zh-CN" altLang="en-US" sz="2000" dirty="0">
                <a:latin typeface="华文楷体" panose="02010600040101010101" pitchFamily="2" charset="-122"/>
                <a:ea typeface="华文楷体" panose="02010600040101010101" pitchFamily="2" charset="-122"/>
              </a:rPr>
              <a:t>知识</a:t>
            </a:r>
            <a:r>
              <a:rPr lang="zh-CN" altLang="zh-CN" sz="2000" dirty="0">
                <a:latin typeface="华文楷体" panose="02010600040101010101" pitchFamily="2" charset="-122"/>
                <a:ea typeface="华文楷体" panose="02010600040101010101" pitchFamily="2" charset="-122"/>
              </a:rPr>
              <a:t>。</a:t>
            </a:r>
          </a:p>
          <a:p>
            <a:r>
              <a:rPr lang="en-US" altLang="zh-CN" sz="2000" dirty="0">
                <a:latin typeface="华文楷体" panose="02010600040101010101" pitchFamily="2" charset="-122"/>
                <a:ea typeface="华文楷体" panose="02010600040101010101" pitchFamily="2" charset="-122"/>
              </a:rPr>
              <a:t>2. </a:t>
            </a:r>
            <a:r>
              <a:rPr lang="zh-CN" altLang="zh-CN" sz="2000" dirty="0">
                <a:latin typeface="华文楷体" panose="02010600040101010101" pitchFamily="2" charset="-122"/>
                <a:ea typeface="华文楷体" panose="02010600040101010101" pitchFamily="2" charset="-122"/>
              </a:rPr>
              <a:t>通过餐饮礼仪的不同进行举例对比，分析中西方文化差异。</a:t>
            </a:r>
          </a:p>
        </p:txBody>
      </p:sp>
      <p:sp>
        <p:nvSpPr>
          <p:cNvPr id="39" name="文本框 38"/>
          <p:cNvSpPr txBox="1"/>
          <p:nvPr>
            <p:custDataLst>
              <p:tags r:id="rId4"/>
            </p:custDataLst>
          </p:nvPr>
        </p:nvSpPr>
        <p:spPr>
          <a:xfrm>
            <a:off x="8556764" y="768818"/>
            <a:ext cx="2044141" cy="463841"/>
          </a:xfrm>
          <a:prstGeom prst="rect">
            <a:avLst/>
          </a:prstGeom>
          <a:noFill/>
        </p:spPr>
        <p:txBody>
          <a:bodyPr wrap="none" lIns="91436" tIns="45718" rIns="91436" bIns="45718" rtlCol="0">
            <a:spAutoFit/>
          </a:bodyPr>
          <a:lstStyle/>
          <a:p>
            <a:pPr algn="l">
              <a:lnSpc>
                <a:spcPct val="130000"/>
              </a:lnSpc>
            </a:pPr>
            <a:r>
              <a:rPr lang="zh-CN" altLang="en-US" sz="2000" b="1" dirty="0">
                <a:latin typeface="华文宋体" panose="02010600040101010101" pitchFamily="2" charset="-122"/>
                <a:ea typeface="华文宋体" panose="02010600040101010101" pitchFamily="2" charset="-122"/>
              </a:rPr>
              <a:t>探究方法和路线</a:t>
            </a:r>
            <a:r>
              <a:rPr lang="en-US" altLang="zh-CN" sz="2000" b="1" dirty="0">
                <a:latin typeface="华文宋体" panose="02010600040101010101" pitchFamily="2" charset="-122"/>
                <a:ea typeface="华文宋体" panose="02010600040101010101" pitchFamily="2" charset="-122"/>
              </a:rPr>
              <a:t> </a:t>
            </a:r>
            <a:endParaRPr lang="zh-CN" altLang="en-US" sz="2000" b="1" dirty="0">
              <a:latin typeface="华文宋体" panose="02010600040101010101" pitchFamily="2" charset="-122"/>
              <a:ea typeface="华文宋体" panose="02010600040101010101" pitchFamily="2" charset="-122"/>
            </a:endParaRPr>
          </a:p>
        </p:txBody>
      </p:sp>
      <p:sp>
        <p:nvSpPr>
          <p:cNvPr id="43" name="文本框 42"/>
          <p:cNvSpPr txBox="1"/>
          <p:nvPr>
            <p:custDataLst>
              <p:tags r:id="rId5"/>
            </p:custDataLst>
          </p:nvPr>
        </p:nvSpPr>
        <p:spPr>
          <a:xfrm>
            <a:off x="8641147" y="3200584"/>
            <a:ext cx="1274700" cy="463841"/>
          </a:xfrm>
          <a:prstGeom prst="rect">
            <a:avLst/>
          </a:prstGeom>
          <a:noFill/>
        </p:spPr>
        <p:txBody>
          <a:bodyPr wrap="none" lIns="91436" tIns="45718" rIns="91436" bIns="45718" rtlCol="0">
            <a:spAutoFit/>
          </a:bodyPr>
          <a:lstStyle/>
          <a:p>
            <a:pPr algn="l">
              <a:lnSpc>
                <a:spcPct val="130000"/>
              </a:lnSpc>
            </a:pPr>
            <a:r>
              <a:rPr lang="zh-CN" altLang="en-US" sz="2000" b="1" dirty="0">
                <a:latin typeface="华文宋体" panose="02010600040101010101" pitchFamily="2" charset="-122"/>
                <a:ea typeface="华文宋体" panose="02010600040101010101" pitchFamily="2" charset="-122"/>
              </a:rPr>
              <a:t>探究内容</a:t>
            </a:r>
            <a:r>
              <a:rPr lang="en-US" altLang="zh-CN" sz="2000" b="1" dirty="0">
                <a:latin typeface="华文宋体" panose="02010600040101010101" pitchFamily="2" charset="-122"/>
                <a:ea typeface="华文宋体" panose="02010600040101010101" pitchFamily="2" charset="-122"/>
              </a:rPr>
              <a:t> </a:t>
            </a:r>
            <a:endParaRPr lang="zh-CN" altLang="en-US" sz="2000" b="1" dirty="0">
              <a:latin typeface="华文宋体" panose="02010600040101010101" pitchFamily="2" charset="-122"/>
              <a:ea typeface="华文宋体" panose="02010600040101010101" pitchFamily="2" charset="-122"/>
            </a:endParaRPr>
          </a:p>
        </p:txBody>
      </p:sp>
      <p:sp>
        <p:nvSpPr>
          <p:cNvPr id="2" name="圆角矩形 1"/>
          <p:cNvSpPr/>
          <p:nvPr/>
        </p:nvSpPr>
        <p:spPr>
          <a:xfrm rot="10800000" flipV="1">
            <a:off x="8284526" y="3334631"/>
            <a:ext cx="272237" cy="276076"/>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r>
              <a:rPr lang="en-US" altLang="zh-CN" sz="1800" dirty="0"/>
              <a:t>3</a:t>
            </a:r>
          </a:p>
        </p:txBody>
      </p:sp>
      <p:cxnSp>
        <p:nvCxnSpPr>
          <p:cNvPr id="13" name="直接连接符 12"/>
          <p:cNvCxnSpPr/>
          <p:nvPr/>
        </p:nvCxnSpPr>
        <p:spPr>
          <a:xfrm>
            <a:off x="3440261" y="4616283"/>
            <a:ext cx="1228725" cy="1905"/>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442031" y="4609298"/>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6" name="圆角矩形 15"/>
          <p:cNvSpPr/>
          <p:nvPr/>
        </p:nvSpPr>
        <p:spPr>
          <a:xfrm rot="10800000" flipV="1">
            <a:off x="8284527" y="903240"/>
            <a:ext cx="272237" cy="276076"/>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r>
              <a:rPr lang="en-US" altLang="zh-CN" sz="1800" dirty="0"/>
              <a:t>4</a:t>
            </a:r>
          </a:p>
        </p:txBody>
      </p:sp>
      <p:cxnSp>
        <p:nvCxnSpPr>
          <p:cNvPr id="17" name="直接连接符 16"/>
          <p:cNvCxnSpPr/>
          <p:nvPr/>
        </p:nvCxnSpPr>
        <p:spPr>
          <a:xfrm>
            <a:off x="5399183" y="4604490"/>
            <a:ext cx="1426210" cy="3810"/>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8" name="圆角矩形 17"/>
          <p:cNvSpPr/>
          <p:nvPr/>
        </p:nvSpPr>
        <p:spPr>
          <a:xfrm rot="10800000" flipV="1">
            <a:off x="341387" y="937099"/>
            <a:ext cx="272237" cy="276076"/>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r>
              <a:rPr lang="en-US" altLang="zh-CN" sz="1800" dirty="0"/>
              <a:t>1</a:t>
            </a:r>
          </a:p>
        </p:txBody>
      </p:sp>
      <p:sp>
        <p:nvSpPr>
          <p:cNvPr id="4" name="文本框 3">
            <a:extLst>
              <a:ext uri="{FF2B5EF4-FFF2-40B4-BE49-F238E27FC236}">
                <a16:creationId xmlns:a16="http://schemas.microsoft.com/office/drawing/2014/main" id="{782F8CE6-20D4-E6DC-7195-3B46760C7349}"/>
              </a:ext>
            </a:extLst>
          </p:cNvPr>
          <p:cNvSpPr txBox="1"/>
          <p:nvPr/>
        </p:nvSpPr>
        <p:spPr>
          <a:xfrm>
            <a:off x="7442031" y="3765338"/>
            <a:ext cx="4851463" cy="3308598"/>
          </a:xfrm>
          <a:prstGeom prst="rect">
            <a:avLst/>
          </a:prstGeom>
          <a:noFill/>
        </p:spPr>
        <p:txBody>
          <a:bodyPr wrap="square" rtlCol="0" anchor="t">
            <a:spAutoFit/>
          </a:bodyPr>
          <a:lstStyle/>
          <a:p>
            <a:r>
              <a:rPr lang="en-US" altLang="zh-CN" sz="1900" dirty="0"/>
              <a:t>       </a:t>
            </a:r>
            <a:r>
              <a:rPr lang="zh-CN" altLang="zh-CN" sz="1900" b="1" dirty="0">
                <a:latin typeface="华文楷体" panose="02010600040101010101" pitchFamily="2" charset="-122"/>
                <a:ea typeface="华文楷体" panose="02010600040101010101" pitchFamily="2" charset="-122"/>
              </a:rPr>
              <a:t>本</a:t>
            </a:r>
            <a:r>
              <a:rPr lang="zh-CN" altLang="en-US" sz="1900" b="1" dirty="0">
                <a:latin typeface="华文楷体" panose="02010600040101010101" pitchFamily="2" charset="-122"/>
                <a:ea typeface="华文楷体" panose="02010600040101010101" pitchFamily="2" charset="-122"/>
              </a:rPr>
              <a:t>探</a:t>
            </a:r>
            <a:r>
              <a:rPr lang="zh-CN" altLang="zh-CN" sz="1900" b="1" dirty="0">
                <a:latin typeface="华文楷体" panose="02010600040101010101" pitchFamily="2" charset="-122"/>
                <a:ea typeface="华文楷体" panose="02010600040101010101" pitchFamily="2" charset="-122"/>
              </a:rPr>
              <a:t>究主要围绕中西方餐饮礼仪的差异展开，重点分析这些差异背后的文化根源。</a:t>
            </a:r>
          </a:p>
          <a:p>
            <a:r>
              <a:rPr lang="en-US" altLang="zh-CN" sz="1900" dirty="0">
                <a:latin typeface="华文楷体" panose="02010600040101010101" pitchFamily="2" charset="-122"/>
                <a:ea typeface="华文楷体" panose="02010600040101010101" pitchFamily="2" charset="-122"/>
              </a:rPr>
              <a:t>       </a:t>
            </a:r>
            <a:r>
              <a:rPr lang="zh-CN" altLang="zh-CN" sz="1900" dirty="0">
                <a:latin typeface="华文楷体" panose="02010600040101010101" pitchFamily="2" charset="-122"/>
                <a:ea typeface="华文楷体" panose="02010600040101010101" pitchFamily="2" charset="-122"/>
              </a:rPr>
              <a:t>首先，从具体的餐饮礼仪现象入手，对比中西方在餐具使用、座位安排、用餐方式等方面的不同表现。</a:t>
            </a:r>
            <a:endParaRPr lang="en-US" altLang="zh-CN" sz="1900" dirty="0">
              <a:latin typeface="华文楷体" panose="02010600040101010101" pitchFamily="2" charset="-122"/>
              <a:ea typeface="华文楷体" panose="02010600040101010101" pitchFamily="2" charset="-122"/>
            </a:endParaRPr>
          </a:p>
          <a:p>
            <a:r>
              <a:rPr lang="en-US" altLang="zh-CN" sz="1900" dirty="0">
                <a:latin typeface="华文楷体" panose="02010600040101010101" pitchFamily="2" charset="-122"/>
                <a:ea typeface="华文楷体" panose="02010600040101010101" pitchFamily="2" charset="-122"/>
              </a:rPr>
              <a:t>       </a:t>
            </a:r>
            <a:r>
              <a:rPr lang="zh-CN" altLang="zh-CN" sz="1900" dirty="0">
                <a:latin typeface="华文楷体" panose="02010600040101010101" pitchFamily="2" charset="-122"/>
                <a:ea typeface="华文楷体" panose="02010600040101010101" pitchFamily="2" charset="-122"/>
              </a:rPr>
              <a:t>其次，深入探讨这些差异背后的文化逻辑。</a:t>
            </a:r>
            <a:endParaRPr lang="en-US" altLang="zh-CN" sz="1900" dirty="0">
              <a:latin typeface="华文楷体" panose="02010600040101010101" pitchFamily="2" charset="-122"/>
              <a:ea typeface="华文楷体" panose="02010600040101010101" pitchFamily="2" charset="-122"/>
            </a:endParaRPr>
          </a:p>
          <a:p>
            <a:r>
              <a:rPr lang="en-US" altLang="zh-CN" sz="1900" dirty="0">
                <a:latin typeface="华文楷体" panose="02010600040101010101" pitchFamily="2" charset="-122"/>
                <a:ea typeface="华文楷体" panose="02010600040101010101" pitchFamily="2" charset="-122"/>
              </a:rPr>
              <a:t>       </a:t>
            </a:r>
            <a:r>
              <a:rPr lang="zh-CN" altLang="zh-CN" sz="1900" dirty="0">
                <a:latin typeface="华文楷体" panose="02010600040101010101" pitchFamily="2" charset="-122"/>
                <a:ea typeface="华文楷体" panose="02010600040101010101" pitchFamily="2" charset="-122"/>
              </a:rPr>
              <a:t>最后，本</a:t>
            </a:r>
            <a:r>
              <a:rPr lang="zh-CN" altLang="en-US" sz="1900" dirty="0">
                <a:latin typeface="华文楷体" panose="02010600040101010101" pitchFamily="2" charset="-122"/>
                <a:ea typeface="华文楷体" panose="02010600040101010101" pitchFamily="2" charset="-122"/>
              </a:rPr>
              <a:t>探</a:t>
            </a:r>
            <a:r>
              <a:rPr lang="zh-CN" altLang="zh-CN" sz="1900" dirty="0">
                <a:latin typeface="华文楷体" panose="02010600040101010101" pitchFamily="2" charset="-122"/>
                <a:ea typeface="华文楷体" panose="02010600040101010101" pitchFamily="2" charset="-122"/>
              </a:rPr>
              <a:t>究将结合实际案例，探讨在跨文化交流中如何避免因餐饮礼仪差异引发的误解和冲突，并提出一些实用的建议</a:t>
            </a:r>
            <a:r>
              <a:rPr lang="zh-CN" altLang="zh-CN" sz="1900" dirty="0"/>
              <a:t>。</a:t>
            </a:r>
            <a:endParaRPr lang="en-US" altLang="zh-CN" sz="1900" dirty="0"/>
          </a:p>
          <a:p>
            <a:endParaRPr lang="en-US" sz="19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3"/>
            </p:custDataLst>
          </p:nvPr>
        </p:nvSpPr>
        <p:spPr>
          <a:xfrm>
            <a:off x="4664875" y="1840088"/>
            <a:ext cx="2990275" cy="923330"/>
          </a:xfrm>
          <a:prstGeom prst="rect">
            <a:avLst/>
          </a:prstGeom>
          <a:noFill/>
        </p:spPr>
        <p:txBody>
          <a:bodyPr wrap="square" rtlCol="0">
            <a:normAutofit/>
          </a:bodyPr>
          <a:lstStyle/>
          <a:p>
            <a:r>
              <a:rPr lang="en-US" altLang="zh-CN" sz="5400" dirty="0">
                <a:solidFill>
                  <a:schemeClr val="accent1"/>
                </a:solidFill>
                <a:latin typeface="Arial" panose="020B0604020202020204" pitchFamily="34" charset="0"/>
                <a:ea typeface="微软雅黑" panose="020B0503020204020204" charset="-122"/>
              </a:rPr>
              <a:t>PART 02</a:t>
            </a:r>
          </a:p>
        </p:txBody>
      </p:sp>
      <p:sp>
        <p:nvSpPr>
          <p:cNvPr id="5" name="标题 4"/>
          <p:cNvSpPr>
            <a:spLocks noGrp="1"/>
          </p:cNvSpPr>
          <p:nvPr>
            <p:ph type="title"/>
            <p:custDataLst>
              <p:tags r:id="rId4"/>
            </p:custDataLst>
          </p:nvPr>
        </p:nvSpPr>
        <p:spPr/>
        <p:txBody>
          <a:bodyPr>
            <a:noAutofit/>
          </a:bodyPr>
          <a:lstStyle/>
          <a:p>
            <a:r>
              <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rPr>
              <a:t>探究过程</a:t>
            </a:r>
          </a:p>
        </p:txBody>
      </p:sp>
    </p:spTree>
    <p:custDataLst>
      <p:tags r:id="rId2"/>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圆角矩形 50"/>
          <p:cNvSpPr/>
          <p:nvPr/>
        </p:nvSpPr>
        <p:spPr>
          <a:xfrm rot="10800000" flipV="1">
            <a:off x="334107" y="1671489"/>
            <a:ext cx="2104295" cy="491115"/>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t>1.准备</a:t>
            </a:r>
          </a:p>
        </p:txBody>
      </p:sp>
      <p:sp>
        <p:nvSpPr>
          <p:cNvPr id="60" name="矩形 59"/>
          <p:cNvSpPr/>
          <p:nvPr/>
        </p:nvSpPr>
        <p:spPr>
          <a:xfrm>
            <a:off x="2540635" y="1316884"/>
            <a:ext cx="7556266" cy="1200325"/>
          </a:xfrm>
          <a:prstGeom prst="rect">
            <a:avLst/>
          </a:prstGeom>
        </p:spPr>
        <p:txBody>
          <a:bodyPr wrap="square" lIns="91436" tIns="45718" rIns="91436" bIns="45718">
            <a:spAutoFit/>
          </a:bodyPr>
          <a:lstStyle/>
          <a:p>
            <a:pPr algn="just"/>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准备：在现实生活中发现许多中西方餐饮礼仪差异，对于这方面的了解仍是空白，于是联系其他成员决定展开主课题研究，设计了探究过程。</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75" name="矩形 74"/>
          <p:cNvSpPr/>
          <p:nvPr/>
        </p:nvSpPr>
        <p:spPr>
          <a:xfrm>
            <a:off x="2438403" y="252859"/>
            <a:ext cx="9753599" cy="484285"/>
          </a:xfrm>
          <a:prstGeom prst="rect">
            <a:avLst/>
          </a:prstGeom>
          <a:gradFill>
            <a:gsLst>
              <a:gs pos="0">
                <a:schemeClr val="accent1">
                  <a:lumMod val="5000"/>
                  <a:lumOff val="95000"/>
                  <a:alpha val="0"/>
                </a:schemeClr>
              </a:gs>
              <a:gs pos="78000">
                <a:schemeClr val="accent5"/>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76" name="圆角矩形 75"/>
          <p:cNvSpPr/>
          <p:nvPr/>
        </p:nvSpPr>
        <p:spPr>
          <a:xfrm rot="10800000" flipV="1">
            <a:off x="-5664" y="249441"/>
            <a:ext cx="484287" cy="491115"/>
          </a:xfrm>
          <a:prstGeom prst="roundRect">
            <a:avLst>
              <a:gd name="adj" fmla="val 5039"/>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800" dirty="0"/>
              <a:t>二</a:t>
            </a:r>
          </a:p>
        </p:txBody>
      </p:sp>
      <p:sp>
        <p:nvSpPr>
          <p:cNvPr id="77" name="文本框 76"/>
          <p:cNvSpPr txBox="1"/>
          <p:nvPr/>
        </p:nvSpPr>
        <p:spPr>
          <a:xfrm>
            <a:off x="618842" y="275483"/>
            <a:ext cx="1723541" cy="461661"/>
          </a:xfrm>
          <a:prstGeom prst="rect">
            <a:avLst/>
          </a:prstGeom>
          <a:noFill/>
        </p:spPr>
        <p:txBody>
          <a:bodyPr wrap="none" lIns="91436" tIns="45718" rIns="91436" bIns="45718" rtlCol="0">
            <a:spAutoFit/>
          </a:bodyPr>
          <a:lstStyle/>
          <a:p>
            <a:pPr algn="l"/>
            <a:r>
              <a:rPr lang="zh-CN" altLang="en-US" sz="2400" b="1" spc="600" dirty="0">
                <a:latin typeface="楷体" panose="02010609060101010101" pitchFamily="49" charset="-122"/>
                <a:ea typeface="楷体" panose="02010609060101010101" pitchFamily="49" charset="-122"/>
              </a:rPr>
              <a:t>研究过程</a:t>
            </a:r>
          </a:p>
        </p:txBody>
      </p:sp>
      <p:sp>
        <p:nvSpPr>
          <p:cNvPr id="78" name="矩形 77"/>
          <p:cNvSpPr/>
          <p:nvPr/>
        </p:nvSpPr>
        <p:spPr>
          <a:xfrm>
            <a:off x="2773651" y="305949"/>
            <a:ext cx="2684145" cy="397510"/>
          </a:xfrm>
          <a:prstGeom prst="rect">
            <a:avLst/>
          </a:prstGeom>
        </p:spPr>
        <p:txBody>
          <a:bodyPr wrap="none" lIns="91436" tIns="45718" rIns="91436" bIns="45718">
            <a:spAutoFit/>
          </a:bodyPr>
          <a:lstStyle/>
          <a:p>
            <a:pPr algn="ctr"/>
            <a:r>
              <a:rPr lang="en-US" altLang="zh-CN" sz="2000" dirty="0">
                <a:solidFill>
                  <a:schemeClr val="bg1"/>
                </a:solidFill>
                <a:latin typeface="微软雅黑" panose="020B0503020204020204" charset="-122"/>
                <a:ea typeface="微软雅黑" panose="020B0503020204020204" charset="-122"/>
              </a:rPr>
              <a:t>RESEARCH PROCESS</a:t>
            </a:r>
          </a:p>
        </p:txBody>
      </p:sp>
      <p:grpSp>
        <p:nvGrpSpPr>
          <p:cNvPr id="80" name="组 79"/>
          <p:cNvGrpSpPr/>
          <p:nvPr/>
        </p:nvGrpSpPr>
        <p:grpSpPr>
          <a:xfrm>
            <a:off x="11454106" y="252857"/>
            <a:ext cx="737892" cy="484288"/>
            <a:chOff x="11454105" y="252856"/>
            <a:chExt cx="737892" cy="484288"/>
          </a:xfrm>
        </p:grpSpPr>
        <p:grpSp>
          <p:nvGrpSpPr>
            <p:cNvPr id="82" name="组 81"/>
            <p:cNvGrpSpPr/>
            <p:nvPr/>
          </p:nvGrpSpPr>
          <p:grpSpPr>
            <a:xfrm>
              <a:off x="12039604" y="252856"/>
              <a:ext cx="152393" cy="484287"/>
              <a:chOff x="12039604" y="252856"/>
              <a:chExt cx="152393" cy="484287"/>
            </a:xfrm>
          </p:grpSpPr>
          <p:sp>
            <p:nvSpPr>
              <p:cNvPr id="86" name="圆角矩形 85"/>
              <p:cNvSpPr/>
              <p:nvPr/>
            </p:nvSpPr>
            <p:spPr>
              <a:xfrm rot="16200000" flipV="1">
                <a:off x="12072988" y="518121"/>
                <a:ext cx="85626" cy="152392"/>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rot="16200000" flipV="1">
                <a:off x="12072988" y="618134"/>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圆角矩形 87"/>
              <p:cNvSpPr/>
              <p:nvPr/>
            </p:nvSpPr>
            <p:spPr>
              <a:xfrm rot="16200000" flipV="1">
                <a:off x="12072988" y="321750"/>
                <a:ext cx="85626" cy="152392"/>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圆角矩形 88"/>
              <p:cNvSpPr/>
              <p:nvPr/>
            </p:nvSpPr>
            <p:spPr>
              <a:xfrm rot="16200000" flipV="1">
                <a:off x="12072988" y="421763"/>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圆角矩形 89"/>
              <p:cNvSpPr/>
              <p:nvPr/>
            </p:nvSpPr>
            <p:spPr>
              <a:xfrm rot="16200000" flipV="1">
                <a:off x="12072987" y="219473"/>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99"/>
            <p:cNvGrpSpPr/>
            <p:nvPr/>
          </p:nvGrpSpPr>
          <p:grpSpPr>
            <a:xfrm>
              <a:off x="11454105" y="252857"/>
              <a:ext cx="491115" cy="484287"/>
              <a:chOff x="1528923" y="220268"/>
              <a:chExt cx="1284096" cy="1266241"/>
            </a:xfrm>
          </p:grpSpPr>
          <p:sp>
            <p:nvSpPr>
              <p:cNvPr id="84" name="圆角矩形 83"/>
              <p:cNvSpPr/>
              <p:nvPr/>
            </p:nvSpPr>
            <p:spPr>
              <a:xfrm rot="16200000" flipV="1">
                <a:off x="1537850" y="211341"/>
                <a:ext cx="1266241" cy="1284096"/>
              </a:xfrm>
              <a:prstGeom prst="roundRect">
                <a:avLst>
                  <a:gd name="adj" fmla="val 5039"/>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grpSp>
      </p:grpSp>
      <p:sp>
        <p:nvSpPr>
          <p:cNvPr id="3" name="圆角矩形 50"/>
          <p:cNvSpPr/>
          <p:nvPr/>
        </p:nvSpPr>
        <p:spPr>
          <a:xfrm rot="10800000" flipV="1">
            <a:off x="328674" y="2602422"/>
            <a:ext cx="2104295" cy="491115"/>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2400" dirty="0"/>
              <a:t>2.</a:t>
            </a:r>
            <a:r>
              <a:rPr lang="zh-CN" altLang="en-US" sz="2400" dirty="0"/>
              <a:t>展开研究</a:t>
            </a:r>
          </a:p>
        </p:txBody>
      </p:sp>
      <p:sp>
        <p:nvSpPr>
          <p:cNvPr id="5" name="文本框 4"/>
          <p:cNvSpPr txBox="1"/>
          <p:nvPr/>
        </p:nvSpPr>
        <p:spPr>
          <a:xfrm>
            <a:off x="2607629" y="3007171"/>
            <a:ext cx="6976741" cy="2954655"/>
          </a:xfrm>
          <a:prstGeom prst="rect">
            <a:avLst/>
          </a:prstGeom>
          <a:noFill/>
        </p:spPr>
        <p:txBody>
          <a:bodyPr wrap="square">
            <a:spAutoFit/>
          </a:bodyPr>
          <a:lstStyle/>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差异一：餐具使用</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差异二：座位安排</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差异三：用餐方式</a:t>
            </a:r>
            <a:endParaRPr lang="en-US" altLang="zh-CN" sz="2400" b="1" kern="100" dirty="0">
              <a:effectLst/>
              <a:latin typeface="等线" panose="02010600030101010101" pitchFamily="2" charset="-122"/>
              <a:ea typeface="楷体" panose="02010609060101010101" pitchFamily="49" charset="-122"/>
              <a:cs typeface="Times New Roman" panose="02020603050405020304" pitchFamily="18" charset="0"/>
            </a:endParaRPr>
          </a:p>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差异四：餐桌礼仪细节</a:t>
            </a:r>
            <a:endParaRPr lang="en-US" altLang="zh-CN" sz="2400" b="1" kern="100" dirty="0">
              <a:effectLst/>
              <a:latin typeface="等线" panose="02010600030101010101" pitchFamily="2" charset="-122"/>
              <a:ea typeface="楷体" panose="02010609060101010101" pitchFamily="49" charset="-122"/>
              <a:cs typeface="Times New Roman" panose="02020603050405020304" pitchFamily="18" charset="0"/>
            </a:endParaRPr>
          </a:p>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差异五：饮食观念</a:t>
            </a:r>
            <a:endParaRPr lang="en-US" altLang="zh-CN" sz="2400" b="1" kern="100" dirty="0">
              <a:effectLst/>
              <a:latin typeface="等线" panose="02010600030101010101" pitchFamily="2" charset="-122"/>
              <a:ea typeface="楷体" panose="02010609060101010101" pitchFamily="49" charset="-122"/>
              <a:cs typeface="Times New Roman" panose="02020603050405020304" pitchFamily="18" charset="0"/>
            </a:endParaRPr>
          </a:p>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差异六：用餐氛围</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6" name="文本框 5"/>
          <p:cNvSpPr txBox="1"/>
          <p:nvPr/>
        </p:nvSpPr>
        <p:spPr>
          <a:xfrm>
            <a:off x="6592545" y="5363848"/>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2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中西方餐饮文化差异</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9" name="文本框 8"/>
          <p:cNvSpPr txBox="1"/>
          <p:nvPr/>
        </p:nvSpPr>
        <p:spPr>
          <a:xfrm>
            <a:off x="407071" y="5442086"/>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中西方不同餐饮美食</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10" name="文本框 9"/>
          <p:cNvSpPr txBox="1"/>
          <p:nvPr/>
        </p:nvSpPr>
        <p:spPr>
          <a:xfrm>
            <a:off x="10096901" y="5425604"/>
            <a:ext cx="4259580" cy="307777"/>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3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西方餐饮美食</a:t>
            </a:r>
            <a:endParaRPr lang="en-US" altLang="zh-CN"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pic>
        <p:nvPicPr>
          <p:cNvPr id="1028" name="Picture 4">
            <a:extLst>
              <a:ext uri="{FF2B5EF4-FFF2-40B4-BE49-F238E27FC236}">
                <a16:creationId xmlns:a16="http://schemas.microsoft.com/office/drawing/2014/main" id="{2AE8F624-D1A1-912E-AD22-EE024CE87E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5683" y="3049618"/>
            <a:ext cx="3714816" cy="208932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4EB06E4B-D21C-16EA-8C25-EEE0B1424F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071" y="3337950"/>
            <a:ext cx="2025898" cy="202589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5379692E-87ED-9BED-22A1-A458F46F664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9" t="28960" r="-209" b="-3630"/>
          <a:stretch/>
        </p:blipFill>
        <p:spPr bwMode="auto">
          <a:xfrm>
            <a:off x="9759030" y="2729373"/>
            <a:ext cx="2186191" cy="24486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68821" y="869601"/>
            <a:ext cx="5139604" cy="3647152"/>
          </a:xfrm>
          <a:prstGeom prst="rect">
            <a:avLst/>
          </a:prstGeom>
          <a:noFill/>
        </p:spPr>
        <p:txBody>
          <a:bodyPr wrap="square">
            <a:spAutoFit/>
          </a:bodyPr>
          <a:lstStyle/>
          <a:p>
            <a:pPr algn="just"/>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中国</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主要使用筷子，辅以汤匙、碗等。</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筷子使用讲究技巧和礼仪，例如不能插在饭里、不能用筷子指人等。这体现了中国文化中</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含蓄、内敛的特质，以及对和谐、秩序的追求。</a:t>
            </a:r>
            <a:endParaRPr lang="zh-CN" altLang="zh-CN" sz="2100" b="1"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西方</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主要使用刀叉，辅以餐盘、酒杯等</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。刀叉使用顺序和摆放方式都有严格规定，例如从外到内使用刀叉、用餐完毕将刀叉并排放在餐盘上等。这体现了西方文化中</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理性、规范的特质，以及对个人空间和独立性的重视。 </a:t>
            </a:r>
            <a:endParaRPr lang="zh-CN" altLang="zh-CN" sz="2100" b="1"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3" name="文本框 12"/>
          <p:cNvSpPr txBox="1"/>
          <p:nvPr/>
        </p:nvSpPr>
        <p:spPr>
          <a:xfrm>
            <a:off x="168821" y="332867"/>
            <a:ext cx="6097604" cy="584775"/>
          </a:xfrm>
          <a:prstGeom prst="rect">
            <a:avLst/>
          </a:prstGeom>
          <a:noFill/>
        </p:spPr>
        <p:txBody>
          <a:bodyPr wrap="square">
            <a:spAutoFit/>
          </a:bodyPr>
          <a:lstStyle/>
          <a:p>
            <a:pPr algn="just"/>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差异一：餐具使用</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20" name="文本框 19"/>
          <p:cNvSpPr txBox="1"/>
          <p:nvPr/>
        </p:nvSpPr>
        <p:spPr>
          <a:xfrm>
            <a:off x="5604813" y="3694084"/>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4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中餐餐具使用习惯</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21" name="文本框 20"/>
          <p:cNvSpPr txBox="1"/>
          <p:nvPr/>
        </p:nvSpPr>
        <p:spPr>
          <a:xfrm>
            <a:off x="8883516" y="3694084"/>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5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西餐餐具使用习惯</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pic>
        <p:nvPicPr>
          <p:cNvPr id="2050" name="Picture 2">
            <a:extLst>
              <a:ext uri="{FF2B5EF4-FFF2-40B4-BE49-F238E27FC236}">
                <a16:creationId xmlns:a16="http://schemas.microsoft.com/office/drawing/2014/main" id="{B30BACC7-2E27-EA27-0613-54A6D12BE1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4327" y="1092733"/>
            <a:ext cx="2238979" cy="257834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F2D5FD2-B350-9F35-1A66-AC81EAB44D2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7617" t="23282" r="11065"/>
          <a:stretch/>
        </p:blipFill>
        <p:spPr bwMode="auto">
          <a:xfrm>
            <a:off x="5557470" y="1131873"/>
            <a:ext cx="2011099" cy="2516205"/>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a:extLst>
              <a:ext uri="{FF2B5EF4-FFF2-40B4-BE49-F238E27FC236}">
                <a16:creationId xmlns:a16="http://schemas.microsoft.com/office/drawing/2014/main" id="{FE688DFC-D255-B2CC-0376-B2B64B117FED}"/>
              </a:ext>
            </a:extLst>
          </p:cNvPr>
          <p:cNvSpPr txBox="1"/>
          <p:nvPr/>
        </p:nvSpPr>
        <p:spPr>
          <a:xfrm>
            <a:off x="2898256" y="4382777"/>
            <a:ext cx="6097604" cy="584775"/>
          </a:xfrm>
          <a:prstGeom prst="rect">
            <a:avLst/>
          </a:prstGeom>
          <a:noFill/>
        </p:spPr>
        <p:txBody>
          <a:bodyPr wrap="square">
            <a:spAutoFit/>
          </a:bodyPr>
          <a:lstStyle/>
          <a:p>
            <a:pPr algn="just"/>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差异</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二</a:t>
            </a:r>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座位安排</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7299E3CA-22DA-A0A8-B980-3742BCEF0D91}"/>
              </a:ext>
            </a:extLst>
          </p:cNvPr>
          <p:cNvSpPr txBox="1"/>
          <p:nvPr/>
        </p:nvSpPr>
        <p:spPr>
          <a:xfrm>
            <a:off x="2898256" y="5134451"/>
            <a:ext cx="9246861" cy="1723549"/>
          </a:xfrm>
          <a:prstGeom prst="rect">
            <a:avLst/>
          </a:prstGeom>
          <a:noFill/>
        </p:spPr>
        <p:txBody>
          <a:bodyPr wrap="square" rtlCol="0">
            <a:spAutoFit/>
          </a:bodyPr>
          <a:lstStyle/>
          <a:p>
            <a:pPr algn="just"/>
            <a:r>
              <a:rPr lang="zh-CN" altLang="zh-CN" sz="2200" b="1" kern="100" dirty="0" smtClean="0">
                <a:effectLst/>
                <a:latin typeface="等线" panose="02010600030101010101" pitchFamily="2" charset="-122"/>
                <a:ea typeface="楷体" panose="02010609060101010101" pitchFamily="49" charset="-122"/>
                <a:cs typeface="Times New Roman" panose="02020603050405020304" pitchFamily="18" charset="0"/>
              </a:rPr>
              <a:t>中国</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：讲究</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长幼尊卑，通常长辈或贵宾坐主位，</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其他人按辈分或地位依次入座。这体现了中国传统文化中</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等级观念和尊老爱幼的美德</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a:t>
            </a:r>
            <a:endParaRPr lang="zh-CN" altLang="zh-CN" sz="22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西方</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相对自由</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，通常主人和女主人分别坐在长桌两端，客人男女间隔入座。这体现了西方文化中</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平等、自由的特质，以及对个人权利的尊重。</a:t>
            </a:r>
            <a:endParaRPr lang="zh-CN" altLang="zh-CN" sz="2200" b="1"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pic>
        <p:nvPicPr>
          <p:cNvPr id="2054" name="Picture 6">
            <a:extLst>
              <a:ext uri="{FF2B5EF4-FFF2-40B4-BE49-F238E27FC236}">
                <a16:creationId xmlns:a16="http://schemas.microsoft.com/office/drawing/2014/main" id="{76DE8F37-7E21-9E0D-8979-C7AA6C757AD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3862" y="4535752"/>
            <a:ext cx="2594761" cy="1949116"/>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A9FCDE42-7CC8-90B3-DBAE-BD585B612C49}"/>
              </a:ext>
            </a:extLst>
          </p:cNvPr>
          <p:cNvSpPr txBox="1"/>
          <p:nvPr/>
        </p:nvSpPr>
        <p:spPr>
          <a:xfrm>
            <a:off x="395145" y="6522867"/>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6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中餐座位安排习惯</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57F62-CD53-B15B-C1DF-19DD92457BB5}"/>
            </a:ext>
          </a:extLst>
        </p:cNvPr>
        <p:cNvGrpSpPr/>
        <p:nvPr/>
      </p:nvGrpSpPr>
      <p:grpSpPr>
        <a:xfrm>
          <a:off x="0" y="0"/>
          <a:ext cx="0" cy="0"/>
          <a:chOff x="0" y="0"/>
          <a:chExt cx="0" cy="0"/>
        </a:xfrm>
      </p:grpSpPr>
      <p:sp>
        <p:nvSpPr>
          <p:cNvPr id="11" name="文本框 10">
            <a:extLst>
              <a:ext uri="{FF2B5EF4-FFF2-40B4-BE49-F238E27FC236}">
                <a16:creationId xmlns:a16="http://schemas.microsoft.com/office/drawing/2014/main" id="{530D3EAD-5740-E3EB-4276-E46B01FA239D}"/>
              </a:ext>
            </a:extLst>
          </p:cNvPr>
          <p:cNvSpPr txBox="1"/>
          <p:nvPr/>
        </p:nvSpPr>
        <p:spPr>
          <a:xfrm>
            <a:off x="152057" y="1008674"/>
            <a:ext cx="5139604" cy="2800767"/>
          </a:xfrm>
          <a:prstGeom prst="rect">
            <a:avLst/>
          </a:prstGeom>
          <a:noFill/>
        </p:spPr>
        <p:txBody>
          <a:bodyPr wrap="square">
            <a:spAutoFit/>
          </a:bodyPr>
          <a:lstStyle/>
          <a:p>
            <a:pPr algn="just"/>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中国：</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饮食采用</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共餐</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制，围坐一桌共享美食</a:t>
            </a:r>
            <a:r>
              <a:rPr lang="en-US" altLang="zh-CN" sz="2200"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。这种饮食方式体现了中国人的团结和礼貌，用餐时通常使用筷子，</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讲究热闹和随意的气氛。</a:t>
            </a:r>
            <a:endParaRPr lang="zh-CN" altLang="zh-CN" sz="22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西方：</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饮食采用</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分餐</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制，每人一份</a:t>
            </a:r>
            <a:r>
              <a:rPr lang="en-US" altLang="zh-CN" sz="2200"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。这种饮食方式反映了西方人的独立和理性思维，用餐时通常使用刀叉，</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讲究优雅和安静的气氛。</a:t>
            </a:r>
            <a:endParaRPr lang="zh-CN" altLang="zh-CN" sz="2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3" name="文本框 12">
            <a:extLst>
              <a:ext uri="{FF2B5EF4-FFF2-40B4-BE49-F238E27FC236}">
                <a16:creationId xmlns:a16="http://schemas.microsoft.com/office/drawing/2014/main" id="{7D155D80-B238-FD74-6704-547EAA176ACF}"/>
              </a:ext>
            </a:extLst>
          </p:cNvPr>
          <p:cNvSpPr txBox="1"/>
          <p:nvPr/>
        </p:nvSpPr>
        <p:spPr>
          <a:xfrm>
            <a:off x="168821" y="501189"/>
            <a:ext cx="6097604" cy="584775"/>
          </a:xfrm>
          <a:prstGeom prst="rect">
            <a:avLst/>
          </a:prstGeom>
          <a:noFill/>
        </p:spPr>
        <p:txBody>
          <a:bodyPr wrap="square">
            <a:spAutoFit/>
          </a:bodyPr>
          <a:lstStyle/>
          <a:p>
            <a:pPr algn="just"/>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差异</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三</a:t>
            </a:r>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用餐方式</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20" name="文本框 19">
            <a:extLst>
              <a:ext uri="{FF2B5EF4-FFF2-40B4-BE49-F238E27FC236}">
                <a16:creationId xmlns:a16="http://schemas.microsoft.com/office/drawing/2014/main" id="{09E57DC3-C3A3-0B8A-9EB8-81FE416F0633}"/>
              </a:ext>
            </a:extLst>
          </p:cNvPr>
          <p:cNvSpPr txBox="1"/>
          <p:nvPr/>
        </p:nvSpPr>
        <p:spPr>
          <a:xfrm>
            <a:off x="6054106" y="3230988"/>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7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中餐共餐制</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21" name="文本框 20">
            <a:extLst>
              <a:ext uri="{FF2B5EF4-FFF2-40B4-BE49-F238E27FC236}">
                <a16:creationId xmlns:a16="http://schemas.microsoft.com/office/drawing/2014/main" id="{188106D0-3707-4F10-9A26-44737BE5495F}"/>
              </a:ext>
            </a:extLst>
          </p:cNvPr>
          <p:cNvSpPr txBox="1"/>
          <p:nvPr/>
        </p:nvSpPr>
        <p:spPr>
          <a:xfrm>
            <a:off x="9133425" y="3230988"/>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8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西餐分餐制</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2" name="文本框 1">
            <a:extLst>
              <a:ext uri="{FF2B5EF4-FFF2-40B4-BE49-F238E27FC236}">
                <a16:creationId xmlns:a16="http://schemas.microsoft.com/office/drawing/2014/main" id="{A368344E-B1E6-9F7A-3075-AA3276E63CAC}"/>
              </a:ext>
            </a:extLst>
          </p:cNvPr>
          <p:cNvSpPr txBox="1"/>
          <p:nvPr/>
        </p:nvSpPr>
        <p:spPr>
          <a:xfrm>
            <a:off x="2901597" y="3928591"/>
            <a:ext cx="6097604" cy="584775"/>
          </a:xfrm>
          <a:prstGeom prst="rect">
            <a:avLst/>
          </a:prstGeom>
          <a:noFill/>
        </p:spPr>
        <p:txBody>
          <a:bodyPr wrap="square">
            <a:spAutoFit/>
          </a:bodyPr>
          <a:lstStyle/>
          <a:p>
            <a:pPr algn="just"/>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差异</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四</a:t>
            </a:r>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餐桌礼仪细节</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95CFDA16-047D-83BB-E1EF-3AD1EFB7A54A}"/>
              </a:ext>
            </a:extLst>
          </p:cNvPr>
          <p:cNvSpPr txBox="1"/>
          <p:nvPr/>
        </p:nvSpPr>
        <p:spPr>
          <a:xfrm>
            <a:off x="2901597" y="4546720"/>
            <a:ext cx="8433503" cy="2308324"/>
          </a:xfrm>
          <a:prstGeom prst="rect">
            <a:avLst/>
          </a:prstGeom>
          <a:noFill/>
        </p:spPr>
        <p:txBody>
          <a:bodyPr wrap="square" rtlCol="0">
            <a:spAutoFit/>
          </a:bodyPr>
          <a:lstStyle/>
          <a:p>
            <a:pPr algn="just"/>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中国</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：讲究</a:t>
            </a:r>
            <a:r>
              <a:rPr lang="en-US" altLang="zh-CN" sz="21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食不言寝不语</a:t>
            </a:r>
            <a:r>
              <a:rPr lang="en-US" altLang="zh-CN" sz="2100" kern="100" dirty="0">
                <a:effectLst/>
                <a:latin typeface="楷体" panose="02010609060101010101" pitchFamily="49" charset="-122"/>
                <a:ea typeface="等线" panose="02010600030101010101" pitchFamily="2" charset="-122"/>
                <a:cs typeface="Times New Roman" panose="02020603050405020304" pitchFamily="18" charset="0"/>
              </a:rPr>
              <a:t>”</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，用餐时不宜大声喧哗；敬酒时要双手举杯，以示尊重。这体现了中国文化中</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含蓄、内敛</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的特质，</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以及对礼仪规范的重视。</a:t>
            </a:r>
            <a:endParaRPr lang="zh-CN" altLang="zh-CN" sz="21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西方</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：用餐时可</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以轻声交谈，但不宜谈论敏感话题</a:t>
            </a:r>
            <a:r>
              <a:rPr lang="zh-CN" altLang="zh-CN" sz="2100" kern="100" dirty="0">
                <a:effectLst/>
                <a:latin typeface="等线" panose="02010600030101010101" pitchFamily="2" charset="-122"/>
                <a:ea typeface="楷体" panose="02010609060101010101" pitchFamily="49" charset="-122"/>
                <a:cs typeface="Times New Roman" panose="02020603050405020304" pitchFamily="18" charset="0"/>
              </a:rPr>
              <a:t>；喝汤时不能发出声音，餐具不能碰撞发出声响。这体现了西方文化中</a:t>
            </a:r>
            <a:r>
              <a:rPr lang="zh-CN" altLang="zh-CN" sz="2100" b="1" kern="100" dirty="0">
                <a:effectLst/>
                <a:latin typeface="等线" panose="02010600030101010101" pitchFamily="2" charset="-122"/>
                <a:ea typeface="楷体" panose="02010609060101010101" pitchFamily="49" charset="-122"/>
                <a:cs typeface="Times New Roman" panose="02020603050405020304" pitchFamily="18" charset="0"/>
              </a:rPr>
              <a:t>理性、规范的特质，以及对个人行为的约束。</a:t>
            </a:r>
            <a:endParaRPr lang="zh-CN" altLang="zh-CN" sz="21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文本框 3">
            <a:extLst>
              <a:ext uri="{FF2B5EF4-FFF2-40B4-BE49-F238E27FC236}">
                <a16:creationId xmlns:a16="http://schemas.microsoft.com/office/drawing/2014/main" id="{33717C75-218D-8DCD-31F7-F1A2430F5D54}"/>
              </a:ext>
            </a:extLst>
          </p:cNvPr>
          <p:cNvSpPr txBox="1"/>
          <p:nvPr/>
        </p:nvSpPr>
        <p:spPr>
          <a:xfrm>
            <a:off x="655406" y="6532920"/>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9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中餐餐桌礼仪细节</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pic>
        <p:nvPicPr>
          <p:cNvPr id="3076" name="Picture 4">
            <a:extLst>
              <a:ext uri="{FF2B5EF4-FFF2-40B4-BE49-F238E27FC236}">
                <a16:creationId xmlns:a16="http://schemas.microsoft.com/office/drawing/2014/main" id="{4F738E37-E86D-5FE6-FC85-C21BAB787E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2718" y="1151645"/>
            <a:ext cx="3029652" cy="201976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EFB6A2D3-8832-2D5C-6CE3-07DED89DE2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34907" y="1151645"/>
            <a:ext cx="2700193" cy="202514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3284754B-5D4B-1D6D-70FB-5CA99E3702B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406" y="3928591"/>
            <a:ext cx="2083217" cy="262682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134441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7AECC-5807-DF6E-83EC-07BCE564E046}"/>
            </a:ext>
          </a:extLst>
        </p:cNvPr>
        <p:cNvGrpSpPr/>
        <p:nvPr/>
      </p:nvGrpSpPr>
      <p:grpSpPr>
        <a:xfrm>
          <a:off x="0" y="0"/>
          <a:ext cx="0" cy="0"/>
          <a:chOff x="0" y="0"/>
          <a:chExt cx="0" cy="0"/>
        </a:xfrm>
      </p:grpSpPr>
      <p:sp>
        <p:nvSpPr>
          <p:cNvPr id="11" name="文本框 10">
            <a:extLst>
              <a:ext uri="{FF2B5EF4-FFF2-40B4-BE49-F238E27FC236}">
                <a16:creationId xmlns:a16="http://schemas.microsoft.com/office/drawing/2014/main" id="{5659B72F-C7F4-CB58-0ECE-0072F0B6B937}"/>
              </a:ext>
            </a:extLst>
          </p:cNvPr>
          <p:cNvSpPr txBox="1"/>
          <p:nvPr/>
        </p:nvSpPr>
        <p:spPr>
          <a:xfrm>
            <a:off x="168821" y="1018972"/>
            <a:ext cx="5608450" cy="3170099"/>
          </a:xfrm>
          <a:prstGeom prst="rect">
            <a:avLst/>
          </a:prstGeom>
          <a:noFill/>
        </p:spPr>
        <p:txBody>
          <a:bodyPr wrap="square">
            <a:spAutoFit/>
          </a:bodyPr>
          <a:lstStyle/>
          <a:p>
            <a:pPr algn="just"/>
            <a:r>
              <a:rPr lang="zh-CN" altLang="zh-CN" sz="2000" b="1" kern="100" dirty="0">
                <a:effectLst/>
                <a:latin typeface="等线" panose="02010600030101010101" pitchFamily="2" charset="-122"/>
                <a:ea typeface="楷体" panose="02010609060101010101" pitchFamily="49" charset="-122"/>
                <a:cs typeface="Times New Roman" panose="02020603050405020304" pitchFamily="18" charset="0"/>
              </a:rPr>
              <a:t>中国：饮食注重口味和美味，追求色、香、味、形的和谐统一</a:t>
            </a:r>
            <a:r>
              <a:rPr lang="en-US" altLang="zh-CN" sz="2000"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。中国人非常重视</a:t>
            </a:r>
            <a:r>
              <a:rPr lang="en-US" altLang="zh-CN" sz="20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吃</a:t>
            </a:r>
            <a:r>
              <a:rPr lang="en-US" altLang="zh-CN" sz="20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，认为</a:t>
            </a:r>
            <a:r>
              <a:rPr lang="en-US" altLang="zh-CN" sz="20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民以食为天</a:t>
            </a:r>
            <a:r>
              <a:rPr lang="en-US" altLang="zh-CN" sz="20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，饮食不仅仅是为了维持生存，更是享受生活的一种方式。因此，中国菜肴讲究调味和平衡，每一道菜都有其独特的造型和口感。</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2000"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000" b="1" kern="100" dirty="0">
                <a:effectLst/>
                <a:latin typeface="等线" panose="02010600030101010101" pitchFamily="2" charset="-122"/>
                <a:ea typeface="楷体" panose="02010609060101010101" pitchFamily="49" charset="-122"/>
                <a:cs typeface="Times New Roman" panose="02020603050405020304" pitchFamily="18" charset="0"/>
              </a:rPr>
              <a:t>西方：饮食则注重科学营养和理性搭配</a:t>
            </a:r>
            <a:r>
              <a:rPr lang="en-US" altLang="zh-CN" sz="2000"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。西方人认为饮食只是一种手段，享受在饮食中并不占重要位置，因此他们更注重食物的营养成分和卡路里摄取。西餐通常以清淡、均衡的饮食为主，强调食物的原汁原味和营养价值。</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3" name="文本框 12">
            <a:extLst>
              <a:ext uri="{FF2B5EF4-FFF2-40B4-BE49-F238E27FC236}">
                <a16:creationId xmlns:a16="http://schemas.microsoft.com/office/drawing/2014/main" id="{05366C0E-96B9-FC47-3D2E-7FEF53967221}"/>
              </a:ext>
            </a:extLst>
          </p:cNvPr>
          <p:cNvSpPr txBox="1"/>
          <p:nvPr/>
        </p:nvSpPr>
        <p:spPr>
          <a:xfrm>
            <a:off x="168821" y="385263"/>
            <a:ext cx="6097604" cy="584775"/>
          </a:xfrm>
          <a:prstGeom prst="rect">
            <a:avLst/>
          </a:prstGeom>
          <a:noFill/>
        </p:spPr>
        <p:txBody>
          <a:bodyPr wrap="square">
            <a:spAutoFit/>
          </a:bodyPr>
          <a:lstStyle/>
          <a:p>
            <a:pPr algn="just"/>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差异</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五</a:t>
            </a:r>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饮食观念</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20" name="文本框 19">
            <a:extLst>
              <a:ext uri="{FF2B5EF4-FFF2-40B4-BE49-F238E27FC236}">
                <a16:creationId xmlns:a16="http://schemas.microsoft.com/office/drawing/2014/main" id="{4C4C381E-E265-D8CD-E40D-9B7AE64302FB}"/>
              </a:ext>
            </a:extLst>
          </p:cNvPr>
          <p:cNvSpPr txBox="1"/>
          <p:nvPr/>
        </p:nvSpPr>
        <p:spPr>
          <a:xfrm>
            <a:off x="6449342" y="3692234"/>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10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中餐热闹氛围</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21" name="文本框 20">
            <a:extLst>
              <a:ext uri="{FF2B5EF4-FFF2-40B4-BE49-F238E27FC236}">
                <a16:creationId xmlns:a16="http://schemas.microsoft.com/office/drawing/2014/main" id="{3B7A7F60-2DCA-0BE6-F207-B14EDBF8AA37}"/>
              </a:ext>
            </a:extLst>
          </p:cNvPr>
          <p:cNvSpPr txBox="1"/>
          <p:nvPr/>
        </p:nvSpPr>
        <p:spPr>
          <a:xfrm>
            <a:off x="9675230" y="3692234"/>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11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西餐优雅氛围</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2" name="文本框 1">
            <a:extLst>
              <a:ext uri="{FF2B5EF4-FFF2-40B4-BE49-F238E27FC236}">
                <a16:creationId xmlns:a16="http://schemas.microsoft.com/office/drawing/2014/main" id="{F688785A-8A2B-B704-1E6D-5700DDC657C3}"/>
              </a:ext>
            </a:extLst>
          </p:cNvPr>
          <p:cNvSpPr txBox="1"/>
          <p:nvPr/>
        </p:nvSpPr>
        <p:spPr>
          <a:xfrm>
            <a:off x="4991515" y="4444529"/>
            <a:ext cx="6097604" cy="584775"/>
          </a:xfrm>
          <a:prstGeom prst="rect">
            <a:avLst/>
          </a:prstGeom>
          <a:noFill/>
        </p:spPr>
        <p:txBody>
          <a:bodyPr wrap="square">
            <a:spAutoFit/>
          </a:bodyPr>
          <a:lstStyle/>
          <a:p>
            <a:pPr algn="just"/>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差异</a:t>
            </a:r>
            <a:r>
              <a:rPr lang="zh-CN" altLang="en-US" sz="3200" b="1" kern="100" dirty="0">
                <a:latin typeface="等线" panose="02010600030101010101" pitchFamily="2" charset="-122"/>
                <a:ea typeface="楷体" panose="02010609060101010101" pitchFamily="49" charset="-122"/>
                <a:cs typeface="Times New Roman" panose="02020603050405020304" pitchFamily="18" charset="0"/>
              </a:rPr>
              <a:t>六</a:t>
            </a:r>
            <a:r>
              <a:rPr lang="zh-CN" altLang="zh-CN" sz="3200" b="1"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en-US" sz="3200" b="1" kern="100" dirty="0">
                <a:effectLst/>
                <a:latin typeface="等线" panose="02010600030101010101" pitchFamily="2" charset="-122"/>
                <a:ea typeface="楷体" panose="02010609060101010101" pitchFamily="49" charset="-122"/>
                <a:cs typeface="Times New Roman" panose="02020603050405020304" pitchFamily="18" charset="0"/>
              </a:rPr>
              <a:t>用餐氛围</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4768F81B-82A3-823C-D38C-5D3058EBEB7D}"/>
              </a:ext>
            </a:extLst>
          </p:cNvPr>
          <p:cNvSpPr txBox="1"/>
          <p:nvPr/>
        </p:nvSpPr>
        <p:spPr>
          <a:xfrm>
            <a:off x="4991515" y="5025020"/>
            <a:ext cx="5717407" cy="1785104"/>
          </a:xfrm>
          <a:prstGeom prst="rect">
            <a:avLst/>
          </a:prstGeom>
          <a:noFill/>
        </p:spPr>
        <p:txBody>
          <a:bodyPr wrap="square" rtlCol="0">
            <a:spAutoFit/>
          </a:bodyPr>
          <a:lstStyle/>
          <a:p>
            <a:pPr algn="just"/>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中国</a:t>
            </a:r>
            <a:r>
              <a:rPr lang="zh-CN" altLang="zh-CN" sz="2200" b="1" kern="100" dirty="0" smtClean="0">
                <a:effectLst/>
                <a:latin typeface="等线" panose="02010600030101010101" pitchFamily="2" charset="-122"/>
                <a:ea typeface="楷体" panose="02010609060101010101" pitchFamily="49" charset="-122"/>
                <a:cs typeface="Times New Roman" panose="02020603050405020304" pitchFamily="18" charset="0"/>
              </a:rPr>
              <a:t>：</a:t>
            </a:r>
            <a:r>
              <a:rPr lang="zh-CN" altLang="en-US" sz="2200" b="1" kern="100" dirty="0">
                <a:latin typeface="等线" panose="02010600030101010101" pitchFamily="2" charset="-122"/>
                <a:ea typeface="楷体" panose="02010609060101010101" pitchFamily="49" charset="-122"/>
                <a:cs typeface="Times New Roman" panose="02020603050405020304" pitchFamily="18" charset="0"/>
              </a:rPr>
              <a:t>聚会</a:t>
            </a:r>
            <a:r>
              <a:rPr lang="zh-CN" altLang="zh-CN" sz="2200" b="1" kern="100" dirty="0" smtClean="0">
                <a:effectLst/>
                <a:latin typeface="等线" panose="02010600030101010101" pitchFamily="2" charset="-122"/>
                <a:ea typeface="楷体" panose="02010609060101010101" pitchFamily="49" charset="-122"/>
                <a:cs typeface="Times New Roman" panose="02020603050405020304" pitchFamily="18" charset="0"/>
              </a:rPr>
              <a:t>用餐</a:t>
            </a:r>
            <a:r>
              <a:rPr lang="zh-CN" altLang="en-US" sz="2200" b="1" kern="100" dirty="0" smtClean="0">
                <a:effectLst/>
                <a:latin typeface="等线" panose="02010600030101010101" pitchFamily="2" charset="-122"/>
                <a:ea typeface="楷体" panose="02010609060101010101" pitchFamily="49" charset="-122"/>
                <a:cs typeface="Times New Roman" panose="02020603050405020304" pitchFamily="18" charset="0"/>
              </a:rPr>
              <a:t>时</a:t>
            </a:r>
            <a:r>
              <a:rPr lang="zh-CN" altLang="zh-CN" sz="2200" kern="100" dirty="0" smtClean="0">
                <a:effectLst/>
                <a:latin typeface="等线" panose="02010600030101010101" pitchFamily="2" charset="-122"/>
                <a:ea typeface="楷体" panose="02010609060101010101" pitchFamily="49" charset="-122"/>
                <a:cs typeface="Times New Roman" panose="02020603050405020304" pitchFamily="18" charset="0"/>
              </a:rPr>
              <a:t>氛围</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热闹、随意</a:t>
            </a:r>
            <a:r>
              <a:rPr lang="en-US" altLang="zh-CN" sz="2200"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kern="100" dirty="0" smtClean="0">
                <a:effectLst/>
                <a:latin typeface="等线" panose="02010600030101010101" pitchFamily="2" charset="-122"/>
                <a:ea typeface="楷体" panose="02010609060101010101" pitchFamily="49" charset="-122"/>
                <a:cs typeface="Times New Roman" panose="02020603050405020304" pitchFamily="18" charset="0"/>
              </a:rPr>
              <a:t>，</a:t>
            </a:r>
            <a:r>
              <a:rPr lang="zh-CN" altLang="en-US" sz="2200" b="1" kern="100" dirty="0" smtClean="0">
                <a:effectLst/>
                <a:latin typeface="等线" panose="02010600030101010101" pitchFamily="2" charset="-122"/>
                <a:ea typeface="楷体" panose="02010609060101010101" pitchFamily="49" charset="-122"/>
                <a:cs typeface="Times New Roman" panose="02020603050405020304" pitchFamily="18" charset="0"/>
              </a:rPr>
              <a:t>家庭用餐时</a:t>
            </a:r>
            <a:r>
              <a:rPr lang="zh-CN" altLang="zh-CN" sz="2200" kern="100" dirty="0" smtClean="0">
                <a:effectLst/>
                <a:latin typeface="等线" panose="02010600030101010101" pitchFamily="2" charset="-122"/>
                <a:ea typeface="楷体" panose="02010609060101010101" pitchFamily="49" charset="-122"/>
                <a:cs typeface="Times New Roman" panose="02020603050405020304" pitchFamily="18" charset="0"/>
              </a:rPr>
              <a:t>讲究</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食不言，用餐时气氛严肃。</a:t>
            </a:r>
            <a:endParaRPr lang="zh-CN" altLang="zh-CN" sz="22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2200"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西方：用餐氛围优雅、安静</a:t>
            </a:r>
            <a:r>
              <a:rPr lang="en-US" altLang="zh-CN" sz="2200"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kern="100" dirty="0">
                <a:effectLst/>
                <a:latin typeface="等线" panose="02010600030101010101" pitchFamily="2" charset="-122"/>
                <a:ea typeface="楷体" panose="02010609060101010101" pitchFamily="49" charset="-122"/>
                <a:cs typeface="Times New Roman" panose="02020603050405020304" pitchFamily="18" charset="0"/>
              </a:rPr>
              <a:t>，讲究交流和沟通，用餐时可能会有音乐伴奏。</a:t>
            </a:r>
            <a:endParaRPr lang="zh-CN" altLang="zh-CN" sz="2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sz="2200" dirty="0"/>
          </a:p>
        </p:txBody>
      </p:sp>
      <p:sp>
        <p:nvSpPr>
          <p:cNvPr id="4" name="文本框 3">
            <a:extLst>
              <a:ext uri="{FF2B5EF4-FFF2-40B4-BE49-F238E27FC236}">
                <a16:creationId xmlns:a16="http://schemas.microsoft.com/office/drawing/2014/main" id="{62D1C77F-67D5-5A49-24A2-37F5107A522A}"/>
              </a:ext>
            </a:extLst>
          </p:cNvPr>
          <p:cNvSpPr txBox="1"/>
          <p:nvPr/>
        </p:nvSpPr>
        <p:spPr>
          <a:xfrm>
            <a:off x="1836420" y="6432529"/>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12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中餐饮食观念</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pic>
        <p:nvPicPr>
          <p:cNvPr id="4098" name="Picture 2">
            <a:extLst>
              <a:ext uri="{FF2B5EF4-FFF2-40B4-BE49-F238E27FC236}">
                <a16:creationId xmlns:a16="http://schemas.microsoft.com/office/drawing/2014/main" id="{F0C5C64E-6CF0-D56A-8863-856A21F3A1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7272" y="1018073"/>
            <a:ext cx="3591016" cy="253818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B71F5092-8D33-CA2F-442C-2F93AFDC771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75230" y="1018073"/>
            <a:ext cx="1710491" cy="253818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56C0C546-3541-FDBC-6ADE-89BB468E0F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963" y="4189070"/>
            <a:ext cx="3928972" cy="220977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883582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mU4ZmQzNTVjMTk2ODk4YzI4YzEwYWQzODg3ZWU1MTk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11*i*46"/>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2"/>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3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SLIDE_BACKGROUND_TYPE" val="leftRight"/>
  <p:tag name="KSO_WM_UNIT_SUBTYPE" val="h"/>
  <p:tag name="KSO_WM_UNIT_TYPE" val="i"/>
  <p:tag name="KSO_WM_UNIT_INDEX" val="1"/>
  <p:tag name="KSO_WM_UNIT_BK_DARK_LIGHT" val="2"/>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4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 name="KSO_WM_SLIDE_BACKGROUND_TYPE" val="topBottom"/>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 name="KSO_WM_SLIDE_BACKGROUND_TYPE" val="bottomTop"/>
  <p:tag name="KSO_WM_SLIDE_BK_DARK_LIGHT" val="2"/>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 name="KSO_WM_SLIDE_BACKGROUND_TYPE" val="navigation"/>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2"/>
</p:tagLst>
</file>

<file path=ppt/tags/tag179.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8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5"/>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5"/>
</p:tagLst>
</file>

<file path=ppt/tags/tag2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5"/>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THUMBS_INDEX" val="1、4、5、14"/>
  <p:tag name="KSO_WM_TAG_VERSION" val="1.0"/>
  <p:tag name="KSO_WM_BEAUTIFY_FLAG" val="#wm#"/>
  <p:tag name="KSO_WM_TEMPLATE_CATEGORY" val="custom"/>
  <p:tag name="KSO_WM_TEMPLATE_INDEX" val="20202585"/>
  <p:tag name="KSO_WM_TEMPLATE_MASTER_TYPE" val="1"/>
  <p:tag name="KSO_WM_TEMPLATE_MASTER_THUMB_INDEX" val="12"/>
</p:tagLst>
</file>

<file path=ppt/tags/tag2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3*i*46"/>
  <p:tag name="KSO_WM_UNIT_LAYERLEVEL" val="1"/>
  <p:tag name="KSO_WM_TAG_VERSION" val="1.0"/>
  <p:tag name="KSO_WM_BEAUTIFY_FLAG" val="#wm#"/>
</p:tagLst>
</file>

<file path=ppt/tags/tag2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6*i*46"/>
  <p:tag name="KSO_WM_UNIT_LAYERLEVEL" val="1"/>
  <p:tag name="KSO_WM_TAG_VERSION" val="1.0"/>
  <p:tag name="KSO_WM_BEAUTIFY_FLAG" val="#wm#"/>
</p:tagLst>
</file>

<file path=ppt/tags/tag2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3*i*46"/>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5"/>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11*i*46"/>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2"/>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SLIDE_BACKGROUND_TYPE" val="leftRight"/>
  <p:tag name="KSO_WM_UNIT_SUBTYPE" val="h"/>
  <p:tag name="KSO_WM_UNIT_TYPE" val="i"/>
  <p:tag name="KSO_WM_UNIT_INDEX" val="1"/>
  <p:tag name="KSO_WM_UNIT_BK_DARK_LIGHT" val="2"/>
</p:tagLst>
</file>

<file path=ppt/tags/tag3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4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 name="KSO_WM_SLIDE_BACKGROUND_TYPE" val="topBottom"/>
</p:tagLst>
</file>

<file path=ppt/tags/tag3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 name="KSO_WM_SLIDE_BACKGROUND_TYPE" val="bottomTop"/>
  <p:tag name="KSO_WM_SLIDE_BK_DARK_LIGHT" val="2"/>
</p:tagLst>
</file>

<file path=ppt/tags/tag3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7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3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 name="KSO_WM_SLIDE_BACKGROUND_TYPE" val="navigation"/>
</p:tagLst>
</file>

<file path=ppt/tags/tag3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2"/>
</p:tagLst>
</file>

<file path=ppt/tags/tag38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8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4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4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14.xml><?xml version="1.0" encoding="utf-8"?>
<p:tagLst xmlns:a="http://schemas.openxmlformats.org/drawingml/2006/main" xmlns:r="http://schemas.openxmlformats.org/officeDocument/2006/relationships" xmlns:p="http://schemas.openxmlformats.org/presentationml/2006/main">
  <p:tag name="KSO_WM_SLIDE_ID" val="custom2020258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2585"/>
  <p:tag name="KSO_WM_SLIDE_LAYOUT" val="a_b_f_j"/>
  <p:tag name="KSO_WM_SLIDE_LAYOUT_CNT" val="1_1_2_1"/>
  <p:tag name="KSO_WM_UNIT_SHOW_EDIT_AREA_INDICATION" val="1"/>
  <p:tag name="KSO_WM_TEMPLATE_THUMBS_INDEX" val="1、5、6、7、8、9、10、14、15"/>
  <p:tag name="KSO_WM_TEMPLATE_MASTER_THUMB_INDEX" val="12"/>
</p:tagLst>
</file>

<file path=ppt/tags/tag41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简约工作汇报模板"/>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202585_1*a*1"/>
  <p:tag name="KSO_WM_TEMPLATE_CATEGORY" val="custom"/>
  <p:tag name="KSO_WM_TEMPLATE_INDEX" val="20202585"/>
  <p:tag name="KSO_WM_UNIT_LAYERLEVEL" val="1"/>
  <p:tag name="KSO_WM_TAG_VERSION" val="1.0"/>
  <p:tag name="KSO_WM_BEAUTIFY_FLAG" val="#wm#"/>
  <p:tag name="KSO_WM_UNIT_ISNUMDGMTITLE" val="0"/>
  <p:tag name="KSO_WM_UNIT_TEXT_FILL_FORE_SCHEMECOLOR_INDEX_BRIGHTNESS" val="0"/>
  <p:tag name="KSO_WM_UNIT_TEXT_FILL_FORE_SCHEMECOLOR_INDEX" val="5"/>
  <p:tag name="KSO_WM_UNIT_TEXT_FILL_TYPE" val="1"/>
</p:tagLst>
</file>

<file path=ppt/tags/tag41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副标题"/>
  <p:tag name="KSO_WM_UNIT_NOCLEAR" val="0"/>
  <p:tag name="KSO_WM_UNIT_VALUE" val="35"/>
  <p:tag name="KSO_WM_UNIT_HIGHLIGHT" val="0"/>
  <p:tag name="KSO_WM_UNIT_COMPATIBLE" val="0"/>
  <p:tag name="KSO_WM_UNIT_DIAGRAM_ISNUMVISUAL" val="0"/>
  <p:tag name="KSO_WM_UNIT_DIAGRAM_ISREFERUNIT" val="0"/>
  <p:tag name="KSO_WM_UNIT_TYPE" val="b"/>
  <p:tag name="KSO_WM_UNIT_INDEX" val="1"/>
  <p:tag name="KSO_WM_UNIT_ID" val="custom20202585_1*b*1"/>
  <p:tag name="KSO_WM_TEMPLATE_CATEGORY" val="custom"/>
  <p:tag name="KSO_WM_TEMPLATE_INDEX" val="20202585"/>
  <p:tag name="KSO_WM_UNIT_LAYERLEVEL" val="1"/>
  <p:tag name="KSO_WM_TAG_VERSION" val="1.0"/>
  <p:tag name="KSO_WM_BEAUTIFY_FLAG" val="#wm#"/>
  <p:tag name="KSO_WM_UNIT_ISNUMDGMTITLE" val="0"/>
  <p:tag name="KSO_WM_UNIT_TEXT_FILL_FORE_SCHEMECOLOR_INDEX_BRIGHTNESS" val="0.5"/>
  <p:tag name="KSO_WM_UNIT_TEXT_FILL_FORE_SCHEMECOLOR_INDEX" val="13"/>
  <p:tag name="KSO_WM_UNIT_TEXT_FILL_TYPE" val="1"/>
</p:tagLst>
</file>

<file path=ppt/tags/tag4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1*f*2"/>
  <p:tag name="KSO_WM_TEMPLATE_CATEGORY" val="custom"/>
  <p:tag name="KSO_WM_TEMPLATE_INDEX" val="20202585"/>
  <p:tag name="KSO_WM_UNIT_LAYERLEVEL" val="1"/>
  <p:tag name="KSO_WM_TAG_VERSION" val="1.0"/>
  <p:tag name="KSO_WM_BEAUTIFY_FLAG" val="#wm#"/>
  <p:tag name="KSO_WM_UNIT_ISCONTENTSTITLE" val="0"/>
  <p:tag name="KSO_WM_UNIT_PRESET_TEXT" val="汇报人姓名"/>
  <p:tag name="KSO_WM_UNIT_NOCLEAR" val="0"/>
  <p:tag name="KSO_WM_UNIT_TYPE" val="f"/>
  <p:tag name="KSO_WM_UNIT_INDEX" val="2"/>
  <p:tag name="KSO_WM_UNIT_SUBTYPE" val="b"/>
  <p:tag name="KSO_WM_UNIT_TEXT_FILL_FORE_SCHEMECOLOR_INDEX_BRIGHTNESS" val="0"/>
  <p:tag name="KSO_WM_UNIT_TEXT_FILL_FORE_SCHEMECOLOR_INDEX" val="5"/>
  <p:tag name="KSO_WM_UNIT_TEXT_FILL_TYPE" val="1"/>
</p:tagLst>
</file>

<file path=ppt/tags/tag4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1*f*1"/>
  <p:tag name="KSO_WM_TEMPLATE_CATEGORY" val="custom"/>
  <p:tag name="KSO_WM_TEMPLATE_INDEX" val="20202585"/>
  <p:tag name="KSO_WM_UNIT_LAYERLEVEL" val="1"/>
  <p:tag name="KSO_WM_TAG_VERSION" val="1.0"/>
  <p:tag name="KSO_WM_BEAUTIFY_FLAG" val="#wm#"/>
  <p:tag name="KSO_WM_UNIT_ISCONTENTSTITLE" val="0"/>
  <p:tag name="KSO_WM_UNIT_PRESET_TEXT" val="汇报日期"/>
  <p:tag name="KSO_WM_UNIT_NOCLEAR" val="0"/>
  <p:tag name="KSO_WM_UNIT_TYPE" val="f"/>
  <p:tag name="KSO_WM_UNIT_INDEX" val="1"/>
  <p:tag name="KSO_WM_UNIT_SUBTYPE" val="c"/>
  <p:tag name="KSO_WM_UNIT_TEXT_FILL_FORE_SCHEMECOLOR_INDEX_BRIGHTNESS" val="0"/>
  <p:tag name="KSO_WM_UNIT_TEXT_FILL_FORE_SCHEMECOLOR_INDEX" val="5"/>
  <p:tag name="KSO_WM_UNIT_TEXT_FILL_TYPE" val="1"/>
</p:tagLst>
</file>

<file path=ppt/tags/tag419.xml><?xml version="1.0" encoding="utf-8"?>
<p:tagLst xmlns:a="http://schemas.openxmlformats.org/drawingml/2006/main" xmlns:r="http://schemas.openxmlformats.org/officeDocument/2006/relationships" xmlns:p="http://schemas.openxmlformats.org/presentationml/2006/main">
  <p:tag name="TABLE_ENDDRAG_ORIGIN_RECT" val="586*265"/>
  <p:tag name="TABLE_ENDDRAG_RECT" val="202*206*586*265"/>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420.xml><?xml version="1.0" encoding="utf-8"?>
<p:tagLst xmlns:a="http://schemas.openxmlformats.org/drawingml/2006/main" xmlns:r="http://schemas.openxmlformats.org/officeDocument/2006/relationships" xmlns:p="http://schemas.openxmlformats.org/presentationml/2006/main">
  <p:tag name="KSO_WM_SLIDE_ID" val="custom20202585_4"/>
  <p:tag name="KSO_WM_TEMPLATE_SUBCATEGORY" val="0"/>
  <p:tag name="KSO_WM_TEMPLATE_MASTER_TYPE" val="1"/>
  <p:tag name="KSO_WM_TEMPLATE_COLOR_TYPE" val="1"/>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2585"/>
  <p:tag name="KSO_WM_SLIDE_LAYOUT" val="a_l"/>
  <p:tag name="KSO_WM_SLIDE_LAYOUT_CNT" val="1_1"/>
</p:tagLst>
</file>

<file path=ppt/tags/tag4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i*1"/>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1"/>
  <p:tag name="KSO_WM_UNIT_LINE_FORE_SCHEMECOLOR_INDEX" val="15"/>
  <p:tag name="KSO_WM_UNIT_LINE_FILL_TYPE" val="2"/>
  <p:tag name="KSO_WM_UNIT_TEXT_FILL_FORE_SCHEMECOLOR_INDEX" val="2"/>
  <p:tag name="KSO_WM_UNIT_TEXT_FILL_TYPE" val="1"/>
  <p:tag name="KSO_WM_UNIT_USESOURCEFORMAT_APPLY" val="1"/>
</p:tagLst>
</file>

<file path=ppt/tags/tag4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i*2"/>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2"/>
  <p:tag name="KSO_WM_UNIT_FILL_FORE_SCHEMECOLOR_INDEX" val="14"/>
  <p:tag name="KSO_WM_UNIT_FILL_TYPE" val="1"/>
  <p:tag name="KSO_WM_UNIT_TEXT_FILL_FORE_SCHEMECOLOR_INDEX" val="2"/>
  <p:tag name="KSO_WM_UNIT_TEXT_FILL_TYPE" val="1"/>
  <p:tag name="KSO_WM_UNIT_USESOURCEFORMAT_APPLY" val="1"/>
</p:tagLst>
</file>

<file path=ppt/tags/tag4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a*1"/>
  <p:tag name="KSO_WM_TEMPLATE_CATEGORY" val="custom"/>
  <p:tag name="KSO_WM_TEMPLATE_INDEX" val="20202585"/>
  <p:tag name="KSO_WM_UNIT_LAYERLEVEL" val="1"/>
  <p:tag name="KSO_WM_TAG_VERSION" val="1.0"/>
  <p:tag name="KSO_WM_BEAUTIFY_FLAG" val="#wm#"/>
  <p:tag name="KSO_WM_UNIT_ISCONTENTSTITLE" val="1"/>
  <p:tag name="KSO_WM_UNIT_PRESET_TEXT" val="CONTENT"/>
  <p:tag name="KSO_WM_UNIT_NOCLEAR" val="0"/>
  <p:tag name="KSO_WM_UNIT_VALUE" val="5"/>
  <p:tag name="KSO_WM_DIAGRAM_GROUP_CODE" val="l1-1"/>
  <p:tag name="KSO_WM_UNIT_TYPE" val="a"/>
  <p:tag name="KSO_WM_UNIT_INDEX" val="1"/>
  <p:tag name="KSO_WM_UNIT_ISNUMDGMTITLE" val="0"/>
  <p:tag name="KSO_WM_UNIT_TEXT_FILL_FORE_SCHEMECOLOR_INDEX" val="5"/>
  <p:tag name="KSO_WM_UNIT_TEXT_FILL_TYPE" val="1"/>
  <p:tag name="KSO_WM_UNIT_USESOURCEFORMAT_APPLY" val="1"/>
</p:tagLst>
</file>

<file path=ppt/tags/tag4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i*3"/>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3"/>
  <p:tag name="KSO_WM_UNIT_FILL_FORE_SCHEMECOLOR_INDEX" val="15"/>
  <p:tag name="KSO_WM_UNIT_FILL_TYPE" val="1"/>
  <p:tag name="KSO_WM_UNIT_LINE_FORE_SCHEMECOLOR_INDEX" val="15"/>
  <p:tag name="KSO_WM_UNIT_LINE_FILL_TYPE" val="2"/>
  <p:tag name="KSO_WM_UNIT_TEXT_FILL_FORE_SCHEMECOLOR_INDEX" val="2"/>
  <p:tag name="KSO_WM_UNIT_TEXT_FILL_TYPE" val="1"/>
  <p:tag name="KSO_WM_UNIT_USESOURCEFORMAT_APPLY" val="1"/>
</p:tagLst>
</file>

<file path=ppt/tags/tag4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i*4"/>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4"/>
  <p:tag name="KSO_WM_UNIT_USESOURCEFORMAT_APPLY" val="1"/>
  <p:tag name="KSO_WM_DIAGRAM_VIRTUALLY_FRAME" val="{&quot;height&quot;:317.5,&quot;left&quot;:419.35,&quot;top&quot;:131.1,&quot;width&quot;:264.5}"/>
</p:tagLst>
</file>

<file path=ppt/tags/tag4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i*5"/>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5"/>
  <p:tag name="KSO_WM_UNIT_USESOURCEFORMAT_APPLY" val="1"/>
  <p:tag name="KSO_WM_DIAGRAM_VIRTUALLY_FRAME" val="{&quot;height&quot;:317.5,&quot;left&quot;:419.35,&quot;top&quot;:131.1,&quot;width&quot;:264.5}"/>
</p:tagLst>
</file>

<file path=ppt/tags/tag4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i*6"/>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6"/>
  <p:tag name="KSO_WM_UNIT_USESOURCEFORMAT_APPLY" val="1"/>
  <p:tag name="KSO_WM_DIAGRAM_VIRTUALLY_FRAME" val="{&quot;height&quot;:317.5,&quot;left&quot;:419.35,&quot;top&quot;:131.1,&quot;width&quot;:264.5}"/>
</p:tagLst>
</file>

<file path=ppt/tags/tag4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i*1_4_1"/>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4_1"/>
  <p:tag name="KSO_WM_UNIT_LINE_FORE_SCHEMECOLOR_INDEX" val="15"/>
  <p:tag name="KSO_WM_UNIT_LINE_FILL_TYPE" val="2"/>
  <p:tag name="KSO_WM_UNIT_TEXT_FILL_FORE_SCHEMECOLOR_INDEX" val="2"/>
  <p:tag name="KSO_WM_UNIT_TEXT_FILL_TYPE" val="1"/>
  <p:tag name="KSO_WM_UNIT_USESOURCEFORMAT_APPLY" val="1"/>
  <p:tag name="KSO_WM_DIAGRAM_VIRTUALLY_FRAME" val="{&quot;height&quot;:317.5,&quot;left&quot;:419.35,&quot;top&quot;:131.1,&quot;width&quot;:264.5}"/>
</p:tagLst>
</file>

<file path=ppt/tags/tag4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i*1_4_2"/>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4_2"/>
  <p:tag name="KSO_WM_UNIT_LINE_FORE_SCHEMECOLOR_INDEX" val="5"/>
  <p:tag name="KSO_WM_UNIT_LINE_FILL_TYPE" val="2"/>
  <p:tag name="KSO_WM_UNIT_TEXT_FILL_FORE_SCHEMECOLOR_INDEX" val="13"/>
  <p:tag name="KSO_WM_UNIT_TEXT_FILL_TYPE" val="1"/>
  <p:tag name="KSO_WM_UNIT_USESOURCEFORMAT_APPLY" val="1"/>
  <p:tag name="KSO_WM_DIAGRAM_VIRTUALLY_FRAME" val="{&quot;height&quot;:317.5,&quot;left&quot;:419.35,&quot;top&quot;:131.1,&quot;width&quot;:264.5}"/>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4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a*1_1_1"/>
  <p:tag name="KSO_WM_TEMPLATE_CATEGORY" val="custom"/>
  <p:tag name="KSO_WM_TEMPLATE_INDEX" val="20202585"/>
  <p:tag name="KSO_WM_UNIT_LAYERLEVEL" val="1_1_1"/>
  <p:tag name="KSO_WM_TAG_VERSION" val="1.0"/>
  <p:tag name="KSO_WM_BEAUTIFY_FLAG" val="#wm#"/>
  <p:tag name="KSO_WM_UNIT_ISCONTENTSTITLE" val="0"/>
  <p:tag name="KSO_WM_UNIT_PRESET_TEXT" val="单击输入标题内容"/>
  <p:tag name="KSO_WM_UNIT_NOCLEAR" val="0"/>
  <p:tag name="KSO_WM_UNIT_VALUE" val="8"/>
  <p:tag name="KSO_WM_DIAGRAM_GROUP_CODE" val="l1-1"/>
  <p:tag name="KSO_WM_UNIT_TYPE" val="l_h_a"/>
  <p:tag name="KSO_WM_UNIT_INDEX" val="1_1_1"/>
  <p:tag name="KSO_WM_UNIT_ISNUMDGMTITLE" val="0"/>
  <p:tag name="KSO_WM_UNIT_TEXT_FILL_FORE_SCHEMECOLOR_INDEX" val="5"/>
  <p:tag name="KSO_WM_UNIT_TEXT_FILL_TYPE" val="1"/>
  <p:tag name="KSO_WM_UNIT_USESOURCEFORMAT_APPLY" val="1"/>
  <p:tag name="KSO_WM_DIAGRAM_VIRTUALLY_FRAME" val="{&quot;height&quot;:317.5,&quot;left&quot;:419.35,&quot;top&quot;:131.1,&quot;width&quot;:264.5}"/>
</p:tagLst>
</file>

<file path=ppt/tags/tag4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a*1_2_1"/>
  <p:tag name="KSO_WM_TEMPLATE_CATEGORY" val="custom"/>
  <p:tag name="KSO_WM_TEMPLATE_INDEX" val="20202585"/>
  <p:tag name="KSO_WM_UNIT_LAYERLEVEL" val="1_1_1"/>
  <p:tag name="KSO_WM_TAG_VERSION" val="1.0"/>
  <p:tag name="KSO_WM_BEAUTIFY_FLAG" val="#wm#"/>
  <p:tag name="KSO_WM_UNIT_ISCONTENTSTITLE" val="0"/>
  <p:tag name="KSO_WM_UNIT_PRESET_TEXT" val="单击输入标题内容"/>
  <p:tag name="KSO_WM_UNIT_NOCLEAR" val="0"/>
  <p:tag name="KSO_WM_UNIT_VALUE" val="8"/>
  <p:tag name="KSO_WM_DIAGRAM_GROUP_CODE" val="l1-1"/>
  <p:tag name="KSO_WM_UNIT_TYPE" val="l_h_a"/>
  <p:tag name="KSO_WM_UNIT_INDEX" val="1_2_1"/>
  <p:tag name="KSO_WM_UNIT_ISNUMDGMTITLE" val="0"/>
  <p:tag name="KSO_WM_UNIT_TEXT_FILL_FORE_SCHEMECOLOR_INDEX" val="5"/>
  <p:tag name="KSO_WM_UNIT_TEXT_FILL_TYPE" val="1"/>
  <p:tag name="KSO_WM_UNIT_USESOURCEFORMAT_APPLY" val="1"/>
  <p:tag name="KSO_WM_DIAGRAM_VIRTUALLY_FRAME" val="{&quot;height&quot;:317.5,&quot;left&quot;:419.35,&quot;top&quot;:131.1,&quot;width&quot;:264.5}"/>
</p:tagLst>
</file>

<file path=ppt/tags/tag4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a*1_3_1"/>
  <p:tag name="KSO_WM_TEMPLATE_CATEGORY" val="custom"/>
  <p:tag name="KSO_WM_TEMPLATE_INDEX" val="20202585"/>
  <p:tag name="KSO_WM_UNIT_LAYERLEVEL" val="1_1_1"/>
  <p:tag name="KSO_WM_TAG_VERSION" val="1.0"/>
  <p:tag name="KSO_WM_BEAUTIFY_FLAG" val="#wm#"/>
  <p:tag name="KSO_WM_UNIT_ISCONTENTSTITLE" val="0"/>
  <p:tag name="KSO_WM_UNIT_PRESET_TEXT" val="单击输入标题内容"/>
  <p:tag name="KSO_WM_UNIT_NOCLEAR" val="0"/>
  <p:tag name="KSO_WM_UNIT_VALUE" val="8"/>
  <p:tag name="KSO_WM_DIAGRAM_GROUP_CODE" val="l1-1"/>
  <p:tag name="KSO_WM_UNIT_TYPE" val="l_h_a"/>
  <p:tag name="KSO_WM_UNIT_INDEX" val="1_3_1"/>
  <p:tag name="KSO_WM_UNIT_ISNUMDGMTITLE" val="0"/>
  <p:tag name="KSO_WM_UNIT_TEXT_FILL_FORE_SCHEMECOLOR_INDEX" val="5"/>
  <p:tag name="KSO_WM_UNIT_TEXT_FILL_TYPE" val="1"/>
  <p:tag name="KSO_WM_UNIT_USESOURCEFORMAT_APPLY" val="1"/>
  <p:tag name="KSO_WM_DIAGRAM_VIRTUALLY_FRAME" val="{&quot;height&quot;:317.5,&quot;left&quot;:419.35,&quot;top&quot;:131.1,&quot;width&quot;:264.5}"/>
</p:tagLst>
</file>

<file path=ppt/tags/tag4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a*1_4_1"/>
  <p:tag name="KSO_WM_TEMPLATE_CATEGORY" val="custom"/>
  <p:tag name="KSO_WM_TEMPLATE_INDEX" val="20202585"/>
  <p:tag name="KSO_WM_UNIT_LAYERLEVEL" val="1_1_1"/>
  <p:tag name="KSO_WM_TAG_VERSION" val="1.0"/>
  <p:tag name="KSO_WM_BEAUTIFY_FLAG" val="#wm#"/>
  <p:tag name="KSO_WM_UNIT_ISCONTENTSTITLE" val="0"/>
  <p:tag name="KSO_WM_UNIT_PRESET_TEXT" val="单击输入标题内容"/>
  <p:tag name="KSO_WM_UNIT_NOCLEAR" val="0"/>
  <p:tag name="KSO_WM_UNIT_VALUE" val="8"/>
  <p:tag name="KSO_WM_DIAGRAM_GROUP_CODE" val="l1-1"/>
  <p:tag name="KSO_WM_UNIT_TYPE" val="l_h_a"/>
  <p:tag name="KSO_WM_UNIT_INDEX" val="1_4_1"/>
  <p:tag name="KSO_WM_UNIT_ISNUMDGMTITLE" val="0"/>
  <p:tag name="KSO_WM_UNIT_TEXT_FILL_FORE_SCHEMECOLOR_INDEX" val="5"/>
  <p:tag name="KSO_WM_UNIT_TEXT_FILL_TYPE" val="1"/>
  <p:tag name="KSO_WM_UNIT_USESOURCEFORMAT_APPLY" val="1"/>
  <p:tag name="KSO_WM_DIAGRAM_VIRTUALLY_FRAME" val="{&quot;height&quot;:317.5,&quot;left&quot;:419.35,&quot;top&quot;:131.1,&quot;width&quot;:264.5}"/>
</p:tagLst>
</file>

<file path=ppt/tags/tag4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i*1_3_1"/>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3_1"/>
  <p:tag name="KSO_WM_UNIT_LINE_FORE_SCHEMECOLOR_INDEX" val="15"/>
  <p:tag name="KSO_WM_UNIT_LINE_FILL_TYPE" val="2"/>
  <p:tag name="KSO_WM_UNIT_TEXT_FILL_FORE_SCHEMECOLOR_INDEX" val="2"/>
  <p:tag name="KSO_WM_UNIT_TEXT_FILL_TYPE" val="1"/>
  <p:tag name="KSO_WM_UNIT_USESOURCEFORMAT_APPLY" val="1"/>
  <p:tag name="KSO_WM_DIAGRAM_VIRTUALLY_FRAME" val="{&quot;height&quot;:317.5,&quot;left&quot;:419.35,&quot;top&quot;:131.1,&quot;width&quot;:264.5}"/>
</p:tagLst>
</file>

<file path=ppt/tags/tag4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i*1_3_2"/>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3_2"/>
  <p:tag name="KSO_WM_UNIT_LINE_FORE_SCHEMECOLOR_INDEX" val="5"/>
  <p:tag name="KSO_WM_UNIT_LINE_FILL_TYPE" val="2"/>
  <p:tag name="KSO_WM_UNIT_TEXT_FILL_FORE_SCHEMECOLOR_INDEX" val="13"/>
  <p:tag name="KSO_WM_UNIT_TEXT_FILL_TYPE" val="1"/>
  <p:tag name="KSO_WM_UNIT_USESOURCEFORMAT_APPLY" val="1"/>
  <p:tag name="KSO_WM_DIAGRAM_VIRTUALLY_FRAME" val="{&quot;height&quot;:317.5,&quot;left&quot;:419.35,&quot;top&quot;:131.1,&quot;width&quot;:264.5}"/>
</p:tagLst>
</file>

<file path=ppt/tags/tag4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i*1_2_1"/>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2_1"/>
  <p:tag name="KSO_WM_UNIT_LINE_FORE_SCHEMECOLOR_INDEX" val="15"/>
  <p:tag name="KSO_WM_UNIT_LINE_FILL_TYPE" val="2"/>
  <p:tag name="KSO_WM_UNIT_TEXT_FILL_FORE_SCHEMECOLOR_INDEX" val="2"/>
  <p:tag name="KSO_WM_UNIT_TEXT_FILL_TYPE" val="1"/>
  <p:tag name="KSO_WM_UNIT_USESOURCEFORMAT_APPLY" val="1"/>
  <p:tag name="KSO_WM_DIAGRAM_VIRTUALLY_FRAME" val="{&quot;height&quot;:317.5,&quot;left&quot;:419.35,&quot;top&quot;:131.1,&quot;width&quot;:264.5}"/>
</p:tagLst>
</file>

<file path=ppt/tags/tag4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i*1_2_2"/>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2_2"/>
  <p:tag name="KSO_WM_UNIT_LINE_FORE_SCHEMECOLOR_INDEX" val="5"/>
  <p:tag name="KSO_WM_UNIT_LINE_FILL_TYPE" val="2"/>
  <p:tag name="KSO_WM_UNIT_TEXT_FILL_FORE_SCHEMECOLOR_INDEX" val="13"/>
  <p:tag name="KSO_WM_UNIT_TEXT_FILL_TYPE" val="1"/>
  <p:tag name="KSO_WM_UNIT_USESOURCEFORMAT_APPLY" val="1"/>
  <p:tag name="KSO_WM_DIAGRAM_VIRTUALLY_FRAME" val="{&quot;height&quot;:317.5,&quot;left&quot;:419.35,&quot;top&quot;:131.1,&quot;width&quot;:264.5}"/>
</p:tagLst>
</file>

<file path=ppt/tags/tag4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i*1_1_2"/>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1_2"/>
  <p:tag name="KSO_WM_UNIT_LINE_FORE_SCHEMECOLOR_INDEX" val="15"/>
  <p:tag name="KSO_WM_UNIT_LINE_FILL_TYPE" val="2"/>
  <p:tag name="KSO_WM_UNIT_TEXT_FILL_FORE_SCHEMECOLOR_INDEX" val="2"/>
  <p:tag name="KSO_WM_UNIT_TEXT_FILL_TYPE" val="1"/>
  <p:tag name="KSO_WM_UNIT_USESOURCEFORMAT_APPLY" val="1"/>
  <p:tag name="KSO_WM_DIAGRAM_VIRTUALLY_FRAME" val="{&quot;height&quot;:317.5,&quot;left&quot;:419.35,&quot;top&quot;:131.1,&quot;width&quot;:264.5}"/>
</p:tagLst>
</file>

<file path=ppt/tags/tag4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4*l_h_i*1_1_1"/>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1_1"/>
  <p:tag name="KSO_WM_UNIT_LINE_FORE_SCHEMECOLOR_INDEX" val="5"/>
  <p:tag name="KSO_WM_UNIT_LINE_FILL_TYPE" val="2"/>
  <p:tag name="KSO_WM_UNIT_TEXT_FILL_FORE_SCHEMECOLOR_INDEX" val="13"/>
  <p:tag name="KSO_WM_UNIT_TEXT_FILL_TYPE" val="1"/>
  <p:tag name="KSO_WM_UNIT_USESOURCEFORMAT_APPLY" val="1"/>
  <p:tag name="KSO_WM_DIAGRAM_VIRTUALLY_FRAME" val="{&quot;height&quot;:317.5,&quot;left&quot;:419.35,&quot;top&quot;:131.1,&quot;width&quot;:264.5}"/>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440.xml><?xml version="1.0" encoding="utf-8"?>
<p:tagLst xmlns:a="http://schemas.openxmlformats.org/drawingml/2006/main" xmlns:r="http://schemas.openxmlformats.org/officeDocument/2006/relationships" xmlns:p="http://schemas.openxmlformats.org/presentationml/2006/main">
  <p:tag name="KSO_WM_SLIDE_ID" val="custom2020258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85"/>
  <p:tag name="KSO_WM_SLIDE_LAYOUT" val="a_b_e"/>
  <p:tag name="KSO_WM_SLIDE_LAYOUT_CNT" val="1_1_1"/>
</p:tagLst>
</file>

<file path=ppt/tags/tag4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7*e*1"/>
  <p:tag name="KSO_WM_TEMPLATE_CATEGORY" val="custom"/>
  <p:tag name="KSO_WM_TEMPLATE_INDEX" val="20202585"/>
  <p:tag name="KSO_WM_UNIT_LAYERLEVEL" val="1"/>
  <p:tag name="KSO_WM_TAG_VERSION" val="1.0"/>
  <p:tag name="KSO_WM_BEAUTIFY_FLAG" val="#wm#"/>
  <p:tag name="KSO_WM_UNIT_PRESET_TEXT" val="PART 01"/>
  <p:tag name="KSO_WM_UNIT_NOCLEAR" val="0"/>
  <p:tag name="KSO_WM_UNIT_VALUE" val="4"/>
  <p:tag name="KSO_WM_UNIT_TYPE" val="e"/>
  <p:tag name="KSO_WM_UNIT_INDEX" val="1"/>
</p:tagLst>
</file>

<file path=ppt/tags/tag4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7*a*1"/>
  <p:tag name="KSO_WM_TEMPLATE_CATEGORY" val="custom"/>
  <p:tag name="KSO_WM_TEMPLATE_INDEX" val="20202585"/>
  <p:tag name="KSO_WM_UNIT_LAYERLEVEL" val="1"/>
  <p:tag name="KSO_WM_TAG_VERSION" val="1.0"/>
  <p:tag name="KSO_WM_BEAUTIFY_FLAG" val="#wm#"/>
  <p:tag name="KSO_WM_UNIT_ISCONTENTSTITLE" val="0"/>
  <p:tag name="KSO_WM_UNIT_PRESET_TEXT" val="单击此处添加标题"/>
  <p:tag name="KSO_WM_UNIT_NOCLEAR" val="0"/>
  <p:tag name="KSO_WM_UNIT_VALUE" val="13"/>
  <p:tag name="KSO_WM_UNIT_TYPE" val="a"/>
  <p:tag name="KSO_WM_UNIT_INDEX" val="1"/>
  <p:tag name="KSO_WM_UNIT_ISNUMDGMTITLE" val="0"/>
</p:tagLst>
</file>

<file path=ppt/tags/tag443.xml><?xml version="1.0" encoding="utf-8"?>
<p:tagLst xmlns:a="http://schemas.openxmlformats.org/drawingml/2006/main" xmlns:r="http://schemas.openxmlformats.org/officeDocument/2006/relationships" xmlns:p="http://schemas.openxmlformats.org/presentationml/2006/main">
  <p:tag name="KSO_WM_DIAGRAM_VIRTUALLY_FRAME" val="{&quot;height&quot;:419.1492125984252,&quot;left&quot;:204.8303937007874,&quot;top&quot;:104.89960629921259,&quot;width&quot;:746.8151181102362}"/>
</p:tagLst>
</file>

<file path=ppt/tags/tag444.xml><?xml version="1.0" encoding="utf-8"?>
<p:tagLst xmlns:a="http://schemas.openxmlformats.org/drawingml/2006/main" xmlns:r="http://schemas.openxmlformats.org/officeDocument/2006/relationships" xmlns:p="http://schemas.openxmlformats.org/presentationml/2006/main">
  <p:tag name="KSO_WM_DIAGRAM_VIRTUALLY_FRAME" val="{&quot;height&quot;:419.1492125984252,&quot;left&quot;:204.8303937007874,&quot;top&quot;:104.89960629921259,&quot;width&quot;:746.8151181102362}"/>
</p:tagLst>
</file>

<file path=ppt/tags/tag445.xml><?xml version="1.0" encoding="utf-8"?>
<p:tagLst xmlns:a="http://schemas.openxmlformats.org/drawingml/2006/main" xmlns:r="http://schemas.openxmlformats.org/officeDocument/2006/relationships" xmlns:p="http://schemas.openxmlformats.org/presentationml/2006/main">
  <p:tag name="KSO_WM_DIAGRAM_VIRTUALLY_FRAME" val="{&quot;height&quot;:419.1492125984252,&quot;left&quot;:204.8303937007874,&quot;top&quot;:104.89960629921259,&quot;width&quot;:746.8151181102362}"/>
</p:tagLst>
</file>

<file path=ppt/tags/tag446.xml><?xml version="1.0" encoding="utf-8"?>
<p:tagLst xmlns:a="http://schemas.openxmlformats.org/drawingml/2006/main" xmlns:r="http://schemas.openxmlformats.org/officeDocument/2006/relationships" xmlns:p="http://schemas.openxmlformats.org/presentationml/2006/main">
  <p:tag name="KSO_WM_DIAGRAM_VIRTUALLY_FRAME" val="{&quot;height&quot;:419.1492125984252,&quot;left&quot;:204.8303937007874,&quot;top&quot;:104.89960629921259,&quot;width&quot;:746.8151181102362}"/>
</p:tagLst>
</file>

<file path=ppt/tags/tag447.xml><?xml version="1.0" encoding="utf-8"?>
<p:tagLst xmlns:a="http://schemas.openxmlformats.org/drawingml/2006/main" xmlns:r="http://schemas.openxmlformats.org/officeDocument/2006/relationships" xmlns:p="http://schemas.openxmlformats.org/presentationml/2006/main">
  <p:tag name="KSO_WM_DIAGRAM_VIRTUALLY_FRAME" val="{&quot;height&quot;:419.1492125984252,&quot;left&quot;:204.8303937007874,&quot;top&quot;:104.89960629921259,&quot;width&quot;:746.8151181102362}"/>
</p:tagLst>
</file>

<file path=ppt/tags/tag448.xml><?xml version="1.0" encoding="utf-8"?>
<p:tagLst xmlns:a="http://schemas.openxmlformats.org/drawingml/2006/main" xmlns:r="http://schemas.openxmlformats.org/officeDocument/2006/relationships" xmlns:p="http://schemas.openxmlformats.org/presentationml/2006/main">
  <p:tag name="KSO_WM_SLIDE_ID" val="custom2020258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85"/>
  <p:tag name="KSO_WM_SLIDE_LAYOUT" val="a_b_e"/>
  <p:tag name="KSO_WM_SLIDE_LAYOUT_CNT" val="1_1_1"/>
</p:tagLst>
</file>

<file path=ppt/tags/tag4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7*e*1"/>
  <p:tag name="KSO_WM_TEMPLATE_CATEGORY" val="custom"/>
  <p:tag name="KSO_WM_TEMPLATE_INDEX" val="20202585"/>
  <p:tag name="KSO_WM_UNIT_LAYERLEVEL" val="1"/>
  <p:tag name="KSO_WM_TAG_VERSION" val="1.0"/>
  <p:tag name="KSO_WM_BEAUTIFY_FLAG" val="#wm#"/>
  <p:tag name="KSO_WM_UNIT_PRESET_TEXT" val="PART 01"/>
  <p:tag name="KSO_WM_UNIT_NOCLEAR" val="0"/>
  <p:tag name="KSO_WM_UNIT_VALUE" val="4"/>
  <p:tag name="KSO_WM_UNIT_TYPE" val="e"/>
  <p:tag name="KSO_WM_UNIT_INDEX" val="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4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7*a*1"/>
  <p:tag name="KSO_WM_TEMPLATE_CATEGORY" val="custom"/>
  <p:tag name="KSO_WM_TEMPLATE_INDEX" val="20202585"/>
  <p:tag name="KSO_WM_UNIT_LAYERLEVEL" val="1"/>
  <p:tag name="KSO_WM_TAG_VERSION" val="1.0"/>
  <p:tag name="KSO_WM_BEAUTIFY_FLAG" val="#wm#"/>
  <p:tag name="KSO_WM_UNIT_ISCONTENTSTITLE" val="0"/>
  <p:tag name="KSO_WM_UNIT_PRESET_TEXT" val="单击此处添加标题"/>
  <p:tag name="KSO_WM_UNIT_NOCLEAR" val="0"/>
  <p:tag name="KSO_WM_UNIT_VALUE" val="13"/>
  <p:tag name="KSO_WM_UNIT_TYPE" val="a"/>
  <p:tag name="KSO_WM_UNIT_INDEX" val="1"/>
  <p:tag name="KSO_WM_UNIT_ISNUMDGMTITLE" val="0"/>
</p:tagLst>
</file>

<file path=ppt/tags/tag4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585"/>
</p:tagLst>
</file>

<file path=ppt/tags/tag4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585"/>
</p:tagLst>
</file>

<file path=ppt/tags/tag4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585"/>
</p:tagLst>
</file>

<file path=ppt/tags/tag454.xml><?xml version="1.0" encoding="utf-8"?>
<p:tagLst xmlns:a="http://schemas.openxmlformats.org/drawingml/2006/main" xmlns:r="http://schemas.openxmlformats.org/officeDocument/2006/relationships" xmlns:p="http://schemas.openxmlformats.org/presentationml/2006/main">
  <p:tag name="KSO_WM_SLIDE_ID" val="custom2020258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85"/>
  <p:tag name="KSO_WM_SLIDE_LAYOUT" val="a_b_e"/>
  <p:tag name="KSO_WM_SLIDE_LAYOUT_CNT" val="1_1_1"/>
</p:tagLst>
</file>

<file path=ppt/tags/tag4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7*e*1"/>
  <p:tag name="KSO_WM_TEMPLATE_CATEGORY" val="custom"/>
  <p:tag name="KSO_WM_TEMPLATE_INDEX" val="20202585"/>
  <p:tag name="KSO_WM_UNIT_LAYERLEVEL" val="1"/>
  <p:tag name="KSO_WM_TAG_VERSION" val="1.0"/>
  <p:tag name="KSO_WM_BEAUTIFY_FLAG" val="#wm#"/>
  <p:tag name="KSO_WM_UNIT_PRESET_TEXT" val="PART 01"/>
  <p:tag name="KSO_WM_UNIT_NOCLEAR" val="0"/>
  <p:tag name="KSO_WM_UNIT_VALUE" val="4"/>
  <p:tag name="KSO_WM_UNIT_TYPE" val="e"/>
  <p:tag name="KSO_WM_UNIT_INDEX" val="1"/>
</p:tagLst>
</file>

<file path=ppt/tags/tag4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7*a*1"/>
  <p:tag name="KSO_WM_TEMPLATE_CATEGORY" val="custom"/>
  <p:tag name="KSO_WM_TEMPLATE_INDEX" val="20202585"/>
  <p:tag name="KSO_WM_UNIT_LAYERLEVEL" val="1"/>
  <p:tag name="KSO_WM_TAG_VERSION" val="1.0"/>
  <p:tag name="KSO_WM_BEAUTIFY_FLAG" val="#wm#"/>
  <p:tag name="KSO_WM_UNIT_ISCONTENTSTITLE" val="0"/>
  <p:tag name="KSO_WM_UNIT_PRESET_TEXT" val="单击此处添加标题"/>
  <p:tag name="KSO_WM_UNIT_NOCLEAR" val="0"/>
  <p:tag name="KSO_WM_UNIT_VALUE" val="13"/>
  <p:tag name="KSO_WM_UNIT_TYPE" val="a"/>
  <p:tag name="KSO_WM_UNIT_INDEX" val="1"/>
  <p:tag name="KSO_WM_UNIT_ISNUMDGMTITLE" val="0"/>
</p:tagLst>
</file>

<file path=ppt/tags/tag457.xml><?xml version="1.0" encoding="utf-8"?>
<p:tagLst xmlns:a="http://schemas.openxmlformats.org/drawingml/2006/main" xmlns:r="http://schemas.openxmlformats.org/officeDocument/2006/relationships"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5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59.xml><?xml version="1.0" encoding="utf-8"?>
<p:tagLst xmlns:a="http://schemas.openxmlformats.org/drawingml/2006/main" xmlns:r="http://schemas.openxmlformats.org/officeDocument/2006/relationships" xmlns:p="http://schemas.openxmlformats.org/presentationml/2006/main">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HIGHLIGHT" val="0"/>
  <p:tag name="KSO_WM_UNIT_COMPATIBLE" val="0"/>
  <p:tag name="KSO_WM_UNIT_DIAGRAM_ISNUMVISUAL" val="0"/>
  <p:tag name="KSO_WM_UNIT_DIAGRAM_ISREFERUNIT" val="0"/>
  <p:tag name="KSO_WM_UNIT_TYPE" val="f"/>
  <p:tag name="KSO_WM_UNIT_INDEX" val="1"/>
  <p:tag name="KSO_WM_UNIT_ID" val="custom20202585_9*f*1"/>
  <p:tag name="KSO_WM_TEMPLATE_CATEGORY" val="custom"/>
  <p:tag name="KSO_WM_TEMPLATE_INDEX" val="20202585"/>
  <p:tag name="KSO_WM_UNIT_LAYERLEVEL" val="1"/>
  <p:tag name="KSO_WM_TAG_VERSION" val="1.0"/>
  <p:tag name="KSO_WM_BEAUTIFY_FLAG" val="#wm#"/>
  <p:tag name="KSO_WM_UNIT_SUBTYPE" val="a"/>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60.xml><?xml version="1.0" encoding="utf-8"?>
<p:tagLst xmlns:a="http://schemas.openxmlformats.org/drawingml/2006/main" xmlns:r="http://schemas.openxmlformats.org/officeDocument/2006/relationships"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6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62.xml><?xml version="1.0" encoding="utf-8"?>
<p:tagLst xmlns:a="http://schemas.openxmlformats.org/drawingml/2006/main" xmlns:r="http://schemas.openxmlformats.org/officeDocument/2006/relationships" xmlns:p="http://schemas.openxmlformats.org/presentationml/2006/main">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HIGHLIGHT" val="0"/>
  <p:tag name="KSO_WM_UNIT_COMPATIBLE" val="0"/>
  <p:tag name="KSO_WM_UNIT_DIAGRAM_ISNUMVISUAL" val="0"/>
  <p:tag name="KSO_WM_UNIT_DIAGRAM_ISREFERUNIT" val="0"/>
  <p:tag name="KSO_WM_UNIT_TYPE" val="f"/>
  <p:tag name="KSO_WM_UNIT_INDEX" val="1"/>
  <p:tag name="KSO_WM_UNIT_ID" val="custom20202585_9*f*1"/>
  <p:tag name="KSO_WM_TEMPLATE_CATEGORY" val="custom"/>
  <p:tag name="KSO_WM_TEMPLATE_INDEX" val="20202585"/>
  <p:tag name="KSO_WM_UNIT_LAYERLEVEL" val="1"/>
  <p:tag name="KSO_WM_TAG_VERSION" val="1.0"/>
  <p:tag name="KSO_WM_BEAUTIFY_FLAG" val="#wm#"/>
  <p:tag name="KSO_WM_UNIT_SUBTYPE" val="a"/>
</p:tagLst>
</file>

<file path=ppt/tags/tag463.xml><?xml version="1.0" encoding="utf-8"?>
<p:tagLst xmlns:a="http://schemas.openxmlformats.org/drawingml/2006/main" xmlns:r="http://schemas.openxmlformats.org/officeDocument/2006/relationships"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6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65.xml><?xml version="1.0" encoding="utf-8"?>
<p:tagLst xmlns:a="http://schemas.openxmlformats.org/drawingml/2006/main" xmlns:r="http://schemas.openxmlformats.org/officeDocument/2006/relationships"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6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67.xml><?xml version="1.0" encoding="utf-8"?>
<p:tagLst xmlns:a="http://schemas.openxmlformats.org/drawingml/2006/main" xmlns:r="http://schemas.openxmlformats.org/officeDocument/2006/relationships"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6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69.xml><?xml version="1.0" encoding="utf-8"?>
<p:tagLst xmlns:a="http://schemas.openxmlformats.org/drawingml/2006/main" xmlns:r="http://schemas.openxmlformats.org/officeDocument/2006/relationships"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71.xml><?xml version="1.0" encoding="utf-8"?>
<p:tagLst xmlns:a="http://schemas.openxmlformats.org/drawingml/2006/main" xmlns:r="http://schemas.openxmlformats.org/officeDocument/2006/relationships" xmlns:p="http://schemas.openxmlformats.org/presentationml/2006/main">
  <p:tag name="KSO_WM_SLIDE_ID" val="custom2020258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85"/>
  <p:tag name="KSO_WM_SLIDE_LAYOUT" val="a_b_e"/>
  <p:tag name="KSO_WM_SLIDE_LAYOUT_CNT" val="1_1_1"/>
</p:tagLst>
</file>

<file path=ppt/tags/tag4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7*e*1"/>
  <p:tag name="KSO_WM_TEMPLATE_CATEGORY" val="custom"/>
  <p:tag name="KSO_WM_TEMPLATE_INDEX" val="20202585"/>
  <p:tag name="KSO_WM_UNIT_LAYERLEVEL" val="1"/>
  <p:tag name="KSO_WM_TAG_VERSION" val="1.0"/>
  <p:tag name="KSO_WM_BEAUTIFY_FLAG" val="#wm#"/>
  <p:tag name="KSO_WM_UNIT_PRESET_TEXT" val="PART 01"/>
  <p:tag name="KSO_WM_UNIT_NOCLEAR" val="0"/>
  <p:tag name="KSO_WM_UNIT_VALUE" val="4"/>
  <p:tag name="KSO_WM_UNIT_TYPE" val="e"/>
  <p:tag name="KSO_WM_UNIT_INDEX" val="1"/>
</p:tagLst>
</file>

<file path=ppt/tags/tag4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7*a*1"/>
  <p:tag name="KSO_WM_TEMPLATE_CATEGORY" val="custom"/>
  <p:tag name="KSO_WM_TEMPLATE_INDEX" val="20202585"/>
  <p:tag name="KSO_WM_UNIT_LAYERLEVEL" val="1"/>
  <p:tag name="KSO_WM_TAG_VERSION" val="1.0"/>
  <p:tag name="KSO_WM_BEAUTIFY_FLAG" val="#wm#"/>
  <p:tag name="KSO_WM_UNIT_ISCONTENTSTITLE" val="0"/>
  <p:tag name="KSO_WM_UNIT_PRESET_TEXT" val="单击此处添加标题"/>
  <p:tag name="KSO_WM_UNIT_NOCLEAR" val="0"/>
  <p:tag name="KSO_WM_UNIT_VALUE" val="13"/>
  <p:tag name="KSO_WM_UNIT_TYPE" val="a"/>
  <p:tag name="KSO_WM_UNIT_INDEX" val="1"/>
  <p:tag name="KSO_WM_UNIT_ISNUMDGMTITLE" val="0"/>
</p:tagLst>
</file>

<file path=ppt/tags/tag474.xml><?xml version="1.0" encoding="utf-8"?>
<p:tagLst xmlns:a="http://schemas.openxmlformats.org/drawingml/2006/main" xmlns:r="http://schemas.openxmlformats.org/officeDocument/2006/relationships"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7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76.xml><?xml version="1.0" encoding="utf-8"?>
<p:tagLst xmlns:a="http://schemas.openxmlformats.org/drawingml/2006/main" xmlns:r="http://schemas.openxmlformats.org/officeDocument/2006/relationships" xmlns:p="http://schemas.openxmlformats.org/presentationml/2006/main">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HIGHLIGHT" val="0"/>
  <p:tag name="KSO_WM_UNIT_COMPATIBLE" val="0"/>
  <p:tag name="KSO_WM_UNIT_DIAGRAM_ISNUMVISUAL" val="0"/>
  <p:tag name="KSO_WM_UNIT_DIAGRAM_ISREFERUNIT" val="0"/>
  <p:tag name="KSO_WM_UNIT_TYPE" val="f"/>
  <p:tag name="KSO_WM_UNIT_INDEX" val="1"/>
  <p:tag name="KSO_WM_UNIT_ID" val="custom20202585_9*f*1"/>
  <p:tag name="KSO_WM_TEMPLATE_CATEGORY" val="custom"/>
  <p:tag name="KSO_WM_TEMPLATE_INDEX" val="20202585"/>
  <p:tag name="KSO_WM_UNIT_LAYERLEVEL" val="1"/>
  <p:tag name="KSO_WM_TAG_VERSION" val="1.0"/>
  <p:tag name="KSO_WM_BEAUTIFY_FLAG" val="#wm#"/>
  <p:tag name="KSO_WM_UNIT_SUBTYPE" val="a"/>
</p:tagLst>
</file>

<file path=ppt/tags/tag477.xml><?xml version="1.0" encoding="utf-8"?>
<p:tagLst xmlns:a="http://schemas.openxmlformats.org/drawingml/2006/main" xmlns:r="http://schemas.openxmlformats.org/officeDocument/2006/relationships"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7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79.xml><?xml version="1.0" encoding="utf-8"?>
<p:tagLst xmlns:a="http://schemas.openxmlformats.org/drawingml/2006/main" xmlns:r="http://schemas.openxmlformats.org/officeDocument/2006/relationships" xmlns:p="http://schemas.openxmlformats.org/presentationml/2006/main">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HIGHLIGHT" val="0"/>
  <p:tag name="KSO_WM_UNIT_COMPATIBLE" val="0"/>
  <p:tag name="KSO_WM_UNIT_DIAGRAM_ISNUMVISUAL" val="0"/>
  <p:tag name="KSO_WM_UNIT_DIAGRAM_ISREFERUNIT" val="0"/>
  <p:tag name="KSO_WM_UNIT_TYPE" val="f"/>
  <p:tag name="KSO_WM_UNIT_INDEX" val="1"/>
  <p:tag name="KSO_WM_UNIT_ID" val="custom20202585_9*f*1"/>
  <p:tag name="KSO_WM_TEMPLATE_CATEGORY" val="custom"/>
  <p:tag name="KSO_WM_TEMPLATE_INDEX" val="20202585"/>
  <p:tag name="KSO_WM_UNIT_LAYERLEVEL" val="1"/>
  <p:tag name="KSO_WM_TAG_VERSION" val="1.0"/>
  <p:tag name="KSO_WM_BEAUTIFY_FLAG" val="#wm#"/>
  <p:tag name="KSO_WM_UNIT_SUBTYPE" val="a"/>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80.xml><?xml version="1.0" encoding="utf-8"?>
<p:tagLst xmlns:a="http://schemas.openxmlformats.org/drawingml/2006/main" xmlns:r="http://schemas.openxmlformats.org/officeDocument/2006/relationships" xmlns:p="http://schemas.openxmlformats.org/presentationml/2006/main">
  <p:tag name="KSO_WM_SLIDE_MODEL_TYPE" val="cover"/>
  <p:tag name="KSO_WM_SLIDE_ID" val="custom2020258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85"/>
  <p:tag name="KSO_WM_SLIDE_LAYOUT" val="a_j"/>
  <p:tag name="KSO_WM_SLIDE_LAYOUT_CNT" val="1_1"/>
</p:tagLst>
</file>

<file path=ppt/tags/tag4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2585_15*a*1"/>
  <p:tag name="KSO_WM_TEMPLATE_CATEGORY" val="custom"/>
  <p:tag name="KSO_WM_TEMPLATE_INDEX" val="20202585"/>
  <p:tag name="KSO_WM_UNIT_LAYERLEVEL" val="1"/>
  <p:tag name="KSO_WM_TAG_VERSION" val="1.0"/>
  <p:tag name="KSO_WM_BEAUTIFY_FLAG" val="#wm#"/>
  <p:tag name="KSO_WM_UNIT_ISCONTENTSTITLE" val="0"/>
  <p:tag name="KSO_WM_UNIT_NOCLEAR" val="1"/>
  <p:tag name="KSO_WM_UNIT_TYPE" val="a"/>
  <p:tag name="KSO_WM_UNIT_INDEX" val="1"/>
  <p:tag name="KSO_WM_UNIT_PRESET_TEXT" val="谢谢观赏"/>
  <p:tag name="KSO_WM_UNIT_ISNUMDGMTITLE" val="0"/>
</p:tagLst>
</file>

<file path=ppt/tags/tag482.xml><?xml version="1.0" encoding="utf-8"?>
<p:tagLst xmlns:a="http://schemas.openxmlformats.org/drawingml/2006/main" xmlns:r="http://schemas.openxmlformats.org/officeDocument/2006/relationships" xmlns:p="http://schemas.openxmlformats.org/presentationml/2006/main">
  <p:tag name="KSO_WM_UNIT_VALUE" val="173*519"/>
  <p:tag name="KSO_WM_UNIT_HIGHLIGHT" val="0"/>
  <p:tag name="KSO_WM_UNIT_COMPATIBLE" val="0"/>
  <p:tag name="KSO_WM_UNIT_DIAGRAM_ISNUMVISUAL" val="0"/>
  <p:tag name="KSO_WM_UNIT_DIAGRAM_ISREFERUNIT" val="0"/>
  <p:tag name="KSO_WM_UNIT_TYPE" val="j"/>
  <p:tag name="KSO_WM_UNIT_INDEX" val="1"/>
  <p:tag name="KSO_WM_UNIT_ID" val="custom20202585_15*j*1"/>
  <p:tag name="KSO_WM_UNIT_LAYERLEVEL" val="1"/>
  <p:tag name="KSO_WM_TAG_VERSION" val="1.0"/>
  <p:tag name="KSO_WM_BEAUTIFY_FLAG" val="#wm#"/>
  <p:tag name="KSO_WM_TEMPLATE_CATEGORY" val="custom"/>
  <p:tag name="KSO_WM_TEMPLATE_INDEX" val="20202585"/>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6*i*46"/>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THUMBS_INDEX" val="1、4、5、14"/>
  <p:tag name="KSO_WM_TAG_VERSION" val="1.0"/>
  <p:tag name="KSO_WM_BEAUTIFY_FLAG" val="#wm#"/>
  <p:tag name="KSO_WM_TEMPLATE_CATEGORY" val="custom"/>
  <p:tag name="KSO_WM_TEMPLATE_INDEX" val="20202585"/>
  <p:tag name="KSO_WM_TEMPLATE_MASTER_TYPE" val="1"/>
  <p:tag name="KSO_WM_TEMPLATE_MASTER_THUMB_INDEX" val="12"/>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heme/theme1.xml><?xml version="1.0" encoding="utf-8"?>
<a:theme xmlns:a="http://schemas.openxmlformats.org/drawingml/2006/main" name="1_Office 主题​​">
  <a:themeElements>
    <a:clrScheme name="">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2.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3.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4.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5.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6.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7.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8.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9.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docProps/app.xml><?xml version="1.0" encoding="utf-8"?>
<Properties xmlns="http://schemas.openxmlformats.org/officeDocument/2006/extended-properties" xmlns:vt="http://schemas.openxmlformats.org/officeDocument/2006/docPropsVTypes">
  <TotalTime>948</TotalTime>
  <Words>2316</Words>
  <Application>Microsoft Office PowerPoint</Application>
  <PresentationFormat>宽屏</PresentationFormat>
  <Paragraphs>137</Paragraphs>
  <Slides>20</Slides>
  <Notes>8</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20</vt:i4>
      </vt:variant>
    </vt:vector>
  </HeadingPairs>
  <TitlesOfParts>
    <vt:vector size="35" baseType="lpstr">
      <vt:lpstr>inpin heiti</vt:lpstr>
      <vt:lpstr>等线</vt:lpstr>
      <vt:lpstr>仿宋</vt:lpstr>
      <vt:lpstr>汉仪旗黑-85S</vt:lpstr>
      <vt:lpstr>华文楷体</vt:lpstr>
      <vt:lpstr>华文宋体</vt:lpstr>
      <vt:lpstr>楷体</vt:lpstr>
      <vt:lpstr>宋体</vt:lpstr>
      <vt:lpstr>微软雅黑</vt:lpstr>
      <vt:lpstr>Arial</vt:lpstr>
      <vt:lpstr>Calibri</vt:lpstr>
      <vt:lpstr>Courier New</vt:lpstr>
      <vt:lpstr>Times New Roman</vt:lpstr>
      <vt:lpstr>1_Office 主题​​</vt:lpstr>
      <vt:lpstr>2_Office 主题​​</vt:lpstr>
      <vt:lpstr>《中西方餐饮礼仪的差异及其背后的文化探究》</vt:lpstr>
      <vt:lpstr>PowerPoint 演示文稿</vt:lpstr>
      <vt:lpstr>绪   论</vt:lpstr>
      <vt:lpstr>PowerPoint 演示文稿</vt:lpstr>
      <vt:lpstr>探究过程</vt:lpstr>
      <vt:lpstr>PowerPoint 演示文稿</vt:lpstr>
      <vt:lpstr>PowerPoint 演示文稿</vt:lpstr>
      <vt:lpstr>PowerPoint 演示文稿</vt:lpstr>
      <vt:lpstr>PowerPoint 演示文稿</vt:lpstr>
      <vt:lpstr>研究成果分析</vt:lpstr>
      <vt:lpstr>三、研究成果分析——餐饮礼仪背后文化的研究发现与分析</vt:lpstr>
      <vt:lpstr>三、研究成果分析——餐饮礼仪背后文化的研究发现与分析</vt:lpstr>
      <vt:lpstr>三、研究成果分析——研究中西方餐桌礼仪的差异的意义</vt:lpstr>
      <vt:lpstr>三、研究成果分析——研究中西方餐桌礼仪的差异的意义</vt:lpstr>
      <vt:lpstr>为了避免因中西餐饮礼仪差异而引发的误解和冲突，提出以下几点建议： </vt:lpstr>
      <vt:lpstr>为了避免因中西餐饮礼仪差异而引发的误解和冲突，提出以下几点建议： </vt:lpstr>
      <vt:lpstr>总结</vt:lpstr>
      <vt:lpstr>四、研究收获及小结 </vt:lpstr>
      <vt:lpstr>四、研究收获及小结 </vt:lpstr>
      <vt:lpstr>谢谢观赏  中西方餐饮礼仪的差异及其背后的文化探究  课题组成员：季欣苒 夏魏梓 李婉清 朱羿霖 （排名不分先后） 指导老师：王梅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JI Ming</dc:creator>
  <cp:lastModifiedBy>HP</cp:lastModifiedBy>
  <cp:revision>192</cp:revision>
  <dcterms:created xsi:type="dcterms:W3CDTF">2019-06-19T02:08:00Z</dcterms:created>
  <dcterms:modified xsi:type="dcterms:W3CDTF">2025-02-09T13:29:48Z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2052-12.1.0.17147</vt:lpwstr>
  </property>
  <property fmtid="{D5CDD505-2E9C-101B-9397-08002B2CF9AE}" pid="3" name="ICV">
    <vt:lpwstr>8B75D2C1354045A891CEF8BE1639250A_13</vt:lpwstr>
  </property>
</Properties>
</file>