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9" r:id="rId5"/>
    <p:sldId id="264" r:id="rId6"/>
    <p:sldId id="260" r:id="rId7"/>
    <p:sldId id="265" r:id="rId8"/>
    <p:sldId id="261" r:id="rId9"/>
    <p:sldId id="266" r:id="rId10"/>
    <p:sldId id="262" r:id="rId11"/>
    <p:sldId id="267" r:id="rId12"/>
    <p:sldId id="268" r:id="rId13"/>
    <p:sldId id="263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77" y="5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全景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0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0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4.png"/><Relationship Id="rId18" Type="http://schemas.openxmlformats.org/officeDocument/2006/relationships/image" Target="../media/image3.pn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DB8F60-0189-4D48-BB40-73A17570A43F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F12A65E-295A-49D4-AE50-11A658F1F25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sz="4000" dirty="0"/>
              <a:t>关于中学生听音乐情况的研究</a:t>
            </a:r>
            <a:endParaRPr lang="zh-CN" altLang="en-US" sz="40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2800" dirty="0"/>
              <a:t>结题报告</a:t>
            </a:r>
            <a:endParaRPr lang="zh-CN" altLang="en-US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65517" y="889843"/>
            <a:ext cx="826096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algn="just">
              <a:lnSpc>
                <a:spcPct val="150000"/>
              </a:lnSpc>
            </a:pPr>
            <a:r>
              <a:rPr lang="zh-CN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资料研究的基础上，小组有了如下结论。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indent="355600" algn="just"/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愿意充值会员的同学人数略多余不愿意充值的人数，这首先能够肯定的是多于一半的同学对听音乐是重视的，是付出了一定的费用的，他们比较注重音质，也就是说，好的音质带来的享受更多，因此音乐可以使他们的精神极大地满足，这类同学，对于某种音乐类型或歌手有着比较大的喜好，可见音乐对其生活的影响；而且，就音乐软件设置会员音乐权限的情况来看，主要有：流行新曲、经典老歌。也有一些是专门独享版权的歌曲（来自游戏或影视作品），由此，可以推知这些开通会员的同学听音乐的又一目的，即对自己了解的喜爱的娱乐内容的拓展，这也就是体现出音乐能够给我</a:t>
            </a:r>
            <a:r>
              <a:rPr lang="zh-CN" altLang="en-US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们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以追求探索的快乐。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39794" y="1166842"/>
            <a:ext cx="831241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多数人更喜欢歌曲而非纯音乐，追其原因，可能是当前的歌曲的填词更加具有感染力，更能引发人们的共鸣。也可能是</a:t>
            </a:r>
            <a:r>
              <a:rPr lang="zh-CN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不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喜欢纯音乐听起来的那种</a:t>
            </a:r>
            <a:r>
              <a:rPr lang="en-US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"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无聊感</a:t>
            </a:r>
            <a:r>
              <a:rPr lang="en-US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"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，没有词只有旋律。大家更喜欢流行歌曲和怀旧歌曲，应该是因为</a:t>
            </a:r>
            <a:r>
              <a:rPr lang="zh-CN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流行歌曲和怀旧歌曲旋律较动听，旋律优美吸引人。它能第一时间就抓住你的心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,</a:t>
            </a:r>
            <a:r>
              <a:rPr lang="zh-CN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甚至让你百听不厌。大家更喜欢汉语歌，喜欢中国歌手，也可以说明当今中文歌曲质量高，更能抓住人们的喜好。但也有可能是大家的听歌习惯是只听汉语歌，不愿走出这个茧房。大家的听歌时间适中，是较为理想，健康的。不会过多影响学习，也使自己获益良多。通过听音乐，大家放松了心情，改善了情绪，同时更鼓舞了自己。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95402" y="3008904"/>
            <a:ext cx="9601196" cy="84019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CN" altLang="en-US" dirty="0"/>
              <a:t>五、小结</a:t>
            </a: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40858" y="1720840"/>
            <a:ext cx="831028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sz="2400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通过此次对中学生听音乐情况较为细致的研究，小组成员积极探索，认真思考，按照事先的分工安排办事，使得整个研究性学习得以有条不紊的进行。</a:t>
            </a:r>
            <a:r>
              <a:rPr lang="zh-CN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海顿说：“艺术的真正意义在于人幸福，使人得到鼓舞和力量。”音乐作为艺术必不可少的一部分，是我们心情的调节剂，也是我们心灵的彼岸和精神的家园。</a:t>
            </a:r>
            <a:r>
              <a:rPr lang="zh-CN" altLang="zh-CN" sz="2400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通过这次学习，我们受益匪浅，同时希望通过学习，能让我们更好地掌握如何平衡学习与娱乐，从而让我们的生活更美好</a:t>
            </a:r>
            <a:r>
              <a:rPr lang="zh-CN" altLang="zh-CN" sz="2400" kern="100" dirty="0">
                <a:solidFill>
                  <a:srgbClr val="191919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。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课题</a:t>
            </a:r>
            <a:r>
              <a:rPr lang="zh-CN" altLang="en-US" dirty="0"/>
              <a:t>基本信息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zh-CN" altLang="zh-CN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主持人：沈梓宸</a:t>
            </a:r>
            <a:endParaRPr lang="zh-CN" altLang="zh-CN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altLang="zh-CN" b="1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  </a:t>
            </a:r>
            <a:endParaRPr lang="zh-CN" altLang="zh-CN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小组成员：曹洪瑞，夏逸东，张家豪，周睦翔</a:t>
            </a:r>
            <a:endParaRPr lang="zh-CN" altLang="zh-CN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endParaRPr lang="zh-CN" altLang="zh-CN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指导老师：雷云霞</a:t>
            </a:r>
            <a:endParaRPr lang="zh-CN" altLang="zh-CN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altLang="zh-CN" b="1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b="1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参评学校：中国矿业大学附属中学</a:t>
            </a:r>
            <a:endParaRPr lang="zh-CN" altLang="zh-CN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95402" y="3008904"/>
            <a:ext cx="9601196" cy="84019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CN" altLang="en-US" dirty="0"/>
              <a:t>一、课题的提出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 txBox="1"/>
          <p:nvPr/>
        </p:nvSpPr>
        <p:spPr>
          <a:xfrm>
            <a:off x="1965513" y="2356721"/>
            <a:ext cx="8260974" cy="2144558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indent="355600" algn="just"/>
            <a:r>
              <a:rPr lang="zh-CN" altLang="en-US" sz="2400" kern="100" dirty="0"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学生学习压力日益增大，在学习之余，同学们都会以各种方式放松自我。近年来，音乐行业迅猛发展，许多同学在课余时间选择听音乐。但是，有的同学对听音乐对我们学习是否有积极影响持怀疑态度，为此，我们小组进行了这次课题研究。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95402" y="3008904"/>
            <a:ext cx="9601196" cy="84019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CN" altLang="en-US" dirty="0"/>
              <a:t>二、研究课题的意义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17694" y="2828835"/>
            <a:ext cx="69566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5600" algn="just"/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通过研究中学生听音乐的现状以及听音乐对中学生学习生活的影响，给喜爱听音乐的中学生提供更好的建议。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95402" y="3008904"/>
            <a:ext cx="9601196" cy="84019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CN" altLang="en-US" dirty="0"/>
              <a:t>三、课题研究的内容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02845" y="382012"/>
            <a:ext cx="6186309" cy="6093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zh-CN" sz="24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、调查对象性别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、更喜欢纯音乐还是歌曲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、更喜欢的纯音乐（或歌曲）类型（多选）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、喜欢的歌曲的语言（多选）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、喜爱的歌手或作曲家来自的地区（多选）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、是否会经常哼唱喜欢的歌曲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、在家的平均听歌时间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、听音乐的目的（多选）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、是否愿意充值音乐软件会员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50000"/>
              </a:lnSpc>
            </a:pPr>
            <a:r>
              <a:rPr lang="en-US" altLang="zh-CN" sz="2400" kern="100" dirty="0">
                <a:effectLst/>
                <a:latin typeface="宋体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sz="2400" kern="100" dirty="0">
                <a:effectLst/>
                <a:latin typeface="等线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宋体" panose="02010600030101010101" pitchFamily="2" charset="-122"/>
                <a:cs typeface="Tahoma" panose="020B0604030504040204" pitchFamily="34" charset="0"/>
              </a:rPr>
              <a:t>认为听音乐产生了什么影响（填空）</a:t>
            </a:r>
            <a:endParaRPr lang="zh-CN" altLang="zh-CN" sz="2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1295402" y="3008904"/>
            <a:ext cx="9601196" cy="840192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CN" altLang="en-US" dirty="0"/>
              <a:t>四、研究成果</a:t>
            </a:r>
            <a:endParaRPr lang="zh-CN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环保">
  <a:themeElements>
    <a:clrScheme name="环保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环保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环保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1180</Words>
  <Application>WPS 演示</Application>
  <PresentationFormat>宽屏</PresentationFormat>
  <Paragraphs>51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6" baseType="lpstr">
      <vt:lpstr>Arial</vt:lpstr>
      <vt:lpstr>宋体</vt:lpstr>
      <vt:lpstr>Wingdings</vt:lpstr>
      <vt:lpstr>Arial</vt:lpstr>
      <vt:lpstr>等线</vt:lpstr>
      <vt:lpstr>Times New Roman</vt:lpstr>
      <vt:lpstr>Tahoma</vt:lpstr>
      <vt:lpstr>方正舒体</vt:lpstr>
      <vt:lpstr>Garamond</vt:lpstr>
      <vt:lpstr>微软雅黑</vt:lpstr>
      <vt:lpstr>Arial Unicode MS</vt:lpstr>
      <vt:lpstr>Calibri</vt:lpstr>
      <vt:lpstr>环保</vt:lpstr>
      <vt:lpstr>关于中学生听音乐情况的研究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关于中学生听音乐情况的研究</dc:title>
  <dc:creator>沈 利</dc:creator>
  <cp:lastModifiedBy>麦穗</cp:lastModifiedBy>
  <cp:revision>2</cp:revision>
  <dcterms:created xsi:type="dcterms:W3CDTF">2022-01-16T13:52:00Z</dcterms:created>
  <dcterms:modified xsi:type="dcterms:W3CDTF">2022-01-18T17:11:29Z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34A4F175C56A420AAE5F5D7D270CE1B2</vt:lpwstr>
  </property>
  <property fmtid="{D5CDD505-2E9C-101B-9397-08002B2CF9AE}" pid="3" name="KSOProductBuildVer">
    <vt:lpwstr>2052-11.1.0.11294</vt:lpwstr>
  </property>
</Properties>
</file>