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58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37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02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50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2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04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5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793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369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443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923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834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3ACE674-C4BF-41F1-A957-A251E3B0229F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E4A87DA-CCB8-4892-99C7-CEEC960D6C3A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96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5211" y="1459992"/>
            <a:ext cx="11308080" cy="795528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latin typeface="+mj-ea"/>
              </a:rPr>
              <a:t>本地菜市场与超市分布及生活便利性</a:t>
            </a:r>
            <a:r>
              <a:rPr lang="zh-CN" altLang="en-US" sz="4800" b="1" dirty="0" smtClean="0">
                <a:latin typeface="+mj-ea"/>
              </a:rPr>
              <a:t>调查</a:t>
            </a:r>
            <a:endParaRPr lang="zh-CN" altLang="en-US" sz="4800" b="1" dirty="0">
              <a:latin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dirty="0" smtClean="0"/>
              <a:t>姓名：亓远哲</a:t>
            </a:r>
            <a:endParaRPr lang="en-US" altLang="zh-CN" dirty="0" smtClean="0"/>
          </a:p>
          <a:p>
            <a:pPr algn="ctr"/>
            <a:r>
              <a:rPr lang="zh-CN" altLang="en-US" dirty="0"/>
              <a:t>指导</a:t>
            </a:r>
            <a:r>
              <a:rPr lang="zh-CN" altLang="en-US" dirty="0" smtClean="0"/>
              <a:t>老师：刘红萍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139276" y="2770794"/>
            <a:ext cx="3979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DejaVu Math TeX Gyre" panose="02000503000000000000" pitchFamily="2" charset="0"/>
              </a:rPr>
              <a:t>研究性学习结题报告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DejaVu Math TeX Gyr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037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5210" y="2560041"/>
            <a:ext cx="11308080" cy="795528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 smtClean="0">
                <a:latin typeface="+mj-ea"/>
              </a:rPr>
              <a:t>感谢观看</a:t>
            </a:r>
            <a:endParaRPr lang="zh-CN" altLang="en-US" sz="4800" b="1" dirty="0">
              <a:latin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7778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BD582C"/>
                </a:solidFill>
              </a:rPr>
              <a:t>目录</a:t>
            </a:r>
            <a:r>
              <a:rPr lang="en-US" altLang="zh-CN" sz="6000" dirty="0" smtClean="0">
                <a:solidFill>
                  <a:srgbClr val="BD582C"/>
                </a:solidFill>
              </a:rPr>
              <a:t>/contents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一、研究</a:t>
            </a:r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概述</a:t>
            </a:r>
            <a:endParaRPr lang="en-US" altLang="zh-CN" sz="3200" dirty="0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二、研究过程与</a:t>
            </a:r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方法</a:t>
            </a:r>
            <a:endParaRPr lang="en-US" altLang="zh-CN" sz="3200" dirty="0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三、研究</a:t>
            </a:r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结果与研究结论</a:t>
            </a:r>
            <a:endParaRPr lang="en-US" altLang="zh-CN" sz="3200" dirty="0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四、对策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与</a:t>
            </a:r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建议</a:t>
            </a:r>
            <a:endParaRPr lang="en-US" altLang="zh-CN" sz="3200" dirty="0" smtClean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五、存在问题与不足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六、</a:t>
            </a:r>
            <a:r>
              <a:rPr lang="zh-CN" altLang="zh-CN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研究</a:t>
            </a:r>
            <a:r>
              <a:rPr lang="zh-CN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收获与体会</a:t>
            </a:r>
          </a:p>
        </p:txBody>
      </p:sp>
    </p:spTree>
    <p:extLst>
      <p:ext uri="{BB962C8B-B14F-4D97-AF65-F5344CB8AC3E}">
        <p14:creationId xmlns:p14="http://schemas.microsoft.com/office/powerpoint/2010/main" val="2985484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BD582C"/>
                </a:solidFill>
              </a:rPr>
              <a:t>研究概述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本课题以本人居住地周边</a:t>
            </a:r>
            <a:r>
              <a:rPr lang="en-US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公里为调查范围，聚焦菜市场、超市这两类核心居民生活服务设施，通过地图查阅、实地走访、数据测量、居民访谈等方式，梳理其分布特点、规模及经营情况，分析设施分布与居民生活便利性的关联，验证初中地理“城市聚落服务功能”的相关知识点，形成完整的地理实践探究报告，并提出优化建议，提升居民生活便捷度。</a:t>
            </a:r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1866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BD582C"/>
                </a:solidFill>
              </a:rPr>
              <a:t>研究过程与方法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sz="36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1.  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准备阶段（第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天）：明确调查范围，使用电子地图标记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公里内所有菜市场、超市，制定包含位置、距离、规模、品类等项目的调查表格，学习简单访谈技巧，确定访谈问题。</a:t>
            </a:r>
          </a:p>
          <a:p>
            <a:r>
              <a:rPr lang="en-US" altLang="zh-CN" sz="36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2.  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实施阶段（第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天）：每日居民采购高峰时段，实地走访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处调查对象，逐一记录其基本信息、距离、步行时间、人流量；随机访谈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12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位居民，记录其使用感受和需求，整理访谈内容。</a:t>
            </a:r>
          </a:p>
          <a:p>
            <a:r>
              <a:rPr lang="en-US" altLang="zh-CN" sz="36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3.  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整理分析阶段（第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天）：汇总所有调查数据，对比不同设施的距离、规模、便利性差异，结合初中地理“城市服务设施分布”相关知识，分析分布不均衡的原因，梳理居民核心需求。</a:t>
            </a:r>
          </a:p>
          <a:p>
            <a:r>
              <a:rPr lang="en-US" altLang="zh-CN" sz="36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4.  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总结撰写阶段（第</a:t>
            </a:r>
            <a:r>
              <a:rPr lang="en-US" altLang="zh-CN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</a:t>
            </a:r>
            <a:r>
              <a:rPr lang="zh-CN" altLang="en-US" sz="36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天）：根据观察数据和分析结果，撰写观察报告；提炼研究结论，分析存在的不足，提出优化建议，完成结题报告，修改完善全套材料。</a:t>
            </a:r>
          </a:p>
          <a:p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3385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BD582C"/>
                </a:solidFill>
              </a:rPr>
              <a:t>研究</a:t>
            </a:r>
            <a:r>
              <a:rPr lang="zh-CN" altLang="en-US" sz="6000" dirty="0" smtClean="0">
                <a:solidFill>
                  <a:srgbClr val="BD582C"/>
                </a:solidFill>
              </a:rPr>
              <a:t>结果与研究结论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5012266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sz="60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1.  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分布情况：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10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公里内共有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6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处相关设施，其中超市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处（小型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处、中型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处、大型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处），菜市场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处（小型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处、中型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处、大型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处），整体数量充足，但分布不均衡。</a:t>
            </a:r>
          </a:p>
          <a:p>
            <a:r>
              <a:rPr lang="en-US" altLang="zh-CN" sz="60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2.  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便利性差异：</a:t>
            </a:r>
          </a:p>
          <a:p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- 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高便利度（步行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10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分钟内）：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处（小型超市、小型菜市场），使用率最高，满足居民日常少量采购需求。</a:t>
            </a:r>
          </a:p>
          <a:p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- 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中便利度（步行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10-20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分钟）：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处（中型超市、中型菜市场），使用率中等，适合周末集中采购。</a:t>
            </a:r>
          </a:p>
          <a:p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   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- 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低便利度（步行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小时以上）：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处（大型超市、大型批发市场），使用率低，仅适合偶尔专门采购。</a:t>
            </a:r>
          </a:p>
          <a:p>
            <a:r>
              <a:rPr lang="en-US" altLang="zh-CN" sz="60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3.  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居民需求：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80%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的居民认为“距离近”是选择采购场所的首要因素，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75%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的居民希望周边能增加中型综合设施（兼顾距离和品类），</a:t>
            </a:r>
            <a:r>
              <a:rPr lang="en-US" altLang="zh-CN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60%</a:t>
            </a:r>
            <a:r>
              <a:rPr lang="zh-CN" altLang="en-US" sz="60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的居民反映小型设施品类不足，大型设施距离太远。</a:t>
            </a:r>
          </a:p>
          <a:p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862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BD582C"/>
                </a:solidFill>
              </a:rPr>
              <a:t>研究</a:t>
            </a:r>
            <a:r>
              <a:rPr lang="zh-CN" altLang="en-US" sz="6000" dirty="0" smtClean="0">
                <a:solidFill>
                  <a:srgbClr val="BD582C"/>
                </a:solidFill>
              </a:rPr>
              <a:t>结果与研究结论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501226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本地菜市场、超市的分布遵循“就近便民”的原则，小型便民设施贴近居民生活区，是居民日常采购的核心选择，距离是影响生活便利性的最关键因素。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设施分布不均衡，小型设施充足但品类有限，大型设施齐全但距离较远，中型综合设施（兼顾距离和品类）缺失，导致居民生活便利性未能达到最优。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商业服务设施的分布与居民密度、交通条件密切相关，符合初中地理“城市聚落服务设施需匹配居民需求”的核心知识点，合理的分布能有效提升居民生活质量。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不同人群的需求存在差异，老人更注重食材新鲜和性价比，年轻人更注重品类和环境，设施分布应兼顾不同人群的需求。</a:t>
            </a:r>
          </a:p>
          <a:p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6922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BD582C"/>
                </a:solidFill>
              </a:rPr>
              <a:t>对策与建议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501226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优化设施分布：在居住区集中区域，增加</a:t>
            </a:r>
            <a:r>
              <a:rPr lang="en-US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1-2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处中型综合菜市场或超市，兼顾距离和品类，填补中型设施的空白，提升整体便利性。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完善小型设施品类：优化社区周边小型超市、菜市场的经营品类，补充居民常用的食材和日用品，满足日常少量采购需求。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优化交通衔接：在大型、中型设施周边完善步行道、自行车道，增设公交站点，缩短居民出行时间，提升远距离设施的可达性。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贴合人群需求：在老年人集中的小区周边，增设便民菜市场，增加新鲜蔬菜、肉类的供应；在年轻人集中的区域，优化超市的品类和环境，提升购物体验。</a:t>
            </a:r>
          </a:p>
          <a:p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59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BD582C"/>
                </a:solidFill>
              </a:rPr>
              <a:t>存在</a:t>
            </a:r>
            <a:r>
              <a:rPr lang="zh-CN" altLang="en-US" sz="6000" dirty="0" smtClean="0">
                <a:solidFill>
                  <a:srgbClr val="BD582C"/>
                </a:solidFill>
              </a:rPr>
              <a:t>问题与不足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5012266"/>
          </a:xfrm>
        </p:spPr>
        <p:txBody>
          <a:bodyPr>
            <a:normAutofit/>
          </a:bodyPr>
          <a:lstStyle/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调查范围有限，仅覆盖居住地周边</a:t>
            </a:r>
            <a:r>
              <a:rPr lang="en-US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公里，未能反映整个区域的商业设施分布情况，结论的普遍性不足。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访谈人数较少（仅</a:t>
            </a:r>
            <a:r>
              <a:rPr lang="en-US" altLang="zh-CN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人），且多为周边居民，样本不够全面，无法完全代表所有居民的需求。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3.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未考虑交通方式（如骑行、公交）对便利性的影响，仅测量了步行时间和距离，分析不够全面。</a:t>
            </a:r>
          </a:p>
          <a:p>
            <a:r>
              <a:rPr lang="en-US" altLang="zh-CN" sz="3200" b="1" dirty="0">
                <a:solidFill>
                  <a:srgbClr val="BD582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4.  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未统计不同时间段（如傍晚、节假日）的人流量变化，对设施使用率的分析不够精准。</a:t>
            </a:r>
          </a:p>
          <a:p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9069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rgbClr val="BD582C"/>
                </a:solidFill>
              </a:rPr>
              <a:t>研究收获与体会</a:t>
            </a:r>
            <a:endParaRPr lang="zh-CN" altLang="en-US" sz="6000" dirty="0">
              <a:solidFill>
                <a:srgbClr val="BD582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7538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通过本次地理课题探究，</a:t>
            </a:r>
            <a:r>
              <a:rPr lang="zh-CN" altLang="en-US" sz="3200" dirty="0" smtClean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我学会</a:t>
            </a:r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了将课本知识运用到生活实际中，掌握了实地观察、数据记录、访谈、分析问题的地理实践方法，提升了自己的观察能力和探究能力。</a:t>
            </a:r>
          </a:p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在调查过程中，我深刻体会到地理与生活的密切联系，原来城市里菜市场、超市的分布，背后也有地理规律可循，合理的设施分布能让居民的生活更便捷。同时，通过访谈居民，我也学会了倾听他人需求，增强了社会责任感。</a:t>
            </a:r>
          </a:p>
          <a:p>
            <a:r>
              <a:rPr lang="zh-CN" altLang="en-US" sz="3200" dirty="0">
                <a:solidFill>
                  <a:schemeClr val="tx1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这次课题也让我认识到，科学探究需要严谨的态度，从制定计划、实地调查到分析总结，每一步都不能马虎。虽然存在一些不足，但我积累了宝贵的实践经验，今后会更主动地观察身边的地理现象，践行“学习对生活有用的地理”的理念。</a:t>
            </a:r>
          </a:p>
          <a:p>
            <a:endParaRPr lang="zh-CN" altLang="zh-CN" sz="3200" dirty="0">
              <a:solidFill>
                <a:schemeClr val="tx1"/>
              </a:solidFill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979581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回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</TotalTime>
  <Words>1184</Words>
  <Application>Microsoft Office PowerPoint</Application>
  <PresentationFormat>宽屏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华文仿宋</vt:lpstr>
      <vt:lpstr>宋体</vt:lpstr>
      <vt:lpstr>微软雅黑</vt:lpstr>
      <vt:lpstr>Calibri</vt:lpstr>
      <vt:lpstr>Calibri Light</vt:lpstr>
      <vt:lpstr>DejaVu Math TeX Gyre</vt:lpstr>
      <vt:lpstr>回顾</vt:lpstr>
      <vt:lpstr>本地菜市场与超市分布及生活便利性调查</vt:lpstr>
      <vt:lpstr>目录/contents</vt:lpstr>
      <vt:lpstr>研究概述</vt:lpstr>
      <vt:lpstr>研究过程与方法</vt:lpstr>
      <vt:lpstr>研究结果与研究结论</vt:lpstr>
      <vt:lpstr>研究结果与研究结论</vt:lpstr>
      <vt:lpstr>对策与建议</vt:lpstr>
      <vt:lpstr>存在问题与不足</vt:lpstr>
      <vt:lpstr>研究收获与体会</vt:lpstr>
      <vt:lpstr>感谢观看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本地菜市场与超市分布及生活便利性调查</dc:title>
  <dc:creator>JW QI</dc:creator>
  <cp:lastModifiedBy>JW QI</cp:lastModifiedBy>
  <cp:revision>4</cp:revision>
  <dcterms:created xsi:type="dcterms:W3CDTF">2026-03-16T14:03:18Z</dcterms:created>
  <dcterms:modified xsi:type="dcterms:W3CDTF">2026-03-16T14:46:05Z</dcterms:modified>
</cp:coreProperties>
</file>