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80" r:id="rId4"/>
    <p:sldMasterId id="2147483699" r:id="rId5"/>
    <p:sldMasterId id="2147483718" r:id="rId6"/>
  </p:sldMasterIdLst>
  <p:notesMasterIdLst>
    <p:notesMasterId r:id="rId9"/>
  </p:notesMasterIdLst>
  <p:sldIdLst>
    <p:sldId id="290" r:id="rId7"/>
    <p:sldId id="291" r:id="rId8"/>
    <p:sldId id="337" r:id="rId10"/>
    <p:sldId id="338" r:id="rId11"/>
    <p:sldId id="339" r:id="rId12"/>
    <p:sldId id="295" r:id="rId13"/>
    <p:sldId id="341" r:id="rId14"/>
    <p:sldId id="347" r:id="rId15"/>
    <p:sldId id="348" r:id="rId16"/>
    <p:sldId id="350" r:id="rId17"/>
    <p:sldId id="352" r:id="rId18"/>
    <p:sldId id="353" r:id="rId19"/>
    <p:sldId id="356" r:id="rId20"/>
    <p:sldId id="357" r:id="rId21"/>
    <p:sldId id="336" r:id="rId22"/>
  </p:sldIdLst>
  <p:sldSz cx="9144000" cy="6858000" type="screen4x3"/>
  <p:notesSz cx="6858000" cy="9144000"/>
  <p:custDataLst>
    <p:tags r:id="rId27"/>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9" userDrawn="1">
          <p15:clr>
            <a:srgbClr val="A4A3A4"/>
          </p15:clr>
        </p15:guide>
        <p15:guide id="2" pos="29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4" name="作者"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3" d="100"/>
          <a:sy n="73" d="100"/>
        </p:scale>
        <p:origin x="1476" y="66"/>
      </p:cViewPr>
      <p:guideLst>
        <p:guide orient="horz" pos="2159"/>
        <p:guide pos="29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gs" Target="tags/tag645.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42070C3-E1AE-4C19-9E0F-6F059BD5644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0" Type="http://schemas.openxmlformats.org/officeDocument/2006/relationships/tags" Target="../tags/tag227.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tags" Target="../tags/tag236.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4" Type="http://schemas.openxmlformats.org/officeDocument/2006/relationships/tags" Target="../tags/tag269.xml"/><Relationship Id="rId13" Type="http://schemas.openxmlformats.org/officeDocument/2006/relationships/tags" Target="../tags/tag268.xml"/><Relationship Id="rId12" Type="http://schemas.openxmlformats.org/officeDocument/2006/relationships/tags" Target="../tags/tag267.xml"/><Relationship Id="rId11" Type="http://schemas.openxmlformats.org/officeDocument/2006/relationships/tags" Target="../tags/tag266.xml"/><Relationship Id="rId10" Type="http://schemas.openxmlformats.org/officeDocument/2006/relationships/tags" Target="../tags/tag265.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5" Type="http://schemas.openxmlformats.org/officeDocument/2006/relationships/tags" Target="../tags/tag316.xml"/><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tags" Target="../tags/tag313.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7" Type="http://schemas.openxmlformats.org/officeDocument/2006/relationships/tags" Target="../tags/tag330.xml"/><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tags" Target="../tags/tag331.xml"/><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345.xml"/><Relationship Id="rId8" Type="http://schemas.openxmlformats.org/officeDocument/2006/relationships/tags" Target="../tags/tag344.xml"/><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0" Type="http://schemas.openxmlformats.org/officeDocument/2006/relationships/tags" Target="../tags/tag346.xml"/><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354.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0" Type="http://schemas.openxmlformats.org/officeDocument/2006/relationships/tags" Target="../tags/tag355.xml"/><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363.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0" Type="http://schemas.openxmlformats.org/officeDocument/2006/relationships/tags" Target="../tags/tag372.xml"/><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4" Type="http://schemas.openxmlformats.org/officeDocument/2006/relationships/tags" Target="../tags/tag397.xml"/><Relationship Id="rId13" Type="http://schemas.openxmlformats.org/officeDocument/2006/relationships/tags" Target="../tags/tag396.xml"/><Relationship Id="rId12" Type="http://schemas.openxmlformats.org/officeDocument/2006/relationships/tags" Target="../tags/tag395.xml"/><Relationship Id="rId11" Type="http://schemas.openxmlformats.org/officeDocument/2006/relationships/tags" Target="../tags/tag394.xml"/><Relationship Id="rId10" Type="http://schemas.openxmlformats.org/officeDocument/2006/relationships/tags" Target="../tags/tag393.xml"/><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3" Type="http://schemas.openxmlformats.org/officeDocument/2006/relationships/tags" Target="../tags/tag410.xml"/><Relationship Id="rId2" Type="http://schemas.openxmlformats.org/officeDocument/2006/relationships/tags" Target="../tags/tag409.xml"/><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422.xml"/><Relationship Id="rId8" Type="http://schemas.openxmlformats.org/officeDocument/2006/relationships/tags" Target="../tags/tag421.xml"/><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5" Type="http://schemas.openxmlformats.org/officeDocument/2006/relationships/tags" Target="../tags/tag444.xml"/><Relationship Id="rId4" Type="http://schemas.openxmlformats.org/officeDocument/2006/relationships/tags" Target="../tags/tag443.xml"/><Relationship Id="rId3" Type="http://schemas.openxmlformats.org/officeDocument/2006/relationships/tags" Target="../tags/tag442.xml"/><Relationship Id="rId2" Type="http://schemas.openxmlformats.org/officeDocument/2006/relationships/tags" Target="../tags/tag441.xml"/><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tags" Target="../tags/tag456.xml"/><Relationship Id="rId4" Type="http://schemas.openxmlformats.org/officeDocument/2006/relationships/tags" Target="../tags/tag455.xml"/><Relationship Id="rId3" Type="http://schemas.openxmlformats.org/officeDocument/2006/relationships/tags" Target="../tags/tag454.xml"/><Relationship Id="rId2" Type="http://schemas.openxmlformats.org/officeDocument/2006/relationships/tags" Target="../tags/tag453.xml"/><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8" Type="http://schemas.openxmlformats.org/officeDocument/2006/relationships/tags" Target="../tags/tag465.xml"/><Relationship Id="rId7" Type="http://schemas.openxmlformats.org/officeDocument/2006/relationships/tags" Target="../tags/tag464.xml"/><Relationship Id="rId6" Type="http://schemas.openxmlformats.org/officeDocument/2006/relationships/tags" Target="../tags/tag463.xml"/><Relationship Id="rId5" Type="http://schemas.openxmlformats.org/officeDocument/2006/relationships/tags" Target="../tags/tag462.xml"/><Relationship Id="rId4" Type="http://schemas.openxmlformats.org/officeDocument/2006/relationships/tags" Target="../tags/tag461.xml"/><Relationship Id="rId3" Type="http://schemas.openxmlformats.org/officeDocument/2006/relationships/tags" Target="../tags/tag460.xml"/><Relationship Id="rId2" Type="http://schemas.openxmlformats.org/officeDocument/2006/relationships/tags" Target="../tags/tag459.xml"/><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0" Type="http://schemas.openxmlformats.org/officeDocument/2006/relationships/tags" Target="../tags/tag474.xml"/><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 Type="http://schemas.openxmlformats.org/officeDocument/2006/relationships/tags" Target="../tags/tag476.xml"/><Relationship Id="rId2" Type="http://schemas.openxmlformats.org/officeDocument/2006/relationships/tags" Target="../tags/tag475.xml"/><Relationship Id="rId10" Type="http://schemas.openxmlformats.org/officeDocument/2006/relationships/tags" Target="../tags/tag483.xml"/><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9" Type="http://schemas.openxmlformats.org/officeDocument/2006/relationships/tags" Target="../tags/tag491.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tags" Target="../tags/tag485.xml"/><Relationship Id="rId2" Type="http://schemas.openxmlformats.org/officeDocument/2006/relationships/tags" Target="../tags/tag484.xml"/><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0" Type="http://schemas.openxmlformats.org/officeDocument/2006/relationships/tags" Target="../tags/tag500.xml"/><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dirty="0">
              <a:solidFill>
                <a:schemeClr val="lt1"/>
              </a:solidFill>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6" name="日期占位符 15"/>
          <p:cNvSpPr>
            <a:spLocks noGrp="1"/>
          </p:cNvSpPr>
          <p:nvPr>
            <p:ph type="dt" sz="half" idx="10"/>
            <p:custDataLst>
              <p:tags r:id="rId9"/>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3087000" y="6389433"/>
            <a:ext cx="2970000" cy="2376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659807" y="6389433"/>
            <a:ext cx="2025000" cy="2376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dirty="0">
              <a:sym typeface="+mn-ea"/>
            </a:endParaRPr>
          </a:p>
        </p:txBody>
      </p:sp>
      <p:sp>
        <p:nvSpPr>
          <p:cNvPr id="6" name="任意形状 8"/>
          <p:cNvSpPr/>
          <p:nvPr userDrawn="1">
            <p:custDataLst>
              <p:tags r:id="rId3"/>
            </p:custDataLst>
          </p:nvPr>
        </p:nvSpPr>
        <p:spPr>
          <a:xfrm rot="16200000">
            <a:off x="-1" y="4183"/>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8" name="任意形状 9"/>
          <p:cNvSpPr/>
          <p:nvPr userDrawn="1">
            <p:custDataLst>
              <p:tags r:id="rId3"/>
            </p:custDataLst>
          </p:nvPr>
        </p:nvSpPr>
        <p:spPr>
          <a:xfrm rot="16200000">
            <a:off x="-2357" y="0"/>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日期占位符 15"/>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2592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6" name="任意形状 8"/>
          <p:cNvSpPr/>
          <p:nvPr userDrawn="1">
            <p:custDataLst>
              <p:tags r:id="rId3"/>
            </p:custDataLst>
          </p:nvPr>
        </p:nvSpPr>
        <p:spPr>
          <a:xfrm rot="16200000">
            <a:off x="-233919" y="238101"/>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8" name="任意形状 9"/>
          <p:cNvSpPr/>
          <p:nvPr userDrawn="1">
            <p:custDataLst>
              <p:tags r:id="rId3"/>
            </p:custDataLst>
          </p:nvPr>
        </p:nvSpPr>
        <p:spPr>
          <a:xfrm rot="16200000">
            <a:off x="-169283" y="166926"/>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日期占位符 15"/>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3087000" y="6389433"/>
            <a:ext cx="2970000" cy="2376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6" name="任意形状 8"/>
          <p:cNvSpPr/>
          <p:nvPr userDrawn="1">
            <p:custDataLst>
              <p:tags r:id="rId3"/>
            </p:custDataLst>
          </p:nvPr>
        </p:nvSpPr>
        <p:spPr>
          <a:xfrm rot="16200000">
            <a:off x="-233919" y="238101"/>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8" name="任意形状 9"/>
          <p:cNvSpPr/>
          <p:nvPr userDrawn="1">
            <p:custDataLst>
              <p:tags r:id="rId3"/>
            </p:custDataLst>
          </p:nvPr>
        </p:nvSpPr>
        <p:spPr>
          <a:xfrm rot="16200000">
            <a:off x="-169283" y="166926"/>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日期占位符 15"/>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2592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6" name="任意形状 8"/>
          <p:cNvSpPr/>
          <p:nvPr userDrawn="1">
            <p:custDataLst>
              <p:tags r:id="rId3"/>
            </p:custDataLst>
          </p:nvPr>
        </p:nvSpPr>
        <p:spPr>
          <a:xfrm rot="16200000">
            <a:off x="-233919" y="238101"/>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8" name="任意形状 9"/>
          <p:cNvSpPr/>
          <p:nvPr userDrawn="1">
            <p:custDataLst>
              <p:tags r:id="rId3"/>
            </p:custDataLst>
          </p:nvPr>
        </p:nvSpPr>
        <p:spPr>
          <a:xfrm rot="16200000">
            <a:off x="-169283" y="166926"/>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6" Type="http://schemas.openxmlformats.org/officeDocument/2006/relationships/theme" Target="../theme/theme2.xml"/><Relationship Id="rId25" Type="http://schemas.openxmlformats.org/officeDocument/2006/relationships/tags" Target="../tags/tag128.xml"/><Relationship Id="rId24" Type="http://schemas.openxmlformats.org/officeDocument/2006/relationships/tags" Target="../tags/tag127.xml"/><Relationship Id="rId23" Type="http://schemas.openxmlformats.org/officeDocument/2006/relationships/tags" Target="../tags/tag126.xml"/><Relationship Id="rId22" Type="http://schemas.openxmlformats.org/officeDocument/2006/relationships/tags" Target="../tags/tag125.xml"/><Relationship Id="rId21" Type="http://schemas.openxmlformats.org/officeDocument/2006/relationships/tags" Target="../tags/tag124.xml"/><Relationship Id="rId20" Type="http://schemas.openxmlformats.org/officeDocument/2006/relationships/tags" Target="../tags/tag123.xml"/><Relationship Id="rId2" Type="http://schemas.openxmlformats.org/officeDocument/2006/relationships/slideLayout" Target="../slideLayouts/slideLayout13.xml"/><Relationship Id="rId19" Type="http://schemas.openxmlformats.org/officeDocument/2006/relationships/slideLayout" Target="../slideLayouts/slideLayout30.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5" Type="http://schemas.openxmlformats.org/officeDocument/2006/relationships/theme" Target="../theme/theme3.xml"/><Relationship Id="rId24" Type="http://schemas.openxmlformats.org/officeDocument/2006/relationships/tags" Target="../tags/tag256.xml"/><Relationship Id="rId23" Type="http://schemas.openxmlformats.org/officeDocument/2006/relationships/tags" Target="../tags/tag255.xml"/><Relationship Id="rId22" Type="http://schemas.openxmlformats.org/officeDocument/2006/relationships/tags" Target="../tags/tag254.xml"/><Relationship Id="rId21" Type="http://schemas.openxmlformats.org/officeDocument/2006/relationships/tags" Target="../tags/tag253.xml"/><Relationship Id="rId20" Type="http://schemas.openxmlformats.org/officeDocument/2006/relationships/tags" Target="../tags/tag252.xml"/><Relationship Id="rId2" Type="http://schemas.openxmlformats.org/officeDocument/2006/relationships/slideLayout" Target="../slideLayouts/slideLayout32.xml"/><Relationship Id="rId19" Type="http://schemas.openxmlformats.org/officeDocument/2006/relationships/tags" Target="../tags/tag251.xml"/><Relationship Id="rId18" Type="http://schemas.openxmlformats.org/officeDocument/2006/relationships/slideLayout" Target="../slideLayouts/slideLayout48.xml"/><Relationship Id="rId17" Type="http://schemas.openxmlformats.org/officeDocument/2006/relationships/slideLayout" Target="../slideLayouts/slideLayout47.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5" Type="http://schemas.openxmlformats.org/officeDocument/2006/relationships/theme" Target="../theme/theme4.xml"/><Relationship Id="rId24" Type="http://schemas.openxmlformats.org/officeDocument/2006/relationships/tags" Target="../tags/tag384.xml"/><Relationship Id="rId23" Type="http://schemas.openxmlformats.org/officeDocument/2006/relationships/tags" Target="../tags/tag383.xml"/><Relationship Id="rId22" Type="http://schemas.openxmlformats.org/officeDocument/2006/relationships/tags" Target="../tags/tag382.xml"/><Relationship Id="rId21" Type="http://schemas.openxmlformats.org/officeDocument/2006/relationships/tags" Target="../tags/tag381.xml"/><Relationship Id="rId20" Type="http://schemas.openxmlformats.org/officeDocument/2006/relationships/tags" Target="../tags/tag380.xml"/><Relationship Id="rId2" Type="http://schemas.openxmlformats.org/officeDocument/2006/relationships/slideLayout" Target="../slideLayouts/slideLayout50.xml"/><Relationship Id="rId19" Type="http://schemas.openxmlformats.org/officeDocument/2006/relationships/tags" Target="../tags/tag379.xml"/><Relationship Id="rId18" Type="http://schemas.openxmlformats.org/officeDocument/2006/relationships/slideLayout" Target="../slideLayouts/slideLayout66.xml"/><Relationship Id="rId17" Type="http://schemas.openxmlformats.org/officeDocument/2006/relationships/slideLayout" Target="../slideLayouts/slideLayout65.xml"/><Relationship Id="rId16" Type="http://schemas.openxmlformats.org/officeDocument/2006/relationships/slideLayout" Target="../slideLayouts/slideLayout64.xml"/><Relationship Id="rId15" Type="http://schemas.openxmlformats.org/officeDocument/2006/relationships/slideLayout" Target="../slideLayouts/slideLayout63.xml"/><Relationship Id="rId14" Type="http://schemas.openxmlformats.org/officeDocument/2006/relationships/slideLayout" Target="../slideLayouts/slideLayout62.xml"/><Relationship Id="rId13" Type="http://schemas.openxmlformats.org/officeDocument/2006/relationships/slideLayout" Target="../slideLayouts/slideLayout61.xml"/><Relationship Id="rId12" Type="http://schemas.openxmlformats.org/officeDocument/2006/relationships/slideLayout" Target="../slideLayouts/slideLayout60.xml"/><Relationship Id="rId11" Type="http://schemas.openxmlformats.org/officeDocument/2006/relationships/slideLayout" Target="../slideLayouts/slideLayout59.xml"/><Relationship Id="rId10" Type="http://schemas.openxmlformats.org/officeDocument/2006/relationships/slideLayout" Target="../slideLayouts/slideLayout58.xml"/><Relationship Id="rId1"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5" Type="http://schemas.openxmlformats.org/officeDocument/2006/relationships/theme" Target="../theme/theme5.xml"/><Relationship Id="rId24" Type="http://schemas.openxmlformats.org/officeDocument/2006/relationships/tags" Target="../tags/tag512.xml"/><Relationship Id="rId23" Type="http://schemas.openxmlformats.org/officeDocument/2006/relationships/tags" Target="../tags/tag511.xml"/><Relationship Id="rId22" Type="http://schemas.openxmlformats.org/officeDocument/2006/relationships/tags" Target="../tags/tag510.xml"/><Relationship Id="rId21" Type="http://schemas.openxmlformats.org/officeDocument/2006/relationships/tags" Target="../tags/tag509.xml"/><Relationship Id="rId20" Type="http://schemas.openxmlformats.org/officeDocument/2006/relationships/tags" Target="../tags/tag508.xml"/><Relationship Id="rId2" Type="http://schemas.openxmlformats.org/officeDocument/2006/relationships/slideLayout" Target="../slideLayouts/slideLayout68.xml"/><Relationship Id="rId19" Type="http://schemas.openxmlformats.org/officeDocument/2006/relationships/tags" Target="../tags/tag507.xml"/><Relationship Id="rId18" Type="http://schemas.openxmlformats.org/officeDocument/2006/relationships/slideLayout" Target="../slideLayouts/slideLayout84.xml"/><Relationship Id="rId17" Type="http://schemas.openxmlformats.org/officeDocument/2006/relationships/slideLayout" Target="../slideLayouts/slideLayout83.xml"/><Relationship Id="rId16" Type="http://schemas.openxmlformats.org/officeDocument/2006/relationships/slideLayout" Target="../slideLayouts/slideLayout82.xml"/><Relationship Id="rId15" Type="http://schemas.openxmlformats.org/officeDocument/2006/relationships/slideLayout" Target="../slideLayouts/slideLayout81.xml"/><Relationship Id="rId14" Type="http://schemas.openxmlformats.org/officeDocument/2006/relationships/slideLayout" Target="../slideLayouts/slideLayout80.xml"/><Relationship Id="rId13" Type="http://schemas.openxmlformats.org/officeDocument/2006/relationships/slideLayout" Target="../slideLayouts/slideLayout79.xml"/><Relationship Id="rId12" Type="http://schemas.openxmlformats.org/officeDocument/2006/relationships/slideLayout" Target="../slideLayouts/slideLayout78.xml"/><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515.xml"/><Relationship Id="rId2" Type="http://schemas.openxmlformats.org/officeDocument/2006/relationships/tags" Target="../tags/tag514.xml"/><Relationship Id="rId1" Type="http://schemas.openxmlformats.org/officeDocument/2006/relationships/tags" Target="../tags/tag513.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7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image" Target="../media/image5.jpeg"/><Relationship Id="rId3" Type="http://schemas.openxmlformats.org/officeDocument/2006/relationships/tags" Target="../tags/tag598.xml"/><Relationship Id="rId2" Type="http://schemas.openxmlformats.org/officeDocument/2006/relationships/tags" Target="../tags/tag597.xml"/><Relationship Id="rId1" Type="http://schemas.openxmlformats.org/officeDocument/2006/relationships/tags" Target="../tags/tag596.xml"/></Relationships>
</file>

<file path=ppt/slides/_rels/slide11.xml.rels><?xml version="1.0" encoding="UTF-8" standalone="yes"?>
<Relationships xmlns="http://schemas.openxmlformats.org/package/2006/relationships"><Relationship Id="rId9" Type="http://schemas.openxmlformats.org/officeDocument/2006/relationships/tags" Target="../tags/tag610.xml"/><Relationship Id="rId8" Type="http://schemas.openxmlformats.org/officeDocument/2006/relationships/tags" Target="../tags/tag609.xml"/><Relationship Id="rId7" Type="http://schemas.openxmlformats.org/officeDocument/2006/relationships/tags" Target="../tags/tag608.xml"/><Relationship Id="rId6" Type="http://schemas.openxmlformats.org/officeDocument/2006/relationships/image" Target="../media/image6.jpeg"/><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1" Type="http://schemas.openxmlformats.org/officeDocument/2006/relationships/slideLayout" Target="../slideLayouts/slideLayout37.xml"/><Relationship Id="rId10" Type="http://schemas.openxmlformats.org/officeDocument/2006/relationships/tags" Target="../tags/tag611.xml"/><Relationship Id="rId1" Type="http://schemas.openxmlformats.org/officeDocument/2006/relationships/tags" Target="../tags/tag603.xml"/></Relationships>
</file>

<file path=ppt/slides/_rels/slide12.xml.rels><?xml version="1.0" encoding="UTF-8" standalone="yes"?>
<Relationships xmlns="http://schemas.openxmlformats.org/package/2006/relationships"><Relationship Id="rId9" Type="http://schemas.openxmlformats.org/officeDocument/2006/relationships/tags" Target="../tags/tag619.xml"/><Relationship Id="rId8" Type="http://schemas.openxmlformats.org/officeDocument/2006/relationships/tags" Target="../tags/tag618.xml"/><Relationship Id="rId7" Type="http://schemas.openxmlformats.org/officeDocument/2006/relationships/tags" Target="../tags/tag617.xml"/><Relationship Id="rId6" Type="http://schemas.openxmlformats.org/officeDocument/2006/relationships/tags" Target="../tags/tag616.xml"/><Relationship Id="rId5" Type="http://schemas.openxmlformats.org/officeDocument/2006/relationships/tags" Target="../tags/tag615.xml"/><Relationship Id="rId4" Type="http://schemas.openxmlformats.org/officeDocument/2006/relationships/image" Target="../media/image7.jpeg"/><Relationship Id="rId3" Type="http://schemas.openxmlformats.org/officeDocument/2006/relationships/tags" Target="../tags/tag614.xml"/><Relationship Id="rId2" Type="http://schemas.openxmlformats.org/officeDocument/2006/relationships/tags" Target="../tags/tag613.xml"/><Relationship Id="rId11" Type="http://schemas.openxmlformats.org/officeDocument/2006/relationships/slideLayout" Target="../slideLayouts/slideLayout37.xml"/><Relationship Id="rId10" Type="http://schemas.openxmlformats.org/officeDocument/2006/relationships/tags" Target="../tags/tag620.xml"/><Relationship Id="rId1" Type="http://schemas.openxmlformats.org/officeDocument/2006/relationships/tags" Target="../tags/tag612.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73.xml"/><Relationship Id="rId8" Type="http://schemas.openxmlformats.org/officeDocument/2006/relationships/tags" Target="../tags/tag628.xml"/><Relationship Id="rId7" Type="http://schemas.openxmlformats.org/officeDocument/2006/relationships/tags" Target="../tags/tag627.xml"/><Relationship Id="rId6" Type="http://schemas.openxmlformats.org/officeDocument/2006/relationships/tags" Target="../tags/tag626.xml"/><Relationship Id="rId5" Type="http://schemas.openxmlformats.org/officeDocument/2006/relationships/tags" Target="../tags/tag625.xml"/><Relationship Id="rId4" Type="http://schemas.openxmlformats.org/officeDocument/2006/relationships/tags" Target="../tags/tag624.xml"/><Relationship Id="rId3" Type="http://schemas.openxmlformats.org/officeDocument/2006/relationships/tags" Target="../tags/tag623.xml"/><Relationship Id="rId2" Type="http://schemas.openxmlformats.org/officeDocument/2006/relationships/tags" Target="../tags/tag622.xml"/><Relationship Id="rId1" Type="http://schemas.openxmlformats.org/officeDocument/2006/relationships/tags" Target="../tags/tag621.xml"/></Relationships>
</file>

<file path=ppt/slides/_rels/slide14.xml.rels><?xml version="1.0" encoding="UTF-8" standalone="yes"?>
<Relationships xmlns="http://schemas.openxmlformats.org/package/2006/relationships"><Relationship Id="rId9" Type="http://schemas.openxmlformats.org/officeDocument/2006/relationships/tags" Target="../tags/tag636.xml"/><Relationship Id="rId8" Type="http://schemas.openxmlformats.org/officeDocument/2006/relationships/tags" Target="../tags/tag635.xml"/><Relationship Id="rId7" Type="http://schemas.openxmlformats.org/officeDocument/2006/relationships/tags" Target="../tags/tag634.xml"/><Relationship Id="rId6" Type="http://schemas.openxmlformats.org/officeDocument/2006/relationships/tags" Target="../tags/tag633.xml"/><Relationship Id="rId5" Type="http://schemas.openxmlformats.org/officeDocument/2006/relationships/tags" Target="../tags/tag632.xml"/><Relationship Id="rId4" Type="http://schemas.openxmlformats.org/officeDocument/2006/relationships/image" Target="../media/image8.jpeg"/><Relationship Id="rId3" Type="http://schemas.openxmlformats.org/officeDocument/2006/relationships/tags" Target="../tags/tag631.xml"/><Relationship Id="rId2" Type="http://schemas.openxmlformats.org/officeDocument/2006/relationships/tags" Target="../tags/tag630.xml"/><Relationship Id="rId13" Type="http://schemas.openxmlformats.org/officeDocument/2006/relationships/slideLayout" Target="../slideLayouts/slideLayout37.xml"/><Relationship Id="rId12" Type="http://schemas.openxmlformats.org/officeDocument/2006/relationships/tags" Target="../tags/tag639.xml"/><Relationship Id="rId11" Type="http://schemas.openxmlformats.org/officeDocument/2006/relationships/tags" Target="../tags/tag638.xml"/><Relationship Id="rId10" Type="http://schemas.openxmlformats.org/officeDocument/2006/relationships/tags" Target="../tags/tag637.xml"/><Relationship Id="rId1" Type="http://schemas.openxmlformats.org/officeDocument/2006/relationships/tags" Target="../tags/tag629.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0.xml"/><Relationship Id="rId5" Type="http://schemas.openxmlformats.org/officeDocument/2006/relationships/tags" Target="../tags/tag644.xml"/><Relationship Id="rId4" Type="http://schemas.openxmlformats.org/officeDocument/2006/relationships/tags" Target="../tags/tag643.xml"/><Relationship Id="rId3" Type="http://schemas.openxmlformats.org/officeDocument/2006/relationships/tags" Target="../tags/tag642.xml"/><Relationship Id="rId2" Type="http://schemas.openxmlformats.org/officeDocument/2006/relationships/tags" Target="../tags/tag641.xml"/><Relationship Id="rId1" Type="http://schemas.openxmlformats.org/officeDocument/2006/relationships/tags" Target="../tags/tag640.xml"/></Relationships>
</file>

<file path=ppt/slides/_rels/slide2.xml.rels><?xml version="1.0" encoding="UTF-8" standalone="yes"?>
<Relationships xmlns="http://schemas.openxmlformats.org/package/2006/relationships"><Relationship Id="rId9" Type="http://schemas.openxmlformats.org/officeDocument/2006/relationships/tags" Target="../tags/tag524.xml"/><Relationship Id="rId8" Type="http://schemas.openxmlformats.org/officeDocument/2006/relationships/tags" Target="../tags/tag523.xml"/><Relationship Id="rId7" Type="http://schemas.openxmlformats.org/officeDocument/2006/relationships/tags" Target="../tags/tag522.xml"/><Relationship Id="rId6" Type="http://schemas.openxmlformats.org/officeDocument/2006/relationships/tags" Target="../tags/tag521.xml"/><Relationship Id="rId5" Type="http://schemas.openxmlformats.org/officeDocument/2006/relationships/tags" Target="../tags/tag520.xml"/><Relationship Id="rId4" Type="http://schemas.openxmlformats.org/officeDocument/2006/relationships/tags" Target="../tags/tag519.xml"/><Relationship Id="rId3" Type="http://schemas.openxmlformats.org/officeDocument/2006/relationships/tags" Target="../tags/tag518.xml"/><Relationship Id="rId2" Type="http://schemas.openxmlformats.org/officeDocument/2006/relationships/tags" Target="../tags/tag517.xml"/><Relationship Id="rId18" Type="http://schemas.openxmlformats.org/officeDocument/2006/relationships/notesSlide" Target="../notesSlides/notesSlide1.xml"/><Relationship Id="rId17" Type="http://schemas.openxmlformats.org/officeDocument/2006/relationships/slideLayout" Target="../slideLayouts/slideLayout18.xml"/><Relationship Id="rId16" Type="http://schemas.openxmlformats.org/officeDocument/2006/relationships/tags" Target="../tags/tag531.xml"/><Relationship Id="rId15" Type="http://schemas.openxmlformats.org/officeDocument/2006/relationships/tags" Target="../tags/tag530.xml"/><Relationship Id="rId14" Type="http://schemas.openxmlformats.org/officeDocument/2006/relationships/tags" Target="../tags/tag529.xml"/><Relationship Id="rId13" Type="http://schemas.openxmlformats.org/officeDocument/2006/relationships/tags" Target="../tags/tag528.xml"/><Relationship Id="rId12" Type="http://schemas.openxmlformats.org/officeDocument/2006/relationships/tags" Target="../tags/tag527.xml"/><Relationship Id="rId11" Type="http://schemas.openxmlformats.org/officeDocument/2006/relationships/tags" Target="../tags/tag526.xml"/><Relationship Id="rId10" Type="http://schemas.openxmlformats.org/officeDocument/2006/relationships/tags" Target="../tags/tag525.xml"/><Relationship Id="rId1" Type="http://schemas.openxmlformats.org/officeDocument/2006/relationships/tags" Target="../tags/tag516.xml"/></Relationships>
</file>

<file path=ppt/slides/_rels/slide3.xml.rels><?xml version="1.0" encoding="UTF-8" standalone="yes"?>
<Relationships xmlns="http://schemas.openxmlformats.org/package/2006/relationships"><Relationship Id="rId9" Type="http://schemas.openxmlformats.org/officeDocument/2006/relationships/tags" Target="../tags/tag540.xml"/><Relationship Id="rId8" Type="http://schemas.openxmlformats.org/officeDocument/2006/relationships/tags" Target="../tags/tag539.xml"/><Relationship Id="rId7" Type="http://schemas.openxmlformats.org/officeDocument/2006/relationships/tags" Target="../tags/tag538.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 Id="rId3" Type="http://schemas.openxmlformats.org/officeDocument/2006/relationships/tags" Target="../tags/tag534.xml"/><Relationship Id="rId2" Type="http://schemas.openxmlformats.org/officeDocument/2006/relationships/tags" Target="../tags/tag533.xml"/><Relationship Id="rId12" Type="http://schemas.openxmlformats.org/officeDocument/2006/relationships/notesSlide" Target="../notesSlides/notesSlide2.xml"/><Relationship Id="rId11" Type="http://schemas.openxmlformats.org/officeDocument/2006/relationships/slideLayout" Target="../slideLayouts/slideLayout37.xml"/><Relationship Id="rId10" Type="http://schemas.openxmlformats.org/officeDocument/2006/relationships/tags" Target="../tags/tag541.xml"/><Relationship Id="rId1" Type="http://schemas.openxmlformats.org/officeDocument/2006/relationships/tags" Target="../tags/tag532.xml"/></Relationships>
</file>

<file path=ppt/slides/_rels/slide4.xml.rels><?xml version="1.0" encoding="UTF-8" standalone="yes"?>
<Relationships xmlns="http://schemas.openxmlformats.org/package/2006/relationships"><Relationship Id="rId9" Type="http://schemas.openxmlformats.org/officeDocument/2006/relationships/tags" Target="../tags/tag550.xml"/><Relationship Id="rId8" Type="http://schemas.openxmlformats.org/officeDocument/2006/relationships/tags" Target="../tags/tag549.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3" Type="http://schemas.openxmlformats.org/officeDocument/2006/relationships/slideLayout" Target="../slideLayouts/slideLayout37.xml"/><Relationship Id="rId12" Type="http://schemas.openxmlformats.org/officeDocument/2006/relationships/tags" Target="../tags/tag553.xml"/><Relationship Id="rId11" Type="http://schemas.openxmlformats.org/officeDocument/2006/relationships/tags" Target="../tags/tag552.xml"/><Relationship Id="rId10" Type="http://schemas.openxmlformats.org/officeDocument/2006/relationships/tags" Target="../tags/tag551.xml"/><Relationship Id="rId1" Type="http://schemas.openxmlformats.org/officeDocument/2006/relationships/tags" Target="../tags/tag54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tags" Target="../tags/tag560.xml"/><Relationship Id="rId7" Type="http://schemas.openxmlformats.org/officeDocument/2006/relationships/tags" Target="../tags/tag559.xml"/><Relationship Id="rId6" Type="http://schemas.openxmlformats.org/officeDocument/2006/relationships/tags" Target="../tags/tag558.xml"/><Relationship Id="rId5" Type="http://schemas.openxmlformats.org/officeDocument/2006/relationships/tags" Target="../tags/tag557.xml"/><Relationship Id="rId4" Type="http://schemas.openxmlformats.org/officeDocument/2006/relationships/image" Target="../media/image1.jpeg"/><Relationship Id="rId3" Type="http://schemas.openxmlformats.org/officeDocument/2006/relationships/tags" Target="../tags/tag556.xml"/><Relationship Id="rId2" Type="http://schemas.openxmlformats.org/officeDocument/2006/relationships/tags" Target="../tags/tag555.xml"/><Relationship Id="rId1" Type="http://schemas.openxmlformats.org/officeDocument/2006/relationships/tags" Target="../tags/tag554.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 Type="http://schemas.openxmlformats.org/officeDocument/2006/relationships/tags" Target="../tags/tag562.xml"/><Relationship Id="rId1" Type="http://schemas.openxmlformats.org/officeDocument/2006/relationships/tags" Target="../tags/tag561.xml"/></Relationships>
</file>

<file path=ppt/slides/_rels/slide7.xml.rels><?xml version="1.0" encoding="UTF-8" standalone="yes"?>
<Relationships xmlns="http://schemas.openxmlformats.org/package/2006/relationships"><Relationship Id="rId9" Type="http://schemas.openxmlformats.org/officeDocument/2006/relationships/image" Target="../media/image2.jpeg"/><Relationship Id="rId8" Type="http://schemas.openxmlformats.org/officeDocument/2006/relationships/tags" Target="../tags/tag575.xml"/><Relationship Id="rId7" Type="http://schemas.openxmlformats.org/officeDocument/2006/relationships/tags" Target="../tags/tag574.xml"/><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tags" Target="../tags/tag570.xml"/><Relationship Id="rId2" Type="http://schemas.openxmlformats.org/officeDocument/2006/relationships/tags" Target="../tags/tag569.xml"/><Relationship Id="rId13" Type="http://schemas.openxmlformats.org/officeDocument/2006/relationships/slideLayout" Target="../slideLayouts/slideLayout37.xml"/><Relationship Id="rId12" Type="http://schemas.openxmlformats.org/officeDocument/2006/relationships/tags" Target="../tags/tag578.xml"/><Relationship Id="rId11" Type="http://schemas.openxmlformats.org/officeDocument/2006/relationships/tags" Target="../tags/tag577.xml"/><Relationship Id="rId10" Type="http://schemas.openxmlformats.org/officeDocument/2006/relationships/tags" Target="../tags/tag576.xml"/><Relationship Id="rId1" Type="http://schemas.openxmlformats.org/officeDocument/2006/relationships/tags" Target="../tags/tag568.xml"/></Relationships>
</file>

<file path=ppt/slides/_rels/slide8.xml.rels><?xml version="1.0" encoding="UTF-8" standalone="yes"?>
<Relationships xmlns="http://schemas.openxmlformats.org/package/2006/relationships"><Relationship Id="rId9" Type="http://schemas.openxmlformats.org/officeDocument/2006/relationships/tags" Target="../tags/tag586.xml"/><Relationship Id="rId8" Type="http://schemas.openxmlformats.org/officeDocument/2006/relationships/tags" Target="../tags/tag585.xml"/><Relationship Id="rId7" Type="http://schemas.openxmlformats.org/officeDocument/2006/relationships/tags" Target="../tags/tag584.xml"/><Relationship Id="rId6" Type="http://schemas.openxmlformats.org/officeDocument/2006/relationships/image" Target="../media/image3.jpeg"/><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 Type="http://schemas.openxmlformats.org/officeDocument/2006/relationships/tags" Target="../tags/tag580.xml"/><Relationship Id="rId10" Type="http://schemas.openxmlformats.org/officeDocument/2006/relationships/slideLayout" Target="../slideLayouts/slideLayout37.xml"/><Relationship Id="rId1" Type="http://schemas.openxmlformats.org/officeDocument/2006/relationships/tags" Target="../tags/tag579.xml"/></Relationships>
</file>

<file path=ppt/slides/_rels/slide9.xml.rels><?xml version="1.0" encoding="UTF-8" standalone="yes"?>
<Relationships xmlns="http://schemas.openxmlformats.org/package/2006/relationships"><Relationship Id="rId9" Type="http://schemas.openxmlformats.org/officeDocument/2006/relationships/tags" Target="../tags/tag594.xml"/><Relationship Id="rId8" Type="http://schemas.openxmlformats.org/officeDocument/2006/relationships/tags" Target="../tags/tag593.xml"/><Relationship Id="rId7" Type="http://schemas.openxmlformats.org/officeDocument/2006/relationships/tags" Target="../tags/tag592.xml"/><Relationship Id="rId6" Type="http://schemas.openxmlformats.org/officeDocument/2006/relationships/image" Target="../media/image4.jpeg"/><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1" Type="http://schemas.openxmlformats.org/officeDocument/2006/relationships/slideLayout" Target="../slideLayouts/slideLayout37.xml"/><Relationship Id="rId10" Type="http://schemas.openxmlformats.org/officeDocument/2006/relationships/tags" Target="../tags/tag595.xml"/><Relationship Id="rId1" Type="http://schemas.openxmlformats.org/officeDocument/2006/relationships/tags" Target="../tags/tag5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ctrTitle"/>
            <p:custDataLst>
              <p:tags r:id="rId1"/>
            </p:custDataLst>
          </p:nvPr>
        </p:nvSpPr>
        <p:spPr>
          <a:xfrm>
            <a:off x="539552" y="980728"/>
            <a:ext cx="8154144" cy="1422559"/>
          </a:xfrm>
        </p:spPr>
        <p:txBody>
          <a:bodyPr>
            <a:normAutofit/>
          </a:bodyPr>
          <a:lstStyle/>
          <a:p>
            <a:pPr marL="0" indent="0" algn="ctr">
              <a:lnSpc>
                <a:spcPct val="100000"/>
              </a:lnSpc>
              <a:spcBef>
                <a:spcPts val="0"/>
              </a:spcBef>
              <a:spcAft>
                <a:spcPts val="0"/>
              </a:spcAft>
              <a:buSzPct val="100000"/>
              <a:buNone/>
            </a:pPr>
            <a:r>
              <a:rPr sz="4900" baseline="0" dirty="0" err="1" smtClean="0">
                <a:solidFill>
                  <a:schemeClr val="accent1"/>
                </a:solidFill>
              </a:rPr>
              <a:t>漫谈数学与军事</a:t>
            </a:r>
            <a:endParaRPr sz="4900" baseline="0" dirty="0" err="1" smtClean="0">
              <a:solidFill>
                <a:schemeClr val="accent1"/>
              </a:solidFill>
            </a:endParaRPr>
          </a:p>
        </p:txBody>
      </p:sp>
      <p:sp>
        <p:nvSpPr>
          <p:cNvPr id="8" name="文本占位符 7"/>
          <p:cNvSpPr>
            <a:spLocks noGrp="1"/>
          </p:cNvSpPr>
          <p:nvPr>
            <p:ph type="body" sz="quarter" idx="13"/>
            <p:custDataLst>
              <p:tags r:id="rId2"/>
            </p:custDataLst>
          </p:nvPr>
        </p:nvSpPr>
        <p:spPr>
          <a:xfrm>
            <a:off x="662940" y="3894455"/>
            <a:ext cx="5992495" cy="1663700"/>
          </a:xfrm>
        </p:spPr>
        <p:txBody>
          <a:bodyPr>
            <a:normAutofit fontScale="35000" lnSpcReduction="20000"/>
          </a:bodyPr>
          <a:lstStyle/>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err="1" smtClean="0">
                <a:solidFill>
                  <a:schemeClr val="accent1"/>
                </a:solidFill>
              </a:rPr>
              <a:t>主持人</a:t>
            </a:r>
            <a:r>
              <a:rPr sz="6400" baseline="0" dirty="0" smtClean="0">
                <a:solidFill>
                  <a:schemeClr val="accent1"/>
                </a:solidFill>
              </a:rPr>
              <a:t>：张恒鸣 </a:t>
            </a:r>
            <a:endParaRPr sz="6400" baseline="0" dirty="0" smtClean="0">
              <a:solidFill>
                <a:schemeClr val="accent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err="1">
                <a:solidFill>
                  <a:schemeClr val="accent1"/>
                </a:solidFill>
              </a:rPr>
              <a:t>指导老师：</a:t>
            </a:r>
            <a:r>
              <a:rPr lang="zh-CN" sz="6400" baseline="0" dirty="0" err="1">
                <a:solidFill>
                  <a:schemeClr val="accent1"/>
                </a:solidFill>
              </a:rPr>
              <a:t>封颖</a:t>
            </a:r>
            <a:endParaRPr lang="zh-CN" sz="6400" baseline="0" dirty="0" err="1">
              <a:solidFill>
                <a:schemeClr val="accent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err="1">
                <a:solidFill>
                  <a:schemeClr val="accent1"/>
                </a:solidFill>
              </a:rPr>
              <a:t>参评学校：</a:t>
            </a:r>
            <a:r>
              <a:rPr lang="zh-CN" sz="6400" baseline="0" dirty="0" err="1">
                <a:solidFill>
                  <a:schemeClr val="accent1"/>
                </a:solidFill>
              </a:rPr>
              <a:t>徐州市矿大实验学校</a:t>
            </a:r>
            <a:endParaRPr lang="zh-CN" sz="6400" baseline="0" dirty="0" err="1">
              <a:solidFill>
                <a:schemeClr val="accent1"/>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down)">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wipe(down)">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wipe(down)">
                                      <p:cBhvr>
                                        <p:cTn id="2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build="p"/>
      <p:bldP spid="8"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5" name="图片 4" descr="/data/cache/172c651e50e93df9597706cd902e842e.jpg172c651e50e93df9597706cd902e842e"/>
          <p:cNvPicPr>
            <a:picLocks noChangeAspect="1"/>
          </p:cNvPicPr>
          <p:nvPr>
            <p:custDataLst>
              <p:tags r:id="rId3"/>
            </p:custDataLst>
          </p:nvPr>
        </p:nvPicPr>
        <p:blipFill rotWithShape="1">
          <a:blip r:embed="rId4"/>
          <a:srcRect l="15167" r="15167"/>
          <a:stretch>
            <a:fillRect/>
          </a:stretch>
        </p:blipFill>
        <p:spPr>
          <a:xfrm>
            <a:off x="4739005" y="1165225"/>
            <a:ext cx="4244340" cy="4658995"/>
          </a:xfrm>
          <a:custGeom>
            <a:avLst/>
            <a:gdLst/>
            <a:ahLst/>
            <a:cxnLst>
              <a:cxn ang="3">
                <a:pos x="hc" y="t"/>
              </a:cxn>
              <a:cxn ang="cd2">
                <a:pos x="l" y="vc"/>
              </a:cxn>
              <a:cxn ang="cd4">
                <a:pos x="hc" y="b"/>
              </a:cxn>
              <a:cxn ang="0">
                <a:pos x="r" y="vc"/>
              </a:cxn>
            </a:cxnLst>
            <a:rect l="l" t="t" r="r" b="b"/>
            <a:pathLst>
              <a:path w="19200" h="10800">
                <a:moveTo>
                  <a:pt x="0" y="0"/>
                </a:moveTo>
                <a:lnTo>
                  <a:pt x="19200" y="0"/>
                </a:lnTo>
                <a:lnTo>
                  <a:pt x="19200" y="10800"/>
                </a:lnTo>
                <a:lnTo>
                  <a:pt x="0" y="10800"/>
                </a:lnTo>
                <a:lnTo>
                  <a:pt x="0" y="0"/>
                </a:lnTo>
                <a:close/>
              </a:path>
            </a:pathLst>
          </a:custGeom>
        </p:spPr>
      </p:pic>
      <p:sp>
        <p:nvSpPr>
          <p:cNvPr id="4" name="任意多边形 3"/>
          <p:cNvSpPr/>
          <p:nvPr>
            <p:custDataLst>
              <p:tags r:id="rId5"/>
            </p:custDataLst>
          </p:nvPr>
        </p:nvSpPr>
        <p:spPr>
          <a:xfrm>
            <a:off x="0" y="-28"/>
            <a:ext cx="3429028" cy="6858055"/>
          </a:xfrm>
          <a:custGeom>
            <a:avLst/>
            <a:gdLst/>
            <a:ahLst/>
            <a:cxnLst>
              <a:cxn ang="3">
                <a:pos x="hc" y="t"/>
              </a:cxn>
              <a:cxn ang="cd2">
                <a:pos x="l" y="vc"/>
              </a:cxn>
              <a:cxn ang="cd4">
                <a:pos x="hc" y="b"/>
              </a:cxn>
              <a:cxn ang="0">
                <a:pos x="r" y="vc"/>
              </a:cxn>
            </a:cxnLst>
            <a:rect l="l" t="t" r="r" b="b"/>
            <a:pathLst>
              <a:path w="7200" h="10800">
                <a:moveTo>
                  <a:pt x="0" y="0"/>
                </a:moveTo>
                <a:lnTo>
                  <a:pt x="5355" y="0"/>
                </a:lnTo>
                <a:lnTo>
                  <a:pt x="5384" y="34"/>
                </a:lnTo>
                <a:cubicBezTo>
                  <a:pt x="6501" y="1372"/>
                  <a:pt x="7200" y="3281"/>
                  <a:pt x="7200" y="5400"/>
                </a:cubicBezTo>
                <a:cubicBezTo>
                  <a:pt x="7200" y="7519"/>
                  <a:pt x="6501" y="9428"/>
                  <a:pt x="5384" y="10766"/>
                </a:cubicBezTo>
                <a:lnTo>
                  <a:pt x="5355" y="10800"/>
                </a:lnTo>
                <a:lnTo>
                  <a:pt x="0" y="10800"/>
                </a:lnTo>
                <a:lnTo>
                  <a:pt x="0" y="0"/>
                </a:lnTo>
                <a:close/>
              </a:path>
            </a:pathLst>
          </a:custGeom>
          <a:solidFill>
            <a:schemeClr val="l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350">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6"/>
            </p:custDataLst>
          </p:nvPr>
        </p:nvSpPr>
        <p:spPr>
          <a:xfrm>
            <a:off x="179705" y="1762125"/>
            <a:ext cx="3970655" cy="4512945"/>
          </a:xfrm>
          <a:prstGeom prst="rect">
            <a:avLst/>
          </a:prstGeom>
          <a:noFill/>
          <a:ln w="3175">
            <a:noFill/>
            <a:prstDash val="dash"/>
          </a:ln>
        </p:spPr>
        <p:txBody>
          <a:bodyPr wrap="square" lIns="47625" tIns="19050" rIns="47625" bIns="1905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54000" lvl="0" indent="-254000" algn="l" fontAlgn="ctr">
              <a:lnSpc>
                <a:spcPct val="120000"/>
              </a:lnSpc>
              <a:spcBef>
                <a:spcPts val="0"/>
              </a:spcBef>
              <a:spcAft>
                <a:spcPts val="800"/>
              </a:spcAft>
              <a:buSzPct val="100000"/>
              <a:buFont typeface="Wingdings" panose="05000000000000000000" charset="0"/>
              <a:buChar char="l"/>
            </a:pPr>
            <a:r>
              <a:rPr lang="zh-CN" altLang="en-US" sz="1800" b="1"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案例1: 通过数学模型改变部队执勤模式</a:t>
            </a:r>
            <a:endParaRPr lang="zh-CN" altLang="en-US" sz="1800" b="1"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254000" lvl="1" indent="0" algn="l" fontAlgn="auto">
              <a:lnSpc>
                <a:spcPct val="120000"/>
              </a:lnSpc>
              <a:spcBef>
                <a:spcPts val="0"/>
              </a:spcBef>
              <a:spcAft>
                <a:spcPts val="800"/>
              </a:spcAft>
              <a:buSzPct val="100000"/>
              <a:buNone/>
            </a:pPr>
            <a:r>
              <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数学教授们使用创新的思路，构建了节省参数建模理论，并通过重新计算弹道轨迹来改善传统雷达测控体制。</a:t>
            </a:r>
            <a:endPar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254000" lvl="1" indent="0" algn="l" fontAlgn="auto">
              <a:lnSpc>
                <a:spcPct val="120000"/>
              </a:lnSpc>
              <a:spcBef>
                <a:spcPts val="0"/>
              </a:spcBef>
              <a:spcAft>
                <a:spcPts val="800"/>
              </a:spcAft>
              <a:buSzPct val="100000"/>
              <a:buNone/>
            </a:pPr>
            <a:r>
              <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他们去除了测距数据，仅使用测速数据进行定位，从而满足了实时测控的精度要求。</a:t>
            </a:r>
            <a:endPar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254000" lvl="1" indent="0" algn="l" fontAlgn="auto">
              <a:lnSpc>
                <a:spcPct val="120000"/>
              </a:lnSpc>
              <a:spcBef>
                <a:spcPts val="0"/>
              </a:spcBef>
              <a:spcAft>
                <a:spcPts val="800"/>
              </a:spcAft>
              <a:buSzPct val="100000"/>
              <a:buNone/>
            </a:pPr>
            <a:r>
              <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这一创新改变了传统雷达站的布置方式，使得执行测控任务时只需用一台车载测速雷达，减少了维护费用和人员需求。</a:t>
            </a:r>
            <a:endPar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0" name="文本框 99"/>
          <p:cNvSpPr txBox="1"/>
          <p:nvPr>
            <p:custDataLst>
              <p:tags r:id="rId7"/>
            </p:custDataLst>
          </p:nvPr>
        </p:nvSpPr>
        <p:spPr>
          <a:xfrm>
            <a:off x="611505" y="476885"/>
            <a:ext cx="5080000" cy="497205"/>
          </a:xfrm>
          <a:prstGeom prst="rect">
            <a:avLst/>
          </a:prstGeom>
          <a:noFill/>
          <a:ln w="9525">
            <a:noFill/>
          </a:ln>
        </p:spPr>
        <p:txBody>
          <a:bodyPr>
            <a:spAutoFit/>
          </a:bodyPr>
          <a:p>
            <a:pPr marL="0" indent="0" algn="l">
              <a:lnSpc>
                <a:spcPct val="110000"/>
              </a:lnSpc>
              <a:spcBef>
                <a:spcPts val="0"/>
              </a:spcBef>
              <a:spcAft>
                <a:spcPts val="0"/>
              </a:spcAft>
              <a:buSzPct val="100000"/>
              <a:buNone/>
            </a:pPr>
            <a:r>
              <a:rPr lang="zh-CN" altLang="en-US" sz="2400" b="1" spc="150">
                <a:solidFill>
                  <a:schemeClr val="accent1"/>
                </a:solidFill>
                <a:uFillTx/>
                <a:latin typeface="微软雅黑" panose="020B0503020204020204" charset="-122"/>
                <a:ea typeface="微软雅黑" panose="020B0503020204020204" charset="-122"/>
                <a:sym typeface="+mn-ea"/>
              </a:rPr>
              <a:t>数学对军事的影响</a:t>
            </a:r>
            <a:endParaRPr lang="zh-CN" altLang="en-US" sz="2400" b="1" spc="150">
              <a:solidFill>
                <a:schemeClr val="accent1"/>
              </a:solidFill>
              <a:uFillTx/>
              <a:latin typeface="微软雅黑" panose="020B0503020204020204" charset="-122"/>
              <a:ea typeface="微软雅黑" panose="020B0503020204020204" charset="-122"/>
              <a:sym typeface="+mn-ea"/>
            </a:endParaRPr>
          </a:p>
        </p:txBody>
      </p:sp>
    </p:spTree>
    <p:custDataLst>
      <p:tags r:id="rId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2"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5" name="椭圆 4"/>
          <p:cNvSpPr/>
          <p:nvPr>
            <p:custDataLst>
              <p:tags r:id="rId3"/>
            </p:custDataLst>
          </p:nvPr>
        </p:nvSpPr>
        <p:spPr>
          <a:xfrm>
            <a:off x="8315742" y="4161864"/>
            <a:ext cx="828258" cy="828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矩形 5"/>
          <p:cNvSpPr/>
          <p:nvPr>
            <p:custDataLst>
              <p:tags r:id="rId4"/>
            </p:custDataLst>
          </p:nvPr>
        </p:nvSpPr>
        <p:spPr>
          <a:xfrm>
            <a:off x="6828398" y="556814"/>
            <a:ext cx="801540" cy="57443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pic>
        <p:nvPicPr>
          <p:cNvPr id="10" name="图片 9" descr="/data/cache/2c9b445c7bdd7e3bf0023f05f641f08c.jpg2c9b445c7bdd7e3bf0023f05f641f08c"/>
          <p:cNvPicPr>
            <a:picLocks noChangeAspect="1"/>
          </p:cNvPicPr>
          <p:nvPr>
            <p:custDataLst>
              <p:tags r:id="rId5"/>
            </p:custDataLst>
          </p:nvPr>
        </p:nvPicPr>
        <p:blipFill>
          <a:blip r:embed="rId6"/>
          <a:srcRect l="23875" r="23875"/>
          <a:stretch>
            <a:fillRect/>
          </a:stretch>
        </p:blipFill>
        <p:spPr>
          <a:xfrm>
            <a:off x="5364350" y="1564182"/>
            <a:ext cx="3729636" cy="3729636"/>
          </a:xfrm>
          <a:custGeom>
            <a:avLst/>
            <a:gdLst>
              <a:gd name="connsiteX0" fmla="*/ 2226339 w 4452678"/>
              <a:gd name="connsiteY0" fmla="*/ 0 h 4452678"/>
              <a:gd name="connsiteX1" fmla="*/ 4452678 w 4452678"/>
              <a:gd name="connsiteY1" fmla="*/ 2226339 h 4452678"/>
              <a:gd name="connsiteX2" fmla="*/ 2226339 w 4452678"/>
              <a:gd name="connsiteY2" fmla="*/ 4452678 h 4452678"/>
              <a:gd name="connsiteX3" fmla="*/ 0 w 4452678"/>
              <a:gd name="connsiteY3" fmla="*/ 2226339 h 4452678"/>
              <a:gd name="connsiteX4" fmla="*/ 2226339 w 4452678"/>
              <a:gd name="connsiteY4" fmla="*/ 0 h 4452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2678" h="4452678">
                <a:moveTo>
                  <a:pt x="2226339" y="0"/>
                </a:moveTo>
                <a:cubicBezTo>
                  <a:pt x="3455912" y="0"/>
                  <a:pt x="4452678" y="996766"/>
                  <a:pt x="4452678" y="2226339"/>
                </a:cubicBezTo>
                <a:cubicBezTo>
                  <a:pt x="4452678" y="3455912"/>
                  <a:pt x="3455912" y="4452678"/>
                  <a:pt x="2226339" y="4452678"/>
                </a:cubicBezTo>
                <a:cubicBezTo>
                  <a:pt x="996766" y="4452678"/>
                  <a:pt x="0" y="3455912"/>
                  <a:pt x="0" y="2226339"/>
                </a:cubicBezTo>
                <a:cubicBezTo>
                  <a:pt x="0" y="996766"/>
                  <a:pt x="996766" y="0"/>
                  <a:pt x="2226339" y="0"/>
                </a:cubicBezTo>
                <a:close/>
              </a:path>
            </a:pathLst>
          </a:custGeom>
        </p:spPr>
      </p:pic>
      <p:sp>
        <p:nvSpPr>
          <p:cNvPr id="7" name="椭圆 6"/>
          <p:cNvSpPr/>
          <p:nvPr>
            <p:custDataLst>
              <p:tags r:id="rId7"/>
            </p:custDataLst>
          </p:nvPr>
        </p:nvSpPr>
        <p:spPr>
          <a:xfrm>
            <a:off x="5314336" y="1905589"/>
            <a:ext cx="828258" cy="828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8"/>
            </p:custDataLst>
          </p:nvPr>
        </p:nvSpPr>
        <p:spPr>
          <a:xfrm>
            <a:off x="611505" y="1988820"/>
            <a:ext cx="4171950" cy="3128010"/>
          </a:xfrm>
          <a:prstGeom prst="rect">
            <a:avLst/>
          </a:prstGeom>
          <a:noFill/>
          <a:ln w="3175">
            <a:noFill/>
            <a:prstDash val="dash"/>
          </a:ln>
        </p:spPr>
        <p:txBody>
          <a:bodyPr wrap="square" lIns="47625" tIns="19050" rIns="47625" bIns="1905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18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案例2: 数学方程提高卫星图像质量</a:t>
            </a:r>
            <a:endParaRPr lang="zh-CN" altLang="en-US" sz="18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18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通过数学语言描述卫星图像质量问题，并将误差扩散过程转换为一个二维方程，数学专家们成功地对这个方程进行求解，从而使受到噪声斑点污染的图像恢复清晰度。</a:t>
            </a:r>
            <a:endPar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Arial" panose="020B0604020202020204" pitchFamily="34" charset="0"/>
            </a:pPr>
            <a:endPar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通过改造二维方程并引入先验约束条件，他们将卫星图像的质量提高了30%，达到国内领先水平。</a:t>
            </a:r>
            <a:endPar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0" name="文本框 99"/>
          <p:cNvSpPr txBox="1"/>
          <p:nvPr>
            <p:custDataLst>
              <p:tags r:id="rId9"/>
            </p:custDataLst>
          </p:nvPr>
        </p:nvSpPr>
        <p:spPr>
          <a:xfrm>
            <a:off x="395605" y="621030"/>
            <a:ext cx="5080000" cy="497205"/>
          </a:xfrm>
          <a:prstGeom prst="rect">
            <a:avLst/>
          </a:prstGeom>
          <a:noFill/>
          <a:ln w="9525">
            <a:noFill/>
          </a:ln>
        </p:spPr>
        <p:txBody>
          <a:bodyPr>
            <a:spAutoFit/>
          </a:bodyPr>
          <a:p>
            <a:pPr marL="0" indent="0" algn="l">
              <a:lnSpc>
                <a:spcPct val="110000"/>
              </a:lnSpc>
              <a:spcBef>
                <a:spcPts val="0"/>
              </a:spcBef>
              <a:spcAft>
                <a:spcPts val="0"/>
              </a:spcAft>
              <a:buSzPct val="100000"/>
              <a:buNone/>
            </a:pPr>
            <a:r>
              <a:rPr lang="zh-CN" altLang="en-US" sz="2400" b="1" spc="150">
                <a:solidFill>
                  <a:schemeClr val="accent1"/>
                </a:solidFill>
                <a:uFillTx/>
                <a:latin typeface="微软雅黑" panose="020B0503020204020204" charset="-122"/>
                <a:ea typeface="微软雅黑" panose="020B0503020204020204" charset="-122"/>
                <a:sym typeface="+mn-ea"/>
              </a:rPr>
              <a:t>数学对军事的影响</a:t>
            </a:r>
            <a:endParaRPr lang="zh-CN" altLang="en-US" sz="2400" b="1" spc="150">
              <a:solidFill>
                <a:schemeClr val="accent1"/>
              </a:solidFill>
              <a:uFillTx/>
              <a:latin typeface="微软雅黑" panose="020B0503020204020204" charset="-122"/>
              <a:ea typeface="微软雅黑" panose="020B0503020204020204" charset="-122"/>
              <a:sym typeface="+mn-ea"/>
            </a:endParaRPr>
          </a:p>
        </p:txBody>
      </p:sp>
    </p:spTree>
    <p:custDataLst>
      <p:tags r:id="rId10"/>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3"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7" name="图片 6" descr="/data/cache/19aa4adeedf91f48015c1f108430011e.jpg19aa4adeedf91f48015c1f108430011e"/>
          <p:cNvPicPr>
            <a:picLocks noChangeAspect="1"/>
          </p:cNvPicPr>
          <p:nvPr>
            <p:custDataLst>
              <p:tags r:id="rId3"/>
            </p:custDataLst>
          </p:nvPr>
        </p:nvPicPr>
        <p:blipFill rotWithShape="1">
          <a:blip r:embed="rId4"/>
          <a:srcRect l="17524" r="17524"/>
          <a:stretch>
            <a:fillRect/>
          </a:stretch>
        </p:blipFill>
        <p:spPr>
          <a:xfrm>
            <a:off x="4661535" y="1348105"/>
            <a:ext cx="4482465" cy="3973195"/>
          </a:xfrm>
          <a:prstGeom prst="rect">
            <a:avLst/>
          </a:prstGeom>
        </p:spPr>
      </p:pic>
      <p:sp>
        <p:nvSpPr>
          <p:cNvPr id="8" name="矩形 7"/>
          <p:cNvSpPr/>
          <p:nvPr>
            <p:custDataLst>
              <p:tags r:id="rId5"/>
            </p:custDataLst>
          </p:nvPr>
        </p:nvSpPr>
        <p:spPr>
          <a:xfrm>
            <a:off x="4058208" y="4758216"/>
            <a:ext cx="563012" cy="56301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0" name="图形 4"/>
          <p:cNvSpPr/>
          <p:nvPr>
            <p:custDataLst>
              <p:tags r:id="rId6"/>
            </p:custDataLst>
          </p:nvPr>
        </p:nvSpPr>
        <p:spPr>
          <a:xfrm>
            <a:off x="3900374" y="4947122"/>
            <a:ext cx="608873" cy="563012"/>
          </a:xfrm>
          <a:custGeom>
            <a:avLst/>
            <a:gdLst>
              <a:gd name="connsiteX0" fmla="*/ 6016935 w 6623480"/>
              <a:gd name="connsiteY0" fmla="*/ 4670403 h 4670403"/>
              <a:gd name="connsiteX1" fmla="*/ 6016935 w 6623480"/>
              <a:gd name="connsiteY1" fmla="*/ 0 h 4670403"/>
              <a:gd name="connsiteX2" fmla="*/ 0 w 6623480"/>
              <a:gd name="connsiteY2" fmla="*/ 0 h 4670403"/>
              <a:gd name="connsiteX3" fmla="*/ 0 w 6623480"/>
              <a:gd name="connsiteY3" fmla="*/ 4233690 h 4670403"/>
              <a:gd name="connsiteX4" fmla="*/ 6623480 w 6623480"/>
              <a:gd name="connsiteY4" fmla="*/ 4233690 h 4670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3480" h="4670403">
                <a:moveTo>
                  <a:pt x="6016935" y="4670403"/>
                </a:moveTo>
                <a:lnTo>
                  <a:pt x="6016935" y="0"/>
                </a:lnTo>
                <a:lnTo>
                  <a:pt x="0" y="0"/>
                </a:lnTo>
                <a:lnTo>
                  <a:pt x="0" y="4233690"/>
                </a:lnTo>
                <a:lnTo>
                  <a:pt x="6623480" y="4233690"/>
                </a:lnTo>
              </a:path>
            </a:pathLst>
          </a:custGeom>
          <a:noFill/>
          <a:ln w="12120" cap="flat">
            <a:solidFill>
              <a:srgbClr val="000000"/>
            </a:solid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sp>
        <p:nvSpPr>
          <p:cNvPr id="11" name="Title 6"/>
          <p:cNvSpPr txBox="1"/>
          <p:nvPr>
            <p:custDataLst>
              <p:tags r:id="rId7"/>
            </p:custDataLst>
          </p:nvPr>
        </p:nvSpPr>
        <p:spPr>
          <a:xfrm>
            <a:off x="571500" y="1300480"/>
            <a:ext cx="3328670" cy="4157345"/>
          </a:xfrm>
          <a:prstGeom prst="rect">
            <a:avLst/>
          </a:prstGeom>
          <a:noFill/>
          <a:ln w="3175">
            <a:noFill/>
            <a:prstDash val="dash"/>
          </a:ln>
        </p:spPr>
        <p:txBody>
          <a:bodyPr wrap="square" lIns="47625" tIns="19050" rIns="47625" bIns="19050" anchor="b"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altLang="en-US" sz="1800" b="1"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案例3: 软件提高分布式卫星定轨精度</a:t>
            </a:r>
            <a:endParaRPr lang="zh-CN" altLang="en-US" sz="1800" b="1"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endParaRPr lang="zh-CN" altLang="en-US" sz="1800" b="1"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分布式卫星的定轨精度是衡量一个国家空间技术发展水平的重要标志。</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通过多领域专家联合攻关，应用数据误差分析和改进后的软件，将相关处理程序嵌入到卫星校准和轨道参数处理中，精度得到了显著提升，达到了国际先进水平的要求。</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矩形 3"/>
          <p:cNvSpPr/>
          <p:nvPr>
            <p:custDataLst>
              <p:tags r:id="rId8"/>
            </p:custDataLst>
          </p:nvPr>
        </p:nvSpPr>
        <p:spPr>
          <a:xfrm>
            <a:off x="0"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
        <p:nvSpPr>
          <p:cNvPr id="100" name="文本框 99"/>
          <p:cNvSpPr txBox="1"/>
          <p:nvPr>
            <p:custDataLst>
              <p:tags r:id="rId9"/>
            </p:custDataLst>
          </p:nvPr>
        </p:nvSpPr>
        <p:spPr>
          <a:xfrm>
            <a:off x="395605" y="621030"/>
            <a:ext cx="5080000" cy="497205"/>
          </a:xfrm>
          <a:prstGeom prst="rect">
            <a:avLst/>
          </a:prstGeom>
          <a:noFill/>
          <a:ln w="9525">
            <a:noFill/>
          </a:ln>
        </p:spPr>
        <p:txBody>
          <a:bodyPr>
            <a:spAutoFit/>
          </a:bodyPr>
          <a:p>
            <a:pPr marL="0" indent="0" algn="l">
              <a:lnSpc>
                <a:spcPct val="110000"/>
              </a:lnSpc>
              <a:spcBef>
                <a:spcPts val="0"/>
              </a:spcBef>
              <a:spcAft>
                <a:spcPts val="0"/>
              </a:spcAft>
              <a:buSzPct val="100000"/>
              <a:buNone/>
            </a:pPr>
            <a:r>
              <a:rPr lang="zh-CN" altLang="en-US" sz="2400" b="1" spc="150">
                <a:solidFill>
                  <a:schemeClr val="accent1"/>
                </a:solidFill>
                <a:uFillTx/>
                <a:latin typeface="微软雅黑" panose="020B0503020204020204" charset="-122"/>
                <a:ea typeface="微软雅黑" panose="020B0503020204020204" charset="-122"/>
                <a:sym typeface="+mn-ea"/>
              </a:rPr>
              <a:t>数学对军事的影响</a:t>
            </a:r>
            <a:endParaRPr lang="zh-CN" altLang="en-US" sz="2400" b="1" spc="150">
              <a:solidFill>
                <a:schemeClr val="accent1"/>
              </a:solidFill>
              <a:uFillTx/>
              <a:latin typeface="微软雅黑" panose="020B0503020204020204" charset="-122"/>
              <a:ea typeface="微软雅黑" panose="020B0503020204020204" charset="-122"/>
              <a:sym typeface="+mn-ea"/>
            </a:endParaRPr>
          </a:p>
        </p:txBody>
      </p:sp>
    </p:spTree>
    <p:custDataLst>
      <p:tags r:id="rId10"/>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3"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9" name="任意多边形: 形状 8"/>
          <p:cNvSpPr/>
          <p:nvPr>
            <p:custDataLst>
              <p:tags r:id="rId3"/>
            </p:custDataLst>
          </p:nvPr>
        </p:nvSpPr>
        <p:spPr>
          <a:xfrm>
            <a:off x="0" y="2477770"/>
            <a:ext cx="9144000" cy="4380230"/>
          </a:xfrm>
          <a:custGeom>
            <a:avLst/>
            <a:gdLst>
              <a:gd name="connsiteX0" fmla="*/ 5197620 w 12192000"/>
              <a:gd name="connsiteY0" fmla="*/ 0 h 4380230"/>
              <a:gd name="connsiteX1" fmla="*/ 7834487 w 12192000"/>
              <a:gd name="connsiteY1" fmla="*/ 0 h 4380230"/>
              <a:gd name="connsiteX2" fmla="*/ 8158288 w 12192000"/>
              <a:gd name="connsiteY2" fmla="*/ 25223 h 4380230"/>
              <a:gd name="connsiteX3" fmla="*/ 11699343 w 12192000"/>
              <a:gd name="connsiteY3" fmla="*/ 764665 h 4380230"/>
              <a:gd name="connsiteX4" fmla="*/ 12192000 w 12192000"/>
              <a:gd name="connsiteY4" fmla="*/ 959976 h 4380230"/>
              <a:gd name="connsiteX5" fmla="*/ 12192000 w 12192000"/>
              <a:gd name="connsiteY5" fmla="*/ 4380230 h 4380230"/>
              <a:gd name="connsiteX6" fmla="*/ 0 w 12192000"/>
              <a:gd name="connsiteY6" fmla="*/ 4380230 h 4380230"/>
              <a:gd name="connsiteX7" fmla="*/ 0 w 12192000"/>
              <a:gd name="connsiteY7" fmla="*/ 1379581 h 4380230"/>
              <a:gd name="connsiteX8" fmla="*/ 228168 w 12192000"/>
              <a:gd name="connsiteY8" fmla="*/ 1246487 h 4380230"/>
              <a:gd name="connsiteX9" fmla="*/ 4873819 w 12192000"/>
              <a:gd name="connsiteY9" fmla="*/ 25223 h 438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4380230">
                <a:moveTo>
                  <a:pt x="5197620" y="0"/>
                </a:moveTo>
                <a:lnTo>
                  <a:pt x="7834487" y="0"/>
                </a:lnTo>
                <a:lnTo>
                  <a:pt x="8158288" y="25223"/>
                </a:lnTo>
                <a:cubicBezTo>
                  <a:pt x="9484429" y="143593"/>
                  <a:pt x="10693225" y="402481"/>
                  <a:pt x="11699343" y="764665"/>
                </a:cubicBezTo>
                <a:lnTo>
                  <a:pt x="12192000" y="959976"/>
                </a:lnTo>
                <a:lnTo>
                  <a:pt x="12192000" y="4380230"/>
                </a:lnTo>
                <a:lnTo>
                  <a:pt x="0" y="4380230"/>
                </a:lnTo>
                <a:lnTo>
                  <a:pt x="0" y="1379581"/>
                </a:lnTo>
                <a:lnTo>
                  <a:pt x="228168" y="1246487"/>
                </a:lnTo>
                <a:cubicBezTo>
                  <a:pt x="1390619" y="632074"/>
                  <a:pt x="3017220" y="190941"/>
                  <a:pt x="4873819" y="25223"/>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1" name="圆角矩形 10"/>
          <p:cNvSpPr/>
          <p:nvPr>
            <p:custDataLst>
              <p:tags r:id="rId4"/>
            </p:custDataLst>
          </p:nvPr>
        </p:nvSpPr>
        <p:spPr>
          <a:xfrm>
            <a:off x="436880" y="1875790"/>
            <a:ext cx="8286115" cy="4013200"/>
          </a:xfrm>
          <a:prstGeom prst="roundRect">
            <a:avLst>
              <a:gd name="adj" fmla="val 3666"/>
            </a:avLst>
          </a:prstGeom>
          <a:solidFill>
            <a:schemeClr val="lt1"/>
          </a:solidFill>
          <a:ln w="19050">
            <a:noFill/>
          </a:ln>
          <a:effectLst>
            <a:outerShdw blurRad="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7" name="标题 1"/>
          <p:cNvSpPr>
            <a:spLocks noGrp="1"/>
          </p:cNvSpPr>
          <p:nvPr>
            <p:custDataLst>
              <p:tags r:id="rId5"/>
            </p:custDataLst>
          </p:nvPr>
        </p:nvSpPr>
        <p:spPr>
          <a:xfrm>
            <a:off x="779145" y="442039"/>
            <a:ext cx="7583804" cy="591026"/>
          </a:xfrm>
          <a:prstGeom prst="rect">
            <a:avLst/>
          </a:prstGeom>
        </p:spPr>
        <p:txBody>
          <a:bodyPr vert="horz" lIns="76200" tIns="28575" rIns="57150" bIns="28575" rtlCol="0" anchor="t" anchorCtr="0">
            <a:normAutofit lnSpcReduction="10000"/>
          </a:bodyPr>
          <a:lst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a:lstStyle>
          <a:p>
            <a:pPr algn="ctr">
              <a:lnSpc>
                <a:spcPct val="130000"/>
              </a:lnSpc>
            </a:pPr>
            <a:r>
              <a:rPr lang="zh-CN" altLang="en-US" sz="2700" spc="300" dirty="0">
                <a:solidFill>
                  <a:schemeClr val="accent1"/>
                </a:solidFill>
                <a:uFillTx/>
                <a:latin typeface="微软雅黑" panose="020B0503020204020204" charset="-122"/>
                <a:ea typeface="微软雅黑" panose="020B0503020204020204" charset="-122"/>
                <a:sym typeface="Arial" panose="020B0604020202020204" pitchFamily="34" charset="0"/>
              </a:rPr>
              <a:t>结论</a:t>
            </a:r>
            <a:endParaRPr lang="zh-CN" altLang="en-US" sz="2700" spc="300" dirty="0">
              <a:solidFill>
                <a:schemeClr val="accent1"/>
              </a:solidFill>
              <a:uFillTx/>
              <a:latin typeface="微软雅黑" panose="020B0503020204020204" charset="-122"/>
              <a:ea typeface="微软雅黑" panose="020B0503020204020204" charset="-122"/>
              <a:sym typeface="Arial" panose="020B0604020202020204" pitchFamily="34" charset="0"/>
            </a:endParaRPr>
          </a:p>
        </p:txBody>
      </p:sp>
      <p:sp>
        <p:nvSpPr>
          <p:cNvPr id="10" name="文本框 9"/>
          <p:cNvSpPr txBox="1"/>
          <p:nvPr>
            <p:custDataLst>
              <p:tags r:id="rId6"/>
            </p:custDataLst>
          </p:nvPr>
        </p:nvSpPr>
        <p:spPr>
          <a:xfrm>
            <a:off x="779145" y="2427764"/>
            <a:ext cx="7583805" cy="3285173"/>
          </a:xfrm>
          <a:prstGeom prst="rect">
            <a:avLst/>
          </a:prstGeom>
          <a:noFill/>
        </p:spPr>
        <p:txBody>
          <a:bodyPr vert="horz" lIns="67500" tIns="35100" rIns="67500" bIns="35100" rtlCol="0" anchor="t" anchorCtr="0">
            <a:normAutofit fontScale="90000"/>
          </a:bodyPr>
          <a:lstStyle>
            <a:lvl1pPr marL="285750" indent="-285750" fontAlgn="auto">
              <a:lnSpc>
                <a:spcPct val="150000"/>
              </a:lnSpc>
              <a:spcBef>
                <a:spcPts val="0"/>
              </a:spcBef>
              <a:spcAft>
                <a:spcPts val="800"/>
              </a:spcAft>
              <a:buFont typeface="+mj-ea"/>
              <a:buAutoNum type="ea1JpnChsDbPeriod"/>
              <a:defRPr sz="1100" u="none" strike="noStrike" cap="none" spc="150" normalizeH="0" baseline="0">
                <a:solidFill>
                  <a:schemeClr val="tx1">
                    <a:lumMod val="95000"/>
                    <a:lumOff val="5000"/>
                  </a:schemeClr>
                </a:solidFill>
                <a:uFillTx/>
                <a:latin typeface="微软雅黑 Light" panose="020B0502040204020203" pitchFamily="34" charset="-122"/>
                <a:ea typeface="微软雅黑 Light" panose="020B0502040204020203" pitchFamily="34" charset="-122"/>
              </a:defRPr>
            </a:lvl1pPr>
            <a:lvl2pPr marL="685800" indent="-228600" fontAlgn="auto">
              <a:lnSpc>
                <a:spcPct val="130000"/>
              </a:lnSpc>
              <a:spcBef>
                <a:spcPts val="0"/>
              </a:spcBef>
              <a:spcAft>
                <a:spcPts val="1000"/>
              </a:spcAft>
              <a:buFont typeface="Arial" panose="020B0604020202020204" pitchFamily="34" charset="0"/>
              <a:buChar char="•"/>
              <a:tabLst>
                <a:tab pos="1609725" algn="l"/>
              </a:tabLst>
              <a:defRPr sz="1600" u="none" strike="noStrike" cap="none" spc="150" normalizeH="0" baseline="0">
                <a:uFillTx/>
                <a:latin typeface="微软雅黑" panose="020B0503020204020204" charset="-122"/>
                <a:ea typeface="微软雅黑" panose="020B0503020204020204" charset="-122"/>
              </a:defRPr>
            </a:lvl2pPr>
            <a:lvl3pPr marL="11430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3pPr>
            <a:lvl4pPr marL="16002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4pPr>
            <a:lvl5pPr marL="20574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indent="-431800" algn="just">
              <a:lnSpc>
                <a:spcPct val="120000"/>
              </a:lnSpc>
              <a:buSzPct val="100000"/>
              <a:buNone/>
            </a:pPr>
            <a:r>
              <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rPr>
              <a:t>军事中的数学案例数不胜数,如兰彻斯特方程，运筹学的发明等等,都是源于战争的数学。</a:t>
            </a:r>
            <a:endPar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endParaRPr>
          </a:p>
          <a:p>
            <a:pPr marL="0" lvl="0" indent="-431800" algn="just">
              <a:lnSpc>
                <a:spcPct val="120000"/>
              </a:lnSpc>
              <a:buSzPct val="100000"/>
              <a:buNone/>
            </a:pPr>
            <a:r>
              <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rPr>
              <a:t>本文提供了部分案例，表明军事与数学的研究非常有意思，研究成果也会带来极大的效益。</a:t>
            </a:r>
            <a:endPar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endParaRPr>
          </a:p>
          <a:p>
            <a:pPr marL="0" lvl="0" indent="-431800" algn="just">
              <a:lnSpc>
                <a:spcPct val="120000"/>
              </a:lnSpc>
              <a:buSzPct val="100000"/>
              <a:buNone/>
            </a:pPr>
            <a:r>
              <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rPr>
              <a:t>军事人才不仅要具有熟练的武器装备操控技能,具备与之相适应的军事理论水平,更要具有较高的数学素养,善于从纷纭繁杂的信息中,运用数学的理论与方法,去伪存真,进行由表及里、由此及彼的分析思考,并在逻辑推理的基础上,及时做出正确的判断,从而能够准确把握作战的发展趋势,以适应战争发展的动态性要求。</a:t>
            </a:r>
            <a:endPar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endParaRPr>
          </a:p>
        </p:txBody>
      </p:sp>
      <p:sp>
        <p:nvSpPr>
          <p:cNvPr id="8" name="矩形 7"/>
          <p:cNvSpPr/>
          <p:nvPr>
            <p:custDataLst>
              <p:tags r:id="rId7"/>
            </p:custDataLst>
          </p:nvPr>
        </p:nvSpPr>
        <p:spPr>
          <a:xfrm>
            <a:off x="3671650" y="1241425"/>
            <a:ext cx="1800701" cy="34289"/>
          </a:xfrm>
          <a:prstGeom prst="rect">
            <a:avLst/>
          </a:prstGeom>
          <a:solidFill>
            <a:schemeClr val="accent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Tree>
    <p:custDataLst>
      <p:tags r:id="rId8"/>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7"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5" name="图片 4" descr="/data/cache/c38ba4e9fc311f792c9f51d7917b8f26.jpgc38ba4e9fc311f792c9f51d7917b8f26"/>
          <p:cNvPicPr>
            <a:picLocks noChangeAspect="1"/>
          </p:cNvPicPr>
          <p:nvPr>
            <p:custDataLst>
              <p:tags r:id="rId3"/>
            </p:custDataLst>
          </p:nvPr>
        </p:nvPicPr>
        <p:blipFill>
          <a:blip r:embed="rId4"/>
          <a:srcRect l="29800" r="29800"/>
          <a:stretch>
            <a:fillRect/>
          </a:stretch>
        </p:blipFill>
        <p:spPr>
          <a:xfrm rot="2700000">
            <a:off x="1724402" y="1993056"/>
            <a:ext cx="765761" cy="2843223"/>
          </a:xfrm>
          <a:custGeom>
            <a:avLst/>
            <a:gdLst>
              <a:gd name="connsiteX0" fmla="*/ 0 w 2143603"/>
              <a:gd name="connsiteY0" fmla="*/ 1050007 h 7959067"/>
              <a:gd name="connsiteX1" fmla="*/ 2135 w 2143603"/>
              <a:gd name="connsiteY1" fmla="*/ 1050008 h 7959067"/>
              <a:gd name="connsiteX2" fmla="*/ 1052143 w 2143603"/>
              <a:gd name="connsiteY2" fmla="*/ 0 h 7959067"/>
              <a:gd name="connsiteX3" fmla="*/ 1087190 w 2143603"/>
              <a:gd name="connsiteY3" fmla="*/ 0 h 7959067"/>
              <a:gd name="connsiteX4" fmla="*/ 2137197 w 2143603"/>
              <a:gd name="connsiteY4" fmla="*/ 1050007 h 7959067"/>
              <a:gd name="connsiteX5" fmla="*/ 2143603 w 2143603"/>
              <a:gd name="connsiteY5" fmla="*/ 1050008 h 7959067"/>
              <a:gd name="connsiteX6" fmla="*/ 2143602 w 2143603"/>
              <a:gd name="connsiteY6" fmla="*/ 6891536 h 7959067"/>
              <a:gd name="connsiteX7" fmla="*/ 2137197 w 2143603"/>
              <a:gd name="connsiteY7" fmla="*/ 6891536 h 7959067"/>
              <a:gd name="connsiteX8" fmla="*/ 1069666 w 2143603"/>
              <a:gd name="connsiteY8" fmla="*/ 7959067 h 7959067"/>
              <a:gd name="connsiteX9" fmla="*/ 2135 w 2143603"/>
              <a:gd name="connsiteY9" fmla="*/ 6891535 h 7959067"/>
              <a:gd name="connsiteX10" fmla="*/ 1 w 2143603"/>
              <a:gd name="connsiteY10" fmla="*/ 6891536 h 7959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603" h="7959067">
                <a:moveTo>
                  <a:pt x="0" y="1050007"/>
                </a:moveTo>
                <a:lnTo>
                  <a:pt x="2135" y="1050008"/>
                </a:lnTo>
                <a:lnTo>
                  <a:pt x="1052143" y="0"/>
                </a:lnTo>
                <a:lnTo>
                  <a:pt x="1087190" y="0"/>
                </a:lnTo>
                <a:lnTo>
                  <a:pt x="2137197" y="1050007"/>
                </a:lnTo>
                <a:lnTo>
                  <a:pt x="2143603" y="1050008"/>
                </a:lnTo>
                <a:lnTo>
                  <a:pt x="2143602" y="6891536"/>
                </a:lnTo>
                <a:lnTo>
                  <a:pt x="2137197" y="6891536"/>
                </a:lnTo>
                <a:lnTo>
                  <a:pt x="1069666" y="7959067"/>
                </a:lnTo>
                <a:lnTo>
                  <a:pt x="2135" y="6891535"/>
                </a:lnTo>
                <a:lnTo>
                  <a:pt x="1" y="6891536"/>
                </a:lnTo>
                <a:close/>
              </a:path>
            </a:pathLst>
          </a:custGeom>
        </p:spPr>
      </p:pic>
      <p:sp>
        <p:nvSpPr>
          <p:cNvPr id="12" name="图形 36"/>
          <p:cNvSpPr/>
          <p:nvPr>
            <p:custDataLst>
              <p:tags r:id="rId5"/>
            </p:custDataLst>
          </p:nvPr>
        </p:nvSpPr>
        <p:spPr>
          <a:xfrm>
            <a:off x="2129215" y="3418575"/>
            <a:ext cx="948751" cy="948751"/>
          </a:xfrm>
          <a:custGeom>
            <a:avLst/>
            <a:gdLst>
              <a:gd name="connsiteX0" fmla="*/ 3350042 w 3679479"/>
              <a:gd name="connsiteY0" fmla="*/ 329855 h 3679479"/>
              <a:gd name="connsiteX1" fmla="*/ 3350042 w 3679479"/>
              <a:gd name="connsiteY1" fmla="*/ 3350042 h 3679479"/>
              <a:gd name="connsiteX2" fmla="*/ 329855 w 3679479"/>
              <a:gd name="connsiteY2" fmla="*/ 3350042 h 3679479"/>
              <a:gd name="connsiteX3" fmla="*/ 0 w 3679479"/>
              <a:gd name="connsiteY3" fmla="*/ 3679479 h 3679479"/>
              <a:gd name="connsiteX4" fmla="*/ 3679479 w 3679479"/>
              <a:gd name="connsiteY4" fmla="*/ 3679479 h 3679479"/>
              <a:gd name="connsiteX5" fmla="*/ 3679479 w 3679479"/>
              <a:gd name="connsiteY5" fmla="*/ 0 h 367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79479" h="3679479">
                <a:moveTo>
                  <a:pt x="3350042" y="329855"/>
                </a:moveTo>
                <a:lnTo>
                  <a:pt x="3350042" y="3350042"/>
                </a:lnTo>
                <a:lnTo>
                  <a:pt x="329855" y="3350042"/>
                </a:lnTo>
                <a:lnTo>
                  <a:pt x="0" y="3679479"/>
                </a:lnTo>
                <a:lnTo>
                  <a:pt x="3679479" y="3679479"/>
                </a:lnTo>
                <a:lnTo>
                  <a:pt x="3679479" y="0"/>
                </a:lnTo>
                <a:close/>
              </a:path>
            </a:pathLst>
          </a:custGeom>
          <a:solidFill>
            <a:schemeClr val="accent1"/>
          </a:solidFill>
          <a:ln w="4183" cap="flat">
            <a:no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grpSp>
        <p:nvGrpSpPr>
          <p:cNvPr id="13" name="组合 12"/>
          <p:cNvGrpSpPr/>
          <p:nvPr>
            <p:custDataLst>
              <p:tags r:id="rId6"/>
            </p:custDataLst>
          </p:nvPr>
        </p:nvGrpSpPr>
        <p:grpSpPr>
          <a:xfrm>
            <a:off x="1152241" y="2490674"/>
            <a:ext cx="962519" cy="680793"/>
            <a:chOff x="1355231" y="844876"/>
            <a:chExt cx="2694390" cy="1905753"/>
          </a:xfrm>
        </p:grpSpPr>
        <p:sp>
          <p:nvSpPr>
            <p:cNvPr id="14" name="图形 38"/>
            <p:cNvSpPr/>
            <p:nvPr>
              <p:custDataLst>
                <p:tags r:id="rId7"/>
              </p:custDataLst>
            </p:nvPr>
          </p:nvSpPr>
          <p:spPr>
            <a:xfrm>
              <a:off x="1502984" y="844876"/>
              <a:ext cx="1905753" cy="1905753"/>
            </a:xfrm>
            <a:custGeom>
              <a:avLst/>
              <a:gdLst>
                <a:gd name="connsiteX0" fmla="*/ 0 w 2067961"/>
                <a:gd name="connsiteY0" fmla="*/ 2067962 h 2067961"/>
                <a:gd name="connsiteX1" fmla="*/ 0 w 2067961"/>
                <a:gd name="connsiteY1" fmla="*/ 0 h 2067961"/>
                <a:gd name="connsiteX2" fmla="*/ 2067962 w 2067961"/>
                <a:gd name="connsiteY2" fmla="*/ 0 h 2067961"/>
              </a:gdLst>
              <a:ahLst/>
              <a:cxnLst>
                <a:cxn ang="0">
                  <a:pos x="connsiteX0" y="connsiteY0"/>
                </a:cxn>
                <a:cxn ang="0">
                  <a:pos x="connsiteX1" y="connsiteY1"/>
                </a:cxn>
                <a:cxn ang="0">
                  <a:pos x="connsiteX2" y="connsiteY2"/>
                </a:cxn>
              </a:cxnLst>
              <a:rect l="l" t="t" r="r" b="b"/>
              <a:pathLst>
                <a:path w="2067961" h="2067961">
                  <a:moveTo>
                    <a:pt x="0" y="2067962"/>
                  </a:moveTo>
                  <a:lnTo>
                    <a:pt x="0" y="0"/>
                  </a:lnTo>
                  <a:lnTo>
                    <a:pt x="2067962" y="0"/>
                  </a:lnTo>
                </a:path>
              </a:pathLst>
            </a:custGeom>
            <a:solidFill>
              <a:schemeClr val="accent1"/>
            </a:solidFill>
            <a:ln w="2244" cap="flat">
              <a:no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sp>
          <p:nvSpPr>
            <p:cNvPr id="15" name="矩形 14"/>
            <p:cNvSpPr/>
            <p:nvPr>
              <p:custDataLst>
                <p:tags r:id="rId8"/>
              </p:custDataLst>
            </p:nvPr>
          </p:nvSpPr>
          <p:spPr>
            <a:xfrm rot="2700000">
              <a:off x="2348399" y="697123"/>
              <a:ext cx="708054" cy="269439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grpSp>
      <p:sp>
        <p:nvSpPr>
          <p:cNvPr id="100" name="图形 42"/>
          <p:cNvSpPr/>
          <p:nvPr>
            <p:custDataLst>
              <p:tags r:id="rId9"/>
            </p:custDataLst>
          </p:nvPr>
        </p:nvSpPr>
        <p:spPr>
          <a:xfrm>
            <a:off x="2415918" y="3715690"/>
            <a:ext cx="400776" cy="400776"/>
          </a:xfrm>
          <a:custGeom>
            <a:avLst/>
            <a:gdLst>
              <a:gd name="connsiteX0" fmla="*/ 1121898 w 1121898"/>
              <a:gd name="connsiteY0" fmla="*/ 0 h 1121898"/>
              <a:gd name="connsiteX1" fmla="*/ 1121897 w 1121898"/>
              <a:gd name="connsiteY1" fmla="*/ 1121898 h 1121898"/>
              <a:gd name="connsiteX2" fmla="*/ 0 w 1121898"/>
              <a:gd name="connsiteY2" fmla="*/ 1121898 h 1121898"/>
            </a:gdLst>
            <a:ahLst/>
            <a:cxnLst>
              <a:cxn ang="0">
                <a:pos x="connsiteX0" y="connsiteY0"/>
              </a:cxn>
              <a:cxn ang="0">
                <a:pos x="connsiteX1" y="connsiteY1"/>
              </a:cxn>
              <a:cxn ang="0">
                <a:pos x="connsiteX2" y="connsiteY2"/>
              </a:cxn>
            </a:cxnLst>
            <a:rect l="l" t="t" r="r" b="b"/>
            <a:pathLst>
              <a:path w="1121898" h="1121898">
                <a:moveTo>
                  <a:pt x="1121898" y="0"/>
                </a:moveTo>
                <a:lnTo>
                  <a:pt x="1121897" y="1121898"/>
                </a:lnTo>
                <a:lnTo>
                  <a:pt x="0" y="1121898"/>
                </a:lnTo>
                <a:close/>
              </a:path>
            </a:pathLst>
          </a:custGeom>
          <a:solidFill>
            <a:schemeClr val="accent1">
              <a:alpha val="80000"/>
            </a:schemeClr>
          </a:solidFill>
          <a:ln w="15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sz="1800">
              <a:solidFill>
                <a:schemeClr val="dk1"/>
              </a:solidFill>
              <a:latin typeface="微软雅黑" panose="020B0503020204020204" charset="-122"/>
              <a:ea typeface="微软雅黑" panose="020B0503020204020204" charset="-122"/>
            </a:endParaRPr>
          </a:p>
        </p:txBody>
      </p:sp>
      <p:sp>
        <p:nvSpPr>
          <p:cNvPr id="11" name="Title 6"/>
          <p:cNvSpPr txBox="1"/>
          <p:nvPr>
            <p:custDataLst>
              <p:tags r:id="rId10"/>
            </p:custDataLst>
          </p:nvPr>
        </p:nvSpPr>
        <p:spPr>
          <a:xfrm>
            <a:off x="3986530" y="497205"/>
            <a:ext cx="4586605" cy="5779770"/>
          </a:xfrm>
          <a:prstGeom prst="rect">
            <a:avLst/>
          </a:prstGeom>
          <a:noFill/>
          <a:ln w="3175">
            <a:noFill/>
            <a:prstDash val="dash"/>
          </a:ln>
        </p:spPr>
        <p:txBody>
          <a:bodyPr wrap="square" lIns="47625" tIns="19050" rIns="47625" bIns="19050" anchor="b"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2400" b="1" spc="12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rPr>
              <a:t>展望未来</a:t>
            </a:r>
            <a:endParaRPr lang="zh-CN" altLang="en-US" sz="2400" b="1" spc="12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400" spc="12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随着科技的不断进步和数学理论的发展，数学在军事领域的应用将会更加广泛和深入。</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例如，人工智能、大数据等新技术的出现，将为军事决策提供更多的数学工具和方法。</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另外，随着量子计算机的发展，密码学和加密技术也将面临新的挑战和发展。因此，数学在军事领域的研究和应用仍具有很大的潜力和前景。</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矩形 5"/>
          <p:cNvSpPr/>
          <p:nvPr>
            <p:custDataLst>
              <p:tags r:id="rId11"/>
            </p:custDataLst>
          </p:nvPr>
        </p:nvSpPr>
        <p:spPr>
          <a:xfrm>
            <a:off x="9029699"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Tree>
    <p:custDataLst>
      <p:tags r:id="rId1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文本框 12"/>
          <p:cNvSpPr txBox="1"/>
          <p:nvPr>
            <p:custDataLst>
              <p:tags r:id="rId1"/>
            </p:custDataLst>
          </p:nvPr>
        </p:nvSpPr>
        <p:spPr>
          <a:xfrm>
            <a:off x="1475740" y="2780348"/>
            <a:ext cx="5123498" cy="438150"/>
          </a:xfrm>
          <a:prstGeom prst="rect">
            <a:avLst/>
          </a:prstGeom>
          <a:noFill/>
        </p:spPr>
        <p:txBody>
          <a:bodyPr wrap="square" rtlCol="0" anchor="ctr" anchorCtr="0">
            <a:normAutofit fontScale="70000"/>
          </a:bodyPr>
          <a:p>
            <a:pPr indent="0" fontAlgn="auto">
              <a:lnSpc>
                <a:spcPct val="125000"/>
              </a:lnSpc>
            </a:pPr>
            <a:r>
              <a:rPr lang="zh-CN" altLang="en-US" sz="2400" dirty="0">
                <a:solidFill>
                  <a:srgbClr val="6096E6"/>
                </a:solidFill>
                <a:latin typeface="Arial" panose="020B0604020202020204" pitchFamily="34" charset="0"/>
                <a:cs typeface="Arial" panose="020B0604020202020204" pitchFamily="34" charset="0"/>
              </a:rPr>
              <a:t>THANK YOU FOR WATCHING</a:t>
            </a:r>
            <a:endParaRPr lang="zh-CN" altLang="en-US" sz="2400" dirty="0">
              <a:solidFill>
                <a:srgbClr val="6096E6"/>
              </a:solidFill>
              <a:latin typeface="Arial" panose="020B0604020202020204" pitchFamily="34" charset="0"/>
              <a:cs typeface="Arial" panose="020B0604020202020204" pitchFamily="34" charset="0"/>
            </a:endParaRPr>
          </a:p>
        </p:txBody>
      </p:sp>
      <p:sp>
        <p:nvSpPr>
          <p:cNvPr id="14" name="文本框 13"/>
          <p:cNvSpPr txBox="1"/>
          <p:nvPr>
            <p:custDataLst>
              <p:tags r:id="rId2"/>
            </p:custDataLst>
          </p:nvPr>
        </p:nvSpPr>
        <p:spPr>
          <a:xfrm>
            <a:off x="1475423" y="1772603"/>
            <a:ext cx="5052536" cy="727710"/>
          </a:xfrm>
          <a:prstGeom prst="rect">
            <a:avLst/>
          </a:prstGeom>
          <a:noFill/>
        </p:spPr>
        <p:txBody>
          <a:bodyPr wrap="square" lIns="0" tIns="0" rIns="0" bIns="0" rtlCol="0" anchor="ctr" anchorCtr="0">
            <a:normAutofit fontScale="90000"/>
          </a:bodyPr>
          <a:p>
            <a:r>
              <a:rPr lang="zh-CN" altLang="en-US" sz="4500" b="1" dirty="0">
                <a:solidFill>
                  <a:srgbClr val="6096E6"/>
                </a:solidFill>
                <a:latin typeface="微软雅黑" panose="020B0503020204020204" charset="-122"/>
                <a:ea typeface="微软雅黑" panose="020B0503020204020204" charset="-122"/>
              </a:rPr>
              <a:t>感谢您的观看</a:t>
            </a:r>
            <a:endParaRPr lang="zh-CN" altLang="en-US" sz="4500" b="1" dirty="0">
              <a:solidFill>
                <a:srgbClr val="6096E6"/>
              </a:solidFill>
              <a:latin typeface="微软雅黑" panose="020B0503020204020204" charset="-122"/>
              <a:ea typeface="微软雅黑" panose="020B0503020204020204" charset="-122"/>
            </a:endParaRPr>
          </a:p>
        </p:txBody>
      </p:sp>
      <p:sp>
        <p:nvSpPr>
          <p:cNvPr id="15" name="文本框 14"/>
          <p:cNvSpPr txBox="1"/>
          <p:nvPr>
            <p:custDataLst>
              <p:tags r:id="rId3"/>
            </p:custDataLst>
          </p:nvPr>
        </p:nvSpPr>
        <p:spPr>
          <a:xfrm>
            <a:off x="4572635" y="4174490"/>
            <a:ext cx="3510280" cy="1602105"/>
          </a:xfrm>
          <a:prstGeom prst="rect">
            <a:avLst/>
          </a:prstGeom>
          <a:noFill/>
        </p:spPr>
        <p:txBody>
          <a:bodyPr wrap="square" rtlCol="0">
            <a:normAutofit/>
          </a:bodyPr>
          <a:p>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a:p>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张恒鸣</a:t>
            </a:r>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a:p>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矿大实验学校</a:t>
            </a:r>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a:p>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2023</a:t>
            </a:r>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年</a:t>
            </a:r>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8</a:t>
            </a:r>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月</a:t>
            </a:r>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1</a:t>
            </a:r>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日</a:t>
            </a:r>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  </a:t>
            </a:r>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p:txBody>
      </p:sp>
      <p:cxnSp>
        <p:nvCxnSpPr>
          <p:cNvPr id="16" name="直接连接符 15"/>
          <p:cNvCxnSpPr/>
          <p:nvPr>
            <p:custDataLst>
              <p:tags r:id="rId4"/>
            </p:custDataLst>
          </p:nvPr>
        </p:nvCxnSpPr>
        <p:spPr>
          <a:xfrm>
            <a:off x="1547654" y="3500755"/>
            <a:ext cx="3983831" cy="0"/>
          </a:xfrm>
          <a:prstGeom prst="line">
            <a:avLst/>
          </a:prstGeom>
          <a:ln w="19050">
            <a:solidFill>
              <a:srgbClr val="6096E6">
                <a:alpha val="94000"/>
              </a:srgbClr>
            </a:solidFill>
          </a:ln>
        </p:spPr>
        <p:style>
          <a:lnRef idx="1">
            <a:srgbClr val="6096E6"/>
          </a:lnRef>
          <a:fillRef idx="0">
            <a:srgbClr val="6096E6"/>
          </a:fillRef>
          <a:effectRef idx="0">
            <a:srgbClr val="6096E6"/>
          </a:effectRef>
          <a:fontRef idx="minor">
            <a:srgbClr val="000000"/>
          </a:fontRef>
        </p:style>
      </p:cxnSp>
    </p:spTree>
    <p:custDataLst>
      <p:tags r:id="rId5"/>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06"/>
          <p:cNvSpPr txBox="1"/>
          <p:nvPr>
            <p:custDataLst>
              <p:tags r:id="rId1"/>
            </p:custDataLst>
          </p:nvPr>
        </p:nvSpPr>
        <p:spPr>
          <a:xfrm>
            <a:off x="323691" y="1772444"/>
            <a:ext cx="3297079" cy="361474"/>
          </a:xfrm>
          <a:prstGeom prst="rect">
            <a:avLst/>
          </a:prstGeom>
        </p:spPr>
        <p:txBody>
          <a:bodyPr vert="horz" rtlCol="0" anchor="t" anchorCtr="0">
            <a:normAutofit fontScale="80000" lnSpcReduction="10000"/>
          </a:bodyPr>
          <a:lstStyle/>
          <a:p>
            <a:pPr algn="ctr">
              <a:lnSpc>
                <a:spcPct val="100000"/>
              </a:lnSpc>
            </a:pPr>
            <a:r>
              <a:rPr lang="en-US" altLang="zh-CN" sz="2250" b="0" i="0" spc="1800">
                <a:solidFill>
                  <a:schemeClr val="accent1"/>
                </a:solidFill>
                <a:latin typeface="Arial" panose="020B0604020202020204" pitchFamily="34" charset="0"/>
                <a:ea typeface="微软雅黑" panose="020B0503020204020204" charset="-122"/>
                <a:cs typeface="Arial Regular" panose="020B0604020202090204" charset="0"/>
                <a:sym typeface="Arial" panose="020B0604020202020204" pitchFamily="34" charset="0"/>
              </a:rPr>
              <a:t>CONTENTS</a:t>
            </a:r>
            <a:endParaRPr lang="en-US" altLang="zh-CN" sz="2250" b="0" i="0" spc="1800">
              <a:solidFill>
                <a:schemeClr val="accent1"/>
              </a:solidFill>
              <a:latin typeface="Arial" panose="020B0604020202020204" pitchFamily="34" charset="0"/>
              <a:ea typeface="微软雅黑" panose="020B0503020204020204" charset="-122"/>
              <a:cs typeface="Arial Regular" panose="020B0604020202090204" charset="0"/>
              <a:sym typeface="Arial" panose="020B0604020202020204" pitchFamily="34" charset="0"/>
            </a:endParaRPr>
          </a:p>
        </p:txBody>
      </p:sp>
      <p:sp>
        <p:nvSpPr>
          <p:cNvPr id="2" name="矩形 1"/>
          <p:cNvSpPr/>
          <p:nvPr>
            <p:custDataLst>
              <p:tags r:id="rId2"/>
            </p:custDataLst>
          </p:nvPr>
        </p:nvSpPr>
        <p:spPr>
          <a:xfrm>
            <a:off x="0" y="0"/>
            <a:ext cx="9144476" cy="1108710"/>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solidFill>
                <a:schemeClr val="lt1"/>
              </a:solidFill>
              <a:highlight>
                <a:srgbClr val="1171F1"/>
              </a:highlight>
              <a:latin typeface="Arial" panose="020B0604020202020204" pitchFamily="34" charset="0"/>
              <a:ea typeface="微软雅黑" panose="020B0503020204020204" charset="-122"/>
              <a:sym typeface="Arial" panose="020B0604020202020204" pitchFamily="34" charset="0"/>
            </a:endParaRPr>
          </a:p>
        </p:txBody>
      </p:sp>
      <p:sp>
        <p:nvSpPr>
          <p:cNvPr id="225" name="文本框 224"/>
          <p:cNvSpPr txBox="1"/>
          <p:nvPr>
            <p:custDataLst>
              <p:tags r:id="rId3"/>
            </p:custDataLst>
          </p:nvPr>
        </p:nvSpPr>
        <p:spPr>
          <a:xfrm>
            <a:off x="2558699" y="3132924"/>
            <a:ext cx="2429685" cy="722378"/>
          </a:xfrm>
          <a:prstGeom prst="rect">
            <a:avLst/>
          </a:prstGeom>
          <a:noFill/>
        </p:spPr>
        <p:txBody>
          <a:bodyPr wrap="square" rtlCol="0">
            <a:normAutofit/>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研究背景与目的</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222" name="文本框 221"/>
          <p:cNvSpPr txBox="1"/>
          <p:nvPr>
            <p:custDataLst>
              <p:tags r:id="rId4"/>
            </p:custDataLst>
          </p:nvPr>
        </p:nvSpPr>
        <p:spPr>
          <a:xfrm>
            <a:off x="2561324" y="2450140"/>
            <a:ext cx="611426" cy="576188"/>
          </a:xfrm>
          <a:prstGeom prst="rect">
            <a:avLst/>
          </a:prstGeom>
          <a:noFill/>
        </p:spPr>
        <p:txBody>
          <a:bodyPr wrap="square" rtlCol="0">
            <a:normAutofit fontScale="90000"/>
          </a:bodyPr>
          <a:lstStyle/>
          <a:p>
            <a:r>
              <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rPr>
              <a:t>01</a:t>
            </a:r>
            <a:endPar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8" name="直接连接符 17"/>
          <p:cNvCxnSpPr/>
          <p:nvPr>
            <p:custDataLst>
              <p:tags r:id="rId5"/>
            </p:custDataLst>
          </p:nvPr>
        </p:nvCxnSpPr>
        <p:spPr>
          <a:xfrm rot="10800000">
            <a:off x="2654181" y="3012995"/>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6"/>
            </p:custDataLst>
          </p:nvPr>
        </p:nvSpPr>
        <p:spPr>
          <a:xfrm>
            <a:off x="2559651" y="4691965"/>
            <a:ext cx="2429685" cy="747616"/>
          </a:xfrm>
          <a:prstGeom prst="rect">
            <a:avLst/>
          </a:prstGeom>
          <a:noFill/>
        </p:spPr>
        <p:txBody>
          <a:bodyPr wrap="square" rtlCol="0">
            <a:normAutofit/>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研究方法</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18" name="文本框 117"/>
          <p:cNvSpPr txBox="1"/>
          <p:nvPr>
            <p:custDataLst>
              <p:tags r:id="rId7"/>
            </p:custDataLst>
          </p:nvPr>
        </p:nvSpPr>
        <p:spPr>
          <a:xfrm>
            <a:off x="2567039" y="4016603"/>
            <a:ext cx="611426" cy="576188"/>
          </a:xfrm>
          <a:prstGeom prst="rect">
            <a:avLst/>
          </a:prstGeom>
          <a:noFill/>
        </p:spPr>
        <p:txBody>
          <a:bodyPr wrap="square" rtlCol="0">
            <a:normAutofit fontScale="90000"/>
          </a:bodyPr>
          <a:lstStyle/>
          <a:p>
            <a:r>
              <a:rPr lang="en-US" altLang="zh-CN" sz="3300" b="1">
                <a:solidFill>
                  <a:schemeClr val="accent1"/>
                </a:solidFill>
                <a:latin typeface="Arial" panose="020B0604020202020204" pitchFamily="34" charset="0"/>
                <a:ea typeface="微软雅黑" panose="020B0503020204020204" charset="-122"/>
                <a:sym typeface="Arial" panose="020B0604020202020204" pitchFamily="34" charset="0"/>
              </a:rPr>
              <a:t>02</a:t>
            </a:r>
            <a:endParaRPr lang="en-US" altLang="zh-CN" sz="3300" b="1">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19" name="直接连接符 118"/>
          <p:cNvCxnSpPr/>
          <p:nvPr>
            <p:custDataLst>
              <p:tags r:id="rId8"/>
            </p:custDataLst>
          </p:nvPr>
        </p:nvCxnSpPr>
        <p:spPr>
          <a:xfrm rot="10800000">
            <a:off x="2659895" y="4574220"/>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125" name="文本框 124"/>
          <p:cNvSpPr txBox="1"/>
          <p:nvPr>
            <p:custDataLst>
              <p:tags r:id="rId9"/>
            </p:custDataLst>
          </p:nvPr>
        </p:nvSpPr>
        <p:spPr>
          <a:xfrm>
            <a:off x="5654875" y="3132924"/>
            <a:ext cx="2429685" cy="722378"/>
          </a:xfrm>
          <a:prstGeom prst="rect">
            <a:avLst/>
          </a:prstGeom>
          <a:noFill/>
        </p:spPr>
        <p:txBody>
          <a:bodyPr wrap="square" rtlCol="0">
            <a:normAutofit/>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研究过程</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26" name="文本框 125"/>
          <p:cNvSpPr txBox="1"/>
          <p:nvPr>
            <p:custDataLst>
              <p:tags r:id="rId10"/>
            </p:custDataLst>
          </p:nvPr>
        </p:nvSpPr>
        <p:spPr>
          <a:xfrm>
            <a:off x="5657501" y="2457283"/>
            <a:ext cx="611426" cy="576188"/>
          </a:xfrm>
          <a:prstGeom prst="rect">
            <a:avLst/>
          </a:prstGeom>
          <a:noFill/>
        </p:spPr>
        <p:txBody>
          <a:bodyPr wrap="square" rtlCol="0">
            <a:normAutofit fontScale="90000"/>
          </a:bodyPr>
          <a:lstStyle/>
          <a:p>
            <a:r>
              <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rPr>
              <a:t>03</a:t>
            </a:r>
            <a:endPar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27" name="直接连接符 126"/>
          <p:cNvCxnSpPr/>
          <p:nvPr>
            <p:custDataLst>
              <p:tags r:id="rId11"/>
            </p:custDataLst>
          </p:nvPr>
        </p:nvCxnSpPr>
        <p:spPr>
          <a:xfrm rot="10800000">
            <a:off x="5750357" y="3012995"/>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129" name="文本框 128"/>
          <p:cNvSpPr txBox="1"/>
          <p:nvPr>
            <p:custDataLst>
              <p:tags r:id="rId12"/>
            </p:custDataLst>
          </p:nvPr>
        </p:nvSpPr>
        <p:spPr>
          <a:xfrm>
            <a:off x="5655828" y="4686727"/>
            <a:ext cx="2429685" cy="747616"/>
          </a:xfrm>
          <a:prstGeom prst="rect">
            <a:avLst/>
          </a:prstGeom>
          <a:noFill/>
        </p:spPr>
        <p:txBody>
          <a:bodyPr wrap="square" rtlCol="0">
            <a:normAutofit fontScale="90000"/>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研究成果</a:t>
            </a: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与反思总结</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30" name="文本框 129"/>
          <p:cNvSpPr txBox="1"/>
          <p:nvPr>
            <p:custDataLst>
              <p:tags r:id="rId13"/>
            </p:custDataLst>
          </p:nvPr>
        </p:nvSpPr>
        <p:spPr>
          <a:xfrm>
            <a:off x="5663215" y="4011365"/>
            <a:ext cx="611426" cy="576188"/>
          </a:xfrm>
          <a:prstGeom prst="rect">
            <a:avLst/>
          </a:prstGeom>
          <a:noFill/>
        </p:spPr>
        <p:txBody>
          <a:bodyPr wrap="square" rtlCol="0">
            <a:normAutofit fontScale="90000"/>
          </a:bodyPr>
          <a:lstStyle/>
          <a:p>
            <a:r>
              <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rPr>
              <a:t>04</a:t>
            </a:r>
            <a:endPar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31" name="直接连接符 130"/>
          <p:cNvCxnSpPr/>
          <p:nvPr>
            <p:custDataLst>
              <p:tags r:id="rId14"/>
            </p:custDataLst>
          </p:nvPr>
        </p:nvCxnSpPr>
        <p:spPr>
          <a:xfrm rot="10800000">
            <a:off x="5756072" y="4574220"/>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custDataLst>
              <p:tags r:id="rId15"/>
            </p:custDataLst>
          </p:nvPr>
        </p:nvSpPr>
        <p:spPr>
          <a:xfrm>
            <a:off x="566738" y="783511"/>
            <a:ext cx="1410176" cy="521494"/>
          </a:xfrm>
          <a:prstGeom prst="rect">
            <a:avLst/>
          </a:prstGeom>
          <a:solidFill>
            <a:schemeClr val="accent1"/>
          </a:solidFill>
          <a:ln>
            <a:noFill/>
          </a:ln>
          <a:effectLst/>
        </p:spPr>
        <p:txBody>
          <a:bodyPr vert="horz" wrap="square" lIns="68580" tIns="34290" rIns="68580" bIns="34290" rtlCol="0" anchor="ctr" anchorCtr="1">
            <a:normAutofit/>
          </a:bodyPr>
          <a:lstStyle/>
          <a:p>
            <a:pPr algn="ctr"/>
            <a:r>
              <a:rPr lang="zh-CN" altLang="en-US" sz="2400" b="1" spc="800" dirty="0">
                <a:ln>
                  <a:noFill/>
                </a:ln>
                <a:solidFill>
                  <a:schemeClr val="lt1"/>
                </a:solidFill>
                <a:uFillTx/>
                <a:latin typeface="Arial" panose="020B0604020202020204" pitchFamily="34" charset="0"/>
                <a:ea typeface="微软雅黑" panose="020B0503020204020204" charset="-122"/>
                <a:cs typeface="+mj-lt"/>
                <a:sym typeface="Arial" panose="020B0604020202020204" pitchFamily="34" charset="0"/>
              </a:rPr>
              <a:t>目录</a:t>
            </a:r>
            <a:endParaRPr lang="zh-CN" altLang="en-US" sz="2400" b="1" spc="800" dirty="0">
              <a:ln>
                <a:noFill/>
              </a:ln>
              <a:solidFill>
                <a:schemeClr val="lt1"/>
              </a:solidFill>
              <a:uFillTx/>
              <a:latin typeface="Arial" panose="020B0604020202020204" pitchFamily="34" charset="0"/>
              <a:ea typeface="微软雅黑" panose="020B0503020204020204" charset="-122"/>
              <a:cs typeface="+mj-lt"/>
              <a:sym typeface="Arial" panose="020B0604020202020204" pitchFamily="34" charset="0"/>
            </a:endParaRPr>
          </a:p>
        </p:txBody>
      </p:sp>
    </p:spTree>
    <p:custDataLst>
      <p:tags r:id="rId16"/>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3"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4" name="矩形 13"/>
          <p:cNvSpPr/>
          <p:nvPr>
            <p:custDataLst>
              <p:tags r:id="rId3"/>
            </p:custDataLst>
          </p:nvPr>
        </p:nvSpPr>
        <p:spPr>
          <a:xfrm>
            <a:off x="0" y="0"/>
            <a:ext cx="4572000" cy="6858000"/>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等腰三角形 15"/>
          <p:cNvSpPr/>
          <p:nvPr>
            <p:custDataLst>
              <p:tags r:id="rId4"/>
            </p:custDataLst>
          </p:nvPr>
        </p:nvSpPr>
        <p:spPr>
          <a:xfrm flipV="1">
            <a:off x="4075010" y="0"/>
            <a:ext cx="993974" cy="7360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0" name="菱形 19"/>
          <p:cNvSpPr/>
          <p:nvPr>
            <p:custDataLst>
              <p:tags r:id="rId5"/>
            </p:custDataLst>
          </p:nvPr>
        </p:nvSpPr>
        <p:spPr>
          <a:xfrm>
            <a:off x="3298367" y="1984828"/>
            <a:ext cx="2547257" cy="254725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 name="矩形 1"/>
          <p:cNvSpPr/>
          <p:nvPr>
            <p:custDataLst>
              <p:tags r:id="rId6"/>
            </p:custDataLst>
          </p:nvPr>
        </p:nvSpPr>
        <p:spPr>
          <a:xfrm>
            <a:off x="3679190" y="2355215"/>
            <a:ext cx="1717040" cy="1812290"/>
          </a:xfrm>
          <a:prstGeom prst="rect">
            <a:avLst/>
          </a:prstGeom>
        </p:spPr>
        <p:txBody>
          <a:bodyPr wrap="square" anchor="ctr">
            <a:normAutofit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00000"/>
              </a:lnSpc>
              <a:spcBef>
                <a:spcPts val="0"/>
              </a:spcBef>
              <a:spcAft>
                <a:spcPts val="0"/>
              </a:spcAft>
              <a:buSzPct val="100000"/>
              <a:buNone/>
            </a:pPr>
            <a:r>
              <a:rPr lang="zh-CN" altLang="en-US" sz="3000" b="1" spc="140">
                <a:solidFill>
                  <a:schemeClr val="lt1"/>
                </a:solidFill>
                <a:latin typeface="微软雅黑" panose="020B0503020204020204" charset="-122"/>
                <a:ea typeface="微软雅黑" panose="020B0503020204020204" charset="-122"/>
              </a:rPr>
              <a:t>课题研究的背景和目的</a:t>
            </a:r>
            <a:endParaRPr lang="zh-CN" altLang="en-US" sz="3000" b="1" spc="140">
              <a:solidFill>
                <a:schemeClr val="lt1"/>
              </a:solidFill>
              <a:latin typeface="微软雅黑" panose="020B0503020204020204" charset="-122"/>
              <a:ea typeface="微软雅黑" panose="020B0503020204020204" charset="-122"/>
            </a:endParaRPr>
          </a:p>
        </p:txBody>
      </p:sp>
      <p:sp>
        <p:nvSpPr>
          <p:cNvPr id="15" name="矩形 14"/>
          <p:cNvSpPr/>
          <p:nvPr>
            <p:custDataLst>
              <p:tags r:id="rId7"/>
            </p:custDataLst>
          </p:nvPr>
        </p:nvSpPr>
        <p:spPr>
          <a:xfrm>
            <a:off x="348336" y="1857927"/>
            <a:ext cx="2895599" cy="3560774"/>
          </a:xfrm>
          <a:prstGeom prst="rect">
            <a:avLst/>
          </a:prstGeom>
        </p:spPr>
        <p:txBody>
          <a:bodyPr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800"/>
              </a:spcAft>
              <a:buSzPct val="100000"/>
              <a:buNone/>
            </a:pPr>
            <a:r>
              <a:rPr lang="zh-CN" altLang="en-US" spc="120">
                <a:solidFill>
                  <a:schemeClr val="dk1"/>
                </a:solidFill>
                <a:latin typeface="微软雅黑" panose="020B0503020204020204" charset="-122"/>
                <a:ea typeface="微软雅黑" panose="020B0503020204020204" charset="-122"/>
              </a:rPr>
              <a:t>在当今科技飞速发展的时代，数学在各个领域的应用日益广泛。军事作为一个关乎国家安全的领域，也离不开数学的支持与应用。因此，深入探索数学与军事的关系以及数学在军事中的应用具有重要意义。</a:t>
            </a:r>
            <a:endParaRPr lang="zh-CN" altLang="en-US" spc="120">
              <a:solidFill>
                <a:schemeClr val="dk1"/>
              </a:solidFill>
              <a:latin typeface="微软雅黑" panose="020B0503020204020204" charset="-122"/>
              <a:ea typeface="微软雅黑" panose="020B0503020204020204" charset="-122"/>
            </a:endParaRPr>
          </a:p>
        </p:txBody>
      </p:sp>
      <p:sp>
        <p:nvSpPr>
          <p:cNvPr id="17" name="矩形 16"/>
          <p:cNvSpPr/>
          <p:nvPr>
            <p:custDataLst>
              <p:tags r:id="rId8"/>
            </p:custDataLst>
          </p:nvPr>
        </p:nvSpPr>
        <p:spPr>
          <a:xfrm>
            <a:off x="5900065" y="1857927"/>
            <a:ext cx="2895599" cy="3560774"/>
          </a:xfrm>
          <a:prstGeom prst="rect">
            <a:avLst/>
          </a:prstGeom>
        </p:spPr>
        <p:txBody>
          <a:bodyPr anchor="t">
            <a:normAutofit fontScale="90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800"/>
              </a:spcAft>
              <a:buSzPct val="100000"/>
              <a:buNone/>
            </a:pPr>
            <a:r>
              <a:rPr lang="zh-CN" altLang="en-US" sz="2000" spc="120">
                <a:solidFill>
                  <a:schemeClr val="dk1">
                    <a:lumMod val="75000"/>
                    <a:lumOff val="25000"/>
                  </a:schemeClr>
                </a:solidFill>
                <a:latin typeface="微软雅黑" panose="020B0503020204020204" charset="-122"/>
                <a:ea typeface="微软雅黑" panose="020B0503020204020204" charset="-122"/>
              </a:rPr>
              <a:t>本研究旨在探讨数学与军事之间的密切关联以及数学在军事中的应用。通过分析数学在战争策略、武器设计、情报处理等方面的作用，揭示数学对军事的巨大影响力。这将有助于我们更好地理解数学的实际应用，并为军队的科学决策和技术研发提供参考。</a:t>
            </a:r>
            <a:endParaRPr lang="zh-CN" altLang="en-US" sz="2000" spc="120">
              <a:solidFill>
                <a:schemeClr val="dk1">
                  <a:lumMod val="75000"/>
                  <a:lumOff val="25000"/>
                </a:schemeClr>
              </a:solidFill>
              <a:latin typeface="微软雅黑" panose="020B0503020204020204" charset="-122"/>
              <a:ea typeface="微软雅黑" panose="020B0503020204020204" charset="-122"/>
            </a:endParaRPr>
          </a:p>
        </p:txBody>
      </p:sp>
      <p:sp>
        <p:nvSpPr>
          <p:cNvPr id="21" name="等腰三角形 20"/>
          <p:cNvSpPr/>
          <p:nvPr>
            <p:custDataLst>
              <p:tags r:id="rId9"/>
            </p:custDataLst>
          </p:nvPr>
        </p:nvSpPr>
        <p:spPr>
          <a:xfrm>
            <a:off x="4075010" y="6121177"/>
            <a:ext cx="993974" cy="7360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6" name="矩形 15"/>
          <p:cNvSpPr/>
          <p:nvPr>
            <p:custDataLst>
              <p:tags r:id="rId3"/>
            </p:custDataLst>
          </p:nvPr>
        </p:nvSpPr>
        <p:spPr>
          <a:xfrm>
            <a:off x="412233" y="2394954"/>
            <a:ext cx="8522271" cy="3374908"/>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kumimoji="1" lang="zh-CN" altLang="en-US" sz="1200" b="1" dirty="0">
              <a:solidFill>
                <a:schemeClr val="lt1"/>
              </a:solidFill>
              <a:latin typeface="微软雅黑" panose="020B0503020204020204" charset="-122"/>
              <a:ea typeface="微软雅黑" panose="020B0503020204020204" charset="-122"/>
            </a:endParaRPr>
          </a:p>
        </p:txBody>
      </p:sp>
      <p:sp>
        <p:nvSpPr>
          <p:cNvPr id="17" name="矩形 16"/>
          <p:cNvSpPr/>
          <p:nvPr>
            <p:custDataLst>
              <p:tags r:id="rId4"/>
            </p:custDataLst>
          </p:nvPr>
        </p:nvSpPr>
        <p:spPr>
          <a:xfrm>
            <a:off x="250372" y="2223605"/>
            <a:ext cx="8490857" cy="3306429"/>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kumimoji="1" lang="zh-CN" altLang="en-US" sz="1200" b="1" dirty="0">
              <a:solidFill>
                <a:schemeClr val="lt1"/>
              </a:solidFill>
              <a:latin typeface="微软雅黑" panose="020B0503020204020204" charset="-122"/>
              <a:ea typeface="微软雅黑" panose="020B0503020204020204" charset="-122"/>
            </a:endParaRPr>
          </a:p>
        </p:txBody>
      </p:sp>
      <p:sp>
        <p:nvSpPr>
          <p:cNvPr id="91" name="任意多边形: 形状 90"/>
          <p:cNvSpPr/>
          <p:nvPr>
            <p:custDataLst>
              <p:tags r:id="rId5"/>
            </p:custDataLst>
          </p:nvPr>
        </p:nvSpPr>
        <p:spPr>
          <a:xfrm>
            <a:off x="8064340" y="5893968"/>
            <a:ext cx="946310" cy="494348"/>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14" name="任意多边形: 形状 13"/>
          <p:cNvSpPr>
            <a:spLocks noChangeAspect="1"/>
          </p:cNvSpPr>
          <p:nvPr>
            <p:custDataLst>
              <p:tags r:id="rId6"/>
            </p:custDataLst>
          </p:nvPr>
        </p:nvSpPr>
        <p:spPr>
          <a:xfrm rot="10800000">
            <a:off x="8528426" y="848446"/>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dirty="0">
              <a:solidFill>
                <a:schemeClr val="lt1"/>
              </a:solidFill>
              <a:latin typeface="微软雅黑" panose="020B0503020204020204" charset="-122"/>
              <a:ea typeface="微软雅黑" panose="020B0503020204020204" charset="-122"/>
            </a:endParaRPr>
          </a:p>
        </p:txBody>
      </p:sp>
      <p:sp>
        <p:nvSpPr>
          <p:cNvPr id="15" name="任意多边形: 形状 14"/>
          <p:cNvSpPr>
            <a:spLocks noChangeAspect="1"/>
          </p:cNvSpPr>
          <p:nvPr>
            <p:custDataLst>
              <p:tags r:id="rId7"/>
            </p:custDataLst>
          </p:nvPr>
        </p:nvSpPr>
        <p:spPr>
          <a:xfrm rot="10800000">
            <a:off x="8248009" y="848446"/>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12" name="任意多边形: 形状 11"/>
          <p:cNvSpPr>
            <a:spLocks noChangeAspect="1"/>
          </p:cNvSpPr>
          <p:nvPr>
            <p:custDataLst>
              <p:tags r:id="rId8"/>
            </p:custDataLst>
          </p:nvPr>
        </p:nvSpPr>
        <p:spPr>
          <a:xfrm rot="10800000">
            <a:off x="8452763" y="747561"/>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13" name="任意多边形: 形状 12"/>
          <p:cNvSpPr>
            <a:spLocks noChangeAspect="1"/>
          </p:cNvSpPr>
          <p:nvPr>
            <p:custDataLst>
              <p:tags r:id="rId9"/>
            </p:custDataLst>
          </p:nvPr>
        </p:nvSpPr>
        <p:spPr>
          <a:xfrm rot="10800000">
            <a:off x="8172346" y="747561"/>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93" name="文本框 92"/>
          <p:cNvSpPr txBox="1"/>
          <p:nvPr>
            <p:custDataLst>
              <p:tags r:id="rId10"/>
            </p:custDataLst>
          </p:nvPr>
        </p:nvSpPr>
        <p:spPr>
          <a:xfrm>
            <a:off x="426244" y="2523252"/>
            <a:ext cx="8139113" cy="2707481"/>
          </a:xfrm>
          <a:prstGeom prst="rect">
            <a:avLst/>
          </a:prstGeom>
          <a:noFill/>
        </p:spPr>
        <p:txBody>
          <a:bodyPr wrap="square" lIns="67500" tIns="35100" rIns="67500" bIns="35100" rtlCol="0" anchor="ctr" anchorCtr="0">
            <a:normAutofit/>
          </a:bodyPr>
          <a:lstStyle>
            <a:defPPr>
              <a:defRPr lang="zh-CN"/>
            </a:defPPr>
            <a:lvl1pPr fontAlgn="auto">
              <a:lnSpc>
                <a:spcPct val="130000"/>
              </a:lnSpc>
              <a:spcAft>
                <a:spcPts val="1000"/>
              </a:spcAft>
              <a:defRPr sz="1600" spc="150"/>
            </a:lvl1pPr>
          </a:lstStyle>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前期准备：确定课题及课题的可行性分析</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调查研究：通过查阅、咨询等方式收集有关资料</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信息处理：整理资料，确定课题研究的具体内容</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中期汇总：对现有资料再加工、改良，并在实验中进一步改进、完善方案</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后期总结：完成报告，交流总结。</a:t>
            </a:r>
            <a:endParaRPr sz="2000" b="1" spc="120">
              <a:solidFill>
                <a:schemeClr val="dk1">
                  <a:lumMod val="75000"/>
                  <a:lumOff val="25000"/>
                </a:schemeClr>
              </a:solidFill>
              <a:latin typeface="微软雅黑" panose="020B0503020204020204" charset="-122"/>
              <a:ea typeface="微软雅黑" panose="020B0503020204020204" charset="-122"/>
            </a:endParaRPr>
          </a:p>
        </p:txBody>
      </p:sp>
      <p:sp>
        <p:nvSpPr>
          <p:cNvPr id="94" name="文本框 93"/>
          <p:cNvSpPr txBox="1"/>
          <p:nvPr>
            <p:custDataLst>
              <p:tags r:id="rId11"/>
            </p:custDataLst>
          </p:nvPr>
        </p:nvSpPr>
        <p:spPr>
          <a:xfrm>
            <a:off x="412433" y="724535"/>
            <a:ext cx="7486650" cy="472440"/>
          </a:xfrm>
          <a:prstGeom prst="rect">
            <a:avLst/>
          </a:prstGeom>
          <a:noFill/>
        </p:spPr>
        <p:txBody>
          <a:bodyPr wrap="square" lIns="67500" tIns="35100" rIns="67500" bIns="35100" rtlCol="0">
            <a:normAutofit fontScale="80000"/>
          </a:bodyPr>
          <a:lstStyle/>
          <a:p>
            <a:pPr marL="0" lvl="0" indent="0" algn="l">
              <a:lnSpc>
                <a:spcPct val="100000"/>
              </a:lnSpc>
              <a:spcBef>
                <a:spcPts val="0"/>
              </a:spcBef>
              <a:spcAft>
                <a:spcPts val="0"/>
              </a:spcAft>
              <a:buSzPct val="100000"/>
              <a:buNone/>
            </a:pPr>
            <a:r>
              <a:rPr lang="zh-CN" altLang="en-US" sz="3000" b="1" spc="140">
                <a:solidFill>
                  <a:schemeClr val="accent1"/>
                </a:solidFill>
                <a:uFillTx/>
                <a:latin typeface="微软雅黑" panose="020B0503020204020204" charset="-122"/>
                <a:ea typeface="微软雅黑" panose="020B0503020204020204" charset="-122"/>
              </a:rPr>
              <a:t>课题研究的过程</a:t>
            </a:r>
            <a:endParaRPr lang="zh-CN" altLang="en-US" sz="3000" b="1" spc="140">
              <a:solidFill>
                <a:schemeClr val="accent1"/>
              </a:solidFill>
              <a:uFillTx/>
              <a:latin typeface="微软雅黑" panose="020B0503020204020204" charset="-122"/>
              <a:ea typeface="微软雅黑" panose="020B0503020204020204" charset="-122"/>
            </a:endParaRPr>
          </a:p>
        </p:txBody>
      </p:sp>
    </p:spTree>
    <p:custDataLst>
      <p:tags r:id="rId1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19" name="图片 18" descr="/data/cache/609990c92d59c986985d6bbb7cdecac2.jpg609990c92d59c986985d6bbb7cdecac2"/>
          <p:cNvPicPr>
            <a:picLocks noChangeAspect="1"/>
          </p:cNvPicPr>
          <p:nvPr>
            <p:custDataLst>
              <p:tags r:id="rId3"/>
            </p:custDataLst>
          </p:nvPr>
        </p:nvPicPr>
        <p:blipFill>
          <a:blip r:embed="rId4"/>
          <a:srcRect t="16667" b="16667"/>
          <a:stretch>
            <a:fillRect/>
          </a:stretch>
        </p:blipFill>
        <p:spPr>
          <a:xfrm>
            <a:off x="869615" y="1880166"/>
            <a:ext cx="3097669" cy="3097669"/>
          </a:xfrm>
          <a:custGeom>
            <a:avLst/>
            <a:gdLst>
              <a:gd name="connsiteX0" fmla="*/ 3638183 w 5269567"/>
              <a:gd name="connsiteY0" fmla="*/ 0 h 5269568"/>
              <a:gd name="connsiteX1" fmla="*/ 5269567 w 5269567"/>
              <a:gd name="connsiteY1" fmla="*/ 3638183 h 5269568"/>
              <a:gd name="connsiteX2" fmla="*/ 1631386 w 5269567"/>
              <a:gd name="connsiteY2" fmla="*/ 5269568 h 5269568"/>
              <a:gd name="connsiteX3" fmla="*/ 0 w 5269567"/>
              <a:gd name="connsiteY3" fmla="*/ 1631386 h 5269568"/>
            </a:gdLst>
            <a:ahLst/>
            <a:cxnLst>
              <a:cxn ang="0">
                <a:pos x="connsiteX0" y="connsiteY0"/>
              </a:cxn>
              <a:cxn ang="0">
                <a:pos x="connsiteX1" y="connsiteY1"/>
              </a:cxn>
              <a:cxn ang="0">
                <a:pos x="connsiteX2" y="connsiteY2"/>
              </a:cxn>
              <a:cxn ang="0">
                <a:pos x="connsiteX3" y="connsiteY3"/>
              </a:cxn>
            </a:cxnLst>
            <a:rect l="l" t="t" r="r" b="b"/>
            <a:pathLst>
              <a:path w="5269567" h="5269568">
                <a:moveTo>
                  <a:pt x="3638183" y="0"/>
                </a:moveTo>
                <a:lnTo>
                  <a:pt x="5269567" y="3638183"/>
                </a:lnTo>
                <a:lnTo>
                  <a:pt x="1631386" y="5269568"/>
                </a:lnTo>
                <a:lnTo>
                  <a:pt x="0" y="1631386"/>
                </a:lnTo>
                <a:close/>
              </a:path>
            </a:pathLst>
          </a:custGeom>
        </p:spPr>
      </p:pic>
      <p:sp>
        <p:nvSpPr>
          <p:cNvPr id="14" name="任意多边形: 形状 13"/>
          <p:cNvSpPr/>
          <p:nvPr>
            <p:custDataLst>
              <p:tags r:id="rId5"/>
            </p:custDataLst>
          </p:nvPr>
        </p:nvSpPr>
        <p:spPr>
          <a:xfrm>
            <a:off x="761102" y="1771663"/>
            <a:ext cx="3314694" cy="3314694"/>
          </a:xfrm>
          <a:custGeom>
            <a:avLst/>
            <a:gdLst>
              <a:gd name="connsiteX0" fmla="*/ 2819379 w 5638757"/>
              <a:gd name="connsiteY0" fmla="*/ 0 h 5638757"/>
              <a:gd name="connsiteX1" fmla="*/ 5638757 w 5638757"/>
              <a:gd name="connsiteY1" fmla="*/ 2819379 h 5638757"/>
              <a:gd name="connsiteX2" fmla="*/ 2819379 w 5638757"/>
              <a:gd name="connsiteY2" fmla="*/ 5638757 h 5638757"/>
              <a:gd name="connsiteX3" fmla="*/ 0 w 5638757"/>
              <a:gd name="connsiteY3" fmla="*/ 2819379 h 5638757"/>
              <a:gd name="connsiteX4" fmla="*/ 2819379 w 5638757"/>
              <a:gd name="connsiteY4" fmla="*/ 0 h 5638757"/>
              <a:gd name="connsiteX5" fmla="*/ 2820275 w 5638757"/>
              <a:gd name="connsiteY5" fmla="*/ 305724 h 5638757"/>
              <a:gd name="connsiteX6" fmla="*/ 306637 w 5638757"/>
              <a:gd name="connsiteY6" fmla="*/ 2819362 h 5638757"/>
              <a:gd name="connsiteX7" fmla="*/ 2820275 w 5638757"/>
              <a:gd name="connsiteY7" fmla="*/ 5332999 h 5638757"/>
              <a:gd name="connsiteX8" fmla="*/ 5333912 w 5638757"/>
              <a:gd name="connsiteY8" fmla="*/ 2819362 h 5638757"/>
              <a:gd name="connsiteX9" fmla="*/ 2820275 w 5638757"/>
              <a:gd name="connsiteY9" fmla="*/ 305724 h 563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757" h="5638757">
                <a:moveTo>
                  <a:pt x="2819379" y="0"/>
                </a:moveTo>
                <a:lnTo>
                  <a:pt x="5638757" y="2819379"/>
                </a:lnTo>
                <a:lnTo>
                  <a:pt x="2819379" y="5638757"/>
                </a:lnTo>
                <a:lnTo>
                  <a:pt x="0" y="2819379"/>
                </a:lnTo>
                <a:lnTo>
                  <a:pt x="2819379" y="0"/>
                </a:lnTo>
                <a:close/>
                <a:moveTo>
                  <a:pt x="2820275" y="305724"/>
                </a:moveTo>
                <a:lnTo>
                  <a:pt x="306637" y="2819362"/>
                </a:lnTo>
                <a:lnTo>
                  <a:pt x="2820275" y="5332999"/>
                </a:lnTo>
                <a:lnTo>
                  <a:pt x="5333912" y="2819362"/>
                </a:lnTo>
                <a:lnTo>
                  <a:pt x="2820275" y="3057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文本框 7"/>
          <p:cNvSpPr txBox="1"/>
          <p:nvPr>
            <p:custDataLst>
              <p:tags r:id="rId6"/>
            </p:custDataLst>
          </p:nvPr>
        </p:nvSpPr>
        <p:spPr>
          <a:xfrm>
            <a:off x="4618194" y="732388"/>
            <a:ext cx="3843338" cy="507939"/>
          </a:xfrm>
          <a:prstGeom prst="rect">
            <a:avLst/>
          </a:prstGeom>
          <a:noFill/>
        </p:spPr>
        <p:txBody>
          <a:bodyPr wrap="square" lIns="47625" tIns="19050" rIns="47625" bIns="19050" rtlCol="0" anchor="b" anchorCtr="0">
            <a:normAutofit/>
          </a:bodyPr>
          <a:p>
            <a:pPr marL="0" indent="0" algn="l">
              <a:lnSpc>
                <a:spcPct val="110000"/>
              </a:lnSpc>
              <a:spcBef>
                <a:spcPts val="0"/>
              </a:spcBef>
              <a:spcAft>
                <a:spcPts val="0"/>
              </a:spcAft>
              <a:buSzPct val="100000"/>
              <a:buNone/>
            </a:pPr>
            <a:r>
              <a:rPr lang="zh-CN" altLang="en-US" sz="2800" b="1" spc="120">
                <a:solidFill>
                  <a:schemeClr val="accent1"/>
                </a:solidFill>
                <a:uFillTx/>
                <a:latin typeface="微软雅黑" panose="020B0503020204020204" charset="-122"/>
                <a:ea typeface="微软雅黑" panose="020B0503020204020204" charset="-122"/>
              </a:rPr>
              <a:t>研究方法</a:t>
            </a:r>
            <a:endParaRPr lang="zh-CN" altLang="en-US" sz="2800" b="1" spc="120">
              <a:solidFill>
                <a:schemeClr val="accent1"/>
              </a:solidFill>
              <a:uFillTx/>
              <a:latin typeface="微软雅黑" panose="020B0503020204020204" charset="-122"/>
              <a:ea typeface="微软雅黑" panose="020B0503020204020204" charset="-122"/>
            </a:endParaRPr>
          </a:p>
        </p:txBody>
      </p:sp>
      <p:sp>
        <p:nvSpPr>
          <p:cNvPr id="10" name="Title 6"/>
          <p:cNvSpPr txBox="1"/>
          <p:nvPr>
            <p:custDataLst>
              <p:tags r:id="rId7"/>
            </p:custDataLst>
          </p:nvPr>
        </p:nvSpPr>
        <p:spPr>
          <a:xfrm>
            <a:off x="4618194" y="2201278"/>
            <a:ext cx="3843338" cy="3436277"/>
          </a:xfrm>
          <a:prstGeom prst="rect">
            <a:avLst/>
          </a:prstGeom>
          <a:noFill/>
          <a:ln w="3175">
            <a:noFill/>
            <a:prstDash val="dash"/>
          </a:ln>
        </p:spPr>
        <p:txBody>
          <a:bodyPr wrap="square" lIns="47625" tIns="19050" rIns="47625" bIns="1905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06400" lvl="0" indent="-406400" algn="l" fontAlgn="ctr">
              <a:lnSpc>
                <a:spcPct val="120000"/>
              </a:lnSpc>
              <a:spcBef>
                <a:spcPts val="0"/>
              </a:spcBef>
              <a:spcAft>
                <a:spcPts val="800"/>
              </a:spcAft>
              <a:buSzPct val="100000"/>
              <a:buFont typeface="+mn-ea"/>
              <a:buAutoNum type="ea1JpnChsDbPeriod"/>
            </a:pPr>
            <a:r>
              <a:rPr altLang="zh-CN"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在网络和图书馆上查找相关资料和文献</a:t>
            </a:r>
            <a:endParaRPr altLang="zh-CN"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06400" lvl="0" indent="-406400" algn="l" fontAlgn="ctr">
              <a:lnSpc>
                <a:spcPct val="120000"/>
              </a:lnSpc>
              <a:spcBef>
                <a:spcPts val="0"/>
              </a:spcBef>
              <a:spcAft>
                <a:spcPts val="800"/>
              </a:spcAft>
              <a:buSzPct val="100000"/>
              <a:buFont typeface="+mn-ea"/>
              <a:buAutoNum type="ea1JpnChsDbPeriod"/>
            </a:pPr>
            <a:r>
              <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研究学习数学与军事的关联、数学在军事中的应用案例</a:t>
            </a:r>
            <a:endPar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06400" lvl="0" indent="-406400" algn="l" fontAlgn="ctr">
              <a:lnSpc>
                <a:spcPct val="120000"/>
              </a:lnSpc>
              <a:spcBef>
                <a:spcPts val="0"/>
              </a:spcBef>
              <a:spcAft>
                <a:spcPts val="800"/>
              </a:spcAft>
              <a:buSzPct val="100000"/>
              <a:buFont typeface="+mn-ea"/>
              <a:buAutoNum type="ea1JpnChsDbPeriod"/>
            </a:pPr>
            <a:r>
              <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整理资料研究原理得出结论</a:t>
            </a:r>
            <a:endPar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latin typeface="微软雅黑" panose="020B0503020204020204" charset="-122"/>
              <a:ea typeface="微软雅黑" panose="020B0503020204020204" charset="-122"/>
            </a:endParaRPr>
          </a:p>
        </p:txBody>
      </p:sp>
      <p:sp>
        <p:nvSpPr>
          <p:cNvPr id="3"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latin typeface="微软雅黑" panose="020B0503020204020204" charset="-122"/>
              <a:ea typeface="微软雅黑" panose="020B0503020204020204" charset="-122"/>
            </a:endParaRPr>
          </a:p>
        </p:txBody>
      </p:sp>
      <p:sp>
        <p:nvSpPr>
          <p:cNvPr id="8" name="文本框 7"/>
          <p:cNvSpPr txBox="1"/>
          <p:nvPr>
            <p:custDataLst>
              <p:tags r:id="rId3"/>
            </p:custDataLst>
          </p:nvPr>
        </p:nvSpPr>
        <p:spPr>
          <a:xfrm>
            <a:off x="685805" y="2228873"/>
            <a:ext cx="1828810" cy="1485910"/>
          </a:xfrm>
          <a:prstGeom prst="rect">
            <a:avLst/>
          </a:prstGeom>
          <a:noFill/>
        </p:spPr>
        <p:txBody>
          <a:bodyPr wrap="square" lIns="47625" tIns="19050" rIns="47625" bIns="19050" rtlCol="0" anchor="ctr" anchorCtr="0">
            <a:normAutofit/>
          </a:bodyPr>
          <a:lstStyle/>
          <a:p>
            <a:pPr marL="0" indent="0" algn="ctr">
              <a:lnSpc>
                <a:spcPct val="100000"/>
              </a:lnSpc>
              <a:spcBef>
                <a:spcPts val="0"/>
              </a:spcBef>
              <a:spcAft>
                <a:spcPts val="0"/>
              </a:spcAft>
              <a:buSzPct val="100000"/>
              <a:buNone/>
            </a:pPr>
            <a:r>
              <a:rPr lang="zh-CN" altLang="en-US" sz="3300" b="1" spc="160">
                <a:solidFill>
                  <a:schemeClr val="accent1"/>
                </a:solidFill>
                <a:latin typeface="微软雅黑" panose="020B0503020204020204" charset="-122"/>
                <a:ea typeface="微软雅黑" panose="020B0503020204020204" charset="-122"/>
              </a:rPr>
              <a:t>研究过程</a:t>
            </a:r>
            <a:endParaRPr lang="zh-CN" altLang="en-US" sz="3300" b="1" spc="160">
              <a:solidFill>
                <a:schemeClr val="accent1"/>
              </a:solidFill>
              <a:latin typeface="微软雅黑" panose="020B0503020204020204" charset="-122"/>
              <a:ea typeface="微软雅黑" panose="020B0503020204020204" charset="-122"/>
            </a:endParaRPr>
          </a:p>
        </p:txBody>
      </p:sp>
      <p:sp>
        <p:nvSpPr>
          <p:cNvPr id="5" name="矩形 4"/>
          <p:cNvSpPr/>
          <p:nvPr>
            <p:custDataLst>
              <p:tags r:id="rId4"/>
            </p:custDataLst>
          </p:nvPr>
        </p:nvSpPr>
        <p:spPr>
          <a:xfrm>
            <a:off x="1028708" y="6"/>
            <a:ext cx="1143009" cy="1524012"/>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微软雅黑" panose="020B0503020204020204" charset="-122"/>
              <a:ea typeface="微软雅黑" panose="020B0503020204020204" charset="-122"/>
              <a:cs typeface="幼圆" panose="02010509060101010101" charset="-122"/>
            </a:endParaRPr>
          </a:p>
        </p:txBody>
      </p:sp>
      <p:sp>
        <p:nvSpPr>
          <p:cNvPr id="6" name="矩形 5"/>
          <p:cNvSpPr/>
          <p:nvPr>
            <p:custDataLst>
              <p:tags r:id="rId5"/>
            </p:custDataLst>
          </p:nvPr>
        </p:nvSpPr>
        <p:spPr>
          <a:xfrm>
            <a:off x="1028708" y="1685944"/>
            <a:ext cx="1143009" cy="57151"/>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微软雅黑" panose="020B0503020204020204" charset="-122"/>
              <a:ea typeface="微软雅黑" panose="020B0503020204020204" charset="-122"/>
              <a:cs typeface="幼圆" panose="02010509060101010101" charset="-122"/>
            </a:endParaRPr>
          </a:p>
        </p:txBody>
      </p:sp>
      <p:sp>
        <p:nvSpPr>
          <p:cNvPr id="4" name="矩形 3"/>
          <p:cNvSpPr/>
          <p:nvPr>
            <p:custDataLst>
              <p:tags r:id="rId6"/>
            </p:custDataLst>
          </p:nvPr>
        </p:nvSpPr>
        <p:spPr>
          <a:xfrm>
            <a:off x="1028708" y="4267185"/>
            <a:ext cx="1143009" cy="2590815"/>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微软雅黑" panose="020B0503020204020204" charset="-122"/>
              <a:ea typeface="微软雅黑" panose="020B0503020204020204" charset="-122"/>
              <a:cs typeface="幼圆" panose="02010509060101010101" charset="-122"/>
            </a:endParaRPr>
          </a:p>
        </p:txBody>
      </p:sp>
      <p:sp>
        <p:nvSpPr>
          <p:cNvPr id="15" name="文本框 14"/>
          <p:cNvSpPr txBox="1"/>
          <p:nvPr/>
        </p:nvSpPr>
        <p:spPr>
          <a:xfrm>
            <a:off x="2627630" y="1052830"/>
            <a:ext cx="5682615" cy="4872355"/>
          </a:xfrm>
          <a:prstGeom prst="rect">
            <a:avLst/>
          </a:prstGeom>
          <a:noFill/>
        </p:spPr>
        <p:txBody>
          <a:bodyPr wrap="square" rtlCol="0">
            <a:noAutofit/>
          </a:bodyPr>
          <a:lstStyle/>
          <a:p>
            <a:r>
              <a:rPr sz="2000"/>
              <a:t>7.1-7.10</a:t>
            </a:r>
            <a:r>
              <a:rPr lang="en-US" sz="2000"/>
              <a:t> </a:t>
            </a:r>
            <a:r>
              <a:rPr sz="2000"/>
              <a:t>借助知乎、百度、谷歌等搜索相关资料</a:t>
            </a:r>
            <a:endParaRPr sz="2000"/>
          </a:p>
          <a:p>
            <a:endParaRPr sz="2000"/>
          </a:p>
          <a:p>
            <a:r>
              <a:rPr sz="2000"/>
              <a:t>7.11-7.17 到图书馆查阅与摘录，去书店购买书籍查阅文献，筛选有价值的资料。</a:t>
            </a:r>
            <a:endParaRPr sz="2000"/>
          </a:p>
          <a:p>
            <a:endParaRPr sz="2000"/>
          </a:p>
          <a:p>
            <a:r>
              <a:rPr sz="2000"/>
              <a:t>7.17-7.25</a:t>
            </a:r>
            <a:r>
              <a:rPr lang="en-US" sz="2000"/>
              <a:t> </a:t>
            </a:r>
            <a:r>
              <a:rPr sz="2000"/>
              <a:t>对搜集到的资料进行归类分析，罗列提纲，构思起草。</a:t>
            </a:r>
            <a:endParaRPr sz="2000"/>
          </a:p>
          <a:p>
            <a:endParaRPr sz="2000"/>
          </a:p>
          <a:p>
            <a:r>
              <a:rPr sz="2000"/>
              <a:t>7.30</a:t>
            </a:r>
            <a:r>
              <a:rPr lang="en-US" sz="2000"/>
              <a:t> </a:t>
            </a:r>
            <a:r>
              <a:rPr sz="2000"/>
              <a:t>讨论形成研究成果初稿</a:t>
            </a:r>
            <a:endParaRPr sz="2000"/>
          </a:p>
          <a:p>
            <a:endParaRPr sz="2000"/>
          </a:p>
          <a:p>
            <a:r>
              <a:rPr sz="2000"/>
              <a:t>8.1</a:t>
            </a:r>
            <a:r>
              <a:rPr lang="en-US" sz="2000"/>
              <a:t> </a:t>
            </a:r>
            <a:r>
              <a:rPr sz="2000"/>
              <a:t>前经老师审阅论证完成论文</a:t>
            </a:r>
            <a:endParaRPr sz="2000"/>
          </a:p>
        </p:txBody>
      </p:sp>
    </p:spTree>
    <p:custDataLst>
      <p:tags r:id="rId7"/>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5"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7" name="任意多边形: 形状 16"/>
          <p:cNvSpPr/>
          <p:nvPr>
            <p:custDataLst>
              <p:tags r:id="rId3"/>
            </p:custDataLst>
          </p:nvPr>
        </p:nvSpPr>
        <p:spPr>
          <a:xfrm>
            <a:off x="7182695" y="1426622"/>
            <a:ext cx="1961305" cy="4004756"/>
          </a:xfrm>
          <a:custGeom>
            <a:avLst/>
            <a:gdLst>
              <a:gd name="connsiteX0" fmla="*/ 3358677 w 3358677"/>
              <a:gd name="connsiteY0" fmla="*/ 4566629 h 6858027"/>
              <a:gd name="connsiteX1" fmla="*/ 3358677 w 3358677"/>
              <a:gd name="connsiteY1" fmla="*/ 6858027 h 6858027"/>
              <a:gd name="connsiteX2" fmla="*/ 285684 w 3358677"/>
              <a:gd name="connsiteY2" fmla="*/ 6858027 h 6858027"/>
              <a:gd name="connsiteX3" fmla="*/ 254148 w 3358677"/>
              <a:gd name="connsiteY3" fmla="*/ 6830410 h 6858027"/>
              <a:gd name="connsiteX4" fmla="*/ 61591 w 3358677"/>
              <a:gd name="connsiteY4" fmla="*/ 6515318 h 6858027"/>
              <a:gd name="connsiteX5" fmla="*/ 9075 w 3358677"/>
              <a:gd name="connsiteY5" fmla="*/ 6025174 h 6858027"/>
              <a:gd name="connsiteX6" fmla="*/ 108271 w 3358677"/>
              <a:gd name="connsiteY6" fmla="*/ 5686741 h 6858027"/>
              <a:gd name="connsiteX7" fmla="*/ 376684 w 3358677"/>
              <a:gd name="connsiteY7" fmla="*/ 5429998 h 6858027"/>
              <a:gd name="connsiteX8" fmla="*/ 796807 w 3358677"/>
              <a:gd name="connsiteY8" fmla="*/ 5359978 h 6858027"/>
              <a:gd name="connsiteX9" fmla="*/ 1281116 w 3358677"/>
              <a:gd name="connsiteY9" fmla="*/ 5447504 h 6858027"/>
              <a:gd name="connsiteX10" fmla="*/ 1864621 w 3358677"/>
              <a:gd name="connsiteY10" fmla="*/ 5581710 h 6858027"/>
              <a:gd name="connsiteX11" fmla="*/ 2512312 w 3358677"/>
              <a:gd name="connsiteY11" fmla="*/ 5494184 h 6858027"/>
              <a:gd name="connsiteX12" fmla="*/ 2804064 w 3358677"/>
              <a:gd name="connsiteY12" fmla="*/ 5249112 h 6858027"/>
              <a:gd name="connsiteX13" fmla="*/ 2984951 w 3358677"/>
              <a:gd name="connsiteY13" fmla="*/ 5027380 h 6858027"/>
              <a:gd name="connsiteX14" fmla="*/ 3119157 w 3358677"/>
              <a:gd name="connsiteY14" fmla="*/ 4846493 h 6858027"/>
              <a:gd name="connsiteX15" fmla="*/ 3259198 w 3358677"/>
              <a:gd name="connsiteY15" fmla="*/ 4712287 h 6858027"/>
              <a:gd name="connsiteX16" fmla="*/ 3330029 w 3358677"/>
              <a:gd name="connsiteY16" fmla="*/ 4620538 h 6858027"/>
              <a:gd name="connsiteX17" fmla="*/ 629483 w 3358677"/>
              <a:gd name="connsiteY17" fmla="*/ 0 h 6858027"/>
              <a:gd name="connsiteX18" fmla="*/ 3358677 w 3358677"/>
              <a:gd name="connsiteY18" fmla="*/ 0 h 6858027"/>
              <a:gd name="connsiteX19" fmla="*/ 3358677 w 3358677"/>
              <a:gd name="connsiteY19" fmla="*/ 2523477 h 6858027"/>
              <a:gd name="connsiteX20" fmla="*/ 3346482 w 3358677"/>
              <a:gd name="connsiteY20" fmla="*/ 2496382 h 6858027"/>
              <a:gd name="connsiteX21" fmla="*/ 3002456 w 3358677"/>
              <a:gd name="connsiteY21" fmla="*/ 1940638 h 6858027"/>
              <a:gd name="connsiteX22" fmla="*/ 2459797 w 3358677"/>
              <a:gd name="connsiteY22" fmla="*/ 1421318 h 6858027"/>
              <a:gd name="connsiteX23" fmla="*/ 1928807 w 3358677"/>
              <a:gd name="connsiteY23" fmla="*/ 1135401 h 6858027"/>
              <a:gd name="connsiteX24" fmla="*/ 1578704 w 3358677"/>
              <a:gd name="connsiteY24" fmla="*/ 977855 h 6858027"/>
              <a:gd name="connsiteX25" fmla="*/ 948519 w 3358677"/>
              <a:gd name="connsiteY25" fmla="*/ 563566 h 6858027"/>
              <a:gd name="connsiteX26" fmla="*/ 569240 w 3358677"/>
              <a:gd name="connsiteY26" fmla="*/ 230968 h 6858027"/>
              <a:gd name="connsiteX27" fmla="*/ 624771 w 3358677"/>
              <a:gd name="connsiteY27" fmla="*/ 7384 h 685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358677" h="6858027">
                <a:moveTo>
                  <a:pt x="3358677" y="4566629"/>
                </a:moveTo>
                <a:lnTo>
                  <a:pt x="3358677" y="6858027"/>
                </a:lnTo>
                <a:lnTo>
                  <a:pt x="285684" y="6858027"/>
                </a:lnTo>
                <a:lnTo>
                  <a:pt x="254148" y="6830410"/>
                </a:lnTo>
                <a:cubicBezTo>
                  <a:pt x="125776" y="6686868"/>
                  <a:pt x="61591" y="6515318"/>
                  <a:pt x="61591" y="6515318"/>
                </a:cubicBezTo>
                <a:cubicBezTo>
                  <a:pt x="-20100" y="6296503"/>
                  <a:pt x="-261" y="6104530"/>
                  <a:pt x="9075" y="6025174"/>
                </a:cubicBezTo>
                <a:cubicBezTo>
                  <a:pt x="20746" y="5923644"/>
                  <a:pt x="34166" y="5811610"/>
                  <a:pt x="108271" y="5686741"/>
                </a:cubicBezTo>
                <a:cubicBezTo>
                  <a:pt x="206884" y="5521608"/>
                  <a:pt x="345758" y="5446336"/>
                  <a:pt x="376684" y="5429998"/>
                </a:cubicBezTo>
                <a:cubicBezTo>
                  <a:pt x="521393" y="5354726"/>
                  <a:pt x="653265" y="5356476"/>
                  <a:pt x="796807" y="5359978"/>
                </a:cubicBezTo>
                <a:cubicBezTo>
                  <a:pt x="936265" y="5363479"/>
                  <a:pt x="1021457" y="5385068"/>
                  <a:pt x="1281116" y="5447504"/>
                </a:cubicBezTo>
                <a:cubicBezTo>
                  <a:pt x="1639388" y="5533862"/>
                  <a:pt x="1819691" y="5577625"/>
                  <a:pt x="1864621" y="5581710"/>
                </a:cubicBezTo>
                <a:cubicBezTo>
                  <a:pt x="2051343" y="5599798"/>
                  <a:pt x="2287663" y="5622555"/>
                  <a:pt x="2512312" y="5494184"/>
                </a:cubicBezTo>
                <a:cubicBezTo>
                  <a:pt x="2650603" y="5415411"/>
                  <a:pt x="2767304" y="5288790"/>
                  <a:pt x="2804064" y="5249112"/>
                </a:cubicBezTo>
                <a:cubicBezTo>
                  <a:pt x="2900926" y="5144664"/>
                  <a:pt x="2984951" y="5027380"/>
                  <a:pt x="2984951" y="5027380"/>
                </a:cubicBezTo>
                <a:cubicBezTo>
                  <a:pt x="3038050" y="4953274"/>
                  <a:pt x="3061390" y="4911846"/>
                  <a:pt x="3119157" y="4846493"/>
                </a:cubicBezTo>
                <a:cubicBezTo>
                  <a:pt x="3188011" y="4768887"/>
                  <a:pt x="3248112" y="4721623"/>
                  <a:pt x="3259198" y="4712287"/>
                </a:cubicBezTo>
                <a:cubicBezTo>
                  <a:pt x="3280131" y="4694928"/>
                  <a:pt x="3304420" y="4663765"/>
                  <a:pt x="3330029" y="4620538"/>
                </a:cubicBezTo>
                <a:close/>
                <a:moveTo>
                  <a:pt x="629483" y="0"/>
                </a:moveTo>
                <a:lnTo>
                  <a:pt x="3358677" y="0"/>
                </a:lnTo>
                <a:lnTo>
                  <a:pt x="3358677" y="2523477"/>
                </a:lnTo>
                <a:lnTo>
                  <a:pt x="3346482" y="2496382"/>
                </a:lnTo>
                <a:cubicBezTo>
                  <a:pt x="3296734" y="2388533"/>
                  <a:pt x="3187792" y="2173968"/>
                  <a:pt x="3002456" y="1940638"/>
                </a:cubicBezTo>
                <a:cubicBezTo>
                  <a:pt x="2905594" y="1818686"/>
                  <a:pt x="2737545" y="1610374"/>
                  <a:pt x="2459797" y="1421318"/>
                </a:cubicBezTo>
                <a:cubicBezTo>
                  <a:pt x="2303417" y="1314537"/>
                  <a:pt x="2155790" y="1243933"/>
                  <a:pt x="1928807" y="1135401"/>
                </a:cubicBezTo>
                <a:cubicBezTo>
                  <a:pt x="1711159" y="1030954"/>
                  <a:pt x="1722830" y="1050793"/>
                  <a:pt x="1578704" y="977855"/>
                </a:cubicBezTo>
                <a:cubicBezTo>
                  <a:pt x="1310875" y="841898"/>
                  <a:pt x="1125320" y="700106"/>
                  <a:pt x="948519" y="563566"/>
                </a:cubicBezTo>
                <a:cubicBezTo>
                  <a:pt x="703446" y="373927"/>
                  <a:pt x="580910" y="279399"/>
                  <a:pt x="569240" y="230968"/>
                </a:cubicBezTo>
                <a:cubicBezTo>
                  <a:pt x="554798" y="170065"/>
                  <a:pt x="575440" y="93480"/>
                  <a:pt x="624771" y="7384"/>
                </a:cubicBezTo>
                <a:close/>
              </a:path>
            </a:pathLst>
          </a:custGeom>
          <a:solidFill>
            <a:schemeClr val="accent1"/>
          </a:solidFill>
          <a:ln w="5828" cap="flat">
            <a:no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sp>
        <p:nvSpPr>
          <p:cNvPr id="20" name="椭圆 19"/>
          <p:cNvSpPr/>
          <p:nvPr>
            <p:custDataLst>
              <p:tags r:id="rId4"/>
            </p:custDataLst>
          </p:nvPr>
        </p:nvSpPr>
        <p:spPr>
          <a:xfrm>
            <a:off x="6889479" y="5053152"/>
            <a:ext cx="192821" cy="3126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1" name="椭圆 20"/>
          <p:cNvSpPr/>
          <p:nvPr>
            <p:custDataLst>
              <p:tags r:id="rId5"/>
            </p:custDataLst>
          </p:nvPr>
        </p:nvSpPr>
        <p:spPr>
          <a:xfrm>
            <a:off x="6918562" y="4851322"/>
            <a:ext cx="142624" cy="1426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2" name="椭圆 21"/>
          <p:cNvSpPr/>
          <p:nvPr>
            <p:custDataLst>
              <p:tags r:id="rId6"/>
            </p:custDataLst>
          </p:nvPr>
        </p:nvSpPr>
        <p:spPr>
          <a:xfrm>
            <a:off x="6081115" y="2116342"/>
            <a:ext cx="177988" cy="17798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3" name="椭圆 22"/>
          <p:cNvSpPr/>
          <p:nvPr>
            <p:custDataLst>
              <p:tags r:id="rId7"/>
            </p:custDataLst>
          </p:nvPr>
        </p:nvSpPr>
        <p:spPr>
          <a:xfrm>
            <a:off x="6186919" y="1744489"/>
            <a:ext cx="393058" cy="308475"/>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pic>
        <p:nvPicPr>
          <p:cNvPr id="14" name="图片 13" descr="/data/cache/4bb1d5a23a48a8b91dd9bd9eb24f8c20.jpg4bb1d5a23a48a8b91dd9bd9eb24f8c20"/>
          <p:cNvPicPr>
            <a:picLocks noChangeAspect="1"/>
          </p:cNvPicPr>
          <p:nvPr>
            <p:custDataLst>
              <p:tags r:id="rId8"/>
            </p:custDataLst>
          </p:nvPr>
        </p:nvPicPr>
        <p:blipFill>
          <a:blip r:embed="rId9"/>
          <a:srcRect l="9584" r="9584"/>
          <a:stretch>
            <a:fillRect/>
          </a:stretch>
        </p:blipFill>
        <p:spPr>
          <a:xfrm>
            <a:off x="5705581" y="2421088"/>
            <a:ext cx="3150377" cy="2036413"/>
          </a:xfrm>
          <a:custGeom>
            <a:avLst/>
            <a:gdLst>
              <a:gd name="connsiteX0" fmla="*/ 2466907 w 5394927"/>
              <a:gd name="connsiteY0" fmla="*/ 314 h 3487297"/>
              <a:gd name="connsiteX1" fmla="*/ 4500562 w 5394927"/>
              <a:gd name="connsiteY1" fmla="*/ 312344 h 3487297"/>
              <a:gd name="connsiteX2" fmla="*/ 5019719 w 5394927"/>
              <a:gd name="connsiteY2" fmla="*/ 558943 h 3487297"/>
              <a:gd name="connsiteX3" fmla="*/ 4838014 w 5394927"/>
              <a:gd name="connsiteY3" fmla="*/ 974269 h 3487297"/>
              <a:gd name="connsiteX4" fmla="*/ 4993761 w 5394927"/>
              <a:gd name="connsiteY4" fmla="*/ 1843855 h 3487297"/>
              <a:gd name="connsiteX5" fmla="*/ 5383128 w 5394927"/>
              <a:gd name="connsiteY5" fmla="*/ 2129392 h 3487297"/>
              <a:gd name="connsiteX6" fmla="*/ 5149508 w 5394927"/>
              <a:gd name="connsiteY6" fmla="*/ 2635569 h 3487297"/>
              <a:gd name="connsiteX7" fmla="*/ 4046301 w 5394927"/>
              <a:gd name="connsiteY7" fmla="*/ 3232599 h 3487297"/>
              <a:gd name="connsiteX8" fmla="*/ 2514789 w 5394927"/>
              <a:gd name="connsiteY8" fmla="*/ 3011957 h 3487297"/>
              <a:gd name="connsiteX9" fmla="*/ 1216898 w 5394927"/>
              <a:gd name="connsiteY9" fmla="*/ 3479198 h 3487297"/>
              <a:gd name="connsiteX10" fmla="*/ 217522 w 5394927"/>
              <a:gd name="connsiteY10" fmla="*/ 2505780 h 3487297"/>
              <a:gd name="connsiteX11" fmla="*/ 204543 w 5394927"/>
              <a:gd name="connsiteY11" fmla="*/ 779585 h 3487297"/>
              <a:gd name="connsiteX12" fmla="*/ 2423937 w 5394927"/>
              <a:gd name="connsiteY12" fmla="*/ 850 h 3487297"/>
              <a:gd name="connsiteX13" fmla="*/ 2466907 w 5394927"/>
              <a:gd name="connsiteY13" fmla="*/ 314 h 348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94927" h="3487297">
                <a:moveTo>
                  <a:pt x="2466907" y="314"/>
                </a:moveTo>
                <a:cubicBezTo>
                  <a:pt x="2569524" y="4582"/>
                  <a:pt x="2758469" y="55119"/>
                  <a:pt x="4500562" y="312344"/>
                </a:cubicBezTo>
                <a:cubicBezTo>
                  <a:pt x="4629703" y="331164"/>
                  <a:pt x="4971048" y="381781"/>
                  <a:pt x="5019719" y="558943"/>
                </a:cubicBezTo>
                <a:cubicBezTo>
                  <a:pt x="5053464" y="681594"/>
                  <a:pt x="4914590" y="744542"/>
                  <a:pt x="4838014" y="974269"/>
                </a:cubicBezTo>
                <a:cubicBezTo>
                  <a:pt x="4747162" y="1248124"/>
                  <a:pt x="4787396" y="1626459"/>
                  <a:pt x="4993761" y="1843855"/>
                </a:cubicBezTo>
                <a:cubicBezTo>
                  <a:pt x="5159891" y="2019071"/>
                  <a:pt x="5332511" y="1982081"/>
                  <a:pt x="5383128" y="2129392"/>
                </a:cubicBezTo>
                <a:cubicBezTo>
                  <a:pt x="5446076" y="2311096"/>
                  <a:pt x="5241009" y="2534982"/>
                  <a:pt x="5149508" y="2635569"/>
                </a:cubicBezTo>
                <a:cubicBezTo>
                  <a:pt x="4699140" y="3128119"/>
                  <a:pt x="4078099" y="3228056"/>
                  <a:pt x="4046301" y="3232599"/>
                </a:cubicBezTo>
                <a:cubicBezTo>
                  <a:pt x="3311045" y="3340324"/>
                  <a:pt x="3194884" y="2926296"/>
                  <a:pt x="2514789" y="3011957"/>
                </a:cubicBezTo>
                <a:cubicBezTo>
                  <a:pt x="1824960" y="3098267"/>
                  <a:pt x="1713990" y="3553178"/>
                  <a:pt x="1216898" y="3479198"/>
                </a:cubicBezTo>
                <a:cubicBezTo>
                  <a:pt x="625060" y="3390941"/>
                  <a:pt x="294747" y="2673208"/>
                  <a:pt x="217522" y="2505780"/>
                </a:cubicBezTo>
                <a:cubicBezTo>
                  <a:pt x="164308" y="2389619"/>
                  <a:pt x="-236091" y="1485638"/>
                  <a:pt x="204543" y="779585"/>
                </a:cubicBezTo>
                <a:cubicBezTo>
                  <a:pt x="612730" y="126097"/>
                  <a:pt x="1474529" y="50819"/>
                  <a:pt x="2423937" y="850"/>
                </a:cubicBezTo>
                <a:cubicBezTo>
                  <a:pt x="2439350" y="39"/>
                  <a:pt x="2452247" y="-296"/>
                  <a:pt x="2466907" y="314"/>
                </a:cubicBezTo>
                <a:close/>
              </a:path>
            </a:pathLst>
          </a:custGeom>
        </p:spPr>
      </p:pic>
      <p:sp>
        <p:nvSpPr>
          <p:cNvPr id="11" name="文本框 10"/>
          <p:cNvSpPr txBox="1"/>
          <p:nvPr>
            <p:custDataLst>
              <p:tags r:id="rId10"/>
            </p:custDataLst>
          </p:nvPr>
        </p:nvSpPr>
        <p:spPr>
          <a:xfrm>
            <a:off x="467360" y="476825"/>
            <a:ext cx="4562856" cy="571500"/>
          </a:xfrm>
          <a:prstGeom prst="rect">
            <a:avLst/>
          </a:prstGeom>
          <a:noFill/>
        </p:spPr>
        <p:txBody>
          <a:bodyPr wrap="square" lIns="47625" tIns="19050" rIns="47625" bIns="19050" rtlCol="0" anchor="b" anchorCtr="0">
            <a:normAutofit/>
          </a:bodyPr>
          <a:p>
            <a:pPr marL="0" indent="0" algn="l">
              <a:lnSpc>
                <a:spcPct val="110000"/>
              </a:lnSpc>
              <a:spcBef>
                <a:spcPts val="0"/>
              </a:spcBef>
              <a:spcAft>
                <a:spcPts val="0"/>
              </a:spcAft>
              <a:buSzPct val="100000"/>
              <a:buNone/>
            </a:pPr>
            <a:r>
              <a:rPr lang="zh-CN" altLang="en-US" sz="3100" b="1" spc="150">
                <a:solidFill>
                  <a:schemeClr val="accent1"/>
                </a:solidFill>
                <a:uFillTx/>
                <a:latin typeface="微软雅黑" panose="020B0503020204020204" charset="-122"/>
                <a:ea typeface="微软雅黑" panose="020B0503020204020204" charset="-122"/>
              </a:rPr>
              <a:t>数学在军事中的应用</a:t>
            </a:r>
            <a:endParaRPr lang="zh-CN" altLang="en-US" sz="3100" b="1" spc="150">
              <a:solidFill>
                <a:schemeClr val="accent1"/>
              </a:solidFill>
              <a:uFillTx/>
              <a:latin typeface="微软雅黑" panose="020B0503020204020204" charset="-122"/>
              <a:ea typeface="微软雅黑" panose="020B0503020204020204" charset="-122"/>
            </a:endParaRPr>
          </a:p>
        </p:txBody>
      </p:sp>
      <p:sp>
        <p:nvSpPr>
          <p:cNvPr id="12" name="Title 6"/>
          <p:cNvSpPr txBox="1"/>
          <p:nvPr>
            <p:custDataLst>
              <p:tags r:id="rId11"/>
            </p:custDataLst>
          </p:nvPr>
        </p:nvSpPr>
        <p:spPr>
          <a:xfrm>
            <a:off x="611505" y="1845310"/>
            <a:ext cx="4563110" cy="3317240"/>
          </a:xfrm>
          <a:prstGeom prst="rect">
            <a:avLst/>
          </a:prstGeom>
          <a:noFill/>
          <a:ln w="3175">
            <a:noFill/>
            <a:prstDash val="dash"/>
          </a:ln>
        </p:spPr>
        <p:txBody>
          <a:bodyPr wrap="square" lIns="47625" tIns="19050" rIns="47625" bIns="19050" anchor="t"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altLang="en-US" sz="20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案例1.方程在海湾战争中的应用</a:t>
            </a:r>
            <a:endParaRPr lang="zh-CN" altLang="en-US" sz="20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1991年海湾战争中，美国军方面临一个问题：如果伊拉克烧毁了科威特的油井，后果将如何影响全球气候和经济？</a:t>
            </a:r>
            <a:endPar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为了解决这个问题，美国军方委托一家公司利用流体力学和热传导方程建立数学模型，通过计算机仿真得出结论：烧毁油井只会波及到海湾地区，而不会对全球产生严重后果。</a:t>
            </a:r>
            <a:endPar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这个数学模型对于美军计划海湾战争起到了重要的指导作用</a:t>
            </a:r>
            <a:r>
              <a:rPr lang="zh-CN" altLang="en-US"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endParaRPr lang="en-US" altLang="zh-CN"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5" name="矩形 4"/>
          <p:cNvSpPr/>
          <p:nvPr>
            <p:custDataLst>
              <p:tags r:id="rId3"/>
            </p:custDataLst>
          </p:nvPr>
        </p:nvSpPr>
        <p:spPr>
          <a:xfrm>
            <a:off x="5314950" y="557224"/>
            <a:ext cx="3829050" cy="5743575"/>
          </a:xfrm>
          <a:prstGeom prst="rect">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a:solidFill>
                  <a:schemeClr val="lt1"/>
                </a:solidFill>
                <a:latin typeface="微软雅黑" panose="020B0503020204020204" charset="-122"/>
                <a:ea typeface="微软雅黑" panose="020B0503020204020204" charset="-122"/>
              </a:rPr>
              <a:t>9:16</a:t>
            </a:r>
            <a:endParaRPr lang="en-US" altLang="zh-CN">
              <a:solidFill>
                <a:schemeClr val="lt1"/>
              </a:solidFill>
              <a:latin typeface="微软雅黑" panose="020B0503020204020204" charset="-122"/>
              <a:ea typeface="微软雅黑" panose="020B0503020204020204" charset="-122"/>
            </a:endParaRPr>
          </a:p>
        </p:txBody>
      </p:sp>
      <p:sp>
        <p:nvSpPr>
          <p:cNvPr id="13" name="矩形 12"/>
          <p:cNvSpPr/>
          <p:nvPr>
            <p:custDataLst>
              <p:tags r:id="rId4"/>
            </p:custDataLst>
          </p:nvPr>
        </p:nvSpPr>
        <p:spPr>
          <a:xfrm>
            <a:off x="8723191" y="557201"/>
            <a:ext cx="420809" cy="57435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pic>
        <p:nvPicPr>
          <p:cNvPr id="20" name="图片 19" descr="/data/cache/0d084934284657ea0a8c7ee13e54d4ab.jpg0d084934284657ea0a8c7ee13e54d4ab"/>
          <p:cNvPicPr>
            <a:picLocks noChangeAspect="1"/>
          </p:cNvPicPr>
          <p:nvPr>
            <p:custDataLst>
              <p:tags r:id="rId5"/>
            </p:custDataLst>
          </p:nvPr>
        </p:nvPicPr>
        <p:blipFill>
          <a:blip r:embed="rId6"/>
          <a:srcRect l="34497" r="34497"/>
          <a:stretch>
            <a:fillRect/>
          </a:stretch>
        </p:blipFill>
        <p:spPr>
          <a:xfrm>
            <a:off x="5314868" y="557224"/>
            <a:ext cx="3408241" cy="5743575"/>
          </a:xfrm>
          <a:prstGeom prst="rect">
            <a:avLst/>
          </a:prstGeom>
        </p:spPr>
      </p:pic>
      <p:sp>
        <p:nvSpPr>
          <p:cNvPr id="11" name="Title 6"/>
          <p:cNvSpPr txBox="1"/>
          <p:nvPr>
            <p:custDataLst>
              <p:tags r:id="rId7"/>
            </p:custDataLst>
          </p:nvPr>
        </p:nvSpPr>
        <p:spPr>
          <a:xfrm>
            <a:off x="571500" y="1699260"/>
            <a:ext cx="4286250" cy="3780790"/>
          </a:xfrm>
          <a:prstGeom prst="rect">
            <a:avLst/>
          </a:prstGeom>
          <a:noFill/>
          <a:ln w="3175">
            <a:noFill/>
            <a:prstDash val="dash"/>
          </a:ln>
        </p:spPr>
        <p:txBody>
          <a:bodyPr wrap="square" lIns="47625" tIns="19050" rIns="47625" bIns="19050" anchor="b"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Wingdings" panose="05000000000000000000" charset="0"/>
              <a:buChar char="l"/>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案例2.巴顿的战舰与浪高</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Wingdings" panose="05000000000000000000" charset="0"/>
              <a:buChar char="l"/>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1942年，巴顿将军率领美军登陆摩洛哥。</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在登陆前夜，海面突然起风，巨浪使舰艇倾斜达42°。</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巴顿将军事先研究了摩洛哥海域的风浪规律和参数，根据往常最大浪高波长与舰艇比例的关系，判断海域的风浪不会对舰队造成翻船危险。</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最终，巴顿军团成功登陆，利用科学预测和可靠边缘参数赢得了战争先机。</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矩形 3"/>
          <p:cNvSpPr/>
          <p:nvPr>
            <p:custDataLst>
              <p:tags r:id="rId8"/>
            </p:custDataLst>
          </p:nvPr>
        </p:nvSpPr>
        <p:spPr>
          <a:xfrm>
            <a:off x="0"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
        <p:nvSpPr>
          <p:cNvPr id="2" name="文本框 1"/>
          <p:cNvSpPr txBox="1"/>
          <p:nvPr/>
        </p:nvSpPr>
        <p:spPr>
          <a:xfrm>
            <a:off x="395605" y="332740"/>
            <a:ext cx="4572000" cy="615950"/>
          </a:xfrm>
          <a:prstGeom prst="rect">
            <a:avLst/>
          </a:prstGeom>
          <a:noFill/>
        </p:spPr>
        <p:txBody>
          <a:bodyPr wrap="square" rtlCol="0" anchor="t">
            <a:spAutoFit/>
          </a:bodyPr>
          <a:p>
            <a:pPr marL="0" indent="0" algn="l">
              <a:lnSpc>
                <a:spcPct val="110000"/>
              </a:lnSpc>
              <a:spcBef>
                <a:spcPts val="0"/>
              </a:spcBef>
              <a:spcAft>
                <a:spcPts val="0"/>
              </a:spcAft>
              <a:buSzPct val="100000"/>
              <a:buNone/>
            </a:pPr>
            <a:r>
              <a:rPr lang="zh-CN" altLang="en-US" sz="3100" b="1" spc="150">
                <a:solidFill>
                  <a:schemeClr val="accent1"/>
                </a:solidFill>
                <a:uFillTx/>
                <a:latin typeface="微软雅黑" panose="020B0503020204020204" charset="-122"/>
                <a:ea typeface="微软雅黑" panose="020B0503020204020204" charset="-122"/>
                <a:sym typeface="+mn-ea"/>
              </a:rPr>
              <a:t>数学在军事中的应用</a:t>
            </a:r>
            <a:endParaRPr lang="zh-CN" altLang="en-US" sz="3100" b="1" spc="150">
              <a:solidFill>
                <a:schemeClr val="accent1"/>
              </a:solidFill>
              <a:uFillTx/>
              <a:latin typeface="微软雅黑" panose="020B0503020204020204" charset="-122"/>
              <a:ea typeface="微软雅黑" panose="020B0503020204020204" charset="-122"/>
              <a:sym typeface="+mn-ea"/>
            </a:endParaRPr>
          </a:p>
        </p:txBody>
      </p:sp>
    </p:spTree>
    <p:custDataLst>
      <p:tags r:id="rId9"/>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5"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7" name="矩形 6"/>
          <p:cNvSpPr/>
          <p:nvPr>
            <p:custDataLst>
              <p:tags r:id="rId3"/>
            </p:custDataLst>
          </p:nvPr>
        </p:nvSpPr>
        <p:spPr>
          <a:xfrm>
            <a:off x="5009005" y="557213"/>
            <a:ext cx="3829050" cy="5743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2" name="任意多边形: 形状 21"/>
          <p:cNvSpPr/>
          <p:nvPr>
            <p:custDataLst>
              <p:tags r:id="rId4"/>
            </p:custDataLst>
          </p:nvPr>
        </p:nvSpPr>
        <p:spPr>
          <a:xfrm>
            <a:off x="5008841" y="1058635"/>
            <a:ext cx="3829214" cy="4740728"/>
          </a:xfrm>
          <a:custGeom>
            <a:avLst/>
            <a:gdLst>
              <a:gd name="connsiteX0" fmla="*/ 4572098 w 4572196"/>
              <a:gd name="connsiteY0" fmla="*/ 5462079 h 5660571"/>
              <a:gd name="connsiteX1" fmla="*/ 4572196 w 4572196"/>
              <a:gd name="connsiteY1" fmla="*/ 5462079 h 5660571"/>
              <a:gd name="connsiteX2" fmla="*/ 4572196 w 4572196"/>
              <a:gd name="connsiteY2" fmla="*/ 5507798 h 5660571"/>
              <a:gd name="connsiteX3" fmla="*/ 4572098 w 4572196"/>
              <a:gd name="connsiteY3" fmla="*/ 5507798 h 5660571"/>
              <a:gd name="connsiteX4" fmla="*/ 0 w 4572196"/>
              <a:gd name="connsiteY4" fmla="*/ 152774 h 5660571"/>
              <a:gd name="connsiteX5" fmla="*/ 98 w 4572196"/>
              <a:gd name="connsiteY5" fmla="*/ 152774 h 5660571"/>
              <a:gd name="connsiteX6" fmla="*/ 98 w 4572196"/>
              <a:gd name="connsiteY6" fmla="*/ 198493 h 5660571"/>
              <a:gd name="connsiteX7" fmla="*/ 0 w 4572196"/>
              <a:gd name="connsiteY7" fmla="*/ 198493 h 5660571"/>
              <a:gd name="connsiteX8" fmla="*/ 98 w 4572196"/>
              <a:gd name="connsiteY8" fmla="*/ 0 h 5660571"/>
              <a:gd name="connsiteX9" fmla="*/ 4572098 w 4572196"/>
              <a:gd name="connsiteY9" fmla="*/ 0 h 5660571"/>
              <a:gd name="connsiteX10" fmla="*/ 4572098 w 4572196"/>
              <a:gd name="connsiteY10" fmla="*/ 5462079 h 5660571"/>
              <a:gd name="connsiteX11" fmla="*/ 196 w 4572196"/>
              <a:gd name="connsiteY11" fmla="*/ 5462079 h 5660571"/>
              <a:gd name="connsiteX12" fmla="*/ 196 w 4572196"/>
              <a:gd name="connsiteY12" fmla="*/ 5507798 h 5660571"/>
              <a:gd name="connsiteX13" fmla="*/ 4572098 w 4572196"/>
              <a:gd name="connsiteY13" fmla="*/ 5507798 h 5660571"/>
              <a:gd name="connsiteX14" fmla="*/ 4572098 w 4572196"/>
              <a:gd name="connsiteY14" fmla="*/ 5660571 h 5660571"/>
              <a:gd name="connsiteX15" fmla="*/ 98 w 4572196"/>
              <a:gd name="connsiteY15" fmla="*/ 5660571 h 5660571"/>
              <a:gd name="connsiteX16" fmla="*/ 98 w 4572196"/>
              <a:gd name="connsiteY16" fmla="*/ 198493 h 5660571"/>
              <a:gd name="connsiteX17" fmla="*/ 4572000 w 4572196"/>
              <a:gd name="connsiteY17" fmla="*/ 198493 h 5660571"/>
              <a:gd name="connsiteX18" fmla="*/ 4572000 w 4572196"/>
              <a:gd name="connsiteY18" fmla="*/ 152774 h 5660571"/>
              <a:gd name="connsiteX19" fmla="*/ 98 w 4572196"/>
              <a:gd name="connsiteY19" fmla="*/ 152774 h 566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72196" h="5660571">
                <a:moveTo>
                  <a:pt x="4572098" y="5462079"/>
                </a:moveTo>
                <a:lnTo>
                  <a:pt x="4572196" y="5462079"/>
                </a:lnTo>
                <a:lnTo>
                  <a:pt x="4572196" y="5507798"/>
                </a:lnTo>
                <a:lnTo>
                  <a:pt x="4572098" y="5507798"/>
                </a:lnTo>
                <a:close/>
                <a:moveTo>
                  <a:pt x="0" y="152774"/>
                </a:moveTo>
                <a:lnTo>
                  <a:pt x="98" y="152774"/>
                </a:lnTo>
                <a:lnTo>
                  <a:pt x="98" y="198493"/>
                </a:lnTo>
                <a:lnTo>
                  <a:pt x="0" y="198493"/>
                </a:lnTo>
                <a:close/>
                <a:moveTo>
                  <a:pt x="98" y="0"/>
                </a:moveTo>
                <a:lnTo>
                  <a:pt x="4572098" y="0"/>
                </a:lnTo>
                <a:lnTo>
                  <a:pt x="4572098" y="5462079"/>
                </a:lnTo>
                <a:lnTo>
                  <a:pt x="196" y="5462079"/>
                </a:lnTo>
                <a:lnTo>
                  <a:pt x="196" y="5507798"/>
                </a:lnTo>
                <a:lnTo>
                  <a:pt x="4572098" y="5507798"/>
                </a:lnTo>
                <a:lnTo>
                  <a:pt x="4572098" y="5660571"/>
                </a:lnTo>
                <a:lnTo>
                  <a:pt x="98" y="5660571"/>
                </a:lnTo>
                <a:lnTo>
                  <a:pt x="98" y="198493"/>
                </a:lnTo>
                <a:lnTo>
                  <a:pt x="4572000" y="198493"/>
                </a:lnTo>
                <a:lnTo>
                  <a:pt x="4572000" y="152774"/>
                </a:lnTo>
                <a:lnTo>
                  <a:pt x="98" y="152774"/>
                </a:lnTo>
                <a:close/>
              </a:path>
            </a:pathLst>
          </a:custGeom>
          <a:solidFill>
            <a:srgbClr val="FFFFFF">
              <a:alpha val="99000"/>
            </a:srgbClr>
          </a:solidFill>
          <a:ln>
            <a:noFill/>
          </a:ln>
          <a:effectLst>
            <a:outerShdw blurRad="317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dirty="0">
              <a:solidFill>
                <a:schemeClr val="lt1"/>
              </a:solidFill>
              <a:latin typeface="微软雅黑" panose="020B0503020204020204" charset="-122"/>
              <a:ea typeface="微软雅黑" panose="020B0503020204020204" charset="-122"/>
            </a:endParaRPr>
          </a:p>
        </p:txBody>
      </p:sp>
      <p:pic>
        <p:nvPicPr>
          <p:cNvPr id="15" name="图片 14" descr="/data/cache/9f976b7b33ba344a3b11893e13d14317.jpg9f976b7b33ba344a3b11893e13d14317"/>
          <p:cNvPicPr>
            <a:picLocks noChangeAspect="1"/>
          </p:cNvPicPr>
          <p:nvPr>
            <p:custDataLst>
              <p:tags r:id="rId5"/>
            </p:custDataLst>
          </p:nvPr>
        </p:nvPicPr>
        <p:blipFill>
          <a:blip r:embed="rId6"/>
          <a:srcRect t="13810" b="13810"/>
          <a:stretch>
            <a:fillRect/>
          </a:stretch>
        </p:blipFill>
        <p:spPr>
          <a:xfrm>
            <a:off x="5009005" y="1350372"/>
            <a:ext cx="3829050" cy="4157255"/>
          </a:xfrm>
          <a:custGeom>
            <a:avLst/>
            <a:gdLst>
              <a:gd name="connsiteX0" fmla="*/ 0 w 4572000"/>
              <a:gd name="connsiteY0" fmla="*/ 0 h 4963886"/>
              <a:gd name="connsiteX1" fmla="*/ 4572000 w 4572000"/>
              <a:gd name="connsiteY1" fmla="*/ 0 h 4963886"/>
              <a:gd name="connsiteX2" fmla="*/ 4572000 w 4572000"/>
              <a:gd name="connsiteY2" fmla="*/ 4963886 h 4963886"/>
              <a:gd name="connsiteX3" fmla="*/ 0 w 4572000"/>
              <a:gd name="connsiteY3" fmla="*/ 4963886 h 4963886"/>
            </a:gdLst>
            <a:ahLst/>
            <a:cxnLst>
              <a:cxn ang="0">
                <a:pos x="connsiteX0" y="connsiteY0"/>
              </a:cxn>
              <a:cxn ang="0">
                <a:pos x="connsiteX1" y="connsiteY1"/>
              </a:cxn>
              <a:cxn ang="0">
                <a:pos x="connsiteX2" y="connsiteY2"/>
              </a:cxn>
              <a:cxn ang="0">
                <a:pos x="connsiteX3" y="connsiteY3"/>
              </a:cxn>
            </a:cxnLst>
            <a:rect l="l" t="t" r="r" b="b"/>
            <a:pathLst>
              <a:path w="4572000" h="4963886">
                <a:moveTo>
                  <a:pt x="0" y="0"/>
                </a:moveTo>
                <a:lnTo>
                  <a:pt x="4572000" y="0"/>
                </a:lnTo>
                <a:lnTo>
                  <a:pt x="4572000" y="4963886"/>
                </a:lnTo>
                <a:lnTo>
                  <a:pt x="0" y="4963886"/>
                </a:lnTo>
                <a:close/>
              </a:path>
            </a:pathLst>
          </a:custGeom>
        </p:spPr>
      </p:pic>
      <p:sp>
        <p:nvSpPr>
          <p:cNvPr id="11" name="Title 6"/>
          <p:cNvSpPr txBox="1"/>
          <p:nvPr>
            <p:custDataLst>
              <p:tags r:id="rId7"/>
            </p:custDataLst>
          </p:nvPr>
        </p:nvSpPr>
        <p:spPr>
          <a:xfrm>
            <a:off x="571500" y="1793875"/>
            <a:ext cx="4286250" cy="3771900"/>
          </a:xfrm>
          <a:prstGeom prst="rect">
            <a:avLst/>
          </a:prstGeom>
          <a:noFill/>
          <a:ln w="3175">
            <a:noFill/>
            <a:prstDash val="dash"/>
          </a:ln>
        </p:spPr>
        <p:txBody>
          <a:bodyPr wrap="square" lIns="47625" tIns="19050" rIns="47625" bIns="19050" anchor="b"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altLang="en-US" sz="18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案例3.山本五十六的换弹五分钟</a:t>
            </a:r>
            <a:endParaRPr lang="zh-CN" altLang="en-US" sz="18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endParaRPr lang="zh-CN" altLang="en-US" sz="18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在中途岛海战中，日本联合舰队司令山本五十六下令舰载飞机在出发前要换装鱼雷，而换弹最快需要五分钟。</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然而，他没有考虑到美军舰载飞机可能提前发动攻击的情况。</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结果，在这短短的五分钟内，日本舰队受到了美军舰载飞机的全面打击，损失惨重。</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这个案例表明，忽略小小的时间因素可能导致整个战局的失利。</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矩形 3"/>
          <p:cNvSpPr/>
          <p:nvPr>
            <p:custDataLst>
              <p:tags r:id="rId8"/>
            </p:custDataLst>
          </p:nvPr>
        </p:nvSpPr>
        <p:spPr>
          <a:xfrm>
            <a:off x="0"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00">
              <a:solidFill>
                <a:schemeClr val="lt1"/>
              </a:solidFill>
              <a:latin typeface="微软雅黑" panose="020B0503020204020204" charset="-122"/>
              <a:ea typeface="微软雅黑" panose="020B0503020204020204" charset="-122"/>
            </a:endParaRPr>
          </a:p>
        </p:txBody>
      </p:sp>
      <p:sp>
        <p:nvSpPr>
          <p:cNvPr id="2" name="文本框 1"/>
          <p:cNvSpPr txBox="1"/>
          <p:nvPr>
            <p:custDataLst>
              <p:tags r:id="rId9"/>
            </p:custDataLst>
          </p:nvPr>
        </p:nvSpPr>
        <p:spPr>
          <a:xfrm>
            <a:off x="436880" y="442595"/>
            <a:ext cx="4572000" cy="615950"/>
          </a:xfrm>
          <a:prstGeom prst="rect">
            <a:avLst/>
          </a:prstGeom>
          <a:noFill/>
        </p:spPr>
        <p:txBody>
          <a:bodyPr wrap="square" rtlCol="0" anchor="t">
            <a:spAutoFit/>
          </a:bodyPr>
          <a:p>
            <a:pPr marL="0" indent="0" algn="l">
              <a:lnSpc>
                <a:spcPct val="110000"/>
              </a:lnSpc>
              <a:spcBef>
                <a:spcPts val="0"/>
              </a:spcBef>
              <a:spcAft>
                <a:spcPts val="0"/>
              </a:spcAft>
              <a:buSzPct val="100000"/>
              <a:buNone/>
            </a:pPr>
            <a:r>
              <a:rPr lang="zh-CN" altLang="en-US" sz="3100" b="1" spc="150">
                <a:solidFill>
                  <a:schemeClr val="accent1"/>
                </a:solidFill>
                <a:uFillTx/>
                <a:latin typeface="微软雅黑" panose="020B0503020204020204" charset="-122"/>
                <a:ea typeface="微软雅黑" panose="020B0503020204020204" charset="-122"/>
                <a:sym typeface="+mn-ea"/>
              </a:rPr>
              <a:t>数学在军事中的应用</a:t>
            </a:r>
            <a:endParaRPr lang="zh-CN" altLang="en-US" sz="3100" b="1" spc="150">
              <a:solidFill>
                <a:schemeClr val="accent1"/>
              </a:solidFill>
              <a:uFillTx/>
              <a:latin typeface="微软雅黑" panose="020B0503020204020204" charset="-122"/>
              <a:ea typeface="微软雅黑" panose="020B0503020204020204" charset="-122"/>
              <a:sym typeface="+mn-ea"/>
            </a:endParaRPr>
          </a:p>
        </p:txBody>
      </p:sp>
    </p:spTree>
    <p:custDataLst>
      <p:tags r:id="rId10"/>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21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2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6.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33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34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4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35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4.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4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4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4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2.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513.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Lst>
</file>

<file path=ppt/tags/tag514.xml><?xml version="1.0" encoding="utf-8"?>
<p:tagLst xmlns:p="http://schemas.openxmlformats.org/presentationml/2006/main">
  <p:tag name="KSO_WM_UNIT_NOCLEAR" val="0"/>
  <p:tag name="KSO_WM_UNIT_VALUE" val="10"/>
  <p:tag name="KSO_WM_UNIT_HIGHLIGHT" val="0"/>
  <p:tag name="KSO_WM_UNIT_COMPATIBLE" val="0"/>
  <p:tag name="KSO_WM_UNIT_DIAGRAM_ISNUMVISUAL" val="0"/>
  <p:tag name="KSO_WM_UNIT_DIAGRAM_ISREFERUNIT" val="0"/>
  <p:tag name="KSO_WM_UNIT_TYPE" val="f"/>
  <p:tag name="KSO_WM_UNIT_INDEX" val="1"/>
  <p:tag name="KSO_WM_UNIT_ID" val="custom20206915_1*f*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PRESET_TEXT" val="演讲者："/>
  <p:tag name="KSO_WM_UNIT_SUBTYPE" val="b"/>
  <p:tag name="KSO_WM_UNIT_TEXT_FILL_FORE_SCHEMECOLOR_INDEX_BRIGHTNESS" val="0"/>
  <p:tag name="KSO_WM_UNIT_TEXT_FILL_FORE_SCHEMECOLOR_INDEX" val="5"/>
  <p:tag name="KSO_WM_UNIT_TEXT_FILL_TYPE" val="1"/>
</p:tagLst>
</file>

<file path=ppt/tags/tag515.xml><?xml version="1.0" encoding="utf-8"?>
<p:tagLst xmlns:p="http://schemas.openxmlformats.org/presentationml/2006/main">
  <p:tag name="KSO_WM_SLIDE_ID" val="custom20206915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THUMBS_INDEX" val="1、4、7、8、10、11、12、13、15"/>
  <p:tag name="KSO_WM_TEMPLATE_MASTER_TYPE" val="1"/>
  <p:tag name="KSO_WM_TEMPLATE_COLOR_TYPE" val="1"/>
  <p:tag name="KSO_WM_TEMPLATE_MASTER_THUMB_INDEX" val="12"/>
</p:tagLst>
</file>

<file path=ppt/tags/tag516.xml><?xml version="1.0" encoding="utf-8"?>
<p:tagLst xmlns:p="http://schemas.openxmlformats.org/presentationml/2006/main">
  <p:tag name="KSO_WM_UNIT_SUBTYPE" val="a"/>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f"/>
  <p:tag name="KSO_WM_UNIT_INDEX" val="1"/>
  <p:tag name="KSO_WM_UNIT_ID" val="custom20218283_4*f*1"/>
  <p:tag name="KSO_WM_TEMPLATE_CATEGORY" val="custom"/>
  <p:tag name="KSO_WM_TEMPLATE_INDEX" val="20218283"/>
  <p:tag name="KSO_WM_UNIT_LAYERLEVEL" val="1"/>
  <p:tag name="KSO_WM_TAG_VERSION" val="1.0"/>
  <p:tag name="KSO_WM_BEAUTIFY_FLAG" val="#wm#"/>
  <p:tag name="KSO_WM_UNIT_PRESET_TEXT" val="CONTENTS"/>
  <p:tag name="KSO_WM_UNIT_TEXT_FILL_FORE_SCHEMECOLOR_INDEX" val="5"/>
  <p:tag name="KSO_WM_UNIT_TEXT_FILL_TYPE" val="1"/>
  <p:tag name="KSO_WM_UNIT_USESOURCEFORMAT_APPLY"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6915_4*i*1"/>
  <p:tag name="KSO_WM_TEMPLATE_CATEGORY" val="custom"/>
  <p:tag name="KSO_WM_TEMPLATE_INDEX" val="20206915"/>
  <p:tag name="KSO_WM_UNIT_LAYERLEVEL" val="1"/>
  <p:tag name="KSO_WM_TAG_VERSION" val="1.0"/>
  <p:tag name="KSO_WM_BEAUTIFY_FLAG" val="#wm#"/>
  <p:tag name="KSO_WM_UNIT_FILL_FORE_SCHEMECOLOR_INDEX" val="15"/>
  <p:tag name="KSO_WM_UNIT_FILL_TYPE" val="1"/>
  <p:tag name="KSO_WM_UNIT_TEXT_FILL_FORE_SCHEMECOLOR_INDEX" val="2"/>
  <p:tag name="KSO_WM_UNIT_TEXT_FILL_TYPE" val="1"/>
  <p:tag name="KSO_WM_UNIT_USESOURCEFORMAT_APPLY" val="1"/>
</p:tagLst>
</file>

<file path=ppt/tags/tag51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6915_4*l_h_f*1_1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6915_4*l_h_i*1_1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6915_4*l_h_i*1_1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2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6915_4*l_h_f*1_3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6915_4*l_h_i*1_2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6915_4*l_h_i*1_2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2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6915_4*l_h_f*1_2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6915_4*l_h_i*1_3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6915_4*l_h_i*1_3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2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6915_4*l_h_f*1_4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6915_4*l_h_i*1_4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6915_4*l_h_i*1_4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6915_4*a*1"/>
  <p:tag name="KSO_WM_TEMPLATE_CATEGORY" val="custom"/>
  <p:tag name="KSO_WM_TEMPLATE_INDEX" val="20206915"/>
  <p:tag name="KSO_WM_UNIT_LAYERLEVEL" val="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Lst>
</file>

<file path=ppt/tags/tag531.xml><?xml version="1.0" encoding="utf-8"?>
<p:tagLst xmlns:p="http://schemas.openxmlformats.org/presentationml/2006/main">
  <p:tag name="KSO_WM_SLIDE_ID" val="custom20206915_4"/>
  <p:tag name="KSO_WM_TEMPLATE_SUBCATEGORY" val="0"/>
  <p:tag name="KSO_WM_TEMPLATE_MASTER_TYPE" val="1"/>
  <p:tag name="KSO_WM_TEMPLATE_COLOR_TYPE" val="1"/>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6915"/>
  <p:tag name="KSO_WM_SLIDE_LAYOUT" val="a_l"/>
  <p:tag name="KSO_WM_SLIDE_LAYOUT_CNT" val="1_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4635_1*i*1"/>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4635_1*i*2"/>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4635_1*i*4"/>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7.xml><?xml version="1.0" encoding="utf-8"?>
<p:tagLst xmlns:p="http://schemas.openxmlformats.org/presentationml/2006/main">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04635_1*a*1"/>
  <p:tag name="KSO_WM_TEMPLATE_CATEGORY" val="diagram"/>
  <p:tag name="KSO_WM_TEMPLATE_INDEX" val="20204635"/>
  <p:tag name="KSO_WM_UNIT_LAYERLEVEL" val="1"/>
  <p:tag name="KSO_WM_TAG_VERSION" val="1.0"/>
  <p:tag name="KSO_WM_BEAUTIFY_FLAG" val="#wm#"/>
  <p:tag name="KSO_WM_UNIT_PRESET_TEXT" val="单击此处&#13;添加标题"/>
  <p:tag name="KSO_WM_UNIT_ISNUMDGMTITLE" val="0"/>
  <p:tag name="KSO_WM_UNIT_TEXT_FILL_FORE_SCHEMECOLOR_INDEX_BRIGHTNESS" val="0"/>
  <p:tag name="KSO_WM_UNIT_TEXT_FILL_FORE_SCHEMECOLOR_INDEX" val="14"/>
  <p:tag name="KSO_WM_UNIT_TEXT_FILL_TYPE" val="1"/>
</p:tagLst>
</file>

<file path=ppt/tags/tag538.xml><?xml version="1.0" encoding="utf-8"?>
<p:tagLst xmlns:p="http://schemas.openxmlformats.org/presentationml/2006/main">
  <p:tag name="KSO_WM_UNIT_NOCLEAR" val="0"/>
  <p:tag name="KSO_WM_UNIT_VALUE" val="380"/>
  <p:tag name="KSO_WM_UNIT_HIGHLIGHT" val="0"/>
  <p:tag name="KSO_WM_UNIT_COMPATIBLE" val="0"/>
  <p:tag name="KSO_WM_UNIT_DIAGRAM_ISNUMVISUAL" val="0"/>
  <p:tag name="KSO_WM_UNIT_DIAGRAM_ISREFERUNIT" val="0"/>
  <p:tag name="KSO_WM_UNIT_TYPE" val="f"/>
  <p:tag name="KSO_WM_UNIT_INDEX" val="1"/>
  <p:tag name="KSO_WM_UNIT_ID" val="diagram20204635_1*f*1"/>
  <p:tag name="KSO_WM_TEMPLATE_CATEGORY" val="diagram"/>
  <p:tag name="KSO_WM_TEMPLATE_INDEX" val="2020463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
  <p:tag name="KSO_WM_UNIT_SUBTYPE" val="a"/>
  <p:tag name="KSO_WM_UNIT_TEXT_FILL_FORE_SCHEMECOLOR_INDEX_BRIGHTNESS" val="0"/>
  <p:tag name="KSO_WM_UNIT_TEXT_FILL_FORE_SCHEMECOLOR_INDEX" val="14"/>
  <p:tag name="KSO_WM_UNIT_TEXT_FILL_TYPE" val="1"/>
</p:tagLst>
</file>

<file path=ppt/tags/tag539.xml><?xml version="1.0" encoding="utf-8"?>
<p:tagLst xmlns:p="http://schemas.openxmlformats.org/presentationml/2006/main">
  <p:tag name="KSO_WM_UNIT_NOCLEAR" val="0"/>
  <p:tag name="KSO_WM_UNIT_VALUE" val="380"/>
  <p:tag name="KSO_WM_UNIT_HIGHLIGHT" val="0"/>
  <p:tag name="KSO_WM_UNIT_COMPATIBLE" val="0"/>
  <p:tag name="KSO_WM_UNIT_DIAGRAM_ISNUMVISUAL" val="0"/>
  <p:tag name="KSO_WM_UNIT_DIAGRAM_ISREFERUNIT" val="0"/>
  <p:tag name="KSO_WM_UNIT_TYPE" val="f"/>
  <p:tag name="KSO_WM_UNIT_INDEX" val="2"/>
  <p:tag name="KSO_WM_UNIT_ID" val="diagram20204635_1*f*2"/>
  <p:tag name="KSO_WM_TEMPLATE_CATEGORY" val="diagram"/>
  <p:tag name="KSO_WM_TEMPLATE_INDEX" val="2020463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
  <p:tag name="KSO_WM_UNIT_SUBTYPE" val="a"/>
  <p:tag name="KSO_WM_UNIT_TEXT_FILL_FORE_SCHEMECOLOR_INDEX_BRIGHTNESS" val="0.25"/>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4635_1*i*3"/>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1.xml><?xml version="1.0" encoding="utf-8"?>
<p:tagLst xmlns:p="http://schemas.openxmlformats.org/presentationml/2006/main">
  <p:tag name="KSO_WM_TEMPLATE_CATEGORY" val="diagram"/>
  <p:tag name="KSO_WM_TEMPLATE_INDEX" val="20204635"/>
  <p:tag name="KSO_WM_SLIDE_ID" val="diagram20204635_1"/>
  <p:tag name="KSO_WM_SLIDE_INDEX" val="1"/>
  <p:tag name="KSO_WM_SLIDE_ITEM_CNT" val="0"/>
  <p:tag name="KSO_WM_SLIDE_LAYOUT" val="a_f"/>
  <p:tag name="KSO_WM_SLIDE_LAYOUT_CNT" val="1_2"/>
  <p:tag name="KSO_WM_SLIDE_TYPE" val="text"/>
  <p:tag name="KSO_WM_BEAUTIFY_FLAG" val="#wm#"/>
  <p:tag name="KSO_WM_SLIDE_POSITION" val="0*0"/>
  <p:tag name="KSO_WM_SLIDE_SIZE" val="922*540"/>
  <p:tag name="KSO_WM_TAG_VERSION" val="1.0"/>
  <p:tag name="KSO_WM_TEMPLATE_SUBCATEGORY" val="0"/>
  <p:tag name="KSO_WM_SLIDE_SUBTYPE" val="pureTxt"/>
  <p:tag name="KSO_WM_SPECIAL_SOURCE" val="bdnull"/>
  <p:tag name="KSO_WM_SLIDE_BACKGROUND" val="[&quot;general&quot;]"/>
  <p:tag name="KSO_WM_SLIDE_RATIO" val="1.777778"/>
  <p:tag name="KSO_WM_TEMPLATE_MASTER_TYPE" val="0"/>
  <p:tag name="KSO_WM_TEMPLATE_COLOR_TYPE" val="1"/>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features&quot;:[&quot;collage&quot;,&quot;carousel&quot;],&quot;support_big_font&quot;:false,&quot;fill_id&quot;:&quot;428e808870bf45799bffb9cac323725f&quot;,&quot;fill_align&quot;:&quot;cm&quot;,&quot;chip_types&quot;:[&quot;picture&quot;]},{&quot;text_align&quot;:&quot;cm&quot;,&quot;text_direction&quot;:&quot;vertical&quot;,&quot;support_big_font&quot;:false,&quot;fill_id&quot;:&quot;ac319cfcced045d4b1b96701c5c4cb6f&quot;,&quot;fill_align&quot;:&quot;cm&quot;,&quot;chip_types&quot;:[&quot;header&quot;]}],[{&quot;text_align&quot;:&quot;cm&quot;,&quot;text_direction&quot;:&quot;horizontal&quot;,&quot;support_features&quot;:[&quot;collage&quot;,&quot;carousel&quot;],&quot;support_big_font&quot;:false,&quot;fill_id&quot;:&quot;428e808870bf45799bffb9cac323725f&quot;,&quot;fill_align&quot;:&quot;cm&quot;,&quot;chip_types&quot;:[&quot;picture&quot;]},{&quot;text_align&quot;:&quot;ct&quot;,&quot;text_direction&quot;:&quot;vertical&quot;,&quot;support_big_font&quot;:false,&quot;fill_id&quot;:&quot;ac319cfcced045d4b1b96701c5c4cb6f&quot;,&quot;fill_align&quot;:&quot;cm&quot;,&quot;chip_types&quot;:[&quot;text&quot;]}]]"/>
  <p:tag name="KSO_WM_CHIP_XID" val="5efd9c3b81ee359a788b1deb"/>
  <p:tag name="KSO_WM_SLIDE_CAN_ADD_NAVIGATION" val="1"/>
  <p:tag name="KSO_WM_CHIP_DECFILLPROP" val="[]"/>
  <p:tag name="KSO_WM_CHIP_GROUPID" val="5efd9c3b81ee359a788b1dea"/>
  <p:tag name="KSO_WM_SLIDE_BACKGROUND_TYPE" val="general"/>
  <p:tag name="KSO_WM_SLIDE_SUPPORT_FEATURE_TYPE" val="3"/>
  <p:tag name="KSO_WM_TEMPLATE_ASSEMBLE_XID" val="60656e944054ed1e2fb7fc0c"/>
  <p:tag name="KSO_WM_TEMPLATE_ASSEMBLE_GROUPID" val="60656e944054ed1e2fb7fc0c"/>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UNIT_COLOR_SCHEME_SHAPE_ID" val="16"/>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diagram20194755_1*i*1"/>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545.xml><?xml version="1.0" encoding="utf-8"?>
<p:tagLst xmlns:p="http://schemas.openxmlformats.org/presentationml/2006/main">
  <p:tag name="KSO_WM_UNIT_COLOR_SCHEME_SHAPE_ID" val="17"/>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546.xml><?xml version="1.0" encoding="utf-8"?>
<p:tagLst xmlns:p="http://schemas.openxmlformats.org/presentationml/2006/main">
  <p:tag name="KSO_WM_UNIT_COLOR_SCHEME_SHAPE_ID" val="35"/>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5"/>
  <p:tag name="KSO_WM_UNIT_ID" val="diagram20194755_1*i*5"/>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7.xml><?xml version="1.0" encoding="utf-8"?>
<p:tagLst xmlns:p="http://schemas.openxmlformats.org/presentationml/2006/main">
  <p:tag name="KSO_WM_UNIT_COLOR_SCHEME_SHAPE_ID" val="14"/>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6"/>
  <p:tag name="KSO_WM_UNIT_ID" val="diagram20194755_1*i*6"/>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8.xml><?xml version="1.0" encoding="utf-8"?>
<p:tagLst xmlns:p="http://schemas.openxmlformats.org/presentationml/2006/main">
  <p:tag name="KSO_WM_UNIT_COLOR_SCHEME_SHAPE_ID" val="15"/>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4"/>
  <p:tag name="KSO_WM_UNIT_ID" val="diagram20194755_1*i*4"/>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9.xml><?xml version="1.0" encoding="utf-8"?>
<p:tagLst xmlns:p="http://schemas.openxmlformats.org/presentationml/2006/main">
  <p:tag name="KSO_WM_UNIT_COLOR_SCHEME_SHAPE_ID" val="12"/>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3"/>
  <p:tag name="KSO_WM_UNIT_ID" val="diagram20194755_1*i*3"/>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UNIT_COLOR_SCHEME_SHAPE_ID" val="13"/>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7"/>
  <p:tag name="KSO_WM_UNIT_ID" val="diagram20194755_1*i*7"/>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UNIT_TEXT_PART_ID_V2" val="d-4-2"/>
  <p:tag name="KSO_WM_UNIT_COLOR_SCHEME_SHAPE_ID" val="2"/>
  <p:tag name="KSO_WM_UNIT_COLOR_SCHEME_PARENT_PAGE" val="0_1"/>
  <p:tag name="KSO_WM_UNIT_SUBTYPE" val="a"/>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NOCLEAR" val="1"/>
  <p:tag name="KSO_WM_UNIT_VALUE" val="468"/>
  <p:tag name="KSO_WM_UNIT_HIGHLIGHT" val="0"/>
  <p:tag name="KSO_WM_UNIT_COMPATIBLE" val="0"/>
  <p:tag name="KSO_WM_UNIT_DIAGRAM_ISNUMVISUAL" val="0"/>
  <p:tag name="KSO_WM_UNIT_DIAGRAM_ISREFERUNIT" val="0"/>
  <p:tag name="KSO_WM_UNIT_TYPE" val="f"/>
  <p:tag name="KSO_WM_UNIT_INDEX" val="1"/>
  <p:tag name="KSO_WM_UNIT_ID" val="diagram20194755_1*f*1"/>
  <p:tag name="KSO_WM_TEMPLATE_CATEGORY" val="diagram"/>
  <p:tag name="KSO_WM_TEMPLATE_INDEX" val="2019475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552.xml><?xml version="1.0" encoding="utf-8"?>
<p:tagLst xmlns:p="http://schemas.openxmlformats.org/presentationml/2006/main">
  <p:tag name="KSO_WM_UNIT_TEXT_PART_ID_V2" val="a-3-2"/>
  <p:tag name="KSO_WM_UNIT_COLOR_SCHEME_SHAPE_ID" val="3"/>
  <p:tag name="KSO_WM_UNIT_COLOR_SCHEME_PARENT_PAGE" val="0_1"/>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194755_1*a*1"/>
  <p:tag name="KSO_WM_TEMPLATE_CATEGORY" val="diagram"/>
  <p:tag name="KSO_WM_TEMPLATE_INDEX" val="20194755"/>
  <p:tag name="KSO_WM_UNIT_LAYERLEVEL" val="1"/>
  <p:tag name="KSO_WM_TAG_VERSION" val="1.0"/>
  <p:tag name="KSO_WM_BEAUTIFY_FLAG" val="#wm#"/>
  <p:tag name="KSO_WM_UNIT_PRESET_TEXT" val="单击此处添加标题"/>
  <p:tag name="KSO_WM_UNIT_TEXT_FILL_FORE_SCHEMECOLOR_INDEX_BRIGHTNESS" val="0.25"/>
  <p:tag name="KSO_WM_UNIT_TEXT_FILL_FORE_SCHEMECOLOR_INDEX" val="13"/>
  <p:tag name="KSO_WM_UNIT_TEXT_FILL_TYPE" val="1"/>
</p:tagLst>
</file>

<file path=ppt/tags/tag553.xml><?xml version="1.0" encoding="utf-8"?>
<p:tagLst xmlns:p="http://schemas.openxmlformats.org/presentationml/2006/main">
  <p:tag name="KSO_WM_BEAUTIFY_FLAG" val="#wm#"/>
  <p:tag name="KSO_WM_TEMPLATE_CATEGORY" val="diagram"/>
  <p:tag name="KSO_WM_TEMPLATE_INDEX" val="20194755"/>
  <p:tag name="KSO_WM_SLIDE_CAN_ADD_NAVIGATION" val="1"/>
  <p:tag name="KSO_WM_SLIDE_BACKGROUND" val="[&quot;belt&quot;]"/>
  <p:tag name="KSO_WM_SLIDE_RATIO" val="1.777778"/>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2055e47edf80c4a5df20a"/>
  <p:tag name="KSO_WM_SLIDE_ID" val="diagram2019475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9*458"/>
  <p:tag name="KSO_WM_SLIDE_POSITION" val="26*50"/>
  <p:tag name="KSO_WM_TAG_VERSION" val="1.0"/>
  <p:tag name="KSO_WM_SLIDE_LAYOUT" val="a_f"/>
  <p:tag name="KSO_WM_SLIDE_LAYOUT_CNT" val="1_1"/>
  <p:tag name="KSO_WM_CHIP_FILLPROP" val="[[{&quot;fill_id&quot;:&quot;761db0437b4b44dbbec84a5d0da9e95b&quot;,&quot;fill_align&quot;:&quot;cm&quot;,&quot;text_align&quot;:&quot;lm&quot;,&quot;text_direction&quot;:&quot;horizontal&quot;,&quot;chip_types&quot;:[&quot;text&quot;]},{&quot;fill_id&quot;:&quot;6e584f0648734bd4b3a521304f445c73&quot;,&quot;fill_align&quot;:&quot;cm&quot;,&quot;text_align&quot;:&quot;lm&quot;,&quot;text_direction&quot;:&quot;horizontal&quot;,&quot;chip_types&quot;:[&quot;text&quot;]}],[{&quot;fill_id&quot;:&quot;761db0437b4b44dbbec84a5d0da9e95b&quot;,&quot;fill_align&quot;:&quot;cm&quot;,&quot;text_align&quot;:&quot;cm&quot;,&quot;text_direction&quot;:&quot;horizontal&quot;,&quot;chip_types&quot;:[&quot;pictext&quot;,&quot;picture&quot;],&quot;support_features&quot;:[&quot;collage&quot;]},{&quot;fill_id&quot;:&quot;6e584f0648734bd4b3a521304f445c73&quot;,&quot;fill_align&quot;:&quot;cm&quot;,&quot;text_align&quot;:&quot;lm&quot;,&quot;text_direction&quot;:&quot;horizontal&quot;,&quot;chip_types&quot;:[&quot;text&quot;]}],[{&quot;fill_id&quot;:&quot;761db0437b4b44dbbec84a5d0da9e95b&quot;,&quot;fill_align&quot;:&quot;cm&quot;,&quot;text_align&quot;:&quot;lm&quot;,&quot;text_direction&quot;:&quot;horizontal&quot;,&quot;chip_types&quot;:[&quot;text&quot;]},{&quot;fill_id&quot;:&quot;6e584f0648734bd4b3a521304f445c73&quot;,&quot;fill_align&quot;:&quot;cm&quot;,&quot;text_align&quot;:&quot;cm&quot;,&quot;text_direction&quot;:&quot;horizontal&quot;,&quot;chip_types&quot;:[&quot;pictext&quot;,&quot;picture&quot;],&quot;support_features&quot;:[&quot;collage&quot;]}]]"/>
  <p:tag name="KSO_WM_CHIP_GROUPID" val="5e71f25247edf80c4a5df1b5"/>
  <p:tag name="KSO_WM_SLIDE_BACKGROUND_TYPE" val="general"/>
  <p:tag name="KSO_WM_SLIDE_SUPPORT_FEATURE_TYPE" val="0"/>
  <p:tag name="KSO_WM_TEMPLATE_ASSEMBLE_XID" val="60656f154054ed1e2fb80335"/>
  <p:tag name="KSO_WM_TEMPLATE_ASSEMBLE_GROUPID" val="60656f154054ed1e2fb80335"/>
  <p:tag name="KSO_WM_SLIDE_COLORSCHEME_VERSION" val="3.2"/>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6.xml><?xml version="1.0" encoding="utf-8"?>
<p:tagLst xmlns:p="http://schemas.openxmlformats.org/presentationml/2006/main">
  <p:tag name="KSO_WM_UNIT_PICTURE_TOWARD" val="1"/>
  <p:tag name="KSO_WM_UNIT_VALUE" val="1463*1463"/>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751_1*ζ_h_d*1_1_1"/>
  <p:tag name="KSO_WM_TEMPLATE_CATEGORY" val="diagram"/>
  <p:tag name="KSO_WM_TEMPLATE_INDEX" val="20215751"/>
  <p:tag name="KSO_WM_UNIT_LAYERLEVEL" val="1_1_1"/>
  <p:tag name="KSO_WM_TAG_VERSION" val="1.0"/>
  <p:tag name="KSO_WM_BEAUTIFY_FLAG" val="#wm#"/>
  <p:tag name="KSO_WM_UNIT_DIAGRAM_MODELTYPE" val="creativePicture"/>
  <p:tag name="KSO_WM_UNIT_USESOURCEFORMAT_APPLY" val="1"/>
</p:tagLst>
</file>

<file path=ppt/tags/tag557.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751_1*ζ_h_i*1_1_1"/>
  <p:tag name="KSO_WM_TEMPLATE_CATEGORY" val="diagram"/>
  <p:tag name="KSO_WM_TEMPLATE_INDEX" val="20215751"/>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7057_1*a*1"/>
  <p:tag name="KSO_WM_TEMPLATE_CATEGORY" val="diagram"/>
  <p:tag name="KSO_WM_TEMPLATE_INDEX" val="20217057"/>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67b77358e78a412590a2ef6cdc379c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eaab78ef3944e5a8385e86db420fe8e"/>
  <p:tag name="KSO_WM_UNIT_TEXT_FILL_FORE_SCHEMECOLOR_INDEX_BRIGHTNESS" val="0"/>
  <p:tag name="KSO_WM_UNIT_TEXT_FILL_FORE_SCHEMECOLOR_INDEX" val="13"/>
  <p:tag name="KSO_WM_UNIT_TEXT_FILL_TYPE" val="1"/>
  <p:tag name="KSO_WM_TEMPLATE_ASSEMBLE_XID" val="606570484054ed1e2fb814b4"/>
  <p:tag name="KSO_WM_TEMPLATE_ASSEMBLE_GROUPID" val="606570484054ed1e2fb814b4"/>
</p:tagLst>
</file>

<file path=ppt/tags/tag5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57_1*f*1"/>
  <p:tag name="KSO_WM_TEMPLATE_CATEGORY" val="diagram"/>
  <p:tag name="KSO_WM_TEMPLATE_INDEX" val="20217057"/>
  <p:tag name="KSO_WM_UNIT_LAYERLEVEL" val="1"/>
  <p:tag name="KSO_WM_TAG_VERSION" val="1.0"/>
  <p:tag name="KSO_WM_BEAUTIFY_FLAG" val="#wm#"/>
  <p:tag name="KSO_WM_UNIT_DEFAULT_FONT" val="14;20;2"/>
  <p:tag name="KSO_WM_UNIT_BLOCK" val="0"/>
  <p:tag name="KSO_WM_UNIT_VALUE" val="126"/>
  <p:tag name="KSO_WM_UNIT_SHOW_EDIT_AREA_INDICATION" val="1"/>
  <p:tag name="KSO_WM_CHIP_GROUPID" val="5e6b05596848fb12bee65ac8"/>
  <p:tag name="KSO_WM_CHIP_XID" val="5e6b05596848fb12bee65aca"/>
  <p:tag name="KSO_WM_UNIT_DEC_AREA_ID" val="72f2a9365b3849888a9fad9747817c0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2bf8c8888c94d9d85c495c07aa8776a"/>
  <p:tag name="KSO_WM_UNIT_TEXT_FILL_FORE_SCHEMECOLOR_INDEX_BRIGHTNESS" val="0.25"/>
  <p:tag name="KSO_WM_UNIT_TEXT_FILL_FORE_SCHEMECOLOR_INDEX" val="13"/>
  <p:tag name="KSO_WM_UNIT_TEXT_FILL_TYPE" val="1"/>
  <p:tag name="KSO_WM_TEMPLATE_ASSEMBLE_XID" val="606570484054ed1e2fb814b4"/>
  <p:tag name="KSO_WM_TEMPLATE_ASSEMBLE_GROUPID" val="606570484054ed1e2fb814b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SLIDE_ID" val="diagram2021705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348"/>
  <p:tag name="KSO_WM_SLIDE_POSITION" val="72*95"/>
  <p:tag name="KSO_WM_TAG_VERSION" val="1.0"/>
  <p:tag name="KSO_WM_BEAUTIFY_FLAG" val="#wm#"/>
  <p:tag name="KSO_WM_TEMPLATE_CATEGORY" val="diagram"/>
  <p:tag name="KSO_WM_TEMPLATE_INDEX" val="20217057"/>
  <p:tag name="KSO_WM_SLIDE_LAYOUT" val="a_d_f"/>
  <p:tag name="KSO_WM_SLIDE_LAYOUT_CNT" val="1_1_1"/>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cfa50998712faa657a756"/>
  <p:tag name="KSO_WM_SLIDE_BACKGROUND" val="[&quot;general&quot;]"/>
  <p:tag name="KSO_WM_SLIDE_RATIO" val="1.777778"/>
  <p:tag name="KSO_WM_CHIP_FILLPROP" val="[[{&quot;text_align&quot;:&quot;cm&quot;,&quot;text_direction&quot;:&quot;horizontal&quot;,&quot;support_features&quot;:[&quot;creativepic&quot;],&quot;support_big_font&quot;:false,&quot;picture_toward&quot;:1,&quot;picture_dockside&quot;:[],&quot;fill_id&quot;:&quot;a412ec61b47f4bfe9e5c81c35b54a6b4&quot;,&quot;fill_align&quot;:&quot;cm&quot;,&quot;chip_types&quot;:[&quot;picture&quot;]},{&quot;text_align&quot;:&quot;lb&quot;,&quot;text_direction&quot;:&quot;horizontal&quot;,&quot;support_big_font&quot;:false,&quot;picture_toward&quot;:0,&quot;picture_dockside&quot;:[],&quot;fill_id&quot;:&quot;5cb92c8a3b8149649945ce43e7d43924&quot;,&quot;fill_align&quot;:&quot;lb&quot;,&quot;chip_types&quot;:[&quot;text&quot;,&quot;header&quot;]},{&quot;text_align&quot;:&quot;lt&quot;,&quot;text_direction&quot;:&quot;horizontal&quot;,&quot;support_big_font&quot;:false,&quot;picture_toward&quot;:0,&quot;picture_dockside&quot;:[],&quot;fill_id&quot;:&quot;619ad5830d4a44d39cb831fc54ce2e31&quot;,&quot;fill_align&quot;:&quot;lt&quot;,&quot;chip_types&quot;:[&quot;text&quot;]}]]"/>
  <p:tag name="FIXED_XID_TMP" val="5f5ee1ca4d6848d78f644aed"/>
  <p:tag name="KSO_WM_CHIP_DECFILLPROP" val="[]"/>
  <p:tag name="KSO_WM_SLIDE_CAN_ADD_NAVIGATION" val="1"/>
  <p:tag name="KSO_WM_CHIP_GROUPID" val="5facfa50998712faa657a755"/>
  <p:tag name="KSO_WM_SLIDE_BACKGROUND_TYPE" val="general"/>
  <p:tag name="KSO_WM_SLIDE_SUPPORT_FEATURE_TYPE" val="8"/>
  <p:tag name="KSO_WM_TEMPLATE_ASSEMBLE_XID" val="606570484054ed1e2fb814b4"/>
  <p:tag name="KSO_WM_TEMPLATE_ASSEMBLE_GROUPID" val="606570484054ed1e2fb814b4"/>
  <p:tag name="KSO_WM_SLIDE_LAYOUT_INFO" val="{&quot;direction&quot;:1,&quot;id&quot;:&quot;2021-04-01T16:15:56&quot;,&quot;maxSize&quot;:{&quot;size1&quot;:56.16351301980516},&quot;minSize&quot;:{&quot;size1&quot;:33.76351301980515},&quot;normalSize&quot;:{&quot;size1&quot;:45.482263019805146},&quot;subLayout&quot;:[{&quot;id&quot;:&quot;2021-04-01T16:15:56&quot;,&quot;margin&quot;:{&quot;bottom&quot;:1.6929999589920044,&quot;left&quot;:1.2697499990463257,&quot;right&quot;:0.01950000412762165,&quot;top&quot;:1.6929999589920044},&quot;type&quot;:0},{&quot;id&quot;:&quot;2021-04-01T16:15:56&quot;,&quot;maxSize&quot;:{&quot;size1&quot;:55.042299339506364},&quot;minSize&quot;:{&quot;size1&quot;:19.442299339506363},&quot;normalSize&quot;:{&quot;size1&quot;:19.44248452469154},&quot;subLayout&quot;:[{&quot;id&quot;:&quot;2021-04-01T16:15:56&quot;,&quot;margin&quot;:{&quot;bottom&quot;:0.02600000612437725,&quot;left&quot;:1.2682499885559082,&quot;right&quot;:1.8862498998641968,&quot;top&quot;:1.6929999589920044},&quot;type&quot;:0},{&quot;id&quot;:&quot;2021-04-01T16:15:56&quot;,&quot;margin&quot;:{&quot;bottom&quot;:1.6929999589920044,&quot;left&quot;:1.2682499885559082,&quot;right&quot;:1.8862498998641968,&quot;top&quot;:0.8199999928474426},&quot;type&quot;:0}],&quot;type&quot;:0}],&quot;type&quot;:0}"/>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7c91004e-0012-4c0a-b516-fa4f263ad6b6}"/>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0955a26d-732b-4190-8035-4d01432fef63}"/>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14736_1*a*1"/>
  <p:tag name="KSO_WM_TEMPLATE_CATEGORY" val="diagram"/>
  <p:tag name="KSO_WM_TEMPLATE_INDEX" val="20214736"/>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8171ea67f49f4e56b5254bb7e0d00b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1381c5ada7c4c63a505f8f93462a903"/>
  <p:tag name="KSO_WM_UNIT_SUPPORT_UNIT_TYPE" val="[&quot;d&quot;]"/>
  <p:tag name="KSO_WM_UNIT_TEXT_FILL_FORE_SCHEMECOLOR_INDEX_BRIGHTNESS" val="0"/>
  <p:tag name="KSO_WM_UNIT_TEXT_FILL_FORE_SCHEMECOLOR_INDEX" val="13"/>
  <p:tag name="KSO_WM_UNIT_TEXT_FILL_TYPE" val="1"/>
  <p:tag name="KSO_WM_TEMPLATE_ASSEMBLE_XID" val="60656f654054ed1e2fb80951"/>
  <p:tag name="KSO_WM_TEMPLATE_ASSEMBLE_GROUPID" val="60656f654054ed1e2fb8095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4736_1*i*1"/>
  <p:tag name="KSO_WM_TEMPLATE_CATEGORY" val="diagram"/>
  <p:tag name="KSO_WM_TEMPLATE_INDEX" val="20214736"/>
  <p:tag name="KSO_WM_UNIT_LAYERLEVEL" val="1"/>
  <p:tag name="KSO_WM_TAG_VERSION" val="1.0"/>
  <p:tag name="KSO_WM_BEAUTIFY_FLAG" val="#wm#"/>
  <p:tag name="KSO_WM_UNIT_BLOCK" val="0"/>
  <p:tag name="KSO_WM_UNIT_SM_LIMIT_TYPE" val="3"/>
  <p:tag name="KSO_WM_UNIT_DEC_AREA_ID" val="30be8f2908c74f02b1096d90246e94d3"/>
  <p:tag name="KSO_WM_UNIT_DECORATE_INFO" val="{&quot;DecorateInfoH&quot;:{&quot;IsAbs&quot;:true},&quot;DecorateInfoW&quot;:{&quot;IsAbs&quot;:false},&quot;DecorateInfoX&quot;:{&quot;IsAbs&quot;:true,&quot;Pos&quot;:1},&quot;DecorateInfoY&quot;:{&quot;IsAbs&quot;:true,&quot;Pos&quot;:2},&quot;ReferentInfo&quot;:{&quot;Id&quot;:&quot;8171ea67f49f4e56b5254bb7e0d00b50&quot;,&quot;X&quot;:{&quot;Pos&quot;:1},&quot;Y&quot;:{&quot;Pos&quot;:0}},&quot;whChangeMode&quot;:0}"/>
  <p:tag name="KSO_WM_CHIP_GROUPID" val="5f71a5bf747e3ea6e293b57c"/>
  <p:tag name="KSO_WM_CHIP_XID" val="5f71ae53747e3ea6e293f8b1"/>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54054ed1e2fb80951"/>
  <p:tag name="KSO_WM_TEMPLATE_ASSEMBLE_GROUPID" val="60656f654054ed1e2fb8095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4736_1*i*2"/>
  <p:tag name="KSO_WM_TEMPLATE_CATEGORY" val="diagram"/>
  <p:tag name="KSO_WM_TEMPLATE_INDEX" val="20214736"/>
  <p:tag name="KSO_WM_UNIT_LAYERLEVEL" val="1"/>
  <p:tag name="KSO_WM_TAG_VERSION" val="1.0"/>
  <p:tag name="KSO_WM_BEAUTIFY_FLAG" val="#wm#"/>
  <p:tag name="KSO_WM_UNIT_BLOCK" val="0"/>
  <p:tag name="KSO_WM_UNIT_SM_LIMIT_TYPE" val="3"/>
  <p:tag name="KSO_WM_UNIT_DEC_AREA_ID" val="a0ce4dc190f04d279d9691ebd7129638"/>
  <p:tag name="KSO_WM_UNIT_DECORATE_INFO" val="{&quot;DecorateInfoH&quot;:{&quot;IsAbs&quot;:true},&quot;DecorateInfoW&quot;:{&quot;IsAbs&quot;:false},&quot;DecorateInfoX&quot;:{&quot;IsAbs&quot;:true,&quot;Pos&quot;:1},&quot;DecorateInfoY&quot;:{&quot;IsAbs&quot;:true,&quot;Pos&quot;:0},&quot;ReferentInfo&quot;:{&quot;Id&quot;:&quot;8171ea67f49f4e56b5254bb7e0d00b50&quot;,&quot;X&quot;:{&quot;Pos&quot;:1},&quot;Y&quot;:{&quot;Pos&quot;:0}},&quot;whChangeMode&quot;:0}"/>
  <p:tag name="KSO_WM_CHIP_GROUPID" val="5f71a5bf747e3ea6e293b57c"/>
  <p:tag name="KSO_WM_CHIP_XID" val="5f71ae53747e3ea6e293f8b1"/>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6"/>
  <p:tag name="KSO_WM_TEMPLATE_ASSEMBLE_XID" val="60656f654054ed1e2fb80951"/>
  <p:tag name="KSO_WM_TEMPLATE_ASSEMBLE_GROUPID" val="60656f654054ed1e2fb8095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4736_1*i*3"/>
  <p:tag name="KSO_WM_TEMPLATE_CATEGORY" val="diagram"/>
  <p:tag name="KSO_WM_TEMPLATE_INDEX" val="20214736"/>
  <p:tag name="KSO_WM_UNIT_LAYERLEVEL" val="1"/>
  <p:tag name="KSO_WM_TAG_VERSION" val="1.0"/>
  <p:tag name="KSO_WM_BEAUTIFY_FLAG" val="#wm#"/>
  <p:tag name="KSO_WM_UNIT_BLOCK" val="0"/>
  <p:tag name="KSO_WM_UNIT_SM_LIMIT_TYPE" val="3"/>
  <p:tag name="KSO_WM_UNIT_DEC_AREA_ID" val="d20e640baf2e45f6963b0f3c6ff2cdea"/>
  <p:tag name="KSO_WM_UNIT_DECORATE_INFO" val="{&quot;DecorateInfoH&quot;:{&quot;IsAbs&quot;:true},&quot;DecorateInfoW&quot;:{&quot;IsAbs&quot;:false},&quot;DecorateInfoX&quot;:{&quot;IsAbs&quot;:true,&quot;Pos&quot;:1},&quot;DecorateInfoY&quot;:{&quot;IsAbs&quot;:true,&quot;Pos&quot;:0},&quot;ReferentInfo&quot;:{&quot;Id&quot;:&quot;8171ea67f49f4e56b5254bb7e0d00b50&quot;,&quot;X&quot;:{&quot;Pos&quot;:1},&quot;Y&quot;:{&quot;Pos&quot;:2}},&quot;whChangeMode&quot;:0}"/>
  <p:tag name="KSO_WM_CHIP_GROUPID" val="5f71a5bf747e3ea6e293b57c"/>
  <p:tag name="KSO_WM_CHIP_XID" val="5f71ae53747e3ea6e293f8b1"/>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54"/>
  <p:tag name="KSO_WM_TEMPLATE_ASSEMBLE_XID" val="60656f654054ed1e2fb80951"/>
  <p:tag name="KSO_WM_TEMPLATE_ASSEMBLE_GROUPID" val="60656f654054ed1e2fb80951"/>
</p:tagLst>
</file>

<file path=ppt/tags/tag567.xml><?xml version="1.0" encoding="utf-8"?>
<p:tagLst xmlns:p="http://schemas.openxmlformats.org/presentationml/2006/main">
  <p:tag name="KSO_WM_SLIDE_ID" val="diagram20214736_1"/>
  <p:tag name="KSO_WM_TEMPLATE_SUBCATEGORY" val="21"/>
  <p:tag name="KSO_WM_TEMPLATE_MASTER_TYPE" val="0"/>
  <p:tag name="KSO_WM_TEMPLATE_COLOR_TYPE" val="1"/>
  <p:tag name="KSO_WM_SLIDE_ITEM_CNT" val="0"/>
  <p:tag name="KSO_WM_SLIDE_INDEX" val="1"/>
  <p:tag name="KSO_WM_TAG_VERSION" val="1.0"/>
  <p:tag name="KSO_WM_BEAUTIFY_FLAG" val="#wm#"/>
  <p:tag name="KSO_WM_TEMPLATE_CATEGORY" val="diagram"/>
  <p:tag name="KSO_WM_TEMPLATE_INDEX" val="20214736"/>
  <p:tag name="KSO_WM_SLIDE_LAYOUT" val="a_h"/>
  <p:tag name="KSO_WM_SLIDE_LAYOUT_CNT" val="1_1"/>
  <p:tag name="KSO_WM_SLIDE_TYPE" val="text"/>
  <p:tag name="KSO_WM_SLIDE_SUBTYPE" val="pureTxt"/>
  <p:tag name="KSO_WM_SLIDE_SIZE" val="599.953*300.702"/>
  <p:tag name="KSO_WM_SLIDE_POSITION" val="312.003*143.299"/>
  <p:tag name="KSO_WM_SLIDE_LAYOUT_INFO" val="{&quot;direction&quot;:1,&quot;id&quot;:&quot;2021-04-01T15:44:13&quot;,&quot;maxSize&quot;:{&quot;size1&quot;:32.5},&quot;minSize&quot;:{&quot;size1&quot;:27.6},&quot;normalSize&quot;:{&quot;size1&quot;:27.6},&quot;subLayout&quot;:[{&quot;id&quot;:&quot;2021-04-01T15:44:13&quot;,&quot;margin&quot;:{&quot;bottom&quot;:8.043000221252441,&quot;left&quot;:1.9049999713897705,&quot;right&quot;:0.0195000022649765,&quot;top&quot;:5.502999782562256},&quot;type&quot;:0},{&quot;id&quot;:&quot;2021-04-01T15:44:13&quot;,&quot;margin&quot;:{&quot;bottom&quot;:1.6929999589920044,&quot;left&quot;:1.2502501010894775,&quot;right&quot;:1.2697499990463257,&quot;top&quot;:1.6929999589920044},&quot;maxSize&quot;:{&quot;size1&quot;:41.65542982785178},&quot;minSize&quot;:{&quot;size1&quot;:25.755429827851778},&quot;normalSize&quot;:{&quot;size1&quot;:31.53302242044437},&quot;subLayout&quot;:[{&quot;id&quot;:&quot;2021-04-01T15:44:13&quot;,&quot;margin&quot;:{&quot;bottom&quot;:0.04693020507693291,&quot;left&quot;:1.2502501010894775,&quot;right&quot;:1.2697499990463257,&quot;top&quot;:1.6929999589920044},&quot;type&quot;:0},{&quot;id&quot;:&quot;2021-04-01T15:44:13&quot;,&quot;margin&quot;:{&quot;bottom&quot;:1.6929999589920044,&quot;left&quot;:1.2502501010894775,&quot;right&quot;:1.2697499990463257,&quot;top&quot;:0.14886131882667542},&quot;type&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1ae53747e3ea6e293f8b1"/>
  <p:tag name="KSO_WM_CHIP_FILLPROP" val="[[{&quot;text_align&quot;:&quot;cm&quot;,&quot;text_direction&quot;:&quot;horizontal&quot;,&quot;support_big_font&quot;:false,&quot;picture_toward&quot;:0,&quot;picture_dockside&quot;:[],&quot;fill_id&quot;:&quot;df5c712fc297497380a16f2214b4abb2&quot;,&quot;fill_align&quot;:&quot;cm&quot;,&quot;chip_types&quot;:[&quot;picture&quot;,&quot;header&quot;]},{&quot;text_align&quot;:&quot;lm&quot;,&quot;text_direction&quot;:&quot;horizontal&quot;,&quot;support_features&quot;:[&quot;collage&quot;,&quot;carousel&quot;],&quot;support_big_font&quot;:false,&quot;picture_toward&quot;:0,&quot;picture_dockside&quot;:[],&quot;fill_id&quot;:&quot;3e9e6b7343cb4479804798c20b3c2800&quot;,&quot;fill_align&quot;:&quot;cm&quot;,&quot;chip_types&quot;:[&quot;text&quot;,&quot;picture&quot;]}],[{&quot;text_align&quot;:&quot;cm&quot;,&quot;text_direction&quot;:&quot;horizontal&quot;,&quot;support_big_font&quot;:false,&quot;picture_toward&quot;:0,&quot;picture_dockside&quot;:[],&quot;fill_id&quot;:&quot;df5c712fc297497380a16f2214b4abb2&quot;,&quot;fill_align&quot;:&quot;cm&quot;,&quot;chip_types&quot;:[&quot;header&quot;]},{&quot;text_align&quot;:&quot;lm&quot;,&quot;text_direction&quot;:&quot;horizontal&quot;,&quot;support_big_font&quot;:false,&quot;picture_toward&quot;:0,&quot;picture_dockside&quot;:[],&quot;fill_id&quot;:&quot;3e9e6b7343cb4479804798c20b3c2800&quot;,&quot;fill_align&quot;:&quot;cm&quot;,&quot;chip_types&quot;:[&quot;diagram&quot;,&quot;chart&quot;,&quot;table&quot;,&quot;video&quot;]}]]"/>
  <p:tag name="KSO_WM_CHIP_DECFILLPROP" val="[]"/>
  <p:tag name="KSO_WM_SLIDE_CAN_ADD_NAVIGATION" val="1"/>
  <p:tag name="KSO_WM_CHIP_GROUPID" val="5f71a5bf747e3ea6e293b57c"/>
  <p:tag name="KSO_WM_SLIDE_BK_DARK_LIGHT" val=""/>
  <p:tag name="KSO_WM_SLIDE_BACKGROUND_TYPE" val="general"/>
  <p:tag name="KSO_WM_SLIDE_SUPPORT_FEATURE_TYPE" val="0"/>
  <p:tag name="KSO_WM_TEMPLATE_ASSEMBLE_XID" val="60656f654054ed1e2fb80951"/>
  <p:tag name="KSO_WM_TEMPLATE_ASSEMBLE_GROUPID" val="60656f654054ed1e2fb8095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6718_1*ζ_h_i*1_1_1"/>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6718_1*ζ_h_i*1_1_2"/>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6718_1*ζ_h_i*1_1_3"/>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6718_1*ζ_h_i*1_1_4"/>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216718_1*ζ_h_i*1_1_5"/>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UNIT_VALUE" val="968*1497"/>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6718_1*ζ_h_d*1_1_1"/>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Lst>
</file>

<file path=ppt/tags/tag576.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diagram20217097_1*a*1"/>
  <p:tag name="KSO_WM_TEMPLATE_CATEGORY" val="diagram"/>
  <p:tag name="KSO_WM_TEMPLATE_INDEX" val="20217097"/>
  <p:tag name="KSO_WM_UNIT_LAYERLEVEL" val="1"/>
  <p:tag name="KSO_WM_TAG_VERSION" val="1.0"/>
  <p:tag name="KSO_WM_BEAUTIFY_FLAG" val="#wm#"/>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7f14af1609284ea0b607822725b8c5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15546f7fe9064abe988ac6502b0bb09f"/>
  <p:tag name="KSO_WM_UNIT_TEXT_FILL_FORE_SCHEMECOLOR_INDEX_BRIGHTNESS" val="0"/>
  <p:tag name="KSO_WM_UNIT_TEXT_FILL_FORE_SCHEMECOLOR_INDEX" val="13"/>
  <p:tag name="KSO_WM_UNIT_TEXT_FILL_TYPE" val="1"/>
  <p:tag name="KSO_WM_TEMPLATE_ASSEMBLE_XID" val="606570604054ed1e2fb814e9"/>
  <p:tag name="KSO_WM_TEMPLATE_ASSEMBLE_GROUPID" val="606570604054ed1e2fb814e9"/>
</p:tagLst>
</file>

<file path=ppt/tags/tag5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97_1*f*1"/>
  <p:tag name="KSO_WM_TEMPLATE_CATEGORY" val="diagram"/>
  <p:tag name="KSO_WM_TEMPLATE_INDEX" val="20217097"/>
  <p:tag name="KSO_WM_UNIT_LAYERLEVEL" val="1"/>
  <p:tag name="KSO_WM_TAG_VERSION" val="1.0"/>
  <p:tag name="KSO_WM_BEAUTIFY_FLAG" val="#wm#"/>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70347f9784f64ccca9123b27c1d2bbd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d39d7b218794cc0bc8d550570994862"/>
  <p:tag name="KSO_WM_UNIT_TEXT_FILL_FORE_SCHEMECOLOR_INDEX_BRIGHTNESS" val="0.25"/>
  <p:tag name="KSO_WM_UNIT_TEXT_FILL_FORE_SCHEMECOLOR_INDEX" val="13"/>
  <p:tag name="KSO_WM_UNIT_TEXT_FILL_TYPE" val="1"/>
  <p:tag name="KSO_WM_TEMPLATE_ASSEMBLE_XID" val="606570604054ed1e2fb814e9"/>
  <p:tag name="KSO_WM_TEMPLATE_ASSEMBLE_GROUPID" val="606570604054ed1e2fb814e9"/>
</p:tagLst>
</file>

<file path=ppt/tags/tag578.xml><?xml version="1.0" encoding="utf-8"?>
<p:tagLst xmlns:p="http://schemas.openxmlformats.org/presentationml/2006/main">
  <p:tag name="KSO_WM_SLIDE_ID" val="diagram202170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8*540"/>
  <p:tag name="KSO_WM_SLIDE_POSITION" val="72*0"/>
  <p:tag name="KSO_WM_TAG_VERSION" val="1.0"/>
  <p:tag name="KSO_WM_BEAUTIFY_FLAG" val="#wm#"/>
  <p:tag name="KSO_WM_TEMPLATE_CATEGORY" val="diagram"/>
  <p:tag name="KSO_WM_TEMPLATE_INDEX" val="20217097"/>
  <p:tag name="KSO_WM_SLIDE_LAYOUT" val="a_d_f"/>
  <p:tag name="KSO_WM_SLIDE_LAYOUT_CNT" val="1_1_1"/>
  <p:tag name="KSO_WM_SLIDE_CAN_ADD_NAVIGATION" val="1"/>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a57998712faa657abf3"/>
  <p:tag name="KSO_WM_CHIP_FILLPROP" val="[[{&quot;text_align&quot;:&quot;cm&quot;,&quot;text_direction&quot;:&quot;horizontal&quot;,&quot;support_features&quot;:[&quot;creativepic&quot;],&quot;support_big_font&quot;:false,&quot;picture_toward&quot;:1,&quot;picture_dockside&quot;:[&quot;cb&quot;,&quot;rm&quot;,&quot;ct&quot;],&quot;fill_id&quot;:&quot;8d116bd8b1074587a970747df3fba75a&quot;,&quot;fill_align&quot;:&quot;cm&quot;,&quot;chip_types&quot;:[&quot;picture&quot;]},{&quot;text_align&quot;:&quot;lb&quot;,&quot;text_direction&quot;:&quot;horizontal&quot;,&quot;support_big_font&quot;:false,&quot;picture_toward&quot;:0,&quot;picture_dockside&quot;:[],&quot;fill_id&quot;:&quot;0c52f29da84d4a8fa032b62f9d0b0d9e&quot;,&quot;fill_align&quot;:&quot;lb&quot;,&quot;chip_types&quot;:[&quot;text&quot;,&quot;header&quot;]},{&quot;text_align&quot;:&quot;lt&quot;,&quot;text_direction&quot;:&quot;horizontal&quot;,&quot;support_big_font&quot;:false,&quot;picture_toward&quot;:0,&quot;picture_dockside&quot;:[],&quot;fill_id&quot;:&quot;1d610f50166043debd746d9fc47ffedb&quot;,&quot;fill_align&quot;:&quot;lt&quot;,&quot;chip_types&quot;:[&quot;text&quot;]}]]"/>
  <p:tag name="KSO_WM_CHIP_DECFILLPROP" val="[]"/>
  <p:tag name="KSO_WM_CHIP_GROUPID" val="5fadfa57998712faa657abf2"/>
  <p:tag name="KSO_WM_SLIDE_BACKGROUND_TYPE" val="general"/>
  <p:tag name="KSO_WM_SLIDE_SUPPORT_FEATURE_TYPE" val="8"/>
  <p:tag name="KSO_WM_TEMPLATE_ASSEMBLE_XID" val="606570604054ed1e2fb814e9"/>
  <p:tag name="KSO_WM_TEMPLATE_ASSEMBLE_GROUPID" val="606570604054ed1e2fb814e9"/>
  <p:tag name="KSO_WM_SLIDE_LAYOUT_INFO" val="{&quot;direction&quot;:1,&quot;id&quot;:&quot;2021-04-01T16:16:32&quot;,&quot;maxSize&quot;:{&quot;size1&quot;:57.5},&quot;minSize&quot;:{&quot;size1&quot;:32.6},&quot;normalSize&quot;:{&quot;size1&quot;:57.5},&quot;subLayout&quot;:[{&quot;id&quot;:&quot;2021-04-01T16:16:32&quot;,&quot;maxSize&quot;:{&quot;size1&quot;:46.71024079499421},&quot;minSize&quot;:{&quot;size1&quot;:11.110240794994212},&quot;normalSize&quot;:{&quot;size1&quot;:29.01024079499421},&quot;subLayout&quot;:[{&quot;id&quot;:&quot;2021-04-01T16:16:32&quot;,&quot;margin&quot;:{&quot;bottom&quot;:0.02600000612437725,&quot;left&quot;:1.9049999713897705,&quot;right&quot;:0.01950000412762165,&quot;top&quot;:1.6929999589920044},&quot;type&quot;:0},{&quot;id&quot;:&quot;2021-04-01T16:16:32&quot;,&quot;margin&quot;:{&quot;bottom&quot;:1.6929999589920044,&quot;left&quot;:1.9049999713897705,&quot;right&quot;:0.01950000412762165,&quot;top&quot;:0.7919999957084656},&quot;type&quot;:0}],&quot;type&quot;:0},{&quot;id&quot;:&quot;2021-04-01T16:16:32&quot;,&quot;margin&quot;:{&quot;bottom&quot;:0,&quot;left&quot;:1.2502501010894775,&quot;right&quot;:0,&quot;top&quot;:0},&quot;type&quot;:0}],&quot;type&quot;:0}"/>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268_1*ζ_h_i*1_1_1"/>
  <p:tag name="KSO_WM_TEMPLATE_CATEGORY" val="diagram"/>
  <p:tag name="KSO_WM_TEMPLATE_INDEX" val="2021526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268_1*ζ_h_i*1_1_2"/>
  <p:tag name="KSO_WM_TEMPLATE_CATEGORY" val="diagram"/>
  <p:tag name="KSO_WM_TEMPLATE_INDEX" val="2021526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3.xml><?xml version="1.0" encoding="utf-8"?>
<p:tagLst xmlns:p="http://schemas.openxmlformats.org/presentationml/2006/main">
  <p:tag name="KSO_WM_UNIT_VALUE" val="1904*1130"/>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268_1*ζ_h_d*1_1_1"/>
  <p:tag name="KSO_WM_TEMPLATE_CATEGORY" val="diagram"/>
  <p:tag name="KSO_WM_TEMPLATE_INDEX" val="2021526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Lst>
</file>

<file path=ppt/tags/tag5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586.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53.225},&quot;subLayout&quot;:[{&quot;id&quot;:&quot;2021-04-01T16:15:42&quot;,&quot;margin&quot;:{&quot;bottom&quot;:1.6929999589920044,&quot;left&quot;:1.5877501964569092,&quot;right&quot;:0.01950000412762165,&quot;top&quot;:1.6929999589920044},&quot;type&quot;:0},{&quot;id&quot;:&quot;2021-04-01T16:15:42&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9.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6602_1*ζ_h_i*1_1_1"/>
  <p:tag name="KSO_WM_TEMPLATE_CATEGORY" val="diagram"/>
  <p:tag name="KSO_WM_TEMPLATE_INDEX" val="20216602"/>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0.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6602_1*ζ_h_i*1_1_2"/>
  <p:tag name="KSO_WM_TEMPLATE_CATEGORY" val="diagram"/>
  <p:tag name="KSO_WM_TEMPLATE_INDEX" val="20216602"/>
  <p:tag name="KSO_WM_UNIT_LAYERLEVEL" val="1_1_1"/>
  <p:tag name="KSO_WM_TAG_VERSION" val="1.0"/>
  <p:tag name="KSO_WM_BEAUTIFY_FLAG" val="#wm#"/>
  <p:tag name="KSO_WM_UNIT_DIAGRAM_MODELTYPE" val="creativePicture"/>
  <p:tag name="KSO_WM_UNIT_USESOURCEFORMAT_APPLY" val="1"/>
  <p:tag name="KSO_WM_UNIT_TEXT_FILL_FORE_SCHEMECOLOR_INDEX_BRIGHTNESS" val="0"/>
  <p:tag name="KSO_WM_UNIT_TEXT_FILL_FORE_SCHEMECOLOR_INDEX" val="2"/>
  <p:tag name="KSO_WM_UNIT_TEXT_FILL_TYPE" val="1"/>
</p:tagLst>
</file>

<file path=ppt/tags/tag591.xml><?xml version="1.0" encoding="utf-8"?>
<p:tagLst xmlns:p="http://schemas.openxmlformats.org/presentationml/2006/main">
  <p:tag name="KSO_WM_UNIT_PICTURE_TOWARD" val="1"/>
  <p:tag name="KSO_WM_UNIT_PICTURE_DOCKSIDE" val="cb,rm,ct"/>
  <p:tag name="KSO_WM_UNIT_VALUE" val="1378*1269"/>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6602_1*ζ_h_d*1_1_1"/>
  <p:tag name="KSO_WM_TEMPLATE_CATEGORY" val="diagram"/>
  <p:tag name="KSO_WM_TEMPLATE_INDEX" val="20216602"/>
  <p:tag name="KSO_WM_UNIT_LAYERLEVEL" val="1_1_1"/>
  <p:tag name="KSO_WM_TAG_VERSION" val="1.0"/>
  <p:tag name="KSO_WM_BEAUTIFY_FLAG" val="#wm#"/>
  <p:tag name="KSO_WM_UNIT_DIAGRAM_MODELTYPE" val="creativePicture"/>
  <p:tag name="KSO_WM_UNIT_USESOURCEFORMAT_APPLY" val="1"/>
</p:tagLst>
</file>

<file path=ppt/tags/tag5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594.xml><?xml version="1.0" encoding="utf-8"?>
<p:tagLst xmlns:p="http://schemas.openxmlformats.org/presentationml/2006/main">
  <p:tag name="KSO_WM_BEAUTIFY_FLAG" val=""/>
</p:tagLst>
</file>

<file path=ppt/tags/tag595.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53.225},&quot;subLayout&quot;:[{&quot;id&quot;:&quot;2021-04-01T16:15:42&quot;,&quot;margin&quot;:{&quot;bottom&quot;:1.6929999589920044,&quot;left&quot;:1.5877501964569092,&quot;right&quot;:0.01950000412762165,&quot;top&quot;:1.6929999589920044},&quot;type&quot;:0},{&quot;id&quot;:&quot;2021-04-01T16:15:42&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8.xml><?xml version="1.0" encoding="utf-8"?>
<p:tagLst xmlns:p="http://schemas.openxmlformats.org/presentationml/2006/main">
  <p:tag name="KSO_WM_UNIT_VALUE" val="1904*3384"/>
  <p:tag name="KSO_WM_UNIT_HIGHLIGHT" val="0"/>
  <p:tag name="KSO_WM_UNIT_COMPATIBLE" val="1"/>
  <p:tag name="KSO_WM_UNIT_DIAGRAM_ISNUMVISUAL" val="0"/>
  <p:tag name="KSO_WM_UNIT_DIAGRAM_ISREFERUNIT" val="0"/>
  <p:tag name="KSO_WM_UNIT_TYPE" val="d"/>
  <p:tag name="KSO_WM_UNIT_INDEX" val="1"/>
  <p:tag name="KSO_WM_UNIT_ID" val="diagram20212568_1*d*1"/>
  <p:tag name="KSO_WM_TEMPLATE_CATEGORY" val="diagram"/>
  <p:tag name="KSO_WM_TEMPLATE_INDEX" val="20212568"/>
  <p:tag name="KSO_WM_UNIT_LAYERLEVEL" val="1"/>
  <p:tag name="KSO_WM_TAG_VERSION" val="1.0"/>
  <p:tag name="KSO_WM_BEAUTIFY_FLAG" val="#wm#"/>
  <p:tag name="KSO_WM_CHIP_GROUPID" val="5e7310da9a230a26b9e88a19"/>
  <p:tag name="KSO_WM_CHIP_XID" val="5e7310da9a230a26b9e88a1a"/>
  <p:tag name="KSO_WM_UNIT_DEC_AREA_ID" val="521d9046a4f24b5fa13babb9708920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a853d8dc9ee4584aeb0c90f567e1f81"/>
  <p:tag name="KSO_WM_UNIT_PLACING_PICTURE" val="aa853d8dc9ee4584aeb0c90f567e1f81"/>
  <p:tag name="KSO_WM_TEMPLATE_ASSEMBLE_XID" val="60656f534054ed1e2fb807d7"/>
  <p:tag name="KSO_WM_TEMPLATE_ASSEMBLE_GROUPID" val="60656f534054ed1e2fb807d7"/>
</p:tagLst>
</file>

<file path=ppt/tags/tag599.xml><?xml version="1.0" encoding="utf-8"?>
<p:tagLst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1"/>
  <p:tag name="KSO_WM_UNIT_ID" val="diagram20212568_1*i*1"/>
  <p:tag name="KSO_WM_TEMPLATE_CATEGORY" val="diagram"/>
  <p:tag name="KSO_WM_TEMPLATE_INDEX" val="20212568"/>
  <p:tag name="KSO_WM_UNIT_LAYERLEVEL" val="1"/>
  <p:tag name="KSO_WM_TAG_VERSION" val="1.0"/>
  <p:tag name="KSO_WM_BEAUTIFY_FLAG" val="#wm#"/>
  <p:tag name="KSO_WM_UNIT_SM_LIMIT_TYPE" val="2"/>
  <p:tag name="KSO_WM_UNIT_DECORATE_INFO" val="{&quot;ReferentInfo&quot;:{&quot;Id&quot;:&quot;slide&quot;,&quot;X&quot;:{&quot;Pos&quot;:1},&quot;Y&quot;:{&quot;Pos&quot;:1}},&quot;DecorateInfoX&quot;:{&quot;Pos&quot;:2,&quot;IsAbs&quot;:false},&quot;DecorateInfoY&quot;:{&quot;Pos&quot;:1,&quot;IsAbs&quot;:false},&quot;DecorateInfoW&quot;:{&quot;IsAbs&quot;:false},&quot;DecorateInfoH&quot;:{&quot;IsAbs&quot;:false},&quot;whChangeMode&quot;:0}"/>
  <p:tag name="KSO_WM_UNIT_DEC_AREA_ID" val="89e43823914542389881850a3c462881"/>
  <p:tag name="KSO_WM_CHIP_GROUPID" val="5ea1105a660c33b3b8e66c91"/>
  <p:tag name="KSO_WM_CHIP_XID" val="5ea1105a660c33b3b8e66c92"/>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500"/>
  <p:tag name="KSO_WM_TEMPLATE_ASSEMBLE_XID" val="60656f534054ed1e2fb807d7"/>
  <p:tag name="KSO_WM_TEMPLATE_ASSEMBLE_GROUPID" val="60656f534054ed1e2fb807d7"/>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568_1*f*1"/>
  <p:tag name="KSO_WM_TEMPLATE_CATEGORY" val="diagram"/>
  <p:tag name="KSO_WM_TEMPLATE_INDEX" val="20212568"/>
  <p:tag name="KSO_WM_UNIT_LAYERLEVEL" val="1"/>
  <p:tag name="KSO_WM_TAG_VERSION" val="1.0"/>
  <p:tag name="KSO_WM_BEAUTIFY_FLAG" val="#wm#"/>
  <p:tag name="KSO_WM_UNIT_DEFAULT_FONT" val="14;20;2"/>
  <p:tag name="KSO_WM_UNIT_BLOCK" val="0"/>
  <p:tag name="KSO_WM_UNIT_VALUE" val="70"/>
  <p:tag name="KSO_WM_UNIT_SHOW_EDIT_AREA_INDICATION" val="1"/>
  <p:tag name="KSO_WM_CHIP_GROUPID" val="5e6b05596848fb12bee65ac8"/>
  <p:tag name="KSO_WM_CHIP_XID" val="5e6b05596848fb12bee65aca"/>
  <p:tag name="KSO_WM_UNIT_DEC_AREA_ID" val="175dfa197b8b4457b35c5e7cc3b2ece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0c0aaf9c8e242f5a4d96ab012ba81d8"/>
  <p:tag name="KSO_WM_UNIT_TEXT_FILL_FORE_SCHEMECOLOR_INDEX_BRIGHTNESS" val="0.25"/>
  <p:tag name="KSO_WM_UNIT_TEXT_FILL_FORE_SCHEMECOLOR_INDEX" val="13"/>
  <p:tag name="KSO_WM_UNIT_TEXT_FILL_TYPE" val="1"/>
  <p:tag name="KSO_WM_TEMPLATE_ASSEMBLE_XID" val="60656f534054ed1e2fb807d7"/>
  <p:tag name="KSO_WM_TEMPLATE_ASSEMBLE_GROUPID" val="60656f534054ed1e2fb807d7"/>
</p:tagLst>
</file>

<file path=ppt/tags/tag601.xml><?xml version="1.0" encoding="utf-8"?>
<p:tagLst xmlns:p="http://schemas.openxmlformats.org/presentationml/2006/main">
  <p:tag name="KSO_WM_BEAUTIFY_FLAG" val=""/>
</p:tagLst>
</file>

<file path=ppt/tags/tag602.xml><?xml version="1.0" encoding="utf-8"?>
<p:tagLst xmlns:p="http://schemas.openxmlformats.org/presentationml/2006/main">
  <p:tag name="KSO_WM_BEAUTIFY_FLAG" val="#wm#"/>
  <p:tag name="KSO_WM_TEMPLATE_CATEGORY" val="diagram"/>
  <p:tag name="KSO_WM_TEMPLATE_INDEX" val="20212568"/>
  <p:tag name="KSO_WM_SLIDE_LAYOUT_INFO" val="{&quot;backgroundInfo&quot;:[{&quot;bottom&quot;:0,&quot;bottomAbs&quot;:false,&quot;left&quot;:0,&quot;leftAbs&quot;:false,&quot;right&quot;:0,&quot;rightAbs&quot;:false,&quot;top&quot;:0,&quot;topAbs&quot;:false,&quot;type&quot;:&quot;general&quot;}],&quot;direction&quot;:1,&quot;id&quot;:&quot;2021-04-01T15:40:06&quot;,&quot;maxSize&quot;:{&quot;size1&quot;:98.8},&quot;minSize&quot;:{&quot;size1&quot;:98.8},&quot;normalSize&quot;:{&quot;size1&quot;:98.8},&quot;subLayout&quot;:[{&quot;id&quot;:&quot;2021-04-01T15:40:06&quot;,&quot;margin&quot;:{&quot;bottom&quot;:4.445000171661377,&quot;left&quot;:0.9524999856948853,&quot;right&quot;:17.145000457763672,&quot;top&quot;:4.445000171661377},&quot;type&quot;:0},{&quot;id&quot;:&quot;2021-04-01T15:40:06&quot;,&quot;type&quot;:0}],&quot;type&quot;:0}"/>
  <p:tag name="KSO_WM_SLIDE_BACKGROUND" val="[&quot;general&quot;]"/>
  <p:tag name="KSO_WM_SLIDE_RATIO" val="1.777778"/>
  <p:tag name="KSO_WM_CHIP_INFOS" val="{&quot;type&quot;:0,&quot;layout_type&quot;:&quot;full&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a1105a660c33b3b8e66c92"/>
  <p:tag name="KSO_WM_SLIDE_ID" val="diagram20212568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TYPE" val="text"/>
  <p:tag name="KSO_WM_SLIDE_SUBTYPE" val="picTxt"/>
  <p:tag name="KSO_WM_SLIDE_SIZE" val="960*540"/>
  <p:tag name="KSO_WM_SLIDE_POSITION" val="0*0"/>
  <p:tag name="KSO_WM_CHIP_FILLPROP" val="[[{&quot;text_align&quot;:&quot;cm&quot;,&quot;text_direction&quot;:&quot;horizontal&quot;,&quot;support_big_font&quot;:false,&quot;fill_id&quot;:&quot;7de743ba68a04ed9ada9bb1bf907a200&quot;,&quot;fill_align&quot;:&quot;cm&quot;,&quot;chip_types&quot;:[&quot;picture&quot;]},{&quot;text_align&quot;:&quot;lm&quot;,&quot;text_direction&quot;:&quot;horizontal&quot;,&quot;support_big_font&quot;:false,&quot;fill_id&quot;:&quot;666f7b3ecee8432a9ed0debbd24764f5&quot;,&quot;fill_align&quot;:&quot;cm&quot;,&quot;chip_types&quot;:[&quot;text&quot;,&quot;header&quot;]}]]"/>
  <p:tag name="KSO_WM_SLIDE_CAN_ADD_NAVIGATION" val="1"/>
  <p:tag name="KSO_WM_CHIP_DECFILLPROP" val="[]"/>
  <p:tag name="KSO_WM_CHIP_GROUPID" val="5ea1105a660c33b3b8e66c91"/>
  <p:tag name="KSO_WM_SLIDE_BACKGROUND_TYPE" val="general"/>
  <p:tag name="KSO_WM_SLIDE_SUPPORT_FEATURE_TYPE" val="0"/>
  <p:tag name="KSO_WM_TEMPLATE_ASSEMBLE_XID" val="60656f534054ed1e2fb807d7"/>
  <p:tag name="KSO_WM_TEMPLATE_ASSEMBLE_GROUPID" val="60656f534054ed1e2fb807d7"/>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5.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267_1*ζ_h_i*1_1_1"/>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6.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267_1*ζ_h_i*1_1_2"/>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7.xml><?xml version="1.0" encoding="utf-8"?>
<p:tagLst xmlns:p="http://schemas.openxmlformats.org/presentationml/2006/main">
  <p:tag name="KSO_WM_UNIT_PICTURE_TOWARD" val="1"/>
  <p:tag name="KSO_WM_UNIT_PICTURE_DOCKSIDE" val="cb,rm,ct"/>
  <p:tag name="KSO_WM_UNIT_VALUE" val="1236*1236"/>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267_1*ζ_h_d*1_1_1"/>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Lst>
</file>

<file path=ppt/tags/tag608.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5267_1*ζ_h_i*1_1_3"/>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7094_1*f*2"/>
  <p:tag name="KSO_WM_TEMPLATE_CATEGORY" val="diagram"/>
  <p:tag name="KSO_WM_TEMPLATE_INDEX" val="20217094"/>
  <p:tag name="KSO_WM_UNIT_LAYERLEVEL" val="1"/>
  <p:tag name="KSO_WM_TAG_VERSION" val="1.0"/>
  <p:tag name="KSO_WM_BEAUTIFY_FLAG" val="#wm#"/>
  <p:tag name="KSO_WM_UNIT_DEFAULT_FONT" val="14;20;2"/>
  <p:tag name="KSO_WM_UNIT_BLOCK" val="0"/>
  <p:tag name="KSO_WM_UNIT_VALUE" val="26"/>
  <p:tag name="KSO_WM_UNIT_SHOW_EDIT_AREA_INDICATION" val="1"/>
  <p:tag name="KSO_WM_CHIP_GROUPID" val="5e6b05596848fb12bee65ac8"/>
  <p:tag name="KSO_WM_CHIP_XID" val="5e6b05596848fb12bee65aca"/>
  <p:tag name="KSO_WM_UNIT_DEC_AREA_ID" val="c53240192cd1494d9628b8fd18016dd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d8fcfb05ab5e4d52ade4b4aae2121946"/>
  <p:tag name="KSO_WM_UNIT_TEXT_FILL_FORE_SCHEMECOLOR_INDEX_BRIGHTNESS" val="0.25"/>
  <p:tag name="KSO_WM_UNIT_TEXT_FILL_FORE_SCHEMECOLOR_INDEX" val="13"/>
  <p:tag name="KSO_WM_UNIT_TEXT_FILL_TYPE" val="1"/>
  <p:tag name="KSO_WM_TEMPLATE_ASSEMBLE_XID" val="606570614054ed1e2fb814ec"/>
  <p:tag name="KSO_WM_TEMPLATE_ASSEMBLE_GROUPID" val="606570614054ed1e2fb814ec"/>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BEAUTIFY_FLAG" val=""/>
</p:tagLst>
</file>

<file path=ppt/tags/tag611.xml><?xml version="1.0" encoding="utf-8"?>
<p:tagLst xmlns:p="http://schemas.openxmlformats.org/presentationml/2006/main">
  <p:tag name="KSO_WM_BEAUTIFY_FLAG" val="#wm#"/>
  <p:tag name="KSO_WM_TEMPLATE_CATEGORY" val="diagram"/>
  <p:tag name="KSO_WM_TEMPLATE_INDEX" val="20217094"/>
  <p:tag name="KSO_WM_SLIDE_ID" val="diagram20217094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2"/>
  <p:tag name="KSO_WM_SLIDE_LAYOUT_INFO" val="{&quot;direction&quot;:1,&quot;id&quot;:&quot;2021-04-01T16:16:34&quot;,&quot;maxSize&quot;:{&quot;size1&quot;:57.5},&quot;minSize&quot;:{&quot;size1&quot;:32.6},&quot;normalSize&quot;:{&quot;size1&quot;:53.225},&quot;subLayout&quot;:[{&quot;id&quot;:&quot;2021-04-01T16:16:34&quot;,&quot;maxSize&quot;:{&quot;size1&quot;:51.5065380802861},&quot;minSize&quot;:{&quot;size1&quot;:15.906538080286097},&quot;normalSize&quot;:{&quot;size1&quot;:51.50653808028609},&quot;subLayout&quot;:[{&quot;id&quot;:&quot;2021-04-01T16:16:34&quot;,&quot;margin&quot;:{&quot;bottom&quot;:0.02600000612437725,&quot;left&quot;:1.9049999713897705,&quot;right&quot;:0.01950000412762165,&quot;top&quot;:1.6929999589920044},&quot;type&quot;:0},{&quot;id&quot;:&quot;2021-04-01T16:16:34&quot;,&quot;margin&quot;:{&quot;bottom&quot;:1.6929999589920044,&quot;left&quot;:1.9049999713897705,&quot;right&quot;:0.01950000412762165,&quot;top&quot;:0.7919999957084656},&quot;type&quot;:0}],&quot;type&quot;:0},{&quot;id&quot;:&quot;2021-04-01T16:16:34&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a57998712faa657abf3"/>
  <p:tag name="KSO_WM_CHIP_FILLPROP" val="[[{&quot;text_align&quot;:&quot;cm&quot;,&quot;text_direction&quot;:&quot;horizontal&quot;,&quot;support_features&quot;:[&quot;creativepic&quot;],&quot;support_big_font&quot;:false,&quot;picture_toward&quot;:1,&quot;picture_dockside&quot;:[&quot;cb&quot;,&quot;rm&quot;,&quot;ct&quot;],&quot;fill_id&quot;:&quot;8d116bd8b1074587a970747df3fba75a&quot;,&quot;fill_align&quot;:&quot;cm&quot;,&quot;chip_types&quot;:[&quot;picture&quot;]},{&quot;text_align&quot;:&quot;lb&quot;,&quot;text_direction&quot;:&quot;horizontal&quot;,&quot;support_big_font&quot;:false,&quot;picture_toward&quot;:0,&quot;picture_dockside&quot;:[],&quot;fill_id&quot;:&quot;0c52f29da84d4a8fa032b62f9d0b0d9e&quot;,&quot;fill_align&quot;:&quot;lb&quot;,&quot;chip_types&quot;:[&quot;text&quot;,&quot;header&quot;]},{&quot;text_align&quot;:&quot;lt&quot;,&quot;text_direction&quot;:&quot;horizontal&quot;,&quot;support_big_font&quot;:false,&quot;picture_toward&quot;:0,&quot;picture_dockside&quot;:[],&quot;fill_id&quot;:&quot;1d610f50166043debd746d9fc47ffedb&quot;,&quot;fill_align&quot;:&quot;lt&quot;,&quot;chip_types&quot;:[&quot;text&quot;]}]]"/>
  <p:tag name="KSO_WM_CHIP_DECFILLPROP" val="[]"/>
  <p:tag name="KSO_WM_SLIDE_TYPE" val="text"/>
  <p:tag name="KSO_WM_SLIDE_SIZE" val="888*540"/>
  <p:tag name="KSO_WM_SLIDE_POSITION" val="72*0"/>
  <p:tag name="KSO_WM_CHIP_GROUPID" val="5fadfa57998712faa657abf2"/>
  <p:tag name="KSO_WM_SLIDE_BACKGROUND_TYPE" val="general"/>
  <p:tag name="KSO_WM_SLIDE_SUPPORT_FEATURE_TYPE" val="8"/>
  <p:tag name="KSO_WM_SLIDE_SUBTYPE" val="picTxt"/>
  <p:tag name="KSO_WM_TEMPLATE_ASSEMBLE_XID" val="606570614054ed1e2fb814ec"/>
  <p:tag name="KSO_WM_TEMPLATE_ASSEMBLE_GROUPID" val="606570614054ed1e2fb814ec"/>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4.xml><?xml version="1.0" encoding="utf-8"?>
<p:tagLst xmlns:p="http://schemas.openxmlformats.org/presentationml/2006/main">
  <p:tag name="KSO_WM_UNIT_PICTURE_TOWARD" val="1"/>
  <p:tag name="KSO_WM_UNIT_PICTURE_DOCKSIDE" val="rm"/>
  <p:tag name="KSO_WM_UNIT_VALUE" val="1599*1988"/>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234_1*ζ_h_d*1_1_1"/>
  <p:tag name="KSO_WM_TEMPLATE_CATEGORY" val="diagram"/>
  <p:tag name="KSO_WM_TEMPLATE_INDEX" val="20215234"/>
  <p:tag name="KSO_WM_UNIT_LAYERLEVEL" val="1_1_1"/>
  <p:tag name="KSO_WM_TAG_VERSION" val="1.0"/>
  <p:tag name="KSO_WM_BEAUTIFY_FLAG" val="#wm#"/>
  <p:tag name="KSO_WM_UNIT_DIAGRAM_MODELTYPE" val="creativePicture"/>
  <p:tag name="KSO_WM_UNIT_USESOURCEFORMAT_APPLY" val="1"/>
</p:tagLst>
</file>

<file path=ppt/tags/tag615.xml><?xml version="1.0" encoding="utf-8"?>
<p:tagLst xmlns:p="http://schemas.openxmlformats.org/presentationml/2006/main">
  <p:tag name="KSO_WM_UNIT_PICTURE_TOWARD" val="1"/>
  <p:tag name="KSO_WM_UNIT_PICTURE_DOCKSIDE" val="r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234_1*ζ_h_i*1_1_1"/>
  <p:tag name="KSO_WM_TEMPLATE_CATEGORY" val="diagram"/>
  <p:tag name="KSO_WM_TEMPLATE_INDEX" val="2021523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6.xml><?xml version="1.0" encoding="utf-8"?>
<p:tagLst xmlns:p="http://schemas.openxmlformats.org/presentationml/2006/main">
  <p:tag name="KSO_WM_UNIT_PICTURE_TOWARD" val="1"/>
  <p:tag name="KSO_WM_UNIT_PICTURE_DOCKSIDE" val="r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234_1*ζ_h_i*1_1_2"/>
  <p:tag name="KSO_WM_TEMPLATE_CATEGORY" val="diagram"/>
  <p:tag name="KSO_WM_TEMPLATE_INDEX" val="20215234"/>
  <p:tag name="KSO_WM_UNIT_LAYERLEVEL" val="1_1_1"/>
  <p:tag name="KSO_WM_TAG_VERSION" val="1.0"/>
  <p:tag name="KSO_WM_BEAUTIFY_FLAG" val="#wm#"/>
  <p:tag name="KSO_WM_UNIT_DIAGRAM_MODELTYPE" val="creativePicture"/>
  <p:tag name="KSO_WM_UNIT_USESOURCEFORMAT_APPLY" val="1"/>
  <p:tag name="KSO_WM_UNIT_TEXT_FILL_FORE_SCHEMECOLOR_INDEX_BRIGHTNESS" val="0"/>
  <p:tag name="KSO_WM_UNIT_TEXT_FILL_FORE_SCHEMECOLOR_INDEX" val="13"/>
  <p:tag name="KSO_WM_UNIT_TEXT_FILL_TYPE" val="1"/>
</p:tagLst>
</file>

<file path=ppt/tags/tag6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619.xml><?xml version="1.0" encoding="utf-8"?>
<p:tagLst xmlns:p="http://schemas.openxmlformats.org/presentationml/2006/main">
  <p:tag name="KSO_WM_BEAUTIFY_FLAG" val=""/>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37.75625},&quot;subLayout&quot;:[{&quot;id&quot;:&quot;2021-04-01T16:15:42&quot;,&quot;margin&quot;:{&quot;bottom&quot;:1.6929999589920044,&quot;left&quot;:1.5877501964569092,&quot;right&quot;:0.01950000412762165,&quot;top&quot;:1.6929999589920044},&quot;type&quot;:0},{&quot;id&quot;:&quot;2021-04-01T16:15:42&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2_1*i*1"/>
  <p:tag name="KSO_WM_TEMPLATE_CATEGORY" val="diagram"/>
  <p:tag name="KSO_WM_TEMPLATE_INDEX" val="20203672"/>
  <p:tag name="KSO_WM_UNIT_LAYERLEVEL" val="1"/>
  <p:tag name="KSO_WM_TAG_VERSION" val="1.0"/>
  <p:tag name="KSO_WM_BEAUTIFY_FLAG" val="#wm#"/>
  <p:tag name="KSO_WM_UNIT_FILL_FORE_SCHEMECOLOR_INDEX_BRIGHTNESS" val="-0.5"/>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3672_1*i*2"/>
  <p:tag name="KSO_WM_TEMPLATE_CATEGORY" val="diagram"/>
  <p:tag name="KSO_WM_TEMPLATE_INDEX" val="20203672"/>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25.xml><?xml version="1.0" encoding="utf-8"?>
<p:tagLst xmlns:p="http://schemas.openxmlformats.org/presentationml/2006/main">
  <p:tag name="KSO_WM_UNIT_ISCONTENTSTITLE" val="0"/>
  <p:tag name="KSO_WM_UNIT_PRESET_TEXT" val="单击此处添加大标题内容"/>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03672_1*a*1"/>
  <p:tag name="KSO_WM_TEMPLATE_CATEGORY" val="diagram"/>
  <p:tag name="KSO_WM_TEMPLATE_INDEX" val="20203672"/>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626.xml><?xml version="1.0" encoding="utf-8"?>
<p:tagLst xmlns:p="http://schemas.openxmlformats.org/presentationml/2006/main">
  <p:tag name="KSO_WM_UNIT_PRESET_TEXT" val="点击此处添加正文，文字是您思想的提炼，为了演示发布的良好效果，请言简意赅的阐述您的观点。&#13;您的正文已经经简明扼要，字字珠玑，但信息却千丝万缕、错综复杂，需要用更多的文字来表述；但请您尽可能提炼思想的精髓，否则容易造成观者的阅读压力，适得其反。&#13;正如我们都希望改变世界，希望给别人带去光明，但更多时候我们只需要播下一颗种子，自然有微风吹拂，雨露滋养。恰如其分的表达观点，往往事半功倍。&#13;当您的正文内容到达这个限度时，或许已经不纯粹作用于演示，极大可能运用于阅读领域；无论是传播观点、知识分享还是汇报工作，内容的详尽固然重要，但请一定注意信息框架的清晰，这样才能使内容层次分明，页面简洁易读。&#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
  <p:tag name="KSO_WM_UNIT_NOCLEAR" val="0"/>
  <p:tag name="KSO_WM_UNIT_VALUE" val="1144"/>
  <p:tag name="KSO_WM_UNIT_HIGHLIGHT" val="0"/>
  <p:tag name="KSO_WM_UNIT_COMPATIBLE" val="0"/>
  <p:tag name="KSO_WM_UNIT_DIAGRAM_ISNUMVISUAL" val="0"/>
  <p:tag name="KSO_WM_UNIT_DIAGRAM_ISREFERUNIT" val="0"/>
  <p:tag name="KSO_WM_UNIT_TYPE" val="f"/>
  <p:tag name="KSO_WM_UNIT_INDEX" val="1"/>
  <p:tag name="KSO_WM_UNIT_ID" val="diagram20203672_1*f*1"/>
  <p:tag name="KSO_WM_TEMPLATE_CATEGORY" val="diagram"/>
  <p:tag name="KSO_WM_TEMPLATE_INDEX" val="20203672"/>
  <p:tag name="KSO_WM_UNIT_LAYERLEVEL" val="1"/>
  <p:tag name="KSO_WM_TAG_VERSION" val="1.0"/>
  <p:tag name="KSO_WM_BEAUTIFY_FLAG" val="#wm#"/>
  <p:tag name="KSO_WM_UNIT_TEXT_FILL_FORE_SCHEMECOLOR_INDEX_BRIGHTNESS" val="0.05"/>
  <p:tag name="KSO_WM_UNIT_TEXT_FILL_FORE_SCHEMECOLOR_INDEX" val="13"/>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3672_1*i*3"/>
  <p:tag name="KSO_WM_TEMPLATE_CATEGORY" val="diagram"/>
  <p:tag name="KSO_WM_TEMPLATE_INDEX" val="20203672"/>
  <p:tag name="KSO_WM_UNIT_LAYERLEVEL" val="1"/>
  <p:tag name="KSO_WM_TAG_VERSION" val="1.0"/>
  <p:tag name="KSO_WM_BEAUTIFY_FLAG" val="#wm#"/>
  <p:tag name="KSO_WM_UNIT_FILL_FORE_SCHEMECOLOR_INDEX_BRIGHTNESS" val="-0.5"/>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628.xml><?xml version="1.0" encoding="utf-8"?>
<p:tagLst xmlns:p="http://schemas.openxmlformats.org/presentationml/2006/main">
  <p:tag name="KSO_WM_BEAUTIFY_FLAG" val="#wm#"/>
  <p:tag name="KSO_WM_TEMPLATE_CATEGORY" val="diagram"/>
  <p:tag name="KSO_WM_TEMPLATE_INDEX" val="20203672"/>
  <p:tag name="KSO_WM_SLIDE_ID" val="diagram20203672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60*512"/>
  <p:tag name="KSO_WM_SLIDE_POSITION" val="0*27"/>
  <p:tag name="KSO_WM_TAG_VERSION" val="1.0"/>
  <p:tag name="KSO_WM_SLIDE_LAYOUT" val="a_f"/>
  <p:tag name="KSO_WM_SLIDE_LAYOUT_CNT" val="1_1"/>
  <p:tag name="KSO_WM_SLIDE_BACKGROUND_TYPE" val="general"/>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1.xml><?xml version="1.0" encoding="utf-8"?>
<p:tagLst xmlns:p="http://schemas.openxmlformats.org/presentationml/2006/main">
  <p:tag name="KSO_WM_UNIT_PICTURE_TOWARD" val="1"/>
  <p:tag name="KSO_WM_UNIT_VALUE" val="2209*595"/>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488_1*ζ_h_d*1_1_1"/>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Lst>
</file>

<file path=ppt/tags/tag632.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488_1*ζ_h_i*1_1_1"/>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633.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488_1*ζ_h_i*1_1_2"/>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Lst>
</file>

<file path=ppt/tags/tag634.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5488_1*ζ_h_i*1_1_3"/>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635.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5488_1*ζ_h_i*1_1_4"/>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6.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215488_1*ζ_h_i*1_1_5"/>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6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34_1*f*1"/>
  <p:tag name="KSO_WM_TEMPLATE_CATEGORY" val="diagram"/>
  <p:tag name="KSO_WM_TEMPLATE_INDEX" val="20217034"/>
  <p:tag name="KSO_WM_UNIT_LAYERLEVEL" val="1"/>
  <p:tag name="KSO_WM_TAG_VERSION" val="1.0"/>
  <p:tag name="KSO_WM_BEAUTIFY_FLAG" val="#wm#"/>
  <p:tag name="KSO_WM_UNIT_DEFAULT_FONT" val="14;20;2"/>
  <p:tag name="KSO_WM_UNIT_BLOCK" val="0"/>
  <p:tag name="KSO_WM_UNIT_VALUE" val="144"/>
  <p:tag name="KSO_WM_UNIT_SHOW_EDIT_AREA_INDICATION" val="1"/>
  <p:tag name="KSO_WM_CHIP_GROUPID" val="5e6b05596848fb12bee65ac8"/>
  <p:tag name="KSO_WM_CHIP_XID" val="5e6b05596848fb12bee65aca"/>
  <p:tag name="KSO_WM_UNIT_DEC_AREA_ID" val="fcfb6491c6474251baf080c86c8573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8f818371ca6e430d9cc46fdc0af25308"/>
  <p:tag name="KSO_WM_UNIT_SUPPORT_BIG_FONT" val="1"/>
  <p:tag name="KSO_WM_UNIT_TEXT_FILL_FORE_SCHEMECOLOR_INDEX_BRIGHTNESS" val="0.25"/>
  <p:tag name="KSO_WM_UNIT_TEXT_FILL_FORE_SCHEMECOLOR_INDEX" val="13"/>
  <p:tag name="KSO_WM_UNIT_TEXT_FILL_TYPE" val="1"/>
  <p:tag name="KSO_WM_TEMPLATE_ASSEMBLE_XID" val="6065703f4054ed1e2fb81496"/>
  <p:tag name="KSO_WM_TEMPLATE_ASSEMBLE_GROUPID" val="6065703f4054ed1e2fb81496"/>
</p:tagLst>
</file>

<file path=ppt/tags/tag638.xml><?xml version="1.0" encoding="utf-8"?>
<p:tagLst xmlns:p="http://schemas.openxmlformats.org/presentationml/2006/main">
  <p:tag name="KSO_WM_UNIT_BLOCK" val="0"/>
  <p:tag name="KSO_WM_UNIT_SM_LIMIT_TYPE" val="1"/>
  <p:tag name="KSO_WM_UNIT_DEC_AREA_ID" val="fd846e3714d9467994bd464714eb6ba2"/>
  <p:tag name="KSO_WM_UNIT_HIGHLIGHT" val="0"/>
  <p:tag name="KSO_WM_UNIT_COMPATIBLE" val="0"/>
  <p:tag name="KSO_WM_UNIT_DIAGRAM_ISNUMVISUAL" val="0"/>
  <p:tag name="KSO_WM_UNIT_DIAGRAM_ISREFERUNIT" val="0"/>
  <p:tag name="KSO_WM_UNIT_TYPE" val="i"/>
  <p:tag name="KSO_WM_UNIT_INDEX" val="1"/>
  <p:tag name="KSO_WM_UNIT_ID" val="diagram20217034_1*i*1"/>
  <p:tag name="KSO_WM_TEMPLATE_CATEGORY" val="diagram"/>
  <p:tag name="KSO_WM_TEMPLATE_INDEX" val="20217034"/>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23c998712faa657ab9b"/>
  <p:tag name="KSO_WM_CHIP_XID" val="5fadf23c998712faa657ab9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3f4054ed1e2fb81496"/>
  <p:tag name="KSO_WM_TEMPLATE_ASSEMBLE_GROUPID" val="6065703f4054ed1e2fb81496"/>
</p:tagLst>
</file>

<file path=ppt/tags/tag639.xml><?xml version="1.0" encoding="utf-8"?>
<p:tagLst xmlns:p="http://schemas.openxmlformats.org/presentationml/2006/main">
  <p:tag name="KSO_WM_SLIDE_ID" val="diagram20217034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7*348"/>
  <p:tag name="KSO_WM_SLIDE_POSITION" val="72*95"/>
  <p:tag name="KSO_WM_TAG_VERSION" val="1.0"/>
  <p:tag name="KSO_WM_BEAUTIFY_FLAG" val="#wm#"/>
  <p:tag name="KSO_WM_TEMPLATE_CATEGORY" val="diagram"/>
  <p:tag name="KSO_WM_TEMPLATE_INDEX" val="20217034"/>
  <p:tag name="KSO_WM_SLIDE_LAYOUT" val="d_f"/>
  <p:tag name="KSO_WM_SLIDE_LAYOUT_CNT" val="1_1"/>
  <p:tag name="KSO_WM_SLIDE_BACKGROUND" val="[&quot;navigation&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23c998712faa657ab9c"/>
  <p:tag name="KSO_WM_CHIP_FILLPROP" val="[[{&quot;text_align&quot;:&quot;cm&quot;,&quot;text_direction&quot;:&quot;horizontal&quot;,&quot;support_features&quot;:[&quot;creativepic&quot;],&quot;support_big_font&quot;:false,&quot;picture_toward&quot;:1,&quot;picture_dockside&quot;:[],&quot;fill_id&quot;:&quot;54af87c18ac942a5aeb3bac38f8644f5&quot;,&quot;fill_align&quot;:&quot;cm&quot;,&quot;chip_types&quot;:[&quot;picture&quot;]},{&quot;text_align&quot;:&quot;lb&quot;,&quot;text_direction&quot;:&quot;horizontal&quot;,&quot;support_big_font&quot;:true,&quot;picture_toward&quot;:0,&quot;picture_dockside&quot;:[],&quot;fill_id&quot;:&quot;444a7d36fbb94b9b9947a9b2c3dbafa1&quot;,&quot;fill_align&quot;:&quot;lb&quot;,&quot;chip_types&quot;:[&quot;text&quot;]}]]"/>
  <p:tag name="FIXED_XID_TMP" val="5f5ee1ca4d6848d78f644aeb"/>
  <p:tag name="KSO_WM_CHIP_DECFILLPROP" val="[]"/>
  <p:tag name="KSO_WM_SLIDE_CAN_ADD_NAVIGATION" val="1"/>
  <p:tag name="KSO_WM_CHIP_GROUPID" val="5fadf23c998712faa657ab9b"/>
  <p:tag name="KSO_WM_SLIDE_BACKGROUND_TYPE" val="general"/>
  <p:tag name="KSO_WM_SLIDE_SUPPORT_FEATURE_TYPE" val="8"/>
  <p:tag name="KSO_WM_TEMPLATE_ASSEMBLE_XID" val="6065703f4054ed1e2fb81496"/>
  <p:tag name="KSO_WM_TEMPLATE_ASSEMBLE_GROUPID" val="6065703f4054ed1e2fb81496"/>
  <p:tag name="KSO_WM_SLIDE_LAYOUT_INFO" val="{&quot;direction&quot;:1,&quot;id&quot;:&quot;2021-04-01T16:15:35&quot;,&quot;maxSize&quot;:{&quot;size1&quot;:61.3},&quot;minSize&quot;:{&quot;size1&quot;:41.2},&quot;normalSize&quot;:{&quot;size1&quot;:43.54375000000001},&quot;subLayout&quot;:[{&quot;id&quot;:&quot;2021-04-01T16:15:35&quot;,&quot;margin&quot;:{&quot;bottom&quot;:1.6929999589920044,&quot;left&quot;:1.2697499990463257,&quot;right&quot;:1.2697499990463257,&quot;top&quot;:1.6929999589920044},&quot;type&quot;:0},{&quot;id&quot;:&quot;2021-04-01T16:15:35&quot;,&quot;margin&quot;:{&quot;bottom&quot;:1.6929999589920044,&quot;left&quot;:0.01950000412762165,&quot;right&quot;:1.5869998931884766,&quot;top&quot;:1.6929999589920044},&quot;type&quot;:0}],&quot;type&quot;:0}"/>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ISCONTENTSTITLE" val="0"/>
  <p:tag name="KSO_WM_UNIT_ISNUMDGMTITLE" val="0"/>
  <p:tag name="KSO_WM_UNIT_PRESET_TEXT" val="THANK YOU FOR WATCHING"/>
  <p:tag name="KSO_WM_UNIT_NOCLEAR" val="0"/>
  <p:tag name="KSO_WM_UNIT_VALUE" val="27"/>
  <p:tag name="KSO_WM_UNIT_HIGHLIGHT" val="0"/>
  <p:tag name="KSO_WM_UNIT_COMPATIBLE" val="0"/>
  <p:tag name="KSO_WM_UNIT_DIAGRAM_ISNUMVISUAL" val="0"/>
  <p:tag name="KSO_WM_UNIT_DIAGRAM_ISREFERUNIT" val="0"/>
  <p:tag name="KSO_WM_UNIT_TYPE" val="b"/>
  <p:tag name="KSO_WM_UNIT_INDEX" val="1"/>
  <p:tag name="KSO_WM_UNIT_ID" val="diagram20221978_1*b*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1.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21978_1*a*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2.xml><?xml version="1.0" encoding="utf-8"?>
<p:tagLst xmlns:p="http://schemas.openxmlformats.org/presentationml/2006/main">
  <p:tag name="KSO_WM_UNIT_SUBTYPE" val="e"/>
  <p:tag name="KSO_WM_UNIT_PRESET_TEXT" val="20XX"/>
  <p:tag name="KSO_WM_UNIT_NOCLEAR" val="0"/>
  <p:tag name="KSO_WM_UNIT_VALUE" val="3"/>
  <p:tag name="KSO_WM_UNIT_HIGHLIGHT" val="0"/>
  <p:tag name="KSO_WM_UNIT_COMPATIBLE" val="0"/>
  <p:tag name="KSO_WM_UNIT_DIAGRAM_ISNUMVISUAL" val="0"/>
  <p:tag name="KSO_WM_UNIT_DIAGRAM_ISREFERUNIT" val="0"/>
  <p:tag name="KSO_WM_UNIT_TYPE" val="f"/>
  <p:tag name="KSO_WM_UNIT_INDEX" val="1"/>
  <p:tag name="KSO_WM_UNIT_ID" val="diagram20221978_1*f*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1978_1*i*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4.xml><?xml version="1.0" encoding="utf-8"?>
<p:tagLst xmlns:p="http://schemas.openxmlformats.org/presentationml/2006/main">
  <p:tag name="KSO_WM_SLIDE_ID" val="diagram20221978_1"/>
  <p:tag name="KSO_WM_TEMPLATE_SUBCATEGORY" val="28"/>
  <p:tag name="KSO_WM_TEMPLATE_MASTER_TYPE" val="0"/>
  <p:tag name="KSO_WM_TEMPLATE_COLOR_TYPE" val="0"/>
  <p:tag name="KSO_WM_SLIDE_TYPE" val="endPage"/>
  <p:tag name="KSO_WM_SLIDE_SUBTYPE" val="pureTxt"/>
  <p:tag name="KSO_WM_SLIDE_ITEM_CNT" val="0"/>
  <p:tag name="KSO_WM_SLIDE_INDEX" val="1"/>
  <p:tag name="KSO_WM_TAG_VERSION" val="1.0"/>
  <p:tag name="KSO_WM_BEAUTIFY_FLAG" val="#wm#"/>
  <p:tag name="KSO_WM_TEMPLATE_CATEGORY" val="diagram"/>
  <p:tag name="KSO_WM_TEMPLATE_INDEX" val="20221978"/>
  <p:tag name="KSO_WM_SLIDE_LAYOUT" val="a_b_f"/>
  <p:tag name="KSO_WM_SLIDE_LAYOUT_CNT" val="1_1_1"/>
  <p:tag name="KSO_WM_CHIP_INFOS" val="{&quot;width&quot;:782.6,&quot;height&quot;:162.95,&quot;text&quot;:{&quot;align&quot;:[&quot;lm&quot;],&quot;direction&quot;:[&quot;horizontal&quot;]},&quot;type&quot;:&quot;header&quot;,&quot;match_code&quot;:&quot;a_b_f&quot;,&quot;adjust_rule&quot;:{&quot;width_max&quot;:782.6,&quot;width_min&quot;:782.6,&quot;height_max&quot;:162.95,&quot;height_min&quot;:162.95},&quot;zoom_adjust&quot;:0,&quot;fill_rule&quot;:{&quot;fill_mode&quot;:&quot;adaptive&quot;,&quot;fill_align&quot;:[&quot;rb&quot;,&quot;lb&quot;,&quot;rm&quot;,&quot;lm&quot;,&quot;rt&quot;,&quot;lt&quot;]},&quot;isSeries&quot;:false,&quot;isMaterialsTemp&quot;:false,&quot;dec_direction&quot;:1,&quot;dec_num&quot;:1,&quot;adapt_layouttypes&quot;:{&quot;endPage&quot;:[&quot;1_NF_CD_1&quot;]},&quot;coloring&quot;:0,&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endPage&quot;],&quot;useType&quot;:[&quot;ppt&quot;]}"/>
  <p:tag name="KSO_WM_CHIP_XID" val="625cd6e8fa96911f219257d7"/>
  <p:tag name="KSO_WM_CHIP_GROUPID" val="625cd6e8fa96911f219257da"/>
  <p:tag name="KSO_WM_TEMPLATE_ASSEMBLE_XID" val="625cd6e8fa96911f219257d7"/>
</p:tagLst>
</file>

<file path=ppt/tags/tag645.xml><?xml version="1.0" encoding="utf-8"?>
<p:tagLst xmlns:p="http://schemas.openxmlformats.org/presentationml/2006/main">
  <p:tag name="KSO_WPP_MARK_KEY" val="d6ee38ba-876e-4e1d-9de2-c7091dbc145a"/>
  <p:tag name="COMMONDATA" val="eyJoZGlkIjoiMDUxZTQ3MGRkZmJmYTA2MzkxY2U5ZDNmZjkwY2ZhYTcifQ=="/>
  <p:tag name="commondata" val="eyJoZGlkIjoiMGI2YzBiNzU2Yzc1MzRhYTg1NDEwOGI1N2FlNzNjYTAifQ=="/>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1961</Words>
  <Application>WPS 演示</Application>
  <PresentationFormat>全屏显示(4:3)</PresentationFormat>
  <Paragraphs>133</Paragraphs>
  <Slides>15</Slides>
  <Notes>2</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15</vt:i4>
      </vt:variant>
    </vt:vector>
  </HeadingPairs>
  <TitlesOfParts>
    <vt:vector size="34" baseType="lpstr">
      <vt:lpstr>Arial</vt:lpstr>
      <vt:lpstr>宋体</vt:lpstr>
      <vt:lpstr>Wingdings</vt:lpstr>
      <vt:lpstr>微软雅黑</vt:lpstr>
      <vt:lpstr>Wingdings</vt:lpstr>
      <vt:lpstr>Arial Regular</vt:lpstr>
      <vt:lpstr>WPS-Bullets</vt:lpstr>
      <vt:lpstr>Segoe UI</vt:lpstr>
      <vt:lpstr>幼圆</vt:lpstr>
      <vt:lpstr>微软雅黑 Light</vt:lpstr>
      <vt:lpstr>黑体</vt:lpstr>
      <vt:lpstr>汉仪旗黑-70S</vt:lpstr>
      <vt:lpstr>Arial Unicode MS</vt:lpstr>
      <vt:lpstr>Calibri</vt:lpstr>
      <vt:lpstr>默认设计模板</vt:lpstr>
      <vt:lpstr>3_Office 主题​​</vt:lpstr>
      <vt:lpstr>1_Office 主题​​</vt:lpstr>
      <vt:lpstr>2_Office 主题​​</vt:lpstr>
      <vt:lpstr>4_Office 主题​​</vt:lpstr>
      <vt:lpstr>漫谈数学与军事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高中学生对于研究性学习的认知程度</dc:title>
  <dc:creator>lenovo</dc:creator>
  <cp:lastModifiedBy>Administrator</cp:lastModifiedBy>
  <cp:revision>16</cp:revision>
  <dcterms:created xsi:type="dcterms:W3CDTF">2021-05-30T03:15:00Z</dcterms:created>
  <dcterms:modified xsi:type="dcterms:W3CDTF">2023-10-03T06:29:18Z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6A7286A8A80445D6A99209B3B76C64DA</vt:lpwstr>
  </property>
</Properties>
</file>