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9" r:id="rId4"/>
  </p:sldMasterIdLst>
  <p:notesMasterIdLst>
    <p:notesMasterId r:id="rId7"/>
  </p:notesMasterIdLst>
  <p:sldIdLst>
    <p:sldId id="267" r:id="rId5"/>
    <p:sldId id="268" r:id="rId6"/>
    <p:sldId id="269" r:id="rId8"/>
    <p:sldId id="270" r:id="rId9"/>
    <p:sldId id="271" r:id="rId10"/>
    <p:sldId id="272" r:id="rId11"/>
    <p:sldId id="273" r:id="rId12"/>
    <p:sldId id="274" r:id="rId13"/>
    <p:sldId id="275" r:id="rId14"/>
    <p:sldId id="276" r:id="rId15"/>
    <p:sldId id="277" r:id="rId16"/>
  </p:sldIdLst>
  <p:sldSz cx="9144000" cy="6858000" type="screen4x3"/>
  <p:notesSz cx="6858000" cy="9144000"/>
  <p:custDataLst>
    <p:tags r:id="rId20"/>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9"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9" d="100"/>
          <a:sy n="69" d="100"/>
        </p:scale>
        <p:origin x="-138" y="-102"/>
      </p:cViewPr>
      <p:guideLst>
        <p:guide orient="horz" pos="2159"/>
        <p:guide pos="288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0" Type="http://schemas.openxmlformats.org/officeDocument/2006/relationships/tags" Target="tags/tag41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2052"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p:cNvSpPr>
          <p:nvPr>
            <p:ph type="body" sz="quarter"/>
          </p:nvPr>
        </p:nvSpPr>
        <p:spPr>
          <a:xfrm>
            <a:off x="685800" y="4400550"/>
            <a:ext cx="5486400" cy="3600450"/>
          </a:xfrm>
          <a:prstGeom prst="rect">
            <a:avLst/>
          </a:prstGeom>
          <a:noFill/>
          <a:ln w="9525">
            <a:noFill/>
          </a:ln>
        </p:spPr>
        <p:txBody>
          <a:bodyPr vert="horz" lIns="91440" tIns="45720" rIns="91440" bIns="45720"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幻灯片图像占位符 1"/>
          <p:cNvSpPr>
            <a:spLocks noGrp="1" noRot="1" noChangeAspect="1"/>
          </p:cNvSpPr>
          <p:nvPr>
            <p:ph type="sldImg"/>
          </p:nvPr>
        </p:nvSpPr>
        <p:spPr/>
      </p:sp>
      <p:sp>
        <p:nvSpPr>
          <p:cNvPr id="5122"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幻灯片图像占位符 1"/>
          <p:cNvSpPr>
            <a:spLocks noGrp="1" noRot="1" noChangeAspect="1"/>
          </p:cNvSpPr>
          <p:nvPr>
            <p:ph type="sldImg"/>
          </p:nvPr>
        </p:nvSpPr>
        <p:spPr/>
      </p:sp>
      <p:sp>
        <p:nvSpPr>
          <p:cNvPr id="23554"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
          <p:cNvSpPr>
            <a:spLocks noGrp="1" noRot="1" noChangeAspect="1"/>
          </p:cNvSpPr>
          <p:nvPr>
            <p:ph type="sldImg"/>
          </p:nvPr>
        </p:nvSpPr>
        <p:spPr/>
      </p:sp>
      <p:sp>
        <p:nvSpPr>
          <p:cNvPr id="7170"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
          <p:cNvSpPr>
            <a:spLocks noGrp="1" noRot="1" noChangeAspect="1"/>
          </p:cNvSpPr>
          <p:nvPr>
            <p:ph type="sldImg"/>
          </p:nvPr>
        </p:nvSpPr>
        <p:spPr/>
      </p:sp>
      <p:sp>
        <p:nvSpPr>
          <p:cNvPr id="9218"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幻灯片图像占位符 1"/>
          <p:cNvSpPr>
            <a:spLocks noGrp="1" noRot="1" noChangeAspect="1"/>
          </p:cNvSpPr>
          <p:nvPr>
            <p:ph type="sldImg"/>
          </p:nvPr>
        </p:nvSpPr>
        <p:spPr/>
      </p:sp>
      <p:sp>
        <p:nvSpPr>
          <p:cNvPr id="11266"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幻灯片图像占位符 1"/>
          <p:cNvSpPr>
            <a:spLocks noGrp="1" noRot="1" noChangeAspect="1"/>
          </p:cNvSpPr>
          <p:nvPr>
            <p:ph type="sldImg"/>
          </p:nvPr>
        </p:nvSpPr>
        <p:spPr/>
      </p:sp>
      <p:sp>
        <p:nvSpPr>
          <p:cNvPr id="13314"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幻灯片图像占位符 1"/>
          <p:cNvSpPr>
            <a:spLocks noGrp="1" noRot="1" noChangeAspect="1"/>
          </p:cNvSpPr>
          <p:nvPr>
            <p:ph type="sldImg"/>
          </p:nvPr>
        </p:nvSpPr>
        <p:spPr/>
      </p:sp>
      <p:sp>
        <p:nvSpPr>
          <p:cNvPr id="15362"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1"/>
          <p:cNvSpPr>
            <a:spLocks noGrp="1" noRot="1" noChangeAspect="1"/>
          </p:cNvSpPr>
          <p:nvPr>
            <p:ph type="sldImg"/>
          </p:nvPr>
        </p:nvSpPr>
        <p:spPr/>
      </p:sp>
      <p:sp>
        <p:nvSpPr>
          <p:cNvPr id="17410"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1" noRot="1" noChangeAspect="1"/>
          </p:cNvSpPr>
          <p:nvPr>
            <p:ph type="sldImg"/>
          </p:nvPr>
        </p:nvSpPr>
        <p:spPr/>
      </p:sp>
      <p:sp>
        <p:nvSpPr>
          <p:cNvPr id="19458"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幻灯片图像占位符 1"/>
          <p:cNvSpPr>
            <a:spLocks noGrp="1" noRot="1" noChangeAspect="1"/>
          </p:cNvSpPr>
          <p:nvPr>
            <p:ph type="sldImg"/>
          </p:nvPr>
        </p:nvSpPr>
        <p:spPr/>
      </p:sp>
      <p:sp>
        <p:nvSpPr>
          <p:cNvPr id="21506" name="文本占位符 2"/>
          <p:cNvSpPr>
            <a:spLocks noGrp="1"/>
          </p:cNvSpPr>
          <p:nvPr>
            <p:ph type="body"/>
          </p:nvPr>
        </p:nvSpPr>
        <p:spPr/>
        <p:txBody>
          <a:bodyPr lIns="91440" tIns="45720" rIns="91440" bIns="45720" anchor="t" anchorCtr="0"/>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image" Target="../media/image1.jpeg"/><Relationship Id="rId3" Type="http://schemas.openxmlformats.org/officeDocument/2006/relationships/tags" Target="../tags/tag2.xml"/><Relationship Id="rId2" Type="http://schemas.openxmlformats.org/officeDocument/2006/relationships/tags" Target="../tags/tag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image" Target="../media/image2.png"/><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tags" Target="../tags/tag26.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image" Target="../media/image2.png"/><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image" Target="../media/image2.png"/><Relationship Id="rId2" Type="http://schemas.openxmlformats.org/officeDocument/2006/relationships/tags" Target="../tags/tag29.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image" Target="../media/image4.jpeg"/><Relationship Id="rId2" Type="http://schemas.openxmlformats.org/officeDocument/2006/relationships/tags" Target="../tags/tag38.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image" Target="../media/image2.png"/><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58.xml"/><Relationship Id="rId7" Type="http://schemas.openxmlformats.org/officeDocument/2006/relationships/tags" Target="../tags/tag57.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image" Target="../media/image2.png"/><Relationship Id="rId2" Type="http://schemas.openxmlformats.org/officeDocument/2006/relationships/tags" Target="../tags/tag5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image" Target="../media/image2.png"/><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image" Target="../media/image1.jpeg"/><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3.xml"/><Relationship Id="rId8" Type="http://schemas.openxmlformats.org/officeDocument/2006/relationships/tags" Target="../tags/tag92.xml"/><Relationship Id="rId7" Type="http://schemas.openxmlformats.org/officeDocument/2006/relationships/tags" Target="../tags/tag91.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 Id="rId3" Type="http://schemas.openxmlformats.org/officeDocument/2006/relationships/tags" Target="../tags/tag87.xml"/><Relationship Id="rId2" Type="http://schemas.openxmlformats.org/officeDocument/2006/relationships/image" Target="../media/image2.png"/><Relationship Id="rId12" Type="http://schemas.openxmlformats.org/officeDocument/2006/relationships/tags" Target="../tags/tag96.xml"/><Relationship Id="rId11" Type="http://schemas.openxmlformats.org/officeDocument/2006/relationships/tags" Target="../tags/tag95.xml"/><Relationship Id="rId10" Type="http://schemas.openxmlformats.org/officeDocument/2006/relationships/tags" Target="../tags/tag94.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3.xml"/><Relationship Id="rId8" Type="http://schemas.openxmlformats.org/officeDocument/2006/relationships/tags" Target="../tags/tag102.xml"/><Relationship Id="rId7" Type="http://schemas.openxmlformats.org/officeDocument/2006/relationships/tags" Target="../tags/tag101.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image" Target="../media/image2.png"/><Relationship Id="rId12" Type="http://schemas.openxmlformats.org/officeDocument/2006/relationships/tags" Target="../tags/tag106.xml"/><Relationship Id="rId11" Type="http://schemas.openxmlformats.org/officeDocument/2006/relationships/tags" Target="../tags/tag105.xml"/><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20.xml"/><Relationship Id="rId8" Type="http://schemas.openxmlformats.org/officeDocument/2006/relationships/tags" Target="../tags/tag119.xml"/><Relationship Id="rId7" Type="http://schemas.openxmlformats.org/officeDocument/2006/relationships/tags" Target="../tags/tag118.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image" Target="../media/image2.png"/><Relationship Id="rId14" Type="http://schemas.openxmlformats.org/officeDocument/2006/relationships/tags" Target="../tags/tag125.xml"/><Relationship Id="rId13" Type="http://schemas.openxmlformats.org/officeDocument/2006/relationships/tags" Target="../tags/tag124.xml"/><Relationship Id="rId12" Type="http://schemas.openxmlformats.org/officeDocument/2006/relationships/tags" Target="../tags/tag123.xml"/><Relationship Id="rId11" Type="http://schemas.openxmlformats.org/officeDocument/2006/relationships/tags" Target="../tags/tag122.xml"/><Relationship Id="rId10" Type="http://schemas.openxmlformats.org/officeDocument/2006/relationships/tags" Target="../tags/tag12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5.png"/><Relationship Id="rId2" Type="http://schemas.openxmlformats.org/officeDocument/2006/relationships/tags" Target="../tags/tag139.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147.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146.xml"/><Relationship Id="rId2" Type="http://schemas.openxmlformats.org/officeDocument/2006/relationships/tags" Target="../tags/tag145.xml"/><Relationship Id="rId13" Type="http://schemas.openxmlformats.org/officeDocument/2006/relationships/tags" Target="../tags/tag152.xml"/><Relationship Id="rId12" Type="http://schemas.openxmlformats.org/officeDocument/2006/relationships/tags" Target="../tags/tag151.xml"/><Relationship Id="rId11" Type="http://schemas.openxmlformats.org/officeDocument/2006/relationships/tags" Target="../tags/tag150.xml"/><Relationship Id="rId10" Type="http://schemas.openxmlformats.org/officeDocument/2006/relationships/tags" Target="../tags/tag149.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156.xml"/><Relationship Id="rId8" Type="http://schemas.openxmlformats.org/officeDocument/2006/relationships/tags" Target="../tags/tag155.xml"/><Relationship Id="rId7" Type="http://schemas.openxmlformats.org/officeDocument/2006/relationships/image" Target="file:///C:\Users\1V994W2\PycharmProjects\PPT_Background_Generation/pic_temp/pic_half_right.png" TargetMode="External"/><Relationship Id="rId6" Type="http://schemas.openxmlformats.org/officeDocument/2006/relationships/image" Target="../media/image9.png"/><Relationship Id="rId5" Type="http://schemas.openxmlformats.org/officeDocument/2006/relationships/tags" Target="../tags/tag154.xml"/><Relationship Id="rId4" Type="http://schemas.openxmlformats.org/officeDocument/2006/relationships/image" Target="file:///C:\Users\1V994W2\PycharmProjects\PPT_Background_Generation/pic_temp/pic_half_left.png" TargetMode="External"/><Relationship Id="rId3" Type="http://schemas.openxmlformats.org/officeDocument/2006/relationships/image" Target="../media/image8.png"/><Relationship Id="rId2" Type="http://schemas.openxmlformats.org/officeDocument/2006/relationships/tags" Target="../tags/tag153.xml"/><Relationship Id="rId13" Type="http://schemas.openxmlformats.org/officeDocument/2006/relationships/tags" Target="../tags/tag160.xml"/><Relationship Id="rId12" Type="http://schemas.openxmlformats.org/officeDocument/2006/relationships/tags" Target="../tags/tag159.xml"/><Relationship Id="rId11" Type="http://schemas.openxmlformats.org/officeDocument/2006/relationships/tags" Target="../tags/tag158.xml"/><Relationship Id="rId10" Type="http://schemas.openxmlformats.org/officeDocument/2006/relationships/tags" Target="../tags/tag157.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164.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163.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162.xml"/><Relationship Id="rId2" Type="http://schemas.openxmlformats.org/officeDocument/2006/relationships/tags" Target="../tags/tag161.xml"/><Relationship Id="rId14" Type="http://schemas.openxmlformats.org/officeDocument/2006/relationships/tags" Target="../tags/tag169.xml"/><Relationship Id="rId13" Type="http://schemas.openxmlformats.org/officeDocument/2006/relationships/tags" Target="../tags/tag168.xml"/><Relationship Id="rId12" Type="http://schemas.openxmlformats.org/officeDocument/2006/relationships/tags" Target="../tags/tag167.xml"/><Relationship Id="rId11" Type="http://schemas.openxmlformats.org/officeDocument/2006/relationships/tags" Target="../tags/tag166.xml"/><Relationship Id="rId10" Type="http://schemas.openxmlformats.org/officeDocument/2006/relationships/tags" Target="../tags/tag165.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173.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17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171.xml"/><Relationship Id="rId2" Type="http://schemas.openxmlformats.org/officeDocument/2006/relationships/tags" Target="../tags/tag170.xml"/><Relationship Id="rId16" Type="http://schemas.openxmlformats.org/officeDocument/2006/relationships/tags" Target="../tags/tag180.xml"/><Relationship Id="rId15" Type="http://schemas.openxmlformats.org/officeDocument/2006/relationships/tags" Target="../tags/tag179.xml"/><Relationship Id="rId14" Type="http://schemas.openxmlformats.org/officeDocument/2006/relationships/tags" Target="../tags/tag178.xml"/><Relationship Id="rId13" Type="http://schemas.openxmlformats.org/officeDocument/2006/relationships/tags" Target="../tags/tag177.xml"/><Relationship Id="rId12" Type="http://schemas.openxmlformats.org/officeDocument/2006/relationships/tags" Target="../tags/tag176.xml"/><Relationship Id="rId11" Type="http://schemas.openxmlformats.org/officeDocument/2006/relationships/tags" Target="../tags/tag175.xml"/><Relationship Id="rId10" Type="http://schemas.openxmlformats.org/officeDocument/2006/relationships/tags" Target="../tags/tag174.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image" Target="file:///C:\Users\1V994W2\Documents\Tencent%20Files\574576071\FileRecv\&#25340;&#35013;&#32032;&#26448;\&#20845;&#21313;\\10\subject_holdleft_166,111,80_0_staid_full_0.png" TargetMode="External"/><Relationship Id="rId3" Type="http://schemas.openxmlformats.org/officeDocument/2006/relationships/image" Target="../media/image10.png"/><Relationship Id="rId2" Type="http://schemas.openxmlformats.org/officeDocument/2006/relationships/tags" Target="../tags/tag181.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4" Type="http://schemas.openxmlformats.org/officeDocument/2006/relationships/tags" Target="../tags/tag190.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193.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192.xml"/><Relationship Id="rId2" Type="http://schemas.openxmlformats.org/officeDocument/2006/relationships/tags" Target="../tags/tag191.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203.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20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201.xml"/><Relationship Id="rId2" Type="http://schemas.openxmlformats.org/officeDocument/2006/relationships/tags" Target="../tags/tag200.xml"/><Relationship Id="rId13" Type="http://schemas.openxmlformats.org/officeDocument/2006/relationships/tags" Target="../tags/tag207.xml"/><Relationship Id="rId12" Type="http://schemas.openxmlformats.org/officeDocument/2006/relationships/tags" Target="../tags/tag206.xml"/><Relationship Id="rId11" Type="http://schemas.openxmlformats.org/officeDocument/2006/relationships/tags" Target="../tags/tag205.xml"/><Relationship Id="rId10" Type="http://schemas.openxmlformats.org/officeDocument/2006/relationships/tags" Target="../tags/tag204.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9" Type="http://schemas.openxmlformats.org/officeDocument/2006/relationships/tags" Target="../tags/tag211.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210.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209.xml"/><Relationship Id="rId2" Type="http://schemas.openxmlformats.org/officeDocument/2006/relationships/tags" Target="../tags/tag208.xml"/><Relationship Id="rId12" Type="http://schemas.openxmlformats.org/officeDocument/2006/relationships/tags" Target="../tags/tag214.xml"/><Relationship Id="rId11" Type="http://schemas.openxmlformats.org/officeDocument/2006/relationships/tags" Target="../tags/tag213.xml"/><Relationship Id="rId10" Type="http://schemas.openxmlformats.org/officeDocument/2006/relationships/tags" Target="../tags/tag212.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220.xml"/><Relationship Id="rId8" Type="http://schemas.openxmlformats.org/officeDocument/2006/relationships/tags" Target="../tags/tag219.xml"/><Relationship Id="rId7" Type="http://schemas.openxmlformats.org/officeDocument/2006/relationships/tags" Target="../tags/tag218.xml"/><Relationship Id="rId6" Type="http://schemas.openxmlformats.org/officeDocument/2006/relationships/tags" Target="../tags/tag217.xml"/><Relationship Id="rId5" Type="http://schemas.openxmlformats.org/officeDocument/2006/relationships/tags" Target="../tags/tag216.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5.png"/><Relationship Id="rId2" Type="http://schemas.openxmlformats.org/officeDocument/2006/relationships/tags" Target="../tags/tag215.xml"/><Relationship Id="rId12" Type="http://schemas.openxmlformats.org/officeDocument/2006/relationships/tags" Target="../tags/tag223.xml"/><Relationship Id="rId11" Type="http://schemas.openxmlformats.org/officeDocument/2006/relationships/tags" Target="../tags/tag222.xml"/><Relationship Id="rId10" Type="http://schemas.openxmlformats.org/officeDocument/2006/relationships/tags" Target="../tags/tag221.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227.xml"/><Relationship Id="rId8" Type="http://schemas.openxmlformats.org/officeDocument/2006/relationships/tags" Target="../tags/tag226.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7.png"/><Relationship Id="rId5" Type="http://schemas.openxmlformats.org/officeDocument/2006/relationships/tags" Target="../tags/tag225.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6.png"/><Relationship Id="rId2" Type="http://schemas.openxmlformats.org/officeDocument/2006/relationships/tags" Target="../tags/tag224.xml"/><Relationship Id="rId11" Type="http://schemas.openxmlformats.org/officeDocument/2006/relationships/tags" Target="../tags/tag229.xml"/><Relationship Id="rId10" Type="http://schemas.openxmlformats.org/officeDocument/2006/relationships/tags" Target="../tags/tag228.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9" Type="http://schemas.openxmlformats.org/officeDocument/2006/relationships/tags" Target="../tags/tag233.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23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231.xml"/><Relationship Id="rId2" Type="http://schemas.openxmlformats.org/officeDocument/2006/relationships/tags" Target="../tags/tag230.xml"/><Relationship Id="rId13" Type="http://schemas.openxmlformats.org/officeDocument/2006/relationships/tags" Target="../tags/tag237.xml"/><Relationship Id="rId12" Type="http://schemas.openxmlformats.org/officeDocument/2006/relationships/tags" Target="../tags/tag236.xml"/><Relationship Id="rId11" Type="http://schemas.openxmlformats.org/officeDocument/2006/relationships/tags" Target="../tags/tag235.xml"/><Relationship Id="rId10" Type="http://schemas.openxmlformats.org/officeDocument/2006/relationships/tags" Target="../tags/tag234.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9" Type="http://schemas.openxmlformats.org/officeDocument/2006/relationships/tags" Target="../tags/tag243.xml"/><Relationship Id="rId8" Type="http://schemas.openxmlformats.org/officeDocument/2006/relationships/tags" Target="../tags/tag242.xml"/><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239.xml"/><Relationship Id="rId2" Type="http://schemas.openxmlformats.org/officeDocument/2006/relationships/tags" Target="../tags/tag238.xml"/><Relationship Id="rId11" Type="http://schemas.openxmlformats.org/officeDocument/2006/relationships/tags" Target="../tags/tag245.xml"/><Relationship Id="rId10" Type="http://schemas.openxmlformats.org/officeDocument/2006/relationships/tags" Target="../tags/tag244.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248.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247.xml"/><Relationship Id="rId2" Type="http://schemas.openxmlformats.org/officeDocument/2006/relationships/tags" Target="../tags/tag246.xml"/><Relationship Id="rId14" Type="http://schemas.openxmlformats.org/officeDocument/2006/relationships/tags" Target="../tags/tag254.xml"/><Relationship Id="rId13" Type="http://schemas.openxmlformats.org/officeDocument/2006/relationships/tags" Target="../tags/tag253.xml"/><Relationship Id="rId12" Type="http://schemas.openxmlformats.org/officeDocument/2006/relationships/tags" Target="../tags/tag252.xml"/><Relationship Id="rId11" Type="http://schemas.openxmlformats.org/officeDocument/2006/relationships/tags" Target="../tags/tag251.xml"/><Relationship Id="rId10" Type="http://schemas.openxmlformats.org/officeDocument/2006/relationships/tags" Target="../tags/tag250.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258.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257.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256.xml"/><Relationship Id="rId2" Type="http://schemas.openxmlformats.org/officeDocument/2006/relationships/tags" Target="../tags/tag255.xml"/><Relationship Id="rId14" Type="http://schemas.openxmlformats.org/officeDocument/2006/relationships/tags" Target="../tags/tag263.xml"/><Relationship Id="rId13" Type="http://schemas.openxmlformats.org/officeDocument/2006/relationships/tags" Target="../tags/tag262.xml"/><Relationship Id="rId12" Type="http://schemas.openxmlformats.org/officeDocument/2006/relationships/tags" Target="../tags/tag261.xml"/><Relationship Id="rId11" Type="http://schemas.openxmlformats.org/officeDocument/2006/relationships/tags" Target="../tags/tag260.xml"/><Relationship Id="rId10" Type="http://schemas.openxmlformats.org/officeDocument/2006/relationships/tags" Target="../tags/tag259.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9" Type="http://schemas.openxmlformats.org/officeDocument/2006/relationships/tags" Target="../tags/tag267.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7.png"/><Relationship Id="rId6" Type="http://schemas.openxmlformats.org/officeDocument/2006/relationships/tags" Target="../tags/tag266.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6.png"/><Relationship Id="rId3" Type="http://schemas.openxmlformats.org/officeDocument/2006/relationships/tags" Target="../tags/tag265.xml"/><Relationship Id="rId2" Type="http://schemas.openxmlformats.org/officeDocument/2006/relationships/tags" Target="../tags/tag264.xml"/><Relationship Id="rId16" Type="http://schemas.openxmlformats.org/officeDocument/2006/relationships/tags" Target="../tags/tag274.xml"/><Relationship Id="rId15" Type="http://schemas.openxmlformats.org/officeDocument/2006/relationships/tags" Target="../tags/tag273.xml"/><Relationship Id="rId14" Type="http://schemas.openxmlformats.org/officeDocument/2006/relationships/tags" Target="../tags/tag272.xml"/><Relationship Id="rId13" Type="http://schemas.openxmlformats.org/officeDocument/2006/relationships/tags" Target="../tags/tag271.xml"/><Relationship Id="rId12" Type="http://schemas.openxmlformats.org/officeDocument/2006/relationships/tags" Target="../tags/tag270.xml"/><Relationship Id="rId11" Type="http://schemas.openxmlformats.org/officeDocument/2006/relationships/tags" Target="../tags/tag269.xml"/><Relationship Id="rId10" Type="http://schemas.openxmlformats.org/officeDocument/2006/relationships/tags" Target="../tags/tag268.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9" Type="http://schemas.openxmlformats.org/officeDocument/2006/relationships/tags" Target="../tags/tag278.xml"/><Relationship Id="rId8" Type="http://schemas.openxmlformats.org/officeDocument/2006/relationships/image" Target="file:///C:\Users\1V994W2\PycharmProjects\PPT_Background_Generation/pic_temp/1_pic_quater_left_down.png" TargetMode="External"/><Relationship Id="rId7" Type="http://schemas.openxmlformats.org/officeDocument/2006/relationships/image" Target="../media/image12.png"/><Relationship Id="rId6" Type="http://schemas.openxmlformats.org/officeDocument/2006/relationships/tags" Target="../tags/tag277.xml"/><Relationship Id="rId5" Type="http://schemas.openxmlformats.org/officeDocument/2006/relationships/image" Target="file:///C:\Users\1V994W2\PycharmProjects\PPT_Background_Generation/pic_temp/0_pic_quater_right_down.png" TargetMode="External"/><Relationship Id="rId4" Type="http://schemas.openxmlformats.org/officeDocument/2006/relationships/image" Target="../media/image11.png"/><Relationship Id="rId3" Type="http://schemas.openxmlformats.org/officeDocument/2006/relationships/tags" Target="../tags/tag276.xml"/><Relationship Id="rId2" Type="http://schemas.openxmlformats.org/officeDocument/2006/relationships/tags" Target="../tags/tag275.xml"/><Relationship Id="rId13" Type="http://schemas.openxmlformats.org/officeDocument/2006/relationships/tags" Target="../tags/tag282.xml"/><Relationship Id="rId12" Type="http://schemas.openxmlformats.org/officeDocument/2006/relationships/tags" Target="../tags/tag281.xml"/><Relationship Id="rId11" Type="http://schemas.openxmlformats.org/officeDocument/2006/relationships/tags" Target="../tags/tag280.xml"/><Relationship Id="rId10" Type="http://schemas.openxmlformats.org/officeDocument/2006/relationships/tags" Target="../tags/tag279.xml"/><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4" name="组合 3"/>
          <p:cNvGrpSpPr/>
          <p:nvPr userDrawn="1">
            <p:custDataLst>
              <p:tags r:id="rId2"/>
            </p:custDataLst>
          </p:nvPr>
        </p:nvGrpSpPr>
        <p:grpSpPr>
          <a:xfrm>
            <a:off x="0" y="0"/>
            <a:ext cx="12192000" cy="6858000"/>
            <a:chOff x="0" y="0"/>
            <a:chExt cx="12192000" cy="6858000"/>
          </a:xfrm>
        </p:grpSpPr>
        <p:pic>
          <p:nvPicPr>
            <p:cNvPr id="5" name="图片 4"/>
            <p:cNvPicPr>
              <a:picLocks noChangeAspect="1"/>
            </p:cNvPicPr>
            <p:nvPr userDrawn="1">
              <p:custDataLst>
                <p:tags r:id="rId3"/>
              </p:custDataLst>
            </p:nvPr>
          </p:nvPicPr>
          <p:blipFill>
            <a:blip r:embed="rId4"/>
            <a:stretch>
              <a:fillRect/>
            </a:stretch>
          </p:blipFill>
          <p:spPr>
            <a:xfrm>
              <a:off x="0" y="0"/>
              <a:ext cx="12192000" cy="6858000"/>
            </a:xfrm>
            <a:prstGeom prst="rect">
              <a:avLst/>
            </a:prstGeom>
          </p:spPr>
        </p:pic>
        <p:sp>
          <p:nvSpPr>
            <p:cNvPr id="12" name="矩形 11"/>
            <p:cNvSpPr/>
            <p:nvPr>
              <p:custDataLst>
                <p:tags r:id="rId5"/>
              </p:custDataLst>
            </p:nvPr>
          </p:nvSpPr>
          <p:spPr>
            <a:xfrm>
              <a:off x="223022" y="217448"/>
              <a:ext cx="11719933" cy="642310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baseline="0">
                <a:latin typeface="Arial" panose="020B0604020202020204" pitchFamily="34" charset="0"/>
              </a:endParaRPr>
            </a:p>
          </p:txBody>
        </p:sp>
      </p:grpSp>
      <p:sp>
        <p:nvSpPr>
          <p:cNvPr id="10" name="圆角矩形 7"/>
          <p:cNvSpPr/>
          <p:nvPr>
            <p:custDataLst>
              <p:tags r:id="rId6"/>
            </p:custDataLst>
          </p:nvPr>
        </p:nvSpPr>
        <p:spPr>
          <a:xfrm flipV="1">
            <a:off x="1226299" y="3885006"/>
            <a:ext cx="1455771" cy="457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baseline="0">
              <a:latin typeface="Arial" panose="020B0604020202020204" pitchFamily="34" charset="0"/>
            </a:endParaRPr>
          </a:p>
        </p:txBody>
      </p:sp>
      <p:sp>
        <p:nvSpPr>
          <p:cNvPr id="11" name="三角形 8"/>
          <p:cNvSpPr/>
          <p:nvPr>
            <p:custDataLst>
              <p:tags r:id="rId7"/>
            </p:custDataLst>
          </p:nvPr>
        </p:nvSpPr>
        <p:spPr>
          <a:xfrm rot="16200000">
            <a:off x="7761645" y="2963882"/>
            <a:ext cx="355844" cy="30676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baseline="0">
              <a:latin typeface="Arial" panose="020B0604020202020204" pitchFamily="34" charset="0"/>
            </a:endParaRPr>
          </a:p>
        </p:txBody>
      </p:sp>
      <p:sp>
        <p:nvSpPr>
          <p:cNvPr id="2" name="标题 1"/>
          <p:cNvSpPr>
            <a:spLocks noGrp="1"/>
          </p:cNvSpPr>
          <p:nvPr>
            <p:ph type="ctrTitle" hasCustomPrompt="1"/>
            <p:custDataLst>
              <p:tags r:id="rId8"/>
            </p:custDataLst>
          </p:nvPr>
        </p:nvSpPr>
        <p:spPr>
          <a:xfrm>
            <a:off x="1158240" y="744220"/>
            <a:ext cx="6628130" cy="3076575"/>
          </a:xfrm>
        </p:spPr>
        <p:txBody>
          <a:bodyPr lIns="90000" tIns="46800" rIns="90000" bIns="0" anchor="b" anchorCtr="0">
            <a:normAutofit/>
          </a:bodyPr>
          <a:lstStyle>
            <a:lvl1pPr algn="l" eaLnBrk="1" fontAlgn="auto" latinLnBrk="0" hangingPunct="1">
              <a:lnSpc>
                <a:spcPct val="130000"/>
              </a:lnSpc>
              <a:defRPr sz="6000" u="none" strike="noStrike" kern="1200" cap="none" spc="200" normalizeH="0"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9"/>
            </p:custDataLst>
          </p:nvPr>
        </p:nvSpPr>
        <p:spPr>
          <a:xfrm>
            <a:off x="1158101" y="3987472"/>
            <a:ext cx="6628085" cy="950984"/>
          </a:xfrm>
        </p:spPr>
        <p:txBody>
          <a:bodyPr lIns="90000" tIns="0" rIns="90000" bIns="46800">
            <a:normAutofit/>
          </a:bodyPr>
          <a:lstStyle>
            <a:lvl1pPr marL="0" indent="0" algn="l" eaLnBrk="1" fontAlgn="auto" latinLnBrk="0" hangingPunct="1">
              <a:lnSpc>
                <a:spcPct val="130000"/>
              </a:lnSpc>
              <a:buNone/>
              <a:defRPr sz="14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lvl1pPr>
              <a:defRPr baseline="0">
                <a:latin typeface="Arial" panose="020B0604020202020204" pitchFamily="34" charset="0"/>
              </a:defRPr>
            </a:lvl1p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lvl1pPr>
              <a:defRPr baseline="0">
                <a:latin typeface="Arial" panose="020B0604020202020204" pitchFamily="34"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cstate="email"/>
          <a:srcRect/>
          <a:stretch>
            <a:fillRect/>
          </a:stretch>
        </p:blipFill>
        <p:spPr>
          <a:xfrm>
            <a:off x="0" y="0"/>
            <a:ext cx="12192000" cy="687451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3"/>
            </p:custDataLst>
          </p:nvPr>
        </p:nvSpPr>
        <p:spPr>
          <a:xfrm>
            <a:off x="2420983" y="3647512"/>
            <a:ext cx="7350034" cy="820900"/>
          </a:xfrm>
        </p:spPr>
        <p:txBody>
          <a:bodyPr lIns="90000" tIns="46800" rIns="90000" bIns="0" anchor="b" anchorCtr="0">
            <a:normAutofit/>
          </a:bodyPr>
          <a:lstStyle>
            <a:lvl1pPr algn="ctr" eaLnBrk="1" fontAlgn="auto" latinLnBrk="0" hangingPunct="1">
              <a:defRPr sz="4000" u="none" strike="noStrike" kern="1200" cap="none" spc="20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4"/>
            </p:custDataLst>
          </p:nvPr>
        </p:nvSpPr>
        <p:spPr>
          <a:xfrm>
            <a:off x="2421019" y="4511675"/>
            <a:ext cx="7350050" cy="1077985"/>
          </a:xfrm>
        </p:spPr>
        <p:txBody>
          <a:bodyPr lIns="90000" tIns="0" rIns="90000" bIns="46800">
            <a:normAutofit/>
          </a:bodyPr>
          <a:lstStyle>
            <a:lvl1pPr marL="0" indent="0" algn="ctr" eaLnBrk="1" fontAlgn="auto" latinLnBrk="0" hangingPunct="1">
              <a:buNone/>
              <a:defRPr kumimoji="0" lang="zh-CN" altLang="en-US" sz="14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5"/>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lvl1pPr>
              <a:defRPr baseline="0">
                <a:latin typeface="Arial" panose="020B0604020202020204" pitchFamily="34" charset="0"/>
              </a:defRPr>
            </a:lvl1pPr>
          </a:lstStyle>
          <a:p>
            <a:endParaRPr lang="zh-CN" altLang="en-US"/>
          </a:p>
        </p:txBody>
      </p:sp>
      <p:sp>
        <p:nvSpPr>
          <p:cNvPr id="6" name="灯片编号占位符 5"/>
          <p:cNvSpPr>
            <a:spLocks noGrp="1"/>
          </p:cNvSpPr>
          <p:nvPr>
            <p:ph type="sldNum" sz="quarter" idx="12"/>
            <p:custDataLst>
              <p:tags r:id="rId7"/>
            </p:custDataLst>
          </p:nvPr>
        </p:nvSpPr>
        <p:spPr/>
        <p:txBody>
          <a:bodyPr/>
          <a:lstStyle>
            <a:lvl1pPr>
              <a:defRPr baseline="0">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2" name="图片 11" descr="图片1"/>
          <p:cNvPicPr>
            <a:picLocks noChangeAspect="1"/>
          </p:cNvPicPr>
          <p:nvPr userDrawn="1">
            <p:custDataLst>
              <p:tags r:id="rId2"/>
            </p:custDataLst>
          </p:nvPr>
        </p:nvPicPr>
        <p:blipFill>
          <a:blip r:embed="rId3" cstate="email"/>
          <a:srcRect/>
          <a:stretch>
            <a:fillRect/>
          </a:stretch>
        </p:blipFill>
        <p:spPr>
          <a:xfrm>
            <a:off x="0" y="0"/>
            <a:ext cx="12192000" cy="687451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5"/>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6238877" y="952508"/>
            <a:ext cx="5283242" cy="5388907"/>
          </a:xfrm>
        </p:spPr>
        <p:txBody>
          <a:bodyPr>
            <a:noAutofit/>
          </a:bodyPr>
          <a:lstStyle>
            <a:lvl1pPr>
              <a:defRPr sz="1600">
                <a:solidFill>
                  <a:schemeClr val="tx1">
                    <a:lumMod val="75000"/>
                    <a:lumOff val="25000"/>
                  </a:schemeClr>
                </a:solidFill>
                <a:latin typeface="微软雅黑" panose="020B0503020204020204" charset="-122"/>
                <a:ea typeface="微软雅黑" panose="020B0503020204020204" charset="-122"/>
              </a:defRPr>
            </a:lvl1pPr>
            <a:lvl2pPr>
              <a:defRPr sz="1600">
                <a:solidFill>
                  <a:schemeClr val="tx1">
                    <a:lumMod val="75000"/>
                    <a:lumOff val="25000"/>
                  </a:schemeClr>
                </a:solidFill>
                <a:latin typeface="微软雅黑" panose="020B0503020204020204" charset="-122"/>
                <a:ea typeface="微软雅黑" panose="020B0503020204020204" charset="-122"/>
              </a:defRPr>
            </a:lvl2pPr>
            <a:lvl3pPr>
              <a:defRPr sz="1600">
                <a:solidFill>
                  <a:schemeClr val="tx1">
                    <a:lumMod val="75000"/>
                    <a:lumOff val="25000"/>
                  </a:schemeClr>
                </a:solidFill>
                <a:latin typeface="微软雅黑" panose="020B0503020204020204" charset="-122"/>
                <a:ea typeface="微软雅黑" panose="020B0503020204020204" charset="-122"/>
              </a:defRPr>
            </a:lvl3pPr>
            <a:lvl4pPr>
              <a:defRPr sz="1600">
                <a:solidFill>
                  <a:schemeClr val="tx1">
                    <a:lumMod val="75000"/>
                    <a:lumOff val="25000"/>
                  </a:schemeClr>
                </a:solidFill>
                <a:latin typeface="微软雅黑" panose="020B0503020204020204" charset="-122"/>
                <a:ea typeface="微软雅黑" panose="020B0503020204020204" charset="-122"/>
              </a:defRPr>
            </a:lvl4pPr>
            <a:lvl5pPr>
              <a:defRPr sz="1600">
                <a:solidFill>
                  <a:schemeClr val="tx1">
                    <a:lumMod val="75000"/>
                    <a:lumOff val="2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p>
            <a:endParaRPr lang="zh-CN" altLang="en-US"/>
          </a:p>
        </p:txBody>
      </p:sp>
      <p:sp>
        <p:nvSpPr>
          <p:cNvPr id="7" name="灯片编号占位符 6"/>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4" name="图片 13" descr="图片1"/>
          <p:cNvPicPr>
            <a:picLocks noChangeAspect="1"/>
          </p:cNvPicPr>
          <p:nvPr userDrawn="1">
            <p:custDataLst>
              <p:tags r:id="rId2"/>
            </p:custDataLst>
          </p:nvPr>
        </p:nvPicPr>
        <p:blipFill>
          <a:blip r:embed="rId3" cstate="email"/>
          <a:srcRect/>
          <a:stretch>
            <a:fillRect/>
          </a:stretch>
        </p:blipFill>
        <p:spPr>
          <a:xfrm>
            <a:off x="0" y="0"/>
            <a:ext cx="12192000" cy="687451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p>
            <a:endParaRPr lang="zh-CN" altLang="en-US"/>
          </a:p>
        </p:txBody>
      </p:sp>
      <p:sp>
        <p:nvSpPr>
          <p:cNvPr id="9" name="灯片编号占位符 8"/>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图片 6"/>
          <p:cNvPicPr>
            <a:picLocks noChangeAspect="1"/>
          </p:cNvPicPr>
          <p:nvPr userDrawn="1">
            <p:custDataLst>
              <p:tags r:id="rId2"/>
            </p:custDataLst>
          </p:nvPr>
        </p:nvPicPr>
        <p:blipFill rotWithShape="1">
          <a:blip r:embed="rId3" cstate="email"/>
          <a:srcRect/>
          <a:stretch>
            <a:fillRect/>
          </a:stretch>
        </p:blipFill>
        <p:spPr>
          <a:xfrm flipH="1">
            <a:off x="0" y="0"/>
            <a:ext cx="12192000" cy="6858000"/>
          </a:xfrm>
          <a:custGeom>
            <a:avLst/>
            <a:gdLst>
              <a:gd name="connsiteX0" fmla="*/ 11968978 w 12192000"/>
              <a:gd name="connsiteY0" fmla="*/ 205804 h 6858000"/>
              <a:gd name="connsiteX1" fmla="*/ 11968978 w 12192000"/>
              <a:gd name="connsiteY1" fmla="*/ 6628907 h 6858000"/>
              <a:gd name="connsiteX2" fmla="*/ 249045 w 12192000"/>
              <a:gd name="connsiteY2" fmla="*/ 6628907 h 6858000"/>
              <a:gd name="connsiteX3" fmla="*/ 249045 w 12192000"/>
              <a:gd name="connsiteY3" fmla="*/ 205804 h 6858000"/>
              <a:gd name="connsiteX4" fmla="*/ 12192000 w 12192000"/>
              <a:gd name="connsiteY4" fmla="*/ 0 h 6858000"/>
              <a:gd name="connsiteX5" fmla="*/ 0 w 12192000"/>
              <a:gd name="connsiteY5" fmla="*/ 0 h 6858000"/>
              <a:gd name="connsiteX6" fmla="*/ 0 w 12192000"/>
              <a:gd name="connsiteY6" fmla="*/ 6858000 h 6858000"/>
              <a:gd name="connsiteX7" fmla="*/ 1219200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1968978" y="205804"/>
                </a:moveTo>
                <a:lnTo>
                  <a:pt x="11968978" y="6628907"/>
                </a:lnTo>
                <a:lnTo>
                  <a:pt x="249045" y="6628907"/>
                </a:lnTo>
                <a:lnTo>
                  <a:pt x="249045" y="205804"/>
                </a:lnTo>
                <a:close/>
                <a:moveTo>
                  <a:pt x="12192000" y="0"/>
                </a:moveTo>
                <a:lnTo>
                  <a:pt x="0" y="0"/>
                </a:lnTo>
                <a:lnTo>
                  <a:pt x="0" y="6858000"/>
                </a:lnTo>
                <a:lnTo>
                  <a:pt x="12192000" y="6858000"/>
                </a:lnTo>
                <a:close/>
              </a:path>
            </a:pathLst>
          </a:custGeom>
        </p:spPr>
      </p:pic>
      <p:sp>
        <p:nvSpPr>
          <p:cNvPr id="2" name="标题 1"/>
          <p:cNvSpPr>
            <a:spLocks noGrp="1"/>
          </p:cNvSpPr>
          <p:nvPr>
            <p:ph type="title"/>
            <p:custDataLst>
              <p:tags r:id="rId4"/>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dirty="0"/>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12" name="图片 11" descr="图片1"/>
          <p:cNvPicPr>
            <a:picLocks noChangeAspect="1"/>
          </p:cNvPicPr>
          <p:nvPr userDrawn="1">
            <p:custDataLst>
              <p:tags r:id="rId2"/>
            </p:custDataLst>
          </p:nvPr>
        </p:nvPicPr>
        <p:blipFill>
          <a:blip r:embed="rId3" cstate="email"/>
          <a:srcRect/>
          <a:stretch>
            <a:fillRect/>
          </a:stretch>
        </p:blipFill>
        <p:spPr>
          <a:xfrm>
            <a:off x="0" y="0"/>
            <a:ext cx="12192000" cy="6874510"/>
          </a:xfrm>
          <a:prstGeom prst="rect">
            <a:avLst/>
          </a:prstGeom>
        </p:spPr>
      </p:pic>
      <p:sp>
        <p:nvSpPr>
          <p:cNvPr id="2" name="标题 1"/>
          <p:cNvSpPr>
            <a:spLocks noGrp="1"/>
          </p:cNvSpPr>
          <p:nvPr>
            <p:ph type="title"/>
            <p:custDataLst>
              <p:tags r:id="rId4"/>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75000"/>
                    <a:lumOff val="25000"/>
                  </a:schemeClr>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cstate="email"/>
          <a:srcRect/>
          <a:stretch>
            <a:fillRect/>
          </a:stretch>
        </p:blipFill>
        <p:spPr>
          <a:xfrm>
            <a:off x="0" y="0"/>
            <a:ext cx="12192000" cy="6874510"/>
          </a:xfrm>
          <a:prstGeom prst="rect">
            <a:avLst/>
          </a:prstGeom>
        </p:spPr>
      </p:pic>
      <p:sp>
        <p:nvSpPr>
          <p:cNvPr id="2" name="竖排标题 1"/>
          <p:cNvSpPr>
            <a:spLocks noGrp="1"/>
          </p:cNvSpPr>
          <p:nvPr>
            <p:ph type="title" orient="vert"/>
            <p:custDataLst>
              <p:tags r:id="rId4"/>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75000"/>
                    <a:lumOff val="25000"/>
                  </a:schemeClr>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1pPr>
            <a:lvl2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2pPr>
            <a:lvl3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3pPr>
            <a:lvl4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4pPr>
            <a:lvl5pPr indent="0" eaLnBrk="1" fontAlgn="auto" latinLnBrk="0" hangingPunct="1">
              <a:defRPr>
                <a:solidFill>
                  <a:schemeClr val="tx1">
                    <a:lumMod val="75000"/>
                    <a:lumOff val="25000"/>
                  </a:schemeClr>
                </a:solidFill>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p>
            <a:endParaRPr lang="zh-CN" altLang="en-US"/>
          </a:p>
        </p:txBody>
      </p:sp>
      <p:sp>
        <p:nvSpPr>
          <p:cNvPr id="6" name="灯片编号占位符 5"/>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 name="图片 1" descr="图片1"/>
          <p:cNvPicPr>
            <a:picLocks noChangeAspect="1"/>
          </p:cNvPicPr>
          <p:nvPr userDrawn="1">
            <p:custDataLst>
              <p:tags r:id="rId2"/>
            </p:custDataLst>
          </p:nvPr>
        </p:nvPicPr>
        <p:blipFill>
          <a:blip r:embed="rId3" cstate="email"/>
          <a:srcRect/>
          <a:stretch>
            <a:fillRect/>
          </a:stretch>
        </p:blipFill>
        <p:spPr>
          <a:xfrm>
            <a:off x="0" y="0"/>
            <a:ext cx="12192000" cy="6874510"/>
          </a:xfrm>
          <a:prstGeom prst="rect">
            <a:avLst/>
          </a:prstGeom>
        </p:spPr>
      </p:pic>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69930" y="952508"/>
            <a:ext cx="10852237" cy="5388907"/>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7" name="矩形 6"/>
          <p:cNvSpPr/>
          <p:nvPr>
            <p:custDataLst>
              <p:tags r:id="rId3"/>
            </p:custDataLst>
          </p:nvPr>
        </p:nvSpPr>
        <p:spPr>
          <a:xfrm>
            <a:off x="223022" y="217448"/>
            <a:ext cx="11719933" cy="642310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baseline="0">
              <a:latin typeface="Arial" panose="020B0604020202020204" pitchFamily="34" charset="0"/>
            </a:endParaRPr>
          </a:p>
        </p:txBody>
      </p:sp>
      <p:sp>
        <p:nvSpPr>
          <p:cNvPr id="9" name="矩形 8"/>
          <p:cNvSpPr/>
          <p:nvPr>
            <p:custDataLst>
              <p:tags r:id="rId4"/>
            </p:custDataLst>
          </p:nvPr>
        </p:nvSpPr>
        <p:spPr>
          <a:xfrm>
            <a:off x="5794678" y="3431647"/>
            <a:ext cx="211873" cy="211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baseline="0">
              <a:latin typeface="Arial" panose="020B0604020202020204" pitchFamily="34" charset="0"/>
            </a:endParaRPr>
          </a:p>
        </p:txBody>
      </p:sp>
      <p:sp>
        <p:nvSpPr>
          <p:cNvPr id="2" name="标题 1"/>
          <p:cNvSpPr>
            <a:spLocks noGrp="1"/>
          </p:cNvSpPr>
          <p:nvPr>
            <p:ph type="title" hasCustomPrompt="1"/>
            <p:custDataLst>
              <p:tags r:id="rId5"/>
            </p:custDataLst>
          </p:nvPr>
        </p:nvSpPr>
        <p:spPr>
          <a:xfrm>
            <a:off x="1457094" y="2276200"/>
            <a:ext cx="5068451" cy="1530874"/>
          </a:xfrm>
        </p:spPr>
        <p:txBody>
          <a:bodyPr vert="horz" lIns="90000" tIns="46800" rIns="90000" bIns="46800" rtlCol="0" anchor="ctr" anchorCtr="0">
            <a:normAutofit/>
          </a:bodyPr>
          <a:lstStyle>
            <a:lvl1pPr marL="0" marR="0" algn="l" defTabSz="914400" rtl="0" eaLnBrk="1" fontAlgn="auto" latinLnBrk="0" hangingPunct="1">
              <a:lnSpc>
                <a:spcPct val="130000"/>
              </a:lnSpc>
              <a:buNone/>
              <a:defRPr kumimoji="0" lang="zh-CN" altLang="en-US" sz="80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Arial" panose="020B0604020202020204" pitchFamily="34" charset="0"/>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defRPr>
            </a:lvl1pPr>
          </a:lstStyle>
          <a:p>
            <a:fld id="{49AE70B2-8BF9-45C0-BB95-33D1B9D3A854}" type="slidenum">
              <a:rPr lang="zh-CN" altLang="en-US" smtClean="0"/>
            </a:fld>
            <a:endParaRPr lang="zh-CN" altLang="en-US"/>
          </a:p>
        </p:txBody>
      </p:sp>
      <p:sp>
        <p:nvSpPr>
          <p:cNvPr id="8" name="副标题 2"/>
          <p:cNvSpPr>
            <a:spLocks noGrp="1"/>
          </p:cNvSpPr>
          <p:nvPr>
            <p:ph type="subTitle" idx="1" hasCustomPrompt="1"/>
            <p:custDataLst>
              <p:tags r:id="rId9"/>
            </p:custDataLst>
          </p:nvPr>
        </p:nvSpPr>
        <p:spPr>
          <a:xfrm>
            <a:off x="1457095" y="3865435"/>
            <a:ext cx="5068450" cy="439865"/>
          </a:xfrm>
        </p:spPr>
        <p:txBody>
          <a:bodyPr lIns="90000" tIns="0" rIns="90000" bIns="46800" anchor="ctr">
            <a:normAutofit/>
          </a:bodyPr>
          <a:lstStyle>
            <a:lvl1pPr marL="0" indent="0" algn="l" eaLnBrk="1" fontAlgn="auto" latinLnBrk="0" hangingPunct="1">
              <a:lnSpc>
                <a:spcPct val="130000"/>
              </a:lnSpc>
              <a:buNone/>
              <a:defRPr sz="160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blipFill rotWithShape="1">
          <a:blip r:embed="rId2"/>
          <a:stretch>
            <a:fillRect/>
          </a:stretch>
        </a:blipFill>
        <a:effectLst/>
      </p:bgPr>
    </p:bg>
    <p:spTree>
      <p:nvGrpSpPr>
        <p:cNvPr id="1" name=""/>
        <p:cNvGrpSpPr/>
        <p:nvPr/>
      </p:nvGrpSpPr>
      <p:grpSpPr>
        <a:xfrm>
          <a:off x="0" y="0"/>
          <a:ext cx="0" cy="0"/>
          <a:chOff x="0" y="0"/>
          <a:chExt cx="0" cy="0"/>
        </a:xfrm>
      </p:grpSpPr>
      <p:grpSp>
        <p:nvGrpSpPr>
          <p:cNvPr id="6" name="组合 5"/>
          <p:cNvGrpSpPr/>
          <p:nvPr userDrawn="1">
            <p:custDataLst>
              <p:tags r:id="rId3"/>
            </p:custDataLst>
          </p:nvPr>
        </p:nvGrpSpPr>
        <p:grpSpPr>
          <a:xfrm rot="0">
            <a:off x="11019155" y="5965825"/>
            <a:ext cx="920750" cy="648335"/>
            <a:chOff x="11018913" y="5991063"/>
            <a:chExt cx="920484" cy="648101"/>
          </a:xfrm>
          <a:solidFill>
            <a:schemeClr val="accent1">
              <a:lumMod val="60000"/>
              <a:lumOff val="40000"/>
              <a:alpha val="50000"/>
            </a:schemeClr>
          </a:solidFill>
        </p:grpSpPr>
        <p:sp>
          <p:nvSpPr>
            <p:cNvPr id="12" name="矩形 11"/>
            <p:cNvSpPr/>
            <p:nvPr>
              <p:custDataLst>
                <p:tags r:id="rId4"/>
              </p:custDataLst>
            </p:nvPr>
          </p:nvSpPr>
          <p:spPr>
            <a:xfrm rot="18996544">
              <a:off x="11418368" y="5991063"/>
              <a:ext cx="521029" cy="52102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dirty="0">
                <a:latin typeface="Arial" panose="020B0604020202020204" pitchFamily="34" charset="0"/>
                <a:ea typeface="微软雅黑" panose="020B0503020204020204" charset="-122"/>
              </a:endParaRPr>
            </a:p>
          </p:txBody>
        </p:sp>
        <p:sp>
          <p:nvSpPr>
            <p:cNvPr id="13" name="矩形 12"/>
            <p:cNvSpPr/>
            <p:nvPr>
              <p:custDataLst>
                <p:tags r:id="rId5"/>
              </p:custDataLst>
            </p:nvPr>
          </p:nvSpPr>
          <p:spPr>
            <a:xfrm rot="18996544">
              <a:off x="11018913" y="6317863"/>
              <a:ext cx="321301" cy="3213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ea typeface="微软雅黑" panose="020B0503020204020204" charset="-122"/>
              </a:endParaRPr>
            </a:p>
          </p:txBody>
        </p:sp>
      </p:grpSp>
      <p:sp>
        <p:nvSpPr>
          <p:cNvPr id="2" name="标题 1"/>
          <p:cNvSpPr>
            <a:spLocks noGrp="1"/>
          </p:cNvSpPr>
          <p:nvPr>
            <p:ph type="title"/>
            <p:custDataLst>
              <p:tags r:id="rId6"/>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矩形 7"/>
          <p:cNvSpPr/>
          <p:nvPr userDrawn="1">
            <p:custDataLst>
              <p:tags r:id="rId3"/>
            </p:custDataLst>
          </p:nvPr>
        </p:nvSpPr>
        <p:spPr>
          <a:xfrm>
            <a:off x="235585" y="194310"/>
            <a:ext cx="11720830" cy="6470015"/>
          </a:xfrm>
          <a:prstGeom prst="rect">
            <a:avLst/>
          </a:prstGeom>
          <a:solidFill>
            <a:schemeClr val="tx2">
              <a:alpha val="92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baseline="0" dirty="0">
              <a:latin typeface="Arial" panose="020B0604020202020204" pitchFamily="34" charset="0"/>
              <a:ea typeface="微软雅黑" panose="020B0503020204020204" charset="-122"/>
              <a:sym typeface="+mn-ea"/>
            </a:endParaRPr>
          </a:p>
        </p:txBody>
      </p:sp>
      <p:grpSp>
        <p:nvGrpSpPr>
          <p:cNvPr id="9" name="组合 8"/>
          <p:cNvGrpSpPr/>
          <p:nvPr userDrawn="1">
            <p:custDataLst>
              <p:tags r:id="rId4"/>
            </p:custDataLst>
          </p:nvPr>
        </p:nvGrpSpPr>
        <p:grpSpPr>
          <a:xfrm rot="0">
            <a:off x="11019155" y="5965825"/>
            <a:ext cx="920750" cy="648335"/>
            <a:chOff x="11018913" y="5991063"/>
            <a:chExt cx="920484" cy="648101"/>
          </a:xfrm>
          <a:solidFill>
            <a:schemeClr val="accent1">
              <a:lumMod val="60000"/>
              <a:lumOff val="40000"/>
              <a:alpha val="50000"/>
            </a:schemeClr>
          </a:solidFill>
        </p:grpSpPr>
        <p:sp>
          <p:nvSpPr>
            <p:cNvPr id="12" name="矩形 11"/>
            <p:cNvSpPr/>
            <p:nvPr>
              <p:custDataLst>
                <p:tags r:id="rId5"/>
              </p:custDataLst>
            </p:nvPr>
          </p:nvSpPr>
          <p:spPr>
            <a:xfrm rot="18996544">
              <a:off x="11418368" y="5991063"/>
              <a:ext cx="521029" cy="52102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baseline="0" dirty="0">
                <a:latin typeface="Arial" panose="020B0604020202020204" pitchFamily="34" charset="0"/>
                <a:ea typeface="微软雅黑" panose="020B0503020204020204" charset="-122"/>
              </a:endParaRPr>
            </a:p>
          </p:txBody>
        </p:sp>
        <p:sp>
          <p:nvSpPr>
            <p:cNvPr id="13" name="矩形 12"/>
            <p:cNvSpPr/>
            <p:nvPr>
              <p:custDataLst>
                <p:tags r:id="rId6"/>
              </p:custDataLst>
            </p:nvPr>
          </p:nvSpPr>
          <p:spPr>
            <a:xfrm rot="18996544">
              <a:off x="11018913" y="6317863"/>
              <a:ext cx="321301" cy="3213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baseline="0">
                <a:latin typeface="Arial" panose="020B0604020202020204" pitchFamily="34" charset="0"/>
                <a:ea typeface="微软雅黑" panose="020B0503020204020204" charset="-122"/>
              </a:endParaRPr>
            </a:p>
          </p:txBody>
        </p:sp>
      </p:grpSp>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bg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bg1"/>
                </a:solidFill>
                <a:latin typeface="Arial" panose="020B0604020202020204" pitchFamily="34" charset="0"/>
                <a:ea typeface="微软雅黑" panose="020B0503020204020204" charset="-122"/>
              </a:defRPr>
            </a:lvl1pPr>
            <a:lvl2pPr>
              <a:defRPr baseline="0">
                <a:solidFill>
                  <a:schemeClr val="bg1"/>
                </a:solidFill>
                <a:latin typeface="Arial" panose="020B0604020202020204" pitchFamily="34" charset="0"/>
                <a:ea typeface="微软雅黑" panose="020B0503020204020204" charset="-122"/>
              </a:defRPr>
            </a:lvl2pPr>
            <a:lvl3pPr>
              <a:defRPr baseline="0">
                <a:solidFill>
                  <a:schemeClr val="bg1"/>
                </a:solidFill>
                <a:latin typeface="Arial" panose="020B0604020202020204" pitchFamily="34" charset="0"/>
                <a:ea typeface="微软雅黑" panose="020B0503020204020204" charset="-122"/>
              </a:defRPr>
            </a:lvl3pPr>
            <a:lvl4pPr>
              <a:defRPr baseline="0">
                <a:solidFill>
                  <a:schemeClr val="bg1"/>
                </a:solidFill>
                <a:latin typeface="Arial" panose="020B0604020202020204" pitchFamily="34" charset="0"/>
                <a:ea typeface="微软雅黑" panose="020B0503020204020204" charset="-122"/>
              </a:defRPr>
            </a:lvl4pPr>
            <a:lvl5pPr>
              <a:defRPr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3" name="日期占位符 2"/>
          <p:cNvSpPr>
            <a:spLocks noGrp="1"/>
          </p:cNvSpPr>
          <p:nvPr>
            <p:ph type="dt" sz="half" idx="10"/>
            <p:custDataLst>
              <p:tags r:id="rId9"/>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blipFill rotWithShape="1">
          <a:blip r:embed="rId2"/>
          <a:stretch>
            <a:fillRect/>
          </a:stretch>
        </a:blipFill>
        <a:effectLst/>
      </p:bgPr>
    </p:bg>
    <p:spTree>
      <p:nvGrpSpPr>
        <p:cNvPr id="1" name=""/>
        <p:cNvGrpSpPr/>
        <p:nvPr/>
      </p:nvGrpSpPr>
      <p:grpSpPr>
        <a:xfrm>
          <a:off x="0" y="0"/>
          <a:ext cx="0" cy="0"/>
          <a:chOff x="0" y="0"/>
          <a:chExt cx="0" cy="0"/>
        </a:xfrm>
      </p:grpSpPr>
      <p:grpSp>
        <p:nvGrpSpPr>
          <p:cNvPr id="6" name="组合 5"/>
          <p:cNvGrpSpPr/>
          <p:nvPr userDrawn="1">
            <p:custDataLst>
              <p:tags r:id="rId3"/>
            </p:custDataLst>
          </p:nvPr>
        </p:nvGrpSpPr>
        <p:grpSpPr>
          <a:xfrm rot="0">
            <a:off x="11019155" y="5965825"/>
            <a:ext cx="920750" cy="648335"/>
            <a:chOff x="11018913" y="5991063"/>
            <a:chExt cx="920484" cy="648101"/>
          </a:xfrm>
          <a:solidFill>
            <a:schemeClr val="accent1">
              <a:lumMod val="60000"/>
              <a:lumOff val="40000"/>
              <a:alpha val="50000"/>
            </a:schemeClr>
          </a:solidFill>
        </p:grpSpPr>
        <p:sp>
          <p:nvSpPr>
            <p:cNvPr id="12" name="矩形 11"/>
            <p:cNvSpPr/>
            <p:nvPr>
              <p:custDataLst>
                <p:tags r:id="rId4"/>
              </p:custDataLst>
            </p:nvPr>
          </p:nvSpPr>
          <p:spPr>
            <a:xfrm rot="18996544">
              <a:off x="11418368" y="5991063"/>
              <a:ext cx="521029" cy="52102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dirty="0">
                <a:latin typeface="Arial" panose="020B0604020202020204" pitchFamily="34" charset="0"/>
                <a:ea typeface="微软雅黑" panose="020B0503020204020204" charset="-122"/>
              </a:endParaRPr>
            </a:p>
          </p:txBody>
        </p:sp>
        <p:sp>
          <p:nvSpPr>
            <p:cNvPr id="13" name="矩形 12"/>
            <p:cNvSpPr/>
            <p:nvPr>
              <p:custDataLst>
                <p:tags r:id="rId5"/>
              </p:custDataLst>
            </p:nvPr>
          </p:nvSpPr>
          <p:spPr>
            <a:xfrm rot="18996544">
              <a:off x="11018913" y="6317863"/>
              <a:ext cx="321301" cy="3213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ea typeface="微软雅黑" panose="020B0503020204020204" charset="-122"/>
              </a:endParaRPr>
            </a:p>
          </p:txBody>
        </p:sp>
      </p:grpSp>
      <p:sp>
        <p:nvSpPr>
          <p:cNvPr id="8" name="矩形 7"/>
          <p:cNvSpPr/>
          <p:nvPr userDrawn="1">
            <p:custDataLst>
              <p:tags r:id="rId6"/>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baseline="0" dirty="0">
              <a:latin typeface="Arial" panose="020B0604020202020204" pitchFamily="34" charset="0"/>
              <a:ea typeface="微软雅黑" panose="020B0503020204020204" charset="-122"/>
              <a:sym typeface="+mn-ea"/>
            </a:endParaRPr>
          </a:p>
        </p:txBody>
      </p:sp>
      <p:sp>
        <p:nvSpPr>
          <p:cNvPr id="2" name="标题 1"/>
          <p:cNvSpPr>
            <a:spLocks noGrp="1"/>
          </p:cNvSpPr>
          <p:nvPr>
            <p:ph type="title" hasCustomPrompt="1"/>
            <p:custDataLst>
              <p:tags r:id="rId7"/>
            </p:custDataLst>
          </p:nvPr>
        </p:nvSpPr>
        <p:spPr>
          <a:xfrm>
            <a:off x="583200" y="770400"/>
            <a:ext cx="3960000" cy="882000"/>
          </a:xfrm>
        </p:spPr>
        <p:txBody>
          <a:bodyPr anchor="ctr"/>
          <a:lstStyle>
            <a:lvl1pPr>
              <a:defRPr sz="3600" baseline="0">
                <a:solidFill>
                  <a:schemeClr val="bg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bg1"/>
                </a:solidFill>
                <a:latin typeface="Arial" panose="020B0604020202020204" pitchFamily="34" charset="0"/>
                <a:ea typeface="微软雅黑" panose="020B0503020204020204" charset="-122"/>
              </a:defRPr>
            </a:lvl1pPr>
            <a:lvl2pPr>
              <a:defRPr baseline="0">
                <a:solidFill>
                  <a:schemeClr val="bg1"/>
                </a:solidFill>
                <a:latin typeface="Arial" panose="020B0604020202020204" pitchFamily="34" charset="0"/>
                <a:ea typeface="微软雅黑" panose="020B0503020204020204" charset="-122"/>
              </a:defRPr>
            </a:lvl2pPr>
            <a:lvl3pPr>
              <a:defRPr baseline="0">
                <a:solidFill>
                  <a:schemeClr val="bg1"/>
                </a:solidFill>
                <a:latin typeface="Arial" panose="020B0604020202020204" pitchFamily="34" charset="0"/>
                <a:ea typeface="微软雅黑" panose="020B0503020204020204" charset="-122"/>
              </a:defRPr>
            </a:lvl3pPr>
            <a:lvl4pPr>
              <a:defRPr baseline="0">
                <a:solidFill>
                  <a:schemeClr val="bg1"/>
                </a:solidFill>
                <a:latin typeface="Arial" panose="020B0604020202020204" pitchFamily="34" charset="0"/>
                <a:ea typeface="微软雅黑" panose="020B0503020204020204" charset="-122"/>
              </a:defRPr>
            </a:lvl4pPr>
            <a:lvl5pPr>
              <a:defRPr baseline="0">
                <a:solidFill>
                  <a:schemeClr val="bg1"/>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latin typeface="Arial" panose="020B0604020202020204" pitchFamily="34" charset="0"/>
                <a:ea typeface="微软雅黑" panose="020B0503020204020204" charset="-122"/>
              </a:defRPr>
            </a:lvl1pPr>
            <a:lvl2pPr>
              <a:defRPr baseline="0">
                <a:latin typeface="Arial" panose="020B0604020202020204" pitchFamily="34" charset="0"/>
                <a:ea typeface="微软雅黑" panose="020B0503020204020204" charset="-122"/>
              </a:defRPr>
            </a:lvl2pPr>
            <a:lvl3pPr>
              <a:defRPr baseline="0">
                <a:latin typeface="Arial" panose="020B0604020202020204" pitchFamily="34" charset="0"/>
                <a:ea typeface="微软雅黑" panose="020B0503020204020204" charset="-122"/>
              </a:defRPr>
            </a:lvl3pPr>
            <a:lvl4pPr>
              <a:defRPr baseline="0">
                <a:latin typeface="Arial" panose="020B0604020202020204" pitchFamily="34" charset="0"/>
                <a:ea typeface="微软雅黑" panose="020B0503020204020204" charset="-122"/>
              </a:defRPr>
            </a:lvl4pPr>
            <a:lvl5pPr>
              <a:defRPr baseline="0">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blipFill rotWithShape="1">
          <a:blip r:embed="rId2"/>
          <a:stretch>
            <a:fillRect/>
          </a:stretch>
        </a:blipFill>
        <a:effectLst/>
      </p:bgPr>
    </p:bg>
    <p:spTree>
      <p:nvGrpSpPr>
        <p:cNvPr id="1" name=""/>
        <p:cNvGrpSpPr/>
        <p:nvPr/>
      </p:nvGrpSpPr>
      <p:grpSpPr>
        <a:xfrm>
          <a:off x="0" y="0"/>
          <a:ext cx="0" cy="0"/>
          <a:chOff x="0" y="0"/>
          <a:chExt cx="0" cy="0"/>
        </a:xfrm>
      </p:grpSpPr>
      <p:grpSp>
        <p:nvGrpSpPr>
          <p:cNvPr id="11" name="组合 10"/>
          <p:cNvGrpSpPr/>
          <p:nvPr userDrawn="1">
            <p:custDataLst>
              <p:tags r:id="rId3"/>
            </p:custDataLst>
          </p:nvPr>
        </p:nvGrpSpPr>
        <p:grpSpPr>
          <a:xfrm rot="0">
            <a:off x="11019155" y="5965825"/>
            <a:ext cx="920750" cy="648335"/>
            <a:chOff x="11018913" y="5991063"/>
            <a:chExt cx="920484" cy="648101"/>
          </a:xfrm>
          <a:solidFill>
            <a:schemeClr val="accent1">
              <a:lumMod val="60000"/>
              <a:lumOff val="40000"/>
              <a:alpha val="50000"/>
            </a:schemeClr>
          </a:solidFill>
        </p:grpSpPr>
        <p:sp>
          <p:nvSpPr>
            <p:cNvPr id="12" name="矩形 11"/>
            <p:cNvSpPr/>
            <p:nvPr>
              <p:custDataLst>
                <p:tags r:id="rId4"/>
              </p:custDataLst>
            </p:nvPr>
          </p:nvSpPr>
          <p:spPr>
            <a:xfrm rot="18996544">
              <a:off x="11418368" y="5991063"/>
              <a:ext cx="521029" cy="52102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baseline="0" dirty="0">
                <a:latin typeface="Arial" panose="020B0604020202020204" pitchFamily="34" charset="0"/>
                <a:ea typeface="微软雅黑" panose="020B0503020204020204" charset="-122"/>
              </a:endParaRPr>
            </a:p>
          </p:txBody>
        </p:sp>
        <p:sp>
          <p:nvSpPr>
            <p:cNvPr id="14" name="矩形 13"/>
            <p:cNvSpPr/>
            <p:nvPr>
              <p:custDataLst>
                <p:tags r:id="rId5"/>
              </p:custDataLst>
            </p:nvPr>
          </p:nvSpPr>
          <p:spPr>
            <a:xfrm rot="18996544">
              <a:off x="11018913" y="6317863"/>
              <a:ext cx="321301" cy="3213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baseline="0">
                <a:latin typeface="Arial" panose="020B0604020202020204" pitchFamily="34" charset="0"/>
                <a:ea typeface="微软雅黑" panose="020B0503020204020204" charset="-122"/>
              </a:endParaRPr>
            </a:p>
          </p:txBody>
        </p:sp>
      </p:grpSp>
      <p:sp>
        <p:nvSpPr>
          <p:cNvPr id="10" name="矩形 9"/>
          <p:cNvSpPr/>
          <p:nvPr userDrawn="1">
            <p:custDataLst>
              <p:tags r:id="rId6"/>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baseline="0">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bg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latin typeface="Arial" panose="020B0604020202020204" pitchFamily="34" charset="0"/>
                <a:ea typeface="微软雅黑" panose="020B0503020204020204" charset="-122"/>
              </a:defRPr>
            </a:lvl1pPr>
            <a:lvl2pPr>
              <a:defRPr baseline="0">
                <a:latin typeface="Arial" panose="020B0604020202020204" pitchFamily="34" charset="0"/>
                <a:ea typeface="微软雅黑" panose="020B0503020204020204" charset="-122"/>
              </a:defRPr>
            </a:lvl2pPr>
            <a:lvl3pPr>
              <a:defRPr baseline="0">
                <a:latin typeface="Arial" panose="020B0604020202020204" pitchFamily="34" charset="0"/>
                <a:ea typeface="微软雅黑" panose="020B0503020204020204" charset="-122"/>
              </a:defRPr>
            </a:lvl3pPr>
            <a:lvl4pPr>
              <a:defRPr baseline="0">
                <a:latin typeface="Arial" panose="020B0604020202020204" pitchFamily="34" charset="0"/>
                <a:ea typeface="微软雅黑" panose="020B0503020204020204" charset="-122"/>
              </a:defRPr>
            </a:lvl4pPr>
            <a:lvl5pPr>
              <a:defRPr baseline="0">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矩形 7"/>
          <p:cNvSpPr/>
          <p:nvPr userDrawn="1">
            <p:custDataLst>
              <p:tags r:id="rId3"/>
            </p:custDataLst>
          </p:nvPr>
        </p:nvSpPr>
        <p:spPr>
          <a:xfrm>
            <a:off x="0" y="5038166"/>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baseline="0">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4"/>
            </p:custDataLst>
          </p:nvPr>
        </p:nvSpPr>
        <p:spPr>
          <a:xfrm>
            <a:off x="604800" y="669600"/>
            <a:ext cx="10976400" cy="565200"/>
          </a:xfrm>
        </p:spPr>
        <p:txBody>
          <a:bodyPr anchor="ctr"/>
          <a:lstStyle>
            <a:lvl1pPr algn="ctr">
              <a:defRPr sz="3200"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latin typeface="Arial" panose="020B0604020202020204" pitchFamily="34" charset="0"/>
                <a:ea typeface="微软雅黑" panose="020B0503020204020204" charset="-122"/>
              </a:defRPr>
            </a:lvl1pPr>
            <a:lvl2pPr>
              <a:defRPr baseline="0">
                <a:latin typeface="Arial" panose="020B0604020202020204" pitchFamily="34" charset="0"/>
                <a:ea typeface="微软雅黑" panose="020B0503020204020204" charset="-122"/>
              </a:defRPr>
            </a:lvl2pPr>
            <a:lvl3pPr>
              <a:defRPr baseline="0">
                <a:latin typeface="Arial" panose="020B0604020202020204" pitchFamily="34" charset="0"/>
                <a:ea typeface="微软雅黑" panose="020B0503020204020204" charset="-122"/>
              </a:defRPr>
            </a:lvl3pPr>
            <a:lvl4pPr>
              <a:defRPr baseline="0">
                <a:latin typeface="Arial" panose="020B0604020202020204" pitchFamily="34" charset="0"/>
                <a:ea typeface="微软雅黑" panose="020B0503020204020204" charset="-122"/>
              </a:defRPr>
            </a:lvl4pPr>
            <a:lvl5pPr>
              <a:defRPr baseline="0">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marL="0" indent="0">
              <a:buNone/>
              <a:defRPr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blipFill rotWithShape="1">
          <a:blip r:embed="rId2"/>
          <a:stretch>
            <a:fillRect/>
          </a:stretch>
        </a:blipFill>
        <a:effectLst/>
      </p:bgPr>
    </p:bg>
    <p:spTree>
      <p:nvGrpSpPr>
        <p:cNvPr id="1" name=""/>
        <p:cNvGrpSpPr/>
        <p:nvPr/>
      </p:nvGrpSpPr>
      <p:grpSpPr>
        <a:xfrm>
          <a:off x="0" y="0"/>
          <a:ext cx="0" cy="0"/>
          <a:chOff x="0" y="0"/>
          <a:chExt cx="0" cy="0"/>
        </a:xfrm>
      </p:grpSpPr>
      <p:grpSp>
        <p:nvGrpSpPr>
          <p:cNvPr id="12" name="组合 11"/>
          <p:cNvGrpSpPr/>
          <p:nvPr userDrawn="1">
            <p:custDataLst>
              <p:tags r:id="rId3"/>
            </p:custDataLst>
          </p:nvPr>
        </p:nvGrpSpPr>
        <p:grpSpPr>
          <a:xfrm rot="0">
            <a:off x="11019155" y="5965825"/>
            <a:ext cx="920750" cy="648335"/>
            <a:chOff x="11018913" y="5991063"/>
            <a:chExt cx="920484" cy="648101"/>
          </a:xfrm>
          <a:solidFill>
            <a:schemeClr val="accent1">
              <a:lumMod val="60000"/>
              <a:lumOff val="40000"/>
              <a:alpha val="50000"/>
            </a:schemeClr>
          </a:solidFill>
        </p:grpSpPr>
        <p:sp>
          <p:nvSpPr>
            <p:cNvPr id="14" name="矩形 13"/>
            <p:cNvSpPr/>
            <p:nvPr>
              <p:custDataLst>
                <p:tags r:id="rId4"/>
              </p:custDataLst>
            </p:nvPr>
          </p:nvSpPr>
          <p:spPr>
            <a:xfrm rot="18996544">
              <a:off x="11418368" y="5991063"/>
              <a:ext cx="521029" cy="52102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baseline="0" dirty="0">
                <a:latin typeface="Arial" panose="020B0604020202020204" pitchFamily="34" charset="0"/>
                <a:ea typeface="微软雅黑" panose="020B0503020204020204" charset="-122"/>
              </a:endParaRPr>
            </a:p>
          </p:txBody>
        </p:sp>
        <p:sp>
          <p:nvSpPr>
            <p:cNvPr id="15" name="矩形 14"/>
            <p:cNvSpPr/>
            <p:nvPr>
              <p:custDataLst>
                <p:tags r:id="rId5"/>
              </p:custDataLst>
            </p:nvPr>
          </p:nvSpPr>
          <p:spPr>
            <a:xfrm rot="18996544">
              <a:off x="11018913" y="6317863"/>
              <a:ext cx="321301" cy="3213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baseline="0">
                <a:latin typeface="Arial" panose="020B0604020202020204" pitchFamily="34" charset="0"/>
                <a:ea typeface="微软雅黑" panose="020B0503020204020204" charset="-122"/>
              </a:endParaRPr>
            </a:p>
          </p:txBody>
        </p:sp>
      </p:grpSp>
      <p:sp>
        <p:nvSpPr>
          <p:cNvPr id="10" name="矩形 9"/>
          <p:cNvSpPr/>
          <p:nvPr userDrawn="1">
            <p:custDataLst>
              <p:tags r:id="rId6"/>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baseline="0">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bg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latin typeface="Arial" panose="020B0604020202020204" pitchFamily="34" charset="0"/>
                <a:ea typeface="微软雅黑" panose="020B0503020204020204" charset="-122"/>
              </a:defRPr>
            </a:lvl1pPr>
            <a:lvl2pPr>
              <a:defRPr baseline="0">
                <a:latin typeface="Arial" panose="020B0604020202020204" pitchFamily="34" charset="0"/>
                <a:ea typeface="微软雅黑" panose="020B0503020204020204" charset="-122"/>
              </a:defRPr>
            </a:lvl2pPr>
            <a:lvl3pPr>
              <a:defRPr baseline="0">
                <a:latin typeface="Arial" panose="020B0604020202020204" pitchFamily="34" charset="0"/>
                <a:ea typeface="微软雅黑" panose="020B0503020204020204" charset="-122"/>
              </a:defRPr>
            </a:lvl3pPr>
            <a:lvl4pPr>
              <a:defRPr baseline="0">
                <a:latin typeface="Arial" panose="020B0604020202020204" pitchFamily="34" charset="0"/>
                <a:ea typeface="微软雅黑" panose="020B0503020204020204" charset="-122"/>
              </a:defRPr>
            </a:lvl4pPr>
            <a:lvl5pPr>
              <a:defRPr baseline="0">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latin typeface="Arial" panose="020B0604020202020204" pitchFamily="34" charset="0"/>
                <a:ea typeface="微软雅黑" panose="020B0503020204020204" charset="-122"/>
              </a:defRPr>
            </a:lvl1pPr>
            <a:lvl2pPr>
              <a:defRPr baseline="0">
                <a:latin typeface="Arial" panose="020B0604020202020204" pitchFamily="34" charset="0"/>
                <a:ea typeface="微软雅黑" panose="020B0503020204020204" charset="-122"/>
              </a:defRPr>
            </a:lvl2pPr>
            <a:lvl3pPr>
              <a:defRPr baseline="0">
                <a:latin typeface="Arial" panose="020B0604020202020204" pitchFamily="34" charset="0"/>
                <a:ea typeface="微软雅黑" panose="020B0503020204020204" charset="-122"/>
              </a:defRPr>
            </a:lvl3pPr>
            <a:lvl4pPr>
              <a:defRPr baseline="0">
                <a:latin typeface="Arial" panose="020B0604020202020204" pitchFamily="34" charset="0"/>
                <a:ea typeface="微软雅黑" panose="020B0503020204020204" charset="-122"/>
              </a:defRPr>
            </a:lvl4pPr>
            <a:lvl5pPr>
              <a:defRPr baseline="0">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矩形 7"/>
          <p:cNvSpPr/>
          <p:nvPr userDrawn="1">
            <p:custDataLst>
              <p:tags r:id="rId3"/>
            </p:custDataLst>
          </p:nvPr>
        </p:nvSpPr>
        <p:spPr>
          <a:xfrm rot="2687804">
            <a:off x="3850710" y="1183710"/>
            <a:ext cx="4490580" cy="449058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aseline="0">
              <a:latin typeface="Arial" panose="020B0604020202020204" pitchFamily="34" charset="0"/>
              <a:ea typeface="微软雅黑" panose="020B0503020204020204" charset="-122"/>
              <a:sym typeface="Calibri" panose="020F0502020204030204" charset="0"/>
            </a:endParaRPr>
          </a:p>
        </p:txBody>
      </p:sp>
      <p:sp>
        <p:nvSpPr>
          <p:cNvPr id="10" name="矩形 9"/>
          <p:cNvSpPr/>
          <p:nvPr userDrawn="1">
            <p:custDataLst>
              <p:tags r:id="rId4"/>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800" baseline="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5"/>
            </p:custDataLst>
          </p:nvPr>
        </p:nvSpPr>
        <p:spPr>
          <a:xfrm>
            <a:off x="1522800" y="1339200"/>
            <a:ext cx="9144000" cy="2386800"/>
          </a:xfrm>
        </p:spPr>
        <p:txBody>
          <a:bodyPr anchor="b"/>
          <a:lstStyle>
            <a:lvl1pPr algn="ctr">
              <a:defRPr sz="6000" baseline="0">
                <a:solidFill>
                  <a:schemeClr val="tx1">
                    <a:lumMod val="75000"/>
                    <a:lumOff val="2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9"/>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 name="图片 4"/>
          <p:cNvPicPr/>
          <p:nvPr userDrawn="1">
            <p:custDataLst>
              <p:tags r:id="rId2"/>
            </p:custDataLst>
          </p:nvPr>
        </p:nvPicPr>
        <p:blipFill>
          <a:blip r:embed="rId3" r:link="rId4"/>
          <a:stretch>
            <a:fillRect/>
          </a:stretch>
        </p:blipFill>
        <p:spPr>
          <a:xfrm>
            <a:off x="0" y="0"/>
            <a:ext cx="9144000" cy="6858000"/>
          </a:xfrm>
          <a:prstGeom prst="rect">
            <a:avLst/>
          </a:prstGeom>
        </p:spPr>
      </p:pic>
      <p:sp>
        <p:nvSpPr>
          <p:cNvPr id="16" name="日期占位符 15"/>
          <p:cNvSpPr>
            <a:spLocks noGrp="1"/>
          </p:cNvSpPr>
          <p:nvPr>
            <p:ph type="dt" sz="half" idx="10"/>
            <p:custDataLst>
              <p:tags r:id="rId5"/>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7"/>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2" name="标题 1"/>
          <p:cNvSpPr>
            <a:spLocks noGrp="1"/>
          </p:cNvSpPr>
          <p:nvPr>
            <p:ph type="ctrTitle" idx="13" hasCustomPrompt="1"/>
            <p:custDataLst>
              <p:tags r:id="rId8"/>
            </p:custDataLst>
          </p:nvPr>
        </p:nvSpPr>
        <p:spPr>
          <a:xfrm>
            <a:off x="2190750" y="2758679"/>
            <a:ext cx="4762500" cy="1049179"/>
          </a:xfrm>
        </p:spPr>
        <p:txBody>
          <a:bodyPr vert="horz" wrap="square" lIns="0" tIns="0" rIns="0" bIns="0" rtlCol="0" anchor="b" anchorCtr="0">
            <a:normAutofit/>
          </a:bodyPr>
          <a:lstStyle>
            <a:lvl1pPr algn="ctr">
              <a:defRPr lang="zh-CN" altLang="en-US" sz="5400" b="0" spc="7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pPr marL="0" lvl="0" algn="dist"/>
            <a:r>
              <a:rPr lang="zh-CN" altLang="en-US" dirty="0"/>
              <a:t>编辑标题</a:t>
            </a:r>
            <a:endParaRPr lang="zh-CN" altLang="en-US" dirty="0"/>
          </a:p>
        </p:txBody>
      </p:sp>
      <p:sp>
        <p:nvSpPr>
          <p:cNvPr id="3" name="副标题 2"/>
          <p:cNvSpPr>
            <a:spLocks noGrp="1"/>
          </p:cNvSpPr>
          <p:nvPr>
            <p:ph type="subTitle" idx="14" hasCustomPrompt="1"/>
            <p:custDataLst>
              <p:tags r:id="rId9"/>
            </p:custDataLst>
          </p:nvPr>
        </p:nvSpPr>
        <p:spPr>
          <a:xfrm>
            <a:off x="2190750" y="4231085"/>
            <a:ext cx="4762500" cy="270986"/>
          </a:xfrm>
        </p:spPr>
        <p:txBody>
          <a:bodyPr vert="horz" wrap="square" lIns="0" tIns="0" rIns="0" bIns="0" rtlCol="0" anchor="t" anchorCtr="0">
            <a:normAutofit/>
          </a:bodyPr>
          <a:lstStyle>
            <a:lvl1pPr algn="ctr">
              <a:defRPr lang="zh-CN" altLang="en-US" sz="1500" spc="200">
                <a:ln>
                  <a:noFill/>
                </a:ln>
                <a:solidFill>
                  <a:schemeClr val="tx1">
                    <a:lumMod val="65000"/>
                    <a:lumOff val="35000"/>
                  </a:schemeClr>
                </a:solidFill>
                <a:effectLst/>
                <a:uLnTx/>
                <a:latin typeface="Arial" panose="020B0604020202020204" pitchFamily="34" charset="0"/>
                <a:ea typeface="微软雅黑" panose="020B0503020204020204" charset="-122"/>
                <a:cs typeface="微软雅黑" panose="020B0503020204020204" charset="-122"/>
              </a:defRPr>
            </a:lvl1pPr>
          </a:lstStyle>
          <a:p>
            <a:pPr marL="0" lvl="0" indent="0" algn="ctr">
              <a:lnSpc>
                <a:spcPct val="100000"/>
              </a:lnSpc>
              <a:spcAft>
                <a:spcPts val="0"/>
              </a:spcAft>
              <a:buClrTx/>
              <a:buSzTx/>
              <a:buNone/>
            </a:pPr>
            <a:r>
              <a:rPr lang="zh-CN" altLang="en-US"/>
              <a:t>单击此处编辑副标题</a:t>
            </a:r>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0" y="0"/>
            <a:ext cx="9144000" cy="777851"/>
            <a:chOff x="0" y="0"/>
            <a:chExt cx="12192000" cy="777851"/>
          </a:xfrm>
        </p:grpSpPr>
        <p:pic>
          <p:nvPicPr>
            <p:cNvPr id="8" name="图片 7"/>
            <p:cNvPicPr/>
            <p:nvPr userDrawn="1">
              <p:custDataLst>
                <p:tags r:id="rId3"/>
              </p:custDataLst>
            </p:nvPr>
          </p:nvPicPr>
          <p:blipFill>
            <a:blip r:embed="rId4" r:link="rId5" cstate="screen"/>
            <a:stretch>
              <a:fillRect/>
            </a:stretch>
          </p:blipFill>
          <p:spPr>
            <a:xfrm>
              <a:off x="0" y="0"/>
              <a:ext cx="720090" cy="525338"/>
            </a:xfrm>
            <a:prstGeom prst="rect">
              <a:avLst/>
            </a:prstGeom>
          </p:spPr>
        </p:pic>
        <p:pic>
          <p:nvPicPr>
            <p:cNvPr id="7" name="图片 6"/>
            <p:cNvPicPr/>
            <p:nvPr userDrawn="1">
              <p:custDataLst>
                <p:tags r:id="rId6"/>
              </p:custDataLst>
            </p:nvPr>
          </p:nvPicPr>
          <p:blipFill>
            <a:blip r:embed="rId7" r:link="rId8" cstate="screen"/>
            <a:stretch>
              <a:fillRect/>
            </a:stretch>
          </p:blipFill>
          <p:spPr>
            <a:xfrm>
              <a:off x="11471910" y="0"/>
              <a:ext cx="720090" cy="777851"/>
            </a:xfrm>
            <a:prstGeom prst="rect">
              <a:avLst/>
            </a:prstGeom>
          </p:spPr>
        </p:pic>
      </p:grpSp>
      <p:sp>
        <p:nvSpPr>
          <p:cNvPr id="2" name="标题 1"/>
          <p:cNvSpPr>
            <a:spLocks noGrp="1"/>
          </p:cNvSpPr>
          <p:nvPr>
            <p:ph type="title"/>
            <p:custDataLst>
              <p:tags r:id="rId9"/>
            </p:custDataLst>
          </p:nvPr>
        </p:nvSpPr>
        <p:spPr>
          <a:xfrm>
            <a:off x="502411" y="498479"/>
            <a:ext cx="8139178" cy="331473"/>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10"/>
            </p:custDataLst>
          </p:nvPr>
        </p:nvSpPr>
        <p:spPr>
          <a:xfrm>
            <a:off x="502411" y="1626121"/>
            <a:ext cx="8139178" cy="4041680"/>
          </a:xfrm>
        </p:spPr>
        <p:txBody>
          <a:bodyPr vert="horz" wrap="square"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1"/>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3"/>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图片 8"/>
          <p:cNvPicPr/>
          <p:nvPr userDrawn="1">
            <p:custDataLst>
              <p:tags r:id="rId2"/>
            </p:custDataLst>
          </p:nvPr>
        </p:nvPicPr>
        <p:blipFill>
          <a:blip r:embed="rId3" r:link="rId4" cstate="screen"/>
          <a:stretch>
            <a:fillRect/>
          </a:stretch>
        </p:blipFill>
        <p:spPr>
          <a:xfrm>
            <a:off x="0" y="1905000"/>
            <a:ext cx="2434505" cy="3048000"/>
          </a:xfrm>
          <a:prstGeom prst="rect">
            <a:avLst/>
          </a:prstGeom>
        </p:spPr>
      </p:pic>
      <p:pic>
        <p:nvPicPr>
          <p:cNvPr id="8" name="图片 7"/>
          <p:cNvPicPr/>
          <p:nvPr userDrawn="1">
            <p:custDataLst>
              <p:tags r:id="rId5"/>
            </p:custDataLst>
          </p:nvPr>
        </p:nvPicPr>
        <p:blipFill>
          <a:blip r:embed="rId6" r:link="rId7" cstate="screen"/>
          <a:stretch>
            <a:fillRect/>
          </a:stretch>
        </p:blipFill>
        <p:spPr>
          <a:xfrm>
            <a:off x="6709495" y="1905000"/>
            <a:ext cx="2434505" cy="3048000"/>
          </a:xfrm>
          <a:prstGeom prst="rect">
            <a:avLst/>
          </a:prstGeom>
        </p:spPr>
      </p:pic>
      <p:sp>
        <p:nvSpPr>
          <p:cNvPr id="7" name="矩形 6"/>
          <p:cNvSpPr/>
          <p:nvPr userDrawn="1">
            <p:custDataLst>
              <p:tags r:id="rId8"/>
            </p:custDataLst>
          </p:nvPr>
        </p:nvSpPr>
        <p:spPr>
          <a:xfrm>
            <a:off x="219056" y="303809"/>
            <a:ext cx="8705888" cy="6250382"/>
          </a:xfrm>
          <a:prstGeom prst="rect">
            <a:avLst/>
          </a:prstGeom>
          <a:solidFill>
            <a:schemeClr val="bg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350"/>
          </a:p>
        </p:txBody>
      </p:sp>
      <p:sp>
        <p:nvSpPr>
          <p:cNvPr id="4" name="日期占位符 3"/>
          <p:cNvSpPr>
            <a:spLocks noGrp="1"/>
          </p:cNvSpPr>
          <p:nvPr>
            <p:ph type="dt" sz="half" idx="10"/>
            <p:custDataLst>
              <p:tags r:id="rId9"/>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1"/>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副标题 1"/>
          <p:cNvSpPr>
            <a:spLocks noGrp="1"/>
          </p:cNvSpPr>
          <p:nvPr>
            <p:ph type="subTitle" idx="13" hasCustomPrompt="1"/>
            <p:custDataLst>
              <p:tags r:id="rId12"/>
            </p:custDataLst>
          </p:nvPr>
        </p:nvSpPr>
        <p:spPr>
          <a:xfrm>
            <a:off x="2484120" y="4343798"/>
            <a:ext cx="4175760" cy="551021"/>
          </a:xfrm>
        </p:spPr>
        <p:txBody>
          <a:bodyPr vert="horz" wrap="square" lIns="0" tIns="0" rIns="0" bIns="0" rtlCol="0" anchor="t" anchorCtr="0">
            <a:normAutofit/>
          </a:bodyPr>
          <a:lstStyle>
            <a:lvl1pPr algn="ctr">
              <a:defRPr kumimoji="0" lang="zh-CN" altLang="en-US" b="0" i="0" spc="200">
                <a:ln>
                  <a:noFill/>
                </a:ln>
                <a:solidFill>
                  <a:schemeClr val="tx1">
                    <a:lumMod val="65000"/>
                    <a:lumOff val="35000"/>
                  </a:schemeClr>
                </a:solidFill>
                <a:effectLst/>
                <a:uLnTx/>
                <a:latin typeface="Arial" panose="020B0604020202020204" pitchFamily="34" charset="0"/>
                <a:ea typeface="微软雅黑" panose="020B0503020204020204" charset="-122"/>
              </a:defRPr>
            </a:lvl1pPr>
          </a:lstStyle>
          <a:p>
            <a:pPr marL="0" marR="0" lvl="0" indent="0" algn="ctr">
              <a:spcAft>
                <a:spcPts val="0"/>
              </a:spcAft>
              <a:buClrTx/>
              <a:buSzTx/>
              <a:buNone/>
            </a:pPr>
            <a:r>
              <a:rPr lang="zh-CN" altLang="en-US"/>
              <a:t>单击此处编辑副标题</a:t>
            </a:r>
            <a:endParaRPr lang="zh-CN" altLang="en-US"/>
          </a:p>
        </p:txBody>
      </p:sp>
      <p:sp>
        <p:nvSpPr>
          <p:cNvPr id="3" name="标题 2"/>
          <p:cNvSpPr>
            <a:spLocks noGrp="1"/>
          </p:cNvSpPr>
          <p:nvPr>
            <p:ph type="ctrTitle" idx="14" hasCustomPrompt="1"/>
            <p:custDataLst>
              <p:tags r:id="rId13"/>
            </p:custDataLst>
          </p:nvPr>
        </p:nvSpPr>
        <p:spPr>
          <a:xfrm>
            <a:off x="2484120" y="3317557"/>
            <a:ext cx="4175760" cy="626745"/>
          </a:xfrm>
        </p:spPr>
        <p:txBody>
          <a:bodyPr vert="horz" wrap="square" lIns="0" tIns="0" rIns="0" bIns="0" rtlCol="0" anchor="b" anchorCtr="0">
            <a:normAutofit/>
          </a:bodyPr>
          <a:lstStyle>
            <a:lvl1pPr algn="dist">
              <a:defRPr kumimoji="0" lang="zh-CN" altLang="en-US" sz="3000" b="0" i="0" spc="400" baseline="0">
                <a:ln>
                  <a:noFill/>
                </a:ln>
                <a:solidFill>
                  <a:schemeClr val="tx1">
                    <a:lumMod val="85000"/>
                    <a:lumOff val="15000"/>
                  </a:schemeClr>
                </a:solidFill>
                <a:effectLst/>
                <a:uLnTx/>
                <a:latin typeface="Arial" panose="020B0604020202020204" pitchFamily="34" charset="0"/>
                <a:ea typeface="汉仪旗黑-85S" panose="00020600040101010101" pitchFamily="18" charset="-122"/>
              </a:defRPr>
            </a:lvl1pPr>
          </a:lstStyle>
          <a:p>
            <a:pPr marL="0" marR="0" lvl="0" indent="0" algn="dist">
              <a:spcAft>
                <a:spcPts val="0"/>
              </a:spcAft>
              <a:buClrTx/>
              <a:buSzTx/>
              <a:buFontTx/>
            </a:pPr>
            <a:r>
              <a:rPr lang="zh-CN" altLang="en-US"/>
              <a:t>编辑标题</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0" y="0"/>
            <a:ext cx="9144000" cy="777851"/>
            <a:chOff x="0" y="0"/>
            <a:chExt cx="12192000" cy="777851"/>
          </a:xfrm>
        </p:grpSpPr>
        <p:pic>
          <p:nvPicPr>
            <p:cNvPr id="9" name="图片 8"/>
            <p:cNvPicPr/>
            <p:nvPr userDrawn="1">
              <p:custDataLst>
                <p:tags r:id="rId3"/>
              </p:custDataLst>
            </p:nvPr>
          </p:nvPicPr>
          <p:blipFill>
            <a:blip r:embed="rId4" r:link="rId5" cstate="screen"/>
            <a:stretch>
              <a:fillRect/>
            </a:stretch>
          </p:blipFill>
          <p:spPr>
            <a:xfrm>
              <a:off x="0" y="0"/>
              <a:ext cx="720090" cy="525338"/>
            </a:xfrm>
            <a:prstGeom prst="rect">
              <a:avLst/>
            </a:prstGeom>
          </p:spPr>
        </p:pic>
        <p:pic>
          <p:nvPicPr>
            <p:cNvPr id="8" name="图片 7"/>
            <p:cNvPicPr/>
            <p:nvPr userDrawn="1">
              <p:custDataLst>
                <p:tags r:id="rId6"/>
              </p:custDataLst>
            </p:nvPr>
          </p:nvPicPr>
          <p:blipFill>
            <a:blip r:embed="rId7" r:link="rId8" cstate="screen"/>
            <a:stretch>
              <a:fillRect/>
            </a:stretch>
          </p:blipFill>
          <p:spPr>
            <a:xfrm>
              <a:off x="11471910" y="0"/>
              <a:ext cx="720090" cy="777851"/>
            </a:xfrm>
            <a:prstGeom prst="rect">
              <a:avLst/>
            </a:prstGeom>
          </p:spPr>
        </p:pic>
      </p:grpSp>
      <p:sp>
        <p:nvSpPr>
          <p:cNvPr id="2" name="标题 1"/>
          <p:cNvSpPr>
            <a:spLocks noGrp="1"/>
          </p:cNvSpPr>
          <p:nvPr>
            <p:ph type="title"/>
            <p:custDataLst>
              <p:tags r:id="rId9"/>
            </p:custDataLst>
          </p:nvPr>
        </p:nvSpPr>
        <p:spPr>
          <a:xfrm>
            <a:off x="502411" y="498479"/>
            <a:ext cx="8139178" cy="331473"/>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0"/>
            </p:custDataLst>
          </p:nvPr>
        </p:nvSpPr>
        <p:spPr>
          <a:xfrm>
            <a:off x="502447" y="1626121"/>
            <a:ext cx="3962432" cy="4041680"/>
          </a:xfrm>
        </p:spPr>
        <p:txBody>
          <a:bodyPr vert="horz" wrap="square"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1"/>
            </p:custDataLst>
          </p:nvPr>
        </p:nvSpPr>
        <p:spPr>
          <a:xfrm>
            <a:off x="4679158" y="1626121"/>
            <a:ext cx="3962432" cy="4041680"/>
          </a:xfrm>
        </p:spPr>
        <p:txBody>
          <a:bodyPr wrap="square" lIns="90170" tIns="46990" rIns="90170" bIns="46990">
            <a:normAutofit/>
          </a:bodyPr>
          <a:lstStyle>
            <a:lvl1pPr eaLnBrk="1" fontAlgn="auto" latinLnBrk="0" hangingPunct="1">
              <a:defRPr sz="1200">
                <a:solidFill>
                  <a:schemeClr val="tx1"/>
                </a:solidFill>
                <a:latin typeface="Arial" panose="020B0604020202020204" pitchFamily="34" charset="0"/>
                <a:ea typeface="微软雅黑" panose="020B0503020204020204" charset="-122"/>
              </a:defRPr>
            </a:lvl1pPr>
            <a:lvl2pPr eaLnBrk="1" fontAlgn="auto" latinLnBrk="0" hangingPunct="1">
              <a:defRPr sz="1200">
                <a:solidFill>
                  <a:schemeClr val="tx1"/>
                </a:solidFill>
                <a:latin typeface="Arial" panose="020B0604020202020204" pitchFamily="34" charset="0"/>
                <a:ea typeface="微软雅黑" panose="020B0503020204020204" charset="-122"/>
              </a:defRPr>
            </a:lvl2pPr>
            <a:lvl3pPr eaLnBrk="1" fontAlgn="auto" latinLnBrk="0" hangingPunct="1">
              <a:defRPr sz="1200">
                <a:solidFill>
                  <a:schemeClr val="tx1"/>
                </a:solidFill>
                <a:latin typeface="Arial" panose="020B0604020202020204" pitchFamily="34" charset="0"/>
                <a:ea typeface="微软雅黑" panose="020B0503020204020204" charset="-122"/>
              </a:defRPr>
            </a:lvl3pPr>
            <a:lvl4pPr eaLnBrk="1" fontAlgn="auto" latinLnBrk="0" hangingPunct="1">
              <a:defRPr sz="1200">
                <a:solidFill>
                  <a:schemeClr val="tx1"/>
                </a:solidFill>
                <a:latin typeface="Arial" panose="020B0604020202020204" pitchFamily="34" charset="0"/>
                <a:ea typeface="微软雅黑" panose="020B0503020204020204" charset="-122"/>
              </a:defRPr>
            </a:lvl4pPr>
            <a:lvl5pPr eaLnBrk="1" fontAlgn="auto" latinLnBrk="0" hangingPunct="1">
              <a:defRPr sz="12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2"/>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3"/>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4"/>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0" y="0"/>
            <a:ext cx="9144000" cy="777851"/>
            <a:chOff x="0" y="0"/>
            <a:chExt cx="12192000" cy="777851"/>
          </a:xfrm>
        </p:grpSpPr>
        <p:pic>
          <p:nvPicPr>
            <p:cNvPr id="11" name="图片 10"/>
            <p:cNvPicPr/>
            <p:nvPr userDrawn="1">
              <p:custDataLst>
                <p:tags r:id="rId3"/>
              </p:custDataLst>
            </p:nvPr>
          </p:nvPicPr>
          <p:blipFill>
            <a:blip r:embed="rId4" r:link="rId5" cstate="screen"/>
            <a:stretch>
              <a:fillRect/>
            </a:stretch>
          </p:blipFill>
          <p:spPr>
            <a:xfrm>
              <a:off x="0" y="0"/>
              <a:ext cx="720090" cy="525338"/>
            </a:xfrm>
            <a:prstGeom prst="rect">
              <a:avLst/>
            </a:prstGeom>
          </p:spPr>
        </p:pic>
        <p:pic>
          <p:nvPicPr>
            <p:cNvPr id="10" name="图片 9"/>
            <p:cNvPicPr/>
            <p:nvPr userDrawn="1">
              <p:custDataLst>
                <p:tags r:id="rId6"/>
              </p:custDataLst>
            </p:nvPr>
          </p:nvPicPr>
          <p:blipFill>
            <a:blip r:embed="rId7" r:link="rId8" cstate="screen"/>
            <a:stretch>
              <a:fillRect/>
            </a:stretch>
          </p:blipFill>
          <p:spPr>
            <a:xfrm>
              <a:off x="11471910" y="0"/>
              <a:ext cx="720090" cy="777851"/>
            </a:xfrm>
            <a:prstGeom prst="rect">
              <a:avLst/>
            </a:prstGeom>
          </p:spPr>
        </p:pic>
      </p:grpSp>
      <p:sp>
        <p:nvSpPr>
          <p:cNvPr id="2" name="标题 1"/>
          <p:cNvSpPr>
            <a:spLocks noGrp="1"/>
          </p:cNvSpPr>
          <p:nvPr>
            <p:ph type="title"/>
            <p:custDataLst>
              <p:tags r:id="rId9"/>
            </p:custDataLst>
          </p:nvPr>
        </p:nvSpPr>
        <p:spPr>
          <a:xfrm>
            <a:off x="502411" y="498479"/>
            <a:ext cx="8139178" cy="331473"/>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10"/>
            </p:custDataLst>
          </p:nvPr>
        </p:nvSpPr>
        <p:spPr>
          <a:xfrm>
            <a:off x="502447" y="1000133"/>
            <a:ext cx="3962432" cy="285752"/>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1"/>
            </p:custDataLst>
          </p:nvPr>
        </p:nvSpPr>
        <p:spPr>
          <a:xfrm>
            <a:off x="502444" y="2023369"/>
            <a:ext cx="3962400" cy="3701064"/>
          </a:xfrm>
        </p:spPr>
        <p:txBody>
          <a:bodyPr vert="horz" wrap="square"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2"/>
            </p:custDataLst>
          </p:nvPr>
        </p:nvSpPr>
        <p:spPr>
          <a:xfrm>
            <a:off x="4676812" y="1000133"/>
            <a:ext cx="3962432" cy="285752"/>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3"/>
            </p:custDataLst>
          </p:nvPr>
        </p:nvSpPr>
        <p:spPr>
          <a:xfrm>
            <a:off x="4676812" y="2023369"/>
            <a:ext cx="3962432" cy="3701064"/>
          </a:xfrm>
        </p:spPr>
        <p:txBody>
          <a:bodyPr vert="horz" wrap="square"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4"/>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5"/>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6"/>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screen"/>
          <a:stretch>
            <a:fillRect/>
          </a:stretch>
        </p:blipFill>
        <p:spPr>
          <a:xfrm>
            <a:off x="5623560" y="2398654"/>
            <a:ext cx="3291840" cy="2060692"/>
          </a:xfrm>
          <a:prstGeom prst="rect">
            <a:avLst/>
          </a:prstGeom>
        </p:spPr>
      </p:pic>
      <p:sp>
        <p:nvSpPr>
          <p:cNvPr id="7" name="任意多边形 6"/>
          <p:cNvSpPr/>
          <p:nvPr userDrawn="1">
            <p:custDataLst>
              <p:tags r:id="rId5"/>
            </p:custDataLst>
          </p:nvPr>
        </p:nvSpPr>
        <p:spPr>
          <a:xfrm flipH="1">
            <a:off x="0" y="0"/>
            <a:ext cx="5484971" cy="6858000"/>
          </a:xfrm>
          <a:custGeom>
            <a:avLst/>
            <a:gdLst>
              <a:gd name="connsiteX0" fmla="*/ 1714500 w 7314000"/>
              <a:gd name="connsiteY0" fmla="*/ 0 h 6858000"/>
              <a:gd name="connsiteX1" fmla="*/ 7314000 w 7314000"/>
              <a:gd name="connsiteY1" fmla="*/ 0 h 6858000"/>
              <a:gd name="connsiteX2" fmla="*/ 7314000 w 7314000"/>
              <a:gd name="connsiteY2" fmla="*/ 6858000 h 6858000"/>
              <a:gd name="connsiteX3" fmla="*/ 0 w 7314000"/>
              <a:gd name="connsiteY3" fmla="*/ 6858000 h 6858000"/>
              <a:gd name="connsiteX4" fmla="*/ 1714500 w 7314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4000" h="6858000">
                <a:moveTo>
                  <a:pt x="1714500" y="0"/>
                </a:moveTo>
                <a:lnTo>
                  <a:pt x="7314000" y="0"/>
                </a:lnTo>
                <a:lnTo>
                  <a:pt x="7314000" y="6858000"/>
                </a:lnTo>
                <a:lnTo>
                  <a:pt x="0" y="6858000"/>
                </a:lnTo>
                <a:lnTo>
                  <a:pt x="1714500" y="0"/>
                </a:lnTo>
                <a:close/>
              </a:path>
            </a:pathLst>
          </a:cu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p>
        </p:txBody>
      </p:sp>
      <p:pic>
        <p:nvPicPr>
          <p:cNvPr id="6" name="图片 5"/>
          <p:cNvPicPr/>
          <p:nvPr userDrawn="1">
            <p:custDataLst>
              <p:tags r:id="rId6"/>
            </p:custDataLst>
          </p:nvPr>
        </p:nvPicPr>
        <p:blipFill>
          <a:blip r:embed="rId7" r:link="rId8" cstate="screen"/>
          <a:stretch>
            <a:fillRect/>
          </a:stretch>
        </p:blipFill>
        <p:spPr>
          <a:xfrm>
            <a:off x="0" y="6080149"/>
            <a:ext cx="540068" cy="777851"/>
          </a:xfrm>
          <a:prstGeom prst="rect">
            <a:avLst/>
          </a:prstGeom>
        </p:spPr>
      </p:pic>
      <p:sp>
        <p:nvSpPr>
          <p:cNvPr id="2" name="标题 1"/>
          <p:cNvSpPr>
            <a:spLocks noGrp="1"/>
          </p:cNvSpPr>
          <p:nvPr>
            <p:ph type="title"/>
            <p:custDataLst>
              <p:tags r:id="rId9"/>
            </p:custDataLst>
          </p:nvPr>
        </p:nvSpPr>
        <p:spPr>
          <a:xfrm>
            <a:off x="502411" y="498476"/>
            <a:ext cx="8139178" cy="331473"/>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10"/>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2"/>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0" y="0"/>
            <a:ext cx="9144000" cy="777851"/>
            <a:chOff x="0" y="0"/>
            <a:chExt cx="12192000" cy="777851"/>
          </a:xfrm>
        </p:grpSpPr>
        <p:pic>
          <p:nvPicPr>
            <p:cNvPr id="9" name="图片 8"/>
            <p:cNvPicPr/>
            <p:nvPr userDrawn="1">
              <p:custDataLst>
                <p:tags r:id="rId3"/>
              </p:custDataLst>
            </p:nvPr>
          </p:nvPicPr>
          <p:blipFill>
            <a:blip r:embed="rId4" r:link="rId5" cstate="screen"/>
            <a:stretch>
              <a:fillRect/>
            </a:stretch>
          </p:blipFill>
          <p:spPr>
            <a:xfrm>
              <a:off x="0" y="0"/>
              <a:ext cx="720090" cy="525338"/>
            </a:xfrm>
            <a:prstGeom prst="rect">
              <a:avLst/>
            </a:prstGeom>
          </p:spPr>
        </p:pic>
        <p:pic>
          <p:nvPicPr>
            <p:cNvPr id="8" name="图片 7"/>
            <p:cNvPicPr/>
            <p:nvPr userDrawn="1">
              <p:custDataLst>
                <p:tags r:id="rId6"/>
              </p:custDataLst>
            </p:nvPr>
          </p:nvPicPr>
          <p:blipFill>
            <a:blip r:embed="rId7" r:link="rId8" cstate="screen"/>
            <a:stretch>
              <a:fillRect/>
            </a:stretch>
          </p:blipFill>
          <p:spPr>
            <a:xfrm>
              <a:off x="11471910" y="0"/>
              <a:ext cx="720090" cy="777851"/>
            </a:xfrm>
            <a:prstGeom prst="rect">
              <a:avLst/>
            </a:prstGeom>
          </p:spPr>
        </p:pic>
      </p:grpSp>
      <p:sp>
        <p:nvSpPr>
          <p:cNvPr id="2" name="标题 1"/>
          <p:cNvSpPr>
            <a:spLocks noGrp="1"/>
          </p:cNvSpPr>
          <p:nvPr>
            <p:ph type="title"/>
            <p:custDataLst>
              <p:tags r:id="rId9"/>
            </p:custDataLst>
          </p:nvPr>
        </p:nvSpPr>
        <p:spPr>
          <a:xfrm>
            <a:off x="502447" y="498479"/>
            <a:ext cx="8139178" cy="331473"/>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10"/>
            </p:custDataLst>
          </p:nvPr>
        </p:nvSpPr>
        <p:spPr>
          <a:xfrm>
            <a:off x="502447" y="1626121"/>
            <a:ext cx="3962432" cy="4041680"/>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all"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1"/>
            </p:custDataLst>
          </p:nvPr>
        </p:nvSpPr>
        <p:spPr>
          <a:xfrm>
            <a:off x="4679194" y="1626121"/>
            <a:ext cx="3962432" cy="4041680"/>
          </a:xfrm>
        </p:spPr>
        <p:txBody>
          <a:bodyPr vert="horz" wrap="square"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2"/>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3"/>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4"/>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0" y="0"/>
            <a:ext cx="9144000" cy="777851"/>
            <a:chOff x="0" y="0"/>
            <a:chExt cx="12192000" cy="777851"/>
          </a:xfrm>
        </p:grpSpPr>
        <p:pic>
          <p:nvPicPr>
            <p:cNvPr id="8" name="图片 7"/>
            <p:cNvPicPr/>
            <p:nvPr userDrawn="1">
              <p:custDataLst>
                <p:tags r:id="rId3"/>
              </p:custDataLst>
            </p:nvPr>
          </p:nvPicPr>
          <p:blipFill>
            <a:blip r:embed="rId4" r:link="rId5" cstate="screen"/>
            <a:stretch>
              <a:fillRect/>
            </a:stretch>
          </p:blipFill>
          <p:spPr>
            <a:xfrm>
              <a:off x="0" y="0"/>
              <a:ext cx="720090" cy="525338"/>
            </a:xfrm>
            <a:prstGeom prst="rect">
              <a:avLst/>
            </a:prstGeom>
          </p:spPr>
        </p:pic>
        <p:pic>
          <p:nvPicPr>
            <p:cNvPr id="7" name="图片 6"/>
            <p:cNvPicPr/>
            <p:nvPr userDrawn="1">
              <p:custDataLst>
                <p:tags r:id="rId6"/>
              </p:custDataLst>
            </p:nvPr>
          </p:nvPicPr>
          <p:blipFill>
            <a:blip r:embed="rId7" r:link="rId8" cstate="screen"/>
            <a:stretch>
              <a:fillRect/>
            </a:stretch>
          </p:blipFill>
          <p:spPr>
            <a:xfrm>
              <a:off x="11471910" y="0"/>
              <a:ext cx="720090" cy="777851"/>
            </a:xfrm>
            <a:prstGeom prst="rect">
              <a:avLst/>
            </a:prstGeom>
          </p:spPr>
        </p:pic>
      </p:grpSp>
      <p:sp>
        <p:nvSpPr>
          <p:cNvPr id="2" name="竖排标题 1"/>
          <p:cNvSpPr>
            <a:spLocks noGrp="1"/>
          </p:cNvSpPr>
          <p:nvPr>
            <p:ph type="title" orient="vert"/>
            <p:custDataLst>
              <p:tags r:id="rId9"/>
            </p:custDataLst>
          </p:nvPr>
        </p:nvSpPr>
        <p:spPr>
          <a:xfrm>
            <a:off x="7928351" y="1626121"/>
            <a:ext cx="713238" cy="4041680"/>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0"/>
            </p:custDataLst>
          </p:nvPr>
        </p:nvSpPr>
        <p:spPr>
          <a:xfrm>
            <a:off x="502444" y="1626113"/>
            <a:ext cx="7371076" cy="4041680"/>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1"/>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3"/>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2" name="组合 1"/>
          <p:cNvGrpSpPr/>
          <p:nvPr userDrawn="1">
            <p:custDataLst>
              <p:tags r:id="rId2"/>
            </p:custDataLst>
          </p:nvPr>
        </p:nvGrpSpPr>
        <p:grpSpPr>
          <a:xfrm>
            <a:off x="0" y="0"/>
            <a:ext cx="9144000" cy="777851"/>
            <a:chOff x="0" y="0"/>
            <a:chExt cx="12192000" cy="777851"/>
          </a:xfrm>
        </p:grpSpPr>
        <p:pic>
          <p:nvPicPr>
            <p:cNvPr id="8" name="图片 7"/>
            <p:cNvPicPr/>
            <p:nvPr userDrawn="1">
              <p:custDataLst>
                <p:tags r:id="rId3"/>
              </p:custDataLst>
            </p:nvPr>
          </p:nvPicPr>
          <p:blipFill>
            <a:blip r:embed="rId4" r:link="rId5" cstate="screen"/>
            <a:stretch>
              <a:fillRect/>
            </a:stretch>
          </p:blipFill>
          <p:spPr>
            <a:xfrm>
              <a:off x="0" y="0"/>
              <a:ext cx="720090" cy="525338"/>
            </a:xfrm>
            <a:prstGeom prst="rect">
              <a:avLst/>
            </a:prstGeom>
          </p:spPr>
        </p:pic>
        <p:pic>
          <p:nvPicPr>
            <p:cNvPr id="6" name="图片 5"/>
            <p:cNvPicPr/>
            <p:nvPr userDrawn="1">
              <p:custDataLst>
                <p:tags r:id="rId6"/>
              </p:custDataLst>
            </p:nvPr>
          </p:nvPicPr>
          <p:blipFill>
            <a:blip r:embed="rId7" r:link="rId8" cstate="screen"/>
            <a:stretch>
              <a:fillRect/>
            </a:stretch>
          </p:blipFill>
          <p:spPr>
            <a:xfrm>
              <a:off x="11471910" y="0"/>
              <a:ext cx="720090" cy="777851"/>
            </a:xfrm>
            <a:prstGeom prst="rect">
              <a:avLst/>
            </a:prstGeom>
          </p:spPr>
        </p:pic>
      </p:grpSp>
      <p:sp>
        <p:nvSpPr>
          <p:cNvPr id="3" name="日期占位符 2"/>
          <p:cNvSpPr>
            <a:spLocks noGrp="1"/>
          </p:cNvSpPr>
          <p:nvPr>
            <p:ph type="dt" sz="half" idx="10"/>
            <p:custDataLst>
              <p:tags r:id="rId9"/>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1"/>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2"/>
            </p:custDataLst>
          </p:nvPr>
        </p:nvSpPr>
        <p:spPr>
          <a:xfrm>
            <a:off x="502447" y="1626121"/>
            <a:ext cx="8139178" cy="4041680"/>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a:stretch>
            <a:fillRect/>
          </a:stretch>
        </p:blipFill>
        <p:spPr>
          <a:xfrm>
            <a:off x="0" y="0"/>
            <a:ext cx="9144000" cy="6858000"/>
          </a:xfrm>
          <a:prstGeom prst="rect">
            <a:avLst/>
          </a:prstGeom>
        </p:spPr>
      </p:pic>
      <p:sp>
        <p:nvSpPr>
          <p:cNvPr id="3" name="日期占位符 2"/>
          <p:cNvSpPr>
            <a:spLocks noGrp="1"/>
          </p:cNvSpPr>
          <p:nvPr>
            <p:ph type="dt" sz="half" idx="10"/>
            <p:custDataLst>
              <p:tags r:id="rId5"/>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2" name="标题 1"/>
          <p:cNvSpPr>
            <a:spLocks noGrp="1"/>
          </p:cNvSpPr>
          <p:nvPr>
            <p:ph type="title" idx="13" hasCustomPrompt="1"/>
            <p:custDataLst>
              <p:tags r:id="rId8"/>
            </p:custDataLst>
          </p:nvPr>
        </p:nvSpPr>
        <p:spPr>
          <a:xfrm>
            <a:off x="2559844" y="2084626"/>
            <a:ext cx="4024313" cy="1049179"/>
          </a:xfrm>
        </p:spPr>
        <p:txBody>
          <a:bodyPr vert="horz" wrap="square" lIns="0" tIns="0" rIns="0" bIns="0" rtlCol="0" anchor="b" anchorCtr="0">
            <a:normAutofit/>
          </a:bodyPr>
          <a:lstStyle>
            <a:lvl1pPr algn="dist">
              <a:defRPr lang="zh-CN" altLang="en-US" sz="6000" b="0" spc="10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pPr marL="0" lvl="0" algn="dist"/>
            <a:r>
              <a:rPr lang="zh-CN" altLang="en-US" dirty="0"/>
              <a:t>编辑标题</a:t>
            </a:r>
            <a:endParaRPr lang="zh-CN" altLang="en-US" dirty="0"/>
          </a:p>
        </p:txBody>
      </p:sp>
      <p:sp>
        <p:nvSpPr>
          <p:cNvPr id="7" name="文本占位符 6"/>
          <p:cNvSpPr>
            <a:spLocks noGrp="1"/>
          </p:cNvSpPr>
          <p:nvPr>
            <p:ph type="body" idx="14" hasCustomPrompt="1"/>
            <p:custDataLst>
              <p:tags r:id="rId9"/>
            </p:custDataLst>
          </p:nvPr>
        </p:nvSpPr>
        <p:spPr>
          <a:xfrm>
            <a:off x="2581751" y="3756660"/>
            <a:ext cx="3985736" cy="828675"/>
          </a:xfrm>
        </p:spPr>
        <p:txBody>
          <a:bodyPr vert="horz" wrap="square" lIns="0" tIns="0" rIns="0" bIns="0" rtlCol="0" anchor="ctr" anchorCtr="0">
            <a:normAutofit/>
          </a:bodyPr>
          <a:lstStyle>
            <a:lvl1pPr algn="ctr">
              <a:defRPr lang="zh-CN" altLang="en-US" sz="1350" spc="200">
                <a:ln>
                  <a:noFill/>
                </a:ln>
                <a:solidFill>
                  <a:schemeClr val="tx1">
                    <a:lumMod val="65000"/>
                    <a:lumOff val="35000"/>
                  </a:schemeClr>
                </a:solidFill>
                <a:effectLst/>
                <a:uLnTx/>
                <a:latin typeface="Arial" panose="020B0604020202020204" pitchFamily="34" charset="0"/>
                <a:ea typeface="微软雅黑" panose="020B0503020204020204" charset="-122"/>
                <a:cs typeface="微软雅黑" panose="020B0503020204020204" charset="-122"/>
              </a:defRPr>
            </a:lvl1pPr>
          </a:lstStyle>
          <a:p>
            <a:pPr marL="0" lvl="0" indent="0" algn="ctr">
              <a:lnSpc>
                <a:spcPct val="120000"/>
              </a:lnSpc>
              <a:spcAft>
                <a:spcPts val="0"/>
              </a:spcAft>
              <a:buClrTx/>
              <a:buSzTx/>
              <a:buNone/>
            </a:pPr>
            <a:r>
              <a:rPr lang="zh-CN" altLang="en-US" dirty="0"/>
              <a:t>单击此处编辑副标题</a:t>
            </a:r>
            <a:endParaRPr lang="zh-CN" altLang="en-US" dirty="0"/>
          </a:p>
        </p:txBody>
      </p:sp>
      <p:grpSp>
        <p:nvGrpSpPr>
          <p:cNvPr id="8" name="组合 7"/>
          <p:cNvGrpSpPr/>
          <p:nvPr userDrawn="1">
            <p:custDataLst>
              <p:tags r:id="rId10"/>
            </p:custDataLst>
          </p:nvPr>
        </p:nvGrpSpPr>
        <p:grpSpPr>
          <a:xfrm>
            <a:off x="2581751" y="3683318"/>
            <a:ext cx="3980498" cy="975360"/>
            <a:chOff x="4991" y="5402"/>
            <a:chExt cx="9414" cy="2048"/>
          </a:xfrm>
        </p:grpSpPr>
        <p:cxnSp>
          <p:nvCxnSpPr>
            <p:cNvPr id="9" name="直接连接符 8"/>
            <p:cNvCxnSpPr/>
            <p:nvPr>
              <p:custDataLst>
                <p:tags r:id="rId11"/>
              </p:custDataLst>
            </p:nvPr>
          </p:nvCxnSpPr>
          <p:spPr>
            <a:xfrm>
              <a:off x="4991" y="5402"/>
              <a:ext cx="941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12"/>
              </p:custDataLst>
            </p:nvPr>
          </p:nvCxnSpPr>
          <p:spPr>
            <a:xfrm>
              <a:off x="4991" y="7450"/>
              <a:ext cx="941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screen"/>
          <a:stretch>
            <a:fillRect/>
          </a:stretch>
        </p:blipFill>
        <p:spPr>
          <a:xfrm>
            <a:off x="37624" y="0"/>
            <a:ext cx="540068" cy="525145"/>
          </a:xfrm>
          <a:prstGeom prst="rect">
            <a:avLst/>
          </a:prstGeom>
        </p:spPr>
      </p:pic>
      <p:pic>
        <p:nvPicPr>
          <p:cNvPr id="6" name="图片 5"/>
          <p:cNvPicPr/>
          <p:nvPr userDrawn="1">
            <p:custDataLst>
              <p:tags r:id="rId5"/>
            </p:custDataLst>
          </p:nvPr>
        </p:nvPicPr>
        <p:blipFill>
          <a:blip r:embed="rId6" r:link="rId7" cstate="screen"/>
          <a:stretch>
            <a:fillRect/>
          </a:stretch>
        </p:blipFill>
        <p:spPr>
          <a:xfrm>
            <a:off x="8641556" y="0"/>
            <a:ext cx="540068" cy="777875"/>
          </a:xfrm>
          <a:prstGeom prst="rect">
            <a:avLst/>
          </a:prstGeom>
        </p:spPr>
      </p:pic>
      <p:sp>
        <p:nvSpPr>
          <p:cNvPr id="2" name="标题 1"/>
          <p:cNvSpPr>
            <a:spLocks noGrp="1"/>
          </p:cNvSpPr>
          <p:nvPr>
            <p:ph type="title"/>
            <p:custDataLst>
              <p:tags r:id="rId8"/>
            </p:custDataLst>
          </p:nvPr>
        </p:nvSpPr>
        <p:spPr>
          <a:xfrm>
            <a:off x="502411" y="498476"/>
            <a:ext cx="8139178" cy="331473"/>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19056" y="303809"/>
            <a:ext cx="8705888"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350"/>
          </a:p>
        </p:txBody>
      </p:sp>
      <p:pic>
        <p:nvPicPr>
          <p:cNvPr id="9" name="图片 8"/>
          <p:cNvPicPr/>
          <p:nvPr userDrawn="1">
            <p:custDataLst>
              <p:tags r:id="rId3"/>
            </p:custDataLst>
          </p:nvPr>
        </p:nvPicPr>
        <p:blipFill>
          <a:blip r:embed="rId4" r:link="rId5" cstate="screen"/>
          <a:stretch>
            <a:fillRect/>
          </a:stretch>
        </p:blipFill>
        <p:spPr>
          <a:xfrm>
            <a:off x="0" y="0"/>
            <a:ext cx="540068" cy="525145"/>
          </a:xfrm>
          <a:prstGeom prst="rect">
            <a:avLst/>
          </a:prstGeom>
        </p:spPr>
      </p:pic>
      <p:pic>
        <p:nvPicPr>
          <p:cNvPr id="8" name="图片 7"/>
          <p:cNvPicPr/>
          <p:nvPr userDrawn="1">
            <p:custDataLst>
              <p:tags r:id="rId6"/>
            </p:custDataLst>
          </p:nvPr>
        </p:nvPicPr>
        <p:blipFill>
          <a:blip r:embed="rId7" r:link="rId8" cstate="screen"/>
          <a:stretch>
            <a:fillRect/>
          </a:stretch>
        </p:blipFill>
        <p:spPr>
          <a:xfrm>
            <a:off x="8603932" y="0"/>
            <a:ext cx="540068" cy="777875"/>
          </a:xfrm>
          <a:prstGeom prst="rect">
            <a:avLst/>
          </a:prstGeom>
        </p:spPr>
      </p:pic>
      <p:sp>
        <p:nvSpPr>
          <p:cNvPr id="2" name="标题 1"/>
          <p:cNvSpPr>
            <a:spLocks noGrp="1"/>
          </p:cNvSpPr>
          <p:nvPr>
            <p:ph type="title" hasCustomPrompt="1"/>
            <p:custDataLst>
              <p:tags r:id="rId9"/>
            </p:custDataLst>
          </p:nvPr>
        </p:nvSpPr>
        <p:spPr>
          <a:xfrm>
            <a:off x="961200" y="1339650"/>
            <a:ext cx="7219800" cy="542700"/>
          </a:xfrm>
        </p:spPr>
        <p:txBody>
          <a:bodyPr wrap="square" anchor="ctr">
            <a:normAutofit/>
          </a:bodyPr>
          <a:lstStyle>
            <a:lvl1pPr>
              <a:defRPr sz="24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960835" y="2594250"/>
            <a:ext cx="7219950" cy="25839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3618452"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350"/>
          </a:p>
        </p:txBody>
      </p:sp>
      <p:pic>
        <p:nvPicPr>
          <p:cNvPr id="8" name="图片 7"/>
          <p:cNvPicPr/>
          <p:nvPr userDrawn="1">
            <p:custDataLst>
              <p:tags r:id="rId3"/>
            </p:custDataLst>
          </p:nvPr>
        </p:nvPicPr>
        <p:blipFill>
          <a:blip r:embed="rId4" r:link="rId5" cstate="screen"/>
          <a:stretch>
            <a:fillRect/>
          </a:stretch>
        </p:blipFill>
        <p:spPr>
          <a:xfrm>
            <a:off x="8603932" y="0"/>
            <a:ext cx="540068" cy="525338"/>
          </a:xfrm>
          <a:prstGeom prst="rect">
            <a:avLst/>
          </a:prstGeom>
        </p:spPr>
      </p:pic>
      <p:sp>
        <p:nvSpPr>
          <p:cNvPr id="2" name="标题 1"/>
          <p:cNvSpPr>
            <a:spLocks noGrp="1"/>
          </p:cNvSpPr>
          <p:nvPr>
            <p:ph type="title" hasCustomPrompt="1"/>
            <p:custDataLst>
              <p:tags r:id="rId6"/>
            </p:custDataLst>
          </p:nvPr>
        </p:nvSpPr>
        <p:spPr>
          <a:xfrm>
            <a:off x="437400" y="880650"/>
            <a:ext cx="2970000" cy="661500"/>
          </a:xfrm>
        </p:spPr>
        <p:txBody>
          <a:bodyPr wrap="square" anchor="ctr" anchorCtr="0">
            <a:normAutofit/>
          </a:bodyPr>
          <a:lstStyle>
            <a:lvl1pPr>
              <a:defRPr sz="27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440100" y="2275650"/>
            <a:ext cx="2967300" cy="30699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3825900" y="1405930"/>
            <a:ext cx="4860000" cy="3815953"/>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9144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350"/>
          </a:p>
        </p:txBody>
      </p:sp>
      <p:pic>
        <p:nvPicPr>
          <p:cNvPr id="10" name="图片 9"/>
          <p:cNvPicPr/>
          <p:nvPr userDrawn="1">
            <p:custDataLst>
              <p:tags r:id="rId3"/>
            </p:custDataLst>
          </p:nvPr>
        </p:nvPicPr>
        <p:blipFill>
          <a:blip r:embed="rId4" r:link="rId5" cstate="screen"/>
          <a:stretch>
            <a:fillRect/>
          </a:stretch>
        </p:blipFill>
        <p:spPr>
          <a:xfrm>
            <a:off x="0" y="0"/>
            <a:ext cx="540068" cy="525145"/>
          </a:xfrm>
          <a:prstGeom prst="rect">
            <a:avLst/>
          </a:prstGeom>
        </p:spPr>
      </p:pic>
      <p:pic>
        <p:nvPicPr>
          <p:cNvPr id="8" name="图片 7"/>
          <p:cNvPicPr/>
          <p:nvPr userDrawn="1">
            <p:custDataLst>
              <p:tags r:id="rId6"/>
            </p:custDataLst>
          </p:nvPr>
        </p:nvPicPr>
        <p:blipFill>
          <a:blip r:embed="rId7" r:link="rId8" cstate="screen"/>
          <a:stretch>
            <a:fillRect/>
          </a:stretch>
        </p:blipFill>
        <p:spPr>
          <a:xfrm>
            <a:off x="8603932" y="0"/>
            <a:ext cx="540068" cy="777875"/>
          </a:xfrm>
          <a:prstGeom prst="rect">
            <a:avLst/>
          </a:prstGeom>
        </p:spPr>
      </p:pic>
      <p:sp>
        <p:nvSpPr>
          <p:cNvPr id="2" name="标题 1"/>
          <p:cNvSpPr>
            <a:spLocks noGrp="1"/>
          </p:cNvSpPr>
          <p:nvPr>
            <p:ph type="title"/>
            <p:custDataLst>
              <p:tags r:id="rId9"/>
            </p:custDataLst>
          </p:nvPr>
        </p:nvSpPr>
        <p:spPr>
          <a:xfrm>
            <a:off x="459000" y="859500"/>
            <a:ext cx="8232300" cy="469800"/>
          </a:xfrm>
        </p:spPr>
        <p:txBody>
          <a:bodyPr wrap="square" anchor="ctr">
            <a:normAutofit/>
          </a:bodyPr>
          <a:lstStyle>
            <a:lvl1pPr algn="ctr">
              <a:defRPr sz="27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459000" y="1763100"/>
            <a:ext cx="8231981" cy="621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459581" y="3236850"/>
            <a:ext cx="8224200" cy="25731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5028971"/>
            <a:ext cx="9144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350"/>
          </a:p>
        </p:txBody>
      </p:sp>
      <p:pic>
        <p:nvPicPr>
          <p:cNvPr id="10" name="图片 9"/>
          <p:cNvPicPr/>
          <p:nvPr userDrawn="1">
            <p:custDataLst>
              <p:tags r:id="rId3"/>
            </p:custDataLst>
          </p:nvPr>
        </p:nvPicPr>
        <p:blipFill>
          <a:blip r:embed="rId4" r:link="rId5" cstate="screen"/>
          <a:stretch>
            <a:fillRect/>
          </a:stretch>
        </p:blipFill>
        <p:spPr>
          <a:xfrm>
            <a:off x="0" y="0"/>
            <a:ext cx="540068" cy="525145"/>
          </a:xfrm>
          <a:prstGeom prst="rect">
            <a:avLst/>
          </a:prstGeom>
        </p:spPr>
      </p:pic>
      <p:pic>
        <p:nvPicPr>
          <p:cNvPr id="8" name="图片 7"/>
          <p:cNvPicPr/>
          <p:nvPr userDrawn="1">
            <p:custDataLst>
              <p:tags r:id="rId6"/>
            </p:custDataLst>
          </p:nvPr>
        </p:nvPicPr>
        <p:blipFill>
          <a:blip r:embed="rId7" r:link="rId8" cstate="screen"/>
          <a:stretch>
            <a:fillRect/>
          </a:stretch>
        </p:blipFill>
        <p:spPr>
          <a:xfrm>
            <a:off x="8603932" y="0"/>
            <a:ext cx="540068" cy="777875"/>
          </a:xfrm>
          <a:prstGeom prst="rect">
            <a:avLst/>
          </a:prstGeom>
        </p:spPr>
      </p:pic>
      <p:sp>
        <p:nvSpPr>
          <p:cNvPr id="2" name="标题 1"/>
          <p:cNvSpPr>
            <a:spLocks noGrp="1"/>
          </p:cNvSpPr>
          <p:nvPr>
            <p:ph type="title"/>
            <p:custDataLst>
              <p:tags r:id="rId9"/>
            </p:custDataLst>
          </p:nvPr>
        </p:nvSpPr>
        <p:spPr>
          <a:xfrm>
            <a:off x="453600" y="740250"/>
            <a:ext cx="8232300" cy="423900"/>
          </a:xfrm>
        </p:spPr>
        <p:txBody>
          <a:bodyPr wrap="square" anchor="ctr" anchorCtr="0">
            <a:normAutofit/>
          </a:bodyPr>
          <a:lstStyle>
            <a:lvl1pPr algn="ctr">
              <a:defRPr sz="24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453628" y="2082600"/>
            <a:ext cx="8243100" cy="2408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445500" y="5306850"/>
            <a:ext cx="8251200" cy="7587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0"/>
            <a:ext cx="9144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350"/>
          </a:p>
        </p:txBody>
      </p:sp>
      <p:pic>
        <p:nvPicPr>
          <p:cNvPr id="12" name="图片 11"/>
          <p:cNvPicPr/>
          <p:nvPr userDrawn="1">
            <p:custDataLst>
              <p:tags r:id="rId3"/>
            </p:custDataLst>
          </p:nvPr>
        </p:nvPicPr>
        <p:blipFill>
          <a:blip r:embed="rId4" r:link="rId5" cstate="screen"/>
          <a:stretch>
            <a:fillRect/>
          </a:stretch>
        </p:blipFill>
        <p:spPr>
          <a:xfrm>
            <a:off x="8603932" y="6332855"/>
            <a:ext cx="540068" cy="525145"/>
          </a:xfrm>
          <a:prstGeom prst="rect">
            <a:avLst/>
          </a:prstGeom>
        </p:spPr>
      </p:pic>
      <p:pic>
        <p:nvPicPr>
          <p:cNvPr id="10" name="图片 9"/>
          <p:cNvPicPr/>
          <p:nvPr userDrawn="1">
            <p:custDataLst>
              <p:tags r:id="rId6"/>
            </p:custDataLst>
          </p:nvPr>
        </p:nvPicPr>
        <p:blipFill>
          <a:blip r:embed="rId7" r:link="rId8" cstate="screen"/>
          <a:stretch>
            <a:fillRect/>
          </a:stretch>
        </p:blipFill>
        <p:spPr>
          <a:xfrm>
            <a:off x="0" y="6080125"/>
            <a:ext cx="540068" cy="777875"/>
          </a:xfrm>
          <a:prstGeom prst="rect">
            <a:avLst/>
          </a:prstGeom>
        </p:spPr>
      </p:pic>
      <p:sp>
        <p:nvSpPr>
          <p:cNvPr id="2" name="标题 1"/>
          <p:cNvSpPr>
            <a:spLocks noGrp="1"/>
          </p:cNvSpPr>
          <p:nvPr>
            <p:ph type="title"/>
            <p:custDataLst>
              <p:tags r:id="rId9"/>
            </p:custDataLst>
          </p:nvPr>
        </p:nvSpPr>
        <p:spPr>
          <a:xfrm>
            <a:off x="434700" y="292846"/>
            <a:ext cx="8278200" cy="331473"/>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434700" y="2025000"/>
            <a:ext cx="4006800" cy="217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4681800" y="2025000"/>
            <a:ext cx="4025700" cy="217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429300" y="4914450"/>
            <a:ext cx="4006800" cy="5859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4689900" y="4910850"/>
            <a:ext cx="4025700" cy="5859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1572518"/>
            <a:ext cx="9144000" cy="3712964"/>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350"/>
          </a:p>
        </p:txBody>
      </p:sp>
      <p:pic>
        <p:nvPicPr>
          <p:cNvPr id="9" name="图片 8"/>
          <p:cNvPicPr/>
          <p:nvPr userDrawn="1">
            <p:custDataLst>
              <p:tags r:id="rId3"/>
            </p:custDataLst>
          </p:nvPr>
        </p:nvPicPr>
        <p:blipFill>
          <a:blip r:embed="rId4" r:link="rId5" cstate="screen"/>
          <a:stretch>
            <a:fillRect/>
          </a:stretch>
        </p:blipFill>
        <p:spPr>
          <a:xfrm>
            <a:off x="7928610" y="5676265"/>
            <a:ext cx="1214914" cy="1181735"/>
          </a:xfrm>
          <a:prstGeom prst="rect">
            <a:avLst/>
          </a:prstGeom>
        </p:spPr>
      </p:pic>
      <p:pic>
        <p:nvPicPr>
          <p:cNvPr id="8" name="图片 7"/>
          <p:cNvPicPr/>
          <p:nvPr userDrawn="1">
            <p:custDataLst>
              <p:tags r:id="rId6"/>
            </p:custDataLst>
          </p:nvPr>
        </p:nvPicPr>
        <p:blipFill>
          <a:blip r:embed="rId7" r:link="rId8" cstate="screen"/>
          <a:stretch>
            <a:fillRect/>
          </a:stretch>
        </p:blipFill>
        <p:spPr>
          <a:xfrm>
            <a:off x="0" y="5107940"/>
            <a:ext cx="1214914" cy="1750060"/>
          </a:xfrm>
          <a:prstGeom prst="rect">
            <a:avLst/>
          </a:prstGeom>
        </p:spPr>
      </p:pic>
      <p:sp>
        <p:nvSpPr>
          <p:cNvPr id="2" name="标题 1"/>
          <p:cNvSpPr>
            <a:spLocks noGrp="1"/>
          </p:cNvSpPr>
          <p:nvPr>
            <p:ph type="title" hasCustomPrompt="1"/>
            <p:custDataLst>
              <p:tags r:id="rId9"/>
            </p:custDataLst>
          </p:nvPr>
        </p:nvSpPr>
        <p:spPr>
          <a:xfrm>
            <a:off x="1142100" y="1637550"/>
            <a:ext cx="6858000" cy="1790100"/>
          </a:xfrm>
        </p:spPr>
        <p:txBody>
          <a:bodyPr wrap="square" anchor="b">
            <a:normAutofit/>
          </a:bodyPr>
          <a:lstStyle>
            <a:lvl1pPr algn="ctr">
              <a:defRPr sz="45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a:xfrm>
            <a:off x="322307"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a:xfrm>
            <a:off x="2592000" y="6349833"/>
            <a:ext cx="3960000" cy="316800"/>
          </a:xfrm>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a:xfrm>
            <a:off x="6120450" y="6349833"/>
            <a:ext cx="2700000" cy="316800"/>
          </a:xfrm>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141810" y="4069800"/>
            <a:ext cx="6858000" cy="1242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38.xml"/><Relationship Id="rId23" Type="http://schemas.openxmlformats.org/officeDocument/2006/relationships/tags" Target="../tags/tag137.xml"/><Relationship Id="rId22" Type="http://schemas.openxmlformats.org/officeDocument/2006/relationships/tags" Target="../tags/tag136.xml"/><Relationship Id="rId21" Type="http://schemas.openxmlformats.org/officeDocument/2006/relationships/tags" Target="../tags/tag135.xml"/><Relationship Id="rId20" Type="http://schemas.openxmlformats.org/officeDocument/2006/relationships/tags" Target="../tags/tag134.xml"/><Relationship Id="rId2" Type="http://schemas.openxmlformats.org/officeDocument/2006/relationships/slideLayout" Target="../slideLayouts/slideLayout13.xml"/><Relationship Id="rId19" Type="http://schemas.openxmlformats.org/officeDocument/2006/relationships/tags" Target="../tags/tag133.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8.xml"/><Relationship Id="rId8" Type="http://schemas.openxmlformats.org/officeDocument/2006/relationships/slideLayout" Target="../slideLayouts/slideLayout37.xml"/><Relationship Id="rId7" Type="http://schemas.openxmlformats.org/officeDocument/2006/relationships/slideLayout" Target="../slideLayouts/slideLayout36.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3" Type="http://schemas.openxmlformats.org/officeDocument/2006/relationships/slideLayout" Target="../slideLayouts/slideLayout32.xml"/><Relationship Id="rId25" Type="http://schemas.openxmlformats.org/officeDocument/2006/relationships/theme" Target="../theme/theme3.xml"/><Relationship Id="rId24" Type="http://schemas.openxmlformats.org/officeDocument/2006/relationships/tags" Target="../tags/tag288.xml"/><Relationship Id="rId23" Type="http://schemas.openxmlformats.org/officeDocument/2006/relationships/tags" Target="../tags/tag287.xml"/><Relationship Id="rId22" Type="http://schemas.openxmlformats.org/officeDocument/2006/relationships/tags" Target="../tags/tag286.xml"/><Relationship Id="rId21" Type="http://schemas.openxmlformats.org/officeDocument/2006/relationships/tags" Target="../tags/tag285.xml"/><Relationship Id="rId20" Type="http://schemas.openxmlformats.org/officeDocument/2006/relationships/tags" Target="../tags/tag284.xml"/><Relationship Id="rId2" Type="http://schemas.openxmlformats.org/officeDocument/2006/relationships/slideLayout" Target="../slideLayouts/slideLayout31.xml"/><Relationship Id="rId19" Type="http://schemas.openxmlformats.org/officeDocument/2006/relationships/tags" Target="../tags/tag283.xml"/><Relationship Id="rId18" Type="http://schemas.openxmlformats.org/officeDocument/2006/relationships/slideLayout" Target="../slideLayouts/slideLayout47.xml"/><Relationship Id="rId17" Type="http://schemas.openxmlformats.org/officeDocument/2006/relationships/slideLayout" Target="../slideLayouts/slideLayout46.xml"/><Relationship Id="rId16" Type="http://schemas.openxmlformats.org/officeDocument/2006/relationships/slideLayout" Target="../slideLayouts/slideLayout45.xml"/><Relationship Id="rId15" Type="http://schemas.openxmlformats.org/officeDocument/2006/relationships/slideLayout" Target="../slideLayouts/slideLayout44.xml"/><Relationship Id="rId14" Type="http://schemas.openxmlformats.org/officeDocument/2006/relationships/slideLayout" Target="../slideLayouts/slideLayout43.xml"/><Relationship Id="rId13" Type="http://schemas.openxmlformats.org/officeDocument/2006/relationships/slideLayout" Target="../slideLayouts/slideLayout42.xml"/><Relationship Id="rId12" Type="http://schemas.openxmlformats.org/officeDocument/2006/relationships/slideLayout" Target="../slideLayouts/slideLayout41.xml"/><Relationship Id="rId11" Type="http://schemas.openxmlformats.org/officeDocument/2006/relationships/slideLayout" Target="../slideLayouts/slideLayout40.xml"/><Relationship Id="rId10" Type="http://schemas.openxmlformats.org/officeDocument/2006/relationships/slideLayout" Target="../slideLayouts/slideLayout39.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30000"/>
        </a:lnSpc>
        <a:spcBef>
          <a:spcPct val="0"/>
        </a:spcBef>
        <a:buNone/>
        <a:defRPr sz="24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1189673"/>
            <a:ext cx="8139178" cy="331473"/>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1578299"/>
            <a:ext cx="8139178" cy="4041680"/>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5619625"/>
            <a:ext cx="2025000" cy="237600"/>
          </a:xfrm>
          <a:prstGeom prst="rect">
            <a:avLst/>
          </a:prstGeom>
        </p:spPr>
        <p:txBody>
          <a:bodyPr vert="horz" wrap="square" lIns="91440" tIns="45720" rIns="91440" bIns="45720" rtlCol="0" anchor="ctr">
            <a:normAutofit/>
          </a:bodyPr>
          <a:lstStyle>
            <a:lvl1pPr algn="l">
              <a:defRPr sz="9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5619625"/>
            <a:ext cx="2970000" cy="237600"/>
          </a:xfrm>
          <a:prstGeom prst="rect">
            <a:avLst/>
          </a:prstGeom>
        </p:spPr>
        <p:txBody>
          <a:bodyPr vert="horz" wrap="square" lIns="91440" tIns="45720" rIns="91440" bIns="45720" rtlCol="0" anchor="ctr">
            <a:normAutofit/>
          </a:bodyPr>
          <a:lstStyle>
            <a:lvl1pPr algn="ctr">
              <a:defRPr sz="9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5619625"/>
            <a:ext cx="2025000" cy="237600"/>
          </a:xfrm>
          <a:prstGeom prst="rect">
            <a:avLst/>
          </a:prstGeom>
        </p:spPr>
        <p:txBody>
          <a:bodyPr vert="horz" wrap="square" lIns="91440" tIns="45720" rIns="91440" bIns="45720" rtlCol="0" anchor="ctr">
            <a:normAutofit/>
          </a:bodyPr>
          <a:lstStyle>
            <a:lvl1pPr algn="r">
              <a:defRPr sz="9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85725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Lst>
  <p:txStyles>
    <p:titleStyle>
      <a:lvl1pPr algn="l" defTabSz="685800" rtl="0" eaLnBrk="1" fontAlgn="auto" latinLnBrk="0" hangingPunct="1">
        <a:lnSpc>
          <a:spcPct val="100000"/>
        </a:lnSpc>
        <a:spcBef>
          <a:spcPct val="0"/>
        </a:spcBef>
        <a:buNone/>
        <a:defRPr sz="18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291.xml"/><Relationship Id="rId2" Type="http://schemas.openxmlformats.org/officeDocument/2006/relationships/tags" Target="../tags/tag290.xml"/><Relationship Id="rId1" Type="http://schemas.openxmlformats.org/officeDocument/2006/relationships/tags" Target="../tags/tag289.xml"/></Relationships>
</file>

<file path=ppt/slides/_rels/slide10.xml.rels><?xml version="1.0" encoding="UTF-8" standalone="yes"?>
<Relationships xmlns="http://schemas.openxmlformats.org/package/2006/relationships"><Relationship Id="rId9" Type="http://schemas.openxmlformats.org/officeDocument/2006/relationships/tags" Target="../tags/tag391.xml"/><Relationship Id="rId8" Type="http://schemas.openxmlformats.org/officeDocument/2006/relationships/tags" Target="../tags/tag390.xml"/><Relationship Id="rId7" Type="http://schemas.openxmlformats.org/officeDocument/2006/relationships/tags" Target="../tags/tag389.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388.xml"/><Relationship Id="rId3" Type="http://schemas.openxmlformats.org/officeDocument/2006/relationships/image" Target="file:///C:\Users\1V994W2\PycharmProjects\PPT_Background_Generation/pic_temp/0_pic_quater_left_up.png" TargetMode="External"/><Relationship Id="rId20" Type="http://schemas.openxmlformats.org/officeDocument/2006/relationships/notesSlide" Target="../notesSlides/notesSlide9.xml"/><Relationship Id="rId2" Type="http://schemas.openxmlformats.org/officeDocument/2006/relationships/image" Target="../media/image6.png"/><Relationship Id="rId19" Type="http://schemas.openxmlformats.org/officeDocument/2006/relationships/slideLayout" Target="../slideLayouts/slideLayout36.xml"/><Relationship Id="rId18" Type="http://schemas.openxmlformats.org/officeDocument/2006/relationships/tags" Target="../tags/tag398.xml"/><Relationship Id="rId17" Type="http://schemas.openxmlformats.org/officeDocument/2006/relationships/tags" Target="../tags/tag397.xml"/><Relationship Id="rId16" Type="http://schemas.openxmlformats.org/officeDocument/2006/relationships/image" Target="../media/image16.png"/><Relationship Id="rId15" Type="http://schemas.openxmlformats.org/officeDocument/2006/relationships/tags" Target="../tags/tag396.xml"/><Relationship Id="rId14" Type="http://schemas.openxmlformats.org/officeDocument/2006/relationships/tags" Target="../tags/tag395.xml"/><Relationship Id="rId13" Type="http://schemas.openxmlformats.org/officeDocument/2006/relationships/tags" Target="../tags/tag394.xml"/><Relationship Id="rId12" Type="http://schemas.openxmlformats.org/officeDocument/2006/relationships/tags" Target="../tags/tag393.xml"/><Relationship Id="rId11" Type="http://schemas.openxmlformats.org/officeDocument/2006/relationships/image" Target="../media/image13.jpeg"/><Relationship Id="rId10" Type="http://schemas.openxmlformats.org/officeDocument/2006/relationships/tags" Target="../tags/tag392.xml"/><Relationship Id="rId1" Type="http://schemas.openxmlformats.org/officeDocument/2006/relationships/tags" Target="../tags/tag387.xml"/></Relationships>
</file>

<file path=ppt/slides/_rels/slide11.xml.rels><?xml version="1.0" encoding="UTF-8" standalone="yes"?>
<Relationships xmlns="http://schemas.openxmlformats.org/package/2006/relationships"><Relationship Id="rId9" Type="http://schemas.openxmlformats.org/officeDocument/2006/relationships/tags" Target="../tags/tag403.xml"/><Relationship Id="rId8" Type="http://schemas.openxmlformats.org/officeDocument/2006/relationships/tags" Target="../tags/tag402.xml"/><Relationship Id="rId7" Type="http://schemas.openxmlformats.org/officeDocument/2006/relationships/tags" Target="../tags/tag401.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400.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6.png"/><Relationship Id="rId19" Type="http://schemas.openxmlformats.org/officeDocument/2006/relationships/notesSlide" Target="../notesSlides/notesSlide10.xml"/><Relationship Id="rId18" Type="http://schemas.openxmlformats.org/officeDocument/2006/relationships/slideLayout" Target="../slideLayouts/slideLayout36.xml"/><Relationship Id="rId17" Type="http://schemas.openxmlformats.org/officeDocument/2006/relationships/tags" Target="../tags/tag410.xml"/><Relationship Id="rId16" Type="http://schemas.openxmlformats.org/officeDocument/2006/relationships/tags" Target="../tags/tag409.xml"/><Relationship Id="rId15" Type="http://schemas.openxmlformats.org/officeDocument/2006/relationships/tags" Target="../tags/tag408.xml"/><Relationship Id="rId14" Type="http://schemas.openxmlformats.org/officeDocument/2006/relationships/tags" Target="../tags/tag407.xml"/><Relationship Id="rId13" Type="http://schemas.openxmlformats.org/officeDocument/2006/relationships/tags" Target="../tags/tag406.xml"/><Relationship Id="rId12" Type="http://schemas.openxmlformats.org/officeDocument/2006/relationships/tags" Target="../tags/tag405.xml"/><Relationship Id="rId11" Type="http://schemas.openxmlformats.org/officeDocument/2006/relationships/image" Target="../media/image13.jpeg"/><Relationship Id="rId10" Type="http://schemas.openxmlformats.org/officeDocument/2006/relationships/tags" Target="../tags/tag404.xml"/><Relationship Id="rId1" Type="http://schemas.openxmlformats.org/officeDocument/2006/relationships/tags" Target="../tags/tag399.xml"/></Relationships>
</file>

<file path=ppt/slides/_rels/slide2.xml.rels><?xml version="1.0" encoding="UTF-8" standalone="yes"?>
<Relationships xmlns="http://schemas.openxmlformats.org/package/2006/relationships"><Relationship Id="rId9" Type="http://schemas.openxmlformats.org/officeDocument/2006/relationships/tags" Target="../tags/tag296.xml"/><Relationship Id="rId8" Type="http://schemas.openxmlformats.org/officeDocument/2006/relationships/tags" Target="../tags/tag295.xml"/><Relationship Id="rId7" Type="http://schemas.openxmlformats.org/officeDocument/2006/relationships/tags" Target="../tags/tag294.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293.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6.png"/><Relationship Id="rId19" Type="http://schemas.openxmlformats.org/officeDocument/2006/relationships/notesSlide" Target="../notesSlides/notesSlide1.xml"/><Relationship Id="rId18" Type="http://schemas.openxmlformats.org/officeDocument/2006/relationships/slideLayout" Target="../slideLayouts/slideLayout36.xml"/><Relationship Id="rId17" Type="http://schemas.openxmlformats.org/officeDocument/2006/relationships/tags" Target="../tags/tag303.xml"/><Relationship Id="rId16" Type="http://schemas.openxmlformats.org/officeDocument/2006/relationships/tags" Target="../tags/tag302.xml"/><Relationship Id="rId15" Type="http://schemas.openxmlformats.org/officeDocument/2006/relationships/tags" Target="../tags/tag301.xml"/><Relationship Id="rId14" Type="http://schemas.openxmlformats.org/officeDocument/2006/relationships/tags" Target="../tags/tag300.xml"/><Relationship Id="rId13" Type="http://schemas.openxmlformats.org/officeDocument/2006/relationships/tags" Target="../tags/tag299.xml"/><Relationship Id="rId12" Type="http://schemas.openxmlformats.org/officeDocument/2006/relationships/tags" Target="../tags/tag298.xml"/><Relationship Id="rId11" Type="http://schemas.openxmlformats.org/officeDocument/2006/relationships/image" Target="../media/image13.jpeg"/><Relationship Id="rId10" Type="http://schemas.openxmlformats.org/officeDocument/2006/relationships/tags" Target="../tags/tag297.xml"/><Relationship Id="rId1" Type="http://schemas.openxmlformats.org/officeDocument/2006/relationships/tags" Target="../tags/tag292.xml"/></Relationships>
</file>

<file path=ppt/slides/_rels/slide3.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305.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6.png"/><Relationship Id="rId19" Type="http://schemas.openxmlformats.org/officeDocument/2006/relationships/notesSlide" Target="../notesSlides/notesSlide2.xml"/><Relationship Id="rId18" Type="http://schemas.openxmlformats.org/officeDocument/2006/relationships/slideLayout" Target="../slideLayouts/slideLayout36.xml"/><Relationship Id="rId17" Type="http://schemas.openxmlformats.org/officeDocument/2006/relationships/tags" Target="../tags/tag315.xml"/><Relationship Id="rId16" Type="http://schemas.openxmlformats.org/officeDocument/2006/relationships/tags" Target="../tags/tag314.xml"/><Relationship Id="rId15" Type="http://schemas.openxmlformats.org/officeDocument/2006/relationships/tags" Target="../tags/tag313.xml"/><Relationship Id="rId14" Type="http://schemas.openxmlformats.org/officeDocument/2006/relationships/tags" Target="../tags/tag312.xml"/><Relationship Id="rId13" Type="http://schemas.openxmlformats.org/officeDocument/2006/relationships/tags" Target="../tags/tag311.xml"/><Relationship Id="rId12" Type="http://schemas.openxmlformats.org/officeDocument/2006/relationships/tags" Target="../tags/tag310.xml"/><Relationship Id="rId11" Type="http://schemas.openxmlformats.org/officeDocument/2006/relationships/image" Target="../media/image13.jpeg"/><Relationship Id="rId10" Type="http://schemas.openxmlformats.org/officeDocument/2006/relationships/tags" Target="../tags/tag309.xml"/><Relationship Id="rId1" Type="http://schemas.openxmlformats.org/officeDocument/2006/relationships/tags" Target="../tags/tag304.xml"/></Relationships>
</file>

<file path=ppt/slides/_rels/slide4.xml.rels><?xml version="1.0" encoding="UTF-8" standalone="yes"?>
<Relationships xmlns="http://schemas.openxmlformats.org/package/2006/relationships"><Relationship Id="rId9" Type="http://schemas.openxmlformats.org/officeDocument/2006/relationships/tags" Target="../tags/tag320.xml"/><Relationship Id="rId8" Type="http://schemas.openxmlformats.org/officeDocument/2006/relationships/tags" Target="../tags/tag319.xml"/><Relationship Id="rId7" Type="http://schemas.openxmlformats.org/officeDocument/2006/relationships/tags" Target="../tags/tag318.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317.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6.png"/><Relationship Id="rId19" Type="http://schemas.openxmlformats.org/officeDocument/2006/relationships/notesSlide" Target="../notesSlides/notesSlide3.xml"/><Relationship Id="rId18" Type="http://schemas.openxmlformats.org/officeDocument/2006/relationships/slideLayout" Target="../slideLayouts/slideLayout36.xml"/><Relationship Id="rId17" Type="http://schemas.openxmlformats.org/officeDocument/2006/relationships/tags" Target="../tags/tag327.xml"/><Relationship Id="rId16" Type="http://schemas.openxmlformats.org/officeDocument/2006/relationships/tags" Target="../tags/tag326.xml"/><Relationship Id="rId15" Type="http://schemas.openxmlformats.org/officeDocument/2006/relationships/tags" Target="../tags/tag325.xml"/><Relationship Id="rId14" Type="http://schemas.openxmlformats.org/officeDocument/2006/relationships/tags" Target="../tags/tag324.xml"/><Relationship Id="rId13" Type="http://schemas.openxmlformats.org/officeDocument/2006/relationships/tags" Target="../tags/tag323.xml"/><Relationship Id="rId12" Type="http://schemas.openxmlformats.org/officeDocument/2006/relationships/tags" Target="../tags/tag322.xml"/><Relationship Id="rId11" Type="http://schemas.openxmlformats.org/officeDocument/2006/relationships/image" Target="../media/image13.jpeg"/><Relationship Id="rId10" Type="http://schemas.openxmlformats.org/officeDocument/2006/relationships/tags" Target="../tags/tag321.xml"/><Relationship Id="rId1" Type="http://schemas.openxmlformats.org/officeDocument/2006/relationships/tags" Target="../tags/tag316.xml"/></Relationships>
</file>

<file path=ppt/slides/_rels/slide5.xml.rels><?xml version="1.0" encoding="UTF-8" standalone="yes"?>
<Relationships xmlns="http://schemas.openxmlformats.org/package/2006/relationships"><Relationship Id="rId9" Type="http://schemas.openxmlformats.org/officeDocument/2006/relationships/tags" Target="../tags/tag332.xml"/><Relationship Id="rId8" Type="http://schemas.openxmlformats.org/officeDocument/2006/relationships/tags" Target="../tags/tag331.xml"/><Relationship Id="rId7" Type="http://schemas.openxmlformats.org/officeDocument/2006/relationships/tags" Target="../tags/tag330.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329.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6.png"/><Relationship Id="rId19" Type="http://schemas.openxmlformats.org/officeDocument/2006/relationships/notesSlide" Target="../notesSlides/notesSlide4.xml"/><Relationship Id="rId18" Type="http://schemas.openxmlformats.org/officeDocument/2006/relationships/slideLayout" Target="../slideLayouts/slideLayout36.xml"/><Relationship Id="rId17" Type="http://schemas.openxmlformats.org/officeDocument/2006/relationships/tags" Target="../tags/tag339.xml"/><Relationship Id="rId16" Type="http://schemas.openxmlformats.org/officeDocument/2006/relationships/tags" Target="../tags/tag338.xml"/><Relationship Id="rId15" Type="http://schemas.openxmlformats.org/officeDocument/2006/relationships/tags" Target="../tags/tag337.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image" Target="../media/image13.jpeg"/><Relationship Id="rId10" Type="http://schemas.openxmlformats.org/officeDocument/2006/relationships/tags" Target="../tags/tag333.xml"/><Relationship Id="rId1" Type="http://schemas.openxmlformats.org/officeDocument/2006/relationships/tags" Target="../tags/tag328.xml"/></Relationships>
</file>

<file path=ppt/slides/_rels/slide6.xml.rels><?xml version="1.0" encoding="UTF-8" standalone="yes"?>
<Relationships xmlns="http://schemas.openxmlformats.org/package/2006/relationships"><Relationship Id="rId9" Type="http://schemas.openxmlformats.org/officeDocument/2006/relationships/tags" Target="../tags/tag344.xml"/><Relationship Id="rId8" Type="http://schemas.openxmlformats.org/officeDocument/2006/relationships/tags" Target="../tags/tag343.xml"/><Relationship Id="rId7" Type="http://schemas.openxmlformats.org/officeDocument/2006/relationships/tags" Target="../tags/tag342.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341.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6.png"/><Relationship Id="rId19" Type="http://schemas.openxmlformats.org/officeDocument/2006/relationships/notesSlide" Target="../notesSlides/notesSlide5.xml"/><Relationship Id="rId18" Type="http://schemas.openxmlformats.org/officeDocument/2006/relationships/slideLayout" Target="../slideLayouts/slideLayout36.xml"/><Relationship Id="rId17" Type="http://schemas.openxmlformats.org/officeDocument/2006/relationships/tags" Target="../tags/tag351.xml"/><Relationship Id="rId16" Type="http://schemas.openxmlformats.org/officeDocument/2006/relationships/tags" Target="../tags/tag350.xml"/><Relationship Id="rId15" Type="http://schemas.openxmlformats.org/officeDocument/2006/relationships/tags" Target="../tags/tag349.xml"/><Relationship Id="rId14" Type="http://schemas.openxmlformats.org/officeDocument/2006/relationships/tags" Target="../tags/tag348.xml"/><Relationship Id="rId13" Type="http://schemas.openxmlformats.org/officeDocument/2006/relationships/tags" Target="../tags/tag347.xml"/><Relationship Id="rId12" Type="http://schemas.openxmlformats.org/officeDocument/2006/relationships/tags" Target="../tags/tag346.xml"/><Relationship Id="rId11" Type="http://schemas.openxmlformats.org/officeDocument/2006/relationships/image" Target="../media/image13.jpeg"/><Relationship Id="rId10" Type="http://schemas.openxmlformats.org/officeDocument/2006/relationships/tags" Target="../tags/tag345.xml"/><Relationship Id="rId1" Type="http://schemas.openxmlformats.org/officeDocument/2006/relationships/tags" Target="../tags/tag340.xml"/></Relationships>
</file>

<file path=ppt/slides/_rels/slide7.xml.rels><?xml version="1.0" encoding="UTF-8" standalone="yes"?>
<Relationships xmlns="http://schemas.openxmlformats.org/package/2006/relationships"><Relationship Id="rId9" Type="http://schemas.openxmlformats.org/officeDocument/2006/relationships/tags" Target="../tags/tag356.xml"/><Relationship Id="rId8" Type="http://schemas.openxmlformats.org/officeDocument/2006/relationships/tags" Target="../tags/tag355.xml"/><Relationship Id="rId7" Type="http://schemas.openxmlformats.org/officeDocument/2006/relationships/tags" Target="../tags/tag354.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353.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6.png"/><Relationship Id="rId19" Type="http://schemas.openxmlformats.org/officeDocument/2006/relationships/notesSlide" Target="../notesSlides/notesSlide6.xml"/><Relationship Id="rId18" Type="http://schemas.openxmlformats.org/officeDocument/2006/relationships/slideLayout" Target="../slideLayouts/slideLayout36.xml"/><Relationship Id="rId17" Type="http://schemas.openxmlformats.org/officeDocument/2006/relationships/tags" Target="../tags/tag363.xml"/><Relationship Id="rId16" Type="http://schemas.openxmlformats.org/officeDocument/2006/relationships/tags" Target="../tags/tag362.xml"/><Relationship Id="rId15" Type="http://schemas.openxmlformats.org/officeDocument/2006/relationships/tags" Target="../tags/tag361.xml"/><Relationship Id="rId14" Type="http://schemas.openxmlformats.org/officeDocument/2006/relationships/tags" Target="../tags/tag360.xml"/><Relationship Id="rId13" Type="http://schemas.openxmlformats.org/officeDocument/2006/relationships/tags" Target="../tags/tag359.xml"/><Relationship Id="rId12" Type="http://schemas.openxmlformats.org/officeDocument/2006/relationships/tags" Target="../tags/tag358.xml"/><Relationship Id="rId11" Type="http://schemas.openxmlformats.org/officeDocument/2006/relationships/image" Target="../media/image13.jpeg"/><Relationship Id="rId10" Type="http://schemas.openxmlformats.org/officeDocument/2006/relationships/tags" Target="../tags/tag357.xml"/><Relationship Id="rId1" Type="http://schemas.openxmlformats.org/officeDocument/2006/relationships/tags" Target="../tags/tag352.xml"/></Relationships>
</file>

<file path=ppt/slides/_rels/slide8.xml.rels><?xml version="1.0" encoding="UTF-8" standalone="yes"?>
<Relationships xmlns="http://schemas.openxmlformats.org/package/2006/relationships"><Relationship Id="rId9" Type="http://schemas.openxmlformats.org/officeDocument/2006/relationships/tags" Target="../tags/tag368.xml"/><Relationship Id="rId8" Type="http://schemas.openxmlformats.org/officeDocument/2006/relationships/tags" Target="../tags/tag367.xml"/><Relationship Id="rId7" Type="http://schemas.openxmlformats.org/officeDocument/2006/relationships/tags" Target="../tags/tag366.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365.xml"/><Relationship Id="rId3" Type="http://schemas.openxmlformats.org/officeDocument/2006/relationships/image" Target="file:///C:\Users\1V994W2\PycharmProjects\PPT_Background_Generation/pic_temp/0_pic_quater_left_up.png" TargetMode="External"/><Relationship Id="rId2" Type="http://schemas.openxmlformats.org/officeDocument/2006/relationships/image" Target="../media/image6.png"/><Relationship Id="rId19" Type="http://schemas.openxmlformats.org/officeDocument/2006/relationships/notesSlide" Target="../notesSlides/notesSlide7.xml"/><Relationship Id="rId18" Type="http://schemas.openxmlformats.org/officeDocument/2006/relationships/slideLayout" Target="../slideLayouts/slideLayout36.xml"/><Relationship Id="rId17" Type="http://schemas.openxmlformats.org/officeDocument/2006/relationships/tags" Target="../tags/tag374.xml"/><Relationship Id="rId16" Type="http://schemas.openxmlformats.org/officeDocument/2006/relationships/tags" Target="../tags/tag373.xml"/><Relationship Id="rId15" Type="http://schemas.openxmlformats.org/officeDocument/2006/relationships/image" Target="../media/image14.png"/><Relationship Id="rId14" Type="http://schemas.openxmlformats.org/officeDocument/2006/relationships/tags" Target="../tags/tag372.xml"/><Relationship Id="rId13" Type="http://schemas.openxmlformats.org/officeDocument/2006/relationships/tags" Target="../tags/tag371.xml"/><Relationship Id="rId12" Type="http://schemas.openxmlformats.org/officeDocument/2006/relationships/tags" Target="../tags/tag370.xml"/><Relationship Id="rId11" Type="http://schemas.openxmlformats.org/officeDocument/2006/relationships/image" Target="../media/image13.jpeg"/><Relationship Id="rId10" Type="http://schemas.openxmlformats.org/officeDocument/2006/relationships/tags" Target="../tags/tag369.xml"/><Relationship Id="rId1" Type="http://schemas.openxmlformats.org/officeDocument/2006/relationships/tags" Target="../tags/tag364.xml"/></Relationships>
</file>

<file path=ppt/slides/_rels/slide9.xml.rels><?xml version="1.0" encoding="UTF-8" standalone="yes"?>
<Relationships xmlns="http://schemas.openxmlformats.org/package/2006/relationships"><Relationship Id="rId9" Type="http://schemas.openxmlformats.org/officeDocument/2006/relationships/tags" Target="../tags/tag379.xml"/><Relationship Id="rId8" Type="http://schemas.openxmlformats.org/officeDocument/2006/relationships/tags" Target="../tags/tag378.xml"/><Relationship Id="rId7" Type="http://schemas.openxmlformats.org/officeDocument/2006/relationships/tags" Target="../tags/tag377.xml"/><Relationship Id="rId6" Type="http://schemas.openxmlformats.org/officeDocument/2006/relationships/image" Target="file:///C:\Users\1V994W2\PycharmProjects\PPT_Background_Generation/pic_temp/1_pic_quater_right_up.png" TargetMode="External"/><Relationship Id="rId5" Type="http://schemas.openxmlformats.org/officeDocument/2006/relationships/image" Target="../media/image7.png"/><Relationship Id="rId4" Type="http://schemas.openxmlformats.org/officeDocument/2006/relationships/tags" Target="../tags/tag376.xml"/><Relationship Id="rId3" Type="http://schemas.openxmlformats.org/officeDocument/2006/relationships/image" Target="file:///C:\Users\1V994W2\PycharmProjects\PPT_Background_Generation/pic_temp/0_pic_quater_left_up.png" TargetMode="External"/><Relationship Id="rId20" Type="http://schemas.openxmlformats.org/officeDocument/2006/relationships/notesSlide" Target="../notesSlides/notesSlide8.xml"/><Relationship Id="rId2" Type="http://schemas.openxmlformats.org/officeDocument/2006/relationships/image" Target="../media/image6.png"/><Relationship Id="rId19" Type="http://schemas.openxmlformats.org/officeDocument/2006/relationships/slideLayout" Target="../slideLayouts/slideLayout36.xml"/><Relationship Id="rId18" Type="http://schemas.openxmlformats.org/officeDocument/2006/relationships/tags" Target="../tags/tag386.xml"/><Relationship Id="rId17" Type="http://schemas.openxmlformats.org/officeDocument/2006/relationships/tags" Target="../tags/tag385.xml"/><Relationship Id="rId16" Type="http://schemas.openxmlformats.org/officeDocument/2006/relationships/image" Target="../media/image15.png"/><Relationship Id="rId15" Type="http://schemas.openxmlformats.org/officeDocument/2006/relationships/tags" Target="../tags/tag384.xml"/><Relationship Id="rId14" Type="http://schemas.openxmlformats.org/officeDocument/2006/relationships/tags" Target="../tags/tag383.xml"/><Relationship Id="rId13" Type="http://schemas.openxmlformats.org/officeDocument/2006/relationships/tags" Target="../tags/tag382.xml"/><Relationship Id="rId12" Type="http://schemas.openxmlformats.org/officeDocument/2006/relationships/tags" Target="../tags/tag381.xml"/><Relationship Id="rId11" Type="http://schemas.openxmlformats.org/officeDocument/2006/relationships/image" Target="../media/image13.jpeg"/><Relationship Id="rId10" Type="http://schemas.openxmlformats.org/officeDocument/2006/relationships/tags" Target="../tags/tag380.xml"/><Relationship Id="rId1" Type="http://schemas.openxmlformats.org/officeDocument/2006/relationships/tags" Target="../tags/tag3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标题 10"/>
          <p:cNvSpPr>
            <a:spLocks noGrp="1"/>
          </p:cNvSpPr>
          <p:nvPr>
            <p:ph type="ctrTitle"/>
            <p:custDataLst>
              <p:tags r:id="rId1"/>
            </p:custDataLst>
          </p:nvPr>
        </p:nvSpPr>
        <p:spPr/>
        <p:txBody>
          <a:bodyPr>
            <a:normAutofit/>
          </a:bodyPr>
          <a:p>
            <a:pPr marL="0" indent="0" algn="l">
              <a:lnSpc>
                <a:spcPct val="100000"/>
              </a:lnSpc>
              <a:spcBef>
                <a:spcPts val="0"/>
              </a:spcBef>
              <a:spcAft>
                <a:spcPts val="0"/>
              </a:spcAft>
              <a:buSzPct val="100000"/>
              <a:buNone/>
            </a:pPr>
            <a:r>
              <a:rPr lang="zh-CN" sz="4600" spc="300" baseline="0">
                <a:solidFill>
                  <a:schemeClr val="accent1"/>
                </a:solidFill>
              </a:rPr>
              <a:t>人工智能和数字化管理在公交行业中的运用</a:t>
            </a:r>
            <a:endParaRPr lang="zh-CN" sz="4600" spc="300" baseline="0">
              <a:solidFill>
                <a:schemeClr val="accent1"/>
              </a:solidFill>
            </a:endParaRPr>
          </a:p>
        </p:txBody>
      </p:sp>
      <p:sp>
        <p:nvSpPr>
          <p:cNvPr id="13" name="副标题 12"/>
          <p:cNvSpPr>
            <a:spLocks noGrp="1"/>
          </p:cNvSpPr>
          <p:nvPr>
            <p:ph type="subTitle" idx="1"/>
            <p:custDataLst>
              <p:tags r:id="rId2"/>
            </p:custDataLst>
          </p:nvPr>
        </p:nvSpPr>
        <p:spPr/>
        <p:txBody>
          <a:bodyPr>
            <a:noAutofit/>
          </a:bodyPr>
          <a:p>
            <a:pPr marL="0" indent="0" algn="l">
              <a:lnSpc>
                <a:spcPct val="100000"/>
              </a:lnSpc>
              <a:spcBef>
                <a:spcPts val="0"/>
              </a:spcBef>
              <a:spcAft>
                <a:spcPts val="0"/>
              </a:spcAft>
              <a:buSzPct val="100000"/>
              <a:buNone/>
            </a:pPr>
            <a:r>
              <a:rPr lang="en-US" altLang="zh-CN" sz="3600" spc="100" baseline="0">
                <a:solidFill>
                  <a:schemeClr val="dk1">
                    <a:lumMod val="85000"/>
                    <a:lumOff val="15000"/>
                  </a:schemeClr>
                </a:solidFill>
              </a:rPr>
              <a:t>                               </a:t>
            </a:r>
            <a:endParaRPr lang="en-US" altLang="zh-CN" sz="3600" spc="100" baseline="0">
              <a:solidFill>
                <a:schemeClr val="dk1">
                  <a:lumMod val="85000"/>
                  <a:lumOff val="15000"/>
                </a:schemeClr>
              </a:solidFill>
            </a:endParaRPr>
          </a:p>
          <a:p>
            <a:pPr marL="0" indent="0" algn="l">
              <a:lnSpc>
                <a:spcPct val="100000"/>
              </a:lnSpc>
              <a:spcBef>
                <a:spcPts val="0"/>
              </a:spcBef>
              <a:spcAft>
                <a:spcPts val="0"/>
              </a:spcAft>
              <a:buSzPct val="100000"/>
              <a:buNone/>
            </a:pPr>
            <a:r>
              <a:rPr lang="en-US" altLang="zh-CN" sz="3600" spc="100" baseline="0">
                <a:solidFill>
                  <a:schemeClr val="dk1">
                    <a:lumMod val="85000"/>
                    <a:lumOff val="15000"/>
                  </a:schemeClr>
                </a:solidFill>
              </a:rPr>
              <a:t>                                  </a:t>
            </a:r>
            <a:r>
              <a:rPr lang="en-US" altLang="zh-CN" sz="3200" spc="100" baseline="0">
                <a:solidFill>
                  <a:schemeClr val="dk1">
                    <a:lumMod val="85000"/>
                    <a:lumOff val="15000"/>
                  </a:schemeClr>
                </a:solidFill>
              </a:rPr>
              <a:t> </a:t>
            </a:r>
            <a:r>
              <a:rPr lang="zh-CN" altLang="zh-CN" sz="3200" spc="100" baseline="0">
                <a:solidFill>
                  <a:schemeClr val="dk1">
                    <a:lumMod val="85000"/>
                    <a:lumOff val="15000"/>
                  </a:schemeClr>
                </a:solidFill>
              </a:rPr>
              <a:t>麦浈那</a:t>
            </a:r>
            <a:endParaRPr lang="zh-CN" altLang="zh-CN" sz="3200" spc="100" baseline="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3" name="图片 2"/>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495925" y="1431925"/>
            <a:ext cx="3184525" cy="4568825"/>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20485"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573088" y="2587625"/>
            <a:ext cx="6630987" cy="1878013"/>
          </a:xfrm>
          <a:prstGeom prst="rect">
            <a:avLst/>
          </a:prstGeom>
          <a:noFill/>
          <a:ln w="25400" cap="flat" cmpd="sng">
            <a:solidFill>
              <a:schemeClr val="accent1"/>
            </a:solidFill>
            <a:prstDash val="solid"/>
            <a:round/>
            <a:headEnd type="none" w="med" len="med"/>
            <a:tailEnd type="none" w="med" len="med"/>
          </a:ln>
        </p:spPr>
      </p:pic>
      <p:sp>
        <p:nvSpPr>
          <p:cNvPr id="7" name="矩形 6"/>
          <p:cNvSpPr/>
          <p:nvPr>
            <p:custDataLst>
              <p:tags r:id="rId12"/>
            </p:custDataLst>
          </p:nvPr>
        </p:nvSpPr>
        <p:spPr>
          <a:xfrm>
            <a:off x="5259388" y="5699125"/>
            <a:ext cx="3419475" cy="301625"/>
          </a:xfrm>
          <a:prstGeom prst="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8" name="正文"/>
          <p:cNvSpPr txBox="1"/>
          <p:nvPr>
            <p:custDataLst>
              <p:tags r:id="rId13"/>
            </p:custDataLst>
          </p:nvPr>
        </p:nvSpPr>
        <p:spPr>
          <a:xfrm>
            <a:off x="574675" y="4840288"/>
            <a:ext cx="4224338"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rPr>
              <a:t>单击此处添加文本具体内容，简明扼要地阐述您的观点。根据需要可酌情增减文字，以便观者准确地理解您传达的思想</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endParaRPr>
          </a:p>
        </p:txBody>
      </p:sp>
      <p:sp>
        <p:nvSpPr>
          <p:cNvPr id="15" name="椭圆 14"/>
          <p:cNvSpPr/>
          <p:nvPr>
            <p:custDataLst>
              <p:tags r:id="rId14"/>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5"/>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pic>
        <p:nvPicPr>
          <p:cNvPr id="20490" name="图片 1"/>
          <p:cNvPicPr>
            <a:picLocks noChangeAspect="1"/>
          </p:cNvPicPr>
          <p:nvPr/>
        </p:nvPicPr>
        <p:blipFill>
          <a:blip r:embed="rId16"/>
          <a:stretch>
            <a:fillRect/>
          </a:stretch>
        </p:blipFill>
        <p:spPr>
          <a:xfrm>
            <a:off x="539750" y="4508500"/>
            <a:ext cx="6035675" cy="2016125"/>
          </a:xfrm>
          <a:prstGeom prst="rect">
            <a:avLst/>
          </a:prstGeom>
          <a:noFill/>
          <a:ln w="9525">
            <a:noFill/>
          </a:ln>
        </p:spPr>
      </p:pic>
      <p:sp>
        <p:nvSpPr>
          <p:cNvPr id="17" name="标题 16"/>
          <p:cNvSpPr>
            <a:spLocks noGrp="1"/>
          </p:cNvSpPr>
          <p:nvPr>
            <p:custDataLst>
              <p:tags r:id="rId17"/>
            </p:custDataLst>
          </p:nvPr>
        </p:nvSpPr>
        <p:spPr>
          <a:xfrm>
            <a:off x="574675" y="1630363"/>
            <a:ext cx="4800600" cy="763588"/>
          </a:xfrm>
          <a:prstGeom prst="rect">
            <a:avLst/>
          </a:prstGeom>
          <a:noFill/>
          <a:ln w="9525">
            <a:noFill/>
          </a:ln>
        </p:spPr>
        <p:txBody>
          <a:bodyPr anchor="ctr" anchorCtr="0">
            <a:normAutofit fontScale="5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0" normalizeH="0" baseline="0" noProof="1" dirty="0">
                <a:solidFill>
                  <a:schemeClr val="accent1"/>
                </a:solidFill>
                <a:uFillTx/>
                <a:latin typeface="汉仪旗黑-85S" panose="00020600040101010101" pitchFamily="18" charset="-122"/>
                <a:ea typeface="汉仪旗黑-85S" panose="00020600040101010101" pitchFamily="18" charset="-122"/>
                <a:cs typeface="+mj-cs"/>
              </a:rPr>
              <a:t>数字化管理在公交运营中的应用</a:t>
            </a:r>
            <a:endParaRPr kumimoji="0" lang="zh-CN" altLang="en-US" sz="4400" b="0" i="0" u="none" strike="noStrike" kern="1200" cap="none" spc="0" normalizeH="0" baseline="0" noProof="1" dirty="0">
              <a:solidFill>
                <a:schemeClr val="accent1"/>
              </a:solidFill>
              <a:uFillTx/>
              <a:latin typeface="汉仪旗黑-85S" panose="00020600040101010101" pitchFamily="18" charset="-122"/>
              <a:ea typeface="汉仪旗黑-85S" panose="00020600040101010101" pitchFamily="18" charset="-122"/>
              <a:cs typeface="+mj-cs"/>
            </a:endParaRPr>
          </a:p>
        </p:txBody>
      </p:sp>
    </p:spTree>
    <p:custDataLst>
      <p:tags r:id="rId18"/>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3" name="图片 2"/>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397500" y="1117600"/>
            <a:ext cx="3282950" cy="4883150"/>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22533"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573088" y="2587625"/>
            <a:ext cx="6630987" cy="1878013"/>
          </a:xfrm>
          <a:prstGeom prst="rect">
            <a:avLst/>
          </a:prstGeom>
          <a:noFill/>
          <a:ln w="25400" cap="flat" cmpd="sng">
            <a:solidFill>
              <a:schemeClr val="accent1"/>
            </a:solidFill>
            <a:prstDash val="solid"/>
            <a:round/>
            <a:headEnd type="none" w="med" len="med"/>
            <a:tailEnd type="none" w="med" len="med"/>
          </a:ln>
        </p:spPr>
      </p:pic>
      <p:sp>
        <p:nvSpPr>
          <p:cNvPr id="7" name="矩形 6"/>
          <p:cNvSpPr/>
          <p:nvPr>
            <p:custDataLst>
              <p:tags r:id="rId12"/>
            </p:custDataLst>
          </p:nvPr>
        </p:nvSpPr>
        <p:spPr>
          <a:xfrm>
            <a:off x="5259388" y="5699125"/>
            <a:ext cx="3419475" cy="301625"/>
          </a:xfrm>
          <a:prstGeom prst="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8" name="正文"/>
          <p:cNvSpPr txBox="1"/>
          <p:nvPr>
            <p:custDataLst>
              <p:tags r:id="rId13"/>
            </p:custDataLst>
          </p:nvPr>
        </p:nvSpPr>
        <p:spPr>
          <a:xfrm>
            <a:off x="574675" y="4840288"/>
            <a:ext cx="4224338"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rPr>
              <a:t>未来的研究方向可以从智能调度和路径规划、公交安全管理、数字化管理在公交服务质量提升中的应用，以及人工智能和数字化管理的协同应用等方面展开。通过深入研究和探索这些方向，可以进一步推动公交行业的发展，提升公交运营效率和服务质量，为城市交通可持续发展做出贡献。</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endParaRPr>
          </a:p>
        </p:txBody>
      </p:sp>
      <p:sp>
        <p:nvSpPr>
          <p:cNvPr id="15" name="椭圆 14"/>
          <p:cNvSpPr/>
          <p:nvPr>
            <p:custDataLst>
              <p:tags r:id="rId14"/>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5"/>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sp>
        <p:nvSpPr>
          <p:cNvPr id="17" name="标题 16"/>
          <p:cNvSpPr>
            <a:spLocks noGrp="1"/>
          </p:cNvSpPr>
          <p:nvPr>
            <p:custDataLst>
              <p:tags r:id="rId16"/>
            </p:custDataLst>
          </p:nvPr>
        </p:nvSpPr>
        <p:spPr>
          <a:xfrm>
            <a:off x="544513" y="1603375"/>
            <a:ext cx="4387850" cy="895350"/>
          </a:xfrm>
          <a:prstGeom prst="rect">
            <a:avLst/>
          </a:prstGeom>
          <a:noFill/>
          <a:ln w="9525">
            <a:noFill/>
          </a:ln>
        </p:spPr>
        <p:txBody>
          <a:bodyPr anchor="ctr" anchorCtr="0">
            <a:normAutofit fontScale="9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0" normalizeH="0" baseline="0" noProof="1" dirty="0">
                <a:solidFill>
                  <a:schemeClr val="accent1"/>
                </a:solidFill>
                <a:uFillTx/>
                <a:latin typeface="汉仪旗黑-85S" panose="00020600040101010101" pitchFamily="18" charset="-122"/>
                <a:ea typeface="汉仪旗黑-85S" panose="00020600040101010101" pitchFamily="18" charset="-122"/>
                <a:cs typeface="+mj-cs"/>
              </a:rPr>
              <a:t>未来研究方向展望</a:t>
            </a:r>
            <a:endParaRPr kumimoji="0" lang="zh-CN" altLang="en-US" sz="4400" b="0" i="0" u="none" strike="noStrike" kern="1200" cap="none" spc="0" normalizeH="0" baseline="0" noProof="1" dirty="0">
              <a:solidFill>
                <a:schemeClr val="accent1"/>
              </a:solidFill>
              <a:uFillTx/>
              <a:latin typeface="汉仪旗黑-85S" panose="00020600040101010101" pitchFamily="18" charset="-122"/>
              <a:ea typeface="汉仪旗黑-85S" panose="00020600040101010101" pitchFamily="18" charset="-122"/>
              <a:cs typeface="+mj-cs"/>
            </a:endParaRPr>
          </a:p>
        </p:txBody>
      </p:sp>
    </p:spTree>
    <p:custDataLst>
      <p:tags r:id="rId17"/>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3" name="图片 2"/>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257800" y="857250"/>
            <a:ext cx="3421063" cy="5143500"/>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4101"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573088" y="2587625"/>
            <a:ext cx="6630987" cy="1878013"/>
          </a:xfrm>
          <a:prstGeom prst="rect">
            <a:avLst/>
          </a:prstGeom>
          <a:noFill/>
          <a:ln w="25400" cap="flat" cmpd="sng">
            <a:solidFill>
              <a:schemeClr val="accent1"/>
            </a:solidFill>
            <a:prstDash val="solid"/>
            <a:round/>
            <a:headEnd type="none" w="med" len="med"/>
            <a:tailEnd type="none" w="med" len="med"/>
          </a:ln>
        </p:spPr>
      </p:pic>
      <p:sp>
        <p:nvSpPr>
          <p:cNvPr id="7" name="矩形 6"/>
          <p:cNvSpPr/>
          <p:nvPr>
            <p:custDataLst>
              <p:tags r:id="rId12"/>
            </p:custDataLst>
          </p:nvPr>
        </p:nvSpPr>
        <p:spPr>
          <a:xfrm>
            <a:off x="5259388" y="5699125"/>
            <a:ext cx="3419475" cy="301625"/>
          </a:xfrm>
          <a:prstGeom prst="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8" name="正文"/>
          <p:cNvSpPr txBox="1"/>
          <p:nvPr>
            <p:custDataLst>
              <p:tags r:id="rId13"/>
            </p:custDataLst>
          </p:nvPr>
        </p:nvSpPr>
        <p:spPr>
          <a:xfrm>
            <a:off x="574675" y="4840288"/>
            <a:ext cx="4224338"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rPr>
              <a:t>本研究的目的是探讨人工智能和数字化管理在公交行业中的应用，以提高公交运营效率、优化线路规划、提升乘客出行体验。通过研究，可以为公交企业提供科学决策依据，推动公交行业的数字化转型和智能化发展。同时，本研究还可以为相关领域的学术研究提供参考和借鉴，促进人工智能和数字化管理在其他行业的应用和推广</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endParaRPr>
          </a:p>
        </p:txBody>
      </p:sp>
      <p:sp>
        <p:nvSpPr>
          <p:cNvPr id="15" name="椭圆 14"/>
          <p:cNvSpPr/>
          <p:nvPr>
            <p:custDataLst>
              <p:tags r:id="rId14"/>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5"/>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sp>
        <p:nvSpPr>
          <p:cNvPr id="17" name="标题 16"/>
          <p:cNvSpPr>
            <a:spLocks noGrp="1"/>
          </p:cNvSpPr>
          <p:nvPr>
            <p:custDataLst>
              <p:tags r:id="rId16"/>
            </p:custDataLst>
          </p:nvPr>
        </p:nvSpPr>
        <p:spPr>
          <a:xfrm>
            <a:off x="573088" y="1957388"/>
            <a:ext cx="4225925" cy="541338"/>
          </a:xfrm>
          <a:prstGeom prst="rect">
            <a:avLst/>
          </a:prstGeom>
          <a:noFill/>
          <a:ln w="9525">
            <a:noFill/>
          </a:ln>
        </p:spPr>
        <p:txBody>
          <a:bodyPr anchor="ctr" anchorCtr="0">
            <a:normAutofit fontScale="6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rPr>
              <a:t>研究意义</a:t>
            </a:r>
            <a:endPar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endParaRPr>
          </a:p>
        </p:txBody>
      </p:sp>
    </p:spTree>
    <p:custDataLst>
      <p:tags r:id="rId17"/>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3" name="图片 2"/>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257800" y="857250"/>
            <a:ext cx="3421063" cy="5143500"/>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6149"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573088" y="2587625"/>
            <a:ext cx="6630987" cy="1878013"/>
          </a:xfrm>
          <a:prstGeom prst="rect">
            <a:avLst/>
          </a:prstGeom>
          <a:noFill/>
          <a:ln w="25400" cap="flat" cmpd="sng">
            <a:solidFill>
              <a:schemeClr val="accent1"/>
            </a:solidFill>
            <a:prstDash val="solid"/>
            <a:round/>
            <a:headEnd type="none" w="med" len="med"/>
            <a:tailEnd type="none" w="med" len="med"/>
          </a:ln>
        </p:spPr>
      </p:pic>
      <p:sp>
        <p:nvSpPr>
          <p:cNvPr id="7" name="矩形 6"/>
          <p:cNvSpPr/>
          <p:nvPr>
            <p:custDataLst>
              <p:tags r:id="rId12"/>
            </p:custDataLst>
          </p:nvPr>
        </p:nvSpPr>
        <p:spPr>
          <a:xfrm>
            <a:off x="5259388" y="5699125"/>
            <a:ext cx="3419475" cy="301625"/>
          </a:xfrm>
          <a:prstGeom prst="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8" name="正文"/>
          <p:cNvSpPr txBox="1"/>
          <p:nvPr>
            <p:custDataLst>
              <p:tags r:id="rId13"/>
            </p:custDataLst>
          </p:nvPr>
        </p:nvSpPr>
        <p:spPr>
          <a:xfrm>
            <a:off x="574675" y="4840288"/>
            <a:ext cx="4224338"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rPr>
              <a:t>随着人工智能和数字化管理的快速发展，公交行业也面临着新的机遇和挑战。人工智能技术的应用可以提高公交运营效率、优化线路规划、提升乘客出行体验，数字化管理则可以实现对公交车辆、乘客和运营数据的精细化管理。因此，研究人工智能和数字化管理在公交行业中的运用具有重要的现实意义和应用价值。</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endParaRPr>
          </a:p>
        </p:txBody>
      </p:sp>
      <p:sp>
        <p:nvSpPr>
          <p:cNvPr id="15" name="椭圆 14"/>
          <p:cNvSpPr/>
          <p:nvPr>
            <p:custDataLst>
              <p:tags r:id="rId14"/>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5"/>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sp>
        <p:nvSpPr>
          <p:cNvPr id="17" name="标题 16"/>
          <p:cNvSpPr>
            <a:spLocks noGrp="1"/>
          </p:cNvSpPr>
          <p:nvPr>
            <p:custDataLst>
              <p:tags r:id="rId16"/>
            </p:custDataLst>
          </p:nvPr>
        </p:nvSpPr>
        <p:spPr>
          <a:xfrm>
            <a:off x="573088" y="1957388"/>
            <a:ext cx="4225925" cy="541338"/>
          </a:xfrm>
          <a:prstGeom prst="rect">
            <a:avLst/>
          </a:prstGeom>
          <a:noFill/>
          <a:ln w="9525">
            <a:noFill/>
          </a:ln>
        </p:spPr>
        <p:txBody>
          <a:bodyPr anchor="ctr" anchorCtr="0">
            <a:normAutofit fontScale="6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rPr>
              <a:t>研究背景</a:t>
            </a:r>
            <a:endPar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endParaRPr>
          </a:p>
        </p:txBody>
      </p:sp>
    </p:spTree>
    <p:custDataLst>
      <p:tags r:id="rId17"/>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3" name="图片 2"/>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257800" y="857250"/>
            <a:ext cx="3421063" cy="5143500"/>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8197"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574675" y="2563813"/>
            <a:ext cx="6630988" cy="1879600"/>
          </a:xfrm>
          <a:prstGeom prst="rect">
            <a:avLst/>
          </a:prstGeom>
          <a:noFill/>
          <a:ln w="25400" cap="flat" cmpd="sng">
            <a:solidFill>
              <a:schemeClr val="accent1"/>
            </a:solidFill>
            <a:prstDash val="solid"/>
            <a:round/>
            <a:headEnd type="none" w="med" len="med"/>
            <a:tailEnd type="none" w="med" len="med"/>
          </a:ln>
        </p:spPr>
      </p:pic>
      <p:sp>
        <p:nvSpPr>
          <p:cNvPr id="7" name="矩形 6"/>
          <p:cNvSpPr/>
          <p:nvPr>
            <p:custDataLst>
              <p:tags r:id="rId12"/>
            </p:custDataLst>
          </p:nvPr>
        </p:nvSpPr>
        <p:spPr>
          <a:xfrm>
            <a:off x="5259388" y="5699125"/>
            <a:ext cx="3419475" cy="301625"/>
          </a:xfrm>
          <a:prstGeom prst="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8" name="正文"/>
          <p:cNvSpPr txBox="1"/>
          <p:nvPr>
            <p:custDataLst>
              <p:tags r:id="rId13"/>
            </p:custDataLst>
          </p:nvPr>
        </p:nvSpPr>
        <p:spPr>
          <a:xfrm>
            <a:off x="574675" y="4840288"/>
            <a:ext cx="4224338"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rPr>
              <a:t>国内外的研究现状存在一定差距。国内的研究主要集中在人工智能和数字化管理在公交行业中的应用案例和技术实现方面，还缺乏系统性和深入的研究。而国外的研究则更加注重数据隐私保护、智能化程度等方面的问题，并且已经取得了一些成果。因此，我们需要借鉴国外的研究经验，加强对数据隐私保护和智能化程度的研究，推动我国公交行业的智能化发展。</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endParaRPr>
          </a:p>
        </p:txBody>
      </p:sp>
      <p:sp>
        <p:nvSpPr>
          <p:cNvPr id="15" name="椭圆 14"/>
          <p:cNvSpPr/>
          <p:nvPr>
            <p:custDataLst>
              <p:tags r:id="rId14"/>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5"/>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sp>
        <p:nvSpPr>
          <p:cNvPr id="17" name="标题 16"/>
          <p:cNvSpPr>
            <a:spLocks noGrp="1"/>
          </p:cNvSpPr>
          <p:nvPr>
            <p:custDataLst>
              <p:tags r:id="rId16"/>
            </p:custDataLst>
          </p:nvPr>
        </p:nvSpPr>
        <p:spPr>
          <a:xfrm>
            <a:off x="574675" y="1957388"/>
            <a:ext cx="4654550" cy="482600"/>
          </a:xfrm>
          <a:prstGeom prst="rect">
            <a:avLst/>
          </a:prstGeom>
          <a:ln w="12700">
            <a:solidFill>
              <a:schemeClr val="accent1"/>
            </a:solidFill>
            <a:miter lim="800000"/>
          </a:ln>
        </p:spPr>
        <p:style>
          <a:lnRef idx="2">
            <a:schemeClr val="accent1"/>
          </a:lnRef>
          <a:fillRef idx="0">
            <a:srgbClr val="FFFFFF"/>
          </a:fillRef>
          <a:effectRef idx="0">
            <a:srgbClr val="FFFFFF"/>
          </a:effectRef>
          <a:fontRef idx="minor">
            <a:schemeClr val="tx1"/>
          </a:fontRef>
        </p:style>
        <p:txBody>
          <a:bodyPr anchor="ctr" anchorCtr="0">
            <a:normAutofit fontScale="5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1"/>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n-cs"/>
                <a:sym typeface="+mn-ea"/>
              </a:rPr>
              <a:t>国内外的研究现状</a:t>
            </a:r>
            <a:endPar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n-cs"/>
              <a:sym typeface="+mn-ea"/>
            </a:endParaRPr>
          </a:p>
        </p:txBody>
      </p:sp>
    </p:spTree>
    <p:custDataLst>
      <p:tags r:id="rId17"/>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3" name="图片 2"/>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257800" y="857250"/>
            <a:ext cx="3421063" cy="5143500"/>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10245"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573088" y="2587625"/>
            <a:ext cx="6630987" cy="1878013"/>
          </a:xfrm>
          <a:prstGeom prst="rect">
            <a:avLst/>
          </a:prstGeom>
          <a:noFill/>
          <a:ln w="25400" cap="flat" cmpd="sng">
            <a:solidFill>
              <a:schemeClr val="accent1"/>
            </a:solidFill>
            <a:prstDash val="solid"/>
            <a:round/>
            <a:headEnd type="none" w="med" len="med"/>
            <a:tailEnd type="none" w="med" len="med"/>
          </a:ln>
        </p:spPr>
      </p:pic>
      <p:sp>
        <p:nvSpPr>
          <p:cNvPr id="7" name="矩形 6"/>
          <p:cNvSpPr/>
          <p:nvPr>
            <p:custDataLst>
              <p:tags r:id="rId12"/>
            </p:custDataLst>
          </p:nvPr>
        </p:nvSpPr>
        <p:spPr>
          <a:xfrm>
            <a:off x="5259388" y="5699125"/>
            <a:ext cx="3419475" cy="301625"/>
          </a:xfrm>
          <a:prstGeom prst="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8" name="正文"/>
          <p:cNvSpPr txBox="1"/>
          <p:nvPr>
            <p:custDataLst>
              <p:tags r:id="rId13"/>
            </p:custDataLst>
          </p:nvPr>
        </p:nvSpPr>
        <p:spPr>
          <a:xfrm>
            <a:off x="574675" y="4840288"/>
            <a:ext cx="4224338"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主要内容包括：1. 分析人工智能和数字化管理在公交行业中的应用现状；2. 探讨人工智能和数字化管理对公交运营效率、线路规划和乘客出行体验的影响；3. 研究人工智能和数字化管理在公交行业中存在的问题和挑战；4. 提出相应的解决方案和改进建议。</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5" name="椭圆 14"/>
          <p:cNvSpPr/>
          <p:nvPr>
            <p:custDataLst>
              <p:tags r:id="rId14"/>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5"/>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sp>
        <p:nvSpPr>
          <p:cNvPr id="17" name="标题 16"/>
          <p:cNvSpPr>
            <a:spLocks noGrp="1"/>
          </p:cNvSpPr>
          <p:nvPr>
            <p:custDataLst>
              <p:tags r:id="rId16"/>
            </p:custDataLst>
          </p:nvPr>
        </p:nvSpPr>
        <p:spPr>
          <a:xfrm>
            <a:off x="573088" y="1957388"/>
            <a:ext cx="4225925" cy="541338"/>
          </a:xfrm>
          <a:prstGeom prst="rect">
            <a:avLst/>
          </a:prstGeom>
          <a:noFill/>
          <a:ln w="9525">
            <a:noFill/>
          </a:ln>
        </p:spPr>
        <p:txBody>
          <a:bodyPr anchor="ctr" anchorCtr="0">
            <a:normAutofit fontScale="6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rPr>
              <a:t>研究内容</a:t>
            </a:r>
            <a:endPar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endParaRPr>
          </a:p>
        </p:txBody>
      </p:sp>
    </p:spTree>
    <p:custDataLst>
      <p:tags r:id="rId17"/>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3" name="图片 2"/>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257800" y="857250"/>
            <a:ext cx="3421063" cy="5143500"/>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12293"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573088" y="2587625"/>
            <a:ext cx="6630987" cy="1878013"/>
          </a:xfrm>
          <a:prstGeom prst="rect">
            <a:avLst/>
          </a:prstGeom>
          <a:noFill/>
          <a:ln w="25400" cap="flat" cmpd="sng">
            <a:solidFill>
              <a:schemeClr val="accent1"/>
            </a:solidFill>
            <a:prstDash val="solid"/>
            <a:round/>
            <a:headEnd type="none" w="med" len="med"/>
            <a:tailEnd type="none" w="med" len="med"/>
          </a:ln>
        </p:spPr>
      </p:pic>
      <p:sp>
        <p:nvSpPr>
          <p:cNvPr id="7" name="矩形 6"/>
          <p:cNvSpPr/>
          <p:nvPr>
            <p:custDataLst>
              <p:tags r:id="rId12"/>
            </p:custDataLst>
          </p:nvPr>
        </p:nvSpPr>
        <p:spPr>
          <a:xfrm>
            <a:off x="5259388" y="5699125"/>
            <a:ext cx="3419475" cy="301625"/>
          </a:xfrm>
          <a:prstGeom prst="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8" name="正文"/>
          <p:cNvSpPr txBox="1"/>
          <p:nvPr>
            <p:custDataLst>
              <p:tags r:id="rId13"/>
            </p:custDataLst>
          </p:nvPr>
        </p:nvSpPr>
        <p:spPr>
          <a:xfrm>
            <a:off x="574675" y="4840288"/>
            <a:ext cx="4224338"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rPr>
              <a:t>研究方法</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sym typeface="+mn-ea"/>
            </a:endParaRPr>
          </a:p>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rPr>
              <a:t>本研究将采用文献综述和案例分析的方法，通过收集和分析相关文献和案例，总结人工智能和数字化管理在公交行业中的应用现状和存在的问题，提出相应的解决方案和改进建议。</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endParaRPr>
          </a:p>
        </p:txBody>
      </p:sp>
      <p:sp>
        <p:nvSpPr>
          <p:cNvPr id="15" name="椭圆 14"/>
          <p:cNvSpPr/>
          <p:nvPr>
            <p:custDataLst>
              <p:tags r:id="rId14"/>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5"/>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sp>
        <p:nvSpPr>
          <p:cNvPr id="17" name="标题 16"/>
          <p:cNvSpPr>
            <a:spLocks noGrp="1"/>
          </p:cNvSpPr>
          <p:nvPr>
            <p:custDataLst>
              <p:tags r:id="rId16"/>
            </p:custDataLst>
          </p:nvPr>
        </p:nvSpPr>
        <p:spPr>
          <a:xfrm>
            <a:off x="573088" y="1957388"/>
            <a:ext cx="4225925" cy="541338"/>
          </a:xfrm>
          <a:prstGeom prst="rect">
            <a:avLst/>
          </a:prstGeom>
          <a:noFill/>
          <a:ln w="9525">
            <a:noFill/>
          </a:ln>
        </p:spPr>
        <p:txBody>
          <a:bodyPr anchor="ctr" anchorCtr="0">
            <a:normAutofit fontScale="6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rPr>
              <a:t>研究方法</a:t>
            </a:r>
            <a:endPar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endParaRPr>
          </a:p>
        </p:txBody>
      </p:sp>
    </p:spTree>
    <p:custDataLst>
      <p:tags r:id="rId17"/>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3" name="图片 2"/>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257800" y="857250"/>
            <a:ext cx="3421063" cy="5143500"/>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14341"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573088" y="2587625"/>
            <a:ext cx="6630987" cy="1878013"/>
          </a:xfrm>
          <a:prstGeom prst="rect">
            <a:avLst/>
          </a:prstGeom>
          <a:noFill/>
          <a:ln w="25400" cap="flat" cmpd="sng">
            <a:solidFill>
              <a:schemeClr val="accent1"/>
            </a:solidFill>
            <a:prstDash val="solid"/>
            <a:round/>
            <a:headEnd type="none" w="med" len="med"/>
            <a:tailEnd type="none" w="med" len="med"/>
          </a:ln>
        </p:spPr>
      </p:pic>
      <p:sp>
        <p:nvSpPr>
          <p:cNvPr id="7" name="矩形 6"/>
          <p:cNvSpPr/>
          <p:nvPr>
            <p:custDataLst>
              <p:tags r:id="rId12"/>
            </p:custDataLst>
          </p:nvPr>
        </p:nvSpPr>
        <p:spPr>
          <a:xfrm>
            <a:off x="5259388" y="5699125"/>
            <a:ext cx="3419475" cy="301625"/>
          </a:xfrm>
          <a:prstGeom prst="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8" name="正文"/>
          <p:cNvSpPr txBox="1"/>
          <p:nvPr>
            <p:custDataLst>
              <p:tags r:id="rId13"/>
            </p:custDataLst>
          </p:nvPr>
        </p:nvSpPr>
        <p:spPr>
          <a:xfrm>
            <a:off x="574675" y="4840288"/>
            <a:ext cx="4224338"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rPr>
              <a:t>解决的主要问题包括：1. 如何提高公交运营效率，减少运营成本；2. 如何优化公交线路规划，提高运输效率；3. 如何提升乘客出行体验，提高公交服务质量；4. 如何解决数据安全性和隐私保护等问题。通过研究，可以为公交企业提供科学决策依据，推动公交行业的数字化转型和智能化发展。</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5" name="椭圆 14"/>
          <p:cNvSpPr/>
          <p:nvPr>
            <p:custDataLst>
              <p:tags r:id="rId14"/>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5"/>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sp>
        <p:nvSpPr>
          <p:cNvPr id="17" name="标题 16"/>
          <p:cNvSpPr>
            <a:spLocks noGrp="1"/>
          </p:cNvSpPr>
          <p:nvPr>
            <p:custDataLst>
              <p:tags r:id="rId16"/>
            </p:custDataLst>
          </p:nvPr>
        </p:nvSpPr>
        <p:spPr>
          <a:xfrm>
            <a:off x="573088" y="1957388"/>
            <a:ext cx="4225925" cy="541338"/>
          </a:xfrm>
          <a:prstGeom prst="rect">
            <a:avLst/>
          </a:prstGeom>
          <a:noFill/>
          <a:ln w="9525">
            <a:noFill/>
          </a:ln>
        </p:spPr>
        <p:txBody>
          <a:bodyPr anchor="ctr" anchorCtr="0">
            <a:normAutofit fontScale="6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rPr>
              <a:t>解决的主要问题</a:t>
            </a:r>
            <a:endParaRPr kumimoji="0" lang="zh-CN" altLang="en-US" sz="4400" b="0" i="0" u="none" strike="noStrike" kern="1200" cap="none" spc="150" normalizeH="0" baseline="0" noProof="1" dirty="0">
              <a:solidFill>
                <a:schemeClr val="accent1"/>
              </a:solidFill>
              <a:latin typeface="汉仪旗黑-85S" panose="00020600040101010101" pitchFamily="18" charset="-122"/>
              <a:ea typeface="汉仪旗黑-85S" panose="00020600040101010101" pitchFamily="18" charset="-122"/>
              <a:cs typeface="+mj-cs"/>
              <a:sym typeface="+mn-ea"/>
            </a:endParaRPr>
          </a:p>
        </p:txBody>
      </p:sp>
    </p:spTree>
    <p:custDataLst>
      <p:tags r:id="rId17"/>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257800" y="857250"/>
            <a:ext cx="3421063" cy="5143500"/>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16389"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466725" y="2152650"/>
            <a:ext cx="6630988" cy="1878013"/>
          </a:xfrm>
          <a:prstGeom prst="rect">
            <a:avLst/>
          </a:prstGeom>
          <a:noFill/>
          <a:ln w="25400" cap="flat" cmpd="sng">
            <a:solidFill>
              <a:schemeClr val="accent1"/>
            </a:solidFill>
            <a:prstDash val="solid"/>
            <a:round/>
            <a:headEnd type="none" w="med" len="med"/>
            <a:tailEnd type="none" w="med" len="med"/>
          </a:ln>
        </p:spPr>
      </p:pic>
      <p:sp>
        <p:nvSpPr>
          <p:cNvPr id="8" name="正文"/>
          <p:cNvSpPr txBox="1"/>
          <p:nvPr>
            <p:custDataLst>
              <p:tags r:id="rId12"/>
            </p:custDataLst>
          </p:nvPr>
        </p:nvSpPr>
        <p:spPr>
          <a:xfrm>
            <a:off x="574675" y="4840288"/>
            <a:ext cx="4224338"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rPr>
              <a:t>单击此处添加文本具体内容，简明扼要地阐述您的观点。根据需要可酌情增减文字，以便观者准确地理解您传达的思想</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endParaRPr>
          </a:p>
        </p:txBody>
      </p:sp>
      <p:sp>
        <p:nvSpPr>
          <p:cNvPr id="15" name="椭圆 14"/>
          <p:cNvSpPr/>
          <p:nvPr>
            <p:custDataLst>
              <p:tags r:id="rId13"/>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4"/>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pic>
        <p:nvPicPr>
          <p:cNvPr id="16393" name="图片 2"/>
          <p:cNvPicPr>
            <a:picLocks noChangeAspect="1"/>
          </p:cNvPicPr>
          <p:nvPr/>
        </p:nvPicPr>
        <p:blipFill>
          <a:blip r:embed="rId15"/>
          <a:stretch>
            <a:fillRect/>
          </a:stretch>
        </p:blipFill>
        <p:spPr>
          <a:xfrm>
            <a:off x="611188" y="4032250"/>
            <a:ext cx="6029325" cy="2070100"/>
          </a:xfrm>
          <a:prstGeom prst="rect">
            <a:avLst/>
          </a:prstGeom>
          <a:noFill/>
          <a:ln w="9525">
            <a:noFill/>
          </a:ln>
        </p:spPr>
      </p:pic>
      <p:sp>
        <p:nvSpPr>
          <p:cNvPr id="17" name="标题 16"/>
          <p:cNvSpPr>
            <a:spLocks noGrp="1"/>
          </p:cNvSpPr>
          <p:nvPr>
            <p:custDataLst>
              <p:tags r:id="rId16"/>
            </p:custDataLst>
          </p:nvPr>
        </p:nvSpPr>
        <p:spPr>
          <a:xfrm>
            <a:off x="831850" y="1001713"/>
            <a:ext cx="3740150" cy="862013"/>
          </a:xfrm>
          <a:prstGeom prst="rect">
            <a:avLst/>
          </a:prstGeom>
          <a:noFill/>
          <a:ln w="9525">
            <a:noFill/>
          </a:ln>
        </p:spPr>
        <p:txBody>
          <a:bodyPr anchor="ctr" anchorCtr="0">
            <a:normAutofit fontScale="5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0" normalizeH="0" baseline="0" noProof="1" dirty="0">
                <a:solidFill>
                  <a:schemeClr val="accent1"/>
                </a:solidFill>
                <a:uFillTx/>
                <a:latin typeface="汉仪旗黑-85S" panose="00020600040101010101" pitchFamily="18" charset="-122"/>
                <a:ea typeface="汉仪旗黑-85S" panose="00020600040101010101" pitchFamily="18" charset="-122"/>
                <a:cs typeface="+mj-cs"/>
              </a:rPr>
              <a:t>人工智能在公交调度中的应用</a:t>
            </a:r>
            <a:endParaRPr kumimoji="0" lang="zh-CN" altLang="en-US" sz="4400" b="0" i="0" u="none" strike="noStrike" kern="1200" cap="none" spc="0" normalizeH="0" baseline="0" noProof="1" dirty="0">
              <a:solidFill>
                <a:schemeClr val="accent1"/>
              </a:solidFill>
              <a:uFillTx/>
              <a:latin typeface="汉仪旗黑-85S" panose="00020600040101010101" pitchFamily="18" charset="-122"/>
              <a:ea typeface="汉仪旗黑-85S" panose="00020600040101010101" pitchFamily="18" charset="-122"/>
              <a:cs typeface="+mj-cs"/>
            </a:endParaRPr>
          </a:p>
        </p:txBody>
      </p:sp>
    </p:spTree>
    <p:custDataLst>
      <p:tags r:id="rId17"/>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3" name="图片 2"/>
          <p:cNvPicPr/>
          <p:nvPr userDrawn="1">
            <p:custDataLst>
              <p:tags r:id="rId1"/>
            </p:custDataLst>
          </p:nvPr>
        </p:nvPicPr>
        <p:blipFill>
          <a:blip r:embed="rId2" r:link="rId3" cstate="screen"/>
          <a:stretch>
            <a:fillRect/>
          </a:stretch>
        </p:blipFill>
        <p:spPr>
          <a:xfrm>
            <a:off x="37624" y="0"/>
            <a:ext cx="540068" cy="525145"/>
          </a:xfrm>
          <a:prstGeom prst="rect">
            <a:avLst/>
          </a:prstGeom>
        </p:spPr>
      </p:pic>
      <p:pic>
        <p:nvPicPr>
          <p:cNvPr id="2" name="图片 1"/>
          <p:cNvPicPr/>
          <p:nvPr userDrawn="1">
            <p:custDataLst>
              <p:tags r:id="rId4"/>
            </p:custDataLst>
          </p:nvPr>
        </p:nvPicPr>
        <p:blipFill>
          <a:blip r:embed="rId5" r:link="rId6" cstate="screen"/>
          <a:stretch>
            <a:fillRect/>
          </a:stretch>
        </p:blipFill>
        <p:spPr>
          <a:xfrm>
            <a:off x="8641556" y="0"/>
            <a:ext cx="540068" cy="777875"/>
          </a:xfrm>
          <a:prstGeom prst="rect">
            <a:avLst/>
          </a:prstGeom>
        </p:spPr>
      </p:pic>
      <p:sp>
        <p:nvSpPr>
          <p:cNvPr id="10" name="矩形 9"/>
          <p:cNvSpPr/>
          <p:nvPr>
            <p:custDataLst>
              <p:tags r:id="rId7"/>
            </p:custDataLst>
          </p:nvPr>
        </p:nvSpPr>
        <p:spPr>
          <a:xfrm>
            <a:off x="4475163" y="1079500"/>
            <a:ext cx="4059238" cy="720725"/>
          </a:xfrm>
          <a:prstGeom prst="rect">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6" name="矩形 5"/>
          <p:cNvSpPr/>
          <p:nvPr>
            <p:custDataLst>
              <p:tags r:id="rId8"/>
            </p:custDataLst>
          </p:nvPr>
        </p:nvSpPr>
        <p:spPr>
          <a:xfrm>
            <a:off x="0" y="4030663"/>
            <a:ext cx="5259388" cy="738188"/>
          </a:xfrm>
          <a:prstGeom prst="rect">
            <a:avLst/>
          </a:prstGeom>
          <a:gradFill>
            <a:gsLst>
              <a:gs pos="100000">
                <a:schemeClr val="accent1"/>
              </a:gs>
              <a:gs pos="0">
                <a:schemeClr val="accent1">
                  <a:lumMod val="60000"/>
                  <a:lumOff val="40000"/>
                </a:scheme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5" name="矩形 4"/>
          <p:cNvSpPr/>
          <p:nvPr>
            <p:custDataLst>
              <p:tags r:id="rId9"/>
            </p:custDataLst>
          </p:nvPr>
        </p:nvSpPr>
        <p:spPr>
          <a:xfrm>
            <a:off x="5576888" y="1404938"/>
            <a:ext cx="3103563" cy="4595813"/>
          </a:xfrm>
          <a:prstGeom prst="rect">
            <a:avLst/>
          </a:prstGeom>
          <a:solidFill>
            <a:schemeClr val="accent3">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pic>
        <p:nvPicPr>
          <p:cNvPr id="18437" name="图片 3" descr="D:\lky\素材\图文关系\a2db0bd93d854db883471a16228640d1.jpga2db0bd93d854db883471a16228640d1"/>
          <p:cNvPicPr>
            <a:picLocks noChangeAspect="1"/>
          </p:cNvPicPr>
          <p:nvPr>
            <p:custDataLst>
              <p:tags r:id="rId10"/>
            </p:custDataLst>
          </p:nvPr>
        </p:nvPicPr>
        <p:blipFill>
          <a:blip r:embed="rId11">
            <a:lum bright="6000" contrast="-6001"/>
          </a:blip>
          <a:srcRect l="-8" t="45052" r="4990" b="11472"/>
          <a:stretch>
            <a:fillRect/>
          </a:stretch>
        </p:blipFill>
        <p:spPr>
          <a:xfrm>
            <a:off x="573088" y="1989138"/>
            <a:ext cx="6630987" cy="1878012"/>
          </a:xfrm>
          <a:prstGeom prst="rect">
            <a:avLst/>
          </a:prstGeom>
          <a:noFill/>
          <a:ln w="25400" cap="flat" cmpd="sng">
            <a:solidFill>
              <a:schemeClr val="accent1"/>
            </a:solidFill>
            <a:prstDash val="solid"/>
            <a:round/>
            <a:headEnd type="none" w="med" len="med"/>
            <a:tailEnd type="none" w="med" len="med"/>
          </a:ln>
        </p:spPr>
      </p:pic>
      <p:sp>
        <p:nvSpPr>
          <p:cNvPr id="7" name="矩形 6"/>
          <p:cNvSpPr/>
          <p:nvPr>
            <p:custDataLst>
              <p:tags r:id="rId12"/>
            </p:custDataLst>
          </p:nvPr>
        </p:nvSpPr>
        <p:spPr>
          <a:xfrm>
            <a:off x="5259388" y="5699125"/>
            <a:ext cx="3419475" cy="301625"/>
          </a:xfrm>
          <a:prstGeom prst="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solidFill>
                <a:schemeClr val="lt1"/>
              </a:solidFill>
              <a:latin typeface="微软雅黑" panose="020B0503020204020204" charset="-122"/>
              <a:ea typeface="微软雅黑" panose="020B0503020204020204" charset="-122"/>
            </a:endParaRPr>
          </a:p>
        </p:txBody>
      </p:sp>
      <p:sp>
        <p:nvSpPr>
          <p:cNvPr id="8" name="正文"/>
          <p:cNvSpPr txBox="1"/>
          <p:nvPr>
            <p:custDataLst>
              <p:tags r:id="rId13"/>
            </p:custDataLst>
          </p:nvPr>
        </p:nvSpPr>
        <p:spPr>
          <a:xfrm>
            <a:off x="684213" y="4156075"/>
            <a:ext cx="4222750" cy="488950"/>
          </a:xfrm>
          <a:prstGeom prst="rect">
            <a:avLst/>
          </a:prstGeom>
          <a:noFill/>
        </p:spPr>
        <p:txBody>
          <a:bodyPr wrap="square" lIns="53816" tIns="0" rIns="53816" bIns="0" rtlCol="0" anchor="t" anchorCtr="0">
            <a:noAutofit/>
          </a:bodyPr>
          <a:lstStyle/>
          <a:p>
            <a:pPr fontAlgn="auto">
              <a:lnSpc>
                <a:spcPct val="130000"/>
              </a:lnSpc>
              <a:buClr>
                <a:srgbClr val="376FFF"/>
              </a:buClr>
              <a:buSzPct val="80000"/>
              <a:buNone/>
            </a:pPr>
            <a:r>
              <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rPr>
              <a:t>单击此处添加文本具体内容，简明扼要地阐述您的观点。根据需要可酌情增减文字，以便观者准确地理解您传达的思想</a:t>
            </a:r>
            <a:endParaRPr lang="zh-CN" altLang="en-US" sz="1050" spc="150" noProof="1" dirty="0">
              <a:solidFill>
                <a:schemeClr val="dk1">
                  <a:lumMod val="85000"/>
                  <a:lumOff val="15000"/>
                </a:schemeClr>
              </a:solidFill>
              <a:latin typeface="微软雅黑" panose="020B0503020204020204" charset="-122"/>
              <a:ea typeface="微软雅黑" panose="020B0503020204020204" charset="-122"/>
              <a:cs typeface="+mn-cs"/>
              <a:sym typeface="+mn-ea"/>
            </a:endParaRPr>
          </a:p>
        </p:txBody>
      </p:sp>
      <p:sp>
        <p:nvSpPr>
          <p:cNvPr id="15" name="椭圆 14"/>
          <p:cNvSpPr/>
          <p:nvPr>
            <p:custDataLst>
              <p:tags r:id="rId14"/>
            </p:custDataLst>
          </p:nvPr>
        </p:nvSpPr>
        <p:spPr>
          <a:xfrm>
            <a:off x="573088"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fontAlgn="base">
              <a:buClrTx/>
              <a:buSzTx/>
              <a:buFontTx/>
            </a:pPr>
            <a:endParaRPr lang="zh-CN" altLang="en-US" sz="1350" strike="noStrike" noProof="1">
              <a:noFill/>
              <a:latin typeface="微软雅黑" panose="020B0503020204020204" charset="-122"/>
              <a:ea typeface="微软雅黑" panose="020B0503020204020204" charset="-122"/>
              <a:sym typeface="+mn-ea"/>
            </a:endParaRPr>
          </a:p>
        </p:txBody>
      </p:sp>
      <p:sp>
        <p:nvSpPr>
          <p:cNvPr id="16" name="椭圆 15"/>
          <p:cNvSpPr/>
          <p:nvPr>
            <p:custDataLst>
              <p:tags r:id="rId15"/>
            </p:custDataLst>
          </p:nvPr>
        </p:nvSpPr>
        <p:spPr>
          <a:xfrm>
            <a:off x="765175" y="5614988"/>
            <a:ext cx="84138" cy="84138"/>
          </a:xfrm>
          <a:prstGeom prst="ellipse">
            <a:avLst/>
          </a:prstGeom>
          <a:noFill/>
          <a:ln>
            <a:solidFill>
              <a:schemeClr val="accent1">
                <a:lumMod val="60000"/>
                <a:lumOff val="4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fontAlgn="base"/>
            <a:endParaRPr lang="zh-CN" altLang="en-US" sz="1350" strike="noStrike" noProof="1">
              <a:noFill/>
              <a:latin typeface="微软雅黑" panose="020B0503020204020204" charset="-122"/>
              <a:ea typeface="微软雅黑" panose="020B0503020204020204" charset="-122"/>
            </a:endParaRPr>
          </a:p>
        </p:txBody>
      </p:sp>
      <p:pic>
        <p:nvPicPr>
          <p:cNvPr id="18442" name="图片 1"/>
          <p:cNvPicPr>
            <a:picLocks noChangeAspect="1"/>
          </p:cNvPicPr>
          <p:nvPr/>
        </p:nvPicPr>
        <p:blipFill>
          <a:blip r:embed="rId16"/>
          <a:stretch>
            <a:fillRect/>
          </a:stretch>
        </p:blipFill>
        <p:spPr>
          <a:xfrm>
            <a:off x="657225" y="4005263"/>
            <a:ext cx="6415088" cy="2154237"/>
          </a:xfrm>
          <a:prstGeom prst="rect">
            <a:avLst/>
          </a:prstGeom>
          <a:noFill/>
          <a:ln w="9525">
            <a:noFill/>
          </a:ln>
        </p:spPr>
      </p:pic>
      <p:sp>
        <p:nvSpPr>
          <p:cNvPr id="17" name="标题 16"/>
          <p:cNvSpPr>
            <a:spLocks noGrp="1"/>
          </p:cNvSpPr>
          <p:nvPr>
            <p:custDataLst>
              <p:tags r:id="rId17"/>
            </p:custDataLst>
          </p:nvPr>
        </p:nvSpPr>
        <p:spPr>
          <a:xfrm>
            <a:off x="515938" y="739775"/>
            <a:ext cx="5410200" cy="893763"/>
          </a:xfrm>
          <a:prstGeom prst="rect">
            <a:avLst/>
          </a:prstGeom>
          <a:noFill/>
          <a:ln w="9525">
            <a:noFill/>
          </a:ln>
        </p:spPr>
        <p:txBody>
          <a:bodyPr anchor="ctr" anchorCtr="0">
            <a:normAutofit fontScale="60000"/>
          </a:bodyP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4400" b="0" i="0" u="none" strike="noStrike" kern="1200" cap="none" spc="0" normalizeH="0" baseline="0" noProof="1" dirty="0">
                <a:solidFill>
                  <a:schemeClr val="accent1"/>
                </a:solidFill>
                <a:uFillTx/>
                <a:latin typeface="汉仪旗黑-85S" panose="00020600040101010101" pitchFamily="18" charset="-122"/>
                <a:ea typeface="汉仪旗黑-85S" panose="00020600040101010101" pitchFamily="18" charset="-122"/>
                <a:cs typeface="+mj-cs"/>
              </a:rPr>
              <a:t>人工智能在公交安全管理中的应用</a:t>
            </a:r>
            <a:endParaRPr kumimoji="0" lang="zh-CN" altLang="en-US" sz="4400" b="0" i="0" u="none" strike="noStrike" kern="1200" cap="none" spc="0" normalizeH="0" baseline="0" noProof="1" dirty="0">
              <a:solidFill>
                <a:schemeClr val="accent1"/>
              </a:solidFill>
              <a:uFillTx/>
              <a:latin typeface="汉仪旗黑-85S" panose="00020600040101010101" pitchFamily="18" charset="-122"/>
              <a:ea typeface="汉仪旗黑-85S" panose="00020600040101010101" pitchFamily="18" charset="-122"/>
              <a:cs typeface="+mj-cs"/>
            </a:endParaRPr>
          </a:p>
        </p:txBody>
      </p:sp>
    </p:spTree>
    <p:custDataLst>
      <p:tags r:id="rId18"/>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7*i*4"/>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38"/>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38"/>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8.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38"/>
  <p:tag name="KSO_WM_TEMPLATE_MASTER_TYPE" val="1"/>
  <p:tag name="KSO_WM_TEMPLATE_COLOR_TYPE" val="1"/>
  <p:tag name="KSO_WM_TEMPLATE_MASTER_THUMB_INDEX" val="12"/>
</p:tagLst>
</file>

<file path=ppt/tags/tag13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xml><?xml version="1.0" encoding="utf-8"?>
<p:tagLst xmlns:p="http://schemas.openxmlformats.org/presentationml/2006/main">
  <p:tag name="KSO_WM_UNIT_LARGE_SHAPE"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1*i*1"/>
  <p:tag name="KSO_WM_UNIT_LAYERLEVEL" val="1"/>
  <p:tag name="KSO_WM_TAG_VERSION" val="1.0"/>
  <p:tag name="KSO_WM_BEAUTIFY_FLAG" val="#wm#"/>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1*i*3"/>
  <p:tag name="KSO_WM_UNIT_LAYERLEVEL" val="1"/>
  <p:tag name="KSO_WM_TAG_VERSION" val="1.0"/>
  <p:tag name="KSO_WM_BEAUTIFY_FLAG" val="#wm#"/>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1*i*2"/>
  <p:tag name="KSO_WM_UNIT_LAYERLEVEL" val="1"/>
  <p:tag name="KSO_WM_TAG_VERSION" val="1.0"/>
  <p:tag name="KSO_WM_BEAUTIFY_FLAG" val="#wm#"/>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2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2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2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3*i*0"/>
  <p:tag name="KSO_WM_UNIT_BK_DARK_LIGHT" val="2"/>
  <p:tag name="KSO_WM_UNIT_LAYERLEVEL" val="1"/>
  <p:tag name="KSO_WM_TAG_VERSION" val="1.0"/>
  <p:tag name="KSO_WM_BEAUTIFY_FLAG" val="#wm#"/>
</p:tagLst>
</file>

<file path=ppt/tags/tag23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3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4*i*0"/>
  <p:tag name="KSO_WM_UNIT_BK_DARK_LIGHT" val="2"/>
  <p:tag name="KSO_WM_UNIT_LAYERLEVEL" val="1"/>
  <p:tag name="KSO_WM_TAG_VERSION" val="1.0"/>
  <p:tag name="KSO_WM_BEAUTIFY_FLAG" val="#wm#"/>
</p:tagLst>
</file>

<file path=ppt/tags/tag23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4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4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4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4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4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24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5*i*0"/>
  <p:tag name="KSO_WM_UNIT_BK_DARK_LIGHT" val="2"/>
  <p:tag name="KSO_WM_UNIT_LAYERLEVEL" val="1"/>
  <p:tag name="KSO_WM_TAG_VERSION" val="1.0"/>
  <p:tag name="KSO_WM_BEAUTIFY_FLAG" val="#wm#"/>
</p:tagLst>
</file>

<file path=ppt/tags/tag24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4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4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6*i*0"/>
  <p:tag name="KSO_WM_UNIT_BK_DARK_LIGHT" val="2"/>
  <p:tag name="KSO_WM_UNIT_LAYERLEVEL" val="1"/>
  <p:tag name="KSO_WM_TAG_VERSION" val="1.0"/>
  <p:tag name="KSO_WM_BEAUTIFY_FLAG" val="#wm#"/>
</p:tagLst>
</file>

<file path=ppt/tags/tag25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5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5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5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6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6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6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6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7*i*0"/>
  <p:tag name="KSO_WM_UNIT_BK_DARK_LIGHT" val="2"/>
  <p:tag name="KSO_WM_UNIT_LAYERLEVEL" val="1"/>
  <p:tag name="KSO_WM_TAG_VERSION" val="1.0"/>
  <p:tag name="KSO_WM_BEAUTIFY_FLAG" val="#wm#"/>
</p:tagLst>
</file>

<file path=ppt/tags/tag26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6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6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6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6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7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0"/>
  <p:tag name="KSO_WM_UNIT_ID" val="_18*i*0"/>
  <p:tag name="KSO_WM_UNIT_BK_DARK_LIGHT" val="2"/>
  <p:tag name="KSO_WM_UNIT_LAYERLEVEL" val="1"/>
  <p:tag name="KSO_WM_TAG_VERSION" val="1.0"/>
  <p:tag name="KSO_WM_BEAUTIFY_FLAG" val="#wm#"/>
</p:tagLst>
</file>

<file path=ppt/tags/tag27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7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7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7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8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8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313"/>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313"/>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8.xml><?xml version="1.0" encoding="utf-8"?>
<p:tagLst xmlns:p="http://schemas.openxmlformats.org/presentationml/2006/main">
  <p:tag name="KSO_WM_TEMPLATE_THUMBS_INDEX" val="1、4、7、9、12、15、17、18、19、20、21、24、28、31、35"/>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4313"/>
</p:tagLst>
</file>

<file path=ppt/tags/tag289.xml><?xml version="1.0" encoding="utf-8"?>
<p:tagLst xmlns:p="http://schemas.openxmlformats.org/presentationml/2006/main">
  <p:tag name="KSO_WM_UNIT_ISCONTENTSTITLE" val="0"/>
  <p:tag name="KSO_WM_UNIT_PRESET_TEXT" val="202X&#13;个人述职报告"/>
  <p:tag name="KSO_WM_UNIT_NOCLEAR" val="0"/>
  <p:tag name="KSO_WM_UNIT_VALUE" val="20"/>
  <p:tag name="KSO_WM_UNIT_HIGHLIGHT" val="0"/>
  <p:tag name="KSO_WM_UNIT_COMPATIBLE" val="0"/>
  <p:tag name="KSO_WM_UNIT_DIAGRAM_ISNUMVISUAL" val="0"/>
  <p:tag name="KSO_WM_UNIT_DIAGRAM_ISREFERUNIT" val="0"/>
  <p:tag name="KSO_WM_UNIT_TYPE" val="a"/>
  <p:tag name="KSO_WM_UNIT_INDEX" val="1"/>
  <p:tag name="KSO_WM_UNIT_ID" val="custom20200238_1*a*1"/>
  <p:tag name="KSO_WM_TEMPLATE_CATEGORY" val="custom"/>
  <p:tag name="KSO_WM_TEMPLATE_INDEX" val="20200238"/>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ISCONTENTSTITLE" val="0"/>
  <p:tag name="KSO_WM_UNIT_PRESET_TEXT" val="点击此处添加副标题"/>
  <p:tag name="KSO_WM_UNIT_NOCLEAR" val="0"/>
  <p:tag name="KSO_WM_UNIT_VALUE" val="50"/>
  <p:tag name="KSO_WM_UNIT_HIGHLIGHT" val="0"/>
  <p:tag name="KSO_WM_UNIT_COMPATIBLE" val="0"/>
  <p:tag name="KSO_WM_UNIT_DIAGRAM_ISNUMVISUAL" val="0"/>
  <p:tag name="KSO_WM_UNIT_DIAGRAM_ISREFERUNIT" val="0"/>
  <p:tag name="KSO_WM_UNIT_TYPE" val="b"/>
  <p:tag name="KSO_WM_UNIT_INDEX" val="1"/>
  <p:tag name="KSO_WM_UNIT_ID" val="custom20200238_1*b*1"/>
  <p:tag name="KSO_WM_TEMPLATE_CATEGORY" val="custom"/>
  <p:tag name="KSO_WM_TEMPLATE_INDEX" val="20200238"/>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291.xml><?xml version="1.0" encoding="utf-8"?>
<p:tagLst xmlns:p="http://schemas.openxmlformats.org/presentationml/2006/main">
  <p:tag name="KSO_WM_TEMPLATE_THUMBS_INDEX" val="1、4、5、7、8、9、10、11、12、13、15"/>
  <p:tag name="KSO_WM_SLIDE_ID" val="custom20200238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0238"/>
  <p:tag name="KSO_WM_SLIDE_LAYOUT" val="a_b"/>
  <p:tag name="KSO_WM_SLIDE_LAYOUT_CNT" val="1_1"/>
  <p:tag name="KSO_WM_SLIDE_COVER_HASPICTURE" val="2"/>
</p:tagLst>
</file>

<file path=ppt/tags/tag2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4.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295.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296.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297.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298.xml><?xml version="1.0" encoding="utf-8"?>
<p:tagLst xmlns:p="http://schemas.openxmlformats.org/presentationml/2006/main">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4"/>
  <p:tag name="KSO_WM_UNIT_ID" val="custom20231339_1*i*4"/>
  <p:tag name="KSO_WM_TEMPLATE_CATEGORY" val="custom"/>
  <p:tag name="KSO_WM_TEMPLATE_INDEX" val="20231339"/>
  <p:tag name="KSO_WM_UNIT_LAYERLEVEL" val="1"/>
  <p:tag name="KSO_WM_TAG_VERSION" val="3.0"/>
  <p:tag name="KSO_WM_BEAUTIFY_FLAG" val="#wm#"/>
</p:tagLst>
</file>

<file path=ppt/tags/tag2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3.xml><?xml version="1.0" encoding="utf-8"?>
<p:tagLst xmlns:p="http://schemas.openxmlformats.org/presentationml/2006/main">
  <p:tag name="KSO_WM_UNIT_LARGE_SHAPE" val="1"/>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SLIDE_BACKGROUND_MASK_FLAG" val="1"/>
  <p:tag name="KSO_WM_UNIT_TYPE" val="y"/>
  <p:tag name="KSO_WM_UNIT_INDEX" val="3"/>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301.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302.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303.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30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6.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307.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308.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309.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4"/>
  <p:tag name="KSO_WM_UNIT_ID" val="custom20231339_1*i*4"/>
  <p:tag name="KSO_WM_TEMPLATE_CATEGORY" val="custom"/>
  <p:tag name="KSO_WM_TEMPLATE_INDEX" val="20231339"/>
  <p:tag name="KSO_WM_UNIT_LAYERLEVEL" val="1"/>
  <p:tag name="KSO_WM_TAG_VERSION" val="3.0"/>
  <p:tag name="KSO_WM_BEAUTIFY_FLAG" val="#wm#"/>
</p:tagLst>
</file>

<file path=ppt/tags/tag31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312.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313.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314.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315.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8.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319.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321.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322.xml><?xml version="1.0" encoding="utf-8"?>
<p:tagLst xmlns:p="http://schemas.openxmlformats.org/presentationml/2006/main">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4"/>
  <p:tag name="KSO_WM_UNIT_ID" val="custom20231339_1*i*4"/>
  <p:tag name="KSO_WM_TEMPLATE_CATEGORY" val="custom"/>
  <p:tag name="KSO_WM_TEMPLATE_INDEX" val="20231339"/>
  <p:tag name="KSO_WM_UNIT_LAYERLEVEL" val="1"/>
  <p:tag name="KSO_WM_TAG_VERSION" val="3.0"/>
  <p:tag name="KSO_WM_BEAUTIFY_FLAG" val="#wm#"/>
</p:tagLst>
</file>

<file path=ppt/tags/tag32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324.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325.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326.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327.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32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331.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332.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333.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334.xml><?xml version="1.0" encoding="utf-8"?>
<p:tagLst xmlns:p="http://schemas.openxmlformats.org/presentationml/2006/main">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4"/>
  <p:tag name="KSO_WM_UNIT_ID" val="custom20231339_1*i*4"/>
  <p:tag name="KSO_WM_TEMPLATE_CATEGORY" val="custom"/>
  <p:tag name="KSO_WM_TEMPLATE_INDEX" val="20231339"/>
  <p:tag name="KSO_WM_UNIT_LAYERLEVEL" val="1"/>
  <p:tag name="KSO_WM_TAG_VERSION" val="3.0"/>
  <p:tag name="KSO_WM_BEAUTIFY_FLAG" val="#wm#"/>
</p:tagLst>
</file>

<file path=ppt/tags/tag33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336.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337.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338.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339.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2.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343.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344.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345.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346.xml><?xml version="1.0" encoding="utf-8"?>
<p:tagLst xmlns:p="http://schemas.openxmlformats.org/presentationml/2006/main">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4"/>
  <p:tag name="KSO_WM_UNIT_ID" val="custom20231339_1*i*4"/>
  <p:tag name="KSO_WM_TEMPLATE_CATEGORY" val="custom"/>
  <p:tag name="KSO_WM_TEMPLATE_INDEX" val="20231339"/>
  <p:tag name="KSO_WM_UNIT_LAYERLEVEL" val="1"/>
  <p:tag name="KSO_WM_TAG_VERSION" val="3.0"/>
  <p:tag name="KSO_WM_BEAUTIFY_FLAG" val="#wm#"/>
</p:tagLst>
</file>

<file path=ppt/tags/tag34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348.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349.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351.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3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4.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355.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356.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357.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358.xml><?xml version="1.0" encoding="utf-8"?>
<p:tagLst xmlns:p="http://schemas.openxmlformats.org/presentationml/2006/main">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4"/>
  <p:tag name="KSO_WM_UNIT_ID" val="custom20231339_1*i*4"/>
  <p:tag name="KSO_WM_TEMPLATE_CATEGORY" val="custom"/>
  <p:tag name="KSO_WM_TEMPLATE_INDEX" val="20231339"/>
  <p:tag name="KSO_WM_UNIT_LAYERLEVEL" val="1"/>
  <p:tag name="KSO_WM_TAG_VERSION" val="3.0"/>
  <p:tag name="KSO_WM_BEAUTIFY_FLAG" val="#wm#"/>
</p:tagLst>
</file>

<file path=ppt/tags/tag35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361.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362.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363.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3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6.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367.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368.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369.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371.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372.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373.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374.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37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7.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378.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379.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80.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381.xml><?xml version="1.0" encoding="utf-8"?>
<p:tagLst xmlns:p="http://schemas.openxmlformats.org/presentationml/2006/main">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4"/>
  <p:tag name="KSO_WM_UNIT_ID" val="custom20231339_1*i*4"/>
  <p:tag name="KSO_WM_TEMPLATE_CATEGORY" val="custom"/>
  <p:tag name="KSO_WM_TEMPLATE_INDEX" val="20231339"/>
  <p:tag name="KSO_WM_UNIT_LAYERLEVEL" val="1"/>
  <p:tag name="KSO_WM_TAG_VERSION" val="3.0"/>
  <p:tag name="KSO_WM_BEAUTIFY_FLAG" val="#wm#"/>
</p:tagLst>
</file>

<file path=ppt/tags/tag38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383.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384.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385.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386.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3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89.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391.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392.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393.xml><?xml version="1.0" encoding="utf-8"?>
<p:tagLst xmlns:p="http://schemas.openxmlformats.org/presentationml/2006/main">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4"/>
  <p:tag name="KSO_WM_UNIT_ID" val="custom20231339_1*i*4"/>
  <p:tag name="KSO_WM_TEMPLATE_CATEGORY" val="custom"/>
  <p:tag name="KSO_WM_TEMPLATE_INDEX" val="20231339"/>
  <p:tag name="KSO_WM_UNIT_LAYERLEVEL" val="1"/>
  <p:tag name="KSO_WM_TAG_VERSION" val="3.0"/>
  <p:tag name="KSO_WM_BEAUTIFY_FLAG" val="#wm#"/>
</p:tagLst>
</file>

<file path=ppt/tags/tag39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395.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396.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397.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398.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3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SLIDE_BACKGROUND_MASK_FLAG" val="1"/>
  <p:tag name="KSO_WM_UNIT_TYPE" val="y"/>
  <p:tag name="KSO_WM_UNIT_INDEX"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1.xml><?xml version="1.0" encoding="utf-8"?>
<p:tagLst xmlns:p="http://schemas.openxmlformats.org/presentationml/2006/main">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1"/>
  <p:tag name="KSO_WM_UNIT_ID" val="custom20231339_1*i*1"/>
  <p:tag name="KSO_WM_TEMPLATE_CATEGORY" val="custom"/>
  <p:tag name="KSO_WM_TEMPLATE_INDEX" val="20231339"/>
  <p:tag name="KSO_WM_UNIT_LAYERLEVEL" val="1"/>
  <p:tag name="KSO_WM_TAG_VERSION" val="3.0"/>
</p:tagLst>
</file>

<file path=ppt/tags/tag402.xml><?xml version="1.0" encoding="utf-8"?>
<p:tagLst xmlns:p="http://schemas.openxmlformats.org/presentationml/2006/main">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0"/>
  <p:tag name="KSO_WM_UNIT_FILL_GRADIENT_DIRECTION" val="3"/>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2"/>
  <p:tag name="KSO_WM_UNIT_ID" val="custom20231339_1*i*2"/>
  <p:tag name="KSO_WM_TEMPLATE_CATEGORY" val="custom"/>
  <p:tag name="KSO_WM_TEMPLATE_INDEX" val="20231339"/>
  <p:tag name="KSO_WM_UNIT_LAYERLEVEL" val="1"/>
  <p:tag name="KSO_WM_TAG_VERSION" val="3.0"/>
  <p:tag name="KSO_WM_BEAUTIFY_FLAG" val="#wm#"/>
</p:tagLst>
</file>

<file path=ppt/tags/tag403.xml><?xml version="1.0" encoding="utf-8"?>
<p:tagLst xmlns:p="http://schemas.openxmlformats.org/presentationml/2006/main">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3"/>
  <p:tag name="KSO_WM_UNIT_ID" val="custom20231339_1*i*3"/>
  <p:tag name="KSO_WM_TEMPLATE_CATEGORY" val="custom"/>
  <p:tag name="KSO_WM_TEMPLATE_INDEX" val="20231339"/>
  <p:tag name="KSO_WM_UNIT_LAYERLEVEL" val="1"/>
  <p:tag name="KSO_WM_TAG_VERSION" val="3.0"/>
  <p:tag name="KSO_WM_BEAUTIFY_FLAG" val="#wm#"/>
</p:tagLst>
</file>

<file path=ppt/tags/tag404.xml><?xml version="1.0" encoding="utf-8"?>
<p:tagLst xmlns:p="http://schemas.openxmlformats.org/presentationml/2006/main">
  <p:tag name="KSO_WM_UNIT_LINE_FORE_SCHEMECOLOR_INDEX_BRIGHTNESS" val="0"/>
  <p:tag name="KSO_WM_UNIT_LINE_FORE_SCHEMECOLOR_INDEX" val="5"/>
  <p:tag name="KSO_WM_UNIT_LINE_FILL_TYPE" val="2"/>
  <p:tag name="KSO_WM_UNIT_VALUE" val="695*2454"/>
  <p:tag name="KSO_WM_UNIT_HIGHLIGHT" val="0"/>
  <p:tag name="KSO_WM_UNIT_COMPATIBLE" val="0"/>
  <p:tag name="KSO_WM_UNIT_DIAGRAM_ISNUMVISUAL" val="0"/>
  <p:tag name="KSO_WM_UNIT_DIAGRAM_ISREFERUNIT" val="0"/>
  <p:tag name="KSO_WM_UNIT_TYPE" val="d"/>
  <p:tag name="KSO_WM_UNIT_INDEX" val="1"/>
  <p:tag name="KSO_WM_UNIT_ID" val="custom20231339_1*d*1"/>
  <p:tag name="KSO_WM_TEMPLATE_CATEGORY" val="custom"/>
  <p:tag name="KSO_WM_TEMPLATE_INDEX" val="20231339"/>
  <p:tag name="KSO_WM_UNIT_LAYERLEVEL" val="1"/>
  <p:tag name="KSO_WM_TAG_VERSION" val="3.0"/>
  <p:tag name="KSO_WM_BEAUTIFY_FLAG" val="#wm#"/>
</p:tagLst>
</file>

<file path=ppt/tags/tag405.xml><?xml version="1.0" encoding="utf-8"?>
<p:tagLst xmlns:p="http://schemas.openxmlformats.org/presentationml/2006/main">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TYPE" val="i"/>
  <p:tag name="KSO_WM_UNIT_INDEX" val="4"/>
  <p:tag name="KSO_WM_UNIT_ID" val="custom20231339_1*i*4"/>
  <p:tag name="KSO_WM_TEMPLATE_CATEGORY" val="custom"/>
  <p:tag name="KSO_WM_TEMPLATE_INDEX" val="20231339"/>
  <p:tag name="KSO_WM_UNIT_LAYERLEVEL" val="1"/>
  <p:tag name="KSO_WM_TAG_VERSION" val="3.0"/>
  <p:tag name="KSO_WM_BEAUTIFY_FLAG" val="#wm#"/>
</p:tagLst>
</file>

<file path=ppt/tags/tag4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1339_1*f*1"/>
  <p:tag name="KSO_WM_TEMPLATE_CATEGORY" val="custom"/>
  <p:tag name="KSO_WM_TEMPLATE_INDEX" val="20231339"/>
  <p:tag name="KSO_WM_UNIT_LAYERLEVEL" val="1"/>
  <p:tag name="KSO_WM_TAG_VERSION" val="3.0"/>
  <p:tag name="KSO_WM_BEAUTIFY_FLAG" val="#wm#"/>
  <p:tag name="KSO_WM_UNIT_TEXT_FILL_FORE_SCHEMECOLOR_INDEX_BRIGHTNESS" val="0.1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
</p:tagLst>
</file>

<file path=ppt/tags/tag407.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5"/>
  <p:tag name="KSO_WM_UNIT_ID" val="custom20231339_1*i*5"/>
  <p:tag name="KSO_WM_TEMPLATE_CATEGORY" val="custom"/>
  <p:tag name="KSO_WM_TEMPLATE_INDEX" val="20231339"/>
  <p:tag name="KSO_WM_UNIT_LAYERLEVEL" val="1"/>
  <p:tag name="KSO_WM_TAG_VERSION" val="3.0"/>
  <p:tag name="KSO_WM_BEAUTIFY_FLAG" val="#wm#"/>
</p:tagLst>
</file>

<file path=ppt/tags/tag408.xml><?xml version="1.0" encoding="utf-8"?>
<p:tagLst xmlns:p="http://schemas.openxmlformats.org/presentationml/2006/main">
  <p:tag name="KSO_WM_UNIT_LINE_FORE_SCHEMECOLOR_INDEX_BRIGHTNESS" val="0.4"/>
  <p:tag name="KSO_WM_UNIT_LINE_FORE_SCHEMECOLOR_INDEX" val="5"/>
  <p:tag name="KSO_WM_UNIT_LINE_FILL_TYPE" val="2"/>
  <p:tag name="KSO_WM_UNIT_HIGHLIGHT" val="0"/>
  <p:tag name="KSO_WM_UNIT_COMPATIBLE" val="0"/>
  <p:tag name="KSO_WM_UNIT_DIAGRAM_ISNUMVISUAL" val="0"/>
  <p:tag name="KSO_WM_UNIT_DIAGRAM_ISREFERUNIT" val="0"/>
  <p:tag name="KSO_WM_UNIT_TYPE" val="i"/>
  <p:tag name="KSO_WM_UNIT_INDEX" val="6"/>
  <p:tag name="KSO_WM_UNIT_ID" val="custom20231339_1*i*6"/>
  <p:tag name="KSO_WM_TEMPLATE_CATEGORY" val="custom"/>
  <p:tag name="KSO_WM_TEMPLATE_INDEX" val="20231339"/>
  <p:tag name="KSO_WM_UNIT_LAYERLEVEL" val="1"/>
  <p:tag name="KSO_WM_TAG_VERSION" val="3.0"/>
  <p:tag name="KSO_WM_BEAUTIFY_FLAG" val="#wm#"/>
</p:tagLst>
</file>

<file path=ppt/tags/tag409.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1339_1*a*1"/>
  <p:tag name="KSO_WM_TEMPLATE_CATEGORY" val="custom"/>
  <p:tag name="KSO_WM_TEMPLATE_INDEX" val="20231339"/>
  <p:tag name="KSO_WM_UNIT_LAYERLEVEL" val="1"/>
  <p:tag name="KSO_WM_TAG_VERSION" val="3.0"/>
  <p:tag name="KSO_WM_BEAUTIFY_FLAG" val="#wm#"/>
  <p:tag name="KSO_WM_UNIT_PRESET_TEXT" val="单击此处添加标题"/>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SLIDE_ID" val="custom2023133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1339"/>
  <p:tag name="KSO_WM_SLIDE_TYPE" val="text"/>
  <p:tag name="KSO_WM_SLIDE_SUBTYPE" val="picTxt"/>
  <p:tag name="KSO_WM_SLIDE_SIZE" val="911*540"/>
  <p:tag name="KSO_WM_SLIDE_POSITION" val="0*0"/>
  <p:tag name="KSO_WM_SLIDE_LAYOUT" val="a_d_f"/>
  <p:tag name="KSO_WM_SLIDE_LAYOUT_CNT" val="1_1_1"/>
  <p:tag name="KSO_WM_SPECIAL_SOURCE" val="bdnull"/>
  <p:tag name="KSO_WM_SLIDE_BK_DARK_LIGHT" val="2"/>
  <p:tag name="KSO_WM_SLIDE_BACKGROUND_TYPE" val="general"/>
</p:tagLst>
</file>

<file path=ppt/tags/tag411.xml><?xml version="1.0" encoding="utf-8"?>
<p:tagLst xmlns:p="http://schemas.openxmlformats.org/presentationml/2006/main">
  <p:tag name="commondata" val="eyJoZGlkIjoiYWJmNTAxYTA0NTllZTU0OWY5NWY0MWNlMzBjNGU2OTYifQ=="/>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SLIDE_BACKGROUND_MASK_FLAG" val="1"/>
  <p:tag name="KSO_WM_UNIT_TYPE" val="y"/>
  <p:tag name="KSO_WM_UNIT_INDEX" val="2"/>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xml><?xml version="1.0" encoding="utf-8"?>
<p:tagLst xmlns:p="http://schemas.openxmlformats.org/presentationml/2006/main">
  <p:tag name="KSO_WM_UNIT_LARGE_SHAPE" val="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1"/>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3*i*4"/>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
      <a:dk1>
        <a:srgbClr val="000000"/>
      </a:dk1>
      <a:lt1>
        <a:srgbClr val="FFFFFF"/>
      </a:lt1>
      <a:dk2>
        <a:srgbClr val="EFEDEC"/>
      </a:dk2>
      <a:lt2>
        <a:srgbClr val="FDFCFC"/>
      </a:lt2>
      <a:accent1>
        <a:srgbClr val="A66F4F"/>
      </a:accent1>
      <a:accent2>
        <a:srgbClr val="967A4E"/>
      </a:accent2>
      <a:accent3>
        <a:srgbClr val="818754"/>
      </a:accent3>
      <a:accent4>
        <a:srgbClr val="6C9362"/>
      </a:accent4>
      <a:accent5>
        <a:srgbClr val="5A9D7A"/>
      </a:accent5>
      <a:accent6>
        <a:srgbClr val="50A598"/>
      </a:accent6>
      <a:hlink>
        <a:srgbClr val="0563C1"/>
      </a:hlink>
      <a:folHlink>
        <a:srgbClr val="954F72"/>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
      <a:dk1>
        <a:srgbClr val="000000"/>
      </a:dk1>
      <a:lt1>
        <a:srgbClr val="FFFFFF"/>
      </a:lt1>
      <a:dk2>
        <a:srgbClr val="EFEDEC"/>
      </a:dk2>
      <a:lt2>
        <a:srgbClr val="FDFCFC"/>
      </a:lt2>
      <a:accent1>
        <a:srgbClr val="A66F4F"/>
      </a:accent1>
      <a:accent2>
        <a:srgbClr val="967A4E"/>
      </a:accent2>
      <a:accent3>
        <a:srgbClr val="818754"/>
      </a:accent3>
      <a:accent4>
        <a:srgbClr val="6C9362"/>
      </a:accent4>
      <a:accent5>
        <a:srgbClr val="5A9D7A"/>
      </a:accent5>
      <a:accent6>
        <a:srgbClr val="50A598"/>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1235</Words>
  <Application>WPS 演示</Application>
  <PresentationFormat/>
  <Paragraphs>46</Paragraphs>
  <Slides>11</Slides>
  <Notes>0</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11</vt:i4>
      </vt:variant>
    </vt:vector>
  </HeadingPairs>
  <TitlesOfParts>
    <vt:vector size="25" baseType="lpstr">
      <vt:lpstr>Arial</vt:lpstr>
      <vt:lpstr>宋体</vt:lpstr>
      <vt:lpstr>Wingdings</vt:lpstr>
      <vt:lpstr>微软雅黑</vt:lpstr>
      <vt:lpstr>Arial Unicode MS</vt:lpstr>
      <vt:lpstr>Calibri</vt:lpstr>
      <vt:lpstr>+中文标题</vt:lpstr>
      <vt:lpstr>Segoe Print</vt:lpstr>
      <vt:lpstr>汉仪旗黑-85S</vt:lpstr>
      <vt:lpstr>黑体</vt:lpstr>
      <vt:lpstr>华文中宋</vt:lpstr>
      <vt:lpstr>默认设计模板</vt:lpstr>
      <vt:lpstr>2_Office 主题​​</vt:lpstr>
      <vt:lpstr>1_Office 主题​​</vt:lpstr>
      <vt:lpstr>人工智能和数字化管理在公交行业中的运用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人工智能和数字化管理在公交行业中的运用</dc:title>
  <dc:creator>Administrator</dc:creator>
  <cp:lastModifiedBy>Susan</cp:lastModifiedBy>
  <cp:revision>6</cp:revision>
  <dcterms:created xsi:type="dcterms:W3CDTF">2024-03-07T07:39:56Z</dcterms:created>
  <dcterms:modified xsi:type="dcterms:W3CDTF">2024-03-28T00:29:52Z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2052-12.1.0.16704</vt:lpwstr>
  </property>
  <property fmtid="{D5CDD505-2E9C-101B-9397-08002B2CF9AE}" pid="3" name="ICV">
    <vt:lpwstr>553991921FF3423C801E37104496BE8A_12</vt:lpwstr>
  </property>
</Properties>
</file>