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6"/>
  </p:notesMasterIdLst>
  <p:handoutMasterIdLst>
    <p:handoutMasterId r:id="rId34"/>
  </p:handoutMasterIdLst>
  <p:sldIdLst>
    <p:sldId id="257" r:id="rId4"/>
    <p:sldId id="258" r:id="rId5"/>
    <p:sldId id="259" r:id="rId7"/>
    <p:sldId id="260" r:id="rId8"/>
    <p:sldId id="261" r:id="rId9"/>
    <p:sldId id="262" r:id="rId10"/>
    <p:sldId id="263" r:id="rId11"/>
    <p:sldId id="287" r:id="rId12"/>
    <p:sldId id="264" r:id="rId13"/>
    <p:sldId id="265" r:id="rId14"/>
    <p:sldId id="266" r:id="rId15"/>
    <p:sldId id="267" r:id="rId16"/>
    <p:sldId id="268" r:id="rId17"/>
    <p:sldId id="269" r:id="rId18"/>
    <p:sldId id="270" r:id="rId19"/>
    <p:sldId id="286" r:id="rId20"/>
    <p:sldId id="271" r:id="rId21"/>
    <p:sldId id="272" r:id="rId22"/>
    <p:sldId id="273" r:id="rId23"/>
    <p:sldId id="284" r:id="rId24"/>
    <p:sldId id="274" r:id="rId25"/>
    <p:sldId id="276" r:id="rId26"/>
    <p:sldId id="277" r:id="rId27"/>
    <p:sldId id="278" r:id="rId28"/>
    <p:sldId id="279" r:id="rId29"/>
    <p:sldId id="280" r:id="rId30"/>
    <p:sldId id="290" r:id="rId31"/>
    <p:sldId id="288" r:id="rId32"/>
    <p:sldId id="289" r:id="rId33"/>
  </p:sldIdLst>
  <p:sldSz cx="12192000" cy="6858000"/>
  <p:notesSz cx="7103745" cy="10234295"/>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92" d="100"/>
          <a:sy n="92" d="100"/>
        </p:scale>
        <p:origin x="624" y="84"/>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414.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tags" Target="../tags/tag30.xml"/><Relationship Id="rId12" Type="http://schemas.openxmlformats.org/officeDocument/2006/relationships/tags" Target="../tags/tag29.xml"/><Relationship Id="rId11" Type="http://schemas.openxmlformats.org/officeDocument/2006/relationships/tags" Target="../tags/tag28.xml"/><Relationship Id="rId10" Type="http://schemas.openxmlformats.org/officeDocument/2006/relationships/tags" Target="../tags/tag2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127311" y="5"/>
            <a:ext cx="12429370" cy="2108195"/>
            <a:chOff x="-127311" y="5"/>
            <a:chExt cx="12429370" cy="2108195"/>
          </a:xfrm>
        </p:grpSpPr>
        <p:sp>
          <p:nvSpPr>
            <p:cNvPr id="8" name="任意多边形: 形状 7"/>
            <p:cNvSpPr/>
            <p:nvPr>
              <p:custDataLst>
                <p:tags r:id="rId3"/>
              </p:custDataLst>
            </p:nvPr>
          </p:nvSpPr>
          <p:spPr>
            <a:xfrm rot="4971377">
              <a:off x="5633770" y="-4560088"/>
              <a:ext cx="907207" cy="12429370"/>
            </a:xfrm>
            <a:custGeom>
              <a:avLst/>
              <a:gdLst>
                <a:gd name="connsiteX0" fmla="*/ 0 w 1132861"/>
                <a:gd name="connsiteY0" fmla="*/ 0 h 12429370"/>
                <a:gd name="connsiteX1" fmla="*/ 421422 w 1132861"/>
                <a:gd name="connsiteY1" fmla="*/ 52817 h 12429370"/>
                <a:gd name="connsiteX2" fmla="*/ 1132861 w 1132861"/>
                <a:gd name="connsiteY2" fmla="*/ 12429370 h 12429370"/>
                <a:gd name="connsiteX3" fmla="*/ 0 w 1132861"/>
                <a:gd name="connsiteY3" fmla="*/ 12287388 h 12429370"/>
              </a:gdLst>
              <a:ahLst/>
              <a:cxnLst>
                <a:cxn ang="0">
                  <a:pos x="connsiteX0" y="connsiteY0"/>
                </a:cxn>
                <a:cxn ang="0">
                  <a:pos x="connsiteX1" y="connsiteY1"/>
                </a:cxn>
                <a:cxn ang="0">
                  <a:pos x="connsiteX2" y="connsiteY2"/>
                </a:cxn>
                <a:cxn ang="0">
                  <a:pos x="connsiteX3" y="connsiteY3"/>
                </a:cxn>
              </a:cxnLst>
              <a:rect l="l" t="t" r="r" b="b"/>
              <a:pathLst>
                <a:path w="1132861" h="12429370">
                  <a:moveTo>
                    <a:pt x="0" y="0"/>
                  </a:moveTo>
                  <a:lnTo>
                    <a:pt x="421422" y="52817"/>
                  </a:lnTo>
                  <a:lnTo>
                    <a:pt x="1132861" y="12429370"/>
                  </a:lnTo>
                  <a:lnTo>
                    <a:pt x="0" y="1228738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rot="5400000">
              <a:off x="5215200" y="-5215203"/>
              <a:ext cx="1761592" cy="12192007"/>
            </a:xfrm>
            <a:custGeom>
              <a:avLst/>
              <a:gdLst>
                <a:gd name="connsiteX0" fmla="*/ 0 w 1930397"/>
                <a:gd name="connsiteY0" fmla="*/ 12192007 h 12192007"/>
                <a:gd name="connsiteX1" fmla="*/ 0 w 1930397"/>
                <a:gd name="connsiteY1" fmla="*/ 0 h 12192007"/>
                <a:gd name="connsiteX2" fmla="*/ 758239 w 1930397"/>
                <a:gd name="connsiteY2" fmla="*/ 0 h 12192007"/>
                <a:gd name="connsiteX3" fmla="*/ 1930397 w 1930397"/>
                <a:gd name="connsiteY3" fmla="*/ 12192007 h 12192007"/>
              </a:gdLst>
              <a:ahLst/>
              <a:cxnLst>
                <a:cxn ang="0">
                  <a:pos x="connsiteX0" y="connsiteY0"/>
                </a:cxn>
                <a:cxn ang="0">
                  <a:pos x="connsiteX1" y="connsiteY1"/>
                </a:cxn>
                <a:cxn ang="0">
                  <a:pos x="connsiteX2" y="connsiteY2"/>
                </a:cxn>
                <a:cxn ang="0">
                  <a:pos x="connsiteX3" y="connsiteY3"/>
                </a:cxn>
              </a:cxnLst>
              <a:rect l="l" t="t" r="r" b="b"/>
              <a:pathLst>
                <a:path w="1930397" h="12192007">
                  <a:moveTo>
                    <a:pt x="0" y="12192007"/>
                  </a:moveTo>
                  <a:lnTo>
                    <a:pt x="0" y="0"/>
                  </a:lnTo>
                  <a:lnTo>
                    <a:pt x="758239" y="0"/>
                  </a:lnTo>
                  <a:lnTo>
                    <a:pt x="1930397" y="121920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custDataLst>
                <p:tags r:id="rId5"/>
              </p:custDataLst>
            </p:nvPr>
          </p:nvSpPr>
          <p:spPr>
            <a:xfrm rot="5107084">
              <a:off x="4552342" y="-3275210"/>
              <a:ext cx="536239" cy="9742831"/>
            </a:xfrm>
            <a:custGeom>
              <a:avLst/>
              <a:gdLst>
                <a:gd name="connsiteX0" fmla="*/ 0 w 587624"/>
                <a:gd name="connsiteY0" fmla="*/ 0 h 9742831"/>
                <a:gd name="connsiteX1" fmla="*/ 587624 w 587624"/>
                <a:gd name="connsiteY1" fmla="*/ 9742831 h 9742831"/>
                <a:gd name="connsiteX2" fmla="*/ 0 w 587624"/>
                <a:gd name="connsiteY2" fmla="*/ 9685968 h 9742831"/>
              </a:gdLst>
              <a:ahLst/>
              <a:cxnLst>
                <a:cxn ang="0">
                  <a:pos x="connsiteX0" y="connsiteY0"/>
                </a:cxn>
                <a:cxn ang="0">
                  <a:pos x="connsiteX1" y="connsiteY1"/>
                </a:cxn>
                <a:cxn ang="0">
                  <a:pos x="connsiteX2" y="connsiteY2"/>
                </a:cxn>
              </a:cxnLst>
              <a:rect l="l" t="t" r="r" b="b"/>
              <a:pathLst>
                <a:path w="587624" h="9742831">
                  <a:moveTo>
                    <a:pt x="0" y="0"/>
                  </a:moveTo>
                  <a:lnTo>
                    <a:pt x="587624" y="9742831"/>
                  </a:lnTo>
                  <a:lnTo>
                    <a:pt x="0" y="96859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p:custDataLst>
                <p:tags r:id="rId6"/>
              </p:custDataLst>
            </p:nvPr>
          </p:nvSpPr>
          <p:spPr>
            <a:xfrm rot="15897560">
              <a:off x="9001004" y="-1390393"/>
              <a:ext cx="846410" cy="5663579"/>
            </a:xfrm>
            <a:custGeom>
              <a:avLst/>
              <a:gdLst>
                <a:gd name="connsiteX0" fmla="*/ 927517 w 927517"/>
                <a:gd name="connsiteY0" fmla="*/ 5663579 h 5663579"/>
                <a:gd name="connsiteX1" fmla="*/ 0 w 927517"/>
                <a:gd name="connsiteY1" fmla="*/ 5577535 h 5663579"/>
                <a:gd name="connsiteX2" fmla="*/ 419317 w 927517"/>
                <a:gd name="connsiteY2" fmla="*/ 0 h 5663579"/>
              </a:gdLst>
              <a:ahLst/>
              <a:cxnLst>
                <a:cxn ang="0">
                  <a:pos x="connsiteX0" y="connsiteY0"/>
                </a:cxn>
                <a:cxn ang="0">
                  <a:pos x="connsiteX1" y="connsiteY1"/>
                </a:cxn>
                <a:cxn ang="0">
                  <a:pos x="connsiteX2" y="connsiteY2"/>
                </a:cxn>
              </a:cxnLst>
              <a:rect l="l" t="t" r="r" b="b"/>
              <a:pathLst>
                <a:path w="927517" h="5663579">
                  <a:moveTo>
                    <a:pt x="927517" y="5663579"/>
                  </a:moveTo>
                  <a:lnTo>
                    <a:pt x="0" y="5577535"/>
                  </a:lnTo>
                  <a:lnTo>
                    <a:pt x="419317"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等腰三角形 11"/>
          <p:cNvSpPr/>
          <p:nvPr userDrawn="1">
            <p:custDataLst>
              <p:tags r:id="rId7"/>
            </p:custDataLst>
          </p:nvPr>
        </p:nvSpPr>
        <p:spPr>
          <a:xfrm rot="16200000">
            <a:off x="7826138" y="2492134"/>
            <a:ext cx="997432" cy="7734300"/>
          </a:xfrm>
          <a:prstGeom prst="triangle">
            <a:avLst>
              <a:gd name="adj" fmla="val 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custDataLst>
              <p:tags r:id="rId8"/>
            </p:custDataLst>
          </p:nvPr>
        </p:nvSpPr>
        <p:spPr>
          <a:xfrm>
            <a:off x="2730319" y="2702794"/>
            <a:ext cx="7117545" cy="1118535"/>
          </a:xfrm>
        </p:spPr>
        <p:txBody>
          <a:bodyPr lIns="90000" tIns="46800" rIns="90000" bIns="4680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endParaRPr lang="zh-CN" altLang="en-US" dirty="0"/>
          </a:p>
        </p:txBody>
      </p:sp>
      <p:sp>
        <p:nvSpPr>
          <p:cNvPr id="3" name="副标题 2"/>
          <p:cNvSpPr>
            <a:spLocks noGrp="1"/>
          </p:cNvSpPr>
          <p:nvPr>
            <p:ph type="subTitle" idx="1" hasCustomPrompt="1"/>
            <p:custDataLst>
              <p:tags r:id="rId9"/>
            </p:custDataLst>
          </p:nvPr>
        </p:nvSpPr>
        <p:spPr>
          <a:xfrm>
            <a:off x="2730319" y="3886684"/>
            <a:ext cx="7117545" cy="676319"/>
          </a:xfrm>
        </p:spPr>
        <p:txBody>
          <a:bodyPr lIns="90000" tIns="46800" rIns="90000" bIns="46800" anchor="t">
            <a:normAutofit/>
          </a:bodyPr>
          <a:lstStyle>
            <a:lvl1pPr marL="0" indent="0" algn="ctr" eaLnBrk="1" fontAlgn="auto" latinLnBrk="0" hangingPunct="1">
              <a:lnSpc>
                <a:spcPct val="100000"/>
              </a:lnSpc>
              <a:buNone/>
              <a:defRPr sz="28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1"/>
            </p:custDataLst>
          </p:nvPr>
        </p:nvSpPr>
        <p:spPr/>
        <p:txBody>
          <a:bodyPr/>
          <a:lstStyle/>
          <a:p>
            <a:endParaRPr lang="zh-CN" altLang="en-US" dirty="0"/>
          </a:p>
        </p:txBody>
      </p:sp>
      <p:sp>
        <p:nvSpPr>
          <p:cNvPr id="18" name="灯片编号占位符 17"/>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5" name="文本占位符 4"/>
          <p:cNvSpPr>
            <a:spLocks noGrp="1"/>
          </p:cNvSpPr>
          <p:nvPr>
            <p:ph type="body" sz="quarter" idx="13" hasCustomPrompt="1"/>
            <p:custDataLst>
              <p:tags r:id="rId13"/>
            </p:custDataLst>
          </p:nvPr>
        </p:nvSpPr>
        <p:spPr>
          <a:xfrm>
            <a:off x="3630542" y="4681986"/>
            <a:ext cx="2523129" cy="412826"/>
          </a:xfrm>
        </p:spPr>
        <p:txBody>
          <a:bodyPr lIns="90000" tIns="46800" rIns="90000" bIns="46800" anchor="ctr" anchorCtr="0">
            <a:normAutofit/>
          </a:bodyPr>
          <a:lstStyle>
            <a:lvl1pPr marL="0" indent="0" algn="r">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
        <p:nvSpPr>
          <p:cNvPr id="13" name="文本占位符 12"/>
          <p:cNvSpPr>
            <a:spLocks noGrp="1"/>
          </p:cNvSpPr>
          <p:nvPr>
            <p:ph type="body" sz="quarter" idx="14" hasCustomPrompt="1"/>
            <p:custDataLst>
              <p:tags r:id="rId14"/>
            </p:custDataLst>
          </p:nvPr>
        </p:nvSpPr>
        <p:spPr>
          <a:xfrm>
            <a:off x="6402188" y="4681986"/>
            <a:ext cx="2523127" cy="412826"/>
          </a:xfrm>
        </p:spPr>
        <p:txBody>
          <a:bodyPr lIns="90000" tIns="46800" rIns="90000" bIns="46800" anchor="ctr" anchorCtr="0">
            <a:normAutofit/>
          </a:bodyPr>
          <a:lstStyle>
            <a:lvl1pPr marL="0" indent="0" algn="l">
              <a:lnSpc>
                <a:spcPct val="100000"/>
              </a:lnSpc>
              <a:buNone/>
              <a:defRPr sz="1800">
                <a:solidFill>
                  <a:schemeClr val="tx1">
                    <a:lumMod val="85000"/>
                    <a:lumOff val="15000"/>
                  </a:schemeClr>
                </a:solidFill>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2"/>
            </p:custDataLst>
          </p:nvPr>
        </p:nvGrpSpPr>
        <p:grpSpPr>
          <a:xfrm>
            <a:off x="4001597" y="5613400"/>
            <a:ext cx="8190403" cy="1244600"/>
            <a:chOff x="4001597" y="5613400"/>
            <a:chExt cx="8190403" cy="1244600"/>
          </a:xfrm>
        </p:grpSpPr>
        <p:sp>
          <p:nvSpPr>
            <p:cNvPr id="8" name="任意多边形: 形状 7"/>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p>
          </p:txBody>
        </p:sp>
        <p:sp>
          <p:nvSpPr>
            <p:cNvPr id="9" name="等腰三角形 8"/>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grpSp>
        <p:nvGrpSpPr>
          <p:cNvPr id="10" name="组合 9"/>
          <p:cNvGrpSpPr/>
          <p:nvPr userDrawn="1">
            <p:custDataLst>
              <p:tags r:id="rId5"/>
            </p:custDataLst>
          </p:nvPr>
        </p:nvGrpSpPr>
        <p:grpSpPr>
          <a:xfrm>
            <a:off x="5187002" y="2377388"/>
            <a:ext cx="570170" cy="707886"/>
            <a:chOff x="10608342" y="5053054"/>
            <a:chExt cx="1583658" cy="1966165"/>
          </a:xfrm>
        </p:grpSpPr>
        <p:sp>
          <p:nvSpPr>
            <p:cNvPr id="11" name="任意多边形: 形状 10"/>
            <p:cNvSpPr/>
            <p:nvPr>
              <p:custDataLst>
                <p:tags r:id="rId6"/>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2" name="等腰三角形 11"/>
            <p:cNvSpPr/>
            <p:nvPr>
              <p:custDataLst>
                <p:tags r:id="rId7"/>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algn="ctr"/>
              <a:endParaRPr lang="zh-CN" altLang="en-US"/>
            </a:p>
          </p:txBody>
        </p:sp>
      </p:grpSp>
      <p:grpSp>
        <p:nvGrpSpPr>
          <p:cNvPr id="14" name="组合 13"/>
          <p:cNvGrpSpPr/>
          <p:nvPr userDrawn="1">
            <p:custDataLst>
              <p:tags r:id="rId8"/>
            </p:custDataLst>
          </p:nvPr>
        </p:nvGrpSpPr>
        <p:grpSpPr>
          <a:xfrm rot="10800000">
            <a:off x="-1" y="0"/>
            <a:ext cx="12192000" cy="1244600"/>
            <a:chOff x="4001597" y="5613400"/>
            <a:chExt cx="8190403" cy="1244600"/>
          </a:xfrm>
        </p:grpSpPr>
        <p:sp>
          <p:nvSpPr>
            <p:cNvPr id="15" name="任意多边形: 形状 14"/>
            <p:cNvSpPr/>
            <p:nvPr>
              <p:custDataLst>
                <p:tags r:id="rId9"/>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6" name="等腰三角形 15"/>
            <p:cNvSpPr/>
            <p:nvPr>
              <p:custDataLst>
                <p:tags r:id="rId10"/>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grpSp>
      <p:sp>
        <p:nvSpPr>
          <p:cNvPr id="2" name="标题 1"/>
          <p:cNvSpPr>
            <a:spLocks noGrp="1"/>
          </p:cNvSpPr>
          <p:nvPr>
            <p:ph type="title" hasCustomPrompt="1"/>
            <p:custDataLst>
              <p:tags r:id="rId11"/>
            </p:custDataLst>
          </p:nvPr>
        </p:nvSpPr>
        <p:spPr>
          <a:xfrm>
            <a:off x="3500907" y="3090044"/>
            <a:ext cx="5190185" cy="740727"/>
          </a:xfrm>
        </p:spPr>
        <p:txBody>
          <a:bodyPr lIns="90170" tIns="46990" rIns="90170" bIns="0" anchor="b" anchorCtr="0">
            <a:normAutofit/>
          </a:bodyPr>
          <a:lstStyle>
            <a:lvl1pPr algn="ctr">
              <a:defRPr sz="4000" u="none" strike="noStrike" kern="1200" cap="none" spc="300" normalizeH="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12"/>
            </p:custDataLst>
          </p:nvPr>
        </p:nvSpPr>
        <p:spPr>
          <a:xfrm>
            <a:off x="3500907" y="3883113"/>
            <a:ext cx="5190185" cy="1477027"/>
          </a:xfrm>
        </p:spPr>
        <p:txBody>
          <a:bodyPr lIns="90170" tIns="0" rIns="90170" bIns="46990">
            <a:normAutofit/>
          </a:bodyPr>
          <a:lstStyle>
            <a:lvl1pPr marL="0" indent="0" algn="ctr" eaLnBrk="1" fontAlgn="auto" latinLnBrk="0" hangingPunct="1">
              <a:buNone/>
              <a:defRPr kumimoji="0" lang="zh-CN" altLang="en-US" sz="2000" b="0" i="0" u="none" strike="noStrike" kern="1200" cap="none" spc="15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13"/>
            </p:custDataLst>
          </p:nvPr>
        </p:nvSpPr>
        <p:spPr/>
        <p:txBody>
          <a:bodyPr>
            <a:normAutofit/>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4"/>
            </p:custDataLst>
          </p:nvPr>
        </p:nvSpPr>
        <p:spPr/>
        <p:txBody>
          <a:bodyPr>
            <a:normAutofit/>
          </a:bodyPr>
          <a:lstStyle/>
          <a:p>
            <a:endParaRPr lang="zh-CN" altLang="en-US"/>
          </a:p>
        </p:txBody>
      </p:sp>
      <p:sp>
        <p:nvSpPr>
          <p:cNvPr id="6" name="灯片编号占位符 5"/>
          <p:cNvSpPr>
            <a:spLocks noGrp="1"/>
          </p:cNvSpPr>
          <p:nvPr>
            <p:ph type="sldNum" sz="quarter" idx="12"/>
            <p:custDataLst>
              <p:tags r:id="rId15"/>
            </p:custDataLst>
          </p:nvPr>
        </p:nvSpPr>
        <p:spPr/>
        <p:txBody>
          <a:bodyPr>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90170" tIns="46990" rIns="90170" bIns="4699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lIns="90170" tIns="46990" rIns="90170" bIns="46990">
            <a:norm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lIns="90170" tIns="46990" rIns="90170" bIns="46990">
            <a:normAutofit/>
          </a:bodyPr>
          <a:lstStyle/>
          <a:p>
            <a:endParaRPr lang="zh-CN" altLang="en-US"/>
          </a:p>
        </p:txBody>
      </p:sp>
      <p:sp>
        <p:nvSpPr>
          <p:cNvPr id="7" name="灯片编号占位符 6"/>
          <p:cNvSpPr>
            <a:spLocks noGrp="1"/>
          </p:cNvSpPr>
          <p:nvPr>
            <p:ph type="sldNum" sz="quarter" idx="12"/>
            <p:custDataLst>
              <p:tags r:id="rId7"/>
            </p:custDataLst>
          </p:nvPr>
        </p:nvSpPr>
        <p:spPr/>
        <p:txBody>
          <a:bodyPr lIns="90170" tIns="46990" rIns="90170" bIns="46990">
            <a:normAutofit/>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grpSp>
        <p:nvGrpSpPr>
          <p:cNvPr id="9" name="组合 8"/>
          <p:cNvGrpSpPr/>
          <p:nvPr userDrawn="1">
            <p:custDataLst>
              <p:tags r:id="rId2"/>
            </p:custDataLst>
          </p:nvPr>
        </p:nvGrpSpPr>
        <p:grpSpPr>
          <a:xfrm>
            <a:off x="10608342" y="5053054"/>
            <a:ext cx="1583658" cy="1966165"/>
            <a:chOff x="10608342" y="5053054"/>
            <a:chExt cx="1583658" cy="1966165"/>
          </a:xfrm>
        </p:grpSpPr>
        <p:sp>
          <p:nvSpPr>
            <p:cNvPr id="10" name="任意多边形: 形状 9"/>
            <p:cNvSpPr/>
            <p:nvPr>
              <p:custDataLst>
                <p:tags r:id="rId3"/>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custDataLst>
                <p:tags r:id="rId4"/>
              </p:custDataLst>
            </p:nvPr>
          </p:nvSpPr>
          <p:spPr>
            <a:xfrm>
              <a:off x="10960100" y="5207000"/>
              <a:ext cx="1231900" cy="1651000"/>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3588374" y="2588654"/>
            <a:ext cx="5015250" cy="1519707"/>
          </a:xfrm>
        </p:spPr>
        <p:txBody>
          <a:bodyPr vert="horz" lIns="90170" tIns="46990" rIns="90170" bIns="46990" rtlCol="0" anchor="ctr" anchorCtr="0">
            <a:normAutofit/>
          </a:bodyPr>
          <a:lstStyle>
            <a:lvl1pPr marL="0" marR="0" algn="ctr" defTabSz="914400" rtl="0" eaLnBrk="1" fontAlgn="auto" latinLnBrk="0" hangingPunct="1">
              <a:lnSpc>
                <a:spcPct val="100000"/>
              </a:lnSpc>
              <a:buNone/>
              <a:defRPr kumimoji="0" lang="zh-CN" altLang="en-US" sz="80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3"/>
            </p:custDataLst>
          </p:nvPr>
        </p:nvSpPr>
        <p:spPr/>
        <p:txBody>
          <a:bodyPr lIns="90170" tIns="46990" rIns="90170" bIns="46990">
            <a:normAutofit/>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lIns="90170" tIns="46990" rIns="90170" bIns="46990">
            <a:normAutofit/>
          </a:bodyPr>
          <a:lstStyle/>
          <a:p>
            <a:endParaRPr lang="zh-CN" altLang="en-US"/>
          </a:p>
        </p:txBody>
      </p:sp>
      <p:sp>
        <p:nvSpPr>
          <p:cNvPr id="5" name="灯片编号占位符 4"/>
          <p:cNvSpPr>
            <a:spLocks noGrp="1"/>
          </p:cNvSpPr>
          <p:nvPr>
            <p:ph type="sldNum" sz="quarter" idx="12"/>
            <p:custDataLst>
              <p:tags r:id="rId5"/>
            </p:custDataLst>
          </p:nvPr>
        </p:nvSpPr>
        <p:spPr/>
        <p:txBody>
          <a:bodyPr lIns="90170" tIns="46990" rIns="90170" bIns="46990">
            <a:normAutofit/>
          </a:bodyPr>
          <a:lstStyle/>
          <a:p>
            <a:fld id="{49AE70B2-8BF9-45C0-BB95-33D1B9D3A854}" type="slidenum">
              <a:rPr lang="zh-CN" altLang="en-US" smtClean="0"/>
            </a:fld>
            <a:endParaRPr lang="zh-CN" altLang="en-US"/>
          </a:p>
        </p:txBody>
      </p:sp>
      <p:grpSp>
        <p:nvGrpSpPr>
          <p:cNvPr id="6" name="组合 5"/>
          <p:cNvGrpSpPr/>
          <p:nvPr userDrawn="1">
            <p:custDataLst>
              <p:tags r:id="rId6"/>
            </p:custDataLst>
          </p:nvPr>
        </p:nvGrpSpPr>
        <p:grpSpPr>
          <a:xfrm flipH="1">
            <a:off x="8603626" y="3112882"/>
            <a:ext cx="436739" cy="542227"/>
            <a:chOff x="10608342" y="5053054"/>
            <a:chExt cx="1583658" cy="1966165"/>
          </a:xfrm>
        </p:grpSpPr>
        <p:sp>
          <p:nvSpPr>
            <p:cNvPr id="7" name="任意多边形: 形状 6"/>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dirty="0"/>
            </a:p>
          </p:txBody>
        </p:sp>
        <p:sp>
          <p:nvSpPr>
            <p:cNvPr id="8" name="等腰三角形 7"/>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grpSp>
        <p:nvGrpSpPr>
          <p:cNvPr id="9" name="组合 8"/>
          <p:cNvGrpSpPr/>
          <p:nvPr userDrawn="1">
            <p:custDataLst>
              <p:tags r:id="rId9"/>
            </p:custDataLst>
          </p:nvPr>
        </p:nvGrpSpPr>
        <p:grpSpPr>
          <a:xfrm>
            <a:off x="3151635" y="3119499"/>
            <a:ext cx="436739" cy="542227"/>
            <a:chOff x="10608342" y="5053054"/>
            <a:chExt cx="1583658" cy="1966165"/>
          </a:xfrm>
        </p:grpSpPr>
        <p:sp>
          <p:nvSpPr>
            <p:cNvPr id="10" name="任意多边形: 形状 9"/>
            <p:cNvSpPr/>
            <p:nvPr>
              <p:custDataLst>
                <p:tags r:id="rId10"/>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a:bodyPr>
            <a:lstStyle/>
            <a:p>
              <a:pPr algn="ctr"/>
              <a:endParaRPr lang="zh-CN" altLang="en-US">
                <a:solidFill>
                  <a:schemeClr val="bg1"/>
                </a:solidFill>
              </a:endParaRPr>
            </a:p>
          </p:txBody>
        </p:sp>
        <p:sp>
          <p:nvSpPr>
            <p:cNvPr id="11" name="等腰三角形 10"/>
            <p:cNvSpPr/>
            <p:nvPr>
              <p:custDataLst>
                <p:tags r:id="rId11"/>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170" tIns="46990" rIns="90170" bIns="46990" rtlCol="0" anchor="ctr">
              <a:normAutofit fontScale="55000" lnSpcReduction="20000"/>
            </a:bodyPr>
            <a:lstStyle/>
            <a:p>
              <a:pPr algn="ctr"/>
              <a:endParaRPr lang="zh-CN" altLang="en-US"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4001597" y="6045200"/>
            <a:ext cx="8190403" cy="812800"/>
            <a:chOff x="4001597" y="5613400"/>
            <a:chExt cx="8190403" cy="1244600"/>
          </a:xfrm>
        </p:grpSpPr>
        <p:sp>
          <p:nvSpPr>
            <p:cNvPr id="9"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userDrawn="1">
            <p:ph type="title" hasCustomPrompt="1"/>
            <p:custDataLst>
              <p:tags r:id="rId5"/>
            </p:custDataLst>
          </p:nvPr>
        </p:nvSpPr>
        <p:spPr>
          <a:xfrm>
            <a:off x="838200" y="794326"/>
            <a:ext cx="10515600" cy="540484"/>
          </a:xfrm>
        </p:spPr>
        <p:txBody>
          <a:bodyPr>
            <a:normAutofit/>
          </a:bodyPr>
          <a:lstStyle>
            <a:lvl1pPr>
              <a:defRPr sz="2200" b="1" spc="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单击此处添加标题</a:t>
            </a:r>
            <a:endParaRPr lang="zh-CN" altLang="en-US" dirty="0"/>
          </a:p>
        </p:txBody>
      </p:sp>
      <p:sp>
        <p:nvSpPr>
          <p:cNvPr id="3" name="日期占位符 2"/>
          <p:cNvSpPr>
            <a:spLocks noGrp="1"/>
          </p:cNvSpPr>
          <p:nvPr userDrawn="1">
            <p:ph type="dt" sz="half" idx="10"/>
            <p:custDataLst>
              <p:tags r:id="rId6"/>
            </p:custDataLst>
          </p:nvPr>
        </p:nvSpPr>
        <p:spPr/>
        <p:txBody>
          <a:bodyPr/>
          <a:lstStyle>
            <a:lvl1pPr>
              <a:defRPr baseline="0">
                <a:latin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7"/>
            </p:custDataLst>
          </p:nvPr>
        </p:nvSpPr>
        <p:spPr/>
        <p:txBody>
          <a:bodyPr/>
          <a:lstStyle>
            <a:lvl1pPr>
              <a:defRPr baseline="0">
                <a:latin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8"/>
            </p:custDataLst>
          </p:nvPr>
        </p:nvSpPr>
        <p:spPr/>
        <p:txBody>
          <a:bodyPr/>
          <a:lstStyle>
            <a:lvl1pPr>
              <a:defRPr baseline="0">
                <a:latin typeface="微软雅黑" panose="020B0503020204020204"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735" y="304165"/>
            <a:ext cx="11606530" cy="6249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grpSp>
        <p:nvGrpSpPr>
          <p:cNvPr id="11" name="组合 10"/>
          <p:cNvGrpSpPr/>
          <p:nvPr userDrawn="1">
            <p:custDataLst>
              <p:tags r:id="rId3"/>
            </p:custDataLst>
          </p:nvPr>
        </p:nvGrpSpPr>
        <p:grpSpPr>
          <a:xfrm rot="16200000">
            <a:off x="11009630" y="351790"/>
            <a:ext cx="737870" cy="916305"/>
            <a:chOff x="10608342" y="5053054"/>
            <a:chExt cx="1583658" cy="1966165"/>
          </a:xfrm>
        </p:grpSpPr>
        <p:sp>
          <p:nvSpPr>
            <p:cNvPr id="12" name="任意多边形: 形状 11"/>
            <p:cNvSpPr/>
            <p:nvPr>
              <p:custDataLst>
                <p:tags r:id="rId4"/>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3" name="等腰三角形 12"/>
            <p:cNvSpPr/>
            <p:nvPr>
              <p:custDataLst>
                <p:tags r:id="rId5"/>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grpSp>
        <p:nvGrpSpPr>
          <p:cNvPr id="14" name="组合 13"/>
          <p:cNvGrpSpPr/>
          <p:nvPr userDrawn="1">
            <p:custDataLst>
              <p:tags r:id="rId6"/>
            </p:custDataLst>
          </p:nvPr>
        </p:nvGrpSpPr>
        <p:grpSpPr>
          <a:xfrm rot="5400000">
            <a:off x="443865" y="5584825"/>
            <a:ext cx="737870" cy="916305"/>
            <a:chOff x="10608342" y="5053054"/>
            <a:chExt cx="1583658" cy="1966165"/>
          </a:xfrm>
        </p:grpSpPr>
        <p:sp>
          <p:nvSpPr>
            <p:cNvPr id="16" name="任意多边形: 形状 15"/>
            <p:cNvSpPr/>
            <p:nvPr>
              <p:custDataLst>
                <p:tags r:id="rId7"/>
              </p:custDataLst>
            </p:nvPr>
          </p:nvSpPr>
          <p:spPr>
            <a:xfrm rot="697528">
              <a:off x="10608342" y="5053054"/>
              <a:ext cx="1399913" cy="1966165"/>
            </a:xfrm>
            <a:custGeom>
              <a:avLst/>
              <a:gdLst>
                <a:gd name="connsiteX0" fmla="*/ 1399913 w 1399913"/>
                <a:gd name="connsiteY0" fmla="*/ 0 h 1966165"/>
                <a:gd name="connsiteX1" fmla="*/ 1399913 w 1399913"/>
                <a:gd name="connsiteY1" fmla="*/ 1678156 h 1966165"/>
                <a:gd name="connsiteX2" fmla="*/ 0 w 1399913"/>
                <a:gd name="connsiteY2" fmla="*/ 1966165 h 1966165"/>
              </a:gdLst>
              <a:ahLst/>
              <a:cxnLst>
                <a:cxn ang="0">
                  <a:pos x="connsiteX0" y="connsiteY0"/>
                </a:cxn>
                <a:cxn ang="0">
                  <a:pos x="connsiteX1" y="connsiteY1"/>
                </a:cxn>
                <a:cxn ang="0">
                  <a:pos x="connsiteX2" y="connsiteY2"/>
                </a:cxn>
              </a:cxnLst>
              <a:rect l="l" t="t" r="r" b="b"/>
              <a:pathLst>
                <a:path w="1399913" h="1966165">
                  <a:moveTo>
                    <a:pt x="1399913" y="0"/>
                  </a:moveTo>
                  <a:lnTo>
                    <a:pt x="1399913" y="1678156"/>
                  </a:lnTo>
                  <a:lnTo>
                    <a:pt x="0" y="196616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8"/>
              </p:custDataLst>
            </p:nvPr>
          </p:nvSpPr>
          <p:spPr>
            <a:xfrm>
              <a:off x="10960100" y="5207000"/>
              <a:ext cx="1231900" cy="1651000"/>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hasCustomPrompt="1"/>
            <p:custDataLst>
              <p:tags r:id="rId10"/>
            </p:custDataLst>
          </p:nvPr>
        </p:nvSpPr>
        <p:spPr>
          <a:xfrm>
            <a:off x="1281113" y="2163600"/>
            <a:ext cx="9626600" cy="3445200"/>
          </a:xfrm>
        </p:spPr>
        <p:txBody>
          <a:bodyPr>
            <a:normAutofit/>
          </a:bodyPr>
          <a:lstStyle>
            <a:lvl1pPr marL="0" indent="0">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a:defRPr baseline="0">
                <a:solidFill>
                  <a:schemeClr val="tx1"/>
                </a:solidFill>
                <a:latin typeface="微软雅黑" panose="020B0503020204020204" charset="-122"/>
                <a:ea typeface="微软雅黑" panose="020B0503020204020204" charset="-122"/>
              </a:defRPr>
            </a:lvl2pPr>
            <a:lvl3pPr>
              <a:defRPr baseline="0">
                <a:solidFill>
                  <a:schemeClr val="tx1"/>
                </a:solidFill>
                <a:latin typeface="微软雅黑" panose="020B0503020204020204" charset="-122"/>
                <a:ea typeface="微软雅黑" panose="020B0503020204020204" charset="-122"/>
              </a:defRPr>
            </a:lvl3pPr>
            <a:lvl4pPr>
              <a:defRPr baseline="0">
                <a:solidFill>
                  <a:schemeClr val="tx1"/>
                </a:solidFill>
                <a:latin typeface="微软雅黑" panose="020B0503020204020204" charset="-122"/>
                <a:ea typeface="微软雅黑" panose="020B0503020204020204" charset="-122"/>
              </a:defRPr>
            </a:lvl4pPr>
            <a:lvl5pPr>
              <a:defRPr baseline="0">
                <a:solidFill>
                  <a:schemeClr val="tx1"/>
                </a:solidFill>
                <a:latin typeface="微软雅黑" panose="020B0503020204020204" charset="-122"/>
                <a:ea typeface="微软雅黑" panose="020B0503020204020204" charset="-122"/>
              </a:defRPr>
            </a:lvl5pPr>
          </a:lstStyle>
          <a:p>
            <a:pPr lvl="0"/>
            <a:r>
              <a:rPr lang="zh-CN" altLang="en-US"/>
              <a:t>单击此处添加文本</a:t>
            </a:r>
            <a:endParaRPr lang="zh-CN" altLang="en-US" dirty="0"/>
          </a:p>
        </p:txBody>
      </p:sp>
      <p:sp>
        <p:nvSpPr>
          <p:cNvPr id="3" name="日期占位符 2"/>
          <p:cNvSpPr>
            <a:spLocks noGrp="1"/>
          </p:cNvSpPr>
          <p:nvPr>
            <p:ph type="dt" sz="half" idx="10"/>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5" name="灯片编号占位符 4"/>
          <p:cNvSpPr>
            <a:spLocks noGrp="1"/>
          </p:cNvSpPr>
          <p:nvPr>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4" name="页脚占位符 3"/>
          <p:cNvSpPr>
            <a:spLocks noGrp="1"/>
          </p:cNvSpPr>
          <p:nvPr>
            <p:ph type="ftr" sz="quarter" idx="11"/>
            <p:custDataLst>
              <p:tags r:id="rId13"/>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4823460" cy="685863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hasCustomPrompt="1"/>
            <p:custDataLst>
              <p:tags r:id="rId3"/>
            </p:custDataLst>
          </p:nvPr>
        </p:nvSpPr>
        <p:spPr>
          <a:xfrm>
            <a:off x="583200" y="770400"/>
            <a:ext cx="3960000" cy="882000"/>
          </a:xfrm>
        </p:spPr>
        <p:txBody>
          <a:bodyPr anchor="ctr">
            <a:normAutofit/>
          </a:bodyPr>
          <a:lstStyle>
            <a:lvl1pPr>
              <a:defRPr sz="32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586800" y="1764000"/>
            <a:ext cx="3956400" cy="4093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内容占位符 8"/>
          <p:cNvSpPr>
            <a:spLocks noGrp="1"/>
          </p:cNvSpPr>
          <p:nvPr userDrawn="1">
            <p:ph sz="quarter" idx="14"/>
            <p:custDataLst>
              <p:tags r:id="rId8"/>
            </p:custDataLst>
          </p:nvPr>
        </p:nvSpPr>
        <p:spPr>
          <a:xfrm>
            <a:off x="5101200" y="769938"/>
            <a:ext cx="6480000" cy="5087937"/>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75000"/>
                  </a:schemeClr>
                </a:solidFill>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a:sym typeface="+mn-ea"/>
              </a:rPr>
              <a:t>第</a:t>
            </a:r>
            <a:r>
              <a:rPr lang="zh-CN" altLang="en-US"/>
              <a:t>二级</a:t>
            </a:r>
            <a:endParaRPr lang="zh-CN" altLang="en-US"/>
          </a:p>
          <a:p>
            <a:pPr lvl="2"/>
            <a:r>
              <a:rPr lang="zh-CN" altLang="en-US">
                <a:sym typeface="+mn-ea"/>
              </a:rPr>
              <a:t>第</a:t>
            </a:r>
            <a:r>
              <a:rPr lang="zh-CN" altLang="en-US"/>
              <a:t>三级</a:t>
            </a:r>
            <a:endParaRPr lang="zh-CN" altLang="en-US"/>
          </a:p>
          <a:p>
            <a:pPr lvl="3"/>
            <a:r>
              <a:rPr lang="zh-CN" altLang="en-US">
                <a:sym typeface="+mn-ea"/>
              </a:rPr>
              <a:t>第</a:t>
            </a:r>
            <a:r>
              <a:rPr lang="zh-CN" altLang="en-US"/>
              <a:t>四级</a:t>
            </a:r>
            <a:endParaRPr lang="zh-CN" altLang="en-US"/>
          </a:p>
          <a:p>
            <a:pPr lvl="4"/>
            <a:r>
              <a:rPr lang="zh-CN" altLang="en-US">
                <a:sym typeface="+mn-ea"/>
              </a:rPr>
              <a:t>第</a:t>
            </a:r>
            <a:r>
              <a:rPr lang="zh-CN" altLang="en-US"/>
              <a:t>五级</a:t>
            </a:r>
            <a:endParaRPr lang="zh-CN" altLang="en-US" dirty="0"/>
          </a:p>
        </p:txBody>
      </p:sp>
      <p:grpSp>
        <p:nvGrpSpPr>
          <p:cNvPr id="11" name="组合 10"/>
          <p:cNvGrpSpPr/>
          <p:nvPr userDrawn="1">
            <p:custDataLst>
              <p:tags r:id="rId9"/>
            </p:custDataLst>
          </p:nvPr>
        </p:nvGrpSpPr>
        <p:grpSpPr>
          <a:xfrm>
            <a:off x="-1" y="0"/>
            <a:ext cx="4823460" cy="769938"/>
            <a:chOff x="-1" y="0"/>
            <a:chExt cx="4823460" cy="769938"/>
          </a:xfrm>
        </p:grpSpPr>
        <p:sp>
          <p:nvSpPr>
            <p:cNvPr id="12" name="任意多边形: 形状 11"/>
            <p:cNvSpPr/>
            <p:nvPr>
              <p:custDataLst>
                <p:tags r:id="rId10"/>
              </p:custDataLst>
            </p:nvPr>
          </p:nvSpPr>
          <p:spPr>
            <a:xfrm rot="10800000">
              <a:off x="0" y="0"/>
              <a:ext cx="4823459" cy="769938"/>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14" name="等腰三角形 13"/>
            <p:cNvSpPr/>
            <p:nvPr>
              <p:custDataLst>
                <p:tags r:id="rId11"/>
              </p:custDataLst>
            </p:nvPr>
          </p:nvSpPr>
          <p:spPr>
            <a:xfrm rot="10800000">
              <a:off x="-1" y="0"/>
              <a:ext cx="3754576" cy="562171"/>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a typeface="微软雅黑" panose="020B0503020204020204" charset="-122"/>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3" name="矩形 12"/>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sp>
        <p:nvSpPr>
          <p:cNvPr id="2" name="标题 1"/>
          <p:cNvSpPr>
            <a:spLocks noGrp="1"/>
          </p:cNvSpPr>
          <p:nvPr userDrawn="1">
            <p:ph type="title"/>
            <p:custDataLst>
              <p:tags r:id="rId3"/>
            </p:custDataLst>
          </p:nvPr>
        </p:nvSpPr>
        <p:spPr>
          <a:xfrm>
            <a:off x="612000" y="781200"/>
            <a:ext cx="10976400" cy="626400"/>
          </a:xfrm>
        </p:spPr>
        <p:txBody>
          <a:bodyPr anchor="ctr"/>
          <a:lstStyle>
            <a:lvl1pPr algn="ctr">
              <a:defRPr sz="36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4"/>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5"/>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6"/>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7"/>
            </p:custDataLst>
          </p:nvPr>
        </p:nvSpPr>
        <p:spPr>
          <a:xfrm>
            <a:off x="612000" y="1659600"/>
            <a:ext cx="10975975" cy="828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userDrawn="1">
            <p:ph sz="quarter" idx="14"/>
            <p:custDataLst>
              <p:tags r:id="rId8"/>
            </p:custDataLst>
          </p:nvPr>
        </p:nvSpPr>
        <p:spPr>
          <a:xfrm>
            <a:off x="612775" y="2808000"/>
            <a:ext cx="10965600" cy="34308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grpSp>
        <p:nvGrpSpPr>
          <p:cNvPr id="12" name="组合 11"/>
          <p:cNvGrpSpPr/>
          <p:nvPr userDrawn="1">
            <p:custDataLst>
              <p:tags r:id="rId9"/>
            </p:custDataLst>
          </p:nvPr>
        </p:nvGrpSpPr>
        <p:grpSpPr>
          <a:xfrm flipV="1">
            <a:off x="5921829" y="0"/>
            <a:ext cx="6270171" cy="812800"/>
            <a:chOff x="4001597" y="5613400"/>
            <a:chExt cx="8190403" cy="1244600"/>
          </a:xfrm>
        </p:grpSpPr>
        <p:sp>
          <p:nvSpPr>
            <p:cNvPr id="14" name="任意多边形: 形状 13"/>
            <p:cNvSpPr/>
            <p:nvPr>
              <p:custDataLst>
                <p:tags r:id="rId10"/>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5" name="等腰三角形 14"/>
            <p:cNvSpPr/>
            <p:nvPr>
              <p:custDataLst>
                <p:tags r:id="rId11"/>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flipV="1">
            <a:off x="5921829" y="0"/>
            <a:ext cx="6270171" cy="812800"/>
            <a:chOff x="4001597" y="5613400"/>
            <a:chExt cx="8190403" cy="1244600"/>
          </a:xfrm>
        </p:grpSpPr>
        <p:sp>
          <p:nvSpPr>
            <p:cNvPr id="14" name="任意多边形: 形状 13"/>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5" name="等腰三角形 14"/>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13" name="矩形 12"/>
          <p:cNvSpPr/>
          <p:nvPr userDrawn="1">
            <p:custDataLst>
              <p:tags r:id="rId5"/>
            </p:custDataLst>
          </p:nvPr>
        </p:nvSpPr>
        <p:spPr>
          <a:xfrm>
            <a:off x="0" y="50419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ea typeface="微软雅黑" panose="020B0503020204020204" charset="-122"/>
              <a:sym typeface="+mn-ea"/>
            </a:endParaRPr>
          </a:p>
        </p:txBody>
      </p:sp>
      <p:sp>
        <p:nvSpPr>
          <p:cNvPr id="2" name="标题 1"/>
          <p:cNvSpPr>
            <a:spLocks noGrp="1"/>
          </p:cNvSpPr>
          <p:nvPr userDrawn="1">
            <p:ph type="title"/>
            <p:custDataLst>
              <p:tags r:id="rId6"/>
            </p:custDataLst>
          </p:nvPr>
        </p:nvSpPr>
        <p:spPr>
          <a:xfrm>
            <a:off x="604520" y="669290"/>
            <a:ext cx="10976610" cy="565150"/>
          </a:xfrm>
        </p:spPr>
        <p:txBody>
          <a:bodyPr anchor="ctr"/>
          <a:lstStyle>
            <a:lvl1pPr algn="ctr">
              <a:lnSpc>
                <a:spcPct val="100000"/>
              </a:lnSpc>
              <a:defRPr sz="32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userDrawn="1">
            <p:ph type="dt" sz="half" idx="10"/>
            <p:custDataLst>
              <p:tags r:id="rId7"/>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内容占位符 6"/>
          <p:cNvSpPr>
            <a:spLocks noGrp="1"/>
          </p:cNvSpPr>
          <p:nvPr userDrawn="1">
            <p:ph sz="quarter" idx="13"/>
            <p:custDataLst>
              <p:tags r:id="rId10"/>
            </p:custDataLst>
          </p:nvPr>
        </p:nvSpPr>
        <p:spPr>
          <a:xfrm>
            <a:off x="604837" y="1681200"/>
            <a:ext cx="10990800" cy="3211200"/>
          </a:xfrm>
        </p:spPr>
        <p:txBody>
          <a:bodyPr>
            <a:normAutofit/>
          </a:bodyPr>
          <a:lstStyle>
            <a:lvl1pPr marL="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1pPr>
            <a:lvl2pPr marL="4572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2pPr>
            <a:lvl3pPr marL="9144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3pPr>
            <a:lvl4pPr marL="13716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4pPr>
            <a:lvl5pPr marL="1828800" indent="0">
              <a:lnSpc>
                <a:spcPct val="130000"/>
              </a:lnSpc>
              <a:spcAft>
                <a:spcPts val="1000"/>
              </a:spcAft>
              <a:buFont typeface="Arial" panose="020B0604020202020204" pitchFamily="34" charset="0"/>
              <a:buNone/>
              <a:defRPr sz="1600" u="none" strike="noStrike" kern="1200" cap="none" spc="0" normalizeH="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9" name="文本占位符 8"/>
          <p:cNvSpPr>
            <a:spLocks noGrp="1"/>
          </p:cNvSpPr>
          <p:nvPr userDrawn="1">
            <p:ph type="body" sz="quarter" idx="14"/>
            <p:custDataLst>
              <p:tags r:id="rId11"/>
            </p:custDataLst>
          </p:nvPr>
        </p:nvSpPr>
        <p:spPr>
          <a:xfrm>
            <a:off x="594000" y="5180400"/>
            <a:ext cx="11001600" cy="1011600"/>
          </a:xfrm>
        </p:spPr>
        <p:txBody>
          <a:bodyPr>
            <a:normAutofit/>
          </a:bodyPr>
          <a:lstStyle>
            <a:lvl1pPr marL="0" indent="0">
              <a:lnSpc>
                <a:spcPct val="130000"/>
              </a:lnSpc>
              <a:spcBef>
                <a:spcPts val="0"/>
              </a:spcBef>
              <a:spcAft>
                <a:spcPts val="1000"/>
              </a:spcAft>
              <a:buFont typeface="Arial" panose="020B0604020202020204" pitchFamily="34" charset="0"/>
              <a:buNone/>
              <a:defRPr sz="1600" u="none" strike="noStrike" kern="1200" cap="none" spc="0" normalizeH="0" baseline="0">
                <a:solidFill>
                  <a:schemeClr val="bg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grpSp>
        <p:nvGrpSpPr>
          <p:cNvPr id="16" name="组合 15"/>
          <p:cNvGrpSpPr/>
          <p:nvPr userDrawn="1">
            <p:custDataLst>
              <p:tags r:id="rId2"/>
            </p:custDataLst>
          </p:nvPr>
        </p:nvGrpSpPr>
        <p:grpSpPr>
          <a:xfrm>
            <a:off x="4001597" y="6045200"/>
            <a:ext cx="8190403" cy="812800"/>
            <a:chOff x="4001597" y="5613400"/>
            <a:chExt cx="8190403" cy="1244600"/>
          </a:xfrm>
        </p:grpSpPr>
        <p:sp>
          <p:nvSpPr>
            <p:cNvPr id="17" name="任意多边形: 形状 16"/>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charset="-122"/>
              </a:endParaRPr>
            </a:p>
          </p:txBody>
        </p:sp>
        <p:sp>
          <p:nvSpPr>
            <p:cNvPr id="18" name="等腰三角形 17"/>
            <p:cNvSpPr/>
            <p:nvPr>
              <p:custDataLst>
                <p:tags r:id="rId4"/>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sp>
        <p:nvSpPr>
          <p:cNvPr id="15" name="矩形 14"/>
          <p:cNvSpPr/>
          <p:nvPr userDrawn="1">
            <p:custDataLst>
              <p:tags r:id="rId5"/>
            </p:custDataLst>
          </p:nvPr>
        </p:nvSpPr>
        <p:spPr>
          <a:xfrm>
            <a:off x="0" y="0"/>
            <a:ext cx="12192000" cy="914407"/>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solidFill>
                <a:schemeClr val="bg1"/>
              </a:solidFill>
              <a:latin typeface="Viner Hand ITC" panose="03070502030502020203" charset="0"/>
              <a:ea typeface="微软雅黑" panose="020B0503020204020204" charset="-122"/>
              <a:cs typeface="Viner Hand ITC" panose="03070502030502020203" charset="0"/>
              <a:sym typeface="+mn-ea"/>
            </a:endParaRPr>
          </a:p>
        </p:txBody>
      </p:sp>
      <p:sp>
        <p:nvSpPr>
          <p:cNvPr id="2" name="标题 1"/>
          <p:cNvSpPr>
            <a:spLocks noGrp="1"/>
          </p:cNvSpPr>
          <p:nvPr>
            <p:ph type="title"/>
            <p:custDataLst>
              <p:tags r:id="rId6"/>
            </p:custDataLst>
          </p:nvPr>
        </p:nvSpPr>
        <p:spPr>
          <a:xfrm>
            <a:off x="579600" y="237600"/>
            <a:ext cx="11037600" cy="441964"/>
          </a:xfrm>
        </p:spPr>
        <p:txBody>
          <a:bodyPr>
            <a:noAutofit/>
          </a:bodyPr>
          <a:lstStyle>
            <a:lvl1pPr>
              <a:lnSpc>
                <a:spcPct val="100000"/>
              </a:lnSpc>
              <a:defRPr sz="2400" b="1" u="none" strike="noStrike" kern="1200" cap="none" spc="0" normalizeH="0" baseline="0">
                <a:solidFill>
                  <a:schemeClr val="bg1"/>
                </a:solidFill>
                <a:uFillTx/>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3" name="日期占位符 2"/>
          <p:cNvSpPr>
            <a:spLocks noGrp="1"/>
          </p:cNvSpPr>
          <p:nvPr>
            <p:ph type="dt" sz="half" idx="10"/>
            <p:custDataLst>
              <p:tags r:id="rId8"/>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normAutofit/>
          </a:bodyPr>
          <a:lstStyle>
            <a:lvl1pPr marL="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vl2pPr marL="4572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2pPr>
            <a:lvl3pPr marL="9144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3pPr>
            <a:lvl4pPr marL="13716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4pPr>
            <a:lvl5pPr marL="1828800" indent="0">
              <a:lnSpc>
                <a:spcPct val="130000"/>
              </a:lnSpc>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5pPr>
          </a:lstStyle>
          <a:p>
            <a:pPr lvl="0"/>
            <a:r>
              <a:rPr lang="zh-CN" altLang="en-US"/>
              <a:t>单击此处编辑母版文本样式</a:t>
            </a:r>
            <a:endParaRPr lang="zh-CN" altLang="en-US"/>
          </a:p>
          <a:p>
            <a:pPr lvl="1"/>
            <a:r>
              <a:rPr lang="zh-CN" altLang="en-US" dirty="0">
                <a:sym typeface="+mn-ea"/>
              </a:rPr>
              <a:t>第</a:t>
            </a:r>
            <a:r>
              <a:rPr lang="zh-CN" altLang="en-US"/>
              <a:t>二级</a:t>
            </a:r>
            <a:endParaRPr lang="zh-CN" altLang="en-US"/>
          </a:p>
          <a:p>
            <a:pPr lvl="2"/>
            <a:r>
              <a:rPr lang="zh-CN" altLang="en-US" dirty="0">
                <a:sym typeface="+mn-ea"/>
              </a:rPr>
              <a:t>第</a:t>
            </a:r>
            <a:r>
              <a:rPr lang="zh-CN" altLang="en-US"/>
              <a:t>三级</a:t>
            </a:r>
            <a:endParaRPr lang="zh-CN" altLang="en-US"/>
          </a:p>
          <a:p>
            <a:pPr lvl="3"/>
            <a:r>
              <a:rPr lang="zh-CN" altLang="en-US" dirty="0">
                <a:sym typeface="+mn-ea"/>
              </a:rPr>
              <a:t>第</a:t>
            </a:r>
            <a:r>
              <a:rPr lang="zh-CN" altLang="en-US"/>
              <a:t>四级</a:t>
            </a:r>
            <a:endParaRPr lang="zh-CN" altLang="en-US"/>
          </a:p>
          <a:p>
            <a:pPr lvl="4"/>
            <a:r>
              <a:rPr lang="zh-CN" altLang="en-US" dirty="0">
                <a:sym typeface="+mn-ea"/>
              </a:rPr>
              <a:t>第</a:t>
            </a:r>
            <a:r>
              <a:rPr lang="zh-CN" altLang="en-US"/>
              <a:t>五级</a:t>
            </a:r>
            <a:endParaRPr lang="zh-CN" altLang="en-US"/>
          </a:p>
        </p:txBody>
      </p:sp>
      <p:sp>
        <p:nvSpPr>
          <p:cNvPr id="11" name="文本占位符 10"/>
          <p:cNvSpPr>
            <a:spLocks noGrp="1"/>
          </p:cNvSpPr>
          <p:nvPr>
            <p:ph type="body" sz="quarter" idx="15"/>
            <p:custDataLst>
              <p:tags r:id="rId12"/>
            </p:custDataLst>
          </p:nvPr>
        </p:nvSpPr>
        <p:spPr>
          <a:xfrm>
            <a:off x="572400" y="4816800"/>
            <a:ext cx="53424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normAutofit/>
          </a:bodyPr>
          <a:lstStyle>
            <a:lvl1pPr marL="0" indent="0">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2" name="矩形 11"/>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latin typeface="Arial" panose="020B0604020202020204" pitchFamily="34" charset="0"/>
              <a:ea typeface="微软雅黑" panose="020B0503020204020204" charset="-122"/>
              <a:sym typeface="+mn-ea"/>
            </a:endParaRPr>
          </a:p>
        </p:txBody>
      </p:sp>
      <p:grpSp>
        <p:nvGrpSpPr>
          <p:cNvPr id="15" name="组合 14"/>
          <p:cNvGrpSpPr/>
          <p:nvPr userDrawn="1">
            <p:custDataLst>
              <p:tags r:id="rId3"/>
            </p:custDataLst>
          </p:nvPr>
        </p:nvGrpSpPr>
        <p:grpSpPr>
          <a:xfrm rot="10800000">
            <a:off x="0" y="0"/>
            <a:ext cx="5457825" cy="1529715"/>
            <a:chOff x="4001597" y="5613400"/>
            <a:chExt cx="8190403" cy="1244600"/>
          </a:xfrm>
        </p:grpSpPr>
        <p:sp>
          <p:nvSpPr>
            <p:cNvPr id="16" name="任意多边形: 形状 15"/>
            <p:cNvSpPr/>
            <p:nvPr>
              <p:custDataLst>
                <p:tags r:id="rId4"/>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sp>
          <p:nvSpPr>
            <p:cNvPr id="17" name="等腰三角形 16"/>
            <p:cNvSpPr/>
            <p:nvPr>
              <p:custDataLst>
                <p:tags r:id="rId5"/>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grpSp>
      <p:grpSp>
        <p:nvGrpSpPr>
          <p:cNvPr id="18" name="组合 17"/>
          <p:cNvGrpSpPr/>
          <p:nvPr userDrawn="1">
            <p:custDataLst>
              <p:tags r:id="rId6"/>
            </p:custDataLst>
          </p:nvPr>
        </p:nvGrpSpPr>
        <p:grpSpPr>
          <a:xfrm>
            <a:off x="6734175" y="5323840"/>
            <a:ext cx="5457825" cy="1529715"/>
            <a:chOff x="4001597" y="5613400"/>
            <a:chExt cx="8190403" cy="1244600"/>
          </a:xfrm>
        </p:grpSpPr>
        <p:sp>
          <p:nvSpPr>
            <p:cNvPr id="19" name="任意多边形: 形状 18"/>
            <p:cNvSpPr/>
            <p:nvPr>
              <p:custDataLst>
                <p:tags r:id="rId7"/>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20" name="等腰三角形 19"/>
            <p:cNvSpPr/>
            <p:nvPr>
              <p:custDataLst>
                <p:tags r:id="rId8"/>
              </p:custDataLst>
            </p:nvPr>
          </p:nvSpPr>
          <p:spPr>
            <a:xfrm>
              <a:off x="5816600" y="5949254"/>
              <a:ext cx="6375400" cy="908746"/>
            </a:xfrm>
            <a:prstGeom prst="triangl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charset="-122"/>
              </a:endParaRPr>
            </a:p>
          </p:txBody>
        </p:sp>
      </p:grpSp>
      <p:sp>
        <p:nvSpPr>
          <p:cNvPr id="2" name="标题 1"/>
          <p:cNvSpPr>
            <a:spLocks noGrp="1"/>
          </p:cNvSpPr>
          <p:nvPr userDrawn="1">
            <p:ph type="title" hasCustomPrompt="1"/>
            <p:custDataLst>
              <p:tags r:id="rId9"/>
            </p:custDataLst>
          </p:nvPr>
        </p:nvSpPr>
        <p:spPr>
          <a:xfrm>
            <a:off x="1522800" y="1339200"/>
            <a:ext cx="9144000" cy="2386800"/>
          </a:xfrm>
        </p:spPr>
        <p:txBody>
          <a:bodyPr anchor="b"/>
          <a:lstStyle>
            <a:lvl1pPr algn="ctr">
              <a:defRPr sz="6000" b="1"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userDrawn="1">
            <p:ph type="dt" sz="half" idx="10"/>
            <p:custDataLst>
              <p:tags r:id="rId10"/>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11"/>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endParaRPr lang="zh-CN" altLang="en-US" dirty="0"/>
          </a:p>
        </p:txBody>
      </p:sp>
      <p:sp>
        <p:nvSpPr>
          <p:cNvPr id="5" name="灯片编号占位符 4"/>
          <p:cNvSpPr>
            <a:spLocks noGrp="1"/>
          </p:cNvSpPr>
          <p:nvPr userDrawn="1">
            <p:ph type="sldNum" sz="quarter" idx="12"/>
            <p:custDataLst>
              <p:tags r:id="rId12"/>
            </p:custDataLst>
          </p:nvPr>
        </p:nvSpPr>
        <p:spPr/>
        <p:txBody>
          <a:bodyPr/>
          <a:lstStyle>
            <a:lvl1pPr>
              <a:defRPr u="none" strike="noStrike" kern="1200" cap="none" spc="0" normalizeH="0">
                <a:latin typeface="Arial" panose="020B0604020202020204" pitchFamily="34" charset="0"/>
                <a:ea typeface="微软雅黑" panose="020B0503020204020204" charset="-122"/>
              </a:defRPr>
            </a:lvl1pPr>
          </a:lstStyle>
          <a:p>
            <a:fld id="{49AE70B2-8BF9-45C0-BB95-33D1B9D3A854}" type="slidenum">
              <a:rPr lang="zh-CN" altLang="en-US" smtClean="0"/>
            </a:fld>
            <a:endParaRPr lang="zh-CN" altLang="en-US" dirty="0"/>
          </a:p>
        </p:txBody>
      </p:sp>
      <p:sp>
        <p:nvSpPr>
          <p:cNvPr id="7" name="文本占位符 6"/>
          <p:cNvSpPr>
            <a:spLocks noGrp="1"/>
          </p:cNvSpPr>
          <p:nvPr userDrawn="1">
            <p:ph type="body" sz="quarter" idx="13"/>
            <p:custDataLst>
              <p:tags r:id="rId13"/>
            </p:custDataLst>
          </p:nvPr>
        </p:nvSpPr>
        <p:spPr>
          <a:xfrm>
            <a:off x="1522413" y="3862800"/>
            <a:ext cx="9144000" cy="1656000"/>
          </a:xfrm>
        </p:spPr>
        <p:txBody>
          <a:bodyPr>
            <a:normAutofit/>
          </a:bodyPr>
          <a:lstStyle>
            <a:lvl1pPr marL="0" indent="0" algn="ctr">
              <a:lnSpc>
                <a:spcPct val="130000"/>
              </a:lnSpc>
              <a:spcBef>
                <a:spcPts val="0"/>
              </a:spcBef>
              <a:spcAft>
                <a:spcPts val="1000"/>
              </a:spcAft>
              <a:buNone/>
              <a:defRPr sz="1600" u="none" strike="noStrike" kern="1200" cap="none" spc="0" normalizeH="0" baseline="0">
                <a:solidFill>
                  <a:schemeClr val="tx1">
                    <a:lumMod val="85000"/>
                    <a:lumOff val="15000"/>
                  </a:schemeClr>
                </a:solidFill>
                <a:uFillTx/>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60.xml"/><Relationship Id="rId23" Type="http://schemas.openxmlformats.org/officeDocument/2006/relationships/tags" Target="../tags/tag159.xml"/><Relationship Id="rId22" Type="http://schemas.openxmlformats.org/officeDocument/2006/relationships/tags" Target="../tags/tag158.xml"/><Relationship Id="rId21" Type="http://schemas.openxmlformats.org/officeDocument/2006/relationships/tags" Target="../tags/tag157.xml"/><Relationship Id="rId20" Type="http://schemas.openxmlformats.org/officeDocument/2006/relationships/tags" Target="../tags/tag156.xml"/><Relationship Id="rId2" Type="http://schemas.openxmlformats.org/officeDocument/2006/relationships/slideLayout" Target="../slideLayouts/slideLayout12.xml"/><Relationship Id="rId19" Type="http://schemas.openxmlformats.org/officeDocument/2006/relationships/tags" Target="../tags/tag155.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10.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2" Type="http://schemas.openxmlformats.org/officeDocument/2006/relationships/slideLayout" Target="../slideLayouts/slideLayout17.xml"/><Relationship Id="rId11" Type="http://schemas.openxmlformats.org/officeDocument/2006/relationships/tags" Target="../tags/tag239.xml"/><Relationship Id="rId10" Type="http://schemas.openxmlformats.org/officeDocument/2006/relationships/image" Target="../media/image2.png"/><Relationship Id="rId1" Type="http://schemas.openxmlformats.org/officeDocument/2006/relationships/tags" Target="../tags/tag230.xml"/></Relationships>
</file>

<file path=ppt/slides/_rels/slide11.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3" Type="http://schemas.openxmlformats.org/officeDocument/2006/relationships/slideLayout" Target="../slideLayouts/slideLayout17.xml"/><Relationship Id="rId12" Type="http://schemas.openxmlformats.org/officeDocument/2006/relationships/tags" Target="../tags/tag250.xml"/><Relationship Id="rId11" Type="http://schemas.openxmlformats.org/officeDocument/2006/relationships/image" Target="../media/image3.png"/><Relationship Id="rId10" Type="http://schemas.openxmlformats.org/officeDocument/2006/relationships/tags" Target="../tags/tag249.xml"/><Relationship Id="rId1" Type="http://schemas.openxmlformats.org/officeDocument/2006/relationships/tags" Target="../tags/tag240.xml"/></Relationships>
</file>

<file path=ppt/slides/_rels/slide12.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4" Type="http://schemas.openxmlformats.org/officeDocument/2006/relationships/slideLayout" Target="../slideLayouts/slideLayout17.xml"/><Relationship Id="rId13" Type="http://schemas.openxmlformats.org/officeDocument/2006/relationships/tags" Target="../tags/tag262.xml"/><Relationship Id="rId12" Type="http://schemas.openxmlformats.org/officeDocument/2006/relationships/image" Target="../media/image4.png"/><Relationship Id="rId11" Type="http://schemas.openxmlformats.org/officeDocument/2006/relationships/tags" Target="../tags/tag261.xml"/><Relationship Id="rId10" Type="http://schemas.openxmlformats.org/officeDocument/2006/relationships/tags" Target="../tags/tag260.xml"/><Relationship Id="rId1" Type="http://schemas.openxmlformats.org/officeDocument/2006/relationships/tags" Target="../tags/tag251.xml"/></Relationships>
</file>

<file path=ppt/slides/_rels/slide13.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image" Target="../media/image5.png"/><Relationship Id="rId7" Type="http://schemas.openxmlformats.org/officeDocument/2006/relationships/tags" Target="../tags/tag269.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 Id="rId3" Type="http://schemas.openxmlformats.org/officeDocument/2006/relationships/tags" Target="../tags/tag265.xml"/><Relationship Id="rId2" Type="http://schemas.openxmlformats.org/officeDocument/2006/relationships/tags" Target="../tags/tag264.xml"/><Relationship Id="rId11" Type="http://schemas.openxmlformats.org/officeDocument/2006/relationships/slideLayout" Target="../slideLayouts/slideLayout17.xml"/><Relationship Id="rId10" Type="http://schemas.openxmlformats.org/officeDocument/2006/relationships/tags" Target="../tags/tag271.xml"/><Relationship Id="rId1" Type="http://schemas.openxmlformats.org/officeDocument/2006/relationships/tags" Target="../tags/tag263.xml"/></Relationships>
</file>

<file path=ppt/slides/_rels/slide14.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image" Target="../media/image6.png"/><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0" Type="http://schemas.openxmlformats.org/officeDocument/2006/relationships/slideLayout" Target="../slideLayouts/slideLayout17.xml"/><Relationship Id="rId1" Type="http://schemas.openxmlformats.org/officeDocument/2006/relationships/tags" Target="../tags/tag272.xml"/></Relationships>
</file>

<file path=ppt/slides/_rels/slide15.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image" Target="../media/image7.png"/><Relationship Id="rId7" Type="http://schemas.openxmlformats.org/officeDocument/2006/relationships/tags" Target="../tags/tag286.xml"/><Relationship Id="rId6" Type="http://schemas.openxmlformats.org/officeDocument/2006/relationships/tags" Target="../tags/tag285.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tags" Target="../tags/tag281.xml"/><Relationship Id="rId10" Type="http://schemas.openxmlformats.org/officeDocument/2006/relationships/slideLayout" Target="../slideLayouts/slideLayout17.xml"/><Relationship Id="rId1" Type="http://schemas.openxmlformats.org/officeDocument/2006/relationships/tags" Target="../tags/tag280.xml"/></Relationships>
</file>

<file path=ppt/slides/_rels/slide16.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1" Type="http://schemas.openxmlformats.org/officeDocument/2006/relationships/slideLayout" Target="../slideLayouts/slideLayout17.xml"/><Relationship Id="rId10" Type="http://schemas.openxmlformats.org/officeDocument/2006/relationships/tags" Target="../tags/tag296.xml"/><Relationship Id="rId1" Type="http://schemas.openxmlformats.org/officeDocument/2006/relationships/tags" Target="../tags/tag288.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03.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tags" Target="../tags/tag298.xml"/><Relationship Id="rId1" Type="http://schemas.openxmlformats.org/officeDocument/2006/relationships/tags" Target="../tags/tag297.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307.xml"/><Relationship Id="rId3" Type="http://schemas.openxmlformats.org/officeDocument/2006/relationships/tags" Target="../tags/tag306.xml"/><Relationship Id="rId2" Type="http://schemas.openxmlformats.org/officeDocument/2006/relationships/tags" Target="../tags/tag305.xml"/><Relationship Id="rId1" Type="http://schemas.openxmlformats.org/officeDocument/2006/relationships/tags" Target="../tags/tag304.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14.xml"/><Relationship Id="rId7" Type="http://schemas.openxmlformats.org/officeDocument/2006/relationships/image" Target="../media/image9.png"/><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s>
</file>

<file path=ppt/slides/_rels/slide2.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9" Type="http://schemas.openxmlformats.org/officeDocument/2006/relationships/notesSlide" Target="../notesSlides/notesSlide1.xml"/><Relationship Id="rId18" Type="http://schemas.openxmlformats.org/officeDocument/2006/relationships/slideLayout" Target="../slideLayouts/slideLayout17.xml"/><Relationship Id="rId17" Type="http://schemas.openxmlformats.org/officeDocument/2006/relationships/tags" Target="../tags/tag180.xml"/><Relationship Id="rId16" Type="http://schemas.openxmlformats.org/officeDocument/2006/relationships/tags" Target="../tags/tag179.xml"/><Relationship Id="rId15" Type="http://schemas.openxmlformats.org/officeDocument/2006/relationships/tags" Target="../tags/tag178.xml"/><Relationship Id="rId14" Type="http://schemas.openxmlformats.org/officeDocument/2006/relationships/tags" Target="../tags/tag177.xml"/><Relationship Id="rId13" Type="http://schemas.openxmlformats.org/officeDocument/2006/relationships/tags" Target="../tags/tag176.xml"/><Relationship Id="rId12" Type="http://schemas.openxmlformats.org/officeDocument/2006/relationships/tags" Target="../tags/tag175.xml"/><Relationship Id="rId11" Type="http://schemas.openxmlformats.org/officeDocument/2006/relationships/tags" Target="../tags/tag174.xml"/><Relationship Id="rId10" Type="http://schemas.openxmlformats.org/officeDocument/2006/relationships/tags" Target="../tags/tag173.xml"/><Relationship Id="rId1" Type="http://schemas.openxmlformats.org/officeDocument/2006/relationships/tags" Target="../tags/tag164.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1.xml"/><Relationship Id="rId7" Type="http://schemas.openxmlformats.org/officeDocument/2006/relationships/image" Target="../media/image10.png"/><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s>
</file>

<file path=ppt/slides/_rels/slide21.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1" Type="http://schemas.openxmlformats.org/officeDocument/2006/relationships/slideLayout" Target="../slideLayouts/slideLayout17.xml"/><Relationship Id="rId10" Type="http://schemas.openxmlformats.org/officeDocument/2006/relationships/tags" Target="../tags/tag331.xml"/><Relationship Id="rId1" Type="http://schemas.openxmlformats.org/officeDocument/2006/relationships/tags" Target="../tags/tag322.xml"/></Relationships>
</file>

<file path=ppt/slides/_rels/slide22.xml.rels><?xml version="1.0" encoding="UTF-8" standalone="yes"?>
<Relationships xmlns="http://schemas.openxmlformats.org/package/2006/relationships"><Relationship Id="rId9" Type="http://schemas.openxmlformats.org/officeDocument/2006/relationships/tags" Target="../tags/tag339.xml"/><Relationship Id="rId8" Type="http://schemas.openxmlformats.org/officeDocument/2006/relationships/tags" Target="../tags/tag338.xml"/><Relationship Id="rId7" Type="http://schemas.openxmlformats.org/officeDocument/2006/relationships/image" Target="../media/image11.jpeg"/><Relationship Id="rId6" Type="http://schemas.openxmlformats.org/officeDocument/2006/relationships/tags" Target="../tags/tag337.xml"/><Relationship Id="rId5" Type="http://schemas.openxmlformats.org/officeDocument/2006/relationships/tags" Target="../tags/tag336.xml"/><Relationship Id="rId4" Type="http://schemas.openxmlformats.org/officeDocument/2006/relationships/tags" Target="../tags/tag335.xml"/><Relationship Id="rId3" Type="http://schemas.openxmlformats.org/officeDocument/2006/relationships/tags" Target="../tags/tag334.xml"/><Relationship Id="rId2" Type="http://schemas.openxmlformats.org/officeDocument/2006/relationships/tags" Target="../tags/tag333.xml"/><Relationship Id="rId13" Type="http://schemas.openxmlformats.org/officeDocument/2006/relationships/slideLayout" Target="../slideLayouts/slideLayout17.xml"/><Relationship Id="rId12" Type="http://schemas.openxmlformats.org/officeDocument/2006/relationships/tags" Target="../tags/tag342.xml"/><Relationship Id="rId11" Type="http://schemas.openxmlformats.org/officeDocument/2006/relationships/tags" Target="../tags/tag341.xml"/><Relationship Id="rId10" Type="http://schemas.openxmlformats.org/officeDocument/2006/relationships/tags" Target="../tags/tag340.xml"/><Relationship Id="rId1" Type="http://schemas.openxmlformats.org/officeDocument/2006/relationships/tags" Target="../tags/tag332.xml"/></Relationships>
</file>

<file path=ppt/slides/_rels/slide23.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3" Type="http://schemas.openxmlformats.org/officeDocument/2006/relationships/slideLayout" Target="../slideLayouts/slideLayout17.xml"/><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tags" Target="../tags/tag34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tags" Target="../tags/tag362.xml"/></Relationships>
</file>

<file path=ppt/slides/_rels/slide26.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8" Type="http://schemas.openxmlformats.org/officeDocument/2006/relationships/slideLayout" Target="../slideLayouts/slideLayout17.xml"/><Relationship Id="rId27" Type="http://schemas.openxmlformats.org/officeDocument/2006/relationships/tags" Target="../tags/tag395.xml"/><Relationship Id="rId26" Type="http://schemas.openxmlformats.org/officeDocument/2006/relationships/tags" Target="../tags/tag394.xml"/><Relationship Id="rId25" Type="http://schemas.openxmlformats.org/officeDocument/2006/relationships/tags" Target="../tags/tag393.xml"/><Relationship Id="rId24" Type="http://schemas.openxmlformats.org/officeDocument/2006/relationships/tags" Target="../tags/tag392.xml"/><Relationship Id="rId23" Type="http://schemas.openxmlformats.org/officeDocument/2006/relationships/tags" Target="../tags/tag391.xml"/><Relationship Id="rId22" Type="http://schemas.openxmlformats.org/officeDocument/2006/relationships/tags" Target="../tags/tag390.xml"/><Relationship Id="rId21" Type="http://schemas.openxmlformats.org/officeDocument/2006/relationships/tags" Target="../tags/tag389.xml"/><Relationship Id="rId20" Type="http://schemas.openxmlformats.org/officeDocument/2006/relationships/tags" Target="../tags/tag388.xml"/><Relationship Id="rId2" Type="http://schemas.openxmlformats.org/officeDocument/2006/relationships/tags" Target="../tags/tag370.xml"/><Relationship Id="rId19" Type="http://schemas.openxmlformats.org/officeDocument/2006/relationships/tags" Target="../tags/tag387.xml"/><Relationship Id="rId18" Type="http://schemas.openxmlformats.org/officeDocument/2006/relationships/tags" Target="../tags/tag386.xml"/><Relationship Id="rId17" Type="http://schemas.openxmlformats.org/officeDocument/2006/relationships/tags" Target="../tags/tag385.xml"/><Relationship Id="rId16" Type="http://schemas.openxmlformats.org/officeDocument/2006/relationships/tags" Target="../tags/tag384.xml"/><Relationship Id="rId15" Type="http://schemas.openxmlformats.org/officeDocument/2006/relationships/tags" Target="../tags/tag383.xml"/><Relationship Id="rId14" Type="http://schemas.openxmlformats.org/officeDocument/2006/relationships/tags" Target="../tags/tag382.xml"/><Relationship Id="rId13" Type="http://schemas.openxmlformats.org/officeDocument/2006/relationships/tags" Target="../tags/tag381.xml"/><Relationship Id="rId12" Type="http://schemas.openxmlformats.org/officeDocument/2006/relationships/tags" Target="../tags/tag380.xml"/><Relationship Id="rId11" Type="http://schemas.openxmlformats.org/officeDocument/2006/relationships/tags" Target="../tags/tag379.xml"/><Relationship Id="rId10" Type="http://schemas.openxmlformats.org/officeDocument/2006/relationships/tags" Target="../tags/tag378.xml"/><Relationship Id="rId1" Type="http://schemas.openxmlformats.org/officeDocument/2006/relationships/tags" Target="../tags/tag369.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399.xml"/><Relationship Id="rId3" Type="http://schemas.openxmlformats.org/officeDocument/2006/relationships/tags" Target="../tags/tag398.xml"/><Relationship Id="rId2" Type="http://schemas.openxmlformats.org/officeDocument/2006/relationships/tags" Target="../tags/tag397.xml"/><Relationship Id="rId1" Type="http://schemas.openxmlformats.org/officeDocument/2006/relationships/tags" Target="../tags/tag396.xml"/></Relationships>
</file>

<file path=ppt/slides/_rels/slide28.xml.rels><?xml version="1.0" encoding="UTF-8" standalone="yes"?>
<Relationships xmlns="http://schemas.openxmlformats.org/package/2006/relationships"><Relationship Id="rId9" Type="http://schemas.openxmlformats.org/officeDocument/2006/relationships/tags" Target="../tags/tag408.xml"/><Relationship Id="rId8" Type="http://schemas.openxmlformats.org/officeDocument/2006/relationships/tags" Target="../tags/tag407.xml"/><Relationship Id="rId7" Type="http://schemas.openxmlformats.org/officeDocument/2006/relationships/tags" Target="../tags/tag406.xml"/><Relationship Id="rId6" Type="http://schemas.openxmlformats.org/officeDocument/2006/relationships/tags" Target="../tags/tag405.xml"/><Relationship Id="rId5" Type="http://schemas.openxmlformats.org/officeDocument/2006/relationships/tags" Target="../tags/tag404.xml"/><Relationship Id="rId4" Type="http://schemas.openxmlformats.org/officeDocument/2006/relationships/tags" Target="../tags/tag403.xml"/><Relationship Id="rId3" Type="http://schemas.openxmlformats.org/officeDocument/2006/relationships/tags" Target="../tags/tag402.xml"/><Relationship Id="rId2" Type="http://schemas.openxmlformats.org/officeDocument/2006/relationships/tags" Target="../tags/tag401.xml"/><Relationship Id="rId13" Type="http://schemas.openxmlformats.org/officeDocument/2006/relationships/slideLayout" Target="../slideLayouts/slideLayout17.xml"/><Relationship Id="rId12" Type="http://schemas.openxmlformats.org/officeDocument/2006/relationships/tags" Target="../tags/tag411.xml"/><Relationship Id="rId11" Type="http://schemas.openxmlformats.org/officeDocument/2006/relationships/tags" Target="../tags/tag410.xml"/><Relationship Id="rId10" Type="http://schemas.openxmlformats.org/officeDocument/2006/relationships/tags" Target="../tags/tag409.xml"/><Relationship Id="rId1" Type="http://schemas.openxmlformats.org/officeDocument/2006/relationships/tags" Target="../tags/tag400.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413.xml"/><Relationship Id="rId1" Type="http://schemas.openxmlformats.org/officeDocument/2006/relationships/tags" Target="../tags/tag41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5.xml.rels><?xml version="1.0" encoding="UTF-8" standalone="yes"?>
<Relationships xmlns="http://schemas.openxmlformats.org/package/2006/relationships"><Relationship Id="rId9" Type="http://schemas.openxmlformats.org/officeDocument/2006/relationships/tags" Target="../tags/tag200.xml"/><Relationship Id="rId8" Type="http://schemas.openxmlformats.org/officeDocument/2006/relationships/tags" Target="../tags/tag199.xml"/><Relationship Id="rId7" Type="http://schemas.openxmlformats.org/officeDocument/2006/relationships/tags" Target="../tags/tag198.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3" Type="http://schemas.openxmlformats.org/officeDocument/2006/relationships/slideLayout" Target="../slideLayouts/slideLayout17.xml"/><Relationship Id="rId12" Type="http://schemas.openxmlformats.org/officeDocument/2006/relationships/tags" Target="../tags/tag203.xml"/><Relationship Id="rId11" Type="http://schemas.openxmlformats.org/officeDocument/2006/relationships/tags" Target="../tags/tag202.xml"/><Relationship Id="rId10" Type="http://schemas.openxmlformats.org/officeDocument/2006/relationships/tags" Target="../tags/tag201.xml"/><Relationship Id="rId1" Type="http://schemas.openxmlformats.org/officeDocument/2006/relationships/tags" Target="../tags/tag19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tags" Target="../tags/tag208.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9.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image" Target="../media/image1.png"/><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0" Type="http://schemas.openxmlformats.org/officeDocument/2006/relationships/slideLayout" Target="../slideLayouts/slideLayout17.xml"/><Relationship Id="rId1" Type="http://schemas.openxmlformats.org/officeDocument/2006/relationships/tags" Target="../tags/tag2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normAutofit fontScale="90000"/>
          </a:bodyPr>
          <a:lstStyle/>
          <a:p>
            <a:r>
              <a:rPr lang="zh-CN" altLang="en-US" dirty="0">
                <a:solidFill>
                  <a:schemeClr val="dk1">
                    <a:lumMod val="85000"/>
                    <a:lumOff val="15000"/>
                  </a:schemeClr>
                </a:solidFill>
                <a:sym typeface="+mn-lt"/>
              </a:rPr>
              <a:t>徐州</a:t>
            </a:r>
            <a:r>
              <a:rPr lang="zh-CN" altLang="en-US" dirty="0" smtClean="0">
                <a:solidFill>
                  <a:schemeClr val="dk1">
                    <a:lumMod val="85000"/>
                    <a:lumOff val="15000"/>
                  </a:schemeClr>
                </a:solidFill>
                <a:sym typeface="+mn-lt"/>
              </a:rPr>
              <a:t>市新能源</a:t>
            </a:r>
            <a:r>
              <a:rPr lang="zh-CN" altLang="en-US" dirty="0">
                <a:solidFill>
                  <a:schemeClr val="dk1">
                    <a:lumMod val="85000"/>
                    <a:lumOff val="15000"/>
                  </a:schemeClr>
                </a:solidFill>
                <a:sym typeface="+mn-lt"/>
              </a:rPr>
              <a:t>汽车市场调研与分析</a:t>
            </a:r>
            <a:endParaRPr lang="zh-CN" altLang="en-US" dirty="0">
              <a:solidFill>
                <a:schemeClr val="dk1">
                  <a:lumMod val="85000"/>
                  <a:lumOff val="15000"/>
                </a:schemeClr>
              </a:solidFill>
              <a:sym typeface="+mn-lt"/>
            </a:endParaRPr>
          </a:p>
        </p:txBody>
      </p:sp>
      <p:sp>
        <p:nvSpPr>
          <p:cNvPr id="12" name="文本占位符 11"/>
          <p:cNvSpPr>
            <a:spLocks noGrp="1"/>
          </p:cNvSpPr>
          <p:nvPr>
            <p:ph type="body" sz="quarter" idx="13"/>
            <p:custDataLst>
              <p:tags r:id="rId2"/>
            </p:custDataLst>
          </p:nvPr>
        </p:nvSpPr>
        <p:spPr>
          <a:xfrm>
            <a:off x="4095541" y="3821329"/>
            <a:ext cx="4387100" cy="2465070"/>
          </a:xfrm>
        </p:spPr>
        <p:txBody>
          <a:bodyPr/>
          <a:lstStyle/>
          <a:p>
            <a:pPr algn="l"/>
            <a:r>
              <a:rPr lang="zh-CN" altLang="en-US" dirty="0">
                <a:solidFill>
                  <a:schemeClr val="dk1">
                    <a:lumMod val="85000"/>
                    <a:lumOff val="15000"/>
                  </a:schemeClr>
                </a:solidFill>
                <a:sym typeface="+mn-lt"/>
              </a:rPr>
              <a:t>课题主持人: </a:t>
            </a:r>
            <a:r>
              <a:rPr lang="zh-CN" altLang="en-US" dirty="0" smtClean="0">
                <a:solidFill>
                  <a:schemeClr val="dk1">
                    <a:lumMod val="85000"/>
                    <a:lumOff val="15000"/>
                  </a:schemeClr>
                </a:solidFill>
                <a:sym typeface="+mn-lt"/>
              </a:rPr>
              <a:t> 耿</a:t>
            </a:r>
            <a:r>
              <a:rPr lang="zh-CN" altLang="en-US" dirty="0">
                <a:solidFill>
                  <a:schemeClr val="dk1">
                    <a:lumMod val="85000"/>
                    <a:lumOff val="15000"/>
                  </a:schemeClr>
                </a:solidFill>
                <a:sym typeface="+mn-lt"/>
              </a:rPr>
              <a:t>浩原 </a:t>
            </a:r>
            <a:endParaRPr lang="zh-CN" altLang="en-US" dirty="0">
              <a:solidFill>
                <a:schemeClr val="dk1">
                  <a:lumMod val="85000"/>
                  <a:lumOff val="15000"/>
                </a:schemeClr>
              </a:solidFill>
              <a:sym typeface="+mn-lt"/>
            </a:endParaRPr>
          </a:p>
          <a:p>
            <a:pPr algn="l"/>
            <a:r>
              <a:rPr lang="zh-CN" altLang="en-US" dirty="0">
                <a:solidFill>
                  <a:schemeClr val="dk1">
                    <a:lumMod val="85000"/>
                    <a:lumOff val="15000"/>
                  </a:schemeClr>
                </a:solidFill>
                <a:sym typeface="+mn-lt"/>
              </a:rPr>
              <a:t>指 导 </a:t>
            </a:r>
            <a:r>
              <a:rPr lang="zh-CN" altLang="en-US" dirty="0" smtClean="0">
                <a:solidFill>
                  <a:schemeClr val="dk1">
                    <a:lumMod val="85000"/>
                    <a:lumOff val="15000"/>
                  </a:schemeClr>
                </a:solidFill>
                <a:sym typeface="+mn-lt"/>
              </a:rPr>
              <a:t>老 师</a:t>
            </a:r>
            <a:r>
              <a:rPr lang="zh-CN" altLang="en-US" dirty="0">
                <a:solidFill>
                  <a:schemeClr val="dk1">
                    <a:lumMod val="85000"/>
                    <a:lumOff val="15000"/>
                  </a:schemeClr>
                </a:solidFill>
                <a:sym typeface="+mn-lt"/>
              </a:rPr>
              <a:t>: </a:t>
            </a:r>
            <a:r>
              <a:rPr lang="zh-CN" altLang="en-US" dirty="0" smtClean="0">
                <a:solidFill>
                  <a:schemeClr val="dk1">
                    <a:lumMod val="85000"/>
                    <a:lumOff val="15000"/>
                  </a:schemeClr>
                </a:solidFill>
                <a:sym typeface="+mn-lt"/>
              </a:rPr>
              <a:t> 武   </a:t>
            </a:r>
            <a:r>
              <a:rPr lang="zh-CN" altLang="en-US" dirty="0">
                <a:solidFill>
                  <a:schemeClr val="dk1">
                    <a:lumMod val="85000"/>
                    <a:lumOff val="15000"/>
                  </a:schemeClr>
                </a:solidFill>
                <a:sym typeface="+mn-lt"/>
              </a:rPr>
              <a:t>秋</a:t>
            </a:r>
            <a:endParaRPr lang="zh-CN" altLang="en-US" dirty="0">
              <a:solidFill>
                <a:schemeClr val="dk1">
                  <a:lumMod val="85000"/>
                  <a:lumOff val="15000"/>
                </a:schemeClr>
              </a:solidFill>
              <a:sym typeface="+mn-lt"/>
            </a:endParaRPr>
          </a:p>
          <a:p>
            <a:pPr algn="l"/>
            <a:r>
              <a:rPr lang="zh-CN" altLang="en-US" dirty="0">
                <a:solidFill>
                  <a:schemeClr val="dk1">
                    <a:lumMod val="85000"/>
                    <a:lumOff val="15000"/>
                  </a:schemeClr>
                </a:solidFill>
                <a:sym typeface="+mn-lt"/>
              </a:rPr>
              <a:t>学    </a:t>
            </a:r>
            <a:r>
              <a:rPr lang="zh-CN" altLang="en-US" dirty="0" smtClean="0">
                <a:solidFill>
                  <a:schemeClr val="dk1">
                    <a:lumMod val="85000"/>
                    <a:lumOff val="15000"/>
                  </a:schemeClr>
                </a:solidFill>
                <a:sym typeface="+mn-lt"/>
              </a:rPr>
              <a:t>     校：徐州</a:t>
            </a:r>
            <a:r>
              <a:rPr lang="zh-CN" altLang="en-US" dirty="0">
                <a:solidFill>
                  <a:schemeClr val="dk1">
                    <a:lumMod val="85000"/>
                    <a:lumOff val="15000"/>
                  </a:schemeClr>
                </a:solidFill>
                <a:sym typeface="+mn-lt"/>
              </a:rPr>
              <a:t>市矿大实验学校</a:t>
            </a:r>
            <a:endParaRPr lang="zh-CN" altLang="en-US" dirty="0">
              <a:solidFill>
                <a:schemeClr val="dk1">
                  <a:lumMod val="85000"/>
                  <a:lumOff val="15000"/>
                </a:schemeClr>
              </a:solidFill>
              <a:sym typeface="+mn-lt"/>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10"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2" name="等腰三角形 11"/>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4" name="矩形 3"/>
          <p:cNvSpPr/>
          <p:nvPr>
            <p:custDataLst>
              <p:tags r:id="rId6"/>
            </p:custDataLst>
          </p:nvPr>
        </p:nvSpPr>
        <p:spPr>
          <a:xfrm>
            <a:off x="457200" y="2783589"/>
            <a:ext cx="11277690" cy="2506154"/>
          </a:xfrm>
          <a:prstGeom prst="rect">
            <a:avLst/>
          </a:prstGeom>
          <a:pattFill prst="dkDnDiag">
            <a:fgClr>
              <a:schemeClr val="accent1">
                <a:lumMod val="20000"/>
                <a:lumOff val="80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lt1"/>
              </a:solidFill>
              <a:latin typeface="微软雅黑" panose="020B0503020204020204" charset="-122"/>
              <a:ea typeface="微软雅黑" panose="020B0503020204020204" charset="-122"/>
            </a:endParaRPr>
          </a:p>
        </p:txBody>
      </p:sp>
      <p:sp>
        <p:nvSpPr>
          <p:cNvPr id="5" name="任意多边形: 形状 27"/>
          <p:cNvSpPr/>
          <p:nvPr>
            <p:custDataLst>
              <p:tags r:id="rId7"/>
            </p:custDataLst>
          </p:nvPr>
        </p:nvSpPr>
        <p:spPr>
          <a:xfrm rot="10800000">
            <a:off x="10369479" y="1459362"/>
            <a:ext cx="1001148" cy="578238"/>
          </a:xfrm>
          <a:custGeom>
            <a:avLst/>
            <a:gdLst>
              <a:gd name="connsiteX0" fmla="*/ 174788 w 340237"/>
              <a:gd name="connsiteY0" fmla="*/ 0 h 415819"/>
              <a:gd name="connsiteX1" fmla="*/ 340237 w 340237"/>
              <a:gd name="connsiteY1" fmla="*/ 0 h 415819"/>
              <a:gd name="connsiteX2" fmla="*/ 241322 w 340237"/>
              <a:gd name="connsiteY2" fmla="*/ 415819 h 415819"/>
              <a:gd name="connsiteX3" fmla="*/ 0 w 340237"/>
              <a:gd name="connsiteY3" fmla="*/ 415819 h 415819"/>
            </a:gdLst>
            <a:ahLst/>
            <a:cxnLst>
              <a:cxn ang="0">
                <a:pos x="connsiteX0" y="connsiteY0"/>
              </a:cxn>
              <a:cxn ang="0">
                <a:pos x="connsiteX1" y="connsiteY1"/>
              </a:cxn>
              <a:cxn ang="0">
                <a:pos x="connsiteX2" y="connsiteY2"/>
              </a:cxn>
              <a:cxn ang="0">
                <a:pos x="connsiteX3" y="connsiteY3"/>
              </a:cxn>
            </a:cxnLst>
            <a:rect l="l" t="t" r="r" b="b"/>
            <a:pathLst>
              <a:path w="1534" h="886">
                <a:moveTo>
                  <a:pt x="372" y="0"/>
                </a:moveTo>
                <a:lnTo>
                  <a:pt x="725" y="0"/>
                </a:lnTo>
                <a:lnTo>
                  <a:pt x="514" y="886"/>
                </a:lnTo>
                <a:lnTo>
                  <a:pt x="0" y="886"/>
                </a:lnTo>
                <a:lnTo>
                  <a:pt x="372" y="0"/>
                </a:lnTo>
                <a:close/>
                <a:moveTo>
                  <a:pt x="1181" y="0"/>
                </a:moveTo>
                <a:lnTo>
                  <a:pt x="1534" y="0"/>
                </a:lnTo>
                <a:lnTo>
                  <a:pt x="1323" y="886"/>
                </a:lnTo>
                <a:lnTo>
                  <a:pt x="809" y="886"/>
                </a:lnTo>
                <a:lnTo>
                  <a:pt x="1181" y="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8"/>
            </p:custDataLst>
          </p:nvPr>
        </p:nvSpPr>
        <p:spPr>
          <a:xfrm>
            <a:off x="457161" y="5445550"/>
            <a:ext cx="11277678" cy="94070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ctr"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第2题：你知道以下哪种新能源汽车? [多选题]（了解纯电汽车的占92.86%，油电混动的占76.19%，对氢能及燃料电池汽车了解的在40%以下）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6" name="图片 5" descr="/data/temp/ff55483d-5797-11ee-8b40-66fe2464765c.jpgff55483d-5797-11ee-8b40-66fe2464765c"/>
          <p:cNvPicPr>
            <a:picLocks noChangeAspect="1"/>
          </p:cNvPicPr>
          <p:nvPr>
            <p:custDataLst>
              <p:tags r:id="rId9"/>
            </p:custDataLst>
          </p:nvPr>
        </p:nvPicPr>
        <p:blipFill rotWithShape="1">
          <a:blip r:embed="rId10"/>
          <a:srcRect/>
          <a:stretch>
            <a:fillRect/>
          </a:stretch>
        </p:blipFill>
        <p:spPr>
          <a:xfrm>
            <a:off x="2493558" y="1386954"/>
            <a:ext cx="7204886" cy="3601914"/>
          </a:xfrm>
          <a:custGeom>
            <a:avLst/>
            <a:gdLst/>
            <a:ahLst/>
            <a:cxnLst>
              <a:cxn ang="3">
                <a:pos x="hc" y="t"/>
              </a:cxn>
              <a:cxn ang="cd2">
                <a:pos x="l" y="vc"/>
              </a:cxn>
              <a:cxn ang="cd4">
                <a:pos x="hc" y="b"/>
              </a:cxn>
              <a:cxn ang="0">
                <a:pos x="r" y="vc"/>
              </a:cxn>
            </a:cxnLst>
            <a:rect l="l" t="t" r="r" b="b"/>
            <a:pathLst>
              <a:path w="8160" h="6000">
                <a:moveTo>
                  <a:pt x="0" y="0"/>
                </a:moveTo>
                <a:lnTo>
                  <a:pt x="8160" y="0"/>
                </a:lnTo>
                <a:lnTo>
                  <a:pt x="8160" y="6000"/>
                </a:lnTo>
                <a:lnTo>
                  <a:pt x="0" y="6000"/>
                </a:lnTo>
                <a:lnTo>
                  <a:pt x="0" y="0"/>
                </a:lnTo>
                <a:close/>
              </a:path>
            </a:pathLst>
          </a:custGeom>
        </p:spPr>
      </p:pic>
    </p:spTree>
    <p:custDataLst>
      <p:tags r:id="rId11"/>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a:off x="4001597" y="6045200"/>
            <a:ext cx="8190403" cy="812800"/>
            <a:chOff x="4001597" y="5613400"/>
            <a:chExt cx="8190403" cy="1244600"/>
          </a:xfrm>
        </p:grpSpPr>
        <p:sp>
          <p:nvSpPr>
            <p:cNvPr id="1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3" name="等腰三角形 1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7" name="图文框 6"/>
          <p:cNvSpPr/>
          <p:nvPr>
            <p:custDataLst>
              <p:tags r:id="rId6"/>
            </p:custDataLst>
          </p:nvPr>
        </p:nvSpPr>
        <p:spPr>
          <a:xfrm>
            <a:off x="1163595" y="1354178"/>
            <a:ext cx="9864896" cy="5199067"/>
          </a:xfrm>
          <a:prstGeom prst="frame">
            <a:avLst>
              <a:gd name="adj1" fmla="val 1004"/>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8" name="任意多边形: 形状 20"/>
          <p:cNvSpPr>
            <a:spLocks noChangeAspect="1"/>
          </p:cNvSpPr>
          <p:nvPr>
            <p:custDataLst>
              <p:tags r:id="rId7"/>
            </p:custDataLst>
          </p:nvPr>
        </p:nvSpPr>
        <p:spPr>
          <a:xfrm rot="10800000" flipH="1" flipV="1">
            <a:off x="1638502" y="1219200"/>
            <a:ext cx="881501" cy="695425"/>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587" h="1252">
                <a:moveTo>
                  <a:pt x="1385" y="0"/>
                </a:moveTo>
                <a:lnTo>
                  <a:pt x="1410" y="36"/>
                </a:lnTo>
                <a:cubicBezTo>
                  <a:pt x="1439" y="68"/>
                  <a:pt x="1474" y="98"/>
                  <a:pt x="1515" y="125"/>
                </a:cubicBezTo>
                <a:lnTo>
                  <a:pt x="1542" y="139"/>
                </a:lnTo>
                <a:cubicBezTo>
                  <a:pt x="1540" y="139"/>
                  <a:pt x="1291" y="309"/>
                  <a:pt x="1257" y="635"/>
                </a:cubicBezTo>
                <a:lnTo>
                  <a:pt x="1587" y="635"/>
                </a:lnTo>
                <a:lnTo>
                  <a:pt x="1587" y="1252"/>
                </a:lnTo>
                <a:lnTo>
                  <a:pt x="905" y="1252"/>
                </a:lnTo>
                <a:lnTo>
                  <a:pt x="905" y="700"/>
                </a:lnTo>
                <a:cubicBezTo>
                  <a:pt x="929" y="237"/>
                  <a:pt x="1385" y="5"/>
                  <a:pt x="1385" y="0"/>
                </a:cubicBezTo>
                <a:close/>
                <a:moveTo>
                  <a:pt x="480" y="0"/>
                </a:moveTo>
                <a:lnTo>
                  <a:pt x="505" y="36"/>
                </a:lnTo>
                <a:cubicBezTo>
                  <a:pt x="534" y="68"/>
                  <a:pt x="569" y="98"/>
                  <a:pt x="610" y="125"/>
                </a:cubicBezTo>
                <a:lnTo>
                  <a:pt x="637" y="139"/>
                </a:lnTo>
                <a:cubicBezTo>
                  <a:pt x="635" y="139"/>
                  <a:pt x="386" y="309"/>
                  <a:pt x="352" y="635"/>
                </a:cubicBezTo>
                <a:lnTo>
                  <a:pt x="682" y="635"/>
                </a:lnTo>
                <a:lnTo>
                  <a:pt x="682" y="1252"/>
                </a:lnTo>
                <a:lnTo>
                  <a:pt x="0" y="1252"/>
                </a:lnTo>
                <a:lnTo>
                  <a:pt x="0" y="700"/>
                </a:lnTo>
                <a:cubicBezTo>
                  <a:pt x="24" y="237"/>
                  <a:pt x="480" y="5"/>
                  <a:pt x="480" y="0"/>
                </a:cubicBezTo>
                <a:close/>
              </a:path>
            </a:pathLst>
          </a:custGeom>
          <a:solidFill>
            <a:schemeClr val="accent1">
              <a:alpha val="1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2" name="任意多边形: 形状 19"/>
          <p:cNvSpPr>
            <a:spLocks noChangeAspect="1"/>
          </p:cNvSpPr>
          <p:nvPr>
            <p:custDataLst>
              <p:tags r:id="rId8"/>
            </p:custDataLst>
          </p:nvPr>
        </p:nvSpPr>
        <p:spPr>
          <a:xfrm rot="10800000" flipH="1" flipV="1">
            <a:off x="1480754" y="1219200"/>
            <a:ext cx="881501" cy="695425"/>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587" h="1252">
                <a:moveTo>
                  <a:pt x="481" y="0"/>
                </a:moveTo>
                <a:lnTo>
                  <a:pt x="505" y="36"/>
                </a:lnTo>
                <a:cubicBezTo>
                  <a:pt x="534" y="68"/>
                  <a:pt x="570" y="98"/>
                  <a:pt x="610" y="125"/>
                </a:cubicBezTo>
                <a:lnTo>
                  <a:pt x="638" y="139"/>
                </a:lnTo>
                <a:cubicBezTo>
                  <a:pt x="636" y="139"/>
                  <a:pt x="386" y="309"/>
                  <a:pt x="352" y="635"/>
                </a:cubicBezTo>
                <a:lnTo>
                  <a:pt x="683" y="635"/>
                </a:lnTo>
                <a:lnTo>
                  <a:pt x="683" y="1252"/>
                </a:lnTo>
                <a:lnTo>
                  <a:pt x="0" y="1252"/>
                </a:lnTo>
                <a:lnTo>
                  <a:pt x="0" y="700"/>
                </a:lnTo>
                <a:cubicBezTo>
                  <a:pt x="24" y="237"/>
                  <a:pt x="480" y="5"/>
                  <a:pt x="481" y="0"/>
                </a:cubicBezTo>
                <a:close/>
                <a:moveTo>
                  <a:pt x="1385" y="0"/>
                </a:moveTo>
                <a:lnTo>
                  <a:pt x="1409" y="36"/>
                </a:lnTo>
                <a:cubicBezTo>
                  <a:pt x="1438" y="68"/>
                  <a:pt x="1474" y="98"/>
                  <a:pt x="1514" y="125"/>
                </a:cubicBezTo>
                <a:lnTo>
                  <a:pt x="1542" y="139"/>
                </a:lnTo>
                <a:cubicBezTo>
                  <a:pt x="1540" y="139"/>
                  <a:pt x="1290" y="309"/>
                  <a:pt x="1256" y="635"/>
                </a:cubicBezTo>
                <a:lnTo>
                  <a:pt x="1587" y="635"/>
                </a:lnTo>
                <a:lnTo>
                  <a:pt x="1587" y="1252"/>
                </a:lnTo>
                <a:lnTo>
                  <a:pt x="904" y="1252"/>
                </a:lnTo>
                <a:lnTo>
                  <a:pt x="904" y="700"/>
                </a:lnTo>
                <a:cubicBezTo>
                  <a:pt x="928" y="237"/>
                  <a:pt x="1384" y="5"/>
                  <a:pt x="1385" y="0"/>
                </a:cubicBezTo>
                <a:close/>
              </a:path>
            </a:pathLst>
          </a:custGeom>
          <a:no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sp>
        <p:nvSpPr>
          <p:cNvPr id="11" name="Title 6"/>
          <p:cNvSpPr txBox="1"/>
          <p:nvPr>
            <p:custDataLst>
              <p:tags r:id="rId9"/>
            </p:custDataLst>
          </p:nvPr>
        </p:nvSpPr>
        <p:spPr>
          <a:xfrm>
            <a:off x="1563516" y="2922214"/>
            <a:ext cx="3110084" cy="2062947"/>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ctr"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第3题：你认为新能源汽车能完全取代燃油汽车吗? [单选题]（在新能源汽车能否完全取代燃油汽车问题上争议比较大，没有一种观点超过40%）</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4" name="图片 3" descr="/data/temp/ff54b279-5797-11ee-aab4-cebf5c598d16.jpgff54b279-5797-11ee-aab4-cebf5c598d16"/>
          <p:cNvPicPr>
            <a:picLocks noChangeAspect="1"/>
          </p:cNvPicPr>
          <p:nvPr>
            <p:custDataLst>
              <p:tags r:id="rId10"/>
            </p:custDataLst>
          </p:nvPr>
        </p:nvPicPr>
        <p:blipFill rotWithShape="1">
          <a:blip r:embed="rId11"/>
          <a:srcRect/>
          <a:stretch>
            <a:fillRect/>
          </a:stretch>
        </p:blipFill>
        <p:spPr>
          <a:xfrm>
            <a:off x="5062898" y="2628936"/>
            <a:ext cx="5299040" cy="2649503"/>
          </a:xfrm>
          <a:custGeom>
            <a:avLst/>
            <a:gdLst/>
            <a:ahLst/>
            <a:cxnLst>
              <a:cxn ang="3">
                <a:pos x="hc" y="t"/>
              </a:cxn>
              <a:cxn ang="cd2">
                <a:pos x="l" y="vc"/>
              </a:cxn>
              <a:cxn ang="cd4">
                <a:pos x="hc" y="b"/>
              </a:cxn>
              <a:cxn ang="0">
                <a:pos x="r" y="vc"/>
              </a:cxn>
            </a:cxnLst>
            <a:rect l="l" t="t" r="r" b="b"/>
            <a:pathLst>
              <a:path w="8880" h="6480">
                <a:moveTo>
                  <a:pt x="0" y="0"/>
                </a:moveTo>
                <a:lnTo>
                  <a:pt x="8880" y="0"/>
                </a:lnTo>
                <a:lnTo>
                  <a:pt x="8880" y="6480"/>
                </a:lnTo>
                <a:lnTo>
                  <a:pt x="0" y="6480"/>
                </a:lnTo>
                <a:lnTo>
                  <a:pt x="0" y="0"/>
                </a:lnTo>
                <a:close/>
              </a:path>
            </a:pathLst>
          </a:custGeom>
        </p:spPr>
      </p:pic>
    </p:spTree>
    <p:custDataLst>
      <p:tags r:id="rId12"/>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衬底"/>
          <p:cNvSpPr/>
          <p:nvPr>
            <p:custDataLst>
              <p:tags r:id="rId1"/>
            </p:custDataLst>
          </p:nvPr>
        </p:nvSpPr>
        <p:spPr>
          <a:xfrm>
            <a:off x="5837137" y="1219205"/>
            <a:ext cx="5334674" cy="5334000"/>
          </a:xfrm>
          <a:prstGeom prst="rect">
            <a:avLst/>
          </a:prstGeom>
          <a:solidFill>
            <a:srgbClr val="FFFFFF"/>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sz="1600" b="1">
              <a:solidFill>
                <a:schemeClr val="lt1"/>
              </a:solidFill>
              <a:latin typeface="微软雅黑" panose="020B0503020204020204" charset="-122"/>
              <a:ea typeface="微软雅黑" panose="020B0503020204020204" charset="-122"/>
            </a:endParaRPr>
          </a:p>
        </p:txBody>
      </p:sp>
      <p:grpSp>
        <p:nvGrpSpPr>
          <p:cNvPr id="12" name="组合 11"/>
          <p:cNvGrpSpPr/>
          <p:nvPr userDrawn="1">
            <p:custDataLst>
              <p:tags r:id="rId2"/>
            </p:custDataLst>
          </p:nvPr>
        </p:nvGrpSpPr>
        <p:grpSpPr>
          <a:xfrm>
            <a:off x="4001597" y="6045200"/>
            <a:ext cx="8190403" cy="812800"/>
            <a:chOff x="4001597" y="5613400"/>
            <a:chExt cx="8190403" cy="1244600"/>
          </a:xfrm>
        </p:grpSpPr>
        <p:sp>
          <p:nvSpPr>
            <p:cNvPr id="13" name="任意多边形: 形状 8"/>
            <p:cNvSpPr/>
            <p:nvPr>
              <p:custDataLst>
                <p:tags r:id="rId3"/>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4"/>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矩形 4"/>
          <p:cNvSpPr/>
          <p:nvPr>
            <p:custDataLst>
              <p:tags r:id="rId7"/>
            </p:custDataLst>
          </p:nvPr>
        </p:nvSpPr>
        <p:spPr>
          <a:xfrm>
            <a:off x="598932" y="1703541"/>
            <a:ext cx="10994137" cy="4365319"/>
          </a:xfrm>
          <a:custGeom>
            <a:avLst/>
            <a:gdLst>
              <a:gd name="connsiteX0" fmla="*/ 0 w 9899943"/>
              <a:gd name="connsiteY0" fmla="*/ 0 h 4048220"/>
              <a:gd name="connsiteX1" fmla="*/ 9899943 w 9899943"/>
              <a:gd name="connsiteY1" fmla="*/ 0 h 4048220"/>
              <a:gd name="connsiteX2" fmla="*/ 9899943 w 9899943"/>
              <a:gd name="connsiteY2" fmla="*/ 4048220 h 4048220"/>
              <a:gd name="connsiteX3" fmla="*/ 0 w 9899943"/>
              <a:gd name="connsiteY3" fmla="*/ 4048220 h 4048220"/>
              <a:gd name="connsiteX4" fmla="*/ 0 w 9899943"/>
              <a:gd name="connsiteY4" fmla="*/ 0 h 4048220"/>
              <a:gd name="connsiteX0-1" fmla="*/ 0 w 9899943"/>
              <a:gd name="connsiteY0-2" fmla="*/ 0 h 4048220"/>
              <a:gd name="connsiteX1-3" fmla="*/ 9899943 w 9899943"/>
              <a:gd name="connsiteY1-4" fmla="*/ 0 h 4048220"/>
              <a:gd name="connsiteX2-5" fmla="*/ 9899943 w 9899943"/>
              <a:gd name="connsiteY2-6" fmla="*/ 4048220 h 4048220"/>
              <a:gd name="connsiteX3-7" fmla="*/ 808083 w 9899943"/>
              <a:gd name="connsiteY3-8" fmla="*/ 4043410 h 4048220"/>
              <a:gd name="connsiteX4-9" fmla="*/ 0 w 9899943"/>
              <a:gd name="connsiteY4-10" fmla="*/ 4048220 h 4048220"/>
              <a:gd name="connsiteX5" fmla="*/ 0 w 9899943"/>
              <a:gd name="connsiteY5" fmla="*/ 0 h 4048220"/>
              <a:gd name="connsiteX0-11" fmla="*/ 0 w 9899943"/>
              <a:gd name="connsiteY0-12" fmla="*/ 0 h 4048220"/>
              <a:gd name="connsiteX1-13" fmla="*/ 9899943 w 9899943"/>
              <a:gd name="connsiteY1-14" fmla="*/ 0 h 4048220"/>
              <a:gd name="connsiteX2-15" fmla="*/ 9899943 w 9899943"/>
              <a:gd name="connsiteY2-16" fmla="*/ 4048220 h 4048220"/>
              <a:gd name="connsiteX3-17" fmla="*/ 1730103 w 9899943"/>
              <a:gd name="connsiteY3-18" fmla="*/ 4043410 h 4048220"/>
              <a:gd name="connsiteX4-19" fmla="*/ 808083 w 9899943"/>
              <a:gd name="connsiteY4-20" fmla="*/ 4043410 h 4048220"/>
              <a:gd name="connsiteX5-21" fmla="*/ 0 w 9899943"/>
              <a:gd name="connsiteY5-22" fmla="*/ 4048220 h 4048220"/>
              <a:gd name="connsiteX6" fmla="*/ 0 w 9899943"/>
              <a:gd name="connsiteY6" fmla="*/ 0 h 4048220"/>
              <a:gd name="connsiteX0-23" fmla="*/ 808083 w 9899943"/>
              <a:gd name="connsiteY0-24" fmla="*/ 4043410 h 4134850"/>
              <a:gd name="connsiteX1-25" fmla="*/ 0 w 9899943"/>
              <a:gd name="connsiteY1-26" fmla="*/ 4048220 h 4134850"/>
              <a:gd name="connsiteX2-27" fmla="*/ 0 w 9899943"/>
              <a:gd name="connsiteY2-28" fmla="*/ 0 h 4134850"/>
              <a:gd name="connsiteX3-29" fmla="*/ 9899943 w 9899943"/>
              <a:gd name="connsiteY3-30" fmla="*/ 0 h 4134850"/>
              <a:gd name="connsiteX4-31" fmla="*/ 9899943 w 9899943"/>
              <a:gd name="connsiteY4-32" fmla="*/ 4048220 h 4134850"/>
              <a:gd name="connsiteX5-33" fmla="*/ 1730103 w 9899943"/>
              <a:gd name="connsiteY5-34" fmla="*/ 4043410 h 4134850"/>
              <a:gd name="connsiteX6-35" fmla="*/ 899523 w 9899943"/>
              <a:gd name="connsiteY6-36" fmla="*/ 4134850 h 4134850"/>
              <a:gd name="connsiteX0-37" fmla="*/ 808083 w 9899943"/>
              <a:gd name="connsiteY0-38" fmla="*/ 4043410 h 4048220"/>
              <a:gd name="connsiteX1-39" fmla="*/ 0 w 9899943"/>
              <a:gd name="connsiteY1-40" fmla="*/ 4048220 h 4048220"/>
              <a:gd name="connsiteX2-41" fmla="*/ 0 w 9899943"/>
              <a:gd name="connsiteY2-42" fmla="*/ 0 h 4048220"/>
              <a:gd name="connsiteX3-43" fmla="*/ 9899943 w 9899943"/>
              <a:gd name="connsiteY3-44" fmla="*/ 0 h 4048220"/>
              <a:gd name="connsiteX4-45" fmla="*/ 9899943 w 9899943"/>
              <a:gd name="connsiteY4-46" fmla="*/ 4048220 h 4048220"/>
              <a:gd name="connsiteX5-47" fmla="*/ 1730103 w 9899943"/>
              <a:gd name="connsiteY5-48" fmla="*/ 4043410 h 40482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899943" h="4048220">
                <a:moveTo>
                  <a:pt x="808083" y="4043410"/>
                </a:moveTo>
                <a:lnTo>
                  <a:pt x="0" y="4048220"/>
                </a:lnTo>
                <a:lnTo>
                  <a:pt x="0" y="0"/>
                </a:lnTo>
                <a:lnTo>
                  <a:pt x="9899943" y="0"/>
                </a:lnTo>
                <a:lnTo>
                  <a:pt x="9899943" y="4048220"/>
                </a:lnTo>
                <a:lnTo>
                  <a:pt x="1730103" y="4043410"/>
                </a:lnTo>
              </a:path>
            </a:pathLst>
          </a:custGeom>
          <a:noFill/>
          <a:ln w="349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Oval 5"/>
          <p:cNvSpPr/>
          <p:nvPr>
            <p:custDataLst>
              <p:tags r:id="rId8"/>
            </p:custDataLst>
          </p:nvPr>
        </p:nvSpPr>
        <p:spPr>
          <a:xfrm>
            <a:off x="1682213" y="5745488"/>
            <a:ext cx="671634" cy="671634"/>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pPr>
            <a:endParaRPr kumimoji="0" lang="en-US" sz="9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j-lt"/>
            </a:endParaRPr>
          </a:p>
        </p:txBody>
      </p:sp>
      <p:sp>
        <p:nvSpPr>
          <p:cNvPr id="5" name="文本框 4"/>
          <p:cNvSpPr txBox="1"/>
          <p:nvPr>
            <p:custDataLst>
              <p:tags r:id="rId9"/>
            </p:custDataLst>
          </p:nvPr>
        </p:nvSpPr>
        <p:spPr>
          <a:xfrm>
            <a:off x="1682213" y="5918617"/>
            <a:ext cx="670960" cy="325375"/>
          </a:xfrm>
          <a:prstGeom prst="rect">
            <a:avLst/>
          </a:prstGeom>
          <a:noFill/>
        </p:spPr>
        <p:txBody>
          <a:bodyPr wrap="square" rtlCol="0">
            <a:normAutofit/>
          </a:bodyPr>
          <a:lstStyle/>
          <a:p>
            <a:pPr algn="ctr"/>
            <a:r>
              <a:rPr lang="en-US" altLang="zh-CN" sz="1400" dirty="0">
                <a:solidFill>
                  <a:schemeClr val="lt1"/>
                </a:solidFill>
                <a:uFillTx/>
                <a:latin typeface="微软雅黑" panose="020B0503020204020204" charset="-122"/>
                <a:ea typeface="微软雅黑" panose="020B0503020204020204" charset="-122"/>
              </a:rPr>
              <a:t>logo</a:t>
            </a:r>
            <a:endParaRPr lang="en-US" altLang="zh-CN" sz="1400" dirty="0">
              <a:solidFill>
                <a:schemeClr val="lt1"/>
              </a:solidFill>
              <a:uFillTx/>
              <a:latin typeface="微软雅黑" panose="020B0503020204020204" charset="-122"/>
              <a:ea typeface="微软雅黑" panose="020B0503020204020204" charset="-122"/>
            </a:endParaRPr>
          </a:p>
        </p:txBody>
      </p:sp>
      <p:sp>
        <p:nvSpPr>
          <p:cNvPr id="6" name="Title 6"/>
          <p:cNvSpPr txBox="1"/>
          <p:nvPr>
            <p:custDataLst>
              <p:tags r:id="rId10"/>
            </p:custDataLst>
          </p:nvPr>
        </p:nvSpPr>
        <p:spPr>
          <a:xfrm>
            <a:off x="1343199" y="3145853"/>
            <a:ext cx="3651236" cy="1480694"/>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第4题：您选择新能源汽车的理由是（多选） [多选题]（在选择理由上节能减排占90.48%；油价太高占69.05%，其他选项不足40%）</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8" name="图片 7" descr="/data/temp/ff7faebc-5797-11ee-b26f-4e0037d11b09.jpgff7faebc-5797-11ee-b26f-4e0037d11b09"/>
          <p:cNvPicPr>
            <a:picLocks noChangeAspect="1"/>
          </p:cNvPicPr>
          <p:nvPr>
            <p:custDataLst>
              <p:tags r:id="rId11"/>
            </p:custDataLst>
          </p:nvPr>
        </p:nvPicPr>
        <p:blipFill rotWithShape="1">
          <a:blip r:embed="rId12"/>
          <a:srcRect/>
          <a:stretch>
            <a:fillRect/>
          </a:stretch>
        </p:blipFill>
        <p:spPr>
          <a:xfrm>
            <a:off x="6160136" y="2714041"/>
            <a:ext cx="4688665" cy="2344319"/>
          </a:xfrm>
          <a:custGeom>
            <a:avLst/>
            <a:gdLst/>
            <a:ahLst/>
            <a:cxnLst>
              <a:cxn ang="3">
                <a:pos x="hc" y="t"/>
              </a:cxn>
              <a:cxn ang="cd2">
                <a:pos x="l" y="vc"/>
              </a:cxn>
              <a:cxn ang="cd4">
                <a:pos x="hc" y="b"/>
              </a:cxn>
              <a:cxn ang="0">
                <a:pos x="r" y="vc"/>
              </a:cxn>
            </a:cxnLst>
            <a:rect l="l" t="t" r="r" b="b"/>
            <a:pathLst>
              <a:path w="6960" h="6960">
                <a:moveTo>
                  <a:pt x="0" y="0"/>
                </a:moveTo>
                <a:lnTo>
                  <a:pt x="6960" y="0"/>
                </a:lnTo>
                <a:lnTo>
                  <a:pt x="6960" y="6960"/>
                </a:lnTo>
                <a:lnTo>
                  <a:pt x="0" y="6960"/>
                </a:lnTo>
                <a:lnTo>
                  <a:pt x="0" y="0"/>
                </a:lnTo>
                <a:close/>
              </a:path>
            </a:pathLst>
          </a:custGeom>
        </p:spPr>
      </p:pic>
    </p:spTree>
    <p:custDataLst>
      <p:tags r:id="rId13"/>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7526835" y="2657299"/>
            <a:ext cx="3251799" cy="245780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第5题：您未来购车是否会考虑新能源汽车? [单选题]（有83.33%的受访者认可并打算购买新能源汽车）</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2" name="图片 1" descr="/data/temp/ff84bb08-5797-11ee-aabd-128ef87ec97e.jpgff84bb08-5797-11ee-aabd-128ef87ec97e"/>
          <p:cNvPicPr>
            <a:picLocks noChangeAspect="1"/>
          </p:cNvPicPr>
          <p:nvPr>
            <p:custDataLst>
              <p:tags r:id="rId7"/>
            </p:custDataLst>
          </p:nvPr>
        </p:nvPicPr>
        <p:blipFill rotWithShape="1">
          <a:blip r:embed="rId8"/>
          <a:srcRect/>
          <a:stretch>
            <a:fillRect/>
          </a:stretch>
        </p:blipFill>
        <p:spPr>
          <a:xfrm>
            <a:off x="1673582" y="2585488"/>
            <a:ext cx="5202877" cy="2601423"/>
          </a:xfrm>
          <a:custGeom>
            <a:avLst/>
            <a:gdLst/>
            <a:ahLst/>
            <a:cxnLst>
              <a:cxn ang="3">
                <a:pos x="hc" y="t"/>
              </a:cxn>
              <a:cxn ang="cd2">
                <a:pos x="l" y="vc"/>
              </a:cxn>
              <a:cxn ang="cd4">
                <a:pos x="hc" y="b"/>
              </a:cxn>
              <a:cxn ang="0">
                <a:pos x="r" y="vc"/>
              </a:cxn>
            </a:cxnLst>
            <a:rect l="l" t="t" r="r" b="b"/>
            <a:pathLst>
              <a:path w="9600" h="5520">
                <a:moveTo>
                  <a:pt x="0" y="0"/>
                </a:moveTo>
                <a:lnTo>
                  <a:pt x="9600" y="0"/>
                </a:lnTo>
                <a:lnTo>
                  <a:pt x="9600" y="5520"/>
                </a:lnTo>
                <a:lnTo>
                  <a:pt x="0" y="5520"/>
                </a:lnTo>
                <a:lnTo>
                  <a:pt x="0" y="0"/>
                </a:lnTo>
                <a:close/>
              </a:path>
            </a:pathLst>
          </a:custGeom>
        </p:spPr>
      </p:pic>
      <p:sp>
        <p:nvSpPr>
          <p:cNvPr id="7" name="bj"/>
          <p:cNvSpPr/>
          <p:nvPr>
            <p:custDataLst>
              <p:tags r:id="rId9"/>
            </p:custDataLst>
          </p:nvPr>
        </p:nvSpPr>
        <p:spPr>
          <a:xfrm>
            <a:off x="1412898" y="2130226"/>
            <a:ext cx="5723129" cy="3511920"/>
          </a:xfrm>
          <a:prstGeom prst="rect">
            <a:avLst/>
          </a:prstGeom>
          <a:noFill/>
          <a:ln w="12700">
            <a:solidFill>
              <a:schemeClr val="accent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solidFill>
              <a:latin typeface="微软雅黑" panose="020B0503020204020204" charset="-122"/>
              <a:ea typeface="微软雅黑" panose="020B0503020204020204" charset="-122"/>
            </a:endParaRPr>
          </a:p>
        </p:txBody>
      </p:sp>
    </p:spTree>
    <p:custDataLst>
      <p:tags r:id="rId10"/>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pic>
        <p:nvPicPr>
          <p:cNvPr id="4" name="图片 3" descr="/data/temp/ff8e7e55-5797-11ee-8dd2-765dd89b1a8e.jpgff8e7e55-5797-11ee-8dd2-765dd89b1a8e"/>
          <p:cNvPicPr>
            <a:picLocks noChangeAspect="1"/>
          </p:cNvPicPr>
          <p:nvPr>
            <p:custDataLst>
              <p:tags r:id="rId6"/>
            </p:custDataLst>
          </p:nvPr>
        </p:nvPicPr>
        <p:blipFill rotWithShape="1">
          <a:blip r:embed="rId7"/>
          <a:srcRect/>
          <a:stretch>
            <a:fillRect/>
          </a:stretch>
        </p:blipFill>
        <p:spPr>
          <a:xfrm>
            <a:off x="3843873" y="1952299"/>
            <a:ext cx="4504255" cy="2252387"/>
          </a:xfrm>
          <a:custGeom>
            <a:avLst/>
            <a:gdLst/>
            <a:ahLst/>
            <a:cxnLst>
              <a:cxn ang="3">
                <a:pos x="hc" y="t"/>
              </a:cxn>
              <a:cxn ang="cd2">
                <a:pos x="l" y="vc"/>
              </a:cxn>
              <a:cxn ang="cd4">
                <a:pos x="hc" y="b"/>
              </a:cxn>
              <a:cxn ang="0">
                <a:pos x="r" y="vc"/>
              </a:cxn>
            </a:cxnLst>
            <a:rect l="l" t="t" r="r" b="b"/>
            <a:pathLst>
              <a:path w="12480" h="3120">
                <a:moveTo>
                  <a:pt x="0" y="0"/>
                </a:moveTo>
                <a:lnTo>
                  <a:pt x="12480" y="0"/>
                </a:lnTo>
                <a:lnTo>
                  <a:pt x="12480" y="3120"/>
                </a:lnTo>
                <a:lnTo>
                  <a:pt x="0" y="3120"/>
                </a:lnTo>
                <a:lnTo>
                  <a:pt x="0" y="0"/>
                </a:lnTo>
                <a:close/>
              </a:path>
            </a:pathLst>
          </a:custGeom>
        </p:spPr>
      </p:pic>
      <p:sp>
        <p:nvSpPr>
          <p:cNvPr id="11" name="Title 6"/>
          <p:cNvSpPr txBox="1"/>
          <p:nvPr>
            <p:custDataLst>
              <p:tags r:id="rId8"/>
            </p:custDataLst>
          </p:nvPr>
        </p:nvSpPr>
        <p:spPr>
          <a:xfrm>
            <a:off x="2714151" y="4409913"/>
            <a:ext cx="6763698" cy="1410188"/>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第6题：您能接受的新能源汽车市场价格为 [单选题]（在价格方面接受10万左右的高达54.76%，20万以上23.81%，5万以下21.43%）</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5006606" y="1870098"/>
            <a:ext cx="5511861" cy="403220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第7题：您有了解过有关电动汽车的相应国家优惠政策吗 ? [单选题]（不了解国家优惠政策的高达76.19%，比较了解即完全了解的仅23.8%）</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4" name="图片 3" descr="/data/temp/ff93be6a-5797-11ee-85d5-d6df244bc772.jpgff93be6a-5797-11ee-85d5-d6df244bc772"/>
          <p:cNvPicPr>
            <a:picLocks noChangeAspect="1"/>
          </p:cNvPicPr>
          <p:nvPr>
            <p:custDataLst>
              <p:tags r:id="rId7"/>
            </p:custDataLst>
          </p:nvPr>
        </p:nvPicPr>
        <p:blipFill rotWithShape="1">
          <a:blip r:embed="rId8"/>
          <a:srcRect/>
          <a:stretch>
            <a:fillRect/>
          </a:stretch>
        </p:blipFill>
        <p:spPr>
          <a:xfrm>
            <a:off x="100330" y="1972945"/>
            <a:ext cx="4690110" cy="2345055"/>
          </a:xfrm>
          <a:custGeom>
            <a:avLst/>
            <a:gdLst/>
            <a:ahLst/>
            <a:cxnLst>
              <a:cxn ang="3">
                <a:pos x="hc" y="t"/>
              </a:cxn>
              <a:cxn ang="cd2">
                <a:pos x="l" y="vc"/>
              </a:cxn>
              <a:cxn ang="cd4">
                <a:pos x="hc" y="b"/>
              </a:cxn>
              <a:cxn ang="0">
                <a:pos x="r" y="vc"/>
              </a:cxn>
            </a:cxnLst>
            <a:rect l="l" t="t" r="r" b="b"/>
            <a:pathLst>
              <a:path w="3120" h="3120">
                <a:moveTo>
                  <a:pt x="0" y="0"/>
                </a:moveTo>
                <a:lnTo>
                  <a:pt x="3120" y="0"/>
                </a:lnTo>
                <a:lnTo>
                  <a:pt x="3120" y="3120"/>
                </a:lnTo>
                <a:lnTo>
                  <a:pt x="0" y="3120"/>
                </a:lnTo>
                <a:lnTo>
                  <a:pt x="0" y="0"/>
                </a:lnTo>
                <a:close/>
              </a:path>
            </a:pathLst>
          </a:custGeom>
        </p:spPr>
      </p:pic>
    </p:spTree>
    <p:custDataLst>
      <p:tags r:id="rId9"/>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5510796" y="1870098"/>
            <a:ext cx="5511861" cy="4032205"/>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第8题：若政府大力支持新能源汽车（如补贴等），会加大您对新能源汽车购买的欲望吗? [单选题]（ 若政府大力补贴有66.67%的受访者有欲望购买新能源汽车）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30" name="表格 29"/>
          <p:cNvGraphicFramePr/>
          <p:nvPr>
            <p:custDataLst>
              <p:tags r:id="rId7"/>
            </p:custDataLst>
          </p:nvPr>
        </p:nvGraphicFramePr>
        <p:xfrm>
          <a:off x="358775" y="1900555"/>
          <a:ext cx="4811395" cy="2136140"/>
        </p:xfrm>
        <a:graphic>
          <a:graphicData uri="http://schemas.openxmlformats.org/drawingml/2006/table">
            <a:tbl>
              <a:tblPr firstRow="1" bandRow="1">
                <a:tableStyleId>{5C22544A-7EE6-4342-B048-85BDC9FD1C3A}</a:tableStyleId>
              </a:tblPr>
              <a:tblGrid>
                <a:gridCol w="1918335"/>
                <a:gridCol w="937260"/>
                <a:gridCol w="1955800"/>
              </a:tblGrid>
              <a:tr h="624840">
                <a:tc>
                  <a:txBody>
                    <a:bodyPr/>
                    <a:lstStyle/>
                    <a:p>
                      <a:pPr>
                        <a:buNone/>
                      </a:pPr>
                      <a:r>
                        <a:rPr lang="zh-CN" altLang="en-US"/>
                        <a:t>选项</a:t>
                      </a:r>
                      <a:endParaRPr lang="zh-CN" altLang="en-US"/>
                    </a:p>
                  </a:txBody>
                  <a:tcPr/>
                </a:tc>
                <a:tc>
                  <a:txBody>
                    <a:bodyPr/>
                    <a:lstStyle/>
                    <a:p>
                      <a:pPr>
                        <a:buNone/>
                      </a:pPr>
                      <a:r>
                        <a:rPr lang="zh-CN" altLang="en-US"/>
                        <a:t>小计</a:t>
                      </a:r>
                      <a:endParaRPr lang="zh-CN" altLang="en-US"/>
                    </a:p>
                  </a:txBody>
                  <a:tcPr/>
                </a:tc>
                <a:tc>
                  <a:txBody>
                    <a:bodyPr/>
                    <a:lstStyle/>
                    <a:p>
                      <a:pPr>
                        <a:buNone/>
                      </a:pPr>
                      <a:r>
                        <a:rPr lang="zh-CN" altLang="en-US"/>
                        <a:t>比例</a:t>
                      </a:r>
                      <a:endParaRPr lang="zh-CN" altLang="en-US"/>
                    </a:p>
                  </a:txBody>
                  <a:tcPr/>
                </a:tc>
              </a:tr>
              <a:tr h="381000">
                <a:tc>
                  <a:txBody>
                    <a:bodyPr/>
                    <a:lstStyle/>
                    <a:p>
                      <a:pPr>
                        <a:buNone/>
                      </a:pPr>
                      <a:r>
                        <a:rPr lang="zh-CN" altLang="en-US" sz="1400"/>
                        <a:t>不会</a:t>
                      </a:r>
                      <a:endParaRPr lang="zh-CN" altLang="en-US" sz="1400"/>
                    </a:p>
                  </a:txBody>
                  <a:tcPr/>
                </a:tc>
                <a:tc>
                  <a:txBody>
                    <a:bodyPr/>
                    <a:lstStyle/>
                    <a:p>
                      <a:pPr>
                        <a:buNone/>
                      </a:pPr>
                      <a:r>
                        <a:rPr lang="en-US" altLang="zh-CN">
                          <a:cs typeface="+mn-lt"/>
                        </a:rPr>
                        <a:t>7</a:t>
                      </a:r>
                      <a:endParaRPr lang="en-US" altLang="zh-CN">
                        <a:cs typeface="+mn-lt"/>
                      </a:endParaRPr>
                    </a:p>
                  </a:txBody>
                  <a:tcPr/>
                </a:tc>
                <a:tc>
                  <a:txBody>
                    <a:bodyPr/>
                    <a:lstStyle/>
                    <a:p>
                      <a:pPr indent="0">
                        <a:buNone/>
                      </a:pPr>
                      <a:r>
                        <a:rPr lang="en-US" sz="1800" b="0">
                          <a:cs typeface="+mn-lt"/>
                        </a:rPr>
                        <a:t>16.67%</a:t>
                      </a:r>
                      <a:endParaRPr lang="en-US" altLang="en-US" sz="1800" b="0">
                        <a:ea typeface="Times New Roman" panose="02020603050405020304" charset="0"/>
                        <a:cs typeface="+mn-lt"/>
                      </a:endParaRPr>
                    </a:p>
                  </a:txBody>
                  <a:tcPr marL="68580" marR="68580" marT="0" marB="0" anchor="ctr"/>
                </a:tc>
              </a:tr>
              <a:tr h="379730">
                <a:tc>
                  <a:txBody>
                    <a:bodyPr/>
                    <a:lstStyle/>
                    <a:p>
                      <a:pPr>
                        <a:buNone/>
                      </a:pPr>
                      <a:r>
                        <a:rPr lang="zh-CN" altLang="en-US" sz="1400"/>
                        <a:t>不清楚</a:t>
                      </a:r>
                      <a:endParaRPr lang="zh-CN" altLang="en-US" sz="1400"/>
                    </a:p>
                  </a:txBody>
                  <a:tcPr/>
                </a:tc>
                <a:tc>
                  <a:txBody>
                    <a:bodyPr/>
                    <a:lstStyle/>
                    <a:p>
                      <a:pPr>
                        <a:buNone/>
                      </a:pPr>
                      <a:r>
                        <a:rPr lang="en-US" altLang="zh-CN">
                          <a:cs typeface="+mn-lt"/>
                        </a:rPr>
                        <a:t>7</a:t>
                      </a:r>
                      <a:endParaRPr lang="en-US" altLang="zh-CN">
                        <a:cs typeface="+mn-lt"/>
                      </a:endParaRPr>
                    </a:p>
                  </a:txBody>
                  <a:tcPr/>
                </a:tc>
                <a:tc>
                  <a:txBody>
                    <a:bodyPr/>
                    <a:lstStyle/>
                    <a:p>
                      <a:pPr indent="0">
                        <a:buNone/>
                      </a:pPr>
                      <a:r>
                        <a:rPr lang="en-US" sz="1800">
                          <a:cs typeface="+mn-lt"/>
                          <a:sym typeface="+mn-ea"/>
                        </a:rPr>
                        <a:t>16.67%</a:t>
                      </a:r>
                      <a:endParaRPr lang="en-US" altLang="en-US" sz="1800">
                        <a:cs typeface="+mn-lt"/>
                        <a:sym typeface="+mn-ea"/>
                      </a:endParaRPr>
                    </a:p>
                  </a:txBody>
                  <a:tcPr/>
                </a:tc>
              </a:tr>
              <a:tr h="370205">
                <a:tc>
                  <a:txBody>
                    <a:bodyPr/>
                    <a:lstStyle/>
                    <a:p>
                      <a:pPr>
                        <a:buNone/>
                      </a:pPr>
                      <a:r>
                        <a:rPr lang="zh-CN" altLang="en-US" sz="1400"/>
                        <a:t>会</a:t>
                      </a:r>
                      <a:endParaRPr lang="zh-CN" altLang="en-US" sz="1400"/>
                    </a:p>
                  </a:txBody>
                  <a:tcPr/>
                </a:tc>
                <a:tc>
                  <a:txBody>
                    <a:bodyPr/>
                    <a:lstStyle/>
                    <a:p>
                      <a:pPr>
                        <a:buNone/>
                      </a:pPr>
                      <a:r>
                        <a:rPr lang="en-US" altLang="zh-CN">
                          <a:cs typeface="+mn-lt"/>
                        </a:rPr>
                        <a:t>28</a:t>
                      </a:r>
                      <a:endParaRPr lang="en-US" altLang="zh-CN">
                        <a:cs typeface="+mn-lt"/>
                      </a:endParaRPr>
                    </a:p>
                  </a:txBody>
                  <a:tcPr/>
                </a:tc>
                <a:tc>
                  <a:txBody>
                    <a:bodyPr/>
                    <a:lstStyle/>
                    <a:p>
                      <a:pPr>
                        <a:buNone/>
                      </a:pPr>
                      <a:r>
                        <a:rPr lang="zh-CN" altLang="en-US" sz="1800">
                          <a:cs typeface="+mn-lt"/>
                        </a:rPr>
                        <a:t>66.67%</a:t>
                      </a:r>
                      <a:endParaRPr lang="zh-CN" altLang="en-US" sz="1800">
                        <a:cs typeface="+mn-lt"/>
                      </a:endParaRPr>
                    </a:p>
                  </a:txBody>
                  <a:tcPr/>
                </a:tc>
              </a:tr>
              <a:tr h="380365">
                <a:tc>
                  <a:txBody>
                    <a:bodyPr/>
                    <a:lstStyle/>
                    <a:p>
                      <a:pPr>
                        <a:buNone/>
                      </a:pPr>
                      <a:r>
                        <a:rPr lang="zh-CN" altLang="en-US" sz="1400"/>
                        <a:t>本题有效填写人数</a:t>
                      </a:r>
                      <a:endParaRPr lang="zh-CN" altLang="en-US" sz="1400"/>
                    </a:p>
                  </a:txBody>
                  <a:tcPr/>
                </a:tc>
                <a:tc>
                  <a:txBody>
                    <a:bodyPr/>
                    <a:lstStyle/>
                    <a:p>
                      <a:pPr>
                        <a:buNone/>
                      </a:pPr>
                      <a:r>
                        <a:rPr lang="en-US" altLang="zh-CN">
                          <a:cs typeface="+mn-lt"/>
                        </a:rPr>
                        <a:t>42</a:t>
                      </a:r>
                      <a:endParaRPr lang="en-US" altLang="zh-CN">
                        <a:cs typeface="+mn-lt"/>
                      </a:endParaRPr>
                    </a:p>
                  </a:txBody>
                  <a:tcPr/>
                </a:tc>
                <a:tc>
                  <a:txBody>
                    <a:bodyPr/>
                    <a:lstStyle/>
                    <a:p>
                      <a:pPr>
                        <a:buNone/>
                      </a:pPr>
                      <a:endParaRPr lang="zh-CN" altLang="en-US">
                        <a:cs typeface="+mn-lt"/>
                      </a:endParaRPr>
                    </a:p>
                  </a:txBody>
                  <a:tcPr/>
                </a:tc>
              </a:tr>
            </a:tbl>
          </a:graphicData>
        </a:graphic>
      </p:graphicFrame>
      <p:pic>
        <p:nvPicPr>
          <p:cNvPr id="31" name="图片 5"/>
          <p:cNvPicPr>
            <a:picLocks noChangeAspect="1" noChangeArrowheads="1"/>
          </p:cNvPicPr>
          <p:nvPr>
            <p:custDataLst>
              <p:tags r:id="rId8"/>
            </p:custDataLst>
          </p:nvPr>
        </p:nvPicPr>
        <p:blipFill>
          <a:blip r:embed="rId9">
            <a:extLst>
              <a:ext uri="{28A0092B-C50C-407E-A947-70E740481C1C}">
                <a14:useLocalDpi xmlns:a14="http://schemas.microsoft.com/office/drawing/2010/main" val="0"/>
              </a:ext>
            </a:extLst>
          </a:blip>
          <a:srcRect/>
          <a:stretch>
            <a:fillRect/>
          </a:stretch>
        </p:blipFill>
        <p:spPr>
          <a:xfrm>
            <a:off x="5529263" y="3371850"/>
            <a:ext cx="1133475" cy="114300"/>
          </a:xfrm>
          <a:prstGeom prst="rect">
            <a:avLst/>
          </a:prstGeom>
          <a:noFill/>
          <a:ln>
            <a:noFill/>
          </a:ln>
        </p:spPr>
      </p:pic>
    </p:spTree>
    <p:custDataLst>
      <p:tags r:id="rId10"/>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问卷统计</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1585071" y="18374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6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调查</a:t>
            </a: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问卷显示：答卷人员年龄在21-40岁的占52.38%,41-60岁占45.24%；21-60岁合计占97.62%；其中了解纯电汽车的占92.86%，油电混动的占76.19%，</a:t>
            </a:r>
            <a:r>
              <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对氢能及燃料电池汽车了解的程度较低在40%以下；在新能源汽车能否完全取代燃油汽车问题上受访者争议比较大，没有一种观点超过40%；在新能源汽车选择理由上节能减排占90.48%；油价太高占69.05%，其他选项不足40%；动力性比较方面争议比较大，意见不统一，认为和燃油车差不多的稍多达到38.1%；有83.33%的受访者认可并打算购买新能源汽车；在价格方面接受10万左右的占54.76%超过半数，接受价格20万以上23.81%，5万以下21.43%；不了解国家新能源汽车优惠政策的高达76.19%，比较了解的仅23.8%； 若政府大力补贴有66.67%的受访者有欲望购买新能源汽车；在品牌知名度方面特斯拉得票最高，五菱拍第二，其他依次为蔚来、比亚迪、丰田、北汽、理想、本田。通过调查可知，徐州大多数市民对于新能能源汽车都有了解，有购买意向，认可新能源汽车的发展前景。当然对于国家扶持的政策和环境的影响方面认识还不够。国家应该加大新能源汽车扶持政策的宣传 。</a:t>
            </a:r>
            <a:endParaRPr lang="zh-CN" altLang="en-US" sz="16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5848733" y="2181976"/>
            <a:ext cx="655949" cy="1107996"/>
          </a:xfrm>
          <a:prstGeom prst="rect">
            <a:avLst/>
          </a:prstGeom>
          <a:noFill/>
        </p:spPr>
        <p:txBody>
          <a:bodyPr wrap="square" rtlCol="0">
            <a:normAutofit fontScale="57500" lnSpcReduction="20000"/>
          </a:bodyPr>
          <a:lstStyle/>
          <a:p>
            <a:r>
              <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rPr>
              <a:t>03</a:t>
            </a:r>
            <a:endPar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endParaRPr>
          </a:p>
        </p:txBody>
      </p:sp>
      <p:sp>
        <p:nvSpPr>
          <p:cNvPr id="2" name="标题 1"/>
          <p:cNvSpPr>
            <a:spLocks noGrp="1"/>
          </p:cNvSpPr>
          <p:nvPr>
            <p:ph type="title"/>
            <p:custDataLst>
              <p:tags r:id="rId2"/>
            </p:custDataLst>
          </p:nvPr>
        </p:nvSpPr>
        <p:spPr>
          <a:xfrm>
            <a:off x="3500907" y="3513799"/>
            <a:ext cx="5190185" cy="740727"/>
          </a:xfrm>
        </p:spPr>
        <p:txBody>
          <a:bodyPr>
            <a:normAutofit fontScale="90000"/>
          </a:bodyPr>
          <a:lstStyle/>
          <a:p>
            <a:r>
              <a:rPr lang="zh-CN" altLang="en-US" dirty="0">
                <a:solidFill>
                  <a:schemeClr val="dk1">
                    <a:lumMod val="85000"/>
                    <a:lumOff val="15000"/>
                  </a:schemeClr>
                </a:solidFill>
                <a:sym typeface="+mn-lt"/>
              </a:rPr>
              <a:t>徐州市新能源汽车市场销售概况</a:t>
            </a:r>
            <a:endParaRPr lang="zh-CN" altLang="en-US" dirty="0">
              <a:solidFill>
                <a:schemeClr val="dk1">
                  <a:lumMod val="85000"/>
                  <a:lumOff val="15000"/>
                </a:schemeClr>
              </a:solidFill>
              <a:sym typeface="+mn-lt"/>
            </a:endParaRPr>
          </a:p>
        </p:txBody>
      </p:sp>
      <p:sp>
        <p:nvSpPr>
          <p:cNvPr id="5" name="文本框 4"/>
          <p:cNvSpPr txBox="1"/>
          <p:nvPr>
            <p:custDataLst>
              <p:tags r:id="rId3"/>
            </p:custDataLst>
          </p:nvPr>
        </p:nvSpPr>
        <p:spPr>
          <a:xfrm>
            <a:off x="5577367" y="1958149"/>
            <a:ext cx="1427629" cy="306705"/>
          </a:xfrm>
          <a:prstGeom prst="rect">
            <a:avLst/>
          </a:prstGeom>
          <a:noFill/>
        </p:spPr>
        <p:txBody>
          <a:bodyPr wrap="square" rtlCol="0">
            <a:normAutofit/>
          </a:bodyPr>
          <a:lstStyle/>
          <a:p>
            <a:pPr algn="ctr"/>
            <a:r>
              <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rPr>
              <a:t>ONE</a:t>
            </a:r>
            <a:endPar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endParaRPr>
          </a:p>
        </p:txBody>
      </p:sp>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pic>
        <p:nvPicPr>
          <p:cNvPr id="2" name="图片 1" descr="/data/temp/ffa67f79-5797-11ee-aab4-cebf5c598d16.jpgffa67f79-5797-11ee-aab4-cebf5c598d16"/>
          <p:cNvPicPr>
            <a:picLocks noChangeAspect="1"/>
          </p:cNvPicPr>
          <p:nvPr>
            <p:custDataLst>
              <p:tags r:id="rId6"/>
            </p:custDataLst>
          </p:nvPr>
        </p:nvPicPr>
        <p:blipFill>
          <a:blip r:embed="rId7"/>
          <a:srcRect/>
          <a:stretch>
            <a:fillRect/>
          </a:stretch>
        </p:blipFill>
        <p:spPr>
          <a:xfrm>
            <a:off x="706755" y="1079500"/>
            <a:ext cx="10946130" cy="6122670"/>
          </a:xfrm>
          <a:prstGeom prst="rect">
            <a:avLst/>
          </a:prstGeom>
        </p:spPr>
      </p:pic>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9"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sp>
        <p:nvSpPr>
          <p:cNvPr id="2" name="矩形 1"/>
          <p:cNvSpPr/>
          <p:nvPr>
            <p:custDataLst>
              <p:tags r:id="rId4"/>
            </p:custDataLst>
          </p:nvPr>
        </p:nvSpPr>
        <p:spPr>
          <a:xfrm>
            <a:off x="0" y="0"/>
            <a:ext cx="12192635" cy="110871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sym typeface="Arial" panose="020B0604020202020204" pitchFamily="34" charset="0"/>
            </a:endParaRPr>
          </a:p>
        </p:txBody>
      </p:sp>
      <p:sp>
        <p:nvSpPr>
          <p:cNvPr id="225" name="文本框 224"/>
          <p:cNvSpPr txBox="1"/>
          <p:nvPr>
            <p:custDataLst>
              <p:tags r:id="rId5"/>
            </p:custDataLst>
          </p:nvPr>
        </p:nvSpPr>
        <p:spPr>
          <a:xfrm>
            <a:off x="3410584" y="2869565"/>
            <a:ext cx="3240000" cy="963295"/>
          </a:xfrm>
          <a:prstGeom prst="rect">
            <a:avLst/>
          </a:prstGeom>
          <a:noFill/>
        </p:spPr>
        <p:txBody>
          <a:bodyPr wrap="square" rtlCol="0">
            <a:normAutofit/>
          </a:bodyPr>
          <a:lstStyle/>
          <a:p>
            <a:pPr algn="just">
              <a:lnSpc>
                <a:spcPct val="150000"/>
              </a:lnSpc>
              <a:spcAft>
                <a:spcPts val="2000"/>
              </a:spcAft>
            </a:pPr>
            <a:r>
              <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绪论</a:t>
            </a:r>
            <a:endPar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222" name="文本框 221"/>
          <p:cNvSpPr txBox="1"/>
          <p:nvPr>
            <p:custDataLst>
              <p:tags r:id="rId6"/>
            </p:custDataLst>
          </p:nvPr>
        </p:nvSpPr>
        <p:spPr>
          <a:xfrm>
            <a:off x="3414085" y="1952083"/>
            <a:ext cx="815340" cy="768350"/>
          </a:xfrm>
          <a:prstGeom prst="rect">
            <a:avLst/>
          </a:prstGeom>
          <a:noFill/>
        </p:spPr>
        <p:txBody>
          <a:bodyPr wrap="square" rtlCol="0">
            <a:normAutofit fontScale="87500"/>
          </a:bodyPr>
          <a:lstStyle/>
          <a:p>
            <a:r>
              <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rPr>
              <a:t>01</a:t>
            </a:r>
            <a:endPar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endParaRPr>
          </a:p>
        </p:txBody>
      </p:sp>
      <p:cxnSp>
        <p:nvCxnSpPr>
          <p:cNvPr id="18" name="直接连接符 17"/>
          <p:cNvCxnSpPr/>
          <p:nvPr>
            <p:custDataLst>
              <p:tags r:id="rId7"/>
            </p:custDataLst>
          </p:nvPr>
        </p:nvCxnSpPr>
        <p:spPr>
          <a:xfrm rot="10800000">
            <a:off x="3537910" y="2702653"/>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8"/>
            </p:custDataLst>
          </p:nvPr>
        </p:nvSpPr>
        <p:spPr>
          <a:xfrm>
            <a:off x="7407693" y="2784755"/>
            <a:ext cx="3240000" cy="996950"/>
          </a:xfrm>
          <a:prstGeom prst="rect">
            <a:avLst/>
          </a:prstGeom>
          <a:noFill/>
        </p:spPr>
        <p:txBody>
          <a:bodyPr wrap="square" rtlCol="0">
            <a:normAutofit/>
          </a:bodyPr>
          <a:lstStyle/>
          <a:p>
            <a:pPr algn="just">
              <a:lnSpc>
                <a:spcPct val="150000"/>
              </a:lnSpc>
              <a:spcAft>
                <a:spcPts val="2000"/>
              </a:spcAft>
            </a:pPr>
            <a:r>
              <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对徐州</a:t>
            </a:r>
            <a:r>
              <a:rPr lang="zh-CN" altLang="en-US" sz="1700" dirty="0" smtClean="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市网民</a:t>
            </a:r>
            <a:r>
              <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的调查分析</a:t>
            </a:r>
            <a:endPar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118" name="文本框 117"/>
          <p:cNvSpPr txBox="1"/>
          <p:nvPr>
            <p:custDataLst>
              <p:tags r:id="rId9"/>
            </p:custDataLst>
          </p:nvPr>
        </p:nvSpPr>
        <p:spPr>
          <a:xfrm>
            <a:off x="7407693" y="2014036"/>
            <a:ext cx="815340" cy="768350"/>
          </a:xfrm>
          <a:prstGeom prst="rect">
            <a:avLst/>
          </a:prstGeom>
          <a:noFill/>
        </p:spPr>
        <p:txBody>
          <a:bodyPr wrap="square" rtlCol="0">
            <a:normAutofit fontScale="87500"/>
          </a:bodyPr>
          <a:lstStyle/>
          <a:p>
            <a:r>
              <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rPr>
              <a:t>02</a:t>
            </a:r>
            <a:endPar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endParaRPr>
          </a:p>
        </p:txBody>
      </p:sp>
      <p:cxnSp>
        <p:nvCxnSpPr>
          <p:cNvPr id="119" name="直接连接符 118"/>
          <p:cNvCxnSpPr/>
          <p:nvPr>
            <p:custDataLst>
              <p:tags r:id="rId10"/>
            </p:custDataLst>
          </p:nvPr>
        </p:nvCxnSpPr>
        <p:spPr>
          <a:xfrm rot="10800000">
            <a:off x="3545530" y="4784556"/>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125" name="文本框 124"/>
          <p:cNvSpPr txBox="1"/>
          <p:nvPr>
            <p:custDataLst>
              <p:tags r:id="rId11"/>
            </p:custDataLst>
          </p:nvPr>
        </p:nvSpPr>
        <p:spPr>
          <a:xfrm>
            <a:off x="3338520" y="4765431"/>
            <a:ext cx="3240000" cy="963295"/>
          </a:xfrm>
          <a:prstGeom prst="rect">
            <a:avLst/>
          </a:prstGeom>
          <a:noFill/>
        </p:spPr>
        <p:txBody>
          <a:bodyPr wrap="square" rtlCol="0">
            <a:normAutofit/>
          </a:bodyPr>
          <a:lstStyle/>
          <a:p>
            <a:pPr algn="just">
              <a:lnSpc>
                <a:spcPct val="150000"/>
              </a:lnSpc>
              <a:spcAft>
                <a:spcPts val="2000"/>
              </a:spcAft>
            </a:pPr>
            <a:r>
              <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徐州市新能源汽车市场销售概况</a:t>
            </a:r>
            <a:endPar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126" name="文本框 125"/>
          <p:cNvSpPr txBox="1"/>
          <p:nvPr>
            <p:custDataLst>
              <p:tags r:id="rId12"/>
            </p:custDataLst>
          </p:nvPr>
        </p:nvSpPr>
        <p:spPr>
          <a:xfrm>
            <a:off x="3338520" y="3777748"/>
            <a:ext cx="815340" cy="768350"/>
          </a:xfrm>
          <a:prstGeom prst="rect">
            <a:avLst/>
          </a:prstGeom>
          <a:noFill/>
        </p:spPr>
        <p:txBody>
          <a:bodyPr wrap="square" rtlCol="0">
            <a:normAutofit fontScale="87500"/>
          </a:bodyPr>
          <a:lstStyle/>
          <a:p>
            <a:r>
              <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rPr>
              <a:t>03</a:t>
            </a:r>
            <a:endPar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endParaRPr>
          </a:p>
        </p:txBody>
      </p:sp>
      <p:cxnSp>
        <p:nvCxnSpPr>
          <p:cNvPr id="127" name="直接连接符 126"/>
          <p:cNvCxnSpPr/>
          <p:nvPr>
            <p:custDataLst>
              <p:tags r:id="rId13"/>
            </p:custDataLst>
          </p:nvPr>
        </p:nvCxnSpPr>
        <p:spPr>
          <a:xfrm rot="10800000">
            <a:off x="7666680" y="2702653"/>
            <a:ext cx="1080135" cy="635"/>
          </a:xfrm>
          <a:prstGeom prst="line">
            <a:avLst/>
          </a:prstGeom>
          <a:ln>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14"/>
            </p:custDataLst>
          </p:nvPr>
        </p:nvSpPr>
        <p:spPr>
          <a:xfrm>
            <a:off x="755650" y="696595"/>
            <a:ext cx="1880235" cy="695325"/>
          </a:xfrm>
          <a:prstGeom prst="rect">
            <a:avLst/>
          </a:prstGeom>
          <a:solidFill>
            <a:schemeClr val="accent1"/>
          </a:solidFill>
          <a:ln>
            <a:noFill/>
          </a:ln>
          <a:effectLst/>
        </p:spPr>
        <p:txBody>
          <a:bodyPr vert="horz" wrap="square" lIns="91440" tIns="45720" rIns="91440" bIns="45720" rtlCol="0" anchor="ctr" anchorCtr="1">
            <a:normAutofit/>
          </a:bodyPr>
          <a:lstStyle/>
          <a:p>
            <a:pPr algn="ctr"/>
            <a:r>
              <a:rPr lang="zh-CN" altLang="en-US" sz="3200" b="1" spc="800" dirty="0">
                <a:ln>
                  <a:noFill/>
                </a:ln>
                <a:solidFill>
                  <a:schemeClr val="lt1"/>
                </a:solidFill>
                <a:uFillTx/>
                <a:latin typeface="汉仪旗黑-85S" panose="00020600040101010101" pitchFamily="18" charset="-122"/>
                <a:ea typeface="汉仪旗黑-85S" panose="00020600040101010101" pitchFamily="18" charset="-122"/>
                <a:cs typeface="+mj-lt"/>
                <a:sym typeface="Arial" panose="020B0604020202020204" pitchFamily="34" charset="0"/>
              </a:rPr>
              <a:t>目录</a:t>
            </a:r>
            <a:endParaRPr lang="zh-CN" altLang="en-US" sz="3200" b="1" spc="800" dirty="0">
              <a:ln>
                <a:noFill/>
              </a:ln>
              <a:solidFill>
                <a:schemeClr val="lt1"/>
              </a:solidFill>
              <a:uFillTx/>
              <a:latin typeface="汉仪旗黑-85S" panose="00020600040101010101" pitchFamily="18" charset="-122"/>
              <a:ea typeface="汉仪旗黑-85S" panose="00020600040101010101" pitchFamily="18" charset="-122"/>
              <a:cs typeface="+mj-lt"/>
              <a:sym typeface="Arial" panose="020B0604020202020204" pitchFamily="34" charset="0"/>
            </a:endParaRPr>
          </a:p>
        </p:txBody>
      </p:sp>
      <p:sp>
        <p:nvSpPr>
          <p:cNvPr id="16" name="文本框 15"/>
          <p:cNvSpPr txBox="1"/>
          <p:nvPr>
            <p:custDataLst>
              <p:tags r:id="rId15"/>
            </p:custDataLst>
          </p:nvPr>
        </p:nvSpPr>
        <p:spPr>
          <a:xfrm>
            <a:off x="7539354" y="3863172"/>
            <a:ext cx="815340" cy="768350"/>
          </a:xfrm>
          <a:prstGeom prst="rect">
            <a:avLst/>
          </a:prstGeom>
          <a:noFill/>
        </p:spPr>
        <p:txBody>
          <a:bodyPr wrap="square" rtlCol="0">
            <a:normAutofit fontScale="87500"/>
          </a:bodyPr>
          <a:lstStyle/>
          <a:p>
            <a:r>
              <a:rPr lang="en-US" altLang="zh-CN" sz="4400" b="1" dirty="0" smtClean="0">
                <a:solidFill>
                  <a:schemeClr val="accent1"/>
                </a:solidFill>
                <a:latin typeface="微软雅黑" panose="020B0503020204020204" charset="-122"/>
                <a:ea typeface="微软雅黑" panose="020B0503020204020204" charset="-122"/>
                <a:sym typeface="Arial" panose="020B0604020202020204" pitchFamily="34" charset="0"/>
              </a:rPr>
              <a:t>04</a:t>
            </a:r>
            <a:endParaRPr lang="en-US" altLang="zh-CN" sz="4400" b="1" dirty="0">
              <a:solidFill>
                <a:schemeClr val="accent1"/>
              </a:solidFill>
              <a:latin typeface="微软雅黑" panose="020B0503020204020204" charset="-122"/>
              <a:ea typeface="微软雅黑" panose="020B0503020204020204" charset="-122"/>
              <a:sym typeface="Arial" panose="020B0604020202020204" pitchFamily="34" charset="0"/>
            </a:endParaRPr>
          </a:p>
        </p:txBody>
      </p:sp>
      <p:sp>
        <p:nvSpPr>
          <p:cNvPr id="17" name="文本框 16"/>
          <p:cNvSpPr txBox="1"/>
          <p:nvPr>
            <p:custDataLst>
              <p:tags r:id="rId16"/>
            </p:custDataLst>
          </p:nvPr>
        </p:nvSpPr>
        <p:spPr>
          <a:xfrm>
            <a:off x="7626516" y="4709924"/>
            <a:ext cx="3240000" cy="963295"/>
          </a:xfrm>
          <a:prstGeom prst="rect">
            <a:avLst/>
          </a:prstGeom>
          <a:noFill/>
        </p:spPr>
        <p:txBody>
          <a:bodyPr wrap="square" rtlCol="0">
            <a:normAutofit/>
          </a:bodyPr>
          <a:lstStyle/>
          <a:p>
            <a:pPr algn="just">
              <a:lnSpc>
                <a:spcPct val="150000"/>
              </a:lnSpc>
              <a:spcAft>
                <a:spcPts val="2000"/>
              </a:spcAft>
            </a:pPr>
            <a:r>
              <a:rPr lang="zh-CN" altLang="en-US" sz="1700" dirty="0" smtClean="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rPr>
              <a:t>结论</a:t>
            </a:r>
            <a:endParaRPr lang="zh-CN" altLang="en-US" sz="1700" dirty="0">
              <a:solidFill>
                <a:schemeClr val="dk1">
                  <a:lumMod val="75000"/>
                  <a:lumOff val="25000"/>
                </a:schemeClr>
              </a:solidFill>
              <a:uFillTx/>
              <a:latin typeface="微软雅黑" panose="020B0503020204020204" charset="-122"/>
              <a:ea typeface="微软雅黑" panose="020B0503020204020204" charset="-122"/>
              <a:sym typeface="Arial" panose="020B0604020202020204" pitchFamily="34" charset="0"/>
            </a:endParaRPr>
          </a:p>
        </p:txBody>
      </p:sp>
    </p:spTree>
    <p:custDataLst>
      <p:tags r:id="rId17"/>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pic>
        <p:nvPicPr>
          <p:cNvPr id="6" name="图片 5" descr="/data/temp/ffa67fea-5797-11ee-aab4-cebf5c598d16.jpgffa67fea-5797-11ee-aab4-cebf5c598d16"/>
          <p:cNvPicPr>
            <a:picLocks noChangeAspect="1"/>
          </p:cNvPicPr>
          <p:nvPr>
            <p:custDataLst>
              <p:tags r:id="rId6"/>
            </p:custDataLst>
          </p:nvPr>
        </p:nvPicPr>
        <p:blipFill>
          <a:blip r:embed="rId7"/>
          <a:srcRect/>
          <a:stretch>
            <a:fillRect/>
          </a:stretch>
        </p:blipFill>
        <p:spPr>
          <a:xfrm>
            <a:off x="447675" y="1152525"/>
            <a:ext cx="10833735" cy="5386705"/>
          </a:xfrm>
          <a:prstGeom prst="rect">
            <a:avLst/>
          </a:prstGeom>
        </p:spPr>
      </p:pic>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3" name="等腰三角形 1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Title 6"/>
          <p:cNvSpPr txBox="1"/>
          <p:nvPr>
            <p:custDataLst>
              <p:tags r:id="rId6"/>
            </p:custDataLst>
          </p:nvPr>
        </p:nvSpPr>
        <p:spPr>
          <a:xfrm>
            <a:off x="2875636" y="1777286"/>
            <a:ext cx="6933382" cy="32526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2020年徐州市各大品牌新能源汽车销售量
数据整理：2020年1月—8月各大品牌总计销售1730台新能源汽车
调查分析：通过数据发展，2020年1月—8月销售1730台，销量逐月增加。2021年新能源乘用车累计销量为292.3万台，同比去年增长约156%，在狭义乘用车市场全年渗透率达到13.8%；其中12月销量为48.4万台，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0" name="直接连接符 9"/>
          <p:cNvCxnSpPr/>
          <p:nvPr>
            <p:custDataLst>
              <p:tags r:id="rId7"/>
            </p:custDataLst>
          </p:nvPr>
        </p:nvCxnSpPr>
        <p:spPr>
          <a:xfrm>
            <a:off x="10005432" y="1363391"/>
            <a:ext cx="325244"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0005432" y="1441992"/>
            <a:ext cx="260195"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005432" y="1520593"/>
            <a:ext cx="195146"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spTree>
    <p:custDataLst>
      <p:tags r:id="rId10"/>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3" name="等腰三角形 12"/>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pic>
        <p:nvPicPr>
          <p:cNvPr id="4" name="图片 3" descr="/data/temp/ffcf9a3a-5797-11ee-aab4-cebf5c598d16.jpgffcf9a3a-5797-11ee-aab4-cebf5c598d16"/>
          <p:cNvPicPr>
            <a:picLocks noChangeAspect="1"/>
          </p:cNvPicPr>
          <p:nvPr>
            <p:custDataLst>
              <p:tags r:id="rId6"/>
            </p:custDataLst>
          </p:nvPr>
        </p:nvPicPr>
        <p:blipFill rotWithShape="1">
          <a:blip r:embed="rId7"/>
          <a:srcRect/>
          <a:stretch>
            <a:fillRect/>
          </a:stretch>
        </p:blipFill>
        <p:spPr>
          <a:xfrm>
            <a:off x="1322520" y="1219184"/>
            <a:ext cx="4000500" cy="5334032"/>
          </a:xfrm>
          <a:custGeom>
            <a:avLst/>
            <a:gdLst/>
            <a:ahLst/>
            <a:cxnLst>
              <a:cxn ang="3">
                <a:pos x="hc" y="t"/>
              </a:cxn>
              <a:cxn ang="cd2">
                <a:pos x="l" y="vc"/>
              </a:cxn>
              <a:cxn ang="cd4">
                <a:pos x="hc" y="b"/>
              </a:cxn>
              <a:cxn ang="0">
                <a:pos x="r" y="vc"/>
              </a:cxn>
            </a:cxnLst>
            <a:rect l="l" t="t" r="r" b="b"/>
            <a:pathLst>
              <a:path w="8640" h="9840">
                <a:moveTo>
                  <a:pt x="0" y="0"/>
                </a:moveTo>
                <a:lnTo>
                  <a:pt x="8640" y="0"/>
                </a:lnTo>
                <a:lnTo>
                  <a:pt x="8640" y="9840"/>
                </a:lnTo>
                <a:lnTo>
                  <a:pt x="0" y="9840"/>
                </a:lnTo>
                <a:lnTo>
                  <a:pt x="0" y="0"/>
                </a:lnTo>
                <a:close/>
              </a:path>
            </a:pathLst>
          </a:custGeom>
        </p:spPr>
      </p:pic>
      <p:sp>
        <p:nvSpPr>
          <p:cNvPr id="2" name="Title 6"/>
          <p:cNvSpPr txBox="1"/>
          <p:nvPr>
            <p:custDataLst>
              <p:tags r:id="rId8"/>
            </p:custDataLst>
          </p:nvPr>
        </p:nvSpPr>
        <p:spPr>
          <a:xfrm>
            <a:off x="6178439" y="2468680"/>
            <a:ext cx="4163154" cy="270494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当月</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销量已占整体乘用车总销量的21.3%；增幅继续领跑整个乘用车市场。从全国来看，总计333个城市新能源销量全年累计销量实现同比增长，占比97.7%，其中12月实现环比增长的城市为263个，占比77.1%</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0" name="直接连接符 9"/>
          <p:cNvCxnSpPr/>
          <p:nvPr>
            <p:custDataLst>
              <p:tags r:id="rId9"/>
            </p:custDataLst>
          </p:nvPr>
        </p:nvCxnSpPr>
        <p:spPr>
          <a:xfrm>
            <a:off x="10544252" y="1363391"/>
            <a:ext cx="325244"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0"/>
            </p:custDataLst>
          </p:nvPr>
        </p:nvCxnSpPr>
        <p:spPr>
          <a:xfrm>
            <a:off x="10544252" y="1441992"/>
            <a:ext cx="260195"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0544252" y="1520593"/>
            <a:ext cx="195146" cy="0"/>
          </a:xfrm>
          <a:prstGeom prst="line">
            <a:avLst/>
          </a:prstGeom>
          <a:ln w="15875">
            <a:solidFill>
              <a:schemeClr val="dk1"/>
            </a:solidFill>
          </a:ln>
        </p:spPr>
        <p:style>
          <a:lnRef idx="1">
            <a:schemeClr val="accent1"/>
          </a:lnRef>
          <a:fillRef idx="0">
            <a:schemeClr val="accent1"/>
          </a:fillRef>
          <a:effectRef idx="0">
            <a:schemeClr val="accent1"/>
          </a:effectRef>
          <a:fontRef idx="minor">
            <a:schemeClr val="tx1"/>
          </a:fontRef>
        </p:style>
      </p:cxnSp>
    </p:spTree>
    <p:custDataLst>
      <p:tags r:id="rId12"/>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2022年</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虽然受到芯片短缺和疫情蔓延等因素的影响，但今年国内乘用车市场销量依然保持小幅增长。乘联会数据显示，2022年1-11月国内乘用车市场累计零售销量1836.6万辆，同比增长1.8%。其中，轿车市场零售销量914.3万辆，同比增长3.9%；MPV市场零售销量84.3万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同比</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下降14.2%；SUV市场累计销量838.1万辆，同比增长1.3%。中国汽车工业协会12月9日发布数据显示，1至11月，我国新能源汽车产销分别完成625.3万辆和606.7万辆，同比均增长1倍，市场占有率达25%。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2022年</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，全球新能源车 （包含纯电动车、插电混合式电动车、氢燃料电池车）销售量约1065万辆，中国约688.7万辆。2022年全球汽车总销量为8105万辆，中国市场全年销量为2054.2万辆。欧盟新车销售926万辆，新能源汽车260万辆。</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、中国新能源汽车渗透率达到33%，中国以外新能源汽车渗透率6.2%；中国、欧盟以外新能源汽车渗透率2.2%；中国、欧盟、美国、以外新能源汽车渗透率0.9%。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2</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、中国新能源汽车产业发展快除了产业集群优势，还有一个重要的原因是政策补贴。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3</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、中、美、欧以外没有产业优势以及补贴的情况下，新能源汽车与传统油车比较竞争力差距明显。
中国汽车工业协会最新统计显示，2022年我国新能源汽车持续爆发式增长，产销分别完成705.8万辆和688.7万辆，同比分别增长96.9%和93.4%，连续8年保持全球第一。</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徐州市新能源汽车市场销售概况</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矩形 1"/>
          <p:cNvSpPr/>
          <p:nvPr>
            <p:custDataLst>
              <p:tags r:id="rId6"/>
            </p:custDataLst>
          </p:nvPr>
        </p:nvSpPr>
        <p:spPr>
          <a:xfrm>
            <a:off x="1328767"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 name="文本框 3"/>
          <p:cNvSpPr txBox="1"/>
          <p:nvPr>
            <p:custDataLst>
              <p:tags r:id="rId7"/>
            </p:custDataLst>
          </p:nvPr>
        </p:nvSpPr>
        <p:spPr>
          <a:xfrm>
            <a:off x="1453087"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市场规模全球领先。去年我国新能源汽车全年销售688.7万辆，市场占有率提升至25.6%，高于上年12.1个百分点，全球销量占比超过60%。其中，纯电动汽车销量536.5万辆，同比增长81.6%；插电式混动汽车销量151.8万辆，同比增长1.5倍。</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9" name="圆角矩形 18"/>
          <p:cNvSpPr/>
          <p:nvPr>
            <p:custDataLst>
              <p:tags r:id="rId8"/>
            </p:custDataLst>
          </p:nvPr>
        </p:nvSpPr>
        <p:spPr>
          <a:xfrm>
            <a:off x="1907036" y="2128734"/>
            <a:ext cx="1828011" cy="4243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2500" lnSpcReduction="20000"/>
          </a:bodyPr>
          <a:lstStyle/>
          <a:p>
            <a:pPr algn="ctr"/>
            <a:r>
              <a:rPr lang="en-US" altLang="zh-CN" sz="2000" b="1">
                <a:solidFill>
                  <a:schemeClr val="lt1"/>
                </a:solidFill>
                <a:latin typeface="微软雅黑" panose="020B0503020204020204" charset="-122"/>
                <a:ea typeface="微软雅黑" panose="020B0503020204020204" charset="-122"/>
              </a:rPr>
              <a:t>01</a:t>
            </a:r>
            <a:endParaRPr lang="en-US" altLang="zh-CN" sz="2000" b="1">
              <a:solidFill>
                <a:schemeClr val="lt1"/>
              </a:solidFill>
              <a:latin typeface="微软雅黑" panose="020B0503020204020204" charset="-122"/>
              <a:ea typeface="微软雅黑" panose="020B0503020204020204" charset="-122"/>
            </a:endParaRPr>
          </a:p>
        </p:txBody>
      </p:sp>
      <p:sp>
        <p:nvSpPr>
          <p:cNvPr id="21" name="L 形 20"/>
          <p:cNvSpPr/>
          <p:nvPr>
            <p:custDataLst>
              <p:tags r:id="rId9"/>
            </p:custDataLst>
          </p:nvPr>
        </p:nvSpPr>
        <p:spPr>
          <a:xfrm rot="5400000">
            <a:off x="1303020" y="2311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2" name="L 形 21"/>
          <p:cNvSpPr/>
          <p:nvPr>
            <p:custDataLst>
              <p:tags r:id="rId10"/>
            </p:custDataLst>
          </p:nvPr>
        </p:nvSpPr>
        <p:spPr>
          <a:xfrm rot="16200000" flipH="1">
            <a:off x="4145449" y="2311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4" name="L 形 23"/>
          <p:cNvSpPr/>
          <p:nvPr>
            <p:custDataLst>
              <p:tags r:id="rId11"/>
            </p:custDataLst>
          </p:nvPr>
        </p:nvSpPr>
        <p:spPr>
          <a:xfrm rot="16200000" flipV="1">
            <a:off x="1303020" y="5449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5" name="L 形 24"/>
          <p:cNvSpPr/>
          <p:nvPr>
            <p:custDataLst>
              <p:tags r:id="rId12"/>
            </p:custDataLst>
          </p:nvPr>
        </p:nvSpPr>
        <p:spPr>
          <a:xfrm rot="5400000" flipH="1" flipV="1">
            <a:off x="4145449" y="5449536"/>
            <a:ext cx="194129" cy="194129"/>
          </a:xfrm>
          <a:prstGeom prst="corner">
            <a:avLst>
              <a:gd name="adj1" fmla="val 28116"/>
              <a:gd name="adj2" fmla="val 273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7" name="矩形 26"/>
          <p:cNvSpPr/>
          <p:nvPr>
            <p:custDataLst>
              <p:tags r:id="rId13"/>
            </p:custDataLst>
          </p:nvPr>
        </p:nvSpPr>
        <p:spPr>
          <a:xfrm>
            <a:off x="4686128"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8" name="文本框 27"/>
          <p:cNvSpPr txBox="1"/>
          <p:nvPr>
            <p:custDataLst>
              <p:tags r:id="rId14"/>
            </p:custDataLst>
          </p:nvPr>
        </p:nvSpPr>
        <p:spPr>
          <a:xfrm>
            <a:off x="4810450"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品牌竞争力大幅提升。2022年，自主品牌新能源乘用车国内市场销售占比达到79.9%，同比提升5.4个百分点；新能源汽车出口67.9万辆，同比增长1.2倍。全球新能源汽车销量排名前十的企业集团中我国占据3席，动力电池装机量前十企业中我国占据6席。</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0" name="圆角矩形 29"/>
          <p:cNvSpPr/>
          <p:nvPr>
            <p:custDataLst>
              <p:tags r:id="rId15"/>
            </p:custDataLst>
          </p:nvPr>
        </p:nvSpPr>
        <p:spPr>
          <a:xfrm>
            <a:off x="5264398" y="2128734"/>
            <a:ext cx="1828011" cy="42430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2500" lnSpcReduction="20000"/>
          </a:bodyPr>
          <a:lstStyle/>
          <a:p>
            <a:pPr algn="ctr"/>
            <a:r>
              <a:rPr lang="en-US" altLang="zh-CN" sz="2000" b="1">
                <a:solidFill>
                  <a:schemeClr val="lt1"/>
                </a:solidFill>
                <a:latin typeface="微软雅黑" panose="020B0503020204020204" charset="-122"/>
                <a:ea typeface="微软雅黑" panose="020B0503020204020204" charset="-122"/>
              </a:rPr>
              <a:t>02</a:t>
            </a:r>
            <a:endParaRPr lang="en-US" altLang="zh-CN" sz="2000" b="1">
              <a:solidFill>
                <a:schemeClr val="lt1"/>
              </a:solidFill>
              <a:latin typeface="微软雅黑" panose="020B0503020204020204" charset="-122"/>
              <a:ea typeface="微软雅黑" panose="020B0503020204020204" charset="-122"/>
            </a:endParaRPr>
          </a:p>
        </p:txBody>
      </p:sp>
      <p:sp>
        <p:nvSpPr>
          <p:cNvPr id="32" name="L 形 31"/>
          <p:cNvSpPr/>
          <p:nvPr>
            <p:custDataLst>
              <p:tags r:id="rId16"/>
            </p:custDataLst>
          </p:nvPr>
        </p:nvSpPr>
        <p:spPr>
          <a:xfrm rot="5400000">
            <a:off x="4660381" y="2311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3" name="L 形 32"/>
          <p:cNvSpPr/>
          <p:nvPr>
            <p:custDataLst>
              <p:tags r:id="rId17"/>
            </p:custDataLst>
          </p:nvPr>
        </p:nvSpPr>
        <p:spPr>
          <a:xfrm rot="16200000" flipH="1">
            <a:off x="7502810" y="2311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5" name="L 形 34"/>
          <p:cNvSpPr/>
          <p:nvPr>
            <p:custDataLst>
              <p:tags r:id="rId18"/>
            </p:custDataLst>
          </p:nvPr>
        </p:nvSpPr>
        <p:spPr>
          <a:xfrm rot="16200000" flipV="1">
            <a:off x="4660381" y="5449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36" name="L 形 35"/>
          <p:cNvSpPr/>
          <p:nvPr>
            <p:custDataLst>
              <p:tags r:id="rId19"/>
            </p:custDataLst>
          </p:nvPr>
        </p:nvSpPr>
        <p:spPr>
          <a:xfrm rot="5400000" flipH="1" flipV="1">
            <a:off x="7502810" y="5449536"/>
            <a:ext cx="194129" cy="194129"/>
          </a:xfrm>
          <a:prstGeom prst="corner">
            <a:avLst>
              <a:gd name="adj1" fmla="val 28116"/>
              <a:gd name="adj2" fmla="val 273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6" name="矩形 25"/>
          <p:cNvSpPr/>
          <p:nvPr>
            <p:custDataLst>
              <p:tags r:id="rId20"/>
            </p:custDataLst>
          </p:nvPr>
        </p:nvSpPr>
        <p:spPr>
          <a:xfrm>
            <a:off x="7878684" y="2337283"/>
            <a:ext cx="2984550" cy="3278062"/>
          </a:xfrm>
          <a:prstGeom prst="rect">
            <a:avLst/>
          </a:prstGeom>
          <a:solidFill>
            <a:schemeClr val="lt1">
              <a:lumMod val="95000"/>
              <a:alpha val="50000"/>
            </a:schemeClr>
          </a:solidFill>
          <a:ln>
            <a:solidFill>
              <a:schemeClr val="lt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29" name="文本框 28"/>
          <p:cNvSpPr txBox="1"/>
          <p:nvPr>
            <p:custDataLst>
              <p:tags r:id="rId21"/>
            </p:custDataLst>
          </p:nvPr>
        </p:nvSpPr>
        <p:spPr>
          <a:xfrm>
            <a:off x="8003006" y="2579816"/>
            <a:ext cx="2736423" cy="2930482"/>
          </a:xfrm>
          <a:prstGeom prst="rect">
            <a:avLst/>
          </a:prstGeom>
          <a:noFill/>
        </p:spPr>
        <p:txBody>
          <a:bodyPr wrap="square" rtlCol="0" anchor="t" anchorCtr="0">
            <a:normAutofit/>
          </a:bodyPr>
          <a:lstStyle/>
          <a:p>
            <a:pPr>
              <a:lnSpc>
                <a:spcPct val="130000"/>
              </a:lnSpc>
            </a:pPr>
            <a:r>
              <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rPr>
              <a:t>配套环境日益优化。截至2022年底，全国累计建成充电桩521万个、换电站1973座，其中2022年新增充电桩259.3万个、换电站675座，充换电基础设施建设速度明显加快。累计建立动力电池回收服务网点超过1万个，基本实现就近回收。</a:t>
            </a:r>
            <a:endParaRPr lang="zh-CN" altLang="en-US" sz="1400" spc="150">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7" name="圆角矩形 29"/>
          <p:cNvSpPr/>
          <p:nvPr>
            <p:custDataLst>
              <p:tags r:id="rId22"/>
            </p:custDataLst>
          </p:nvPr>
        </p:nvSpPr>
        <p:spPr>
          <a:xfrm>
            <a:off x="8456954" y="2128734"/>
            <a:ext cx="1828011" cy="42430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2500" lnSpcReduction="20000"/>
          </a:bodyPr>
          <a:lstStyle/>
          <a:p>
            <a:pPr algn="ctr"/>
            <a:r>
              <a:rPr lang="en-US" altLang="zh-CN" sz="2000" b="1">
                <a:solidFill>
                  <a:schemeClr val="lt1"/>
                </a:solidFill>
                <a:latin typeface="微软雅黑" panose="020B0503020204020204" charset="-122"/>
                <a:ea typeface="微软雅黑" panose="020B0503020204020204" charset="-122"/>
              </a:rPr>
              <a:t>03</a:t>
            </a:r>
            <a:endParaRPr lang="en-US" altLang="zh-CN" sz="2000" b="1">
              <a:solidFill>
                <a:schemeClr val="lt1"/>
              </a:solidFill>
              <a:latin typeface="微软雅黑" panose="020B0503020204020204" charset="-122"/>
              <a:ea typeface="微软雅黑" panose="020B0503020204020204" charset="-122"/>
            </a:endParaRPr>
          </a:p>
        </p:txBody>
      </p:sp>
      <p:sp>
        <p:nvSpPr>
          <p:cNvPr id="39" name="L 形 38"/>
          <p:cNvSpPr/>
          <p:nvPr>
            <p:custDataLst>
              <p:tags r:id="rId23"/>
            </p:custDataLst>
          </p:nvPr>
        </p:nvSpPr>
        <p:spPr>
          <a:xfrm rot="5400000">
            <a:off x="7852938" y="2311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0" name="L 形 39"/>
          <p:cNvSpPr/>
          <p:nvPr>
            <p:custDataLst>
              <p:tags r:id="rId24"/>
            </p:custDataLst>
          </p:nvPr>
        </p:nvSpPr>
        <p:spPr>
          <a:xfrm rot="16200000" flipH="1">
            <a:off x="10695367" y="2311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2" name="L 形 41"/>
          <p:cNvSpPr/>
          <p:nvPr>
            <p:custDataLst>
              <p:tags r:id="rId25"/>
            </p:custDataLst>
          </p:nvPr>
        </p:nvSpPr>
        <p:spPr>
          <a:xfrm rot="16200000" flipV="1">
            <a:off x="7852938" y="5449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43" name="L 形 42"/>
          <p:cNvSpPr/>
          <p:nvPr>
            <p:custDataLst>
              <p:tags r:id="rId26"/>
            </p:custDataLst>
          </p:nvPr>
        </p:nvSpPr>
        <p:spPr>
          <a:xfrm rot="5400000" flipH="1" flipV="1">
            <a:off x="10695367" y="5449536"/>
            <a:ext cx="194129" cy="194129"/>
          </a:xfrm>
          <a:prstGeom prst="corner">
            <a:avLst>
              <a:gd name="adj1" fmla="val 28116"/>
              <a:gd name="adj2" fmla="val 273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Tree>
    <p:custDataLst>
      <p:tags r:id="rId27"/>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5848733" y="2181976"/>
            <a:ext cx="655949" cy="1107996"/>
          </a:xfrm>
          <a:prstGeom prst="rect">
            <a:avLst/>
          </a:prstGeom>
          <a:noFill/>
        </p:spPr>
        <p:txBody>
          <a:bodyPr wrap="square" rtlCol="0">
            <a:normAutofit fontScale="57500" lnSpcReduction="20000"/>
          </a:bodyPr>
          <a:lstStyle/>
          <a:p>
            <a:r>
              <a:rPr lang="en-US" altLang="zh-CN" sz="6600" dirty="0" smtClean="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rPr>
              <a:t>04</a:t>
            </a:r>
            <a:endPar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endParaRPr>
          </a:p>
        </p:txBody>
      </p:sp>
      <p:sp>
        <p:nvSpPr>
          <p:cNvPr id="2" name="标题 1"/>
          <p:cNvSpPr>
            <a:spLocks noGrp="1"/>
          </p:cNvSpPr>
          <p:nvPr>
            <p:ph type="title"/>
            <p:custDataLst>
              <p:tags r:id="rId2"/>
            </p:custDataLst>
          </p:nvPr>
        </p:nvSpPr>
        <p:spPr>
          <a:xfrm>
            <a:off x="3500907" y="3513799"/>
            <a:ext cx="5190185" cy="740727"/>
          </a:xfrm>
        </p:spPr>
        <p:txBody>
          <a:bodyPr>
            <a:normAutofit/>
          </a:bodyPr>
          <a:lstStyle/>
          <a:p>
            <a:r>
              <a:rPr lang="zh-CN" altLang="en-US" dirty="0" smtClean="0">
                <a:solidFill>
                  <a:schemeClr val="dk1">
                    <a:lumMod val="85000"/>
                    <a:lumOff val="15000"/>
                  </a:schemeClr>
                </a:solidFill>
                <a:sym typeface="+mn-lt"/>
              </a:rPr>
              <a:t>结论</a:t>
            </a:r>
            <a:endParaRPr lang="zh-CN" altLang="en-US" dirty="0">
              <a:solidFill>
                <a:schemeClr val="dk1">
                  <a:lumMod val="85000"/>
                  <a:lumOff val="15000"/>
                </a:schemeClr>
              </a:solidFill>
              <a:sym typeface="+mn-lt"/>
            </a:endParaRPr>
          </a:p>
        </p:txBody>
      </p:sp>
      <p:sp>
        <p:nvSpPr>
          <p:cNvPr id="5" name="文本框 4"/>
          <p:cNvSpPr txBox="1"/>
          <p:nvPr>
            <p:custDataLst>
              <p:tags r:id="rId3"/>
            </p:custDataLst>
          </p:nvPr>
        </p:nvSpPr>
        <p:spPr>
          <a:xfrm>
            <a:off x="5577367" y="1958149"/>
            <a:ext cx="1427629" cy="306705"/>
          </a:xfrm>
          <a:prstGeom prst="rect">
            <a:avLst/>
          </a:prstGeom>
          <a:noFill/>
        </p:spPr>
        <p:txBody>
          <a:bodyPr wrap="square" rtlCol="0">
            <a:normAutofit/>
          </a:bodyPr>
          <a:lstStyle/>
          <a:p>
            <a:pPr algn="ctr"/>
            <a:r>
              <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rPr>
              <a:t>ONE</a:t>
            </a:r>
            <a:endPar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endParaRPr>
          </a:p>
        </p:txBody>
      </p:sp>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dirty="0" smtClean="0">
                <a:solidFill>
                  <a:schemeClr val="dk1"/>
                </a:solidFill>
                <a:latin typeface="汉仪旗黑-85S" panose="00020600040101010101" pitchFamily="18" charset="-122"/>
                <a:ea typeface="汉仪旗黑-85S" panose="00020600040101010101" pitchFamily="18" charset="-122"/>
                <a:sym typeface="微软雅黑" panose="020B0503020204020204" charset="-122"/>
              </a:rPr>
              <a:t>结论</a:t>
            </a:r>
            <a:endParaRPr lang="zh-CN" dirty="0">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2014251" y="1487254"/>
            <a:ext cx="8075195"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70000"/>
              </a:lnSpc>
            </a:pPr>
            <a:r>
              <a:rPr lang="en-US" altLang="zh-CN" sz="1800" dirty="0" smtClean="0"/>
              <a:t>        </a:t>
            </a:r>
            <a:r>
              <a:rPr lang="zh-CN" altLang="zh-CN" sz="1800" dirty="0" smtClean="0"/>
              <a:t>政策</a:t>
            </a:r>
            <a:r>
              <a:rPr lang="zh-CN" altLang="zh-CN" sz="1800" dirty="0"/>
              <a:t>驱动是当下新能源用户购车主要原因，但消费者看好新能源汽车未来发展，并且表现出对新能源汽车较高的购车意向，在未来政策及产品双重支撑下，新能源汽车发展仍具有可期的发展</a:t>
            </a:r>
            <a:r>
              <a:rPr lang="zh-CN" altLang="zh-CN" sz="1800" dirty="0" smtClean="0"/>
              <a:t>空间</a:t>
            </a:r>
            <a:r>
              <a:rPr lang="zh-CN" altLang="en-US" sz="1800" dirty="0" smtClean="0"/>
              <a:t>；</a:t>
            </a:r>
            <a:r>
              <a:rPr lang="zh-CN" altLang="zh-CN" sz="1800" dirty="0" smtClean="0"/>
              <a:t>同时</a:t>
            </a:r>
            <a:r>
              <a:rPr lang="zh-CN" altLang="zh-CN" sz="1800" dirty="0"/>
              <a:t>，较为年轻的消费者对于新能源汽车持更加积极的态度，得出结论：预判未来新能源汽车市场在政策及产品双重支撑下，仍具有可期的发展空间，尤其是中高端新能源汽车将迎来高速发展。</a:t>
            </a:r>
            <a:endParaRPr lang="zh-CN" altLang="zh-CN" sz="1800" dirty="0"/>
          </a:p>
        </p:txBody>
      </p:sp>
    </p:spTree>
    <p:custDataLst>
      <p:tags r:id="rId12"/>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p:txBody>
          <a:bodyPr/>
          <a:lstStyle/>
          <a:p>
            <a:r>
              <a:rPr lang="en-US" altLang="zh-CN" noProof="0" dirty="0" err="1" smtClean="0">
                <a:solidFill>
                  <a:schemeClr val="dk1">
                    <a:lumMod val="85000"/>
                    <a:lumOff val="15000"/>
                  </a:schemeClr>
                </a:solidFill>
                <a:sym typeface="+mn-lt"/>
              </a:rPr>
              <a:t>谢谢</a:t>
            </a:r>
            <a:r>
              <a:rPr lang="zh-CN" altLang="en-US" noProof="0" dirty="0" smtClean="0">
                <a:solidFill>
                  <a:schemeClr val="dk1">
                    <a:lumMod val="85000"/>
                    <a:lumOff val="15000"/>
                  </a:schemeClr>
                </a:solidFill>
                <a:sym typeface="+mn-lt"/>
              </a:rPr>
              <a:t>大家</a:t>
            </a:r>
            <a:endParaRPr lang="en-US" altLang="zh-CN" noProof="0" dirty="0">
              <a:solidFill>
                <a:schemeClr val="dk1">
                  <a:lumMod val="85000"/>
                  <a:lumOff val="15000"/>
                </a:schemeClr>
              </a:solidFill>
              <a:sym typeface="+mn-lt"/>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5848733" y="2181976"/>
            <a:ext cx="655949" cy="1107996"/>
          </a:xfrm>
          <a:prstGeom prst="rect">
            <a:avLst/>
          </a:prstGeom>
          <a:noFill/>
        </p:spPr>
        <p:txBody>
          <a:bodyPr wrap="square" rtlCol="0">
            <a:normAutofit fontScale="57500" lnSpcReduction="20000"/>
          </a:bodyPr>
          <a:lstStyle/>
          <a:p>
            <a:r>
              <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rPr>
              <a:t>01</a:t>
            </a:r>
            <a:endPar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endParaRPr>
          </a:p>
        </p:txBody>
      </p:sp>
      <p:sp>
        <p:nvSpPr>
          <p:cNvPr id="2" name="标题 1"/>
          <p:cNvSpPr>
            <a:spLocks noGrp="1"/>
          </p:cNvSpPr>
          <p:nvPr>
            <p:ph type="title"/>
            <p:custDataLst>
              <p:tags r:id="rId2"/>
            </p:custDataLst>
          </p:nvPr>
        </p:nvSpPr>
        <p:spPr>
          <a:xfrm>
            <a:off x="3469734" y="3370599"/>
            <a:ext cx="5190185" cy="740727"/>
          </a:xfrm>
        </p:spPr>
        <p:txBody>
          <a:bodyPr/>
          <a:lstStyle/>
          <a:p>
            <a:r>
              <a:rPr lang="zh-CN" altLang="en-US" dirty="0">
                <a:solidFill>
                  <a:schemeClr val="dk1">
                    <a:lumMod val="85000"/>
                    <a:lumOff val="15000"/>
                  </a:schemeClr>
                </a:solidFill>
                <a:sym typeface="+mn-lt"/>
              </a:rPr>
              <a:t>绪论</a:t>
            </a:r>
            <a:endParaRPr lang="zh-CN" altLang="en-US" dirty="0">
              <a:solidFill>
                <a:schemeClr val="dk1">
                  <a:lumMod val="85000"/>
                  <a:lumOff val="15000"/>
                </a:schemeClr>
              </a:solidFill>
              <a:sym typeface="+mn-lt"/>
            </a:endParaRPr>
          </a:p>
        </p:txBody>
      </p:sp>
      <p:sp>
        <p:nvSpPr>
          <p:cNvPr id="5" name="文本框 4"/>
          <p:cNvSpPr txBox="1"/>
          <p:nvPr>
            <p:custDataLst>
              <p:tags r:id="rId3"/>
            </p:custDataLst>
          </p:nvPr>
        </p:nvSpPr>
        <p:spPr>
          <a:xfrm>
            <a:off x="5577367" y="1958149"/>
            <a:ext cx="1427629" cy="306705"/>
          </a:xfrm>
          <a:prstGeom prst="rect">
            <a:avLst/>
          </a:prstGeom>
          <a:noFill/>
        </p:spPr>
        <p:txBody>
          <a:bodyPr wrap="square" rtlCol="0">
            <a:normAutofit/>
          </a:bodyPr>
          <a:lstStyle/>
          <a:p>
            <a:pPr algn="ctr"/>
            <a:r>
              <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rPr>
              <a:t>ONE</a:t>
            </a:r>
            <a:endPar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新能源汽车界定及分类</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对于</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新能源汽车的定义，不同的专家学者有不同的看法。目前比较认可的是采用非传统燃料作为动力来源或者尽管使用传统燃料但采用全新的车载动力装置，所形成的技术原理更先进、技术更先进和结构更新颖的新汽车。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新能源</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汽车大致可以分成四大类型：混合动力电动汽车（HEV）、燃料电池电动汽车（FCEV）、纯电动汽车（BEV，包括太阳能汽车）以及其他新能源汽车等。在行车中最明显的区别是，多使用绿色车牌；其启动速度较快驾驶操纵感好，越来越受到消费者的喜爱。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发展</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新能源汽车的必要性</a:t>
            </a: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首先</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石油资源短缺促生新能源汽车发展。众所周知传统燃油汽车需用石油资源，而石油是有限且不可再生的资源。就目前的石油需求量来看，地球石油资源仅能维系人类使用80至100年。故而寻找一种新型能源来代替石油资源是必要的、迫在眉睫的事情。新能源汽车正是在这种背景下应运而生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5"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4" name="等腰三角形 13"/>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新能源汽车界定及分类</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2" name="矩形 1"/>
          <p:cNvSpPr/>
          <p:nvPr>
            <p:custDataLst>
              <p:tags r:id="rId6"/>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8"/>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1"/>
            </p:custDataLst>
          </p:nvPr>
        </p:nvSpPr>
        <p:spPr>
          <a:xfrm>
            <a:off x="2046603" y="1844582"/>
            <a:ext cx="8075195" cy="408272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随着经济的发展，近年来我国汽车生产量，销售量与保有量一直增涨。为了在新时代不掣肘于境外石油的限制，不让汽车走向无油而衰的死地，我国大力发展新能源汽车行业，并颇有成效。
</a:t>
            </a: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其次</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环境污染急需新能源汽车发展。随着中国汽车不断增多，汽车尾气的大量排放给环境带来的污染急剧增加，不少城市的空气质量已经达到了严重污染的程度，徐州亦是污染很严重的城市。新能源汽车的发展可以预见的能减少污染物的排放，改善环境。因此，环境污染也急需新能源汽车的发展。</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5963206" y="2264854"/>
            <a:ext cx="655949" cy="1107996"/>
          </a:xfrm>
          <a:prstGeom prst="rect">
            <a:avLst/>
          </a:prstGeom>
          <a:noFill/>
        </p:spPr>
        <p:txBody>
          <a:bodyPr wrap="square" rtlCol="0">
            <a:normAutofit fontScale="57500" lnSpcReduction="20000"/>
          </a:bodyPr>
          <a:lstStyle/>
          <a:p>
            <a:r>
              <a:rPr lang="en-US" altLang="zh-CN" sz="6600" dirty="0" smtClean="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rPr>
              <a:t>02</a:t>
            </a:r>
            <a:endParaRPr lang="en-US" altLang="zh-CN" sz="6600" dirty="0">
              <a:solidFill>
                <a:schemeClr val="dk1">
                  <a:lumMod val="85000"/>
                  <a:lumOff val="15000"/>
                </a:schemeClr>
              </a:solidFill>
              <a:latin typeface="Arial" panose="020B0604020202020204" pitchFamily="34" charset="0"/>
              <a:ea typeface="微软雅黑" panose="020B0503020204020204" charset="-122"/>
              <a:cs typeface="Arial" panose="020B0604020202020204" pitchFamily="34" charset="0"/>
            </a:endParaRPr>
          </a:p>
        </p:txBody>
      </p:sp>
      <p:sp>
        <p:nvSpPr>
          <p:cNvPr id="2" name="标题 1"/>
          <p:cNvSpPr>
            <a:spLocks noGrp="1"/>
          </p:cNvSpPr>
          <p:nvPr>
            <p:ph type="title"/>
            <p:custDataLst>
              <p:tags r:id="rId2"/>
            </p:custDataLst>
          </p:nvPr>
        </p:nvSpPr>
        <p:spPr>
          <a:xfrm>
            <a:off x="3201858" y="3605646"/>
            <a:ext cx="5879796" cy="841664"/>
          </a:xfrm>
        </p:spPr>
        <p:txBody>
          <a:bodyPr>
            <a:normAutofit fontScale="90000"/>
          </a:bodyPr>
          <a:lstStyle/>
          <a:p>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br>
              <a:rPr lang="en-US" altLang="zh-CN" dirty="0" smtClean="0">
                <a:solidFill>
                  <a:schemeClr val="dk1">
                    <a:lumMod val="85000"/>
                    <a:lumOff val="15000"/>
                  </a:schemeClr>
                </a:solidFill>
                <a:sym typeface="+mn-lt"/>
              </a:rPr>
            </a:br>
            <a:br>
              <a:rPr lang="en-US" altLang="zh-CN" dirty="0">
                <a:solidFill>
                  <a:schemeClr val="dk1">
                    <a:lumMod val="85000"/>
                    <a:lumOff val="15000"/>
                  </a:schemeClr>
                </a:solidFill>
                <a:sym typeface="+mn-lt"/>
              </a:rPr>
            </a:br>
            <a:r>
              <a:rPr lang="zh-CN" altLang="en-US" dirty="0" smtClean="0">
                <a:solidFill>
                  <a:schemeClr val="dk1">
                    <a:lumMod val="85000"/>
                    <a:lumOff val="15000"/>
                  </a:schemeClr>
                </a:solidFill>
                <a:sym typeface="+mn-lt"/>
              </a:rPr>
              <a:t>对</a:t>
            </a:r>
            <a:r>
              <a:rPr lang="zh-CN" altLang="en-US" dirty="0">
                <a:solidFill>
                  <a:schemeClr val="dk1">
                    <a:lumMod val="85000"/>
                    <a:lumOff val="15000"/>
                  </a:schemeClr>
                </a:solidFill>
                <a:sym typeface="+mn-lt"/>
              </a:rPr>
              <a:t>徐州</a:t>
            </a:r>
            <a:r>
              <a:rPr lang="zh-CN" altLang="en-US" dirty="0" smtClean="0">
                <a:solidFill>
                  <a:schemeClr val="dk1">
                    <a:lumMod val="85000"/>
                    <a:lumOff val="15000"/>
                  </a:schemeClr>
                </a:solidFill>
                <a:sym typeface="+mn-lt"/>
              </a:rPr>
              <a:t>市网民</a:t>
            </a:r>
            <a:r>
              <a:rPr lang="zh-CN" altLang="en-US" dirty="0">
                <a:solidFill>
                  <a:schemeClr val="dk1">
                    <a:lumMod val="85000"/>
                    <a:lumOff val="15000"/>
                  </a:schemeClr>
                </a:solidFill>
                <a:sym typeface="+mn-lt"/>
              </a:rPr>
              <a:t>的调查分析</a:t>
            </a:r>
            <a:endParaRPr lang="zh-CN" altLang="en-US" dirty="0">
              <a:solidFill>
                <a:schemeClr val="dk1">
                  <a:lumMod val="85000"/>
                  <a:lumOff val="15000"/>
                </a:schemeClr>
              </a:solidFill>
              <a:sym typeface="+mn-lt"/>
            </a:endParaRPr>
          </a:p>
        </p:txBody>
      </p:sp>
      <p:sp>
        <p:nvSpPr>
          <p:cNvPr id="5" name="文本框 4"/>
          <p:cNvSpPr txBox="1"/>
          <p:nvPr>
            <p:custDataLst>
              <p:tags r:id="rId3"/>
            </p:custDataLst>
          </p:nvPr>
        </p:nvSpPr>
        <p:spPr>
          <a:xfrm>
            <a:off x="5577367" y="1958149"/>
            <a:ext cx="1427629" cy="306705"/>
          </a:xfrm>
          <a:prstGeom prst="rect">
            <a:avLst/>
          </a:prstGeom>
          <a:noFill/>
        </p:spPr>
        <p:txBody>
          <a:bodyPr wrap="square" rtlCol="0">
            <a:normAutofit/>
          </a:bodyPr>
          <a:lstStyle/>
          <a:p>
            <a:pPr algn="ctr"/>
            <a:r>
              <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rPr>
              <a:t>ONE</a:t>
            </a:r>
            <a:endParaRPr lang="en-US" altLang="zh-CN" sz="1400" kern="2600" spc="2000">
              <a:solidFill>
                <a:schemeClr val="dk1"/>
              </a:solidFill>
              <a:uFillTx/>
              <a:latin typeface="Arial" panose="020B0604020202020204" pitchFamily="34" charset="0"/>
              <a:ea typeface="微软雅黑" panose="020B0503020204020204" charset="-122"/>
              <a:cs typeface="Arial" panose="020B0604020202020204" pitchFamily="34" charset="0"/>
            </a:endParaRPr>
          </a:p>
        </p:txBody>
      </p:sp>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调查目的</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992789" y="1536100"/>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随着</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能源和环境污染问题出现，新能源汽车已然成为当下汽车行业的光明方向也越来越受到人们关注。为了更具体更准确的把握这一行业的现状，我制定了相应的调查问卷，通过网络对徐州网民进行有针对性的调查。这份调查的题目是针对新能源汽车的了解度、购买意向群体等针对性设置，后期进行追踪回收问卷并分类统计制成表格，这样及时、真实的数据为后期做进一步的调研和分析做了强有力的支撑。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mn-ea"/>
              </a:rPr>
              <a:t>调查方法</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sp>
        <p:nvSpPr>
          <p:cNvPr id="11" name="Title 6"/>
          <p:cNvSpPr txBox="1"/>
          <p:nvPr>
            <p:custDataLst>
              <p:tags r:id="rId6"/>
            </p:custDataLst>
          </p:nvPr>
        </p:nvSpPr>
        <p:spPr>
          <a:xfrm>
            <a:off x="1585071" y="1837436"/>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问卷调查法</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本次通过网络发放调查问卷，共发出问卷42份，收回问卷42份。</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altLang="zh-CN"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下面是针对回收问卷做的分项整理结果：
</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a:off x="4001597" y="6045200"/>
            <a:ext cx="8190403" cy="812800"/>
            <a:chOff x="4001597" y="5613400"/>
            <a:chExt cx="8190403" cy="1244600"/>
          </a:xfrm>
        </p:grpSpPr>
        <p:sp>
          <p:nvSpPr>
            <p:cNvPr id="2" name="任意多边形: 形状 8"/>
            <p:cNvSpPr/>
            <p:nvPr>
              <p:custDataLst>
                <p:tags r:id="rId2"/>
              </p:custDataLst>
            </p:nvPr>
          </p:nvSpPr>
          <p:spPr>
            <a:xfrm>
              <a:off x="4001597" y="5613400"/>
              <a:ext cx="8190402" cy="1244600"/>
            </a:xfrm>
            <a:custGeom>
              <a:avLst/>
              <a:gdLst>
                <a:gd name="connsiteX0" fmla="*/ 8190402 w 8190402"/>
                <a:gd name="connsiteY0" fmla="*/ 0 h 1244600"/>
                <a:gd name="connsiteX1" fmla="*/ 8190402 w 8190402"/>
                <a:gd name="connsiteY1" fmla="*/ 1155849 h 1244600"/>
                <a:gd name="connsiteX2" fmla="*/ 4203232 w 8190402"/>
                <a:gd name="connsiteY2" fmla="*/ 1244600 h 1244600"/>
                <a:gd name="connsiteX3" fmla="*/ 0 w 8190402"/>
                <a:gd name="connsiteY3" fmla="*/ 1244600 h 1244600"/>
              </a:gdLst>
              <a:ahLst/>
              <a:cxnLst>
                <a:cxn ang="0">
                  <a:pos x="connsiteX0" y="connsiteY0"/>
                </a:cxn>
                <a:cxn ang="0">
                  <a:pos x="connsiteX1" y="connsiteY1"/>
                </a:cxn>
                <a:cxn ang="0">
                  <a:pos x="connsiteX2" y="connsiteY2"/>
                </a:cxn>
                <a:cxn ang="0">
                  <a:pos x="connsiteX3" y="connsiteY3"/>
                </a:cxn>
              </a:cxnLst>
              <a:rect l="l" t="t" r="r" b="b"/>
              <a:pathLst>
                <a:path w="8190402" h="1244600">
                  <a:moveTo>
                    <a:pt x="8190402" y="0"/>
                  </a:moveTo>
                  <a:lnTo>
                    <a:pt x="8190402" y="1155849"/>
                  </a:lnTo>
                  <a:lnTo>
                    <a:pt x="4203232" y="1244600"/>
                  </a:lnTo>
                  <a:lnTo>
                    <a:pt x="0" y="124460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sp>
          <p:nvSpPr>
            <p:cNvPr id="10" name="等腰三角形 9"/>
            <p:cNvSpPr/>
            <p:nvPr>
              <p:custDataLst>
                <p:tags r:id="rId3"/>
              </p:custDataLst>
            </p:nvPr>
          </p:nvSpPr>
          <p:spPr>
            <a:xfrm>
              <a:off x="5816600" y="5949254"/>
              <a:ext cx="6375400" cy="908746"/>
            </a:xfrm>
            <a:prstGeom prst="triangle">
              <a:avLst>
                <a:gd name="adj" fmla="val 10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charset="-122"/>
                <a:ea typeface="微软雅黑" panose="020B0503020204020204" charset="-122"/>
              </a:endParaRPr>
            </a:p>
          </p:txBody>
        </p:sp>
      </p:gr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rPr>
              <a:t>调查问卷</a:t>
            </a:r>
            <a:endParaRPr lang="zh-CN" dirty="0" err="1">
              <a:solidFill>
                <a:schemeClr val="dk1"/>
              </a:solidFill>
              <a:latin typeface="汉仪旗黑-85S" panose="00020600040101010101" pitchFamily="18" charset="-122"/>
              <a:ea typeface="汉仪旗黑-85S" panose="00020600040101010101" pitchFamily="18" charset="-122"/>
              <a:sym typeface="微软雅黑" panose="020B0503020204020204" charset="-122"/>
            </a:endParaRPr>
          </a:p>
        </p:txBody>
      </p:sp>
      <p:pic>
        <p:nvPicPr>
          <p:cNvPr id="4" name="图片 3" descr="/data/temp/ff57a726-5797-11ee-aab4-cebf5c598d16.jpgff57a726-5797-11ee-aab4-cebf5c598d16"/>
          <p:cNvPicPr>
            <a:picLocks noChangeAspect="1"/>
          </p:cNvPicPr>
          <p:nvPr>
            <p:custDataLst>
              <p:tags r:id="rId6"/>
            </p:custDataLst>
          </p:nvPr>
        </p:nvPicPr>
        <p:blipFill rotWithShape="1">
          <a:blip r:embed="rId7"/>
          <a:srcRect/>
          <a:stretch>
            <a:fillRect/>
          </a:stretch>
        </p:blipFill>
        <p:spPr>
          <a:xfrm>
            <a:off x="2068396" y="1219200"/>
            <a:ext cx="8055208" cy="4027810"/>
          </a:xfrm>
          <a:custGeom>
            <a:avLst/>
            <a:gdLst/>
            <a:ahLst/>
            <a:cxnLst>
              <a:cxn ang="3">
                <a:pos x="hc" y="t"/>
              </a:cxn>
              <a:cxn ang="cd2">
                <a:pos x="l" y="vc"/>
              </a:cxn>
              <a:cxn ang="cd4">
                <a:pos x="hc" y="b"/>
              </a:cxn>
              <a:cxn ang="0">
                <a:pos x="r" y="vc"/>
              </a:cxn>
            </a:cxnLst>
            <a:rect l="l" t="t" r="r" b="b"/>
            <a:pathLst>
              <a:path w="19201" h="6476">
                <a:moveTo>
                  <a:pt x="0" y="0"/>
                </a:moveTo>
                <a:lnTo>
                  <a:pt x="19201" y="0"/>
                </a:lnTo>
                <a:lnTo>
                  <a:pt x="19201" y="6476"/>
                </a:lnTo>
                <a:lnTo>
                  <a:pt x="0" y="6476"/>
                </a:lnTo>
                <a:lnTo>
                  <a:pt x="0" y="0"/>
                </a:lnTo>
                <a:close/>
              </a:path>
            </a:pathLst>
          </a:custGeom>
        </p:spPr>
      </p:pic>
      <p:sp>
        <p:nvSpPr>
          <p:cNvPr id="11" name="Title 6"/>
          <p:cNvSpPr txBox="1"/>
          <p:nvPr>
            <p:custDataLst>
              <p:tags r:id="rId8"/>
            </p:custDataLst>
          </p:nvPr>
        </p:nvSpPr>
        <p:spPr>
          <a:xfrm>
            <a:off x="1932846" y="5252257"/>
            <a:ext cx="8326309" cy="13010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第1题：您的年龄 [单选题]（年龄在21-40岁的占52.38%,41-60岁占45.24%；21-60岁合计占97.62%）</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9"/>
    </p:custDataLst>
  </p:cSld>
  <p:clrMapOvr>
    <a:masterClrMapping/>
  </p:clrMapOvr>
  <p:transition spd="med"/>
</p:sld>
</file>

<file path=ppt/tags/tag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6*i*1"/>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6*i*2"/>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Lst>
</file>

<file path=ppt/tags/tag124.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Lst>
</file>

<file path=ppt/tags/tag125.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1"/>
  <p:tag name="KSO_WM_UNIT_ID" val="_17*i*1"/>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Lst>
</file>

<file path=ppt/tags/tag1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Lst>
</file>

<file path=ppt/tags/tag1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1"/>
  <p:tag name="KSO_WM_UNIT_TYPE" val="i"/>
  <p:tag name="KSO_WM_UNIT_INDEX" val="2"/>
</p:tagLst>
</file>

<file path=ppt/tags/tag145.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Lst>
</file>

<file path=ppt/tags/tag146.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1"/>
  <p:tag name="KSO_WM_UNIT_TYPE" val="i"/>
  <p:tag name="KSO_WM_UNIT_INDEX" val="1"/>
</p:tagLst>
</file>

<file path=ppt/tags/tag148.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6"/>
  <p:tag name="KSO_WM_UNIT_ID" val="_18*i*6"/>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TYPE" val="i"/>
  <p:tag name="KSO_WM_UNIT_INDEX" val="5"/>
  <p:tag name="KSO_WM_UNIT_ID" val="_18*i*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4.xml><?xml version="1.0" encoding="utf-8"?>
<p:tagLst xmlns:p="http://schemas.openxmlformats.org/presentationml/2006/main">
  <p:tag name="KSO_WM_SLIDE_BACKGROUND_TYPE" val="belt"/>
  <p:tag name="KSO_WM_SLIDE_BK_DARK_LIGHT" val="1"/>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45"/>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SUBCATEGORY" val="0"/>
  <p:tag name="KSO_WM_TEMPLATE_COLOR_TYPE" val="1"/>
  <p:tag name="KSO_WM_TEMPLATE_MASTER_THUMB_INDEX" val="12"/>
  <p:tag name="KSO_WM_UNIT_SHOW_EDIT_AREA_INDICATION" val="0"/>
  <p:tag name="KSO_WM_TEMPLATE_THUMBS_INDEX" val="1、2、3、11、14"/>
  <p:tag name="KSO_WM_TAG_VERSION" val="1.0"/>
  <p:tag name="KSO_WM_BEAUTIFY_FLAG" val="#wm#"/>
  <p:tag name="KSO_WM_TEMPLATE_CATEGORY" val="custom"/>
  <p:tag name="KSO_WM_TEMPLATE_INDEX" val="20202545"/>
  <p:tag name="KSO_WM_TEMPLATE_MASTER_TYPE" val="1"/>
</p:tagLst>
</file>

<file path=ppt/tags/tag161.xml><?xml version="1.0" encoding="utf-8"?>
<p:tagLst xmlns:p="http://schemas.openxmlformats.org/presentationml/2006/main">
  <p:tag name="KSO_WM_UNIT_ISCONTENTSTITLE" val="0"/>
  <p:tag name="KSO_WM_UNIT_ISNUMDGMTITLE" val="0"/>
  <p:tag name="KSO_WM_UNIT_PRESET_TEXT" val="极简大气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45_1*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2.xml><?xml version="1.0" encoding="utf-8"?>
<p:tagLst xmlns:p="http://schemas.openxmlformats.org/presentationml/2006/main">
  <p:tag name="KSO_WM_UNIT_ISCONTENTSTITLE" val="0"/>
  <p:tag name="KSO_WM_UNIT_ISNUMDGMTITLE" val="0"/>
  <p:tag name="KSO_WM_UNIT_PRESET_TEXT" val="汇报人姓名"/>
  <p:tag name="KSO_WM_UNIT_NOCLEAR" val="0"/>
  <p:tag name="KSO_WM_UNIT_VALUE" val="10"/>
  <p:tag name="KSO_WM_UNIT_HIGHLIGHT" val="0"/>
  <p:tag name="KSO_WM_UNIT_COMPATIBLE" val="0"/>
  <p:tag name="KSO_WM_UNIT_DIAGRAM_ISNUMVISUAL" val="0"/>
  <p:tag name="KSO_WM_UNIT_DIAGRAM_ISREFERUNIT" val="0"/>
  <p:tag name="KSO_WM_UNIT_TYPE" val="b"/>
  <p:tag name="KSO_WM_UNIT_INDEX" val="2"/>
  <p:tag name="KSO_WM_UNIT_ID" val="custom20202545_1*b*2"/>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63.xml><?xml version="1.0" encoding="utf-8"?>
<p:tagLst xmlns:p="http://schemas.openxmlformats.org/presentationml/2006/main">
  <p:tag name="KSO_WM_TEMPLATE_THUMBS_INDEX" val="1、2、6、7、9、11、14、15"/>
  <p:tag name="KSO_WM_SLIDE_ID" val="custom2020254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45"/>
  <p:tag name="KSO_WM_SLIDE_LAYOUT" val="a_b"/>
  <p:tag name="KSO_WM_SLIDE_LAYOUT_CNT" val="1_3"/>
</p:tagLst>
</file>

<file path=ppt/tags/tag1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06915_3*i*1"/>
  <p:tag name="KSO_WM_TEMPLATE_CATEGORY" val="custom"/>
  <p:tag name="KSO_WM_TEMPLATE_INDEX" val="20206915"/>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16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6915_3*l_h_f*1_1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6915_3*l_h_i*1_1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6915_3*l_h_i*1_1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71.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6915_3*l_h_f*1_2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6915_3*l_h_i*1_2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6915_3*l_h_i*1_2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7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6915_3*l_h_f*1_3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6915_3*l_h_i*1_3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6915_3*l_h_i*1_3_2"/>
  <p:tag name="KSO_WM_TEMPLATE_CATEGORY" val="custom"/>
  <p:tag name="KSO_WM_TEMPLATE_INDEX" val="20206915"/>
  <p:tag name="KSO_WM_UNIT_LAYERLEVEL" val="1_1_1"/>
  <p:tag name="KSO_WM_TAG_VERSION" val="1.0"/>
  <p:tag name="KSO_WM_BEAUTIFY_FLAG" val="#wm#"/>
  <p:tag name="KSO_WM_UNIT_LINE_FORE_SCHEMECOLOR_INDEX_BRIGHTNESS" val="-0.15"/>
  <p:tag name="KSO_WM_UNIT_LINE_FORE_SCHEMECOLOR_INDEX" val="14"/>
  <p:tag name="KSO_WM_UNIT_LINE_FILL_TYPE" val="2"/>
</p:tagLst>
</file>

<file path=ppt/tags/tag177.xml><?xml version="1.0" encoding="utf-8"?>
<p:tagLst xmlns:p="http://schemas.openxmlformats.org/presentationml/2006/main">
  <p:tag name="KSO_WM_UNIT_ISCONTENTSTITLE" val="1"/>
  <p:tag name="KSO_WM_UNIT_ISNUMDGMTITLE" val="0"/>
  <p:tag name="KSO_WM_UNIT_PRESET_TEXT" val="目录"/>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6915_3*a*1"/>
  <p:tag name="KSO_WM_TEMPLATE_CATEGORY" val="custom"/>
  <p:tag name="KSO_WM_TEMPLATE_INDEX" val="2020691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6915_3*l_h_i*1_2_1"/>
  <p:tag name="KSO_WM_TEMPLATE_CATEGORY" val="custom"/>
  <p:tag name="KSO_WM_TEMPLATE_INDEX" val="20206915"/>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7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6915_3*l_h_f*1_1_1"/>
  <p:tag name="KSO_WM_TEMPLATE_CATEGORY" val="custom"/>
  <p:tag name="KSO_WM_TEMPLATE_INDEX" val="20206915"/>
  <p:tag name="KSO_WM_UNIT_LAYERLEVEL" val="1_1_1"/>
  <p:tag name="KSO_WM_TAG_VERSION" val="1.0"/>
  <p:tag name="KSO_WM_BEAUTIFY_FLAG" val="#wm#"/>
  <p:tag name="KSO_WM_UNIT_PRESET_TEXT" val="请言简意赅的阐述您的观点。"/>
  <p:tag name="KSO_WM_UNIT_TEXT_FILL_FORE_SCHEMECOLOR_INDEX_BRIGHTNESS" val="0.25"/>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206915"/>
  <p:tag name="KSO_WM_SLIDE_ID" val="custom20206915_3"/>
  <p:tag name="KSO_WM_TEMPLATE_SUBCATEGORY" val="0"/>
  <p:tag name="KSO_WM_TEMPLATE_MASTER_TYPE" val="1"/>
  <p:tag name="KSO_WM_TEMPLATE_COLOR_TYPE" val="1"/>
  <p:tag name="KSO_WM_SLIDE_TYPE" val="contents"/>
  <p:tag name="KSO_WM_SLIDE_SUBTYPE" val="diag"/>
  <p:tag name="KSO_WM_SLIDE_ITEM_CNT" val="3"/>
  <p:tag name="KSO_WM_SLIDE_INDEX" val="3"/>
  <p:tag name="KSO_WM_DIAGRAM_GROUP_CODE" val="l1-1"/>
  <p:tag name="KSO_WM_SLIDE_DIAGTYPE" val="l"/>
  <p:tag name="KSO_WM_TAG_VERSION" val="1.0"/>
  <p:tag name="KSO_WM_SLIDE_LAYOUT" val="a_l"/>
  <p:tag name="KSO_WM_SLIDE_LAYOUT_CNT" val="1_1"/>
  <p:tag name="KSO_WM_SLIDE_BK_DARK_LIGHT" val="2"/>
  <p:tag name="KSO_WM_SLIDE_BACKGROUND_TYPE" val="general"/>
</p:tagLst>
</file>

<file path=ppt/tags/tag181.xml><?xml version="1.0" encoding="utf-8"?>
<p:tagLst xmlns:p="http://schemas.openxmlformats.org/presentationml/2006/main">
  <p:tag name="KSO_WM_UNIT_PRESET_TEXT" val="1"/>
  <p:tag name="KSO_WM_UNIT_NOCLEAR" val="0"/>
  <p:tag name="KSO_WM_UNIT_VALUE" val="0"/>
  <p:tag name="KSO_WM_UNIT_HIGHLIGHT" val="0"/>
  <p:tag name="KSO_WM_UNIT_COMPATIBLE" val="0"/>
  <p:tag name="KSO_WM_UNIT_DIAGRAM_ISNUMVISUAL" val="0"/>
  <p:tag name="KSO_WM_UNIT_DIAGRAM_ISREFERUNIT" val="0"/>
  <p:tag name="KSO_WM_UNIT_TYPE" val="e"/>
  <p:tag name="KSO_WM_UNIT_INDEX" val="1"/>
  <p:tag name="KSO_WM_UNIT_ID" val="custom20202545_7*e*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82.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2545_7*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545_7*i*1"/>
  <p:tag name="KSO_WM_TEMPLATE_CATEGORY" val="custom"/>
  <p:tag name="KSO_WM_TEMPLATE_INDEX" val="2020254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184.xml><?xml version="1.0" encoding="utf-8"?>
<p:tagLst xmlns:p="http://schemas.openxmlformats.org/presentationml/2006/main">
  <p:tag name="KSO_WM_SLIDE_ID" val="custom2020254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45"/>
  <p:tag name="KSO_WM_SLIDE_LAYOUT" val="a_b_e"/>
  <p:tag name="KSO_WM_SLIDE_LAYOUT_CNT" val="1_1_1"/>
</p:tagLst>
</file>

<file path=ppt/tags/tag1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9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19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19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9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9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0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0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04.xml><?xml version="1.0" encoding="utf-8"?>
<p:tagLst xmlns:p="http://schemas.openxmlformats.org/presentationml/2006/main">
  <p:tag name="KSO_WM_UNIT_PRESET_TEXT" val="1"/>
  <p:tag name="KSO_WM_UNIT_NOCLEAR" val="0"/>
  <p:tag name="KSO_WM_UNIT_VALUE" val="0"/>
  <p:tag name="KSO_WM_UNIT_HIGHLIGHT" val="0"/>
  <p:tag name="KSO_WM_UNIT_COMPATIBLE" val="0"/>
  <p:tag name="KSO_WM_UNIT_DIAGRAM_ISNUMVISUAL" val="0"/>
  <p:tag name="KSO_WM_UNIT_DIAGRAM_ISREFERUNIT" val="0"/>
  <p:tag name="KSO_WM_UNIT_TYPE" val="e"/>
  <p:tag name="KSO_WM_UNIT_INDEX" val="1"/>
  <p:tag name="KSO_WM_UNIT_ID" val="custom20202545_7*e*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05.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2545_7*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545_7*i*1"/>
  <p:tag name="KSO_WM_TEMPLATE_CATEGORY" val="custom"/>
  <p:tag name="KSO_WM_TEMPLATE_INDEX" val="2020254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207.xml><?xml version="1.0" encoding="utf-8"?>
<p:tagLst xmlns:p="http://schemas.openxmlformats.org/presentationml/2006/main">
  <p:tag name="KSO_WM_SLIDE_ID" val="custom2020254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45"/>
  <p:tag name="KSO_WM_SLIDE_LAYOUT" val="a_b_e"/>
  <p:tag name="KSO_WM_SLIDE_LAYOUT_CNT" val="1_1_1"/>
</p:tagLst>
</file>

<file path=ppt/tags/tag2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1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7.xml><?xml version="1.0" encoding="utf-8"?>
<p:tagLst xmlns:p="http://schemas.openxmlformats.org/presentationml/2006/main">
  <p:tag name="KSO_WM_UNIT_VALUE" val="1141*3384"/>
  <p:tag name="KSO_WM_UNIT_HIGHLIGHT" val="0"/>
  <p:tag name="KSO_WM_UNIT_COMPATIBLE" val="1"/>
  <p:tag name="KSO_WM_UNIT_DIAGRAM_ISNUMVISUAL" val="0"/>
  <p:tag name="KSO_WM_UNIT_DIAGRAM_ISREFERUNIT" val="0"/>
  <p:tag name="KSO_WM_UNIT_TYPE" val="d"/>
  <p:tag name="KSO_WM_UNIT_INDEX" val="1"/>
  <p:tag name="KSO_WM_UNIT_ID" val="diagram20217042_1*d*1"/>
  <p:tag name="KSO_WM_TEMPLATE_CATEGORY" val="diagram"/>
  <p:tag name="KSO_WM_TEMPLATE_INDEX" val="20217042"/>
  <p:tag name="KSO_WM_UNIT_LAYERLEVEL" val="1"/>
  <p:tag name="KSO_WM_TAG_VERSION" val="1.0"/>
  <p:tag name="KSO_WM_BEAUTIFY_FLAG" val="#wm#"/>
  <p:tag name="KSO_WM_CHIP_GROUPID" val="5e7310da9a230a26b9e88a19"/>
  <p:tag name="KSO_WM_CHIP_XID" val="5e7310da9a230a26b9e88a1a"/>
  <p:tag name="KSO_WM_UNIT_DEC_AREA_ID" val="28dc7bc9224144baa61b83ee425b48c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UNIT_PICTURE_TOWARD" val="1"/>
  <p:tag name="KSO_WM_UNIT_PICTURE_DOCKSIDE" val="ct,lm,rm"/>
  <p:tag name="KSO_WM_ASSEMBLE_CHIP_INDEX" val="ddf0fc5c33844388b9929869edc73e87"/>
  <p:tag name="KSO_WM_UNIT_PLACING_PICTURE" val="ddf0fc5c33844388b9929869edc73e87"/>
  <p:tag name="KSO_WM_TEMPLATE_ASSEMBLE_XID" val="6065703f4054ed1e2fb8149d"/>
  <p:tag name="KSO_WM_TEMPLATE_ASSEMBLE_GROUPID" val="6065703f4054ed1e2fb8149d"/>
  <p:tag name="WM_BEAUTIFY_ZORDER_FLAG_TAG" val="3"/>
  <p:tag name="KSO_WM_UNIT_PLACING_PICTURE_USER_VIEWPORT" val="{&quot;height&quot;:6343.007874015748,&quot;width&quot;:12685.366929133857}"/>
</p:tagLst>
</file>

<file path=ppt/tags/tag2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2_1*f*1"/>
  <p:tag name="KSO_WM_TEMPLATE_CATEGORY" val="diagram"/>
  <p:tag name="KSO_WM_TEMPLATE_INDEX" val="20217042"/>
  <p:tag name="KSO_WM_UNIT_LAYERLEVEL" val="1"/>
  <p:tag name="KSO_WM_TAG_VERSION" val="1.0"/>
  <p:tag name="KSO_WM_BEAUTIFY_FLAG" val="#wm#"/>
  <p:tag name="KSO_WM_UNIT_DEFAULT_FONT" val="14;20;2"/>
  <p:tag name="KSO_WM_UNIT_BLOCK" val="0"/>
  <p:tag name="KSO_WM_UNIT_VALUE" val="126"/>
  <p:tag name="KSO_WM_UNIT_SHOW_EDIT_AREA_INDICATION" val="1"/>
  <p:tag name="KSO_WM_CHIP_GROUPID" val="5e6b05596848fb12bee65ac8"/>
  <p:tag name="KSO_WM_CHIP_XID" val="5e6b05596848fb12bee65aca"/>
  <p:tag name="KSO_WM_UNIT_DEC_AREA_ID" val="1a5325fcee3e4486a11aaed1e1fc782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efe85023b48d4b8ca2fad89d5eb48ba6"/>
  <p:tag name="KSO_WM_UNIT_TEXT_FILL_FORE_SCHEMECOLOR_INDEX_BRIGHTNESS" val="0.25"/>
  <p:tag name="KSO_WM_UNIT_TEXT_FILL_FORE_SCHEMECOLOR_INDEX" val="13"/>
  <p:tag name="KSO_WM_UNIT_TEXT_FILL_TYPE" val="1"/>
  <p:tag name="KSO_WM_TEMPLATE_ASSEMBLE_XID" val="6065703f4054ed1e2fb8149d"/>
  <p:tag name="KSO_WM_TEMPLATE_ASSEMBLE_GROUPID" val="6065703f4054ed1e2fb8149d"/>
  <p:tag name="WM_BEAUTIFY_ZORDER_FLAG_TAG" val="4"/>
</p:tagLst>
</file>

<file path=ppt/tags/tag22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3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diagram20210867_1*i*1"/>
  <p:tag name="KSO_WM_TEMPLATE_CATEGORY" val="diagram"/>
  <p:tag name="KSO_WM_TEMPLATE_INDEX" val="20210867"/>
  <p:tag name="KSO_WM_UNIT_LAYERLEVEL" val="1"/>
  <p:tag name="KSO_WM_TAG_VERSION" val="1.0"/>
  <p:tag name="KSO_WM_BEAUTIFY_FLAG" val="#wm#"/>
  <p:tag name="KSO_WM_UNIT_BLOCK" val="0"/>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UNIT_DEC_AREA_ID" val="997a05cba27c4cb1a34d85dbbaa51057"/>
  <p:tag name="KSO_WM_CHIP_GROUPID" val="5e757c8069be4861f5f86138"/>
  <p:tag name="KSO_WM_CHIP_XID" val="5e757c8069be4861f5f86139"/>
  <p:tag name="KSO_WM_UNIT_FILL_FORE_SCHEMECOLOR_INDEX_BRIGHTNESS" val="0.8"/>
  <p:tag name="KSO_WM_UNIT_FILL_FORE_SCHEMECOLOR_INDEX" val="5"/>
  <p:tag name="KSO_WM_UNIT_FILL_BACK_SCHEMECOLOR_INDEX_BRIGHTNESS" val="0"/>
  <p:tag name="KSO_WM_UNIT_FILL_BACK_SCHEMECOLOR_INDEX" val="14"/>
  <p:tag name="KSO_WM_UNIT_FILL_TYPE" val="2"/>
  <p:tag name="KSO_WM_UNIT_TEXT_FILL_FORE_SCHEMECOLOR_INDEX_BRIGHTNESS" val="0"/>
  <p:tag name="KSO_WM_UNIT_TEXT_FILL_FORE_SCHEMECOLOR_INDEX" val="2"/>
  <p:tag name="KSO_WM_UNIT_TEXT_FILL_TYPE" val="1"/>
  <p:tag name="KSO_WM_UNIT_VALUE" val="768"/>
  <p:tag name="KSO_WM_TEMPLATE_ASSEMBLE_XID" val="60656e9d4054ed1e2fb7fca7"/>
  <p:tag name="KSO_WM_TEMPLATE_ASSEMBLE_GROUPID" val="60656e9d4054ed1e2fb7fca7"/>
  <p:tag name="WM_BEAUTIFY_ZORDER_FLAG_TAG" val="3"/>
</p:tagLst>
</file>

<file path=ppt/tags/tag236.xml><?xml version="1.0" encoding="utf-8"?>
<p:tagLst xmlns:p="http://schemas.openxmlformats.org/presentationml/2006/main">
  <p:tag name="KSO_WM_UNIT_SM_LIMIT_TYPE" val="2"/>
  <p:tag name="KSO_WM_UNIT_HIGHLIGHT" val="0"/>
  <p:tag name="KSO_WM_UNIT_COMPATIBLE" val="0"/>
  <p:tag name="KSO_WM_UNIT_DIAGRAM_ISNUMVISUAL" val="0"/>
  <p:tag name="KSO_WM_UNIT_DIAGRAM_ISREFERUNIT" val="0"/>
  <p:tag name="KSO_WM_UNIT_TYPE" val="i"/>
  <p:tag name="KSO_WM_UNIT_INDEX" val="2"/>
  <p:tag name="KSO_WM_UNIT_ID" val="diagram20210867_1*i*2"/>
  <p:tag name="KSO_WM_TEMPLATE_CATEGORY" val="diagram"/>
  <p:tag name="KSO_WM_TEMPLATE_INDEX" val="20210867"/>
  <p:tag name="KSO_WM_UNIT_LAYERLEVEL" val="1"/>
  <p:tag name="KSO_WM_TAG_VERSION" val="1.0"/>
  <p:tag name="KSO_WM_BEAUTIFY_FLAG" val="#wm#"/>
  <p:tag name="KSO_WM_UNIT_BLOCK" val="0"/>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UNIT_DEC_AREA_ID" val="ddb123fe61164ca0a1ed938374ad4324"/>
  <p:tag name="KSO_WM_CHIP_GROUPID" val="5e757c8069be4861f5f86138"/>
  <p:tag name="KSO_WM_CHIP_XID" val="5e757c8069be4861f5f86139"/>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5"/>
  <p:tag name="KSO_WM_TEMPLATE_ASSEMBLE_XID" val="60656e9d4054ed1e2fb7fca7"/>
  <p:tag name="KSO_WM_TEMPLATE_ASSEMBLE_GROUPID" val="60656e9d4054ed1e2fb7fca7"/>
  <p:tag name="WM_BEAUTIFY_ZORDER_FLAG_TAG" val="4"/>
</p:tagLst>
</file>

<file path=ppt/tags/tag237.xml><?xml version="1.0" encoding="utf-8"?>
<p:tagLst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0867_1*f*1"/>
  <p:tag name="KSO_WM_TEMPLATE_CATEGORY" val="diagram"/>
  <p:tag name="KSO_WM_TEMPLATE_INDEX" val="20210867"/>
  <p:tag name="KSO_WM_UNIT_LAYERLEVEL" val="1"/>
  <p:tag name="KSO_WM_TAG_VERSION" val="1.0"/>
  <p:tag name="KSO_WM_BEAUTIFY_FLAG" val="#wm#"/>
  <p:tag name="KSO_WM_UNIT_DEFAULT_FONT" val="14;20;2"/>
  <p:tag name="KSO_WM_UNIT_BLOCK" val="0"/>
  <p:tag name="KSO_WM_UNIT_VALUE" val="96"/>
  <p:tag name="KSO_WM_UNIT_SHOW_EDIT_AREA_INDICATION" val="1"/>
  <p:tag name="KSO_WM_CHIP_GROUPID" val="5e6b05596848fb12bee65ac8"/>
  <p:tag name="KSO_WM_CHIP_XID" val="5e6b05596848fb12bee65aca"/>
  <p:tag name="KSO_WM_UNIT_DEC_AREA_ID" val="9fa31440948445928d960726c317c46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e18b942e664842409cbdea36c639aa76"/>
  <p:tag name="KSO_WM_UNIT_TEXT_FILL_FORE_SCHEMECOLOR_INDEX_BRIGHTNESS" val="0.25"/>
  <p:tag name="KSO_WM_UNIT_TEXT_FILL_FORE_SCHEMECOLOR_INDEX" val="13"/>
  <p:tag name="KSO_WM_UNIT_TEXT_FILL_TYPE" val="1"/>
  <p:tag name="KSO_WM_TEMPLATE_ASSEMBLE_XID" val="60656e9d4054ed1e2fb7fca7"/>
  <p:tag name="KSO_WM_TEMPLATE_ASSEMBLE_GROUPID" val="60656e9d4054ed1e2fb7fca7"/>
  <p:tag name="WM_BEAUTIFY_ZORDER_FLAG_TAG" val="5"/>
</p:tagLst>
</file>

<file path=ppt/tags/tag238.xml><?xml version="1.0" encoding="utf-8"?>
<p:tagLst xmlns:p="http://schemas.openxmlformats.org/presentationml/2006/main">
  <p:tag name="KSO_WM_UNIT_VALUE" val="1058*1438"/>
  <p:tag name="KSO_WM_UNIT_HIGHLIGHT" val="0"/>
  <p:tag name="KSO_WM_UNIT_COMPATIBLE" val="1"/>
  <p:tag name="KSO_WM_UNIT_DIAGRAM_ISNUMVISUAL" val="0"/>
  <p:tag name="KSO_WM_UNIT_DIAGRAM_ISREFERUNIT" val="0"/>
  <p:tag name="KSO_WM_UNIT_TYPE" val="d"/>
  <p:tag name="KSO_WM_UNIT_INDEX" val="1"/>
  <p:tag name="KSO_WM_UNIT_ID" val="diagram20210867_1*d*1"/>
  <p:tag name="KSO_WM_TEMPLATE_CATEGORY" val="diagram"/>
  <p:tag name="KSO_WM_TEMPLATE_INDEX" val="20210867"/>
  <p:tag name="KSO_WM_UNIT_LAYERLEVEL" val="1"/>
  <p:tag name="KSO_WM_TAG_VERSION" val="1.0"/>
  <p:tag name="KSO_WM_BEAUTIFY_FLAG" val="#wm#"/>
  <p:tag name="KSO_WM_CHIP_GROUPID" val="5e7310da9a230a26b9e88a19"/>
  <p:tag name="KSO_WM_CHIP_XID" val="5e7310da9a230a26b9e88a1a"/>
  <p:tag name="KSO_WM_UNIT_DEC_AREA_ID" val="b2c25fc2b3a045b58003e91268a42b5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b&quot;,&quot;fill_mode&quot;:&quot;full&quot;,&quot;sacle_strategy&quot;:&quot;smart&quot;}"/>
  <p:tag name="KSO_WM_ASSEMBLE_CHIP_INDEX" val="d7587c8e00cf43cca0bf412352a280f8"/>
  <p:tag name="KSO_WM_UNIT_PLACING_PICTURE" val="d7587c8e00cf43cca0bf412352a280f8"/>
  <p:tag name="KSO_WM_UNIT_SUPPORT_UNIT_TYPE" val="[&quot;d&quot;,&quot;θ&quot;]"/>
  <p:tag name="KSO_WM_TEMPLATE_ASSEMBLE_XID" val="60656e9d4054ed1e2fb7fca7"/>
  <p:tag name="KSO_WM_TEMPLATE_ASSEMBLE_GROUPID" val="60656e9d4054ed1e2fb7fca7"/>
  <p:tag name="WM_BEAUTIFY_ZORDER_FLAG_TAG" val="6"/>
  <p:tag name="KSO_WM_UNIT_PLACING_PICTURE_USER_VIEWPORT" val="{&quot;height&quot;:5672.305511811023,&quot;width&quot;:11346.277165354331}"/>
</p:tagLst>
</file>

<file path=ppt/tags/tag23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4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5.xml><?xml version="1.0" encoding="utf-8"?>
<p:tagLst xmlns:p="http://schemas.openxmlformats.org/presentationml/2006/main">
  <p:tag name="KSO_WM_UNIT_BLOCK" val="0"/>
  <p:tag name="KSO_WM_UNIT_SM_LIMIT_TYPE" val="2"/>
  <p:tag name="KSO_WM_UNIT_HIGHLIGHT" val="0"/>
  <p:tag name="KSO_WM_UNIT_COMPATIBLE" val="0"/>
  <p:tag name="KSO_WM_UNIT_DIAGRAM_ISNUMVISUAL" val="0"/>
  <p:tag name="KSO_WM_UNIT_DIAGRAM_ISREFERUNIT" val="0"/>
  <p:tag name="KSO_WM_UNIT_TYPE" val="i"/>
  <p:tag name="KSO_WM_UNIT_INDEX" val="1"/>
  <p:tag name="KSO_WM_UNIT_ID" val="diagram20211051_1*i*1"/>
  <p:tag name="KSO_WM_TEMPLATE_CATEGORY" val="diagram"/>
  <p:tag name="KSO_WM_TEMPLATE_INDEX" val="20211051"/>
  <p:tag name="KSO_WM_UNIT_LAYERLEVEL" val="1"/>
  <p:tag name="KSO_WM_TAG_VERSION" val="1.0"/>
  <p:tag name="KSO_WM_BEAUTIFY_FLAG" val="#wm#"/>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1}"/>
  <p:tag name="KSO_WM_UNIT_DEC_AREA_ID" val="e9873f812e524d0fb7e1a2e0256e75d5"/>
  <p:tag name="KSO_WM_CHIP_GROUPID" val="5e757e9369be4861f5f86151"/>
  <p:tag name="KSO_WM_CHIP_XID" val="5f5f2f928e478fb0c58a92b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VALUE" val="1320"/>
  <p:tag name="KSO_WM_TEMPLATE_ASSEMBLE_XID" val="60656ea44054ed1e2fb7fce2"/>
  <p:tag name="KSO_WM_TEMPLATE_ASSEMBLE_GROUPID" val="60656ea44054ed1e2fb7fce2"/>
  <p:tag name="WM_BEAUTIFY_ZORDER_FLAG_TAG" val="3"/>
</p:tagLst>
</file>

<file path=ppt/tags/tag246.xml><?xml version="1.0" encoding="utf-8"?>
<p:tagLst xmlns:p="http://schemas.openxmlformats.org/presentationml/2006/main">
  <p:tag name="KSO_WM_UNIT_SM_LIMIT_TYPE" val="2"/>
  <p:tag name="KSO_WM_UNIT_HIGHLIGHT" val="0"/>
  <p:tag name="KSO_WM_UNIT_COMPATIBLE" val="0"/>
  <p:tag name="KSO_WM_UNIT_DIAGRAM_ISNUMVISUAL" val="0"/>
  <p:tag name="KSO_WM_UNIT_DIAGRAM_ISREFERUNIT" val="0"/>
  <p:tag name="KSO_WM_UNIT_TYPE" val="i"/>
  <p:tag name="KSO_WM_UNIT_INDEX" val="2"/>
  <p:tag name="KSO_WM_UNIT_ID" val="diagram20211051_1*i*2"/>
  <p:tag name="KSO_WM_TEMPLATE_CATEGORY" val="diagram"/>
  <p:tag name="KSO_WM_TEMPLATE_INDEX" val="20211051"/>
  <p:tag name="KSO_WM_UNIT_LAYERLEVEL" val="1"/>
  <p:tag name="KSO_WM_TAG_VERSION" val="1.0"/>
  <p:tag name="KSO_WM_BEAUTIFY_FLAG" val="#wm#"/>
  <p:tag name="KSO_WM_UNIT_BLOCK" val="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C_AREA_ID" val="c6caebd249174d3d8044106ecfb73dfb"/>
  <p:tag name="KSO_WM_CHIP_GROUPID" val="5e757e9369be4861f5f86151"/>
  <p:tag name="KSO_WM_CHIP_XID" val="5f5f2f928e478fb0c58a92be"/>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 name="KSO_WM_TEMPLATE_ASSEMBLE_XID" val="60656ea44054ed1e2fb7fce2"/>
  <p:tag name="KSO_WM_TEMPLATE_ASSEMBLE_GROUPID" val="60656ea44054ed1e2fb7fce2"/>
  <p:tag name="WM_BEAUTIFY_ZORDER_FLAG_TAG" val="4"/>
</p:tagLst>
</file>

<file path=ppt/tags/tag247.xml><?xml version="1.0" encoding="utf-8"?>
<p:tagLst xmlns:p="http://schemas.openxmlformats.org/presentationml/2006/main">
  <p:tag name="KSO_WM_UNIT_SM_LIMIT_TYPE" val="2"/>
  <p:tag name="KSO_WM_UNIT_HIGHLIGHT" val="0"/>
  <p:tag name="KSO_WM_UNIT_COMPATIBLE" val="0"/>
  <p:tag name="KSO_WM_UNIT_DIAGRAM_ISNUMVISUAL" val="0"/>
  <p:tag name="KSO_WM_UNIT_DIAGRAM_ISREFERUNIT" val="0"/>
  <p:tag name="KSO_WM_UNIT_TYPE" val="i"/>
  <p:tag name="KSO_WM_UNIT_INDEX" val="3"/>
  <p:tag name="KSO_WM_UNIT_ID" val="diagram20211051_1*i*3"/>
  <p:tag name="KSO_WM_TEMPLATE_CATEGORY" val="diagram"/>
  <p:tag name="KSO_WM_TEMPLATE_INDEX" val="20211051"/>
  <p:tag name="KSO_WM_UNIT_LAYERLEVEL" val="1"/>
  <p:tag name="KSO_WM_TAG_VERSION" val="1.0"/>
  <p:tag name="KSO_WM_BEAUTIFY_FLAG" val="#wm#"/>
  <p:tag name="KSO_WM_UNIT_BLOCK" val="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EC_AREA_ID" val="b8b40de74c0541c590e79b004c1b3527"/>
  <p:tag name="KSO_WM_CHIP_GROUPID" val="5e757e9369be4861f5f86151"/>
  <p:tag name="KSO_WM_CHIP_XID" val="5f5f2f928e478fb0c58a92be"/>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 name="KSO_WM_TEMPLATE_ASSEMBLE_XID" val="60656ea44054ed1e2fb7fce2"/>
  <p:tag name="KSO_WM_TEMPLATE_ASSEMBLE_GROUPID" val="60656ea44054ed1e2fb7fce2"/>
  <p:tag name="WM_BEAUTIFY_ZORDER_FLAG_TAG" val="5"/>
</p:tagLst>
</file>

<file path=ppt/tags/tag2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51_1*f*1"/>
  <p:tag name="KSO_WM_TEMPLATE_CATEGORY" val="diagram"/>
  <p:tag name="KSO_WM_TEMPLATE_INDEX" val="20211051"/>
  <p:tag name="KSO_WM_UNIT_LAYERLEVEL" val="1"/>
  <p:tag name="KSO_WM_TAG_VERSION" val="1.0"/>
  <p:tag name="KSO_WM_BEAUTIFY_FLAG" val="#wm#"/>
  <p:tag name="KSO_WM_UNIT_DEFAULT_FONT" val="14;20;2"/>
  <p:tag name="KSO_WM_UNIT_BLOCK" val="0"/>
  <p:tag name="KSO_WM_UNIT_VALUE" val="56"/>
  <p:tag name="KSO_WM_UNIT_SHOW_EDIT_AREA_INDICATION" val="1"/>
  <p:tag name="KSO_WM_CHIP_GROUPID" val="5e6b05596848fb12bee65ac8"/>
  <p:tag name="KSO_WM_CHIP_XID" val="5e6b05596848fb12bee65aca"/>
  <p:tag name="KSO_WM_UNIT_DEC_AREA_ID" val="fa23e79076be41119ad642c4cda491b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80ce386d980456f8564befea39e3cb3"/>
  <p:tag name="KSO_WM_UNIT_TEXT_FILL_FORE_SCHEMECOLOR_INDEX_BRIGHTNESS" val="0.25"/>
  <p:tag name="KSO_WM_UNIT_TEXT_FILL_FORE_SCHEMECOLOR_INDEX" val="13"/>
  <p:tag name="KSO_WM_UNIT_TEXT_FILL_TYPE" val="1"/>
  <p:tag name="KSO_WM_TEMPLATE_ASSEMBLE_XID" val="60656ea44054ed1e2fb7fce2"/>
  <p:tag name="KSO_WM_TEMPLATE_ASSEMBLE_GROUPID" val="60656ea44054ed1e2fb7fce2"/>
  <p:tag name="WM_BEAUTIFY_ZORDER_FLAG_TAG" val="6"/>
</p:tagLst>
</file>

<file path=ppt/tags/tag249.xml><?xml version="1.0" encoding="utf-8"?>
<p:tagLst xmlns:p="http://schemas.openxmlformats.org/presentationml/2006/main">
  <p:tag name="KSO_WM_UNIT_VALUE" val="1142*1565"/>
  <p:tag name="KSO_WM_UNIT_HIGHLIGHT" val="0"/>
  <p:tag name="KSO_WM_UNIT_COMPATIBLE" val="1"/>
  <p:tag name="KSO_WM_UNIT_DIAGRAM_ISNUMVISUAL" val="0"/>
  <p:tag name="KSO_WM_UNIT_DIAGRAM_ISREFERUNIT" val="0"/>
  <p:tag name="KSO_WM_UNIT_TYPE" val="d"/>
  <p:tag name="KSO_WM_UNIT_INDEX" val="1"/>
  <p:tag name="KSO_WM_UNIT_ID" val="diagram20211051_1*d*1"/>
  <p:tag name="KSO_WM_TEMPLATE_CATEGORY" val="diagram"/>
  <p:tag name="KSO_WM_TEMPLATE_INDEX" val="20211051"/>
  <p:tag name="KSO_WM_UNIT_LAYERLEVEL" val="1"/>
  <p:tag name="KSO_WM_TAG_VERSION" val="1.0"/>
  <p:tag name="KSO_WM_BEAUTIFY_FLAG" val="#wm#"/>
  <p:tag name="KSO_WM_CHIP_GROUPID" val="5e7310da9a230a26b9e88a19"/>
  <p:tag name="KSO_WM_CHIP_XID" val="5e7310da9a230a26b9e88a1a"/>
  <p:tag name="KSO_WM_UNIT_DEC_AREA_ID" val="f2876e609c7144a48ef7013c55026be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902a4d0b8544cc19ecd8dfac07ae853"/>
  <p:tag name="KSO_WM_UNIT_PLACING_PICTURE" val="9902a4d0b8544cc19ecd8dfac07ae853"/>
  <p:tag name="KSO_WM_UNIT_SUPPORT_UNIT_TYPE" val="[&quot;l&quot;,&quot;m&quot;,&quot;n&quot;,&quot;o&quot;,&quot;p&quot;,&quot;q&quot;,&quot;r&quot;,&quot;δ&quot;,&quot;ε&quot;,&quot;ζ&quot;,&quot;η&quot;,&quot;d&quot;,&quot;α&quot;,&quot;β&quot;,&quot;θ&quot;]"/>
  <p:tag name="KSO_WM_TEMPLATE_ASSEMBLE_XID" val="60656ea44054ed1e2fb7fce2"/>
  <p:tag name="KSO_WM_TEMPLATE_ASSEMBLE_GROUPID" val="60656ea44054ed1e2fb7fce2"/>
  <p:tag name="WM_BEAUTIFY_ZORDER_FLAG_TAG" val="7"/>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2164_1*i*4"/>
  <p:tag name="KSO_WM_TEMPLATE_CATEGORY" val="diagram"/>
  <p:tag name="KSO_WM_TEMPLATE_INDEX" val="20212164"/>
  <p:tag name="KSO_WM_UNIT_LAYERLEVEL" val="1"/>
  <p:tag name="KSO_WM_TAG_VERSION" val="1.0"/>
  <p:tag name="KSO_WM_BEAUTIFY_FLAG" val="#wm#"/>
  <p:tag name="KSO_WM_UNIT_BLOCK" val="0"/>
  <p:tag name="KSO_WM_UNIT_SM_LIMIT_TYPE" val="2"/>
  <p:tag name="KSO_WM_UNIT_DECORATE_INFO" val="{&quot;DecorateInfoH&quot;:{&quot;IsAbs&quot;:true},&quot;DecorateInfoW&quot;:{&quot;IsAbs&quot;:true},&quot;DecorateInfoX&quot;:{&quot;IsAbs&quot;:true,&quot;Pos&quot;:1},&quot;DecorateInfoY&quot;:{&quot;IsAbs&quot;:true,&quot;Pos&quot;:1},&quot;ReferentInfo&quot;:{&quot;Id&quot;:&quot;6b3243ce5bf44e82ae087d7aca909ef4&quot;,&quot;X&quot;:{&quot;Pos&quot;:1},&quot;Y&quot;:{&quot;Pos&quot;:1}},&quot;whChangeMode&quot;:0}"/>
  <p:tag name="KSO_WM_UNIT_DEC_AREA_ID" val="a824fc437a8e43838f008304c1a77458"/>
  <p:tag name="KSO_WM_CHIP_GROUPID" val="5eedbca6fa6683b8872baa7d"/>
  <p:tag name="KSO_WM_CHIP_XID" val="5eedbca6fa6683b8872baa7e"/>
  <p:tag name="KSO_WM_UNIT_SHADOW_SCHEMECOLOR_INDEX_BRIGHTNESS" val="0.05"/>
  <p:tag name="KSO_WM_UNIT_SHADOW_SCHEMECOLOR_INDEX" val="13"/>
  <p:tag name="KSO_WM_UNIT_TEXT_FILL_FORE_SCHEMECOLOR_INDEX_BRIGHTNESS" val="0"/>
  <p:tag name="KSO_WM_UNIT_TEXT_FILL_FORE_SCHEMECOLOR_INDEX" val="14"/>
  <p:tag name="KSO_WM_UNIT_TEXT_FILL_TYPE" val="1"/>
  <p:tag name="KSO_WM_UNIT_VALUE" val="480"/>
  <p:tag name="KSO_WM_TEMPLATE_ASSEMBLE_XID" val="60656f2f4054ed1e2fb80513"/>
  <p:tag name="KSO_WM_TEMPLATE_ASSEMBLE_GROUPID" val="60656f2f4054ed1e2fb80513"/>
  <p:tag name="WM_BEAUTIFY_ZORDER_FLAG_TAG" val="6"/>
</p:tagLst>
</file>

<file path=ppt/tags/tag25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5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2164_1*i*1"/>
  <p:tag name="KSO_WM_TEMPLATE_CATEGORY" val="diagram"/>
  <p:tag name="KSO_WM_TEMPLATE_INDEX" val="20212164"/>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DEC_AREA_ID" val="544e3ac726024a87a4e983faf016091e"/>
  <p:tag name="KSO_WM_CHIP_GROUPID" val="5eedbca6fa6683b8872baa7d"/>
  <p:tag name="KSO_WM_CHIP_XID" val="5eedbca6fa6683b8872baa7e"/>
  <p:tag name="KSO_WM_UNIT_TEXT_FILL_FORE_SCHEMECOLOR_INDEX_BRIGHTNESS" val="0"/>
  <p:tag name="KSO_WM_UNIT_TEXT_FILL_FORE_SCHEMECOLOR_INDEX" val="2"/>
  <p:tag name="KSO_WM_UNIT_TEXT_FILL_TYPE" val="1"/>
  <p:tag name="KSO_WM_UNIT_VALUE" val="675"/>
  <p:tag name="KSO_WM_TEMPLATE_ASSEMBLE_XID" val="60656f2f4054ed1e2fb80513"/>
  <p:tag name="KSO_WM_TEMPLATE_ASSEMBLE_GROUPID" val="60656f2f4054ed1e2fb80513"/>
  <p:tag name="WM_BEAUTIFY_ZORDER_FLAG_TAG" val="3"/>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2164_1*i*2"/>
  <p:tag name="KSO_WM_TEMPLATE_CATEGORY" val="diagram"/>
  <p:tag name="KSO_WM_TEMPLATE_INDEX" val="20212164"/>
  <p:tag name="KSO_WM_UNIT_LAYERLEVEL" val="1"/>
  <p:tag name="KSO_WM_TAG_VERSION" val="1.0"/>
  <p:tag name="KSO_WM_BEAUTIFY_FLAG" val="#wm#"/>
  <p:tag name="KSO_WM_UNIT_SM_LIMIT_TYPE" val="2"/>
  <p:tag name="KSO_WM_UNIT_BLOCK" val="0"/>
  <p:tag name="KSO_WM_UNIT_DEC_AREA_ID" val="a9c2b6eb11da47fb875a3341252664a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ca6fa6683b8872baa7d"/>
  <p:tag name="KSO_WM_CHIP_XID" val="5eedbca6fa6683b8872baa7e"/>
  <p:tag name="KSO_WM_UNIT_VALUE" val="20"/>
  <p:tag name="KSO_WM_TEMPLATE_ASSEMBLE_XID" val="60656f2f4054ed1e2fb80513"/>
  <p:tag name="KSO_WM_TEMPLATE_ASSEMBLE_GROUPID" val="60656f2f4054ed1e2fb80513"/>
  <p:tag name="WM_BEAUTIFY_ZORDER_FLAG_TAG" val="4"/>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2164_1*i*3"/>
  <p:tag name="KSO_WM_TEMPLATE_CATEGORY" val="diagram"/>
  <p:tag name="KSO_WM_TEMPLATE_INDEX" val="20212164"/>
  <p:tag name="KSO_WM_UNIT_LAYERLEVEL" val="1"/>
  <p:tag name="KSO_WM_TAG_VERSION" val="1.0"/>
  <p:tag name="KSO_WM_BEAUTIFY_FLAG" val="#wm#"/>
  <p:tag name="KSO_WM_UNIT_SM_LIMIT_TYPE" val="2"/>
  <p:tag name="KSO_WM_UNIT_BLOCK" val="0"/>
  <p:tag name="KSO_WM_UNIT_DEC_AREA_ID" val="30c65084b8f1453cb909e9c6048ae1c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edbca6fa6683b8872baa7d"/>
  <p:tag name="KSO_WM_CHIP_XID" val="5eedbca6fa6683b8872baa7e"/>
  <p:tag name="KSO_WM_UNIT_TEXT_FILL_FORE_SCHEMECOLOR_INDEX_BRIGHTNESS" val="0"/>
  <p:tag name="KSO_WM_UNIT_TEXT_FILL_FORE_SCHEMECOLOR_INDEX" val="14"/>
  <p:tag name="KSO_WM_UNIT_TEXT_FILL_TYPE" val="1"/>
  <p:tag name="KSO_WM_UNIT_VALUE" val="3"/>
  <p:tag name="KSO_WM_TEMPLATE_ASSEMBLE_XID" val="60656f2f4054ed1e2fb80513"/>
  <p:tag name="KSO_WM_TEMPLATE_ASSEMBLE_GROUPID" val="60656f2f4054ed1e2fb80513"/>
  <p:tag name="WM_BEAUTIFY_ZORDER_FLAG_TAG" val="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TEXT_SUBTYPE" val="a"/>
  <p:tag name="KSO_WM_UNIT_SUBTYPE" val="a"/>
  <p:tag name="KSO_WM_UNIT_PRESET_TEXT" val="单击此处添加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164_1*f*1"/>
  <p:tag name="KSO_WM_TEMPLATE_CATEGORY" val="diagram"/>
  <p:tag name="KSO_WM_TEMPLATE_INDEX" val="20212164"/>
  <p:tag name="KSO_WM_UNIT_LAYERLEVEL" val="1"/>
  <p:tag name="KSO_WM_TAG_VERSION" val="1.0"/>
  <p:tag name="KSO_WM_BEAUTIFY_FLAG" val="#wm#"/>
  <p:tag name="KSO_WM_UNIT_DEFAULT_FONT" val="14;20;2"/>
  <p:tag name="KSO_WM_UNIT_BLOCK" val="0"/>
  <p:tag name="KSO_WM_UNIT_VALUE" val="42"/>
  <p:tag name="KSO_WM_UNIT_SHOW_EDIT_AREA_INDICATION" val="1"/>
  <p:tag name="KSO_WM_CHIP_GROUPID" val="5e6b05596848fb12bee65ac8"/>
  <p:tag name="KSO_WM_CHIP_XID" val="5e6b05596848fb12bee65aca"/>
  <p:tag name="KSO_WM_UNIT_DEC_AREA_ID" val="7131ab849c6747aaa59acee7b37d416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8d3f9e3f5eb9464a92685545fce7870d"/>
  <p:tag name="KSO_WM_UNIT_SUPPORT_BIG_FONT" val="1"/>
  <p:tag name="KSO_WM_UNIT_TEXT_FILL_FORE_SCHEMECOLOR_INDEX_BRIGHTNESS" val="0.25"/>
  <p:tag name="KSO_WM_UNIT_TEXT_FILL_FORE_SCHEMECOLOR_INDEX" val="13"/>
  <p:tag name="KSO_WM_UNIT_TEXT_FILL_TYPE" val="1"/>
  <p:tag name="KSO_WM_TEMPLATE_ASSEMBLE_XID" val="60656f2f4054ed1e2fb80513"/>
  <p:tag name="KSO_WM_TEMPLATE_ASSEMBLE_GROUPID" val="60656f2f4054ed1e2fb80513"/>
  <p:tag name="WM_BEAUTIFY_ZORDER_FLAG_TAG" val="7"/>
</p:tagLst>
</file>

<file path=ppt/tags/tag261.xml><?xml version="1.0" encoding="utf-8"?>
<p:tagLst xmlns:p="http://schemas.openxmlformats.org/presentationml/2006/main">
  <p:tag name="KSO_WM_UNIT_VALUE" val="1227*1227"/>
  <p:tag name="KSO_WM_UNIT_HIGHLIGHT" val="0"/>
  <p:tag name="KSO_WM_UNIT_COMPATIBLE" val="1"/>
  <p:tag name="KSO_WM_UNIT_DIAGRAM_ISNUMVISUAL" val="0"/>
  <p:tag name="KSO_WM_UNIT_DIAGRAM_ISREFERUNIT" val="0"/>
  <p:tag name="KSO_WM_UNIT_TYPE" val="d"/>
  <p:tag name="KSO_WM_UNIT_INDEX" val="1"/>
  <p:tag name="KSO_WM_UNIT_ID" val="diagram20212164_1*d*1"/>
  <p:tag name="KSO_WM_TEMPLATE_CATEGORY" val="diagram"/>
  <p:tag name="KSO_WM_TEMPLATE_INDEX" val="20212164"/>
  <p:tag name="KSO_WM_UNIT_LAYERLEVEL" val="1"/>
  <p:tag name="KSO_WM_TAG_VERSION" val="1.0"/>
  <p:tag name="KSO_WM_BEAUTIFY_FLAG" val="#wm#"/>
  <p:tag name="KSO_WM_CHIP_GROUPID" val="5e7310da9a230a26b9e88a19"/>
  <p:tag name="KSO_WM_CHIP_XID" val="5e7310da9a230a26b9e88a1a"/>
  <p:tag name="KSO_WM_UNIT_DEC_AREA_ID" val="6b3243ce5bf44e82ae087d7aca909ef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f018424ed5b4f90a1ea072c6397a6a1"/>
  <p:tag name="KSO_WM_UNIT_PLACING_PICTURE" val="5f018424ed5b4f90a1ea072c6397a6a1"/>
  <p:tag name="KSO_WM_UNIT_SUPPORT_BIG_FONT" val="1"/>
  <p:tag name="KSO_WM_UNIT_SUPPORT_UNIT_TYPE" val="[&quot;d&quot;,&quot;α&quot;,&quot;β&quot;,&quot;θ&quot;]"/>
  <p:tag name="KSO_WM_TEMPLATE_ASSEMBLE_XID" val="60656f2f4054ed1e2fb80513"/>
  <p:tag name="KSO_WM_TEMPLATE_ASSEMBLE_GROUPID" val="60656f2f4054ed1e2fb80513"/>
  <p:tag name="WM_BEAUTIFY_ZORDER_FLAG_TAG" val="8"/>
  <p:tag name="KSO_WM_UNIT_PLACING_PICTURE_USER_VIEWPORT" val="{&quot;height&quot;:3691.8409448818898,&quot;width&quot;:7383.724409448819}"/>
</p:tagLst>
</file>

<file path=ppt/tags/tag26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645_1*f*1"/>
  <p:tag name="KSO_WM_TEMPLATE_CATEGORY" val="diagram"/>
  <p:tag name="KSO_WM_TEMPLATE_INDEX" val="20212645"/>
  <p:tag name="KSO_WM_UNIT_LAYERLEVEL" val="1"/>
  <p:tag name="KSO_WM_TAG_VERSION" val="1.0"/>
  <p:tag name="KSO_WM_BEAUTIFY_FLAG" val="#wm#"/>
  <p:tag name="KSO_WM_UNIT_DEFAULT_FONT" val="14;20;2"/>
  <p:tag name="KSO_WM_UNIT_BLOCK" val="0"/>
  <p:tag name="KSO_WM_UNIT_VALUE" val="64"/>
  <p:tag name="KSO_WM_UNIT_SHOW_EDIT_AREA_INDICATION" val="1"/>
  <p:tag name="KSO_WM_CHIP_GROUPID" val="5e6b05596848fb12bee65ac8"/>
  <p:tag name="KSO_WM_CHIP_XID" val="5e6b05596848fb12bee65aca"/>
  <p:tag name="KSO_WM_UNIT_DEC_AREA_ID" val="b6b39df81e38446da897721cdd2a329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a1b8d362b8974d5aa0e99571d01defee"/>
  <p:tag name="KSO_WM_UNIT_TEXT_FILL_FORE_SCHEMECOLOR_INDEX_BRIGHTNESS" val="0.25"/>
  <p:tag name="KSO_WM_UNIT_TEXT_FILL_FORE_SCHEMECOLOR_INDEX" val="13"/>
  <p:tag name="KSO_WM_UNIT_TEXT_FILL_TYPE" val="1"/>
  <p:tag name="KSO_WM_TEMPLATE_ASSEMBLE_XID" val="60656f514054ed1e2fb807b2"/>
  <p:tag name="KSO_WM_TEMPLATE_ASSEMBLE_GROUPID" val="60656f514054ed1e2fb807b2"/>
  <p:tag name="WM_BEAUTIFY_ZORDER_FLAG_TAG" val="4"/>
</p:tagLst>
</file>

<file path=ppt/tags/tag269.xml><?xml version="1.0" encoding="utf-8"?>
<p:tagLst xmlns:p="http://schemas.openxmlformats.org/presentationml/2006/main">
  <p:tag name="KSO_WM_UNIT_VALUE" val="973*1692"/>
  <p:tag name="KSO_WM_UNIT_HIGHLIGHT" val="0"/>
  <p:tag name="KSO_WM_UNIT_COMPATIBLE" val="1"/>
  <p:tag name="KSO_WM_UNIT_DIAGRAM_ISNUMVISUAL" val="0"/>
  <p:tag name="KSO_WM_UNIT_DIAGRAM_ISREFERUNIT" val="0"/>
  <p:tag name="KSO_WM_UNIT_TYPE" val="d"/>
  <p:tag name="KSO_WM_UNIT_INDEX" val="1"/>
  <p:tag name="KSO_WM_UNIT_ID" val="diagram20212645_1*d*1"/>
  <p:tag name="KSO_WM_TEMPLATE_CATEGORY" val="diagram"/>
  <p:tag name="KSO_WM_TEMPLATE_INDEX" val="20212645"/>
  <p:tag name="KSO_WM_UNIT_LAYERLEVEL" val="1"/>
  <p:tag name="KSO_WM_TAG_VERSION" val="1.0"/>
  <p:tag name="KSO_WM_BEAUTIFY_FLAG" val="#wm#"/>
  <p:tag name="KSO_WM_CHIP_GROUPID" val="5e7310da9a230a26b9e88a19"/>
  <p:tag name="KSO_WM_CHIP_XID" val="5e7310da9a230a26b9e88a1a"/>
  <p:tag name="KSO_WM_UNIT_DEC_AREA_ID" val="82295de0c9904d8397a6e503f12afad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c3c814740a44818146a34ca93d4fff"/>
  <p:tag name="KSO_WM_UNIT_PLACING_PICTURE" val="c9c3c814740a44818146a34ca93d4fff"/>
  <p:tag name="KSO_WM_UNIT_SUPPORT_UNIT_TYPE" val="[&quot;d&quot;,&quot;θ&quot;]"/>
  <p:tag name="KSO_WM_TEMPLATE_ASSEMBLE_XID" val="60656f514054ed1e2fb807b2"/>
  <p:tag name="KSO_WM_TEMPLATE_ASSEMBLE_GROUPID" val="60656f514054ed1e2fb807b2"/>
  <p:tag name="WM_BEAUTIFY_ZORDER_FLAG_TAG" val="5"/>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BLOCK" val="0"/>
  <p:tag name="KSO_WM_UNIT_SM_LIMIT_TYPE" val="2"/>
  <p:tag name="KSO_WM_UNIT_DEC_AREA_ID" val="048b1570465242f39166aec647b487b0"/>
  <p:tag name="KSO_WM_UNIT_HIGHLIGHT" val="0"/>
  <p:tag name="KSO_WM_UNIT_COMPATIBLE" val="0"/>
  <p:tag name="KSO_WM_UNIT_DIAGRAM_ISNUMVISUAL" val="0"/>
  <p:tag name="KSO_WM_UNIT_DIAGRAM_ISREFERUNIT" val="0"/>
  <p:tag name="KSO_WM_UNIT_TYPE" val="i"/>
  <p:tag name="KSO_WM_UNIT_INDEX" val="2"/>
  <p:tag name="KSO_WM_UNIT_ID" val="diagram20212645_1*i*2"/>
  <p:tag name="KSO_WM_TEMPLATE_CATEGORY" val="diagram"/>
  <p:tag name="KSO_WM_TEMPLATE_INDEX" val="20212645"/>
  <p:tag name="KSO_WM_UNIT_LAYERLEVEL" val="1"/>
  <p:tag name="KSO_WM_TAG_VERSION" val="1.0"/>
  <p:tag name="KSO_WM_BEAUTIFY_FLAG" val="#wm#"/>
  <p:tag name="KSO_WM_UNIT_DECORATE_INFO" val="{&quot;DecorateInfoH&quot;:{&quot;IsAbs&quot;:true},&quot;DecorateInfoW&quot;:{&quot;IsAbs&quot;:true},&quot;DecorateInfoX&quot;:{&quot;IsAbs&quot;:true,&quot;Pos&quot;:1},&quot;DecorateInfoY&quot;:{&quot;IsAbs&quot;:true,&quot;Pos&quot;:1},&quot;ReferentInfo&quot;:{&quot;Id&quot;:&quot;82295de0c9904d8397a6e503f12afad1&quot;,&quot;X&quot;:{&quot;Pos&quot;:1},&quot;Y&quot;:{&quot;Pos&quot;:1}},&quot;whChangeMode&quot;:0}"/>
  <p:tag name="KSO_WM_CHIP_GROUPID" val="5e6effd1605d5daf04fe5f9d"/>
  <p:tag name="KSO_WM_CHIP_XID" val="5e6effd1605d5daf04fe5f9e"/>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435"/>
  <p:tag name="KSO_WM_TEMPLATE_ASSEMBLE_XID" val="60656f514054ed1e2fb807b2"/>
  <p:tag name="KSO_WM_TEMPLATE_ASSEMBLE_GROUPID" val="60656f514054ed1e2fb807b2"/>
  <p:tag name="WM_BEAUTIFY_ZORDER_FLAG_TAG" val="6"/>
</p:tagLst>
</file>

<file path=ppt/tags/tag27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7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7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7.xml><?xml version="1.0" encoding="utf-8"?>
<p:tagLst xmlns:p="http://schemas.openxmlformats.org/presentationml/2006/main">
  <p:tag name="KSO_WM_UNIT_VALUE" val="550*2200"/>
  <p:tag name="KSO_WM_UNIT_HIGHLIGHT" val="0"/>
  <p:tag name="KSO_WM_UNIT_COMPATIBLE" val="0"/>
  <p:tag name="KSO_WM_UNIT_DIAGRAM_ISNUMVISUAL" val="0"/>
  <p:tag name="KSO_WM_UNIT_DIAGRAM_ISREFERUNIT" val="0"/>
  <p:tag name="KSO_WM_UNIT_TYPE" val="d"/>
  <p:tag name="KSO_WM_UNIT_INDEX" val="1"/>
  <p:tag name="KSO_WM_UNIT_ID" val="diagram20211962_1*d*1"/>
  <p:tag name="KSO_WM_TEMPLATE_CATEGORY" val="diagram"/>
  <p:tag name="KSO_WM_TEMPLATE_INDEX" val="20211962"/>
  <p:tag name="KSO_WM_UNIT_LAYERLEVEL" val="1"/>
  <p:tag name="KSO_WM_TAG_VERSION" val="1.0"/>
  <p:tag name="KSO_WM_BEAUTIFY_FLAG" val="#wm#"/>
  <p:tag name="KSO_WM_CHIP_GROUPID" val="5e7310da9a230a26b9e88a19"/>
  <p:tag name="KSO_WM_CHIP_XID" val="5e7310da9a230a26b9e88a1a"/>
  <p:tag name="KSO_WM_UNIT_DEC_AREA_ID" val="44fc6e434e764fcbbdfe7f74cfd6dc5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b&quot;,&quot;fill_mode&quot;:&quot;full&quot;,&quot;sacle_strategy&quot;:&quot;smart&quot;}"/>
  <p:tag name="KSO_WM_ASSEMBLE_CHIP_INDEX" val="7b9c2d1c8d7d4e5793175106b3e48ec4"/>
  <p:tag name="KSO_WM_UNIT_PLACING_PICTURE" val="7b9c2d1c8d7d4e5793175106b3e48ec4"/>
  <p:tag name="KSO_WM_UNIT_SUPPORT_UNIT_TYPE" val="[&quot;d&quot;,&quot;α&quot;,&quot;β&quot;,&quot;θ&quot;]"/>
  <p:tag name="KSO_WM_TEMPLATE_ASSEMBLE_XID" val="60656f154054ed1e2fb8032d"/>
  <p:tag name="KSO_WM_TEMPLATE_ASSEMBLE_GROUPID" val="60656f154054ed1e2fb8032d"/>
  <p:tag name="WM_BEAUTIFY_ZORDER_FLAG_TAG" val="4"/>
</p:tagLst>
</file>

<file path=ppt/tags/tag2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962_1*f*1"/>
  <p:tag name="KSO_WM_TEMPLATE_CATEGORY" val="diagram"/>
  <p:tag name="KSO_WM_TEMPLATE_INDEX" val="20211962"/>
  <p:tag name="KSO_WM_UNIT_LAYERLEVEL" val="1"/>
  <p:tag name="KSO_WM_TAG_VERSION" val="1.0"/>
  <p:tag name="KSO_WM_BEAUTIFY_FLAG" val="#wm#"/>
  <p:tag name="KSO_WM_UNIT_DEFAULT_FONT" val="14;20;2"/>
  <p:tag name="KSO_WM_UNIT_BLOCK" val="0"/>
  <p:tag name="KSO_WM_UNIT_VALUE" val="204"/>
  <p:tag name="KSO_WM_UNIT_SHOW_EDIT_AREA_INDICATION" val="1"/>
  <p:tag name="KSO_WM_CHIP_GROUPID" val="5e6b05596848fb12bee65ac8"/>
  <p:tag name="KSO_WM_CHIP_XID" val="5e6b05596848fb12bee65aca"/>
  <p:tag name="KSO_WM_UNIT_DEC_AREA_ID" val="bddaa79ff66248e1affdcdab873b15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t&quot;,&quot;fill_mode&quot;:&quot;full&quot;,&quot;sacle_strategy&quot;:&quot;smart&quot;}"/>
  <p:tag name="KSO_WM_ASSEMBLE_CHIP_INDEX" val="e539facaed7a4d6789e0a8188a94695b"/>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154054ed1e2fb8032d"/>
  <p:tag name="KSO_WM_TEMPLATE_ASSEMBLE_GROUPID" val="60656f154054ed1e2fb8032d"/>
  <p:tag name="WM_BEAUTIFY_ZORDER_FLAG_TAG" val="5"/>
</p:tagLst>
</file>

<file path=ppt/tags/tag27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218_1*f*1"/>
  <p:tag name="KSO_WM_TEMPLATE_CATEGORY" val="diagram"/>
  <p:tag name="KSO_WM_TEMPLATE_INDEX" val="20212218"/>
  <p:tag name="KSO_WM_UNIT_LAYERLEVEL" val="1"/>
  <p:tag name="KSO_WM_TAG_VERSION" val="1.0"/>
  <p:tag name="KSO_WM_BEAUTIFY_FLAG" val="#wm#"/>
  <p:tag name="KSO_WM_UNIT_DEFAULT_FONT" val="14;20;2"/>
  <p:tag name="KSO_WM_UNIT_BLOCK" val="0"/>
  <p:tag name="KSO_WM_UNIT_VALUE" val="448"/>
  <p:tag name="KSO_WM_UNIT_SHOW_EDIT_AREA_INDICATION" val="1"/>
  <p:tag name="KSO_WM_CHIP_GROUPID" val="5e6b05596848fb12bee65ac8"/>
  <p:tag name="KSO_WM_CHIP_XID" val="5e6b05596848fb12bee65aca"/>
  <p:tag name="KSO_WM_UNIT_DEC_AREA_ID" val="710aa835a84943c5bff75efac247b8d1"/>
  <p:tag name="KSO_WM_CHIP_FILLAREA_FILL_RULE" val="{&quot;fill_align&quot;:&quot;lt&quot;,&quot;fill_mode&quot;:&quot;full&quot;,&quot;sacle_strategy&quot;:&quot;smart&quot;}"/>
  <p:tag name="KSO_WM_ASSEMBLE_CHIP_INDEX" val="fcde135a8b5e4364b060a21abf2c88fa"/>
  <p:tag name="KSO_WM_UNIT_TEXT_FILL_FORE_SCHEMECOLOR_INDEX_BRIGHTNESS" val="0.25"/>
  <p:tag name="KSO_WM_UNIT_TEXT_FILL_FORE_SCHEMECOLOR_INDEX" val="13"/>
  <p:tag name="KSO_WM_UNIT_TEXT_FILL_TYPE" val="1"/>
  <p:tag name="KSO_WM_TEMPLATE_ASSEMBLE_XID" val="60656f2e4054ed1e2fb80509"/>
  <p:tag name="KSO_WM_TEMPLATE_ASSEMBLE_GROUPID" val="60656f2e4054ed1e2fb80509"/>
  <p:tag name="WM_BEAUTIFY_ZORDER_FLAG_TAG" val="4"/>
</p:tagLst>
</file>

<file path=ppt/tags/tag286.xml><?xml version="1.0" encoding="utf-8"?>
<p:tagLst xmlns:p="http://schemas.openxmlformats.org/presentationml/2006/main">
  <p:tag name="KSO_WM_UNIT_VALUE" val="550*550"/>
  <p:tag name="KSO_WM_UNIT_HIGHLIGHT" val="0"/>
  <p:tag name="KSO_WM_UNIT_COMPATIBLE" val="0"/>
  <p:tag name="KSO_WM_UNIT_DIAGRAM_ISNUMVISUAL" val="0"/>
  <p:tag name="KSO_WM_UNIT_DIAGRAM_ISREFERUNIT" val="0"/>
  <p:tag name="KSO_WM_UNIT_TYPE" val="d"/>
  <p:tag name="KSO_WM_UNIT_INDEX" val="1"/>
  <p:tag name="KSO_WM_UNIT_ID" val="diagram20212218_1*d*1"/>
  <p:tag name="KSO_WM_TEMPLATE_CATEGORY" val="diagram"/>
  <p:tag name="KSO_WM_TEMPLATE_INDEX" val="20212218"/>
  <p:tag name="KSO_WM_UNIT_LAYERLEVEL" val="1"/>
  <p:tag name="KSO_WM_TAG_VERSION" val="1.0"/>
  <p:tag name="KSO_WM_BEAUTIFY_FLAG" val="#wm#"/>
  <p:tag name="KSO_WM_CHIP_GROUPID" val="5e7310da9a230a26b9e88a19"/>
  <p:tag name="KSO_WM_CHIP_XID" val="5e7310da9a230a26b9e88a1a"/>
  <p:tag name="KSO_WM_UNIT_DEC_AREA_ID" val="2b32f073a63e44ec98017386be452294"/>
  <p:tag name="KSO_WM_CHIP_FILLAREA_FILL_RULE" val="{&quot;fill_align&quot;:&quot;rt&quot;,&quot;fill_mode&quot;:&quot;full&quot;,&quot;sacle_strategy&quot;:&quot;smart&quot;}"/>
  <p:tag name="KSO_WM_ASSEMBLE_CHIP_INDEX" val="a89941cca8b846368910b506219f0467"/>
  <p:tag name="KSO_WM_UNIT_PLACING_PICTURE" val="a89941cca8b846368910b506219f0467"/>
  <p:tag name="KSO_WM_TEMPLATE_ASSEMBLE_XID" val="60656f2e4054ed1e2fb80509"/>
  <p:tag name="KSO_WM_TEMPLATE_ASSEMBLE_GROUPID" val="60656f2e4054ed1e2fb80509"/>
  <p:tag name="WM_BEAUTIFY_ZORDER_FLAG_TAG" val="5"/>
  <p:tag name="KSO_WM_UNIT_PLACING_PICTURE_USER_VIEWPORT" val="{&quot;height&quot;:3855.2125984251984,&quot;width&quot;:7710.42257680554}"/>
  <p:tag name="KSO_WM_UNIT_PLACING_PICTURE_INFO" val="{&quot;code&quot;:&quot;&quot;,&quot;full_picture&quot;:false,&quot;scheme&quot;:&quot;&quot;,&quot;spacing&quot;:5}"/>
  <p:tag name="KSO_WM_UNIT_PLACING_PICTURE_COLLAGE_RELATIVERECTANGLE" val="{&quot;height&quot;:3693,&quot;width&quot;:7386}"/>
</p:tagLst>
</file>

<file path=ppt/tags/tag2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8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218_1*f*1"/>
  <p:tag name="KSO_WM_TEMPLATE_CATEGORY" val="diagram"/>
  <p:tag name="KSO_WM_TEMPLATE_INDEX" val="20212218"/>
  <p:tag name="KSO_WM_UNIT_LAYERLEVEL" val="1"/>
  <p:tag name="KSO_WM_TAG_VERSION" val="1.0"/>
  <p:tag name="KSO_WM_BEAUTIFY_FLAG" val="#wm#"/>
  <p:tag name="KSO_WM_UNIT_DEFAULT_FONT" val="14;20;2"/>
  <p:tag name="KSO_WM_UNIT_BLOCK" val="0"/>
  <p:tag name="KSO_WM_UNIT_VALUE" val="448"/>
  <p:tag name="KSO_WM_UNIT_SHOW_EDIT_AREA_INDICATION" val="1"/>
  <p:tag name="KSO_WM_CHIP_GROUPID" val="5e6b05596848fb12bee65ac8"/>
  <p:tag name="KSO_WM_CHIP_XID" val="5e6b05596848fb12bee65aca"/>
  <p:tag name="KSO_WM_UNIT_DEC_AREA_ID" val="710aa835a84943c5bff75efac247b8d1"/>
  <p:tag name="KSO_WM_CHIP_FILLAREA_FILL_RULE" val="{&quot;fill_align&quot;:&quot;lt&quot;,&quot;fill_mode&quot;:&quot;full&quot;,&quot;sacle_strategy&quot;:&quot;smart&quot;}"/>
  <p:tag name="KSO_WM_ASSEMBLE_CHIP_INDEX" val="fcde135a8b5e4364b060a21abf2c88fa"/>
  <p:tag name="KSO_WM_UNIT_TEXT_FILL_FORE_SCHEMECOLOR_INDEX_BRIGHTNESS" val="0.25"/>
  <p:tag name="KSO_WM_UNIT_TEXT_FILL_FORE_SCHEMECOLOR_INDEX" val="13"/>
  <p:tag name="KSO_WM_UNIT_TEXT_FILL_TYPE" val="1"/>
  <p:tag name="KSO_WM_TEMPLATE_ASSEMBLE_XID" val="60656f2e4054ed1e2fb80509"/>
  <p:tag name="KSO_WM_TEMPLATE_ASSEMBLE_GROUPID" val="60656f2e4054ed1e2fb80509"/>
  <p:tag name="WM_BEAUTIFY_ZORDER_FLAG_TAG" val="4"/>
</p:tagLst>
</file>

<file path=ppt/tags/tag294.xml><?xml version="1.0" encoding="utf-8"?>
<p:tagLst xmlns:p="http://schemas.openxmlformats.org/presentationml/2006/main">
  <p:tag name="TABLE_ENDDRAG_ORIGIN_RECT" val="378*168"/>
  <p:tag name="TABLE_ENDDRAG_RECT" val="28*149*378*168"/>
</p:tagLst>
</file>

<file path=ppt/tags/tag295.xml><?xml version="1.0" encoding="utf-8"?>
<p:tagLst xmlns:p="http://schemas.openxmlformats.org/presentationml/2006/main">
  <p:tag name="KSO_WM_BEAUTIFY_FLAG" val=""/>
  <p:tag name="KSO_WM_UNIT_PLACING_PICTURE_USER_VIEWPORT" val="{&quot;height&quot;:180,&quot;width&quot;:1785}"/>
</p:tagLst>
</file>

<file path=ppt/tags/tag29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29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29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9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0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04.xml><?xml version="1.0" encoding="utf-8"?>
<p:tagLst xmlns:p="http://schemas.openxmlformats.org/presentationml/2006/main">
  <p:tag name="KSO_WM_UNIT_PRESET_TEXT" val="1"/>
  <p:tag name="KSO_WM_UNIT_NOCLEAR" val="0"/>
  <p:tag name="KSO_WM_UNIT_VALUE" val="0"/>
  <p:tag name="KSO_WM_UNIT_HIGHLIGHT" val="0"/>
  <p:tag name="KSO_WM_UNIT_COMPATIBLE" val="0"/>
  <p:tag name="KSO_WM_UNIT_DIAGRAM_ISNUMVISUAL" val="0"/>
  <p:tag name="KSO_WM_UNIT_DIAGRAM_ISREFERUNIT" val="0"/>
  <p:tag name="KSO_WM_UNIT_TYPE" val="e"/>
  <p:tag name="KSO_WM_UNIT_INDEX" val="1"/>
  <p:tag name="KSO_WM_UNIT_ID" val="custom20202545_7*e*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05.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2545_7*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545_7*i*1"/>
  <p:tag name="KSO_WM_TEMPLATE_CATEGORY" val="custom"/>
  <p:tag name="KSO_WM_TEMPLATE_INDEX" val="2020254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307.xml><?xml version="1.0" encoding="utf-8"?>
<p:tagLst xmlns:p="http://schemas.openxmlformats.org/presentationml/2006/main">
  <p:tag name="KSO_WM_SLIDE_ID" val="custom2020254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45"/>
  <p:tag name="KSO_WM_SLIDE_LAYOUT" val="a_b_e"/>
  <p:tag name="KSO_WM_SLIDE_LAYOUT_CNT" val="1_1_1"/>
</p:tagLst>
</file>

<file path=ppt/tags/tag30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0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VALUE" val="1227*888"/>
  <p:tag name="KSO_WM_UNIT_HIGHLIGHT" val="0"/>
  <p:tag name="KSO_WM_UNIT_COMPATIBLE" val="0"/>
  <p:tag name="KSO_WM_UNIT_DIAGRAM_ISNUMVISUAL" val="0"/>
  <p:tag name="KSO_WM_UNIT_DIAGRAM_ISREFERUNIT" val="0"/>
  <p:tag name="KSO_WM_UNIT_TYPE" val="d"/>
  <p:tag name="KSO_WM_UNIT_INDEX" val="1"/>
  <p:tag name="KSO_WM_UNIT_ID" val="diagram20211907_1*d*1"/>
  <p:tag name="KSO_WM_TEMPLATE_CATEGORY" val="diagram"/>
  <p:tag name="KSO_WM_TEMPLATE_INDEX" val="20211907"/>
  <p:tag name="KSO_WM_UNIT_LAYERLEVEL" val="1"/>
  <p:tag name="KSO_WM_TAG_VERSION" val="1.0"/>
  <p:tag name="KSO_WM_BEAUTIFY_FLAG" val="#wm#"/>
  <p:tag name="KSO_WM_CHIP_GROUPID" val="5e7310da9a230a26b9e88a19"/>
  <p:tag name="KSO_WM_CHIP_XID" val="5e7310da9a230a26b9e88a1a"/>
  <p:tag name="KSO_WM_UNIT_DEC_AREA_ID" val="8b273ce17aac49099a6c3a722ecace6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ebc5e857474f4790b1ba63bbd955f616"/>
  <p:tag name="KSO_WM_UNIT_PLACING_PICTURE" val="ebc5e857474f4790b1ba63bbd955f616"/>
  <p:tag name="KSO_WM_TEMPLATE_ASSEMBLE_XID" val="60656f114054ed1e2fb802db"/>
  <p:tag name="KSO_WM_TEMPLATE_ASSEMBLE_GROUPID" val="60656f114054ed1e2fb802db"/>
  <p:tag name="KSO_WM_UNIT_PLACING_PICTURE_INFO" val="{&quot;code&quot;:&quot;a&quot;,&quot;full_picture&quot;:true,&quot;last_full_picture&quot;:&quot;a&quot;,&quot;margin&quot;:{&quot;bottom&quot;:393.8238251450563,&quot;top&quot;:389.3546116110986},&quot;scheme&quot;:&quot;2-0&quot;,&quot;spacing&quot;:5}"/>
  <p:tag name="KSO_WM_UNIT_PLACING_PICTURE_USER_VIEWPORT_SMARTMENU" val="{&quot;height&quot;:1781.8300452517456,&quot;width&quot;:3313.923563642084}"/>
  <p:tag name="KSO_WM_UNIT_PLACING_PICTURE_USER_RELATIVERECTANGLE_SMARTMENU" val="{&quot;bottom&quot;:0,&quot;left&quot;:0,&quot;right&quot;:0,&quot;top&quot;:0}"/>
  <p:tag name="WM_BEAUTIFY_ZORDER_FLAG_TAG" val="4"/>
  <p:tag name="KSO_WM_UNIT_PLACING_PICTURE_USER_VIEWPORT" val="{&quot;height&quot;:1831.3259842519685,&quot;width&quot;:3405.9763779527557}"/>
  <p:tag name="KSO_WM_UNIT_PLACING_PICTURE_COLLAGE_RELATIVERECTANGLE" val="{&quot;height&quot;:10661.283106468292,&quot;width&quot;:11308}"/>
</p:tagLst>
</file>

<file path=ppt/tags/tag31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1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1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VALUE" val="1227*888"/>
  <p:tag name="KSO_WM_UNIT_HIGHLIGHT" val="0"/>
  <p:tag name="KSO_WM_UNIT_COMPATIBLE" val="0"/>
  <p:tag name="KSO_WM_UNIT_DIAGRAM_ISNUMVISUAL" val="0"/>
  <p:tag name="KSO_WM_UNIT_DIAGRAM_ISREFERUNIT" val="0"/>
  <p:tag name="KSO_WM_UNIT_TYPE" val="d"/>
  <p:tag name="KSO_WM_UNIT_INDEX" val="1"/>
  <p:tag name="KSO_WM_UNIT_ID" val="diagram20211907_1*d*1"/>
  <p:tag name="KSO_WM_TEMPLATE_CATEGORY" val="diagram"/>
  <p:tag name="KSO_WM_TEMPLATE_INDEX" val="20211907"/>
  <p:tag name="KSO_WM_UNIT_LAYERLEVEL" val="1"/>
  <p:tag name="KSO_WM_TAG_VERSION" val="1.0"/>
  <p:tag name="KSO_WM_BEAUTIFY_FLAG" val=""/>
  <p:tag name="KSO_WM_CHIP_GROUPID" val="5e7310da9a230a26b9e88a19"/>
  <p:tag name="KSO_WM_CHIP_XID" val="5e7310da9a230a26b9e88a1a"/>
  <p:tag name="KSO_WM_UNIT_DEC_AREA_ID" val="8b273ce17aac49099a6c3a722ecace6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m&quot;,&quot;fill_mode&quot;:&quot;full&quot;,&quot;sacle_strategy&quot;:&quot;smart&quot;}"/>
  <p:tag name="KSO_WM_ASSEMBLE_CHIP_INDEX" val="ebc5e857474f4790b1ba63bbd955f616"/>
  <p:tag name="KSO_WM_UNIT_PLACING_PICTURE" val="ebc5e857474f4790b1ba63bbd955f616"/>
  <p:tag name="KSO_WM_TEMPLATE_ASSEMBLE_XID" val="60656f114054ed1e2fb802db"/>
  <p:tag name="KSO_WM_TEMPLATE_ASSEMBLE_GROUPID" val="60656f114054ed1e2fb802db"/>
  <p:tag name="KSO_WM_UNIT_PLACING_PICTURE_INFO" val="{&quot;code&quot;:&quot;a&quot;,&quot;full_picture&quot;:true,&quot;last_full_picture&quot;:&quot;a&quot;,&quot;margin&quot;:{&quot;bottom&quot;:330.0555704722054,&quot;top&quot;:326.3100154084172},&quot;scheme&quot;:&quot;2-0&quot;,&quot;spacing&quot;:5}"/>
  <p:tag name="KSO_WM_UNIT_PLACING_PICTURE_USER_VIEWPORT_SMARTMENU" val="{&quot;height&quot;:1781.8300452517456,&quot;width&quot;:3016.116109209479}"/>
  <p:tag name="KSO_WM_UNIT_PLACING_PICTURE_USER_RELATIVERECTANGLE_SMARTMENU" val="{&quot;bottom&quot;:0,&quot;left&quot;:0,&quot;right&quot;:0,&quot;top&quot;:0}"/>
  <p:tag name="WM_BEAUTIFY_ZORDER_FLAG_TAG" val="5"/>
  <p:tag name="KSO_WM_UNIT_PLACING_PICTURE_USER_VIEWPORT" val="{&quot;height&quot;:1831.3259842519685,&quot;width&quot;:3099.8976377952754}"/>
  <p:tag name="KSO_WM_UNIT_PLACING_PICTURE_COLLAGE_RELATIVERECTANGLE" val="{&quot;height&quot;:4642.641562931819,&quot;width&quot;:7858.63016077993}"/>
</p:tagLst>
</file>

<file path=ppt/tags/tag3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2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2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374_1*f*1"/>
  <p:tag name="KSO_WM_TEMPLATE_CATEGORY" val="diagram"/>
  <p:tag name="KSO_WM_TEMPLATE_INDEX" val="20211374"/>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d72eef5654c444c8986001a0cf6edb7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99ba15c18c148f1aad4389c87beee3e"/>
  <p:tag name="KSO_WM_UNIT_SUPPORT_BIG_FONT" val="1"/>
  <p:tag name="KSO_WM_UNIT_TEXT_FILL_FORE_SCHEMECOLOR_INDEX_BRIGHTNESS" val="0.25"/>
  <p:tag name="KSO_WM_UNIT_TEXT_FILL_FORE_SCHEMECOLOR_INDEX" val="13"/>
  <p:tag name="KSO_WM_UNIT_TEXT_FILL_TYPE" val="1"/>
  <p:tag name="KSO_WM_TEMPLATE_ASSEMBLE_XID" val="60656efc4054ed1e2fb801da"/>
  <p:tag name="KSO_WM_TEMPLATE_ASSEMBLE_GROUPID" val="60656efc4054ed1e2fb801da"/>
  <p:tag name="WM_BEAUTIFY_ZORDER_FLAG_TAG" val="4"/>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1374_1*i*1"/>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a70ddfdcb3c64a239e5702c6dc4104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5"/>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1374_1*i*2"/>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f1d05f5920ab4faa98c6ac4ec217b8e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1374_1*i*3"/>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7507b5e27a4f4e699ba58557b5cab2e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7"/>
</p:tagLst>
</file>

<file path=ppt/tags/tag33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3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3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7.xml><?xml version="1.0" encoding="utf-8"?>
<p:tagLst xmlns:p="http://schemas.openxmlformats.org/presentationml/2006/main">
  <p:tag name="KSO_WM_UNIT_VALUE" val="1734*1523"/>
  <p:tag name="KSO_WM_UNIT_HIGHLIGHT" val="0"/>
  <p:tag name="KSO_WM_UNIT_COMPATIBLE" val="1"/>
  <p:tag name="KSO_WM_UNIT_DIAGRAM_ISNUMVISUAL" val="0"/>
  <p:tag name="KSO_WM_UNIT_DIAGRAM_ISREFERUNIT" val="0"/>
  <p:tag name="KSO_WM_UNIT_TYPE" val="d"/>
  <p:tag name="KSO_WM_UNIT_INDEX" val="1"/>
  <p:tag name="KSO_WM_UNIT_ID" val="diagram20211374_1*d*1"/>
  <p:tag name="KSO_WM_TEMPLATE_CATEGORY" val="diagram"/>
  <p:tag name="KSO_WM_TEMPLATE_INDEX" val="20211374"/>
  <p:tag name="KSO_WM_UNIT_LAYERLEVEL" val="1"/>
  <p:tag name="KSO_WM_TAG_VERSION" val="1.0"/>
  <p:tag name="KSO_WM_BEAUTIFY_FLAG" val="#wm#"/>
  <p:tag name="KSO_WM_CHIP_GROUPID" val="5e7310da9a230a26b9e88a19"/>
  <p:tag name="KSO_WM_CHIP_XID" val="5e7310da9a230a26b9e88a1a"/>
  <p:tag name="KSO_WM_UNIT_DEC_AREA_ID" val="97fd8866b81745108ba451203109650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0ee5e7d9e17e4969b8ea57f45f88e478"/>
  <p:tag name="KSO_WM_UNIT_PLACING_PICTURE" val="0ee5e7d9e17e4969b8ea57f45f88e478"/>
  <p:tag name="KSO_WM_TEMPLATE_ASSEMBLE_XID" val="60656efc4054ed1e2fb801da"/>
  <p:tag name="KSO_WM_TEMPLATE_ASSEMBLE_GROUPID" val="60656efc4054ed1e2fb801da"/>
  <p:tag name="WM_BEAUTIFY_ZORDER_FLAG_TAG" val="3"/>
</p:tagLst>
</file>

<file path=ppt/tags/tag3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374_1*f*1"/>
  <p:tag name="KSO_WM_TEMPLATE_CATEGORY" val="diagram"/>
  <p:tag name="KSO_WM_TEMPLATE_INDEX" val="20211374"/>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d72eef5654c444c8986001a0cf6edb7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99ba15c18c148f1aad4389c87beee3e"/>
  <p:tag name="KSO_WM_UNIT_SUPPORT_BIG_FONT" val="1"/>
  <p:tag name="KSO_WM_UNIT_TEXT_FILL_FORE_SCHEMECOLOR_INDEX_BRIGHTNESS" val="0.25"/>
  <p:tag name="KSO_WM_UNIT_TEXT_FILL_FORE_SCHEMECOLOR_INDEX" val="13"/>
  <p:tag name="KSO_WM_UNIT_TEXT_FILL_TYPE" val="1"/>
  <p:tag name="KSO_WM_TEMPLATE_ASSEMBLE_XID" val="60656efc4054ed1e2fb801da"/>
  <p:tag name="KSO_WM_TEMPLATE_ASSEMBLE_GROUPID" val="60656efc4054ed1e2fb801da"/>
  <p:tag name="WM_BEAUTIFY_ZORDER_FLAG_TAG" val="4"/>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1374_1*i*1"/>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a70ddfdcb3c64a239e5702c6dc41047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1374_1*i*2"/>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f1d05f5920ab4faa98c6ac4ec217b8e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6"/>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1374_1*i*3"/>
  <p:tag name="KSO_WM_TEMPLATE_CATEGORY" val="diagram"/>
  <p:tag name="KSO_WM_TEMPLATE_INDEX" val="20211374"/>
  <p:tag name="KSO_WM_UNIT_LAYERLEVEL" val="1"/>
  <p:tag name="KSO_WM_TAG_VERSION" val="1.0"/>
  <p:tag name="KSO_WM_BEAUTIFY_FLAG" val="#wm#"/>
  <p:tag name="KSO_WM_UNIT_BLOCK" val="0"/>
  <p:tag name="KSO_WM_UNIT_SM_LIMIT_TYPE" val="2"/>
  <p:tag name="KSO_WM_UNIT_DEC_AREA_ID" val="7507b5e27a4f4e699ba58557b5cab2e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6db1f49c98c299aacce6af"/>
  <p:tag name="KSO_WM_CHIP_XID" val="5f6db1f49c98c299aacce6b0"/>
  <p:tag name="KSO_WM_UNIT_LINE_FORE_SCHEMECOLOR_INDEX_BRIGHTNESS" val="0"/>
  <p:tag name="KSO_WM_UNIT_LINE_FORE_SCHEMECOLOR_INDEX" val="13"/>
  <p:tag name="KSO_WM_UNIT_LINE_FILL_TYPE" val="2"/>
  <p:tag name="KSO_WM_TEMPLATE_ASSEMBLE_XID" val="60656efc4054ed1e2fb801da"/>
  <p:tag name="KSO_WM_TEMPLATE_ASSEMBLE_GROUPID" val="60656efc4054ed1e2fb801da"/>
  <p:tag name="WM_BEAUTIFY_ZORDER_FLAG_TAG" val="7"/>
</p:tagLst>
</file>

<file path=ppt/tags/tag34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4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4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4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5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5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5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5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5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5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6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6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36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3&quot;,&quot;maxSize&quot;:{&quot;size1&quot;:20},&quot;minSize&quot;:{&quot;size1&quot;:11.2},&quot;normalSize&quot;:{&quot;size1&quot;:11.2},&quot;subLayout&quot;:[{&quot;id&quot;:&quot;2023-09-20T17:28:03&quot;,&quot;margin&quot;:{&quot;bottom&quot;:0.025999998673796654,&quot;left&quot;:1.2699999809265137,&quot;right&quot;:1.2699999809265137,&quot;top&quot;:0.4230000376701355},&quot;type&quot;:0},{&quot;id&quot;:&quot;2023-09-20T17:28: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69.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37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5831_2*m_h_i*1_1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831_2*m_h_f*1_1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05831_2*m_h_i*1_1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5831_2*m_h_i*1_1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5831_2*m_h_i*1_1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831_2*m_h_i*1_1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5831_2*m_h_i*1_1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5831_2*m_h_i*1_2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82.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831_2*m_h_f*1_2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05831_2*m_h_i*1_2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5831_2*m_h_i*1_2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831_2*m_h_i*1_2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831_2*m_h_i*1_2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5831_2*m_h_i*1_2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5831_2*m_h_i*1_3_2"/>
  <p:tag name="KSO_WM_TEMPLATE_CATEGORY" val="diagram"/>
  <p:tag name="KSO_WM_TEMPLATE_INDEX" val="20205831"/>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LINE_FORE_SCHEMECOLOR_INDEX_BRIGHTNESS" val="-0.35"/>
  <p:tag name="KSO_WM_UNIT_LINE_FORE_SCHEMECOLOR_INDEX" val="14"/>
  <p:tag name="KSO_WM_UNIT_LINE_FILL_TYPE" val="2"/>
  <p:tag name="KSO_WM_UNIT_TEXT_FILL_FORE_SCHEMECOLOR_INDEX_BRIGHTNESS" val="0"/>
  <p:tag name="KSO_WM_UNIT_TEXT_FILL_FORE_SCHEMECOLOR_INDEX" val="2"/>
  <p:tag name="KSO_WM_UNIT_TEXT_FILL_TYPE" val="1"/>
</p:tagLst>
</file>

<file path=ppt/tags/tag389.xml><?xml version="1.0" encoding="utf-8"?>
<p:tagLst xmlns:p="http://schemas.openxmlformats.org/presentationml/2006/main">
  <p:tag name="KSO_WM_UNIT_SUBTYPE" val="a"/>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831_2*m_h_f*1_3_1"/>
  <p:tag name="KSO_WM_TEMPLATE_CATEGORY" val="diagram"/>
  <p:tag name="KSO_WM_TEMPLATE_INDEX" val="20205831"/>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05831_2*m_h_i*1_3_1"/>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831_2*m_h_i*1_3_3"/>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5831_2*m_h_i*1_3_4"/>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831_2*m_h_i*1_3_5"/>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5831_2*m_h_i*1_3_6"/>
  <p:tag name="KSO_WM_TEMPLATE_CATEGORY" val="diagram"/>
  <p:tag name="KSO_WM_TEMPLATE_INDEX" val="2020583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4&quot;,&quot;maxSize&quot;:{&quot;size1&quot;:20},&quot;minSize&quot;:{&quot;size1&quot;:11.2},&quot;normalSize&quot;:{&quot;size1&quot;:11.2},&quot;subLayout&quot;:[{&quot;id&quot;:&quot;2023-09-20T17:28:04&quot;,&quot;margin&quot;:{&quot;bottom&quot;:0.025999998673796654,&quot;left&quot;:1.2699999809265137,&quot;right&quot;:1.2699999809265137,&quot;top&quot;:0.4230000376701355},&quot;type&quot;:0},{&quot;id&quot;:&quot;2023-09-20T17:28:0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396.xml><?xml version="1.0" encoding="utf-8"?>
<p:tagLst xmlns:p="http://schemas.openxmlformats.org/presentationml/2006/main">
  <p:tag name="KSO_WM_UNIT_PRESET_TEXT" val="1"/>
  <p:tag name="KSO_WM_UNIT_NOCLEAR" val="0"/>
  <p:tag name="KSO_WM_UNIT_VALUE" val="0"/>
  <p:tag name="KSO_WM_UNIT_HIGHLIGHT" val="0"/>
  <p:tag name="KSO_WM_UNIT_COMPATIBLE" val="0"/>
  <p:tag name="KSO_WM_UNIT_DIAGRAM_ISNUMVISUAL" val="0"/>
  <p:tag name="KSO_WM_UNIT_DIAGRAM_ISREFERUNIT" val="0"/>
  <p:tag name="KSO_WM_UNIT_TYPE" val="e"/>
  <p:tag name="KSO_WM_UNIT_INDEX" val="1"/>
  <p:tag name="KSO_WM_UNIT_ID" val="custom20202545_7*e*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97.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2545_7*a*1"/>
  <p:tag name="KSO_WM_TEMPLATE_CATEGORY" val="custom"/>
  <p:tag name="KSO_WM_TEMPLATE_INDEX" val="20202545"/>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02545_7*i*1"/>
  <p:tag name="KSO_WM_TEMPLATE_CATEGORY" val="custom"/>
  <p:tag name="KSO_WM_TEMPLATE_INDEX" val="20202545"/>
  <p:tag name="KSO_WM_UNIT_LAYERLEVEL" val="1"/>
  <p:tag name="KSO_WM_TAG_VERSION" val="1.0"/>
  <p:tag name="KSO_WM_BEAUTIFY_FLAG" val="#wm#"/>
  <p:tag name="KSO_WM_UNIT_TEXT_FILL_FORE_SCHEMECOLOR_INDEX_BRIGHTNESS" val="-0.25"/>
  <p:tag name="KSO_WM_UNIT_TEXT_FILL_FORE_SCHEMECOLOR_INDEX" val="13"/>
  <p:tag name="KSO_WM_UNIT_TEXT_FILL_TYPE" val="1"/>
</p:tagLst>
</file>

<file path=ppt/tags/tag399.xml><?xml version="1.0" encoding="utf-8"?>
<p:tagLst xmlns:p="http://schemas.openxmlformats.org/presentationml/2006/main">
  <p:tag name="KSO_WM_SLIDE_ID" val="custom2020254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45"/>
  <p:tag name="KSO_WM_SLIDE_LAYOUT" val="a_b_e"/>
  <p:tag name="KSO_WM_SLIDE_LAYOUT_CNT" val="1_1_1"/>
</p:tagLst>
</file>

<file path=ppt/tags/tag4.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401.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FILL_FORE_SCHEMECOLOR_INDEX_BRIGHTNESS" val="0.4"/>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40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40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0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41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9-20T17:28:04&quot;,&quot;maxSize&quot;:{&quot;size1&quot;:20},&quot;minSize&quot;:{&quot;size1&quot;:11.2},&quot;normalSize&quot;:{&quot;size1&quot;:11.2},&quot;subLayout&quot;:[{&quot;id&quot;:&quot;2023-09-20T17:28:04&quot;,&quot;margin&quot;:{&quot;bottom&quot;:0.025999998673796654,&quot;left&quot;:1.2699999809265137,&quot;right&quot;:1.2699999809265137,&quot;top&quot;:0.4230000376701355},&quot;type&quot;:0},{&quot;id&quot;:&quot;2023-09-20T17:28:04&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 name="KSO_WM_SLIDE_BK_DARK_LIGHT" val="2"/>
</p:tagLst>
</file>

<file path=ppt/tags/tag412.xml><?xml version="1.0" encoding="utf-8"?>
<p:tagLst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02545_15*a*1"/>
  <p:tag name="KSO_WM_TEMPLATE_CATEGORY" val="custom"/>
  <p:tag name="KSO_WM_TEMPLATE_INDEX" val="20202545"/>
  <p:tag name="KSO_WM_UNIT_LAYERLEVEL" val="1"/>
  <p:tag name="KSO_WM_TAG_VERSION" val="1.0"/>
  <p:tag name="KSO_WM_BEAUTIFY_FLAG" val="#wm#"/>
  <p:tag name="KSO_WM_UNIT_PRESET_TEXT" val="THANKS"/>
  <p:tag name="KSO_WM_UNIT_TEXT_FILL_FORE_SCHEMECOLOR_INDEX_BRIGHTNESS" val="0.15"/>
  <p:tag name="KSO_WM_UNIT_TEXT_FILL_FORE_SCHEMECOLOR_INDEX" val="13"/>
  <p:tag name="KSO_WM_UNIT_TEXT_FILL_TYPE" val="1"/>
</p:tagLst>
</file>

<file path=ppt/tags/tag413.xml><?xml version="1.0" encoding="utf-8"?>
<p:tagLst xmlns:p="http://schemas.openxmlformats.org/presentationml/2006/main">
  <p:tag name="KSO_WM_SLIDE_ID" val="custom2020254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45"/>
  <p:tag name="KSO_WM_SLIDE_LAYOUT" val="a"/>
  <p:tag name="KSO_WM_SLIDE_LAYOUT_CNT" val="1"/>
</p:tagLst>
</file>

<file path=ppt/tags/tag414.xml><?xml version="1.0" encoding="utf-8"?>
<p:tagLst xmlns:p="http://schemas.openxmlformats.org/presentationml/2006/main">
  <p:tag name="COMMONDATA" val="eyJoZGlkIjoiMmQyZTU5MTIxZjhiMzRjZjhhM2Y5YjI0Y2Y0NjNkZmMifQ=="/>
  <p:tag name="KSO_WPP_MARK_KEY" val="ade14b07-15e1-41b7-894f-cda12d6e685f"/>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_6*i*6"/>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_6*i*7"/>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6*i*8"/>
  <p:tag name="KSO_WM_UNIT_LAYERLEVEL" val="1"/>
  <p:tag name="KSO_WM_TAG_VERSION" val="1.0"/>
  <p:tag name="KSO_WM_BEAUTIFY_FLAG" val="#wm#"/>
</p:tagLst>
</file>

<file path=ppt/tags/tag5.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3.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4.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5.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SLIDE_BACKGROUND_TYPE" val="general"/>
  <p:tag name="KSO_WM_SLIDE_BK_DARK_LIGHT" val="2"/>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9.xml><?xml version="1.0" encoding="utf-8"?>
<p:tagLst xmlns:p="http://schemas.openxmlformats.org/presentationml/2006/main">
  <p:tag name="KSO_WM_SLIDE_BACKGROUND_MASK_FLAG" val="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1.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94.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frame"/>
  <p:tag name="KSO_WM_SLIDE_BK_DARK_LIGHT" val="1"/>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44">
      <a:dk1>
        <a:srgbClr val="000000"/>
      </a:dk1>
      <a:lt1>
        <a:srgbClr val="FFFFFF"/>
      </a:lt1>
      <a:dk2>
        <a:srgbClr val="333333"/>
      </a:dk2>
      <a:lt2>
        <a:srgbClr val="FFFFFF"/>
      </a:lt2>
      <a:accent1>
        <a:srgbClr val="5C8FC7"/>
      </a:accent1>
      <a:accent2>
        <a:srgbClr val="6E82BA"/>
      </a:accent2>
      <a:accent3>
        <a:srgbClr val="8376B0"/>
      </a:accent3>
      <a:accent4>
        <a:srgbClr val="9868A3"/>
      </a:accent4>
      <a:accent5>
        <a:srgbClr val="AE5B97"/>
      </a:accent5>
      <a:accent6>
        <a:srgbClr val="C44B8A"/>
      </a:accent6>
      <a:hlink>
        <a:srgbClr val="658BD5"/>
      </a:hlink>
      <a:folHlink>
        <a:srgbClr val="9F69A3"/>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3781</Words>
  <Application>WPS 演示</Application>
  <PresentationFormat>宽屏</PresentationFormat>
  <Paragraphs>179</Paragraphs>
  <Slides>29</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29</vt:i4>
      </vt:variant>
    </vt:vector>
  </HeadingPairs>
  <TitlesOfParts>
    <vt:vector size="42" baseType="lpstr">
      <vt:lpstr>Arial</vt:lpstr>
      <vt:lpstr>宋体</vt:lpstr>
      <vt:lpstr>Wingdings</vt:lpstr>
      <vt:lpstr>微软雅黑</vt:lpstr>
      <vt:lpstr>汉仪旗黑-85S</vt:lpstr>
      <vt:lpstr>黑体</vt:lpstr>
      <vt:lpstr>Viner Hand ITC</vt:lpstr>
      <vt:lpstr>Segoe UI</vt:lpstr>
      <vt:lpstr>Arial Unicode MS</vt:lpstr>
      <vt:lpstr>Times New Roman</vt:lpstr>
      <vt:lpstr>Mongolian Baiti</vt:lpstr>
      <vt:lpstr>Office 主题​​</vt:lpstr>
      <vt:lpstr>1_Office 主题​​</vt:lpstr>
      <vt:lpstr>徐州市新能源汽车市场调研与分析</vt:lpstr>
      <vt:lpstr>PowerPoint 演示文稿</vt:lpstr>
      <vt:lpstr>绪论</vt:lpstr>
      <vt:lpstr>PowerPoint 演示文稿</vt:lpstr>
      <vt:lpstr>PowerPoint 演示文稿</vt:lpstr>
      <vt:lpstr>            对徐州市网民的调查分析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徐州市新能源汽车市场销售概况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结论</vt:lpstr>
      <vt:lpstr>PowerPoint 演示文稿</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徐州市区新能源汽车市场调研与分析</dc:title>
  <dc:creator/>
  <cp:lastModifiedBy>kdfz</cp:lastModifiedBy>
  <cp:revision>18</cp:revision>
  <dcterms:created xsi:type="dcterms:W3CDTF">2023-09-20T09:29:00Z</dcterms:created>
  <dcterms:modified xsi:type="dcterms:W3CDTF">2023-09-29T10:33:38Z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2052-11.1.0.14309</vt:lpwstr>
  </property>
  <property fmtid="{D5CDD505-2E9C-101B-9397-08002B2CF9AE}" pid="3" name="ICV">
    <vt:lpwstr/>
  </property>
</Properties>
</file>