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99" r:id="rId3"/>
    <p:sldId id="500" r:id="rId4"/>
    <p:sldId id="511" r:id="rId5"/>
    <p:sldId id="505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54" autoAdjust="0"/>
  </p:normalViewPr>
  <p:slideViewPr>
    <p:cSldViewPr>
      <p:cViewPr>
        <p:scale>
          <a:sx n="75" d="100"/>
          <a:sy n="75" d="100"/>
        </p:scale>
        <p:origin x="-1428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/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</a:ln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</a:ln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19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819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FDB728C-C5AB-4AF5-A2E5-390F357CECC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A1173-A288-40D4-BD7B-2E95F6348EA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9458B-4A75-4F2C-94F0-6B7D47D5DCB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C28B2-625E-4326-A639-942981D4C64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442CA-AB19-4752-93C8-17265A3ACE1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01569-46D7-49C9-8122-42100F98D04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1956F-E2F4-4689-9B93-ABF40AFCB7E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22872-1039-4775-813B-4F4DAF0B3F3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C1B3B-4022-4B52-8ED8-662D0772E37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430D0-8D45-43E5-8499-1BC203F061A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BD99E-0A8B-471F-87E9-6A3A100DEF3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>
              <a:defRPr/>
            </a:pPr>
            <a:endParaRPr kumimoji="1" lang="zh-CN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none" anchor="ctr"/>
          <a:lstStyle/>
          <a:p>
            <a:pPr algn="ctr">
              <a:defRPr/>
            </a:pPr>
            <a:endParaRPr kumimoji="1" lang="zh-CN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>
              <a:defRPr/>
            </a:pPr>
            <a:endParaRPr kumimoji="1" lang="zh-CN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none" anchor="ctr"/>
          <a:lstStyle/>
          <a:p>
            <a:pPr algn="ctr">
              <a:defRPr/>
            </a:pPr>
            <a:endParaRPr kumimoji="1" lang="zh-CN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</a:ln>
        </p:spPr>
        <p:txBody>
          <a:bodyPr wrap="none" anchor="ctr"/>
          <a:lstStyle/>
          <a:p>
            <a:pPr algn="ctr">
              <a:defRPr/>
            </a:pPr>
            <a:endParaRPr kumimoji="1" lang="zh-CN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>
              <a:defRPr/>
            </a:pPr>
            <a:endParaRPr kumimoji="1" lang="zh-CN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none" anchor="ctr"/>
          <a:lstStyle/>
          <a:p>
            <a:pPr algn="ctr">
              <a:defRPr/>
            </a:pPr>
            <a:endParaRPr kumimoji="1" lang="zh-CN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809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09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09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4C3309A-51EF-4D64-982D-40FBA59D4412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0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7200" y="609600"/>
            <a:ext cx="8229600" cy="575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7200" y="609600"/>
            <a:ext cx="819943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42950" y="704850"/>
            <a:ext cx="765810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600" y="762000"/>
            <a:ext cx="79597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Office 主题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ffice 主题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charset="0"/>
          </a:defRPr>
        </a:defPPr>
      </a:lstStyle>
    </a:lnDef>
  </a:objectDefaults>
  <a:extraClrSchemeLst>
    <a:extraClrScheme>
      <a:clrScheme name="Office 主题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0</TotalTime>
  <Words>0</Words>
  <Application>WPS 演示</Application>
  <PresentationFormat>全屏显示(4:3)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Tahoma</vt:lpstr>
      <vt:lpstr>微软雅黑</vt:lpstr>
      <vt:lpstr>Arial Unicode MS</vt:lpstr>
      <vt:lpstr>Calibri</vt:lpstr>
      <vt:lpstr>Blends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458</cp:revision>
  <cp:lastPrinted>2113-01-01T00:00:00Z</cp:lastPrinted>
  <dcterms:created xsi:type="dcterms:W3CDTF">2014-08-14T06:30:00Z</dcterms:created>
  <dcterms:modified xsi:type="dcterms:W3CDTF">2018-12-25T02:13:45Z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2052-11.1.0.8214</vt:lpwstr>
  </property>
</Properties>
</file>