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9" r:id="rId4"/>
  </p:sldMasterIdLst>
  <p:notesMasterIdLst>
    <p:notesMasterId r:id="rId7"/>
  </p:notesMasterIdLst>
  <p:sldIdLst>
    <p:sldId id="264" r:id="rId5"/>
    <p:sldId id="265" r:id="rId6"/>
    <p:sldId id="266" r:id="rId8"/>
    <p:sldId id="267" r:id="rId9"/>
    <p:sldId id="269" r:id="rId10"/>
    <p:sldId id="268" r:id="rId11"/>
    <p:sldId id="275" r:id="rId12"/>
    <p:sldId id="271" r:id="rId13"/>
    <p:sldId id="276" r:id="rId14"/>
    <p:sldId id="272" r:id="rId15"/>
    <p:sldId id="273" r:id="rId16"/>
    <p:sldId id="281" r:id="rId17"/>
    <p:sldId id="274" r:id="rId18"/>
    <p:sldId id="282" r:id="rId19"/>
    <p:sldId id="283" r:id="rId20"/>
    <p:sldId id="284" r:id="rId21"/>
    <p:sldId id="285" r:id="rId22"/>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notesMaster" Target="notesMasters/notesMaster1.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 Type="http://schemas.openxmlformats.org/officeDocument/2006/relationships/slideMaster" Target="slideMasters/slideMaster2.xml"/><Relationship Id="rId27" Type="http://schemas.openxmlformats.org/officeDocument/2006/relationships/tags" Target="tags/tag271.xml"/><Relationship Id="rId26" Type="http://schemas.openxmlformats.org/officeDocument/2006/relationships/commentAuthors" Target="commentAuthors.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H:\&#27665;&#27861;&#20856;&#30693;&#22810;&#23569;_&#32479;&#35745;&#25253;&#34920;_20211211160715.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H:\&#27665;&#27861;&#20856;&#30693;&#22810;&#23569;_&#32479;&#35745;&#25253;&#34920;_20211211160715.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H:\&#27665;&#27861;&#20856;&#30693;&#22810;&#23569;_&#32479;&#35745;&#25253;&#34920;_20211211160715.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H:\&#27665;&#27861;&#20856;&#30693;&#22810;&#23569;_&#32479;&#35745;&#25253;&#34920;_20211211160715.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H:\&#27665;&#27861;&#20856;&#30693;&#22810;&#23569;_&#32479;&#35745;&#25253;&#34920;_20211211160715.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H:\&#27665;&#27861;&#20856;&#30693;&#22810;&#23569;_&#32479;&#35745;&#25253;&#34920;_2021121116071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1934214225471"/>
          <c:y val="0.150128158183815"/>
          <c:w val="0.833848748945741"/>
          <c:h val="0.72134749176126"/>
        </c:manualLayout>
      </c:layout>
      <c:barChart>
        <c:barDir val="col"/>
        <c:grouping val="clustered"/>
        <c:varyColors val="0"/>
        <c:ser>
          <c:idx val="0"/>
          <c:order val="0"/>
          <c:spPr>
            <a:solidFill>
              <a:srgbClr val="377CFF"/>
            </a:solidFill>
            <a:ln>
              <a:solidFill>
                <a:srgbClr val="377CFF"/>
              </a:solidFill>
            </a:ln>
          </c:spPr>
          <c:invertIfNegative val="0"/>
          <c:dLbls>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'[民法典知多少_统计报表_20211211160715.xlsx]Q3'!$B$20:$B$24</c:f>
              <c:strCache>
                <c:ptCount val="5"/>
                <c:pt idx="0" c:formatCode="0.00%">
                  <c:v>物权</c:v>
                </c:pt>
                <c:pt idx="1" c:formatCode="0.00%">
                  <c:v>人格权</c:v>
                </c:pt>
                <c:pt idx="2" c:formatCode="0.00%">
                  <c:v>婚姻家庭</c:v>
                </c:pt>
                <c:pt idx="3" c:formatCode="0.00%">
                  <c:v>继承</c:v>
                </c:pt>
                <c:pt idx="4" c:formatCode="0.00%">
                  <c:v>侵权及责任</c:v>
                </c:pt>
              </c:strCache>
            </c:strRef>
          </c:cat>
          <c:val>
            <c:numRef>
              <c:f>'[民法典知多少_统计报表_20211211160715.xlsx]Q3'!$C$20:$C$24</c:f>
              <c:numCache>
                <c:formatCode>0.00%</c:formatCode>
                <c:ptCount val="5"/>
                <c:pt idx="0">
                  <c:v>0.3125</c:v>
                </c:pt>
                <c:pt idx="1">
                  <c:v>0.2813</c:v>
                </c:pt>
                <c:pt idx="2">
                  <c:v>0.7656</c:v>
                </c:pt>
                <c:pt idx="3">
                  <c:v>0.3125</c:v>
                </c:pt>
                <c:pt idx="4">
                  <c:v>0.3438</c:v>
                </c:pt>
              </c:numCache>
            </c:numRef>
          </c:val>
        </c:ser>
        <c:dLbls>
          <c:showLegendKey val="0"/>
          <c:showVal val="1"/>
          <c:showCatName val="0"/>
          <c:showSerName val="0"/>
          <c:showPercent val="0"/>
          <c:showBubbleSize val="0"/>
        </c:dLbls>
        <c:gapWidth val="150"/>
        <c:axId val="50030001"/>
        <c:axId val="50030002"/>
      </c:barChart>
      <c:catAx>
        <c:axId val="50030001"/>
        <c:scaling>
          <c:orientation val="minMax"/>
        </c:scaling>
        <c:delete val="0"/>
        <c:axPos val="b"/>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50030002"/>
        <c:crosses val="autoZero"/>
        <c:auto val="1"/>
        <c:lblAlgn val="ctr"/>
        <c:lblOffset val="100"/>
        <c:noMultiLvlLbl val="0"/>
      </c:catAx>
      <c:valAx>
        <c:axId val="50030002"/>
        <c:scaling>
          <c:orientation val="minMax"/>
        </c:scaling>
        <c:delete val="0"/>
        <c:axPos val="l"/>
        <c:numFmt formatCode="0.00%"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50030001"/>
        <c:crosses val="autoZero"/>
        <c:crossBetween val="between"/>
      </c:valAx>
    </c:plotArea>
    <c:plotVisOnly val="1"/>
    <c:dispBlanksAs val="gap"/>
    <c:showDLblsOverMax val="0"/>
  </c:chart>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explosion val="0"/>
          <c:dPt>
            <c:idx val="0"/>
            <c:bubble3D val="0"/>
            <c:spPr>
              <a:solidFill>
                <a:srgbClr val="377CFF"/>
              </a:solidFill>
            </c:spPr>
          </c:dPt>
          <c:dPt>
            <c:idx val="1"/>
            <c:bubble3D val="0"/>
            <c:spPr>
              <a:solidFill>
                <a:srgbClr val="00BF6F"/>
              </a:solidFill>
            </c:spPr>
          </c:dPt>
          <c:dLbls>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solidFill>
                    <a:latin typeface="+mn-lt"/>
                    <a:ea typeface="+mn-ea"/>
                    <a:cs typeface="+mn-cs"/>
                  </a:defRPr>
                </a:pPr>
              </a:p>
            </c:txPr>
            <c:showLegendKey val="0"/>
            <c:showVal val="1"/>
            <c:showCatName val="0"/>
            <c:showSerName val="0"/>
            <c:showPercent val="0"/>
            <c:showBubbleSize val="0"/>
            <c:showLeaderLines val="1"/>
            <c:extLst>
              <c:ext xmlns:c15="http://schemas.microsoft.com/office/drawing/2012/chart" uri="{CE6537A1-D6FC-4f65-9D91-7224C49458BB}">
                <c15:layout/>
                <c15:showLeaderLines val="1"/>
                <c15:leaderLines/>
              </c:ext>
            </c:extLst>
          </c:dLbls>
          <c:cat>
            <c:strRef>
              <c:f>'[民法典知多少_统计报表_20211211160715.xlsx]Q10'!$B$20:$B$21</c:f>
              <c:strCache>
                <c:ptCount val="2"/>
                <c:pt idx="0" c:formatCode="0.00%">
                  <c:v>A.所有权</c:v>
                </c:pt>
                <c:pt idx="1" c:formatCode="0.00%">
                  <c:v>B.占有·使用·处分权</c:v>
                </c:pt>
              </c:strCache>
            </c:strRef>
          </c:cat>
          <c:val>
            <c:numRef>
              <c:f>'[民法典知多少_统计报表_20211211160715.xlsx]Q10'!$C$20:$C$21</c:f>
              <c:numCache>
                <c:formatCode>0.00%</c:formatCode>
                <c:ptCount val="2"/>
                <c:pt idx="0">
                  <c:v>0.5313</c:v>
                </c:pt>
                <c:pt idx="1">
                  <c:v>0.4688</c:v>
                </c:pt>
              </c:numCache>
            </c:numRef>
          </c:val>
        </c:ser>
        <c:dLbls>
          <c:showLegendKey val="0"/>
          <c:showVal val="1"/>
          <c:showCatName val="0"/>
          <c:showSerName val="0"/>
          <c:showPercent val="0"/>
          <c:showBubbleSize val="0"/>
          <c:showLeaderLines val="1"/>
        </c:dLbls>
        <c:firstSliceAng val="0"/>
        <c:holeSize val="50"/>
      </c:doughnutChart>
    </c:plotArea>
    <c:legend>
      <c:legendPos val="r"/>
      <c:layout/>
      <c:overlay val="0"/>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legend>
    <c:plotVisOnly val="1"/>
    <c:dispBlanksAs val="gap"/>
    <c:showDLblsOverMax val="0"/>
  </c:chart>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9835721775603"/>
          <c:y val="0.234230892228974"/>
          <c:w val="0.413240125830129"/>
          <c:h val="0.756175247841381"/>
        </c:manualLayout>
      </c:layout>
      <c:doughnutChart>
        <c:varyColors val="1"/>
        <c:ser>
          <c:idx val="0"/>
          <c:order val="0"/>
          <c:explosion val="0"/>
          <c:dPt>
            <c:idx val="0"/>
            <c:bubble3D val="0"/>
            <c:spPr>
              <a:solidFill>
                <a:srgbClr val="377CFF"/>
              </a:solidFill>
            </c:spPr>
          </c:dPt>
          <c:dPt>
            <c:idx val="1"/>
            <c:bubble3D val="0"/>
            <c:spPr>
              <a:solidFill>
                <a:srgbClr val="00BF6F"/>
              </a:solidFill>
            </c:spPr>
          </c:dPt>
          <c:dPt>
            <c:idx val="2"/>
            <c:bubble3D val="0"/>
            <c:spPr>
              <a:solidFill>
                <a:srgbClr val="FFCD24"/>
              </a:solidFill>
            </c:spPr>
          </c:dPt>
          <c:dLbls>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solidFill>
                    <a:latin typeface="+mn-lt"/>
                    <a:ea typeface="+mn-ea"/>
                    <a:cs typeface="+mn-cs"/>
                  </a:defRPr>
                </a:pPr>
              </a:p>
            </c:txPr>
            <c:showLegendKey val="0"/>
            <c:showVal val="1"/>
            <c:showCatName val="0"/>
            <c:showSerName val="0"/>
            <c:showPercent val="0"/>
            <c:showBubbleSize val="0"/>
            <c:showLeaderLines val="1"/>
            <c:extLst>
              <c:ext xmlns:c15="http://schemas.microsoft.com/office/drawing/2012/chart" uri="{CE6537A1-D6FC-4f65-9D91-7224C49458BB}">
                <c15:layout/>
                <c15:showLeaderLines val="1"/>
                <c15:leaderLines/>
              </c:ext>
            </c:extLst>
          </c:dLbls>
          <c:cat>
            <c:strRef>
              <c:f>'[民法典知多少_统计报表_20211211160715.xlsx]Q7'!$B$20:$B$22</c:f>
              <c:strCache>
                <c:ptCount val="3"/>
                <c:pt idx="0" c:formatCode="0.00%">
                  <c:v>A.个人</c:v>
                </c:pt>
                <c:pt idx="1" c:formatCode="0.00%">
                  <c:v>B.企业经济组织</c:v>
                </c:pt>
                <c:pt idx="2" c:formatCode="0.00%">
                  <c:v>C.国家机关</c:v>
                </c:pt>
              </c:strCache>
            </c:strRef>
          </c:cat>
          <c:val>
            <c:numRef>
              <c:f>'[民法典知多少_统计报表_20211211160715.xlsx]Q7'!$C$20:$C$22</c:f>
              <c:numCache>
                <c:formatCode>0.00%</c:formatCode>
                <c:ptCount val="3"/>
                <c:pt idx="0">
                  <c:v>0.5156</c:v>
                </c:pt>
                <c:pt idx="1">
                  <c:v>0.4844</c:v>
                </c:pt>
                <c:pt idx="2">
                  <c:v>0</c:v>
                </c:pt>
              </c:numCache>
            </c:numRef>
          </c:val>
        </c:ser>
        <c:dLbls>
          <c:showLegendKey val="0"/>
          <c:showVal val="1"/>
          <c:showCatName val="0"/>
          <c:showSerName val="0"/>
          <c:showPercent val="0"/>
          <c:showBubbleSize val="0"/>
          <c:showLeaderLines val="1"/>
        </c:dLbls>
        <c:firstSliceAng val="0"/>
        <c:holeSize val="50"/>
      </c:doughnutChart>
    </c:plotArea>
    <c:legend>
      <c:legendPos val="r"/>
      <c:layout/>
      <c:overlay val="0"/>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legend>
    <c:plotVisOnly val="1"/>
    <c:dispBlanksAs val="gap"/>
    <c:showDLblsOverMax val="0"/>
  </c:chart>
  <c:txPr>
    <a:bodyPr/>
    <a:lstStyle/>
    <a:p>
      <a:pPr>
        <a:defRPr lang="zh-CN"/>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explosion val="0"/>
          <c:dPt>
            <c:idx val="0"/>
            <c:bubble3D val="0"/>
            <c:spPr>
              <a:solidFill>
                <a:srgbClr val="377CFF"/>
              </a:solidFill>
            </c:spPr>
          </c:dPt>
          <c:dPt>
            <c:idx val="1"/>
            <c:bubble3D val="0"/>
            <c:spPr>
              <a:solidFill>
                <a:srgbClr val="00BF6F"/>
              </a:solidFill>
            </c:spPr>
          </c:dPt>
          <c:dPt>
            <c:idx val="2"/>
            <c:bubble3D val="0"/>
            <c:spPr>
              <a:solidFill>
                <a:srgbClr val="FFCD24"/>
              </a:solidFill>
            </c:spPr>
          </c:dPt>
          <c:dPt>
            <c:idx val="3"/>
            <c:bubble3D val="0"/>
            <c:spPr>
              <a:solidFill>
                <a:srgbClr val="FF6D56"/>
              </a:solidFill>
            </c:spPr>
          </c:dPt>
          <c:dLbls>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solidFill>
                    <a:latin typeface="+mn-lt"/>
                    <a:ea typeface="+mn-ea"/>
                    <a:cs typeface="+mn-cs"/>
                  </a:defRPr>
                </a:pPr>
              </a:p>
            </c:txPr>
            <c:showLegendKey val="0"/>
            <c:showVal val="1"/>
            <c:showCatName val="0"/>
            <c:showSerName val="0"/>
            <c:showPercent val="0"/>
            <c:showBubbleSize val="0"/>
            <c:showLeaderLines val="1"/>
            <c:extLst>
              <c:ext xmlns:c15="http://schemas.microsoft.com/office/drawing/2012/chart" uri="{CE6537A1-D6FC-4f65-9D91-7224C49458BB}">
                <c15:layout/>
                <c15:showLeaderLines val="1"/>
                <c15:leaderLines/>
              </c:ext>
            </c:extLst>
          </c:dLbls>
          <c:cat>
            <c:strRef>
              <c:f>'[民法典知多少_统计报表_20211211160715.xlsx]Q5'!$B$20:$B$23</c:f>
              <c:strCache>
                <c:ptCount val="4"/>
                <c:pt idx="0" c:formatCode="0.00%">
                  <c:v>A.8</c:v>
                </c:pt>
                <c:pt idx="1" c:formatCode="0.00%">
                  <c:v>B.12</c:v>
                </c:pt>
                <c:pt idx="2" c:formatCode="0.00%">
                  <c:v>C.14</c:v>
                </c:pt>
                <c:pt idx="3" c:formatCode="0.00%">
                  <c:v>D.16</c:v>
                </c:pt>
              </c:strCache>
            </c:strRef>
          </c:cat>
          <c:val>
            <c:numRef>
              <c:f>'[民法典知多少_统计报表_20211211160715.xlsx]Q5'!$C$20:$C$23</c:f>
              <c:numCache>
                <c:formatCode>0.00%</c:formatCode>
                <c:ptCount val="4"/>
                <c:pt idx="0">
                  <c:v>0.2656</c:v>
                </c:pt>
                <c:pt idx="1">
                  <c:v>0.1563</c:v>
                </c:pt>
                <c:pt idx="2">
                  <c:v>0.2969</c:v>
                </c:pt>
                <c:pt idx="3">
                  <c:v>0.2813</c:v>
                </c:pt>
              </c:numCache>
            </c:numRef>
          </c:val>
        </c:ser>
        <c:dLbls>
          <c:showLegendKey val="0"/>
          <c:showVal val="1"/>
          <c:showCatName val="0"/>
          <c:showSerName val="0"/>
          <c:showPercent val="0"/>
          <c:showBubbleSize val="0"/>
          <c:showLeaderLines val="1"/>
        </c:dLbls>
        <c:firstSliceAng val="0"/>
        <c:holeSize val="50"/>
      </c:doughnutChart>
    </c:plotArea>
    <c:legend>
      <c:legendPos val="r"/>
      <c:layout/>
      <c:overlay val="0"/>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legend>
    <c:plotVisOnly val="1"/>
    <c:dispBlanksAs val="gap"/>
    <c:showDLblsOverMax val="0"/>
  </c:chart>
  <c:txPr>
    <a:bodyPr/>
    <a:lstStyle/>
    <a:p>
      <a:pPr>
        <a:defRPr lang="zh-CN"/>
      </a:pP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explosion val="0"/>
          <c:dPt>
            <c:idx val="0"/>
            <c:bubble3D val="0"/>
            <c:spPr>
              <a:solidFill>
                <a:srgbClr val="377CFF"/>
              </a:solidFill>
            </c:spPr>
          </c:dPt>
          <c:dPt>
            <c:idx val="1"/>
            <c:bubble3D val="0"/>
            <c:spPr>
              <a:solidFill>
                <a:srgbClr val="00BF6F"/>
              </a:solidFill>
            </c:spPr>
          </c:dPt>
          <c:dLbls>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solidFill>
                    <a:latin typeface="+mn-lt"/>
                    <a:ea typeface="+mn-ea"/>
                    <a:cs typeface="+mn-cs"/>
                  </a:defRPr>
                </a:pPr>
              </a:p>
            </c:txPr>
            <c:showLegendKey val="0"/>
            <c:showVal val="1"/>
            <c:showCatName val="0"/>
            <c:showSerName val="0"/>
            <c:showPercent val="0"/>
            <c:showBubbleSize val="0"/>
            <c:showLeaderLines val="1"/>
            <c:extLst>
              <c:ext xmlns:c15="http://schemas.microsoft.com/office/drawing/2012/chart" uri="{CE6537A1-D6FC-4f65-9D91-7224C49458BB}">
                <c15:layout/>
                <c15:showLeaderLines val="1"/>
                <c15:leaderLines/>
              </c:ext>
            </c:extLst>
          </c:dLbls>
          <c:cat>
            <c:strRef>
              <c:f>'[民法典知多少_统计报表_20211211160715.xlsx]Q8'!$B$20:$B$21</c:f>
              <c:strCache>
                <c:ptCount val="2"/>
                <c:pt idx="0" c:formatCode="0.00%">
                  <c:v>A.是</c:v>
                </c:pt>
                <c:pt idx="1" c:formatCode="0.00%">
                  <c:v>B.否</c:v>
                </c:pt>
              </c:strCache>
            </c:strRef>
          </c:cat>
          <c:val>
            <c:numRef>
              <c:f>'[民法典知多少_统计报表_20211211160715.xlsx]Q8'!$C$20:$C$21</c:f>
              <c:numCache>
                <c:formatCode>0.00%</c:formatCode>
                <c:ptCount val="2"/>
                <c:pt idx="0">
                  <c:v>0.7813</c:v>
                </c:pt>
                <c:pt idx="1">
                  <c:v>0.2188</c:v>
                </c:pt>
              </c:numCache>
            </c:numRef>
          </c:val>
        </c:ser>
        <c:dLbls>
          <c:showLegendKey val="0"/>
          <c:showVal val="1"/>
          <c:showCatName val="0"/>
          <c:showSerName val="0"/>
          <c:showPercent val="0"/>
          <c:showBubbleSize val="0"/>
          <c:showLeaderLines val="1"/>
        </c:dLbls>
        <c:firstSliceAng val="0"/>
        <c:holeSize val="50"/>
      </c:doughnutChart>
    </c:plotArea>
    <c:legend>
      <c:legendPos val="r"/>
      <c:layout/>
      <c:overlay val="0"/>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legend>
    <c:plotVisOnly val="1"/>
    <c:dispBlanksAs val="gap"/>
    <c:showDLblsOverMax val="0"/>
  </c:chart>
  <c:txPr>
    <a:bodyPr/>
    <a:lstStyle/>
    <a:p>
      <a:pPr>
        <a:defRPr lang="zh-CN"/>
      </a:pP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377CFF"/>
            </a:solidFill>
            <a:ln>
              <a:solidFill>
                <a:srgbClr val="377CFF"/>
              </a:solidFill>
            </a:ln>
          </c:spPr>
          <c:invertIfNegative val="0"/>
          <c:dLbls>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'[民法典知多少_统计报表_20211211160715.xlsx]Q4'!$B$20:$B$24</c:f>
              <c:strCache>
                <c:ptCount val="5"/>
                <c:pt idx="0" c:formatCode="0.00%">
                  <c:v>电视或网页新闻（学习强国等app）</c:v>
                </c:pt>
                <c:pt idx="1" c:formatCode="0.00%">
                  <c:v>自读民法典全本</c:v>
                </c:pt>
                <c:pt idx="2" c:formatCode="0.00%">
                  <c:v>相关学习教育宣传讲座等活动</c:v>
                </c:pt>
                <c:pt idx="3" c:formatCode="0.00%">
                  <c:v>政治课或专门的法律讲解课</c:v>
                </c:pt>
                <c:pt idx="4" c:formatCode="0.00%">
                  <c:v>网络相关小视频</c:v>
                </c:pt>
              </c:strCache>
            </c:strRef>
          </c:cat>
          <c:val>
            <c:numRef>
              <c:f>'[民法典知多少_统计报表_20211211160715.xlsx]Q4'!$C$20:$C$24</c:f>
              <c:numCache>
                <c:formatCode>0.00%</c:formatCode>
                <c:ptCount val="5"/>
                <c:pt idx="0">
                  <c:v>0.7419</c:v>
                </c:pt>
                <c:pt idx="1">
                  <c:v>0.2419</c:v>
                </c:pt>
                <c:pt idx="2">
                  <c:v>0.5806</c:v>
                </c:pt>
                <c:pt idx="3">
                  <c:v>0.2903</c:v>
                </c:pt>
                <c:pt idx="4">
                  <c:v>0.6129</c:v>
                </c:pt>
              </c:numCache>
            </c:numRef>
          </c:val>
        </c:ser>
        <c:dLbls>
          <c:showLegendKey val="0"/>
          <c:showVal val="1"/>
          <c:showCatName val="0"/>
          <c:showSerName val="0"/>
          <c:showPercent val="0"/>
          <c:showBubbleSize val="0"/>
        </c:dLbls>
        <c:gapWidth val="150"/>
        <c:axId val="50040001"/>
        <c:axId val="50040002"/>
      </c:barChart>
      <c:catAx>
        <c:axId val="50040001"/>
        <c:scaling>
          <c:orientation val="minMax"/>
        </c:scaling>
        <c:delete val="0"/>
        <c:axPos val="b"/>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50040002"/>
        <c:crosses val="autoZero"/>
        <c:auto val="1"/>
        <c:lblAlgn val="ctr"/>
        <c:lblOffset val="100"/>
        <c:noMultiLvlLbl val="0"/>
      </c:catAx>
      <c:valAx>
        <c:axId val="50040002"/>
        <c:scaling>
          <c:orientation val="minMax"/>
        </c:scaling>
        <c:delete val="0"/>
        <c:axPos val="l"/>
        <c:numFmt formatCode="0.00%"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50040001"/>
        <c:crosses val="autoZero"/>
        <c:crossBetween val="between"/>
      </c:valAx>
    </c:plotArea>
    <c:plotVisOnly val="1"/>
    <c:dispBlanksAs val="gap"/>
    <c:showDLblsOverMax val="0"/>
  </c:chart>
  <c:txPr>
    <a:bodyPr/>
    <a:lstStyle/>
    <a:p>
      <a:pPr>
        <a:defRPr lang="zh-CN"/>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a:sym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5" Type="http://schemas.openxmlformats.org/officeDocument/2006/relationships/tags" Target="../tags/tag65.xml"/><Relationship Id="rId4" Type="http://schemas.openxmlformats.org/officeDocument/2006/relationships/tags" Target="../tags/tag64.xml"/><Relationship Id="rId3" Type="http://schemas.openxmlformats.org/officeDocument/2006/relationships/image" Target="../media/image1.jpeg"/><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5" Type="http://schemas.openxmlformats.org/officeDocument/2006/relationships/image" Target="../media/image3.png"/><Relationship Id="rId4" Type="http://schemas.openxmlformats.org/officeDocument/2006/relationships/tags" Target="../tags/tag67.xml"/><Relationship Id="rId3" Type="http://schemas.openxmlformats.org/officeDocument/2006/relationships/image" Target="../media/image2.png"/><Relationship Id="rId2" Type="http://schemas.openxmlformats.org/officeDocument/2006/relationships/tags" Target="../tags/tag6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72.xml"/><Relationship Id="rId8" Type="http://schemas.openxmlformats.org/officeDocument/2006/relationships/tags" Target="../tags/tag71.xml"/><Relationship Id="rId7" Type="http://schemas.openxmlformats.org/officeDocument/2006/relationships/image" Target="../media/image3.png"/><Relationship Id="rId6" Type="http://schemas.openxmlformats.org/officeDocument/2006/relationships/tags" Target="../tags/tag70.xml"/><Relationship Id="rId5" Type="http://schemas.openxmlformats.org/officeDocument/2006/relationships/image" Target="../media/image2.png"/><Relationship Id="rId4" Type="http://schemas.openxmlformats.org/officeDocument/2006/relationships/tags" Target="../tags/tag69.xml"/><Relationship Id="rId3" Type="http://schemas.openxmlformats.org/officeDocument/2006/relationships/image" Target="../media/image4.png"/><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5" Type="http://schemas.openxmlformats.org/officeDocument/2006/relationships/image" Target="../media/image3.png"/><Relationship Id="rId4" Type="http://schemas.openxmlformats.org/officeDocument/2006/relationships/tags" Target="../tags/tag74.xml"/><Relationship Id="rId3" Type="http://schemas.openxmlformats.org/officeDocument/2006/relationships/image" Target="../media/image2.png"/><Relationship Id="rId2" Type="http://schemas.openxmlformats.org/officeDocument/2006/relationships/tags" Target="../tags/tag7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5" Type="http://schemas.openxmlformats.org/officeDocument/2006/relationships/image" Target="../media/image3.png"/><Relationship Id="rId4" Type="http://schemas.openxmlformats.org/officeDocument/2006/relationships/tags" Target="../tags/tag76.xml"/><Relationship Id="rId3" Type="http://schemas.openxmlformats.org/officeDocument/2006/relationships/image" Target="../media/image2.png"/><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image" Target="../media/image2.png"/><Relationship Id="rId4" Type="http://schemas.openxmlformats.org/officeDocument/2006/relationships/tags" Target="../tags/tag78.xml"/><Relationship Id="rId3" Type="http://schemas.openxmlformats.org/officeDocument/2006/relationships/image" Target="../media/image5.png"/><Relationship Id="rId2" Type="http://schemas.openxmlformats.org/officeDocument/2006/relationships/tags" Target="../tags/tag7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5" Type="http://schemas.openxmlformats.org/officeDocument/2006/relationships/image" Target="../media/image3.png"/><Relationship Id="rId4" Type="http://schemas.openxmlformats.org/officeDocument/2006/relationships/tags" Target="../tags/tag80.xml"/><Relationship Id="rId3" Type="http://schemas.openxmlformats.org/officeDocument/2006/relationships/image" Target="../media/image2.png"/><Relationship Id="rId2" Type="http://schemas.openxmlformats.org/officeDocument/2006/relationships/tags" Target="../tags/tag79.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image" Target="../media/image3.png"/><Relationship Id="rId4" Type="http://schemas.openxmlformats.org/officeDocument/2006/relationships/tags" Target="../tags/tag82.xml"/><Relationship Id="rId3" Type="http://schemas.openxmlformats.org/officeDocument/2006/relationships/image" Target="../media/image2.png"/><Relationship Id="rId2" Type="http://schemas.openxmlformats.org/officeDocument/2006/relationships/tags" Target="../tags/tag8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image" Target="../media/image3.png"/><Relationship Id="rId4" Type="http://schemas.openxmlformats.org/officeDocument/2006/relationships/tags" Target="../tags/tag84.xml"/><Relationship Id="rId3" Type="http://schemas.openxmlformats.org/officeDocument/2006/relationships/image" Target="../media/image2.png"/><Relationship Id="rId2" Type="http://schemas.openxmlformats.org/officeDocument/2006/relationships/tags" Target="../tags/tag83.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image" Target="../media/image1.jpeg"/><Relationship Id="rId2" Type="http://schemas.openxmlformats.org/officeDocument/2006/relationships/tags" Target="../tags/tag85.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3.xml"/><Relationship Id="rId8" Type="http://schemas.openxmlformats.org/officeDocument/2006/relationships/tags" Target="../tags/tag92.xml"/><Relationship Id="rId7" Type="http://schemas.openxmlformats.org/officeDocument/2006/relationships/tags" Target="../tags/tag91.xml"/><Relationship Id="rId6" Type="http://schemas.openxmlformats.org/officeDocument/2006/relationships/tags" Target="../tags/tag90.xml"/><Relationship Id="rId5" Type="http://schemas.openxmlformats.org/officeDocument/2006/relationships/image" Target="../media/image3.png"/><Relationship Id="rId4" Type="http://schemas.openxmlformats.org/officeDocument/2006/relationships/tags" Target="../tags/tag89.xml"/><Relationship Id="rId3" Type="http://schemas.openxmlformats.org/officeDocument/2006/relationships/image" Target="../media/image2.png"/><Relationship Id="rId2" Type="http://schemas.openxmlformats.org/officeDocument/2006/relationships/tags" Target="../tags/tag88.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99.xml"/><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image" Target="../media/image3.png"/><Relationship Id="rId5" Type="http://schemas.openxmlformats.org/officeDocument/2006/relationships/tags" Target="../tags/tag96.xml"/><Relationship Id="rId4" Type="http://schemas.openxmlformats.org/officeDocument/2006/relationships/image" Target="../media/image2.png"/><Relationship Id="rId3" Type="http://schemas.openxmlformats.org/officeDocument/2006/relationships/tags" Target="../tags/tag95.xml"/><Relationship Id="rId2" Type="http://schemas.openxmlformats.org/officeDocument/2006/relationships/tags" Target="../tags/tag94.xml"/><Relationship Id="rId11" Type="http://schemas.openxmlformats.org/officeDocument/2006/relationships/tags" Target="../tags/tag101.xml"/><Relationship Id="rId10" Type="http://schemas.openxmlformats.org/officeDocument/2006/relationships/tags" Target="../tags/tag100.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07.xml"/><Relationship Id="rId8" Type="http://schemas.openxmlformats.org/officeDocument/2006/relationships/tags" Target="../tags/tag106.xml"/><Relationship Id="rId7" Type="http://schemas.openxmlformats.org/officeDocument/2006/relationships/tags" Target="../tags/tag105.xml"/><Relationship Id="rId6" Type="http://schemas.openxmlformats.org/officeDocument/2006/relationships/image" Target="../media/image3.png"/><Relationship Id="rId5" Type="http://schemas.openxmlformats.org/officeDocument/2006/relationships/tags" Target="../tags/tag104.xml"/><Relationship Id="rId4" Type="http://schemas.openxmlformats.org/officeDocument/2006/relationships/image" Target="../media/image2.png"/><Relationship Id="rId3" Type="http://schemas.openxmlformats.org/officeDocument/2006/relationships/tags" Target="../tags/tag103.xml"/><Relationship Id="rId2" Type="http://schemas.openxmlformats.org/officeDocument/2006/relationships/tags" Target="../tags/tag102.xml"/><Relationship Id="rId12" Type="http://schemas.openxmlformats.org/officeDocument/2006/relationships/tags" Target="../tags/tag110.xml"/><Relationship Id="rId11" Type="http://schemas.openxmlformats.org/officeDocument/2006/relationships/tags" Target="../tags/tag109.xml"/><Relationship Id="rId10" Type="http://schemas.openxmlformats.org/officeDocument/2006/relationships/tags" Target="../tags/tag108.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image" Target="../media/image3.png"/><Relationship Id="rId5" Type="http://schemas.openxmlformats.org/officeDocument/2006/relationships/tags" Target="../tags/tag113.xml"/><Relationship Id="rId4" Type="http://schemas.openxmlformats.org/officeDocument/2006/relationships/image" Target="../media/image2.png"/><Relationship Id="rId3" Type="http://schemas.openxmlformats.org/officeDocument/2006/relationships/tags" Target="../tags/tag112.xml"/><Relationship Id="rId2" Type="http://schemas.openxmlformats.org/officeDocument/2006/relationships/tags" Target="../tags/tag111.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25.xml"/><Relationship Id="rId8" Type="http://schemas.openxmlformats.org/officeDocument/2006/relationships/tags" Target="../tags/tag124.xml"/><Relationship Id="rId7" Type="http://schemas.openxmlformats.org/officeDocument/2006/relationships/tags" Target="../tags/tag123.xml"/><Relationship Id="rId6" Type="http://schemas.openxmlformats.org/officeDocument/2006/relationships/image" Target="../media/image3.png"/><Relationship Id="rId5" Type="http://schemas.openxmlformats.org/officeDocument/2006/relationships/tags" Target="../tags/tag122.xml"/><Relationship Id="rId4" Type="http://schemas.openxmlformats.org/officeDocument/2006/relationships/image" Target="../media/image2.png"/><Relationship Id="rId3" Type="http://schemas.openxmlformats.org/officeDocument/2006/relationships/tags" Target="../tags/tag121.xml"/><Relationship Id="rId2" Type="http://schemas.openxmlformats.org/officeDocument/2006/relationships/tags" Target="../tags/tag120.xml"/><Relationship Id="rId12" Type="http://schemas.openxmlformats.org/officeDocument/2006/relationships/tags" Target="../tags/tag128.xml"/><Relationship Id="rId11" Type="http://schemas.openxmlformats.org/officeDocument/2006/relationships/tags" Target="../tags/tag127.xml"/><Relationship Id="rId10" Type="http://schemas.openxmlformats.org/officeDocument/2006/relationships/tags" Target="../tags/tag12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34.xml"/><Relationship Id="rId8" Type="http://schemas.openxmlformats.org/officeDocument/2006/relationships/tags" Target="../tags/tag133.xml"/><Relationship Id="rId7" Type="http://schemas.openxmlformats.org/officeDocument/2006/relationships/tags" Target="../tags/tag132.xml"/><Relationship Id="rId6" Type="http://schemas.openxmlformats.org/officeDocument/2006/relationships/image" Target="../media/image3.png"/><Relationship Id="rId5" Type="http://schemas.openxmlformats.org/officeDocument/2006/relationships/tags" Target="../tags/tag131.xml"/><Relationship Id="rId4" Type="http://schemas.openxmlformats.org/officeDocument/2006/relationships/image" Target="../media/image2.png"/><Relationship Id="rId3" Type="http://schemas.openxmlformats.org/officeDocument/2006/relationships/tags" Target="../tags/tag130.xml"/><Relationship Id="rId2" Type="http://schemas.openxmlformats.org/officeDocument/2006/relationships/tags" Target="../tags/tag129.xml"/><Relationship Id="rId14" Type="http://schemas.openxmlformats.org/officeDocument/2006/relationships/tags" Target="../tags/tag139.xml"/><Relationship Id="rId13" Type="http://schemas.openxmlformats.org/officeDocument/2006/relationships/tags" Target="../tags/tag138.xml"/><Relationship Id="rId12" Type="http://schemas.openxmlformats.org/officeDocument/2006/relationships/tags" Target="../tags/tag137.xml"/><Relationship Id="rId11" Type="http://schemas.openxmlformats.org/officeDocument/2006/relationships/tags" Target="../tags/tag136.xml"/><Relationship Id="rId10" Type="http://schemas.openxmlformats.org/officeDocument/2006/relationships/tags" Target="../tags/tag135.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145.xml"/><Relationship Id="rId8" Type="http://schemas.openxmlformats.org/officeDocument/2006/relationships/tags" Target="../tags/tag144.xml"/><Relationship Id="rId7" Type="http://schemas.openxmlformats.org/officeDocument/2006/relationships/tags" Target="../tags/tag143.xml"/><Relationship Id="rId6" Type="http://schemas.openxmlformats.org/officeDocument/2006/relationships/image" Target="../media/image3.png"/><Relationship Id="rId5" Type="http://schemas.openxmlformats.org/officeDocument/2006/relationships/tags" Target="../tags/tag142.xml"/><Relationship Id="rId4" Type="http://schemas.openxmlformats.org/officeDocument/2006/relationships/image" Target="../media/image6.png"/><Relationship Id="rId3" Type="http://schemas.openxmlformats.org/officeDocument/2006/relationships/tags" Target="../tags/tag141.xml"/><Relationship Id="rId2" Type="http://schemas.openxmlformats.org/officeDocument/2006/relationships/tags" Target="../tags/tag140.xml"/><Relationship Id="rId11" Type="http://schemas.openxmlformats.org/officeDocument/2006/relationships/tags" Target="../tags/tag147.xml"/><Relationship Id="rId10" Type="http://schemas.openxmlformats.org/officeDocument/2006/relationships/tags" Target="../tags/tag146.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5" Type="http://schemas.openxmlformats.org/officeDocument/2006/relationships/tags" Target="../tags/tag153.xml"/><Relationship Id="rId4" Type="http://schemas.openxmlformats.org/officeDocument/2006/relationships/tags" Target="../tags/tag152.xml"/><Relationship Id="rId3" Type="http://schemas.openxmlformats.org/officeDocument/2006/relationships/image" Target="../media/image1.jpeg"/><Relationship Id="rId2" Type="http://schemas.openxmlformats.org/officeDocument/2006/relationships/tags" Target="../tags/tag151.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image" Target="../media/image3.png"/><Relationship Id="rId4" Type="http://schemas.openxmlformats.org/officeDocument/2006/relationships/tags" Target="../tags/tag155.xml"/><Relationship Id="rId3" Type="http://schemas.openxmlformats.org/officeDocument/2006/relationships/image" Target="../media/image2.png"/><Relationship Id="rId2" Type="http://schemas.openxmlformats.org/officeDocument/2006/relationships/tags" Target="../tags/tag154.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image" Target="../media/image3.png"/><Relationship Id="rId6" Type="http://schemas.openxmlformats.org/officeDocument/2006/relationships/tags" Target="../tags/tag158.xml"/><Relationship Id="rId5" Type="http://schemas.openxmlformats.org/officeDocument/2006/relationships/image" Target="../media/image2.png"/><Relationship Id="rId4" Type="http://schemas.openxmlformats.org/officeDocument/2006/relationships/tags" Target="../tags/tag157.xml"/><Relationship Id="rId3" Type="http://schemas.openxmlformats.org/officeDocument/2006/relationships/image" Target="../media/image4.png"/><Relationship Id="rId2" Type="http://schemas.openxmlformats.org/officeDocument/2006/relationships/tags" Target="../tags/tag156.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5" Type="http://schemas.openxmlformats.org/officeDocument/2006/relationships/image" Target="../media/image3.png"/><Relationship Id="rId4" Type="http://schemas.openxmlformats.org/officeDocument/2006/relationships/tags" Target="../tags/tag162.xml"/><Relationship Id="rId3" Type="http://schemas.openxmlformats.org/officeDocument/2006/relationships/image" Target="../media/image2.png"/><Relationship Id="rId2" Type="http://schemas.openxmlformats.org/officeDocument/2006/relationships/tags" Target="../tags/tag161.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5" Type="http://schemas.openxmlformats.org/officeDocument/2006/relationships/image" Target="../media/image3.png"/><Relationship Id="rId4" Type="http://schemas.openxmlformats.org/officeDocument/2006/relationships/tags" Target="../tags/tag164.xml"/><Relationship Id="rId3" Type="http://schemas.openxmlformats.org/officeDocument/2006/relationships/image" Target="../media/image2.png"/><Relationship Id="rId2" Type="http://schemas.openxmlformats.org/officeDocument/2006/relationships/tags" Target="../tags/tag163.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5" Type="http://schemas.openxmlformats.org/officeDocument/2006/relationships/image" Target="../media/image2.png"/><Relationship Id="rId4" Type="http://schemas.openxmlformats.org/officeDocument/2006/relationships/tags" Target="../tags/tag166.xml"/><Relationship Id="rId3" Type="http://schemas.openxmlformats.org/officeDocument/2006/relationships/image" Target="../media/image5.png"/><Relationship Id="rId2" Type="http://schemas.openxmlformats.org/officeDocument/2006/relationships/tags" Target="../tags/tag165.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5" Type="http://schemas.openxmlformats.org/officeDocument/2006/relationships/image" Target="../media/image3.png"/><Relationship Id="rId4" Type="http://schemas.openxmlformats.org/officeDocument/2006/relationships/tags" Target="../tags/tag168.xml"/><Relationship Id="rId3" Type="http://schemas.openxmlformats.org/officeDocument/2006/relationships/image" Target="../media/image2.png"/><Relationship Id="rId2" Type="http://schemas.openxmlformats.org/officeDocument/2006/relationships/tags" Target="../tags/tag167.xm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5" Type="http://schemas.openxmlformats.org/officeDocument/2006/relationships/image" Target="../media/image3.png"/><Relationship Id="rId4" Type="http://schemas.openxmlformats.org/officeDocument/2006/relationships/tags" Target="../tags/tag170.xml"/><Relationship Id="rId3" Type="http://schemas.openxmlformats.org/officeDocument/2006/relationships/image" Target="../media/image2.png"/><Relationship Id="rId2" Type="http://schemas.openxmlformats.org/officeDocument/2006/relationships/tags" Target="../tags/tag169.xml"/><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5" Type="http://schemas.openxmlformats.org/officeDocument/2006/relationships/image" Target="../media/image3.png"/><Relationship Id="rId4" Type="http://schemas.openxmlformats.org/officeDocument/2006/relationships/tags" Target="../tags/tag172.xml"/><Relationship Id="rId3" Type="http://schemas.openxmlformats.org/officeDocument/2006/relationships/image" Target="../media/image2.png"/><Relationship Id="rId2" Type="http://schemas.openxmlformats.org/officeDocument/2006/relationships/tags" Target="../tags/tag171.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5" Type="http://schemas.openxmlformats.org/officeDocument/2006/relationships/tags" Target="../tags/tag175.xml"/><Relationship Id="rId4" Type="http://schemas.openxmlformats.org/officeDocument/2006/relationships/tags" Target="../tags/tag174.xml"/><Relationship Id="rId3" Type="http://schemas.openxmlformats.org/officeDocument/2006/relationships/image" Target="../media/image1.jpeg"/><Relationship Id="rId2" Type="http://schemas.openxmlformats.org/officeDocument/2006/relationships/tags" Target="../tags/tag173.xm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9" Type="http://schemas.openxmlformats.org/officeDocument/2006/relationships/tags" Target="../tags/tag181.xml"/><Relationship Id="rId8" Type="http://schemas.openxmlformats.org/officeDocument/2006/relationships/tags" Target="../tags/tag180.xml"/><Relationship Id="rId7" Type="http://schemas.openxmlformats.org/officeDocument/2006/relationships/tags" Target="../tags/tag179.xml"/><Relationship Id="rId6" Type="http://schemas.openxmlformats.org/officeDocument/2006/relationships/tags" Target="../tags/tag178.xml"/><Relationship Id="rId5" Type="http://schemas.openxmlformats.org/officeDocument/2006/relationships/image" Target="../media/image3.png"/><Relationship Id="rId4" Type="http://schemas.openxmlformats.org/officeDocument/2006/relationships/tags" Target="../tags/tag177.xml"/><Relationship Id="rId3" Type="http://schemas.openxmlformats.org/officeDocument/2006/relationships/image" Target="../media/image2.png"/><Relationship Id="rId2" Type="http://schemas.openxmlformats.org/officeDocument/2006/relationships/tags" Target="../tags/tag176.xml"/><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9" Type="http://schemas.openxmlformats.org/officeDocument/2006/relationships/tags" Target="../tags/tag187.xml"/><Relationship Id="rId8" Type="http://schemas.openxmlformats.org/officeDocument/2006/relationships/tags" Target="../tags/tag186.xml"/><Relationship Id="rId7" Type="http://schemas.openxmlformats.org/officeDocument/2006/relationships/tags" Target="../tags/tag185.xml"/><Relationship Id="rId6" Type="http://schemas.openxmlformats.org/officeDocument/2006/relationships/image" Target="../media/image3.png"/><Relationship Id="rId5" Type="http://schemas.openxmlformats.org/officeDocument/2006/relationships/tags" Target="../tags/tag184.xml"/><Relationship Id="rId4" Type="http://schemas.openxmlformats.org/officeDocument/2006/relationships/image" Target="../media/image2.png"/><Relationship Id="rId3" Type="http://schemas.openxmlformats.org/officeDocument/2006/relationships/tags" Target="../tags/tag183.xml"/><Relationship Id="rId2" Type="http://schemas.openxmlformats.org/officeDocument/2006/relationships/tags" Target="../tags/tag182.xml"/><Relationship Id="rId11" Type="http://schemas.openxmlformats.org/officeDocument/2006/relationships/tags" Target="../tags/tag189.xml"/><Relationship Id="rId10" Type="http://schemas.openxmlformats.org/officeDocument/2006/relationships/tags" Target="../tags/tag188.xml"/><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9" Type="http://schemas.openxmlformats.org/officeDocument/2006/relationships/tags" Target="../tags/tag195.xml"/><Relationship Id="rId8" Type="http://schemas.openxmlformats.org/officeDocument/2006/relationships/tags" Target="../tags/tag194.xml"/><Relationship Id="rId7" Type="http://schemas.openxmlformats.org/officeDocument/2006/relationships/tags" Target="../tags/tag193.xml"/><Relationship Id="rId6" Type="http://schemas.openxmlformats.org/officeDocument/2006/relationships/image" Target="../media/image3.png"/><Relationship Id="rId5" Type="http://schemas.openxmlformats.org/officeDocument/2006/relationships/tags" Target="../tags/tag192.xml"/><Relationship Id="rId4" Type="http://schemas.openxmlformats.org/officeDocument/2006/relationships/image" Target="../media/image2.png"/><Relationship Id="rId3" Type="http://schemas.openxmlformats.org/officeDocument/2006/relationships/tags" Target="../tags/tag191.xml"/><Relationship Id="rId2" Type="http://schemas.openxmlformats.org/officeDocument/2006/relationships/tags" Target="../tags/tag190.xml"/><Relationship Id="rId12" Type="http://schemas.openxmlformats.org/officeDocument/2006/relationships/tags" Target="../tags/tag198.xml"/><Relationship Id="rId11" Type="http://schemas.openxmlformats.org/officeDocument/2006/relationships/tags" Target="../tags/tag197.xml"/><Relationship Id="rId10" Type="http://schemas.openxmlformats.org/officeDocument/2006/relationships/tags" Target="../tags/tag196.xml"/><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9" Type="http://schemas.openxmlformats.org/officeDocument/2006/relationships/tags" Target="../tags/tag204.xml"/><Relationship Id="rId8" Type="http://schemas.openxmlformats.org/officeDocument/2006/relationships/tags" Target="../tags/tag203.xml"/><Relationship Id="rId7" Type="http://schemas.openxmlformats.org/officeDocument/2006/relationships/tags" Target="../tags/tag202.xml"/><Relationship Id="rId6" Type="http://schemas.openxmlformats.org/officeDocument/2006/relationships/image" Target="../media/image3.png"/><Relationship Id="rId5" Type="http://schemas.openxmlformats.org/officeDocument/2006/relationships/tags" Target="../tags/tag201.xml"/><Relationship Id="rId4" Type="http://schemas.openxmlformats.org/officeDocument/2006/relationships/image" Target="../media/image2.png"/><Relationship Id="rId3" Type="http://schemas.openxmlformats.org/officeDocument/2006/relationships/tags" Target="../tags/tag200.xml"/><Relationship Id="rId2" Type="http://schemas.openxmlformats.org/officeDocument/2006/relationships/tags" Target="../tags/tag199.xml"/><Relationship Id="rId12" Type="http://schemas.openxmlformats.org/officeDocument/2006/relationships/tags" Target="../tags/tag207.xml"/><Relationship Id="rId11" Type="http://schemas.openxmlformats.org/officeDocument/2006/relationships/tags" Target="../tags/tag206.xml"/><Relationship Id="rId10" Type="http://schemas.openxmlformats.org/officeDocument/2006/relationships/tags" Target="../tags/tag205.xml"/><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9" Type="http://schemas.openxmlformats.org/officeDocument/2006/relationships/tags" Target="../tags/tag213.xml"/><Relationship Id="rId8" Type="http://schemas.openxmlformats.org/officeDocument/2006/relationships/tags" Target="../tags/tag212.xml"/><Relationship Id="rId7" Type="http://schemas.openxmlformats.org/officeDocument/2006/relationships/tags" Target="../tags/tag211.xml"/><Relationship Id="rId6" Type="http://schemas.openxmlformats.org/officeDocument/2006/relationships/image" Target="../media/image3.png"/><Relationship Id="rId5" Type="http://schemas.openxmlformats.org/officeDocument/2006/relationships/tags" Target="../tags/tag210.xml"/><Relationship Id="rId4" Type="http://schemas.openxmlformats.org/officeDocument/2006/relationships/image" Target="../media/image2.png"/><Relationship Id="rId3" Type="http://schemas.openxmlformats.org/officeDocument/2006/relationships/tags" Target="../tags/tag209.xml"/><Relationship Id="rId2" Type="http://schemas.openxmlformats.org/officeDocument/2006/relationships/tags" Target="../tags/tag208.xml"/><Relationship Id="rId12" Type="http://schemas.openxmlformats.org/officeDocument/2006/relationships/tags" Target="../tags/tag216.xml"/><Relationship Id="rId11" Type="http://schemas.openxmlformats.org/officeDocument/2006/relationships/tags" Target="../tags/tag215.xml"/><Relationship Id="rId10" Type="http://schemas.openxmlformats.org/officeDocument/2006/relationships/tags" Target="../tags/tag214.xml"/><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9" Type="http://schemas.openxmlformats.org/officeDocument/2006/relationships/tags" Target="../tags/tag222.xml"/><Relationship Id="rId8" Type="http://schemas.openxmlformats.org/officeDocument/2006/relationships/tags" Target="../tags/tag221.xml"/><Relationship Id="rId7" Type="http://schemas.openxmlformats.org/officeDocument/2006/relationships/tags" Target="../tags/tag220.xml"/><Relationship Id="rId6" Type="http://schemas.openxmlformats.org/officeDocument/2006/relationships/image" Target="../media/image3.png"/><Relationship Id="rId5" Type="http://schemas.openxmlformats.org/officeDocument/2006/relationships/tags" Target="../tags/tag219.xml"/><Relationship Id="rId4" Type="http://schemas.openxmlformats.org/officeDocument/2006/relationships/image" Target="../media/image2.png"/><Relationship Id="rId3" Type="http://schemas.openxmlformats.org/officeDocument/2006/relationships/tags" Target="../tags/tag218.xml"/><Relationship Id="rId2" Type="http://schemas.openxmlformats.org/officeDocument/2006/relationships/tags" Target="../tags/tag217.xml"/><Relationship Id="rId14" Type="http://schemas.openxmlformats.org/officeDocument/2006/relationships/tags" Target="../tags/tag227.xml"/><Relationship Id="rId13" Type="http://schemas.openxmlformats.org/officeDocument/2006/relationships/tags" Target="../tags/tag226.xml"/><Relationship Id="rId12" Type="http://schemas.openxmlformats.org/officeDocument/2006/relationships/tags" Target="../tags/tag225.xml"/><Relationship Id="rId11" Type="http://schemas.openxmlformats.org/officeDocument/2006/relationships/tags" Target="../tags/tag224.xml"/><Relationship Id="rId10" Type="http://schemas.openxmlformats.org/officeDocument/2006/relationships/tags" Target="../tags/tag223.xml"/><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9" Type="http://schemas.openxmlformats.org/officeDocument/2006/relationships/tags" Target="../tags/tag233.xml"/><Relationship Id="rId8" Type="http://schemas.openxmlformats.org/officeDocument/2006/relationships/tags" Target="../tags/tag232.xml"/><Relationship Id="rId7" Type="http://schemas.openxmlformats.org/officeDocument/2006/relationships/tags" Target="../tags/tag231.xml"/><Relationship Id="rId6" Type="http://schemas.openxmlformats.org/officeDocument/2006/relationships/image" Target="../media/image3.png"/><Relationship Id="rId5" Type="http://schemas.openxmlformats.org/officeDocument/2006/relationships/tags" Target="../tags/tag230.xml"/><Relationship Id="rId4" Type="http://schemas.openxmlformats.org/officeDocument/2006/relationships/image" Target="../media/image6.png"/><Relationship Id="rId3" Type="http://schemas.openxmlformats.org/officeDocument/2006/relationships/tags" Target="../tags/tag229.xml"/><Relationship Id="rId2" Type="http://schemas.openxmlformats.org/officeDocument/2006/relationships/tags" Target="../tags/tag228.xml"/><Relationship Id="rId11" Type="http://schemas.openxmlformats.org/officeDocument/2006/relationships/tags" Target="../tags/tag235.xml"/><Relationship Id="rId10" Type="http://schemas.openxmlformats.org/officeDocument/2006/relationships/tags" Target="../tags/tag234.xml"/><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5" name="图片 4"/>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1"/>
            <a:ext cx="12192000" cy="6857999"/>
          </a:xfrm>
          <a:prstGeom prst="rect">
            <a:avLst/>
          </a:prstGeom>
        </p:spPr>
      </p:pic>
      <p:sp>
        <p:nvSpPr>
          <p:cNvPr id="16" name="日期占位符 15"/>
          <p:cNvSpPr>
            <a:spLocks noGrp="1"/>
          </p:cNvSpPr>
          <p:nvPr>
            <p:ph type="dt" sz="half" idx="10"/>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dirty="0"/>
          </a:p>
        </p:txBody>
      </p:sp>
      <p:sp>
        <p:nvSpPr>
          <p:cNvPr id="18" name="灯片编号占位符 17"/>
          <p:cNvSpPr>
            <a:spLocks noGrp="1"/>
          </p:cNvSpPr>
          <p:nvPr>
            <p:ph type="sldNum" sz="quarter" idx="12"/>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dirty="0"/>
          </a:p>
        </p:txBody>
      </p:sp>
      <p:sp>
        <p:nvSpPr>
          <p:cNvPr id="2" name="标题 2"/>
          <p:cNvSpPr/>
          <p:nvPr>
            <p:ph type="ctrTitle" idx="2" hasCustomPrompt="1"/>
            <p:custDataLst>
              <p:tags r:id="rId4"/>
            </p:custDataLst>
          </p:nvPr>
        </p:nvSpPr>
        <p:spPr>
          <a:xfrm>
            <a:off x="2742740" y="1591063"/>
            <a:ext cx="6709123" cy="1846659"/>
          </a:xfrm>
        </p:spPr>
        <p:txBody>
          <a:bodyPr vert="horz" wrap="square" lIns="0" tIns="0" rIns="0" bIns="0" rtlCol="0" anchor="b" anchorCtr="0">
            <a:normAutofit lnSpcReduction="10000"/>
          </a:bodyPr>
          <a:lstStyle>
            <a:lvl1pPr marL="0" marR="0" lvl="0" algn="ctr" defTabSz="914400" rtl="0" eaLnBrk="1" fontAlgn="auto" latinLnBrk="0" hangingPunct="1">
              <a:lnSpc>
                <a:spcPct val="100000"/>
              </a:lnSpc>
              <a:spcBef>
                <a:spcPct val="0"/>
              </a:spcBef>
              <a:spcAft>
                <a:spcPts val="0"/>
              </a:spcAft>
              <a:buClrTx/>
              <a:buSzTx/>
              <a:buFontTx/>
              <a:buNone/>
              <a:defRPr kumimoji="0" lang="zh-CN" altLang="en-US" sz="6000" b="1" i="0" u="none" strike="noStrike" kern="1200" cap="none" spc="600" normalizeH="0" baseline="0" noProof="0" dirty="0">
                <a:ln>
                  <a:noFill/>
                </a:ln>
                <a:solidFill>
                  <a:schemeClr val="dk1">
                    <a:lumMod val="85000"/>
                    <a:lumOff val="15000"/>
                  </a:schemeClr>
                </a:solidFill>
                <a:effectLst/>
                <a:uLnTx/>
                <a:uFillTx/>
                <a:latin typeface="Arial" panose="020B0604020202020204" pitchFamily="34" charset="0"/>
                <a:ea typeface="汉仪尚巍手书W" panose="00020600040101010101" pitchFamily="18" charset="-122"/>
                <a:cs typeface="+mj-cs"/>
                <a:sym typeface="Arial" panose="020B0604020202020204" pitchFamily="34" charset="0"/>
              </a:defRPr>
            </a:lvl1pPr>
          </a:lstStyle>
          <a:p>
            <a:pPr lvl="0"/>
            <a:r>
              <a:rPr>
                <a:sym typeface="+mn-ea"/>
              </a:rPr>
              <a:t>编辑标题</a:t>
            </a:r>
            <a:endParaRPr>
              <a:sym typeface="+mn-ea"/>
            </a:endParaRPr>
          </a:p>
        </p:txBody>
      </p:sp>
      <p:sp>
        <p:nvSpPr>
          <p:cNvPr id="3" name="副标题 3"/>
          <p:cNvSpPr/>
          <p:nvPr>
            <p:ph type="subTitle" idx="3" hasCustomPrompt="1"/>
            <p:custDataLst>
              <p:tags r:id="rId5"/>
            </p:custDataLst>
          </p:nvPr>
        </p:nvSpPr>
        <p:spPr>
          <a:xfrm>
            <a:off x="2789038" y="3773539"/>
            <a:ext cx="6616527" cy="1493396"/>
          </a:xfrm>
        </p:spPr>
        <p:txBody>
          <a:bodyPr vert="horz" wrap="square" lIns="0" tIns="0" rIns="0" bIns="0" rtlCol="0" anchor="t">
            <a:normAutofit/>
          </a:bodyPr>
          <a:lstStyle>
            <a:lvl1pPr marL="0" marR="0" lvl="0" indent="0" algn="ctr" defTabSz="914400" rtl="0" eaLnBrk="1" fontAlgn="auto" latinLnBrk="0" hangingPunct="1">
              <a:lnSpc>
                <a:spcPct val="130000"/>
              </a:lnSpc>
              <a:spcBef>
                <a:spcPts val="0"/>
              </a:spcBef>
              <a:spcAft>
                <a:spcPts val="0"/>
              </a:spcAft>
              <a:buClrTx/>
              <a:buSzTx/>
              <a:buFont typeface="Arial" panose="020B0604020202020204" pitchFamily="34" charset="0"/>
              <a:buNone/>
              <a:defRPr kumimoji="0" lang="zh-CN" altLang="en-US" sz="240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隶书" panose="02010509060101010101" charset="-122"/>
                <a:cs typeface="微软雅黑" panose="020B0503020204020204" pitchFamily="34" charset="-122"/>
                <a:sym typeface="Arial" panose="020B0604020202020204" pitchFamily="34" charset="0"/>
              </a:defRPr>
            </a:lvl1pPr>
            <a:lvl2pPr marL="457200" indent="0" algn="ctr" defTabSz="914400" rtl="0" eaLnBrk="1" fontAlgn="auto" latinLnBrk="0" hangingPunct="1">
              <a:lnSpc>
                <a:spcPct val="12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914400" indent="0" algn="ctr" defTabSz="914400" rtl="0" eaLnBrk="1" fontAlgn="auto" latinLnBrk="0" hangingPunct="1">
              <a:lnSpc>
                <a:spcPct val="12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3716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18288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p:cNvPicPr>
            <a:picLocks noChangeAspect="1"/>
          </p:cNvPicPr>
          <p:nvPr>
            <p:custDataLst>
              <p:tags r:id="rId2"/>
            </p:custDataLst>
          </p:nvPr>
        </p:nvPicPr>
        <p:blipFill>
          <a:blip r:embed="rId3"/>
          <a:stretch>
            <a:fillRect/>
          </a:stretch>
        </p:blipFill>
        <p:spPr>
          <a:xfrm>
            <a:off x="0" y="0"/>
            <a:ext cx="720090" cy="720090"/>
          </a:xfrm>
          <a:prstGeom prst="rect">
            <a:avLst/>
          </a:prstGeom>
        </p:spPr>
      </p:pic>
      <p:pic>
        <p:nvPicPr>
          <p:cNvPr id="7" name="图片 6"/>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隶书" panose="02010509060101010101"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3" name="图片 2"/>
          <p:cNvPicPr>
            <a:picLocks noChangeAspect="1"/>
          </p:cNvPicPr>
          <p:nvPr>
            <p:custDataLst>
              <p:tags r:id="rId2"/>
            </p:custDataLst>
          </p:nvPr>
        </p:nvPicPr>
        <p:blipFill>
          <a:blip r:embed="rId3"/>
          <a:stretch>
            <a:fillRect/>
          </a:stretch>
        </p:blipFill>
        <p:spPr>
          <a:xfrm>
            <a:off x="215153" y="2835254"/>
            <a:ext cx="3235350" cy="1187481"/>
          </a:xfrm>
          <a:prstGeom prst="rect">
            <a:avLst/>
          </a:prstGeom>
        </p:spPr>
      </p:pic>
      <p:pic>
        <p:nvPicPr>
          <p:cNvPr id="2" name="图片 1"/>
          <p:cNvPicPr>
            <a:picLocks noChangeAspect="1"/>
          </p:cNvPicPr>
          <p:nvPr>
            <p:custDataLst>
              <p:tags r:id="rId4"/>
            </p:custDataLst>
          </p:nvPr>
        </p:nvPicPr>
        <p:blipFill>
          <a:blip r:embed="rId5"/>
          <a:stretch>
            <a:fillRect/>
          </a:stretch>
        </p:blipFill>
        <p:spPr>
          <a:xfrm>
            <a:off x="11471910" y="6137910"/>
            <a:ext cx="720090" cy="720090"/>
          </a:xfrm>
          <a:prstGeom prst="rect">
            <a:avLst/>
          </a:prstGeom>
        </p:spPr>
      </p:pic>
      <p:pic>
        <p:nvPicPr>
          <p:cNvPr id="7" name="图片 6"/>
          <p:cNvPicPr>
            <a:picLocks noChangeAspect="1"/>
          </p:cNvPicPr>
          <p:nvPr>
            <p:custDataLst>
              <p:tags r:id="rId6"/>
            </p:custDataLst>
          </p:nvPr>
        </p:nvPicPr>
        <p:blipFill>
          <a:blip r:embed="rId7">
            <a:extLst>
              <a:ext uri="{28A0092B-C50C-407E-A947-70E740481C1C}">
                <a14:useLocalDpi xmlns:a14="http://schemas.microsoft.com/office/drawing/2010/main" val="0"/>
              </a:ext>
            </a:extLst>
          </a:blip>
          <a:stretch>
            <a:fillRect/>
          </a:stretch>
        </p:blipFill>
        <p:spPr>
          <a:xfrm>
            <a:off x="11471910" y="0"/>
            <a:ext cx="720090" cy="720090"/>
          </a:xfrm>
          <a:prstGeom prst="rect">
            <a:avLst/>
          </a:prstGeom>
        </p:spPr>
      </p:pic>
      <p:sp>
        <p:nvSpPr>
          <p:cNvPr id="4" name="日期占位符 3"/>
          <p:cNvSpPr>
            <a:spLocks noGrp="1"/>
          </p:cNvSpPr>
          <p:nvPr>
            <p:ph type="dt" sz="half" idx="10"/>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a:p>
        </p:txBody>
      </p:sp>
      <p:sp>
        <p:nvSpPr>
          <p:cNvPr id="8" name="副标题 2"/>
          <p:cNvSpPr/>
          <p:nvPr>
            <p:ph type="subTitle" idx="3" hasCustomPrompt="1"/>
            <p:custDataLst>
              <p:tags r:id="rId8"/>
            </p:custDataLst>
          </p:nvPr>
        </p:nvSpPr>
        <p:spPr>
          <a:xfrm>
            <a:off x="4521236" y="2976598"/>
            <a:ext cx="6857365" cy="825334"/>
          </a:xfrm>
        </p:spPr>
        <p:txBody>
          <a:bodyPr vert="horz" wrap="square" lIns="0" tIns="0" rIns="0" bIns="0" rtlCol="0">
            <a:normAutofit/>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80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隶书" panose="02010509060101010101"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9" name="标题 3"/>
          <p:cNvSpPr/>
          <p:nvPr>
            <p:ph type="ctrTitle" idx="2" hasCustomPrompt="1"/>
            <p:custDataLst>
              <p:tags r:id="rId9"/>
            </p:custDataLst>
          </p:nvPr>
        </p:nvSpPr>
        <p:spPr>
          <a:xfrm>
            <a:off x="4521236" y="2000603"/>
            <a:ext cx="6858000" cy="845820"/>
          </a:xfrm>
        </p:spPr>
        <p:txBody>
          <a:bodyPr vert="horz" wrap="square" lIns="0" tIns="0" rIns="0" bIns="0" rtlCol="0" anchor="b" anchorCtr="0">
            <a:normAutofit fontScale="90000"/>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5500" b="1" i="0" u="none" strike="noStrike" kern="1200" cap="none" spc="500" normalizeH="0" baseline="0" noProof="0">
                <a:ln>
                  <a:noFill/>
                </a:ln>
                <a:solidFill>
                  <a:schemeClr val="dk1">
                    <a:lumMod val="85000"/>
                    <a:lumOff val="15000"/>
                  </a:schemeClr>
                </a:solidFill>
                <a:effectLst/>
                <a:uLnTx/>
                <a:uFillTx/>
                <a:latin typeface="Arial" panose="020B0604020202020204" pitchFamily="34" charset="0"/>
                <a:ea typeface="汉仪尚巍手书W" panose="00020600040101010101" pitchFamily="18" charset="-122"/>
                <a:cs typeface="+mj-cs"/>
                <a:sym typeface="+mn-ea"/>
              </a:defRPr>
            </a:lvl1pPr>
          </a:lstStyle>
          <a:p>
            <a:pPr lvl="0"/>
            <a:r>
              <a:rPr>
                <a:sym typeface="+mn-ea"/>
              </a:rPr>
              <a:t>编辑标题</a:t>
            </a:r>
            <a:endParaRPr>
              <a:sym typeface="+mn-ea"/>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9" name="图片 8"/>
          <p:cNvPicPr>
            <a:picLocks noChangeAspect="1"/>
          </p:cNvPicPr>
          <p:nvPr>
            <p:custDataLst>
              <p:tags r:id="rId2"/>
            </p:custDataLst>
          </p:nvPr>
        </p:nvPicPr>
        <p:blipFill>
          <a:blip r:embed="rId3"/>
          <a:stretch>
            <a:fillRect/>
          </a:stretch>
        </p:blipFill>
        <p:spPr>
          <a:xfrm>
            <a:off x="0" y="0"/>
            <a:ext cx="720090" cy="720090"/>
          </a:xfrm>
          <a:prstGeom prst="rect">
            <a:avLst/>
          </a:prstGeom>
        </p:spPr>
      </p:pic>
      <p:pic>
        <p:nvPicPr>
          <p:cNvPr id="8" name="图片 7"/>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隶书" panose="02010509060101010101"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nvPr>
        </p:nvSpPr>
        <p:spPr>
          <a:xfrm>
            <a:off x="6238877" y="952508"/>
            <a:ext cx="5283242" cy="5388907"/>
          </a:xfrm>
        </p:spPr>
        <p:txBody>
          <a:bodyPr lIns="90170" tIns="46990" rIns="90170" bIns="46990">
            <a:normAutofit/>
          </a:bodyPr>
          <a:lstStyle>
            <a:lvl1pPr eaLnBrk="1" fontAlgn="auto" latinLnBrk="0" hangingPunct="1">
              <a:defRPr sz="1600">
                <a:solidFill>
                  <a:schemeClr val="tx1"/>
                </a:solidFill>
                <a:latin typeface="Arial" panose="020B0604020202020204" pitchFamily="34" charset="0"/>
                <a:ea typeface="隶书" panose="02010509060101010101" charset="-122"/>
              </a:defRPr>
            </a:lvl1pPr>
            <a:lvl2pPr eaLnBrk="1" fontAlgn="auto" latinLnBrk="0" hangingPunct="1">
              <a:defRPr sz="1600">
                <a:solidFill>
                  <a:schemeClr val="tx1"/>
                </a:solidFill>
                <a:latin typeface="Arial" panose="020B0604020202020204" pitchFamily="34" charset="0"/>
                <a:ea typeface="隶书" panose="02010509060101010101" charset="-122"/>
              </a:defRPr>
            </a:lvl2pPr>
            <a:lvl3pPr eaLnBrk="1" fontAlgn="auto" latinLnBrk="0" hangingPunct="1">
              <a:defRPr sz="1600">
                <a:solidFill>
                  <a:schemeClr val="tx1"/>
                </a:solidFill>
                <a:latin typeface="Arial" panose="020B0604020202020204" pitchFamily="34" charset="0"/>
                <a:ea typeface="隶书" panose="02010509060101010101" charset="-122"/>
              </a:defRPr>
            </a:lvl3pPr>
            <a:lvl4pPr eaLnBrk="1" fontAlgn="auto" latinLnBrk="0" hangingPunct="1">
              <a:defRPr sz="1600">
                <a:solidFill>
                  <a:schemeClr val="tx1"/>
                </a:solidFill>
                <a:latin typeface="Arial" panose="020B0604020202020204" pitchFamily="34" charset="0"/>
                <a:ea typeface="隶书" panose="02010509060101010101" charset="-122"/>
              </a:defRPr>
            </a:lvl4pPr>
            <a:lvl5pPr eaLnBrk="1" fontAlgn="auto" latinLnBrk="0" hangingPunct="1">
              <a:defRPr sz="1600">
                <a:solidFill>
                  <a:schemeClr val="tx1"/>
                </a:solidFill>
                <a:latin typeface="Arial" panose="020B0604020202020204" pitchFamily="34" charset="0"/>
                <a:ea typeface="隶书" panose="0201050906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1" name="图片 10"/>
          <p:cNvPicPr>
            <a:picLocks noChangeAspect="1"/>
          </p:cNvPicPr>
          <p:nvPr>
            <p:custDataLst>
              <p:tags r:id="rId2"/>
            </p:custDataLst>
          </p:nvPr>
        </p:nvPicPr>
        <p:blipFill>
          <a:blip r:embed="rId3"/>
          <a:stretch>
            <a:fillRect/>
          </a:stretch>
        </p:blipFill>
        <p:spPr>
          <a:xfrm>
            <a:off x="0" y="0"/>
            <a:ext cx="720090" cy="720090"/>
          </a:xfrm>
          <a:prstGeom prst="rect">
            <a:avLst/>
          </a:prstGeom>
        </p:spPr>
      </p:pic>
      <p:pic>
        <p:nvPicPr>
          <p:cNvPr id="10" name="图片 9"/>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隶书" panose="02010509060101010101"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隶书" panose="02010509060101010101"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隶书" panose="02010509060101010101"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a:p>
        </p:txBody>
      </p:sp>
      <p:sp>
        <p:nvSpPr>
          <p:cNvPr id="9" name="灯片编号占位符 8"/>
          <p:cNvSpPr>
            <a:spLocks noGrp="1"/>
          </p:cNvSpPr>
          <p:nvPr>
            <p:ph type="sldNum" sz="quarter" idx="12"/>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7" name="图片 6"/>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98080" y="2623524"/>
            <a:ext cx="4389120" cy="1610952"/>
          </a:xfrm>
          <a:prstGeom prst="rect">
            <a:avLst/>
          </a:prstGeom>
        </p:spPr>
      </p:pic>
      <p:pic>
        <p:nvPicPr>
          <p:cNvPr id="6" name="图片 5"/>
          <p:cNvPicPr>
            <a:picLocks noChangeAspect="1"/>
          </p:cNvPicPr>
          <p:nvPr>
            <p:custDataLst>
              <p:tags r:id="rId4"/>
            </p:custDataLst>
          </p:nvPr>
        </p:nvPicPr>
        <p:blipFill>
          <a:blip r:embed="rId5"/>
          <a:stretch>
            <a:fillRect/>
          </a:stretch>
        </p:blipFill>
        <p:spPr>
          <a:xfrm>
            <a:off x="0" y="0"/>
            <a:ext cx="720090" cy="720090"/>
          </a:xfrm>
          <a:prstGeom prst="rect">
            <a:avLst/>
          </a:prstGeom>
        </p:spPr>
      </p:pic>
      <p:sp>
        <p:nvSpPr>
          <p:cNvPr id="2" name="标题 1"/>
          <p:cNvSpPr>
            <a:spLocks noGrp="1"/>
          </p:cNvSpPr>
          <p:nvPr>
            <p:ph type="title"/>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隶书" panose="02010509060101010101"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a:p>
        </p:txBody>
      </p:sp>
      <p:sp>
        <p:nvSpPr>
          <p:cNvPr id="4" name="灯片编号占位符 3"/>
          <p:cNvSpPr>
            <a:spLocks noGrp="1"/>
          </p:cNvSpPr>
          <p:nvPr>
            <p:ph type="sldNum" sz="quarter" idx="12"/>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9" name="图片 8"/>
          <p:cNvPicPr>
            <a:picLocks noChangeAspect="1"/>
          </p:cNvPicPr>
          <p:nvPr>
            <p:custDataLst>
              <p:tags r:id="rId2"/>
            </p:custDataLst>
          </p:nvPr>
        </p:nvPicPr>
        <p:blipFill>
          <a:blip r:embed="rId3"/>
          <a:stretch>
            <a:fillRect/>
          </a:stretch>
        </p:blipFill>
        <p:spPr>
          <a:xfrm>
            <a:off x="0" y="0"/>
            <a:ext cx="720090" cy="720090"/>
          </a:xfrm>
          <a:prstGeom prst="rect">
            <a:avLst/>
          </a:prstGeom>
        </p:spPr>
      </p:pic>
      <p:pic>
        <p:nvPicPr>
          <p:cNvPr id="8" name="图片 7"/>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标题 1"/>
          <p:cNvSpPr>
            <a:spLocks noGrp="1"/>
          </p:cNvSpPr>
          <p:nvPr>
            <p:ph type="title"/>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隶书" panose="02010509060101010101"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隶书" panose="02010509060101010101"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dirty="0"/>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8" name="图片 7"/>
          <p:cNvPicPr>
            <a:picLocks noChangeAspect="1"/>
          </p:cNvPicPr>
          <p:nvPr>
            <p:custDataLst>
              <p:tags r:id="rId2"/>
            </p:custDataLst>
          </p:nvPr>
        </p:nvPicPr>
        <p:blipFill>
          <a:blip r:embed="rId3"/>
          <a:stretch>
            <a:fillRect/>
          </a:stretch>
        </p:blipFill>
        <p:spPr>
          <a:xfrm>
            <a:off x="0" y="0"/>
            <a:ext cx="720090" cy="720090"/>
          </a:xfrm>
          <a:prstGeom prst="rect">
            <a:avLst/>
          </a:prstGeom>
        </p:spPr>
      </p:pic>
      <p:pic>
        <p:nvPicPr>
          <p:cNvPr id="7" name="图片 6"/>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竖排标题 1"/>
          <p:cNvSpPr>
            <a:spLocks noGrp="1"/>
          </p:cNvSpPr>
          <p:nvPr>
            <p:ph type="title" orient="ver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隶书" panose="02010509060101010101"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隶书" panose="02010509060101010101" charset="-122"/>
              </a:defRPr>
            </a:lvl1pPr>
            <a:lvl2pPr indent="0" eaLnBrk="1" fontAlgn="auto" latinLnBrk="0" hangingPunct="1">
              <a:defRPr>
                <a:solidFill>
                  <a:schemeClr val="tx1"/>
                </a:solidFill>
                <a:latin typeface="Arial" panose="020B0604020202020204" pitchFamily="34" charset="0"/>
                <a:ea typeface="隶书" panose="02010509060101010101" charset="-122"/>
              </a:defRPr>
            </a:lvl2pPr>
            <a:lvl3pPr indent="0" eaLnBrk="1" fontAlgn="auto" latinLnBrk="0" hangingPunct="1">
              <a:defRPr>
                <a:solidFill>
                  <a:schemeClr val="tx1"/>
                </a:solidFill>
                <a:latin typeface="Arial" panose="020B0604020202020204" pitchFamily="34" charset="0"/>
                <a:ea typeface="隶书" panose="02010509060101010101" charset="-122"/>
              </a:defRPr>
            </a:lvl3pPr>
            <a:lvl4pPr indent="0" eaLnBrk="1" fontAlgn="auto" latinLnBrk="0" hangingPunct="1">
              <a:defRPr>
                <a:solidFill>
                  <a:schemeClr val="tx1"/>
                </a:solidFill>
                <a:latin typeface="Arial" panose="020B0604020202020204" pitchFamily="34" charset="0"/>
                <a:ea typeface="隶书" panose="02010509060101010101" charset="-122"/>
              </a:defRPr>
            </a:lvl4pPr>
            <a:lvl5pPr indent="0" eaLnBrk="1" fontAlgn="auto" latinLnBrk="0" hangingPunct="1">
              <a:defRPr>
                <a:solidFill>
                  <a:schemeClr val="tx1"/>
                </a:solidFill>
                <a:latin typeface="Arial" panose="020B0604020202020204" pitchFamily="34" charset="0"/>
                <a:ea typeface="隶书" panose="0201050906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6" name="图片 5"/>
          <p:cNvPicPr>
            <a:picLocks noChangeAspect="1"/>
          </p:cNvPicPr>
          <p:nvPr>
            <p:custDataLst>
              <p:tags r:id="rId2"/>
            </p:custDataLst>
          </p:nvPr>
        </p:nvPicPr>
        <p:blipFill>
          <a:blip r:embed="rId3"/>
          <a:stretch>
            <a:fillRect/>
          </a:stretch>
        </p:blipFill>
        <p:spPr>
          <a:xfrm>
            <a:off x="0" y="0"/>
            <a:ext cx="720090" cy="720090"/>
          </a:xfrm>
          <a:prstGeom prst="rect">
            <a:avLst/>
          </a:prstGeom>
        </p:spPr>
      </p:pic>
      <p:pic>
        <p:nvPicPr>
          <p:cNvPr id="2" name="图片 1"/>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669930" y="952508"/>
            <a:ext cx="10852237" cy="5388907"/>
          </a:xfrm>
        </p:spPr>
        <p:txBody>
          <a:bodyPr/>
          <a:lstStyle>
            <a:lvl1pPr>
              <a:defRPr>
                <a:solidFill>
                  <a:schemeClr val="tx1"/>
                </a:solidFill>
                <a:latin typeface="Arial" panose="020B0604020202020204" pitchFamily="34" charset="0"/>
                <a:ea typeface="隶书" panose="02010509060101010101" charset="-122"/>
              </a:defRPr>
            </a:lvl1pPr>
            <a:lvl2pPr>
              <a:defRPr>
                <a:solidFill>
                  <a:schemeClr val="tx1"/>
                </a:solidFill>
                <a:latin typeface="Arial" panose="020B0604020202020204" pitchFamily="34" charset="0"/>
                <a:ea typeface="隶书" panose="02010509060101010101" charset="-122"/>
              </a:defRPr>
            </a:lvl2pPr>
            <a:lvl3pPr>
              <a:defRPr>
                <a:solidFill>
                  <a:schemeClr val="tx1"/>
                </a:solidFill>
                <a:latin typeface="Arial" panose="020B0604020202020204" pitchFamily="34" charset="0"/>
                <a:ea typeface="隶书" panose="02010509060101010101" charset="-122"/>
              </a:defRPr>
            </a:lvl3pPr>
            <a:lvl4pPr>
              <a:defRPr>
                <a:solidFill>
                  <a:schemeClr val="tx1"/>
                </a:solidFill>
                <a:latin typeface="Arial" panose="020B0604020202020204" pitchFamily="34" charset="0"/>
                <a:ea typeface="隶书" panose="02010509060101010101" charset="-122"/>
              </a:defRPr>
            </a:lvl4pPr>
            <a:lvl5pPr>
              <a:defRPr>
                <a:solidFill>
                  <a:schemeClr val="tx1"/>
                </a:solidFill>
                <a:latin typeface="Arial" panose="020B0604020202020204" pitchFamily="34" charset="0"/>
                <a:ea typeface="隶书" panose="0201050906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2" name="图片 1"/>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1"/>
            <a:ext cx="12192000" cy="6857999"/>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a:p>
        </p:txBody>
      </p:sp>
      <p:sp>
        <p:nvSpPr>
          <p:cNvPr id="6" name="文本占位符 2"/>
          <p:cNvSpPr/>
          <p:nvPr>
            <p:ph type="body" idx="1" hasCustomPrompt="1"/>
            <p:custDataLst>
              <p:tags r:id="rId4"/>
            </p:custDataLst>
          </p:nvPr>
        </p:nvSpPr>
        <p:spPr>
          <a:xfrm>
            <a:off x="1652905" y="1650127"/>
            <a:ext cx="8889429" cy="1128235"/>
          </a:xfrm>
        </p:spPr>
        <p:txBody>
          <a:bodyPr vert="horz" wrap="square" lIns="0" tIns="0" rIns="0" bIns="0" rtlCol="0" anchor="b" anchorCtr="0">
            <a:normAutofit/>
          </a:bodyPr>
          <a:lstStyle>
            <a:lvl1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240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隶书" panose="02010509060101010101"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7" name="标题 4"/>
          <p:cNvSpPr/>
          <p:nvPr>
            <p:ph type="title" hasCustomPrompt="1"/>
            <p:custDataLst>
              <p:tags r:id="rId5"/>
            </p:custDataLst>
          </p:nvPr>
        </p:nvSpPr>
        <p:spPr>
          <a:xfrm>
            <a:off x="1652270" y="2930762"/>
            <a:ext cx="8890064" cy="2277110"/>
          </a:xfrm>
        </p:spPr>
        <p:txBody>
          <a:bodyPr vert="horz" wrap="square" lIns="0" tIns="0" rIns="0" bIns="0" rtlCol="0" anchor="t" anchorCtr="0">
            <a:normAutofit/>
          </a:bodyPr>
          <a:lstStyle>
            <a:lvl1pPr marL="0" marR="0" lvl="0" algn="ctr" defTabSz="914400" rtl="0" eaLnBrk="1" fontAlgn="auto" latinLnBrk="0" hangingPunct="1">
              <a:lnSpc>
                <a:spcPct val="100000"/>
              </a:lnSpc>
              <a:spcBef>
                <a:spcPct val="0"/>
              </a:spcBef>
              <a:spcAft>
                <a:spcPts val="0"/>
              </a:spcAft>
              <a:buClrTx/>
              <a:buSzTx/>
              <a:buFontTx/>
              <a:buNone/>
              <a:defRPr kumimoji="0" lang="zh-CN" altLang="en-US" sz="7400" b="1" i="0" u="none" strike="noStrike" kern="1200" cap="none" spc="700" normalizeH="0" baseline="0" noProof="0" dirty="0">
                <a:ln>
                  <a:noFill/>
                </a:ln>
                <a:solidFill>
                  <a:schemeClr val="dk1">
                    <a:lumMod val="85000"/>
                    <a:lumOff val="15000"/>
                  </a:schemeClr>
                </a:solidFill>
                <a:effectLst/>
                <a:uLnTx/>
                <a:uFillTx/>
                <a:latin typeface="Arial" panose="020B0604020202020204" pitchFamily="34" charset="0"/>
                <a:ea typeface="汉仪尚巍手书W" panose="00020600040101010101" pitchFamily="18" charset="-122"/>
                <a:cs typeface="+mj-cs"/>
                <a:sym typeface="+mn-ea"/>
              </a:defRPr>
            </a:lvl1pPr>
          </a:lstStyle>
          <a:p>
            <a:pPr lvl="0"/>
            <a:r>
              <a:rPr>
                <a:sym typeface="+mn-ea"/>
              </a:rPr>
              <a:t>编辑标题</a:t>
            </a:r>
            <a:endParaRPr>
              <a:sym typeface="+mn-ea"/>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7" name="图片 6"/>
          <p:cNvPicPr>
            <a:picLocks noChangeAspect="1"/>
          </p:cNvPicPr>
          <p:nvPr>
            <p:custDataLst>
              <p:tags r:id="rId2"/>
            </p:custDataLst>
          </p:nvPr>
        </p:nvPicPr>
        <p:blipFill>
          <a:blip r:embed="rId3"/>
          <a:stretch>
            <a:fillRect/>
          </a:stretch>
        </p:blipFill>
        <p:spPr>
          <a:xfrm>
            <a:off x="0" y="0"/>
            <a:ext cx="720090" cy="720090"/>
          </a:xfrm>
          <a:prstGeom prst="rect">
            <a:avLst/>
          </a:prstGeom>
        </p:spPr>
      </p:pic>
      <p:pic>
        <p:nvPicPr>
          <p:cNvPr id="6" name="图片 5"/>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标题 1"/>
          <p:cNvSpPr>
            <a:spLocks noGrp="1"/>
          </p:cNvSpPr>
          <p:nvPr>
            <p:ph type="title"/>
            <p:custDataLst>
              <p:tags r:id="rId6"/>
            </p:custDataLst>
          </p:nvPr>
        </p:nvSpPr>
        <p:spPr/>
        <p:txBody>
          <a:bodyPr/>
          <a:lstStyle>
            <a:lvl1pPr>
              <a:defRPr baseline="0">
                <a:solidFill>
                  <a:schemeClr val="tx1"/>
                </a:solidFill>
                <a:latin typeface="Arial" panose="020B0604020202020204" pitchFamily="34" charset="0"/>
                <a:ea typeface="隶书" panose="0201050906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7"/>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9" name="矩形 8"/>
          <p:cNvSpPr/>
          <p:nvPr>
            <p:custDataLst>
              <p:tags r:id="rId2"/>
            </p:custDataLst>
          </p:nvPr>
        </p:nvSpPr>
        <p:spPr>
          <a:xfrm>
            <a:off x="294600" y="302400"/>
            <a:ext cx="11602796" cy="6253188"/>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pic>
        <p:nvPicPr>
          <p:cNvPr id="8" name="图片 7"/>
          <p:cNvPicPr>
            <a:picLocks noChangeAspect="1"/>
          </p:cNvPicPr>
          <p:nvPr>
            <p:custDataLst>
              <p:tags r:id="rId3"/>
            </p:custDataLst>
          </p:nvPr>
        </p:nvPicPr>
        <p:blipFill>
          <a:blip r:embed="rId4"/>
          <a:stretch>
            <a:fillRect/>
          </a:stretch>
        </p:blipFill>
        <p:spPr>
          <a:xfrm>
            <a:off x="0" y="0"/>
            <a:ext cx="720090" cy="720090"/>
          </a:xfrm>
          <a:prstGeom prst="rect">
            <a:avLst/>
          </a:prstGeom>
        </p:spPr>
      </p:pic>
      <p:pic>
        <p:nvPicPr>
          <p:cNvPr id="6" name="图片 5"/>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11471910" y="6137910"/>
            <a:ext cx="720090" cy="720090"/>
          </a:xfrm>
          <a:prstGeom prst="rect">
            <a:avLst/>
          </a:prstGeom>
        </p:spPr>
      </p:pic>
      <p:sp>
        <p:nvSpPr>
          <p:cNvPr id="2" name="标题 1"/>
          <p:cNvSpPr>
            <a:spLocks noGrp="1"/>
          </p:cNvSpPr>
          <p:nvPr>
            <p:ph type="title" hasCustomPrompt="1"/>
            <p:custDataLst>
              <p:tags r:id="rId7"/>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隶书" panose="02010509060101010101"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8"/>
            </p:custDataLst>
          </p:nvPr>
        </p:nvSpPr>
        <p:spPr>
          <a:xfrm>
            <a:off x="1281113" y="2163600"/>
            <a:ext cx="9626600" cy="3445200"/>
          </a:xfrm>
        </p:spPr>
        <p:txBody>
          <a:bodyPr/>
          <a:lstStyle>
            <a:lvl1pPr>
              <a:defRPr baseline="0">
                <a:solidFill>
                  <a:schemeClr val="tx1"/>
                </a:solidFill>
                <a:latin typeface="Arial" panose="020B0604020202020204" pitchFamily="34" charset="0"/>
                <a:ea typeface="隶书" panose="02010509060101010101" charset="-122"/>
              </a:defRPr>
            </a:lvl1pPr>
            <a:lvl2pPr>
              <a:defRPr baseline="0">
                <a:solidFill>
                  <a:schemeClr val="tx1"/>
                </a:solidFill>
                <a:latin typeface="Arial" panose="020B0604020202020204" pitchFamily="34" charset="0"/>
                <a:ea typeface="隶书" panose="02010509060101010101" charset="-122"/>
              </a:defRPr>
            </a:lvl2pPr>
            <a:lvl3pPr>
              <a:defRPr baseline="0">
                <a:solidFill>
                  <a:schemeClr val="tx1"/>
                </a:solidFill>
                <a:latin typeface="Arial" panose="020B0604020202020204" pitchFamily="34" charset="0"/>
                <a:ea typeface="隶书" panose="02010509060101010101" charset="-122"/>
              </a:defRPr>
            </a:lvl3pPr>
            <a:lvl4pPr>
              <a:defRPr baseline="0">
                <a:solidFill>
                  <a:schemeClr val="tx1"/>
                </a:solidFill>
                <a:latin typeface="Arial" panose="020B0604020202020204" pitchFamily="34" charset="0"/>
                <a:ea typeface="隶书" panose="02010509060101010101" charset="-122"/>
              </a:defRPr>
            </a:lvl4pPr>
            <a:lvl5pPr>
              <a:defRPr baseline="0">
                <a:solidFill>
                  <a:schemeClr val="tx1"/>
                </a:solidFill>
                <a:latin typeface="Arial" panose="020B0604020202020204" pitchFamily="34" charset="0"/>
                <a:ea typeface="隶书" panose="0201050906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9"/>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0" name="矩形 9"/>
          <p:cNvSpPr/>
          <p:nvPr>
            <p:custDataLst>
              <p:tags r:id="rId2"/>
            </p:custDataLst>
          </p:nvPr>
        </p:nvSpPr>
        <p:spPr>
          <a:xfrm>
            <a:off x="0" y="-10800"/>
            <a:ext cx="4827588" cy="6868795"/>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pic>
        <p:nvPicPr>
          <p:cNvPr id="8" name="图片 7"/>
          <p:cNvPicPr>
            <a:picLocks noChangeAspect="1"/>
          </p:cNvPicPr>
          <p:nvPr>
            <p:custDataLst>
              <p:tags r:id="rId3"/>
            </p:custDataLst>
          </p:nvPr>
        </p:nvPicPr>
        <p:blipFill>
          <a:blip r:embed="rId4"/>
          <a:stretch>
            <a:fillRect/>
          </a:stretch>
        </p:blipFill>
        <p:spPr>
          <a:xfrm>
            <a:off x="11471910" y="0"/>
            <a:ext cx="720090" cy="720090"/>
          </a:xfrm>
          <a:prstGeom prst="rect">
            <a:avLst/>
          </a:prstGeom>
        </p:spPr>
      </p:pic>
      <p:pic>
        <p:nvPicPr>
          <p:cNvPr id="6" name="图片 5"/>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0" y="6137910"/>
            <a:ext cx="720090" cy="720090"/>
          </a:xfrm>
          <a:prstGeom prst="rect">
            <a:avLst/>
          </a:prstGeom>
        </p:spPr>
      </p:pic>
      <p:sp>
        <p:nvSpPr>
          <p:cNvPr id="2" name="标题 1"/>
          <p:cNvSpPr>
            <a:spLocks noGrp="1"/>
          </p:cNvSpPr>
          <p:nvPr>
            <p:ph type="title" hasCustomPrompt="1"/>
            <p:custDataLst>
              <p:tags r:id="rId7"/>
            </p:custDataLst>
          </p:nvPr>
        </p:nvSpPr>
        <p:spPr>
          <a:xfrm>
            <a:off x="583200" y="770400"/>
            <a:ext cx="3960000" cy="882000"/>
          </a:xfrm>
        </p:spPr>
        <p:txBody>
          <a:bodyPr anchor="ctr" anchorCtr="0"/>
          <a:lstStyle>
            <a:lvl1pPr>
              <a:defRPr sz="3600" baseline="0">
                <a:solidFill>
                  <a:schemeClr val="tx1"/>
                </a:solidFill>
                <a:latin typeface="Arial" panose="020B0604020202020204" pitchFamily="34" charset="0"/>
                <a:ea typeface="隶书" panose="02010509060101010101"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586800" y="1764000"/>
            <a:ext cx="3956400" cy="4093200"/>
          </a:xfrm>
        </p:spPr>
        <p:txBody>
          <a:bodyPr/>
          <a:lstStyle>
            <a:lvl1pPr>
              <a:defRPr baseline="0">
                <a:solidFill>
                  <a:schemeClr val="tx1"/>
                </a:solidFill>
                <a:latin typeface="Arial" panose="020B0604020202020204" pitchFamily="34" charset="0"/>
                <a:ea typeface="隶书" panose="02010509060101010101" charset="-122"/>
              </a:defRPr>
            </a:lvl1pPr>
            <a:lvl2pPr>
              <a:defRPr baseline="0">
                <a:solidFill>
                  <a:schemeClr val="tx1"/>
                </a:solidFill>
                <a:latin typeface="Arial" panose="020B0604020202020204" pitchFamily="34" charset="0"/>
                <a:ea typeface="隶书" panose="02010509060101010101" charset="-122"/>
              </a:defRPr>
            </a:lvl2pPr>
            <a:lvl3pPr>
              <a:defRPr baseline="0">
                <a:solidFill>
                  <a:schemeClr val="tx1"/>
                </a:solidFill>
                <a:latin typeface="Arial" panose="020B0604020202020204" pitchFamily="34" charset="0"/>
                <a:ea typeface="隶书" panose="02010509060101010101" charset="-122"/>
              </a:defRPr>
            </a:lvl3pPr>
            <a:lvl4pPr>
              <a:defRPr baseline="0">
                <a:solidFill>
                  <a:schemeClr val="tx1"/>
                </a:solidFill>
                <a:latin typeface="Arial" panose="020B0604020202020204" pitchFamily="34" charset="0"/>
                <a:ea typeface="隶书" panose="02010509060101010101" charset="-122"/>
              </a:defRPr>
            </a:lvl4pPr>
            <a:lvl5pPr>
              <a:defRPr baseline="0">
                <a:solidFill>
                  <a:schemeClr val="tx1"/>
                </a:solidFill>
                <a:latin typeface="Arial" panose="020B0604020202020204" pitchFamily="34" charset="0"/>
                <a:ea typeface="隶书" panose="0201050906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5101200" y="769938"/>
            <a:ext cx="6480000" cy="5087937"/>
          </a:xfrm>
        </p:spPr>
        <p:txBody>
          <a:bodyPr/>
          <a:lstStyle>
            <a:lvl1pPr>
              <a:defRPr baseline="0">
                <a:solidFill>
                  <a:schemeClr val="tx1"/>
                </a:solidFill>
                <a:latin typeface="Arial" panose="020B0604020202020204" pitchFamily="34" charset="0"/>
                <a:ea typeface="隶书" panose="02010509060101010101" charset="-122"/>
              </a:defRPr>
            </a:lvl1pPr>
            <a:lvl2pPr>
              <a:defRPr baseline="0">
                <a:solidFill>
                  <a:schemeClr val="tx1"/>
                </a:solidFill>
                <a:latin typeface="Arial" panose="020B0604020202020204" pitchFamily="34" charset="0"/>
                <a:ea typeface="隶书" panose="02010509060101010101" charset="-122"/>
              </a:defRPr>
            </a:lvl2pPr>
            <a:lvl3pPr>
              <a:defRPr baseline="0">
                <a:solidFill>
                  <a:schemeClr val="tx1"/>
                </a:solidFill>
                <a:latin typeface="Arial" panose="020B0604020202020204" pitchFamily="34" charset="0"/>
                <a:ea typeface="隶书" panose="02010509060101010101" charset="-122"/>
              </a:defRPr>
            </a:lvl3pPr>
            <a:lvl4pPr>
              <a:defRPr baseline="0">
                <a:solidFill>
                  <a:schemeClr val="tx1"/>
                </a:solidFill>
                <a:latin typeface="Arial" panose="020B0604020202020204" pitchFamily="34" charset="0"/>
                <a:ea typeface="隶书" panose="02010509060101010101" charset="-122"/>
              </a:defRPr>
            </a:lvl4pPr>
            <a:lvl5pPr>
              <a:defRPr baseline="0">
                <a:solidFill>
                  <a:schemeClr val="tx1"/>
                </a:solidFill>
                <a:latin typeface="Arial" panose="020B0604020202020204" pitchFamily="34" charset="0"/>
                <a:ea typeface="隶书" panose="0201050906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p:custDataLst>
              <p:tags r:id="rId2"/>
            </p:custDataLst>
          </p:nvPr>
        </p:nvSpPr>
        <p:spPr>
          <a:xfrm>
            <a:off x="0" y="-10800"/>
            <a:ext cx="12189600" cy="2660396"/>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pic>
        <p:nvPicPr>
          <p:cNvPr id="8" name="图片 7"/>
          <p:cNvPicPr>
            <a:picLocks noChangeAspect="1"/>
          </p:cNvPicPr>
          <p:nvPr>
            <p:custDataLst>
              <p:tags r:id="rId3"/>
            </p:custDataLst>
          </p:nvPr>
        </p:nvPicPr>
        <p:blipFill>
          <a:blip r:embed="rId4"/>
          <a:stretch>
            <a:fillRect/>
          </a:stretch>
        </p:blipFill>
        <p:spPr>
          <a:xfrm>
            <a:off x="0" y="-10800"/>
            <a:ext cx="720090" cy="720090"/>
          </a:xfrm>
          <a:prstGeom prst="rect">
            <a:avLst/>
          </a:prstGeom>
        </p:spPr>
      </p:pic>
      <p:pic>
        <p:nvPicPr>
          <p:cNvPr id="6" name="图片 5"/>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11471910" y="6137910"/>
            <a:ext cx="720090" cy="720090"/>
          </a:xfrm>
          <a:prstGeom prst="rect">
            <a:avLst/>
          </a:prstGeom>
        </p:spPr>
      </p:pic>
      <p:sp>
        <p:nvSpPr>
          <p:cNvPr id="2" name="标题 1"/>
          <p:cNvSpPr>
            <a:spLocks noGrp="1"/>
          </p:cNvSpPr>
          <p:nvPr>
            <p:ph type="title"/>
            <p:custDataLst>
              <p:tags r:id="rId7"/>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隶书" panose="0201050906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隶书" panose="02010509060101010101"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2"/>
            </p:custDataLst>
          </p:nvPr>
        </p:nvSpPr>
        <p:spPr>
          <a:xfrm>
            <a:off x="612775" y="2808000"/>
            <a:ext cx="10965600" cy="3430800"/>
          </a:xfrm>
        </p:spPr>
        <p:txBody>
          <a:bodyPr/>
          <a:lstStyle>
            <a:lvl1pPr>
              <a:defRPr baseline="0">
                <a:solidFill>
                  <a:schemeClr val="tx1"/>
                </a:solidFill>
                <a:latin typeface="Arial" panose="020B0604020202020204" pitchFamily="34" charset="0"/>
                <a:ea typeface="隶书" panose="02010509060101010101" charset="-122"/>
              </a:defRPr>
            </a:lvl1pPr>
            <a:lvl2pPr>
              <a:defRPr baseline="0">
                <a:solidFill>
                  <a:schemeClr val="tx1"/>
                </a:solidFill>
                <a:latin typeface="Arial" panose="020B0604020202020204" pitchFamily="34" charset="0"/>
                <a:ea typeface="隶书" panose="02010509060101010101" charset="-122"/>
              </a:defRPr>
            </a:lvl2pPr>
            <a:lvl3pPr>
              <a:defRPr baseline="0">
                <a:solidFill>
                  <a:schemeClr val="tx1"/>
                </a:solidFill>
                <a:latin typeface="Arial" panose="020B0604020202020204" pitchFamily="34" charset="0"/>
                <a:ea typeface="隶书" panose="02010509060101010101" charset="-122"/>
              </a:defRPr>
            </a:lvl3pPr>
            <a:lvl4pPr>
              <a:defRPr baseline="0">
                <a:solidFill>
                  <a:schemeClr val="tx1"/>
                </a:solidFill>
                <a:latin typeface="Arial" panose="020B0604020202020204" pitchFamily="34" charset="0"/>
                <a:ea typeface="隶书" panose="02010509060101010101" charset="-122"/>
              </a:defRPr>
            </a:lvl4pPr>
            <a:lvl5pPr>
              <a:defRPr baseline="0">
                <a:solidFill>
                  <a:schemeClr val="tx1"/>
                </a:solidFill>
                <a:latin typeface="Arial" panose="020B0604020202020204" pitchFamily="34" charset="0"/>
                <a:ea typeface="隶书" panose="0201050906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10" name="矩形 9"/>
          <p:cNvSpPr/>
          <p:nvPr>
            <p:custDataLst>
              <p:tags r:id="rId2"/>
            </p:custDataLst>
          </p:nvPr>
        </p:nvSpPr>
        <p:spPr>
          <a:xfrm>
            <a:off x="0" y="5029200"/>
            <a:ext cx="12189600" cy="18288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pic>
        <p:nvPicPr>
          <p:cNvPr id="8" name="图片 7"/>
          <p:cNvPicPr>
            <a:picLocks noChangeAspect="1"/>
          </p:cNvPicPr>
          <p:nvPr>
            <p:custDataLst>
              <p:tags r:id="rId3"/>
            </p:custDataLst>
          </p:nvPr>
        </p:nvPicPr>
        <p:blipFill>
          <a:blip r:embed="rId4"/>
          <a:stretch>
            <a:fillRect/>
          </a:stretch>
        </p:blipFill>
        <p:spPr>
          <a:xfrm>
            <a:off x="0" y="0"/>
            <a:ext cx="720090" cy="720090"/>
          </a:xfrm>
          <a:prstGeom prst="rect">
            <a:avLst/>
          </a:prstGeom>
        </p:spPr>
      </p:pic>
      <p:pic>
        <p:nvPicPr>
          <p:cNvPr id="6" name="图片 5"/>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11471910" y="6137910"/>
            <a:ext cx="720090" cy="720090"/>
          </a:xfrm>
          <a:prstGeom prst="rect">
            <a:avLst/>
          </a:prstGeom>
        </p:spPr>
      </p:pic>
      <p:sp>
        <p:nvSpPr>
          <p:cNvPr id="2" name="标题 1"/>
          <p:cNvSpPr>
            <a:spLocks noGrp="1"/>
          </p:cNvSpPr>
          <p:nvPr>
            <p:ph type="title"/>
            <p:custDataLst>
              <p:tags r:id="rId7"/>
            </p:custDataLst>
          </p:nvPr>
        </p:nvSpPr>
        <p:spPr>
          <a:xfrm>
            <a:off x="604800" y="669600"/>
            <a:ext cx="10976400" cy="565200"/>
          </a:xfrm>
        </p:spPr>
        <p:txBody>
          <a:bodyPr anchor="ctr" anchorCtr="0"/>
          <a:lstStyle>
            <a:lvl1pPr algn="ctr">
              <a:defRPr sz="3200" baseline="0">
                <a:solidFill>
                  <a:schemeClr val="tx1"/>
                </a:solidFill>
                <a:latin typeface="Arial" panose="020B0604020202020204" pitchFamily="34" charset="0"/>
                <a:ea typeface="隶书" panose="0201050906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604837" y="1681200"/>
            <a:ext cx="10990800" cy="3211200"/>
          </a:xfrm>
        </p:spPr>
        <p:txBody>
          <a:bodyPr/>
          <a:lstStyle>
            <a:lvl1pPr>
              <a:defRPr baseline="0">
                <a:solidFill>
                  <a:schemeClr val="tx1"/>
                </a:solidFill>
                <a:latin typeface="Arial" panose="020B0604020202020204" pitchFamily="34" charset="0"/>
                <a:ea typeface="隶书" panose="02010509060101010101" charset="-122"/>
              </a:defRPr>
            </a:lvl1pPr>
            <a:lvl2pPr>
              <a:defRPr baseline="0">
                <a:solidFill>
                  <a:schemeClr val="tx1"/>
                </a:solidFill>
                <a:latin typeface="Arial" panose="020B0604020202020204" pitchFamily="34" charset="0"/>
                <a:ea typeface="隶书" panose="02010509060101010101" charset="-122"/>
              </a:defRPr>
            </a:lvl2pPr>
            <a:lvl3pPr>
              <a:defRPr baseline="0">
                <a:solidFill>
                  <a:schemeClr val="tx1"/>
                </a:solidFill>
                <a:latin typeface="Arial" panose="020B0604020202020204" pitchFamily="34" charset="0"/>
                <a:ea typeface="隶书" panose="02010509060101010101" charset="-122"/>
              </a:defRPr>
            </a:lvl3pPr>
            <a:lvl4pPr>
              <a:defRPr baseline="0">
                <a:solidFill>
                  <a:schemeClr val="tx1"/>
                </a:solidFill>
                <a:latin typeface="Arial" panose="020B0604020202020204" pitchFamily="34" charset="0"/>
                <a:ea typeface="隶书" panose="02010509060101010101" charset="-122"/>
              </a:defRPr>
            </a:lvl4pPr>
            <a:lvl5pPr>
              <a:defRPr baseline="0">
                <a:solidFill>
                  <a:schemeClr val="tx1"/>
                </a:solidFill>
                <a:latin typeface="Arial" panose="020B0604020202020204" pitchFamily="34" charset="0"/>
                <a:ea typeface="隶书" panose="0201050906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2"/>
            </p:custDataLst>
          </p:nvPr>
        </p:nvSpPr>
        <p:spPr>
          <a:xfrm>
            <a:off x="594000" y="5180400"/>
            <a:ext cx="11001600" cy="1011600"/>
          </a:xfrm>
        </p:spPr>
        <p:txBody>
          <a:bodyPr/>
          <a:lstStyle>
            <a:lvl1pPr>
              <a:defRPr baseline="0">
                <a:solidFill>
                  <a:schemeClr val="tx1"/>
                </a:solidFill>
                <a:latin typeface="Arial" panose="020B0604020202020204" pitchFamily="34" charset="0"/>
                <a:ea typeface="隶书" panose="0201050906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p:custDataLst>
              <p:tags r:id="rId2"/>
            </p:custDataLst>
          </p:nvPr>
        </p:nvSpPr>
        <p:spPr>
          <a:xfrm>
            <a:off x="0" y="-10800"/>
            <a:ext cx="12189600" cy="9144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pic>
        <p:nvPicPr>
          <p:cNvPr id="8" name="图片 7"/>
          <p:cNvPicPr>
            <a:picLocks noChangeAspect="1"/>
          </p:cNvPicPr>
          <p:nvPr>
            <p:custDataLst>
              <p:tags r:id="rId3"/>
            </p:custDataLst>
          </p:nvPr>
        </p:nvPicPr>
        <p:blipFill>
          <a:blip r:embed="rId4"/>
          <a:stretch>
            <a:fillRect/>
          </a:stretch>
        </p:blipFill>
        <p:spPr>
          <a:xfrm>
            <a:off x="11471910" y="6137910"/>
            <a:ext cx="720090" cy="720090"/>
          </a:xfrm>
          <a:prstGeom prst="rect">
            <a:avLst/>
          </a:prstGeom>
        </p:spPr>
      </p:pic>
      <p:pic>
        <p:nvPicPr>
          <p:cNvPr id="6" name="图片 5"/>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0" y="6137910"/>
            <a:ext cx="720090" cy="720090"/>
          </a:xfrm>
          <a:prstGeom prst="rect">
            <a:avLst/>
          </a:prstGeom>
        </p:spPr>
      </p:pic>
      <p:sp>
        <p:nvSpPr>
          <p:cNvPr id="2" name="标题 1"/>
          <p:cNvSpPr>
            <a:spLocks noGrp="1"/>
          </p:cNvSpPr>
          <p:nvPr>
            <p:ph type="title"/>
            <p:custDataLst>
              <p:tags r:id="rId7"/>
            </p:custDataLst>
          </p:nvPr>
        </p:nvSpPr>
        <p:spPr>
          <a:xfrm>
            <a:off x="579600" y="237600"/>
            <a:ext cx="11037600" cy="441964"/>
          </a:xfrm>
        </p:spPr>
        <p:txBody>
          <a:bodyPr/>
          <a:lstStyle>
            <a:lvl1pPr>
              <a:defRPr baseline="0">
                <a:solidFill>
                  <a:schemeClr val="tx1"/>
                </a:solidFill>
                <a:latin typeface="Arial" panose="020B0604020202020204" pitchFamily="34" charset="0"/>
                <a:ea typeface="隶书" panose="0201050906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579600" y="1663200"/>
            <a:ext cx="5342400" cy="2894400"/>
          </a:xfrm>
        </p:spPr>
        <p:txBody>
          <a:bodyPr/>
          <a:lstStyle>
            <a:lvl1pPr>
              <a:defRPr baseline="0">
                <a:solidFill>
                  <a:schemeClr val="tx1"/>
                </a:solidFill>
                <a:latin typeface="Arial" panose="020B0604020202020204" pitchFamily="34" charset="0"/>
                <a:ea typeface="隶书" panose="02010509060101010101" charset="-122"/>
              </a:defRPr>
            </a:lvl1pPr>
            <a:lvl2pPr>
              <a:defRPr baseline="0">
                <a:solidFill>
                  <a:schemeClr val="tx1"/>
                </a:solidFill>
                <a:latin typeface="Arial" panose="020B0604020202020204" pitchFamily="34" charset="0"/>
                <a:ea typeface="隶书" panose="02010509060101010101" charset="-122"/>
              </a:defRPr>
            </a:lvl2pPr>
            <a:lvl3pPr>
              <a:defRPr baseline="0">
                <a:solidFill>
                  <a:schemeClr val="tx1"/>
                </a:solidFill>
                <a:latin typeface="Arial" panose="020B0604020202020204" pitchFamily="34" charset="0"/>
                <a:ea typeface="隶书" panose="02010509060101010101" charset="-122"/>
              </a:defRPr>
            </a:lvl3pPr>
            <a:lvl4pPr>
              <a:defRPr baseline="0">
                <a:solidFill>
                  <a:schemeClr val="tx1"/>
                </a:solidFill>
                <a:latin typeface="Arial" panose="020B0604020202020204" pitchFamily="34" charset="0"/>
                <a:ea typeface="隶书" panose="02010509060101010101" charset="-122"/>
              </a:defRPr>
            </a:lvl4pPr>
            <a:lvl5pPr>
              <a:defRPr baseline="0">
                <a:solidFill>
                  <a:schemeClr val="tx1"/>
                </a:solidFill>
                <a:latin typeface="Arial" panose="020B0604020202020204" pitchFamily="34" charset="0"/>
                <a:ea typeface="隶书" panose="0201050906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6242400" y="1663200"/>
            <a:ext cx="5367600" cy="2894400"/>
          </a:xfrm>
        </p:spPr>
        <p:txBody>
          <a:bodyPr/>
          <a:lstStyle>
            <a:lvl1pPr>
              <a:defRPr baseline="0">
                <a:solidFill>
                  <a:schemeClr val="tx1"/>
                </a:solidFill>
                <a:latin typeface="Arial" panose="020B0604020202020204" pitchFamily="34" charset="0"/>
                <a:ea typeface="隶书" panose="02010509060101010101" charset="-122"/>
              </a:defRPr>
            </a:lvl1pPr>
            <a:lvl2pPr>
              <a:defRPr baseline="0">
                <a:solidFill>
                  <a:schemeClr val="tx1"/>
                </a:solidFill>
                <a:latin typeface="Arial" panose="020B0604020202020204" pitchFamily="34" charset="0"/>
                <a:ea typeface="隶书" panose="02010509060101010101" charset="-122"/>
              </a:defRPr>
            </a:lvl2pPr>
            <a:lvl3pPr>
              <a:defRPr baseline="0">
                <a:solidFill>
                  <a:schemeClr val="tx1"/>
                </a:solidFill>
                <a:latin typeface="Arial" panose="020B0604020202020204" pitchFamily="34" charset="0"/>
                <a:ea typeface="隶书" panose="02010509060101010101" charset="-122"/>
              </a:defRPr>
            </a:lvl3pPr>
            <a:lvl4pPr>
              <a:defRPr baseline="0">
                <a:solidFill>
                  <a:schemeClr val="tx1"/>
                </a:solidFill>
                <a:latin typeface="Arial" panose="020B0604020202020204" pitchFamily="34" charset="0"/>
                <a:ea typeface="隶书" panose="02010509060101010101" charset="-122"/>
              </a:defRPr>
            </a:lvl4pPr>
            <a:lvl5pPr>
              <a:defRPr baseline="0">
                <a:solidFill>
                  <a:schemeClr val="tx1"/>
                </a:solidFill>
                <a:latin typeface="Arial" panose="020B0604020202020204" pitchFamily="34" charset="0"/>
                <a:ea typeface="隶书" panose="0201050906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3"/>
            </p:custDataLst>
          </p:nvPr>
        </p:nvSpPr>
        <p:spPr>
          <a:xfrm>
            <a:off x="572400" y="4816800"/>
            <a:ext cx="5342400" cy="781200"/>
          </a:xfrm>
        </p:spPr>
        <p:txBody>
          <a:bodyPr/>
          <a:lstStyle>
            <a:lvl1pPr>
              <a:defRPr baseline="0">
                <a:solidFill>
                  <a:schemeClr val="tx1"/>
                </a:solidFill>
                <a:latin typeface="Arial" panose="020B0604020202020204" pitchFamily="34" charset="0"/>
                <a:ea typeface="隶书" panose="02010509060101010101"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4"/>
            </p:custDataLst>
          </p:nvPr>
        </p:nvSpPr>
        <p:spPr>
          <a:xfrm>
            <a:off x="6253200" y="4813200"/>
            <a:ext cx="5367600" cy="781200"/>
          </a:xfrm>
        </p:spPr>
        <p:txBody>
          <a:bodyPr/>
          <a:lstStyle>
            <a:lvl1pPr>
              <a:defRPr baseline="0">
                <a:solidFill>
                  <a:schemeClr val="tx1"/>
                </a:solidFill>
                <a:latin typeface="Arial" panose="020B0604020202020204" pitchFamily="34" charset="0"/>
                <a:ea typeface="隶书" panose="0201050906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9" name="矩形 8"/>
          <p:cNvSpPr/>
          <p:nvPr>
            <p:custDataLst>
              <p:tags r:id="rId2"/>
            </p:custDataLst>
          </p:nvPr>
        </p:nvSpPr>
        <p:spPr>
          <a:xfrm>
            <a:off x="0" y="959400"/>
            <a:ext cx="12189600" cy="4939195"/>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pic>
        <p:nvPicPr>
          <p:cNvPr id="8" name="图片 7"/>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0436061" y="-10801"/>
            <a:ext cx="1753527" cy="1753527"/>
          </a:xfrm>
          <a:prstGeom prst="rect">
            <a:avLst/>
          </a:prstGeom>
        </p:spPr>
      </p:pic>
      <p:pic>
        <p:nvPicPr>
          <p:cNvPr id="6" name="图片 5"/>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0" y="5104461"/>
            <a:ext cx="1753527" cy="1753527"/>
          </a:xfrm>
          <a:prstGeom prst="rect">
            <a:avLst/>
          </a:prstGeom>
        </p:spPr>
      </p:pic>
      <p:sp>
        <p:nvSpPr>
          <p:cNvPr id="2" name="标题 1"/>
          <p:cNvSpPr>
            <a:spLocks noGrp="1"/>
          </p:cNvSpPr>
          <p:nvPr>
            <p:ph type="title" hasCustomPrompt="1"/>
            <p:custDataLst>
              <p:tags r:id="rId7"/>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隶书" panose="02010509060101010101"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隶书" panose="0201050906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5" name="图片 4"/>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1"/>
            <a:ext cx="12192000" cy="6857999"/>
          </a:xfrm>
          <a:prstGeom prst="rect">
            <a:avLst/>
          </a:prstGeom>
        </p:spPr>
      </p:pic>
      <p:sp>
        <p:nvSpPr>
          <p:cNvPr id="16" name="日期占位符 15"/>
          <p:cNvSpPr>
            <a:spLocks noGrp="1"/>
          </p:cNvSpPr>
          <p:nvPr>
            <p:ph type="dt" sz="half" idx="10"/>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dirty="0"/>
          </a:p>
        </p:txBody>
      </p:sp>
      <p:sp>
        <p:nvSpPr>
          <p:cNvPr id="18" name="灯片编号占位符 17"/>
          <p:cNvSpPr>
            <a:spLocks noGrp="1"/>
          </p:cNvSpPr>
          <p:nvPr>
            <p:ph type="sldNum" sz="quarter" idx="12"/>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dirty="0"/>
          </a:p>
        </p:txBody>
      </p:sp>
      <p:sp>
        <p:nvSpPr>
          <p:cNvPr id="2" name="标题 2"/>
          <p:cNvSpPr/>
          <p:nvPr>
            <p:ph type="ctrTitle" idx="2" hasCustomPrompt="1"/>
            <p:custDataLst>
              <p:tags r:id="rId4"/>
            </p:custDataLst>
          </p:nvPr>
        </p:nvSpPr>
        <p:spPr>
          <a:xfrm>
            <a:off x="2742740" y="1591063"/>
            <a:ext cx="6709123" cy="1846659"/>
          </a:xfrm>
        </p:spPr>
        <p:txBody>
          <a:bodyPr vert="horz" wrap="square" lIns="0" tIns="0" rIns="0" bIns="0" rtlCol="0" anchor="b" anchorCtr="0">
            <a:normAutofit lnSpcReduction="10000"/>
          </a:bodyPr>
          <a:lstStyle>
            <a:lvl1pPr marL="0" marR="0" lvl="0" algn="ctr" defTabSz="914400" rtl="0" eaLnBrk="1" fontAlgn="auto" latinLnBrk="0" hangingPunct="1">
              <a:lnSpc>
                <a:spcPct val="100000"/>
              </a:lnSpc>
              <a:spcBef>
                <a:spcPct val="0"/>
              </a:spcBef>
              <a:spcAft>
                <a:spcPts val="0"/>
              </a:spcAft>
              <a:buClrTx/>
              <a:buSzTx/>
              <a:buFontTx/>
              <a:buNone/>
              <a:defRPr kumimoji="0" lang="zh-CN" altLang="en-US" sz="6000" b="1" i="0" u="none" strike="noStrike" kern="1200" cap="none" spc="600" normalizeH="0" baseline="0" noProof="0" dirty="0">
                <a:ln>
                  <a:noFill/>
                </a:ln>
                <a:solidFill>
                  <a:schemeClr val="dk1">
                    <a:lumMod val="85000"/>
                    <a:lumOff val="15000"/>
                  </a:schemeClr>
                </a:solidFill>
                <a:effectLst/>
                <a:uLnTx/>
                <a:uFillTx/>
                <a:latin typeface="Arial" panose="020B0604020202020204" pitchFamily="34" charset="0"/>
                <a:ea typeface="汉仪尚巍手书W" panose="00020600040101010101" pitchFamily="18" charset="-122"/>
                <a:cs typeface="+mj-cs"/>
                <a:sym typeface="Arial" panose="020B0604020202020204" pitchFamily="34" charset="0"/>
              </a:defRPr>
            </a:lvl1pPr>
          </a:lstStyle>
          <a:p>
            <a:pPr lvl="0"/>
            <a:r>
              <a:rPr>
                <a:sym typeface="+mn-ea"/>
              </a:rPr>
              <a:t>编辑标题</a:t>
            </a:r>
            <a:endParaRPr>
              <a:sym typeface="+mn-ea"/>
            </a:endParaRPr>
          </a:p>
        </p:txBody>
      </p:sp>
      <p:sp>
        <p:nvSpPr>
          <p:cNvPr id="3" name="副标题 3"/>
          <p:cNvSpPr/>
          <p:nvPr>
            <p:ph type="subTitle" idx="3" hasCustomPrompt="1"/>
            <p:custDataLst>
              <p:tags r:id="rId5"/>
            </p:custDataLst>
          </p:nvPr>
        </p:nvSpPr>
        <p:spPr>
          <a:xfrm>
            <a:off x="2789038" y="3773539"/>
            <a:ext cx="6616527" cy="1493396"/>
          </a:xfrm>
        </p:spPr>
        <p:txBody>
          <a:bodyPr vert="horz" wrap="square" lIns="0" tIns="0" rIns="0" bIns="0" rtlCol="0" anchor="t">
            <a:normAutofit/>
          </a:bodyPr>
          <a:lstStyle>
            <a:lvl1pPr marL="0" marR="0" lvl="0" indent="0" algn="ctr" defTabSz="914400" rtl="0" eaLnBrk="1" fontAlgn="auto" latinLnBrk="0" hangingPunct="1">
              <a:lnSpc>
                <a:spcPct val="130000"/>
              </a:lnSpc>
              <a:spcBef>
                <a:spcPts val="0"/>
              </a:spcBef>
              <a:spcAft>
                <a:spcPts val="0"/>
              </a:spcAft>
              <a:buClrTx/>
              <a:buSzTx/>
              <a:buFont typeface="Arial" panose="020B0604020202020204" pitchFamily="34" charset="0"/>
              <a:buNone/>
              <a:defRPr kumimoji="0" lang="zh-CN" altLang="en-US" sz="240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隶书" panose="02010509060101010101" charset="-122"/>
                <a:cs typeface="微软雅黑" panose="020B0503020204020204" pitchFamily="34" charset="-122"/>
                <a:sym typeface="Arial" panose="020B0604020202020204" pitchFamily="34" charset="0"/>
              </a:defRPr>
            </a:lvl1pPr>
            <a:lvl2pPr marL="457200" indent="0" algn="ctr" defTabSz="914400" rtl="0" eaLnBrk="1" fontAlgn="auto" latinLnBrk="0" hangingPunct="1">
              <a:lnSpc>
                <a:spcPct val="12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914400" indent="0" algn="ctr" defTabSz="914400" rtl="0" eaLnBrk="1" fontAlgn="auto" latinLnBrk="0" hangingPunct="1">
              <a:lnSpc>
                <a:spcPct val="12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3716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18288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p:cNvPicPr>
            <a:picLocks noChangeAspect="1"/>
          </p:cNvPicPr>
          <p:nvPr>
            <p:custDataLst>
              <p:tags r:id="rId2"/>
            </p:custDataLst>
          </p:nvPr>
        </p:nvPicPr>
        <p:blipFill>
          <a:blip r:embed="rId3"/>
          <a:stretch>
            <a:fillRect/>
          </a:stretch>
        </p:blipFill>
        <p:spPr>
          <a:xfrm>
            <a:off x="0" y="0"/>
            <a:ext cx="720090" cy="720090"/>
          </a:xfrm>
          <a:prstGeom prst="rect">
            <a:avLst/>
          </a:prstGeom>
        </p:spPr>
      </p:pic>
      <p:pic>
        <p:nvPicPr>
          <p:cNvPr id="7" name="图片 6"/>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隶书" panose="02010509060101010101"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3" name="图片 2"/>
          <p:cNvPicPr>
            <a:picLocks noChangeAspect="1"/>
          </p:cNvPicPr>
          <p:nvPr>
            <p:custDataLst>
              <p:tags r:id="rId2"/>
            </p:custDataLst>
          </p:nvPr>
        </p:nvPicPr>
        <p:blipFill>
          <a:blip r:embed="rId3"/>
          <a:stretch>
            <a:fillRect/>
          </a:stretch>
        </p:blipFill>
        <p:spPr>
          <a:xfrm>
            <a:off x="215153" y="2835254"/>
            <a:ext cx="3235350" cy="1187481"/>
          </a:xfrm>
          <a:prstGeom prst="rect">
            <a:avLst/>
          </a:prstGeom>
        </p:spPr>
      </p:pic>
      <p:pic>
        <p:nvPicPr>
          <p:cNvPr id="2" name="图片 1"/>
          <p:cNvPicPr>
            <a:picLocks noChangeAspect="1"/>
          </p:cNvPicPr>
          <p:nvPr>
            <p:custDataLst>
              <p:tags r:id="rId4"/>
            </p:custDataLst>
          </p:nvPr>
        </p:nvPicPr>
        <p:blipFill>
          <a:blip r:embed="rId5"/>
          <a:stretch>
            <a:fillRect/>
          </a:stretch>
        </p:blipFill>
        <p:spPr>
          <a:xfrm>
            <a:off x="11471910" y="6137910"/>
            <a:ext cx="720090" cy="720090"/>
          </a:xfrm>
          <a:prstGeom prst="rect">
            <a:avLst/>
          </a:prstGeom>
        </p:spPr>
      </p:pic>
      <p:pic>
        <p:nvPicPr>
          <p:cNvPr id="7" name="图片 6"/>
          <p:cNvPicPr>
            <a:picLocks noChangeAspect="1"/>
          </p:cNvPicPr>
          <p:nvPr>
            <p:custDataLst>
              <p:tags r:id="rId6"/>
            </p:custDataLst>
          </p:nvPr>
        </p:nvPicPr>
        <p:blipFill>
          <a:blip r:embed="rId7">
            <a:extLst>
              <a:ext uri="{28A0092B-C50C-407E-A947-70E740481C1C}">
                <a14:useLocalDpi xmlns:a14="http://schemas.microsoft.com/office/drawing/2010/main" val="0"/>
              </a:ext>
            </a:extLst>
          </a:blip>
          <a:stretch>
            <a:fillRect/>
          </a:stretch>
        </p:blipFill>
        <p:spPr>
          <a:xfrm>
            <a:off x="11471910" y="0"/>
            <a:ext cx="720090" cy="720090"/>
          </a:xfrm>
          <a:prstGeom prst="rect">
            <a:avLst/>
          </a:prstGeom>
        </p:spPr>
      </p:pic>
      <p:sp>
        <p:nvSpPr>
          <p:cNvPr id="4" name="日期占位符 3"/>
          <p:cNvSpPr>
            <a:spLocks noGrp="1"/>
          </p:cNvSpPr>
          <p:nvPr>
            <p:ph type="dt" sz="half" idx="10"/>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a:p>
        </p:txBody>
      </p:sp>
      <p:sp>
        <p:nvSpPr>
          <p:cNvPr id="8" name="副标题 2"/>
          <p:cNvSpPr/>
          <p:nvPr>
            <p:ph type="subTitle" idx="3" hasCustomPrompt="1"/>
            <p:custDataLst>
              <p:tags r:id="rId8"/>
            </p:custDataLst>
          </p:nvPr>
        </p:nvSpPr>
        <p:spPr>
          <a:xfrm>
            <a:off x="4521236" y="2976598"/>
            <a:ext cx="6857365" cy="825334"/>
          </a:xfrm>
        </p:spPr>
        <p:txBody>
          <a:bodyPr vert="horz" wrap="square" lIns="0" tIns="0" rIns="0" bIns="0" rtlCol="0">
            <a:normAutofit/>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80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隶书" panose="02010509060101010101"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9" name="标题 3"/>
          <p:cNvSpPr/>
          <p:nvPr>
            <p:ph type="ctrTitle" idx="2" hasCustomPrompt="1"/>
            <p:custDataLst>
              <p:tags r:id="rId9"/>
            </p:custDataLst>
          </p:nvPr>
        </p:nvSpPr>
        <p:spPr>
          <a:xfrm>
            <a:off x="4521236" y="2000603"/>
            <a:ext cx="6858000" cy="845820"/>
          </a:xfrm>
        </p:spPr>
        <p:txBody>
          <a:bodyPr vert="horz" wrap="square" lIns="0" tIns="0" rIns="0" bIns="0" rtlCol="0" anchor="b" anchorCtr="0">
            <a:normAutofit fontScale="90000"/>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5500" b="1" i="0" u="none" strike="noStrike" kern="1200" cap="none" spc="500" normalizeH="0" baseline="0" noProof="0">
                <a:ln>
                  <a:noFill/>
                </a:ln>
                <a:solidFill>
                  <a:schemeClr val="dk1">
                    <a:lumMod val="85000"/>
                    <a:lumOff val="15000"/>
                  </a:schemeClr>
                </a:solidFill>
                <a:effectLst/>
                <a:uLnTx/>
                <a:uFillTx/>
                <a:latin typeface="Arial" panose="020B0604020202020204" pitchFamily="34" charset="0"/>
                <a:ea typeface="汉仪尚巍手书W" panose="00020600040101010101" pitchFamily="18" charset="-122"/>
                <a:cs typeface="+mj-cs"/>
                <a:sym typeface="+mn-ea"/>
              </a:defRPr>
            </a:lvl1pPr>
          </a:lstStyle>
          <a:p>
            <a:pPr lvl="0"/>
            <a:r>
              <a:rPr>
                <a:sym typeface="+mn-ea"/>
              </a:rPr>
              <a:t>编辑标题</a:t>
            </a:r>
            <a:endParaRPr>
              <a:sym typeface="+mn-ea"/>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9" name="图片 8"/>
          <p:cNvPicPr>
            <a:picLocks noChangeAspect="1"/>
          </p:cNvPicPr>
          <p:nvPr>
            <p:custDataLst>
              <p:tags r:id="rId2"/>
            </p:custDataLst>
          </p:nvPr>
        </p:nvPicPr>
        <p:blipFill>
          <a:blip r:embed="rId3"/>
          <a:stretch>
            <a:fillRect/>
          </a:stretch>
        </p:blipFill>
        <p:spPr>
          <a:xfrm>
            <a:off x="0" y="0"/>
            <a:ext cx="720090" cy="720090"/>
          </a:xfrm>
          <a:prstGeom prst="rect">
            <a:avLst/>
          </a:prstGeom>
        </p:spPr>
      </p:pic>
      <p:pic>
        <p:nvPicPr>
          <p:cNvPr id="8" name="图片 7"/>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隶书" panose="02010509060101010101"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nvPr>
        </p:nvSpPr>
        <p:spPr>
          <a:xfrm>
            <a:off x="6238877" y="952508"/>
            <a:ext cx="5283242" cy="5388907"/>
          </a:xfrm>
        </p:spPr>
        <p:txBody>
          <a:bodyPr lIns="90170" tIns="46990" rIns="90170" bIns="46990">
            <a:normAutofit/>
          </a:bodyPr>
          <a:lstStyle>
            <a:lvl1pPr eaLnBrk="1" fontAlgn="auto" latinLnBrk="0" hangingPunct="1">
              <a:defRPr sz="1600">
                <a:solidFill>
                  <a:schemeClr val="tx1"/>
                </a:solidFill>
                <a:latin typeface="Arial" panose="020B0604020202020204" pitchFamily="34" charset="0"/>
                <a:ea typeface="隶书" panose="02010509060101010101" charset="-122"/>
              </a:defRPr>
            </a:lvl1pPr>
            <a:lvl2pPr eaLnBrk="1" fontAlgn="auto" latinLnBrk="0" hangingPunct="1">
              <a:defRPr sz="1600">
                <a:solidFill>
                  <a:schemeClr val="tx1"/>
                </a:solidFill>
                <a:latin typeface="Arial" panose="020B0604020202020204" pitchFamily="34" charset="0"/>
                <a:ea typeface="隶书" panose="02010509060101010101" charset="-122"/>
              </a:defRPr>
            </a:lvl2pPr>
            <a:lvl3pPr eaLnBrk="1" fontAlgn="auto" latinLnBrk="0" hangingPunct="1">
              <a:defRPr sz="1600">
                <a:solidFill>
                  <a:schemeClr val="tx1"/>
                </a:solidFill>
                <a:latin typeface="Arial" panose="020B0604020202020204" pitchFamily="34" charset="0"/>
                <a:ea typeface="隶书" panose="02010509060101010101" charset="-122"/>
              </a:defRPr>
            </a:lvl3pPr>
            <a:lvl4pPr eaLnBrk="1" fontAlgn="auto" latinLnBrk="0" hangingPunct="1">
              <a:defRPr sz="1600">
                <a:solidFill>
                  <a:schemeClr val="tx1"/>
                </a:solidFill>
                <a:latin typeface="Arial" panose="020B0604020202020204" pitchFamily="34" charset="0"/>
                <a:ea typeface="隶书" panose="02010509060101010101" charset="-122"/>
              </a:defRPr>
            </a:lvl4pPr>
            <a:lvl5pPr eaLnBrk="1" fontAlgn="auto" latinLnBrk="0" hangingPunct="1">
              <a:defRPr sz="1600">
                <a:solidFill>
                  <a:schemeClr val="tx1"/>
                </a:solidFill>
                <a:latin typeface="Arial" panose="020B0604020202020204" pitchFamily="34" charset="0"/>
                <a:ea typeface="隶书" panose="0201050906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1" name="图片 10"/>
          <p:cNvPicPr>
            <a:picLocks noChangeAspect="1"/>
          </p:cNvPicPr>
          <p:nvPr>
            <p:custDataLst>
              <p:tags r:id="rId2"/>
            </p:custDataLst>
          </p:nvPr>
        </p:nvPicPr>
        <p:blipFill>
          <a:blip r:embed="rId3"/>
          <a:stretch>
            <a:fillRect/>
          </a:stretch>
        </p:blipFill>
        <p:spPr>
          <a:xfrm>
            <a:off x="0" y="0"/>
            <a:ext cx="720090" cy="720090"/>
          </a:xfrm>
          <a:prstGeom prst="rect">
            <a:avLst/>
          </a:prstGeom>
        </p:spPr>
      </p:pic>
      <p:pic>
        <p:nvPicPr>
          <p:cNvPr id="10" name="图片 9"/>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隶书" panose="02010509060101010101"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隶书" panose="02010509060101010101"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隶书" panose="02010509060101010101"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a:p>
        </p:txBody>
      </p:sp>
      <p:sp>
        <p:nvSpPr>
          <p:cNvPr id="9" name="灯片编号占位符 8"/>
          <p:cNvSpPr>
            <a:spLocks noGrp="1"/>
          </p:cNvSpPr>
          <p:nvPr>
            <p:ph type="sldNum" sz="quarter" idx="12"/>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7" name="图片 6"/>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98080" y="2623524"/>
            <a:ext cx="4389120" cy="1610952"/>
          </a:xfrm>
          <a:prstGeom prst="rect">
            <a:avLst/>
          </a:prstGeom>
        </p:spPr>
      </p:pic>
      <p:pic>
        <p:nvPicPr>
          <p:cNvPr id="6" name="图片 5"/>
          <p:cNvPicPr>
            <a:picLocks noChangeAspect="1"/>
          </p:cNvPicPr>
          <p:nvPr>
            <p:custDataLst>
              <p:tags r:id="rId4"/>
            </p:custDataLst>
          </p:nvPr>
        </p:nvPicPr>
        <p:blipFill>
          <a:blip r:embed="rId5"/>
          <a:stretch>
            <a:fillRect/>
          </a:stretch>
        </p:blipFill>
        <p:spPr>
          <a:xfrm>
            <a:off x="0" y="0"/>
            <a:ext cx="720090" cy="720090"/>
          </a:xfrm>
          <a:prstGeom prst="rect">
            <a:avLst/>
          </a:prstGeom>
        </p:spPr>
      </p:pic>
      <p:sp>
        <p:nvSpPr>
          <p:cNvPr id="2" name="标题 1"/>
          <p:cNvSpPr>
            <a:spLocks noGrp="1"/>
          </p:cNvSpPr>
          <p:nvPr>
            <p:ph type="title"/>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隶书" panose="02010509060101010101"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a:p>
        </p:txBody>
      </p:sp>
      <p:sp>
        <p:nvSpPr>
          <p:cNvPr id="4" name="灯片编号占位符 3"/>
          <p:cNvSpPr>
            <a:spLocks noGrp="1"/>
          </p:cNvSpPr>
          <p:nvPr>
            <p:ph type="sldNum" sz="quarter" idx="12"/>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9" name="图片 8"/>
          <p:cNvPicPr>
            <a:picLocks noChangeAspect="1"/>
          </p:cNvPicPr>
          <p:nvPr>
            <p:custDataLst>
              <p:tags r:id="rId2"/>
            </p:custDataLst>
          </p:nvPr>
        </p:nvPicPr>
        <p:blipFill>
          <a:blip r:embed="rId3"/>
          <a:stretch>
            <a:fillRect/>
          </a:stretch>
        </p:blipFill>
        <p:spPr>
          <a:xfrm>
            <a:off x="0" y="0"/>
            <a:ext cx="720090" cy="720090"/>
          </a:xfrm>
          <a:prstGeom prst="rect">
            <a:avLst/>
          </a:prstGeom>
        </p:spPr>
      </p:pic>
      <p:pic>
        <p:nvPicPr>
          <p:cNvPr id="8" name="图片 7"/>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标题 1"/>
          <p:cNvSpPr>
            <a:spLocks noGrp="1"/>
          </p:cNvSpPr>
          <p:nvPr>
            <p:ph type="title"/>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隶书" panose="02010509060101010101"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隶书" panose="02010509060101010101"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隶书" panose="02010509060101010101"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dirty="0"/>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8" name="图片 7"/>
          <p:cNvPicPr>
            <a:picLocks noChangeAspect="1"/>
          </p:cNvPicPr>
          <p:nvPr>
            <p:custDataLst>
              <p:tags r:id="rId2"/>
            </p:custDataLst>
          </p:nvPr>
        </p:nvPicPr>
        <p:blipFill>
          <a:blip r:embed="rId3"/>
          <a:stretch>
            <a:fillRect/>
          </a:stretch>
        </p:blipFill>
        <p:spPr>
          <a:xfrm>
            <a:off x="0" y="0"/>
            <a:ext cx="720090" cy="720090"/>
          </a:xfrm>
          <a:prstGeom prst="rect">
            <a:avLst/>
          </a:prstGeom>
        </p:spPr>
      </p:pic>
      <p:pic>
        <p:nvPicPr>
          <p:cNvPr id="7" name="图片 6"/>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竖排标题 1"/>
          <p:cNvSpPr>
            <a:spLocks noGrp="1"/>
          </p:cNvSpPr>
          <p:nvPr>
            <p:ph type="title" orient="ver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隶书" panose="02010509060101010101"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隶书" panose="02010509060101010101" charset="-122"/>
              </a:defRPr>
            </a:lvl1pPr>
            <a:lvl2pPr indent="0" eaLnBrk="1" fontAlgn="auto" latinLnBrk="0" hangingPunct="1">
              <a:defRPr>
                <a:solidFill>
                  <a:schemeClr val="tx1"/>
                </a:solidFill>
                <a:latin typeface="Arial" panose="020B0604020202020204" pitchFamily="34" charset="0"/>
                <a:ea typeface="隶书" panose="02010509060101010101" charset="-122"/>
              </a:defRPr>
            </a:lvl2pPr>
            <a:lvl3pPr indent="0" eaLnBrk="1" fontAlgn="auto" latinLnBrk="0" hangingPunct="1">
              <a:defRPr>
                <a:solidFill>
                  <a:schemeClr val="tx1"/>
                </a:solidFill>
                <a:latin typeface="Arial" panose="020B0604020202020204" pitchFamily="34" charset="0"/>
                <a:ea typeface="隶书" panose="02010509060101010101" charset="-122"/>
              </a:defRPr>
            </a:lvl3pPr>
            <a:lvl4pPr indent="0" eaLnBrk="1" fontAlgn="auto" latinLnBrk="0" hangingPunct="1">
              <a:defRPr>
                <a:solidFill>
                  <a:schemeClr val="tx1"/>
                </a:solidFill>
                <a:latin typeface="Arial" panose="020B0604020202020204" pitchFamily="34" charset="0"/>
                <a:ea typeface="隶书" panose="02010509060101010101" charset="-122"/>
              </a:defRPr>
            </a:lvl4pPr>
            <a:lvl5pPr indent="0" eaLnBrk="1" fontAlgn="auto" latinLnBrk="0" hangingPunct="1">
              <a:defRPr>
                <a:solidFill>
                  <a:schemeClr val="tx1"/>
                </a:solidFill>
                <a:latin typeface="Arial" panose="020B0604020202020204" pitchFamily="34" charset="0"/>
                <a:ea typeface="隶书" panose="0201050906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6" name="图片 5"/>
          <p:cNvPicPr>
            <a:picLocks noChangeAspect="1"/>
          </p:cNvPicPr>
          <p:nvPr>
            <p:custDataLst>
              <p:tags r:id="rId2"/>
            </p:custDataLst>
          </p:nvPr>
        </p:nvPicPr>
        <p:blipFill>
          <a:blip r:embed="rId3"/>
          <a:stretch>
            <a:fillRect/>
          </a:stretch>
        </p:blipFill>
        <p:spPr>
          <a:xfrm>
            <a:off x="0" y="0"/>
            <a:ext cx="720090" cy="720090"/>
          </a:xfrm>
          <a:prstGeom prst="rect">
            <a:avLst/>
          </a:prstGeom>
        </p:spPr>
      </p:pic>
      <p:pic>
        <p:nvPicPr>
          <p:cNvPr id="2" name="图片 1"/>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669930" y="952508"/>
            <a:ext cx="10852237" cy="5388907"/>
          </a:xfrm>
        </p:spPr>
        <p:txBody>
          <a:bodyPr/>
          <a:lstStyle>
            <a:lvl1pPr>
              <a:defRPr>
                <a:solidFill>
                  <a:schemeClr val="tx1"/>
                </a:solidFill>
                <a:latin typeface="Arial" panose="020B0604020202020204" pitchFamily="34" charset="0"/>
                <a:ea typeface="隶书" panose="02010509060101010101" charset="-122"/>
              </a:defRPr>
            </a:lvl1pPr>
            <a:lvl2pPr>
              <a:defRPr>
                <a:solidFill>
                  <a:schemeClr val="tx1"/>
                </a:solidFill>
                <a:latin typeface="Arial" panose="020B0604020202020204" pitchFamily="34" charset="0"/>
                <a:ea typeface="隶书" panose="02010509060101010101" charset="-122"/>
              </a:defRPr>
            </a:lvl2pPr>
            <a:lvl3pPr>
              <a:defRPr>
                <a:solidFill>
                  <a:schemeClr val="tx1"/>
                </a:solidFill>
                <a:latin typeface="Arial" panose="020B0604020202020204" pitchFamily="34" charset="0"/>
                <a:ea typeface="隶书" panose="02010509060101010101" charset="-122"/>
              </a:defRPr>
            </a:lvl3pPr>
            <a:lvl4pPr>
              <a:defRPr>
                <a:solidFill>
                  <a:schemeClr val="tx1"/>
                </a:solidFill>
                <a:latin typeface="Arial" panose="020B0604020202020204" pitchFamily="34" charset="0"/>
                <a:ea typeface="隶书" panose="02010509060101010101" charset="-122"/>
              </a:defRPr>
            </a:lvl4pPr>
            <a:lvl5pPr>
              <a:defRPr>
                <a:solidFill>
                  <a:schemeClr val="tx1"/>
                </a:solidFill>
                <a:latin typeface="Arial" panose="020B0604020202020204" pitchFamily="34" charset="0"/>
                <a:ea typeface="隶书" panose="0201050906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2" name="图片 1"/>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1"/>
            <a:ext cx="12192000" cy="6857999"/>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a:p>
        </p:txBody>
      </p:sp>
      <p:sp>
        <p:nvSpPr>
          <p:cNvPr id="6" name="文本占位符 2"/>
          <p:cNvSpPr/>
          <p:nvPr>
            <p:ph type="body" idx="1" hasCustomPrompt="1"/>
            <p:custDataLst>
              <p:tags r:id="rId4"/>
            </p:custDataLst>
          </p:nvPr>
        </p:nvSpPr>
        <p:spPr>
          <a:xfrm>
            <a:off x="1652905" y="1650127"/>
            <a:ext cx="8889429" cy="1128235"/>
          </a:xfrm>
        </p:spPr>
        <p:txBody>
          <a:bodyPr vert="horz" wrap="square" lIns="0" tIns="0" rIns="0" bIns="0" rtlCol="0" anchor="b" anchorCtr="0">
            <a:normAutofit/>
          </a:bodyPr>
          <a:lstStyle>
            <a:lvl1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240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隶书" panose="02010509060101010101"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7" name="标题 4"/>
          <p:cNvSpPr/>
          <p:nvPr>
            <p:ph type="title" hasCustomPrompt="1"/>
            <p:custDataLst>
              <p:tags r:id="rId5"/>
            </p:custDataLst>
          </p:nvPr>
        </p:nvSpPr>
        <p:spPr>
          <a:xfrm>
            <a:off x="1652270" y="2930762"/>
            <a:ext cx="8890064" cy="2277110"/>
          </a:xfrm>
        </p:spPr>
        <p:txBody>
          <a:bodyPr vert="horz" wrap="square" lIns="0" tIns="0" rIns="0" bIns="0" rtlCol="0" anchor="t" anchorCtr="0">
            <a:normAutofit/>
          </a:bodyPr>
          <a:lstStyle>
            <a:lvl1pPr marL="0" marR="0" lvl="0" algn="ctr" defTabSz="914400" rtl="0" eaLnBrk="1" fontAlgn="auto" latinLnBrk="0" hangingPunct="1">
              <a:lnSpc>
                <a:spcPct val="100000"/>
              </a:lnSpc>
              <a:spcBef>
                <a:spcPct val="0"/>
              </a:spcBef>
              <a:spcAft>
                <a:spcPts val="0"/>
              </a:spcAft>
              <a:buClrTx/>
              <a:buSzTx/>
              <a:buFontTx/>
              <a:buNone/>
              <a:defRPr kumimoji="0" lang="zh-CN" altLang="en-US" sz="7400" b="1" i="0" u="none" strike="noStrike" kern="1200" cap="none" spc="700" normalizeH="0" baseline="0" noProof="0" dirty="0">
                <a:ln>
                  <a:noFill/>
                </a:ln>
                <a:solidFill>
                  <a:schemeClr val="dk1">
                    <a:lumMod val="85000"/>
                    <a:lumOff val="15000"/>
                  </a:schemeClr>
                </a:solidFill>
                <a:effectLst/>
                <a:uLnTx/>
                <a:uFillTx/>
                <a:latin typeface="Arial" panose="020B0604020202020204" pitchFamily="34" charset="0"/>
                <a:ea typeface="汉仪尚巍手书W" panose="00020600040101010101" pitchFamily="18" charset="-122"/>
                <a:cs typeface="+mj-cs"/>
                <a:sym typeface="+mn-ea"/>
              </a:defRPr>
            </a:lvl1pPr>
          </a:lstStyle>
          <a:p>
            <a:pPr lvl="0"/>
            <a:r>
              <a:rPr>
                <a:sym typeface="+mn-ea"/>
              </a:rPr>
              <a:t>编辑标题</a:t>
            </a:r>
            <a:endParaRPr>
              <a:sym typeface="+mn-ea"/>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7" name="图片 6"/>
          <p:cNvPicPr>
            <a:picLocks noChangeAspect="1"/>
          </p:cNvPicPr>
          <p:nvPr>
            <p:custDataLst>
              <p:tags r:id="rId2"/>
            </p:custDataLst>
          </p:nvPr>
        </p:nvPicPr>
        <p:blipFill>
          <a:blip r:embed="rId3"/>
          <a:stretch>
            <a:fillRect/>
          </a:stretch>
        </p:blipFill>
        <p:spPr>
          <a:xfrm>
            <a:off x="0" y="0"/>
            <a:ext cx="720090" cy="720090"/>
          </a:xfrm>
          <a:prstGeom prst="rect">
            <a:avLst/>
          </a:prstGeom>
        </p:spPr>
      </p:pic>
      <p:pic>
        <p:nvPicPr>
          <p:cNvPr id="6" name="图片 5"/>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标题 1"/>
          <p:cNvSpPr>
            <a:spLocks noGrp="1"/>
          </p:cNvSpPr>
          <p:nvPr>
            <p:ph type="title"/>
            <p:custDataLst>
              <p:tags r:id="rId6"/>
            </p:custDataLst>
          </p:nvPr>
        </p:nvSpPr>
        <p:spPr/>
        <p:txBody>
          <a:bodyPr/>
          <a:lstStyle>
            <a:lvl1pPr>
              <a:defRPr baseline="0">
                <a:solidFill>
                  <a:schemeClr val="tx1"/>
                </a:solidFill>
                <a:latin typeface="Arial" panose="020B0604020202020204" pitchFamily="34" charset="0"/>
                <a:ea typeface="隶书" panose="0201050906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7"/>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9" name="矩形 8"/>
          <p:cNvSpPr/>
          <p:nvPr>
            <p:custDataLst>
              <p:tags r:id="rId2"/>
            </p:custDataLst>
          </p:nvPr>
        </p:nvSpPr>
        <p:spPr>
          <a:xfrm>
            <a:off x="294600" y="302400"/>
            <a:ext cx="11602796" cy="6253188"/>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pic>
        <p:nvPicPr>
          <p:cNvPr id="8" name="图片 7"/>
          <p:cNvPicPr>
            <a:picLocks noChangeAspect="1"/>
          </p:cNvPicPr>
          <p:nvPr>
            <p:custDataLst>
              <p:tags r:id="rId3"/>
            </p:custDataLst>
          </p:nvPr>
        </p:nvPicPr>
        <p:blipFill>
          <a:blip r:embed="rId4"/>
          <a:stretch>
            <a:fillRect/>
          </a:stretch>
        </p:blipFill>
        <p:spPr>
          <a:xfrm>
            <a:off x="0" y="0"/>
            <a:ext cx="720090" cy="720090"/>
          </a:xfrm>
          <a:prstGeom prst="rect">
            <a:avLst/>
          </a:prstGeom>
        </p:spPr>
      </p:pic>
      <p:pic>
        <p:nvPicPr>
          <p:cNvPr id="6" name="图片 5"/>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11471910" y="6137910"/>
            <a:ext cx="720090" cy="720090"/>
          </a:xfrm>
          <a:prstGeom prst="rect">
            <a:avLst/>
          </a:prstGeom>
        </p:spPr>
      </p:pic>
      <p:sp>
        <p:nvSpPr>
          <p:cNvPr id="2" name="标题 1"/>
          <p:cNvSpPr>
            <a:spLocks noGrp="1"/>
          </p:cNvSpPr>
          <p:nvPr>
            <p:ph type="title" hasCustomPrompt="1"/>
            <p:custDataLst>
              <p:tags r:id="rId7"/>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隶书" panose="02010509060101010101"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8"/>
            </p:custDataLst>
          </p:nvPr>
        </p:nvSpPr>
        <p:spPr>
          <a:xfrm>
            <a:off x="1281113" y="2163600"/>
            <a:ext cx="9626600" cy="3445200"/>
          </a:xfrm>
        </p:spPr>
        <p:txBody>
          <a:bodyPr/>
          <a:lstStyle>
            <a:lvl1pPr>
              <a:defRPr baseline="0">
                <a:solidFill>
                  <a:schemeClr val="tx1"/>
                </a:solidFill>
                <a:latin typeface="Arial" panose="020B0604020202020204" pitchFamily="34" charset="0"/>
                <a:ea typeface="隶书" panose="02010509060101010101" charset="-122"/>
              </a:defRPr>
            </a:lvl1pPr>
            <a:lvl2pPr>
              <a:defRPr baseline="0">
                <a:solidFill>
                  <a:schemeClr val="tx1"/>
                </a:solidFill>
                <a:latin typeface="Arial" panose="020B0604020202020204" pitchFamily="34" charset="0"/>
                <a:ea typeface="隶书" panose="02010509060101010101" charset="-122"/>
              </a:defRPr>
            </a:lvl2pPr>
            <a:lvl3pPr>
              <a:defRPr baseline="0">
                <a:solidFill>
                  <a:schemeClr val="tx1"/>
                </a:solidFill>
                <a:latin typeface="Arial" panose="020B0604020202020204" pitchFamily="34" charset="0"/>
                <a:ea typeface="隶书" panose="02010509060101010101" charset="-122"/>
              </a:defRPr>
            </a:lvl3pPr>
            <a:lvl4pPr>
              <a:defRPr baseline="0">
                <a:solidFill>
                  <a:schemeClr val="tx1"/>
                </a:solidFill>
                <a:latin typeface="Arial" panose="020B0604020202020204" pitchFamily="34" charset="0"/>
                <a:ea typeface="隶书" panose="02010509060101010101" charset="-122"/>
              </a:defRPr>
            </a:lvl4pPr>
            <a:lvl5pPr>
              <a:defRPr baseline="0">
                <a:solidFill>
                  <a:schemeClr val="tx1"/>
                </a:solidFill>
                <a:latin typeface="Arial" panose="020B0604020202020204" pitchFamily="34" charset="0"/>
                <a:ea typeface="隶书" panose="0201050906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9"/>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0" name="矩形 9"/>
          <p:cNvSpPr/>
          <p:nvPr>
            <p:custDataLst>
              <p:tags r:id="rId2"/>
            </p:custDataLst>
          </p:nvPr>
        </p:nvSpPr>
        <p:spPr>
          <a:xfrm>
            <a:off x="0" y="-10800"/>
            <a:ext cx="4827588" cy="6868795"/>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pic>
        <p:nvPicPr>
          <p:cNvPr id="8" name="图片 7"/>
          <p:cNvPicPr>
            <a:picLocks noChangeAspect="1"/>
          </p:cNvPicPr>
          <p:nvPr>
            <p:custDataLst>
              <p:tags r:id="rId3"/>
            </p:custDataLst>
          </p:nvPr>
        </p:nvPicPr>
        <p:blipFill>
          <a:blip r:embed="rId4"/>
          <a:stretch>
            <a:fillRect/>
          </a:stretch>
        </p:blipFill>
        <p:spPr>
          <a:xfrm>
            <a:off x="11471910" y="0"/>
            <a:ext cx="720090" cy="720090"/>
          </a:xfrm>
          <a:prstGeom prst="rect">
            <a:avLst/>
          </a:prstGeom>
        </p:spPr>
      </p:pic>
      <p:pic>
        <p:nvPicPr>
          <p:cNvPr id="6" name="图片 5"/>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0" y="6137910"/>
            <a:ext cx="720090" cy="720090"/>
          </a:xfrm>
          <a:prstGeom prst="rect">
            <a:avLst/>
          </a:prstGeom>
        </p:spPr>
      </p:pic>
      <p:sp>
        <p:nvSpPr>
          <p:cNvPr id="2" name="标题 1"/>
          <p:cNvSpPr>
            <a:spLocks noGrp="1"/>
          </p:cNvSpPr>
          <p:nvPr>
            <p:ph type="title" hasCustomPrompt="1"/>
            <p:custDataLst>
              <p:tags r:id="rId7"/>
            </p:custDataLst>
          </p:nvPr>
        </p:nvSpPr>
        <p:spPr>
          <a:xfrm>
            <a:off x="583200" y="770400"/>
            <a:ext cx="3960000" cy="882000"/>
          </a:xfrm>
        </p:spPr>
        <p:txBody>
          <a:bodyPr anchor="ctr" anchorCtr="0"/>
          <a:lstStyle>
            <a:lvl1pPr>
              <a:defRPr sz="3600" baseline="0">
                <a:solidFill>
                  <a:schemeClr val="tx1"/>
                </a:solidFill>
                <a:latin typeface="Arial" panose="020B0604020202020204" pitchFamily="34" charset="0"/>
                <a:ea typeface="隶书" panose="02010509060101010101"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586800" y="1764000"/>
            <a:ext cx="3956400" cy="4093200"/>
          </a:xfrm>
        </p:spPr>
        <p:txBody>
          <a:bodyPr/>
          <a:lstStyle>
            <a:lvl1pPr>
              <a:defRPr baseline="0">
                <a:solidFill>
                  <a:schemeClr val="tx1"/>
                </a:solidFill>
                <a:latin typeface="Arial" panose="020B0604020202020204" pitchFamily="34" charset="0"/>
                <a:ea typeface="隶书" panose="02010509060101010101" charset="-122"/>
              </a:defRPr>
            </a:lvl1pPr>
            <a:lvl2pPr>
              <a:defRPr baseline="0">
                <a:solidFill>
                  <a:schemeClr val="tx1"/>
                </a:solidFill>
                <a:latin typeface="Arial" panose="020B0604020202020204" pitchFamily="34" charset="0"/>
                <a:ea typeface="隶书" panose="02010509060101010101" charset="-122"/>
              </a:defRPr>
            </a:lvl2pPr>
            <a:lvl3pPr>
              <a:defRPr baseline="0">
                <a:solidFill>
                  <a:schemeClr val="tx1"/>
                </a:solidFill>
                <a:latin typeface="Arial" panose="020B0604020202020204" pitchFamily="34" charset="0"/>
                <a:ea typeface="隶书" panose="02010509060101010101" charset="-122"/>
              </a:defRPr>
            </a:lvl3pPr>
            <a:lvl4pPr>
              <a:defRPr baseline="0">
                <a:solidFill>
                  <a:schemeClr val="tx1"/>
                </a:solidFill>
                <a:latin typeface="Arial" panose="020B0604020202020204" pitchFamily="34" charset="0"/>
                <a:ea typeface="隶书" panose="02010509060101010101" charset="-122"/>
              </a:defRPr>
            </a:lvl4pPr>
            <a:lvl5pPr>
              <a:defRPr baseline="0">
                <a:solidFill>
                  <a:schemeClr val="tx1"/>
                </a:solidFill>
                <a:latin typeface="Arial" panose="020B0604020202020204" pitchFamily="34" charset="0"/>
                <a:ea typeface="隶书" panose="0201050906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5101200" y="769938"/>
            <a:ext cx="6480000" cy="5087937"/>
          </a:xfrm>
        </p:spPr>
        <p:txBody>
          <a:bodyPr/>
          <a:lstStyle>
            <a:lvl1pPr>
              <a:defRPr baseline="0">
                <a:solidFill>
                  <a:schemeClr val="tx1"/>
                </a:solidFill>
                <a:latin typeface="Arial" panose="020B0604020202020204" pitchFamily="34" charset="0"/>
                <a:ea typeface="隶书" panose="02010509060101010101" charset="-122"/>
              </a:defRPr>
            </a:lvl1pPr>
            <a:lvl2pPr>
              <a:defRPr baseline="0">
                <a:solidFill>
                  <a:schemeClr val="tx1"/>
                </a:solidFill>
                <a:latin typeface="Arial" panose="020B0604020202020204" pitchFamily="34" charset="0"/>
                <a:ea typeface="隶书" panose="02010509060101010101" charset="-122"/>
              </a:defRPr>
            </a:lvl2pPr>
            <a:lvl3pPr>
              <a:defRPr baseline="0">
                <a:solidFill>
                  <a:schemeClr val="tx1"/>
                </a:solidFill>
                <a:latin typeface="Arial" panose="020B0604020202020204" pitchFamily="34" charset="0"/>
                <a:ea typeface="隶书" panose="02010509060101010101" charset="-122"/>
              </a:defRPr>
            </a:lvl3pPr>
            <a:lvl4pPr>
              <a:defRPr baseline="0">
                <a:solidFill>
                  <a:schemeClr val="tx1"/>
                </a:solidFill>
                <a:latin typeface="Arial" panose="020B0604020202020204" pitchFamily="34" charset="0"/>
                <a:ea typeface="隶书" panose="02010509060101010101" charset="-122"/>
              </a:defRPr>
            </a:lvl4pPr>
            <a:lvl5pPr>
              <a:defRPr baseline="0">
                <a:solidFill>
                  <a:schemeClr val="tx1"/>
                </a:solidFill>
                <a:latin typeface="Arial" panose="020B0604020202020204" pitchFamily="34" charset="0"/>
                <a:ea typeface="隶书" panose="0201050906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p:custDataLst>
              <p:tags r:id="rId2"/>
            </p:custDataLst>
          </p:nvPr>
        </p:nvSpPr>
        <p:spPr>
          <a:xfrm>
            <a:off x="0" y="-10800"/>
            <a:ext cx="12189600" cy="2660396"/>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pic>
        <p:nvPicPr>
          <p:cNvPr id="8" name="图片 7"/>
          <p:cNvPicPr>
            <a:picLocks noChangeAspect="1"/>
          </p:cNvPicPr>
          <p:nvPr>
            <p:custDataLst>
              <p:tags r:id="rId3"/>
            </p:custDataLst>
          </p:nvPr>
        </p:nvPicPr>
        <p:blipFill>
          <a:blip r:embed="rId4"/>
          <a:stretch>
            <a:fillRect/>
          </a:stretch>
        </p:blipFill>
        <p:spPr>
          <a:xfrm>
            <a:off x="0" y="-10800"/>
            <a:ext cx="720090" cy="720090"/>
          </a:xfrm>
          <a:prstGeom prst="rect">
            <a:avLst/>
          </a:prstGeom>
        </p:spPr>
      </p:pic>
      <p:pic>
        <p:nvPicPr>
          <p:cNvPr id="6" name="图片 5"/>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11471910" y="6137910"/>
            <a:ext cx="720090" cy="720090"/>
          </a:xfrm>
          <a:prstGeom prst="rect">
            <a:avLst/>
          </a:prstGeom>
        </p:spPr>
      </p:pic>
      <p:sp>
        <p:nvSpPr>
          <p:cNvPr id="2" name="标题 1"/>
          <p:cNvSpPr>
            <a:spLocks noGrp="1"/>
          </p:cNvSpPr>
          <p:nvPr>
            <p:ph type="title"/>
            <p:custDataLst>
              <p:tags r:id="rId7"/>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隶书" panose="0201050906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隶书" panose="02010509060101010101"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2"/>
            </p:custDataLst>
          </p:nvPr>
        </p:nvSpPr>
        <p:spPr>
          <a:xfrm>
            <a:off x="612775" y="2808000"/>
            <a:ext cx="10965600" cy="3430800"/>
          </a:xfrm>
        </p:spPr>
        <p:txBody>
          <a:bodyPr/>
          <a:lstStyle>
            <a:lvl1pPr>
              <a:defRPr baseline="0">
                <a:solidFill>
                  <a:schemeClr val="tx1"/>
                </a:solidFill>
                <a:latin typeface="Arial" panose="020B0604020202020204" pitchFamily="34" charset="0"/>
                <a:ea typeface="隶书" panose="02010509060101010101" charset="-122"/>
              </a:defRPr>
            </a:lvl1pPr>
            <a:lvl2pPr>
              <a:defRPr baseline="0">
                <a:solidFill>
                  <a:schemeClr val="tx1"/>
                </a:solidFill>
                <a:latin typeface="Arial" panose="020B0604020202020204" pitchFamily="34" charset="0"/>
                <a:ea typeface="隶书" panose="02010509060101010101" charset="-122"/>
              </a:defRPr>
            </a:lvl2pPr>
            <a:lvl3pPr>
              <a:defRPr baseline="0">
                <a:solidFill>
                  <a:schemeClr val="tx1"/>
                </a:solidFill>
                <a:latin typeface="Arial" panose="020B0604020202020204" pitchFamily="34" charset="0"/>
                <a:ea typeface="隶书" panose="02010509060101010101" charset="-122"/>
              </a:defRPr>
            </a:lvl3pPr>
            <a:lvl4pPr>
              <a:defRPr baseline="0">
                <a:solidFill>
                  <a:schemeClr val="tx1"/>
                </a:solidFill>
                <a:latin typeface="Arial" panose="020B0604020202020204" pitchFamily="34" charset="0"/>
                <a:ea typeface="隶书" panose="02010509060101010101" charset="-122"/>
              </a:defRPr>
            </a:lvl4pPr>
            <a:lvl5pPr>
              <a:defRPr baseline="0">
                <a:solidFill>
                  <a:schemeClr val="tx1"/>
                </a:solidFill>
                <a:latin typeface="Arial" panose="020B0604020202020204" pitchFamily="34" charset="0"/>
                <a:ea typeface="隶书" panose="0201050906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10" name="矩形 9"/>
          <p:cNvSpPr/>
          <p:nvPr>
            <p:custDataLst>
              <p:tags r:id="rId2"/>
            </p:custDataLst>
          </p:nvPr>
        </p:nvSpPr>
        <p:spPr>
          <a:xfrm>
            <a:off x="0" y="5029200"/>
            <a:ext cx="12189600" cy="18288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pic>
        <p:nvPicPr>
          <p:cNvPr id="8" name="图片 7"/>
          <p:cNvPicPr>
            <a:picLocks noChangeAspect="1"/>
          </p:cNvPicPr>
          <p:nvPr>
            <p:custDataLst>
              <p:tags r:id="rId3"/>
            </p:custDataLst>
          </p:nvPr>
        </p:nvPicPr>
        <p:blipFill>
          <a:blip r:embed="rId4"/>
          <a:stretch>
            <a:fillRect/>
          </a:stretch>
        </p:blipFill>
        <p:spPr>
          <a:xfrm>
            <a:off x="0" y="0"/>
            <a:ext cx="720090" cy="720090"/>
          </a:xfrm>
          <a:prstGeom prst="rect">
            <a:avLst/>
          </a:prstGeom>
        </p:spPr>
      </p:pic>
      <p:pic>
        <p:nvPicPr>
          <p:cNvPr id="6" name="图片 5"/>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11471910" y="6137910"/>
            <a:ext cx="720090" cy="720090"/>
          </a:xfrm>
          <a:prstGeom prst="rect">
            <a:avLst/>
          </a:prstGeom>
        </p:spPr>
      </p:pic>
      <p:sp>
        <p:nvSpPr>
          <p:cNvPr id="2" name="标题 1"/>
          <p:cNvSpPr>
            <a:spLocks noGrp="1"/>
          </p:cNvSpPr>
          <p:nvPr>
            <p:ph type="title"/>
            <p:custDataLst>
              <p:tags r:id="rId7"/>
            </p:custDataLst>
          </p:nvPr>
        </p:nvSpPr>
        <p:spPr>
          <a:xfrm>
            <a:off x="604800" y="669600"/>
            <a:ext cx="10976400" cy="565200"/>
          </a:xfrm>
        </p:spPr>
        <p:txBody>
          <a:bodyPr anchor="ctr" anchorCtr="0"/>
          <a:lstStyle>
            <a:lvl1pPr algn="ctr">
              <a:defRPr sz="3200" baseline="0">
                <a:solidFill>
                  <a:schemeClr val="tx1"/>
                </a:solidFill>
                <a:latin typeface="Arial" panose="020B0604020202020204" pitchFamily="34" charset="0"/>
                <a:ea typeface="隶书" panose="0201050906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604837" y="1681200"/>
            <a:ext cx="10990800" cy="3211200"/>
          </a:xfrm>
        </p:spPr>
        <p:txBody>
          <a:bodyPr/>
          <a:lstStyle>
            <a:lvl1pPr>
              <a:defRPr baseline="0">
                <a:solidFill>
                  <a:schemeClr val="tx1"/>
                </a:solidFill>
                <a:latin typeface="Arial" panose="020B0604020202020204" pitchFamily="34" charset="0"/>
                <a:ea typeface="隶书" panose="02010509060101010101" charset="-122"/>
              </a:defRPr>
            </a:lvl1pPr>
            <a:lvl2pPr>
              <a:defRPr baseline="0">
                <a:solidFill>
                  <a:schemeClr val="tx1"/>
                </a:solidFill>
                <a:latin typeface="Arial" panose="020B0604020202020204" pitchFamily="34" charset="0"/>
                <a:ea typeface="隶书" panose="02010509060101010101" charset="-122"/>
              </a:defRPr>
            </a:lvl2pPr>
            <a:lvl3pPr>
              <a:defRPr baseline="0">
                <a:solidFill>
                  <a:schemeClr val="tx1"/>
                </a:solidFill>
                <a:latin typeface="Arial" panose="020B0604020202020204" pitchFamily="34" charset="0"/>
                <a:ea typeface="隶书" panose="02010509060101010101" charset="-122"/>
              </a:defRPr>
            </a:lvl3pPr>
            <a:lvl4pPr>
              <a:defRPr baseline="0">
                <a:solidFill>
                  <a:schemeClr val="tx1"/>
                </a:solidFill>
                <a:latin typeface="Arial" panose="020B0604020202020204" pitchFamily="34" charset="0"/>
                <a:ea typeface="隶书" panose="02010509060101010101" charset="-122"/>
              </a:defRPr>
            </a:lvl4pPr>
            <a:lvl5pPr>
              <a:defRPr baseline="0">
                <a:solidFill>
                  <a:schemeClr val="tx1"/>
                </a:solidFill>
                <a:latin typeface="Arial" panose="020B0604020202020204" pitchFamily="34" charset="0"/>
                <a:ea typeface="隶书" panose="0201050906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2"/>
            </p:custDataLst>
          </p:nvPr>
        </p:nvSpPr>
        <p:spPr>
          <a:xfrm>
            <a:off x="594000" y="5180400"/>
            <a:ext cx="11001600" cy="1011600"/>
          </a:xfrm>
        </p:spPr>
        <p:txBody>
          <a:bodyPr/>
          <a:lstStyle>
            <a:lvl1pPr>
              <a:defRPr baseline="0">
                <a:solidFill>
                  <a:schemeClr val="tx1"/>
                </a:solidFill>
                <a:latin typeface="Arial" panose="020B0604020202020204" pitchFamily="34" charset="0"/>
                <a:ea typeface="隶书" panose="0201050906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p:custDataLst>
              <p:tags r:id="rId2"/>
            </p:custDataLst>
          </p:nvPr>
        </p:nvSpPr>
        <p:spPr>
          <a:xfrm>
            <a:off x="0" y="-10800"/>
            <a:ext cx="12189600" cy="9144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pic>
        <p:nvPicPr>
          <p:cNvPr id="8" name="图片 7"/>
          <p:cNvPicPr>
            <a:picLocks noChangeAspect="1"/>
          </p:cNvPicPr>
          <p:nvPr>
            <p:custDataLst>
              <p:tags r:id="rId3"/>
            </p:custDataLst>
          </p:nvPr>
        </p:nvPicPr>
        <p:blipFill>
          <a:blip r:embed="rId4"/>
          <a:stretch>
            <a:fillRect/>
          </a:stretch>
        </p:blipFill>
        <p:spPr>
          <a:xfrm>
            <a:off x="11471910" y="6137910"/>
            <a:ext cx="720090" cy="720090"/>
          </a:xfrm>
          <a:prstGeom prst="rect">
            <a:avLst/>
          </a:prstGeom>
        </p:spPr>
      </p:pic>
      <p:pic>
        <p:nvPicPr>
          <p:cNvPr id="6" name="图片 5"/>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0" y="6137910"/>
            <a:ext cx="720090" cy="720090"/>
          </a:xfrm>
          <a:prstGeom prst="rect">
            <a:avLst/>
          </a:prstGeom>
        </p:spPr>
      </p:pic>
      <p:sp>
        <p:nvSpPr>
          <p:cNvPr id="2" name="标题 1"/>
          <p:cNvSpPr>
            <a:spLocks noGrp="1"/>
          </p:cNvSpPr>
          <p:nvPr>
            <p:ph type="title"/>
            <p:custDataLst>
              <p:tags r:id="rId7"/>
            </p:custDataLst>
          </p:nvPr>
        </p:nvSpPr>
        <p:spPr>
          <a:xfrm>
            <a:off x="579600" y="237600"/>
            <a:ext cx="11037600" cy="441964"/>
          </a:xfrm>
        </p:spPr>
        <p:txBody>
          <a:bodyPr/>
          <a:lstStyle>
            <a:lvl1pPr>
              <a:defRPr baseline="0">
                <a:solidFill>
                  <a:schemeClr val="tx1"/>
                </a:solidFill>
                <a:latin typeface="Arial" panose="020B0604020202020204" pitchFamily="34" charset="0"/>
                <a:ea typeface="隶书" panose="0201050906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579600" y="1663200"/>
            <a:ext cx="5342400" cy="2894400"/>
          </a:xfrm>
        </p:spPr>
        <p:txBody>
          <a:bodyPr/>
          <a:lstStyle>
            <a:lvl1pPr>
              <a:defRPr baseline="0">
                <a:solidFill>
                  <a:schemeClr val="tx1"/>
                </a:solidFill>
                <a:latin typeface="Arial" panose="020B0604020202020204" pitchFamily="34" charset="0"/>
                <a:ea typeface="隶书" panose="02010509060101010101" charset="-122"/>
              </a:defRPr>
            </a:lvl1pPr>
            <a:lvl2pPr>
              <a:defRPr baseline="0">
                <a:solidFill>
                  <a:schemeClr val="tx1"/>
                </a:solidFill>
                <a:latin typeface="Arial" panose="020B0604020202020204" pitchFamily="34" charset="0"/>
                <a:ea typeface="隶书" panose="02010509060101010101" charset="-122"/>
              </a:defRPr>
            </a:lvl2pPr>
            <a:lvl3pPr>
              <a:defRPr baseline="0">
                <a:solidFill>
                  <a:schemeClr val="tx1"/>
                </a:solidFill>
                <a:latin typeface="Arial" panose="020B0604020202020204" pitchFamily="34" charset="0"/>
                <a:ea typeface="隶书" panose="02010509060101010101" charset="-122"/>
              </a:defRPr>
            </a:lvl3pPr>
            <a:lvl4pPr>
              <a:defRPr baseline="0">
                <a:solidFill>
                  <a:schemeClr val="tx1"/>
                </a:solidFill>
                <a:latin typeface="Arial" panose="020B0604020202020204" pitchFamily="34" charset="0"/>
                <a:ea typeface="隶书" panose="02010509060101010101" charset="-122"/>
              </a:defRPr>
            </a:lvl4pPr>
            <a:lvl5pPr>
              <a:defRPr baseline="0">
                <a:solidFill>
                  <a:schemeClr val="tx1"/>
                </a:solidFill>
                <a:latin typeface="Arial" panose="020B0604020202020204" pitchFamily="34" charset="0"/>
                <a:ea typeface="隶书" panose="0201050906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6242400" y="1663200"/>
            <a:ext cx="5367600" cy="2894400"/>
          </a:xfrm>
        </p:spPr>
        <p:txBody>
          <a:bodyPr/>
          <a:lstStyle>
            <a:lvl1pPr>
              <a:defRPr baseline="0">
                <a:solidFill>
                  <a:schemeClr val="tx1"/>
                </a:solidFill>
                <a:latin typeface="Arial" panose="020B0604020202020204" pitchFamily="34" charset="0"/>
                <a:ea typeface="隶书" panose="02010509060101010101" charset="-122"/>
              </a:defRPr>
            </a:lvl1pPr>
            <a:lvl2pPr>
              <a:defRPr baseline="0">
                <a:solidFill>
                  <a:schemeClr val="tx1"/>
                </a:solidFill>
                <a:latin typeface="Arial" panose="020B0604020202020204" pitchFamily="34" charset="0"/>
                <a:ea typeface="隶书" panose="02010509060101010101" charset="-122"/>
              </a:defRPr>
            </a:lvl2pPr>
            <a:lvl3pPr>
              <a:defRPr baseline="0">
                <a:solidFill>
                  <a:schemeClr val="tx1"/>
                </a:solidFill>
                <a:latin typeface="Arial" panose="020B0604020202020204" pitchFamily="34" charset="0"/>
                <a:ea typeface="隶书" panose="02010509060101010101" charset="-122"/>
              </a:defRPr>
            </a:lvl3pPr>
            <a:lvl4pPr>
              <a:defRPr baseline="0">
                <a:solidFill>
                  <a:schemeClr val="tx1"/>
                </a:solidFill>
                <a:latin typeface="Arial" panose="020B0604020202020204" pitchFamily="34" charset="0"/>
                <a:ea typeface="隶书" panose="02010509060101010101" charset="-122"/>
              </a:defRPr>
            </a:lvl4pPr>
            <a:lvl5pPr>
              <a:defRPr baseline="0">
                <a:solidFill>
                  <a:schemeClr val="tx1"/>
                </a:solidFill>
                <a:latin typeface="Arial" panose="020B0604020202020204" pitchFamily="34" charset="0"/>
                <a:ea typeface="隶书" panose="0201050906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3"/>
            </p:custDataLst>
          </p:nvPr>
        </p:nvSpPr>
        <p:spPr>
          <a:xfrm>
            <a:off x="572400" y="4816800"/>
            <a:ext cx="5342400" cy="781200"/>
          </a:xfrm>
        </p:spPr>
        <p:txBody>
          <a:bodyPr/>
          <a:lstStyle>
            <a:lvl1pPr>
              <a:defRPr baseline="0">
                <a:solidFill>
                  <a:schemeClr val="tx1"/>
                </a:solidFill>
                <a:latin typeface="Arial" panose="020B0604020202020204" pitchFamily="34" charset="0"/>
                <a:ea typeface="隶书" panose="02010509060101010101"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4"/>
            </p:custDataLst>
          </p:nvPr>
        </p:nvSpPr>
        <p:spPr>
          <a:xfrm>
            <a:off x="6253200" y="4813200"/>
            <a:ext cx="5367600" cy="781200"/>
          </a:xfrm>
        </p:spPr>
        <p:txBody>
          <a:bodyPr/>
          <a:lstStyle>
            <a:lvl1pPr>
              <a:defRPr baseline="0">
                <a:solidFill>
                  <a:schemeClr val="tx1"/>
                </a:solidFill>
                <a:latin typeface="Arial" panose="020B0604020202020204" pitchFamily="34" charset="0"/>
                <a:ea typeface="隶书" panose="0201050906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9" name="矩形 8"/>
          <p:cNvSpPr/>
          <p:nvPr>
            <p:custDataLst>
              <p:tags r:id="rId2"/>
            </p:custDataLst>
          </p:nvPr>
        </p:nvSpPr>
        <p:spPr>
          <a:xfrm>
            <a:off x="0" y="959400"/>
            <a:ext cx="12189600" cy="4939195"/>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pic>
        <p:nvPicPr>
          <p:cNvPr id="8" name="图片 7"/>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0436061" y="-10801"/>
            <a:ext cx="1753527" cy="1753527"/>
          </a:xfrm>
          <a:prstGeom prst="rect">
            <a:avLst/>
          </a:prstGeom>
        </p:spPr>
      </p:pic>
      <p:pic>
        <p:nvPicPr>
          <p:cNvPr id="6" name="图片 5"/>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0" y="5104461"/>
            <a:ext cx="1753527" cy="1753527"/>
          </a:xfrm>
          <a:prstGeom prst="rect">
            <a:avLst/>
          </a:prstGeom>
        </p:spPr>
      </p:pic>
      <p:sp>
        <p:nvSpPr>
          <p:cNvPr id="2" name="标题 1"/>
          <p:cNvSpPr>
            <a:spLocks noGrp="1"/>
          </p:cNvSpPr>
          <p:nvPr>
            <p:ph type="title" hasCustomPrompt="1"/>
            <p:custDataLst>
              <p:tags r:id="rId7"/>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隶书" panose="02010509060101010101"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隶书" panose="0201050906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2" Type="http://schemas.openxmlformats.org/officeDocument/2006/relationships/theme" Target="../theme/theme2.xml"/><Relationship Id="rId21" Type="http://schemas.openxmlformats.org/officeDocument/2006/relationships/tags" Target="../tags/tag150.xml"/><Relationship Id="rId20" Type="http://schemas.openxmlformats.org/officeDocument/2006/relationships/tags" Target="../tags/tag149.xml"/><Relationship Id="rId2" Type="http://schemas.openxmlformats.org/officeDocument/2006/relationships/slideLayout" Target="../slideLayouts/slideLayout13.xml"/><Relationship Id="rId19" Type="http://schemas.openxmlformats.org/officeDocument/2006/relationships/tags" Target="../tags/tag148.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8.xml"/><Relationship Id="rId8" Type="http://schemas.openxmlformats.org/officeDocument/2006/relationships/slideLayout" Target="../slideLayouts/slideLayout37.xml"/><Relationship Id="rId7" Type="http://schemas.openxmlformats.org/officeDocument/2006/relationships/slideLayout" Target="../slideLayouts/slideLayout36.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 Id="rId3" Type="http://schemas.openxmlformats.org/officeDocument/2006/relationships/slideLayout" Target="../slideLayouts/slideLayout32.xml"/><Relationship Id="rId22" Type="http://schemas.openxmlformats.org/officeDocument/2006/relationships/theme" Target="../theme/theme3.xml"/><Relationship Id="rId21" Type="http://schemas.openxmlformats.org/officeDocument/2006/relationships/tags" Target="../tags/tag238.xml"/><Relationship Id="rId20" Type="http://schemas.openxmlformats.org/officeDocument/2006/relationships/tags" Target="../tags/tag237.xml"/><Relationship Id="rId2" Type="http://schemas.openxmlformats.org/officeDocument/2006/relationships/slideLayout" Target="../slideLayouts/slideLayout31.xml"/><Relationship Id="rId19" Type="http://schemas.openxmlformats.org/officeDocument/2006/relationships/tags" Target="../tags/tag236.xml"/><Relationship Id="rId18" Type="http://schemas.openxmlformats.org/officeDocument/2006/relationships/slideLayout" Target="../slideLayouts/slideLayout47.xml"/><Relationship Id="rId17" Type="http://schemas.openxmlformats.org/officeDocument/2006/relationships/slideLayout" Target="../slideLayouts/slideLayout46.xml"/><Relationship Id="rId16" Type="http://schemas.openxmlformats.org/officeDocument/2006/relationships/slideLayout" Target="../slideLayouts/slideLayout45.xml"/><Relationship Id="rId15" Type="http://schemas.openxmlformats.org/officeDocument/2006/relationships/slideLayout" Target="../slideLayouts/slideLayout44.xml"/><Relationship Id="rId14" Type="http://schemas.openxmlformats.org/officeDocument/2006/relationships/slideLayout" Target="../slideLayouts/slideLayout43.xml"/><Relationship Id="rId13" Type="http://schemas.openxmlformats.org/officeDocument/2006/relationships/slideLayout" Target="../slideLayouts/slideLayout42.xml"/><Relationship Id="rId12" Type="http://schemas.openxmlformats.org/officeDocument/2006/relationships/slideLayout" Target="../slideLayouts/slideLayout41.xml"/><Relationship Id="rId11" Type="http://schemas.openxmlformats.org/officeDocument/2006/relationships/slideLayout" Target="../slideLayouts/slideLayout40.xml"/><Relationship Id="rId10" Type="http://schemas.openxmlformats.org/officeDocument/2006/relationships/slideLayout" Target="../slideLayouts/slideLayout39.xml"/><Relationship Id="rId1"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隶书" panose="02010509060101010101" charset="-122"/>
                <a:cs typeface="隶书" panose="02010509060101010101" charset="-122"/>
              </a:defRPr>
            </a:lvl1pPr>
          </a:lstStyle>
          <a:p>
            <a:endParaRPr lang="zh-CN" altLang="en-US" dirty="0"/>
          </a:p>
        </p:txBody>
      </p:sp>
      <p:sp>
        <p:nvSpPr>
          <p:cNvPr id="6" name="灯片编号占位符 5"/>
          <p:cNvSpPr>
            <a:spLocks noGrp="1"/>
          </p:cNvSpPr>
          <p:nvPr>
            <p:ph type="sldNum" sz="quarter" idx="4"/>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1"/>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隶书" panose="02010509060101010101"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隶书" panose="0201050906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隶书" panose="0201050906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隶书" panose="0201050906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隶书" panose="0201050906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隶书" panose="0201050906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隶书" panose="02010509060101010101" charset="-122"/>
                <a:cs typeface="隶书" panose="0201050906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隶书" panose="02010509060101010101" charset="-122"/>
                <a:cs typeface="隶书" panose="02010509060101010101" charset="-122"/>
              </a:defRPr>
            </a:lvl1pPr>
          </a:lstStyle>
          <a:p>
            <a:endParaRPr lang="zh-CN" altLang="en-US" dirty="0"/>
          </a:p>
        </p:txBody>
      </p:sp>
      <p:sp>
        <p:nvSpPr>
          <p:cNvPr id="6" name="灯片编号占位符 5"/>
          <p:cNvSpPr>
            <a:spLocks noGrp="1"/>
          </p:cNvSpPr>
          <p:nvPr>
            <p:ph type="sldNum" sz="quarter" idx="4"/>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隶书" panose="02010509060101010101" charset="-122"/>
                <a:cs typeface="隶书" panose="02010509060101010101"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1"/>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隶书" panose="02010509060101010101"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隶书" panose="0201050906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隶书" panose="0201050906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隶书" panose="0201050906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隶书" panose="0201050906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隶书" panose="0201050906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4.xml"/><Relationship Id="rId4" Type="http://schemas.openxmlformats.org/officeDocument/2006/relationships/tags" Target="../tags/tag242.xml"/><Relationship Id="rId3" Type="http://schemas.openxmlformats.org/officeDocument/2006/relationships/tags" Target="../tags/tag241.xml"/><Relationship Id="rId2" Type="http://schemas.openxmlformats.org/officeDocument/2006/relationships/tags" Target="../tags/tag240.xml"/><Relationship Id="rId1" Type="http://schemas.openxmlformats.org/officeDocument/2006/relationships/tags" Target="../tags/tag239.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1.xml"/><Relationship Id="rId2" Type="http://schemas.openxmlformats.org/officeDocument/2006/relationships/tags" Target="../tags/tag263.xml"/><Relationship Id="rId1" Type="http://schemas.openxmlformats.org/officeDocument/2006/relationships/chart" Target="../charts/chart6.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30.xml"/><Relationship Id="rId1" Type="http://schemas.openxmlformats.org/officeDocument/2006/relationships/tags" Target="../tags/tag264.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265.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1.xml"/><Relationship Id="rId1" Type="http://schemas.openxmlformats.org/officeDocument/2006/relationships/tags" Target="../tags/tag266.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1.xml"/><Relationship Id="rId1" Type="http://schemas.openxmlformats.org/officeDocument/2006/relationships/tags" Target="../tags/tag26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1.xml"/><Relationship Id="rId1" Type="http://schemas.openxmlformats.org/officeDocument/2006/relationships/tags" Target="../tags/tag268.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31.xml"/><Relationship Id="rId1" Type="http://schemas.openxmlformats.org/officeDocument/2006/relationships/tags" Target="../tags/tag269.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0.xml"/><Relationship Id="rId1" Type="http://schemas.openxmlformats.org/officeDocument/2006/relationships/tags" Target="../tags/tag270.xml"/></Relationships>
</file>

<file path=ppt/slides/_rels/slide2.xml.rels><?xml version="1.0" encoding="UTF-8" standalone="yes"?>
<Relationships xmlns="http://schemas.openxmlformats.org/package/2006/relationships"><Relationship Id="rId9" Type="http://schemas.openxmlformats.org/officeDocument/2006/relationships/tags" Target="../tags/tag251.xml"/><Relationship Id="rId8" Type="http://schemas.openxmlformats.org/officeDocument/2006/relationships/tags" Target="../tags/tag250.xml"/><Relationship Id="rId7" Type="http://schemas.openxmlformats.org/officeDocument/2006/relationships/tags" Target="../tags/tag249.xml"/><Relationship Id="rId6" Type="http://schemas.openxmlformats.org/officeDocument/2006/relationships/tags" Target="../tags/tag248.xml"/><Relationship Id="rId5" Type="http://schemas.openxmlformats.org/officeDocument/2006/relationships/tags" Target="../tags/tag247.xml"/><Relationship Id="rId4" Type="http://schemas.openxmlformats.org/officeDocument/2006/relationships/tags" Target="../tags/tag246.xml"/><Relationship Id="rId3" Type="http://schemas.openxmlformats.org/officeDocument/2006/relationships/tags" Target="../tags/tag245.xml"/><Relationship Id="rId2" Type="http://schemas.openxmlformats.org/officeDocument/2006/relationships/tags" Target="../tags/tag244.xml"/><Relationship Id="rId15" Type="http://schemas.openxmlformats.org/officeDocument/2006/relationships/notesSlide" Target="../notesSlides/notesSlide1.xml"/><Relationship Id="rId14" Type="http://schemas.openxmlformats.org/officeDocument/2006/relationships/slideLayout" Target="../slideLayouts/slideLayout35.xml"/><Relationship Id="rId13" Type="http://schemas.openxmlformats.org/officeDocument/2006/relationships/tags" Target="../tags/tag255.xml"/><Relationship Id="rId12" Type="http://schemas.openxmlformats.org/officeDocument/2006/relationships/tags" Target="../tags/tag254.xml"/><Relationship Id="rId11" Type="http://schemas.openxmlformats.org/officeDocument/2006/relationships/tags" Target="../tags/tag253.xml"/><Relationship Id="rId10" Type="http://schemas.openxmlformats.org/officeDocument/2006/relationships/tags" Target="../tags/tag252.xml"/><Relationship Id="rId1" Type="http://schemas.openxmlformats.org/officeDocument/2006/relationships/tags" Target="../tags/tag24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30.xml"/><Relationship Id="rId1" Type="http://schemas.openxmlformats.org/officeDocument/2006/relationships/tags" Target="../tags/tag256.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31.xml"/><Relationship Id="rId1" Type="http://schemas.openxmlformats.org/officeDocument/2006/relationships/tags" Target="../tags/tag25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0.xml"/><Relationship Id="rId1" Type="http://schemas.openxmlformats.org/officeDocument/2006/relationships/tags" Target="../tags/tag258.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tags" Target="../tags/tag259.xml"/><Relationship Id="rId1" Type="http://schemas.openxmlformats.org/officeDocument/2006/relationships/chart" Target="../charts/chart1.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31.xml"/><Relationship Id="rId3" Type="http://schemas.openxmlformats.org/officeDocument/2006/relationships/tags" Target="../tags/tag260.xml"/><Relationship Id="rId2" Type="http://schemas.openxmlformats.org/officeDocument/2006/relationships/chart" Target="../charts/chart3.xml"/><Relationship Id="rId1"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tags" Target="../tags/tag261.xml"/><Relationship Id="rId1" Type="http://schemas.openxmlformats.org/officeDocument/2006/relationships/chart" Target="../charts/chart4.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tags" Target="../tags/tag262.xml"/><Relationship Id="rId1" Type="http://schemas.openxmlformats.org/officeDocument/2006/relationships/chart" Target="../charts/char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custDataLst>
              <p:tags r:id="rId1"/>
            </p:custDataLst>
          </p:nvPr>
        </p:nvSpPr>
        <p:spPr>
          <a:xfrm>
            <a:off x="4521236" y="1760573"/>
            <a:ext cx="1222943" cy="495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spc="200" baseline="0" noProof="0">
              <a:ln>
                <a:noFill/>
              </a:ln>
              <a:solidFill>
                <a:srgbClr val="FFFFFF"/>
              </a:solidFill>
              <a:effectLst/>
              <a:uLnTx/>
              <a:uFillTx/>
              <a:latin typeface="Arial" panose="020B0604020202020204" pitchFamily="34" charset="0"/>
              <a:ea typeface="隶书" panose="02010509060101010101" charset="-122"/>
              <a:cs typeface="隶书" panose="02010509060101010101" charset="-122"/>
            </a:endParaRPr>
          </a:p>
        </p:txBody>
      </p:sp>
      <p:sp>
        <p:nvSpPr>
          <p:cNvPr id="2" name="副标题 1"/>
          <p:cNvSpPr/>
          <p:nvPr>
            <p:ph type="subTitle" idx="3"/>
            <p:custDataLst>
              <p:tags r:id="rId2"/>
            </p:custDataLst>
          </p:nvPr>
        </p:nvSpPr>
        <p:spPr>
          <a:xfrm>
            <a:off x="3684905" y="4105275"/>
            <a:ext cx="7866380" cy="825500"/>
          </a:xfrm>
        </p:spPr>
        <p:txBody>
          <a:bodyPr>
            <a:noAutofit/>
          </a:bodyPr>
          <a:p>
            <a:pPr>
              <a:lnSpc>
                <a:spcPct val="150000"/>
              </a:lnSpc>
            </a:pPr>
            <a:r>
              <a:rPr lang="zh-CN" altLang="en-US" sz="2400" b="1">
                <a:solidFill>
                  <a:schemeClr val="dk1">
                    <a:lumMod val="65000"/>
                    <a:lumOff val="35000"/>
                  </a:schemeClr>
                </a:solidFill>
              </a:rPr>
              <a:t>小组成员：朱济舟</a:t>
            </a:r>
            <a:r>
              <a:rPr lang="en-US" altLang="zh-CN" sz="2400" b="1">
                <a:solidFill>
                  <a:schemeClr val="dk1">
                    <a:lumMod val="65000"/>
                    <a:lumOff val="35000"/>
                  </a:schemeClr>
                </a:solidFill>
              </a:rPr>
              <a:t>  </a:t>
            </a:r>
            <a:r>
              <a:rPr sz="2400" b="1">
                <a:solidFill>
                  <a:schemeClr val="dk1">
                    <a:lumMod val="65000"/>
                    <a:lumOff val="35000"/>
                  </a:schemeClr>
                </a:solidFill>
              </a:rPr>
              <a:t>房语琪</a:t>
            </a:r>
            <a:r>
              <a:rPr lang="en-US" altLang="zh-CN" sz="2400" b="1">
                <a:solidFill>
                  <a:schemeClr val="dk1">
                    <a:lumMod val="65000"/>
                    <a:lumOff val="35000"/>
                  </a:schemeClr>
                </a:solidFill>
              </a:rPr>
              <a:t> </a:t>
            </a:r>
            <a:r>
              <a:rPr sz="2400" b="1">
                <a:solidFill>
                  <a:schemeClr val="dk1">
                    <a:lumMod val="65000"/>
                    <a:lumOff val="35000"/>
                  </a:schemeClr>
                </a:solidFill>
              </a:rPr>
              <a:t>袁睦尧</a:t>
            </a:r>
            <a:r>
              <a:rPr lang="en-US" altLang="zh-CN" sz="2400" b="1">
                <a:solidFill>
                  <a:schemeClr val="dk1">
                    <a:lumMod val="65000"/>
                    <a:lumOff val="35000"/>
                  </a:schemeClr>
                </a:solidFill>
              </a:rPr>
              <a:t> </a:t>
            </a:r>
            <a:r>
              <a:rPr sz="2400" b="1">
                <a:solidFill>
                  <a:schemeClr val="dk1">
                    <a:lumMod val="65000"/>
                    <a:lumOff val="35000"/>
                  </a:schemeClr>
                </a:solidFill>
              </a:rPr>
              <a:t>刘宇彤</a:t>
            </a:r>
            <a:r>
              <a:rPr lang="en-US" altLang="zh-CN" sz="2400" b="1">
                <a:solidFill>
                  <a:schemeClr val="dk1">
                    <a:lumMod val="65000"/>
                    <a:lumOff val="35000"/>
                  </a:schemeClr>
                </a:solidFill>
              </a:rPr>
              <a:t> </a:t>
            </a:r>
            <a:r>
              <a:rPr sz="2400" b="1">
                <a:solidFill>
                  <a:schemeClr val="dk1">
                    <a:lumMod val="65000"/>
                    <a:lumOff val="35000"/>
                  </a:schemeClr>
                </a:solidFill>
              </a:rPr>
              <a:t>杨芷蘅</a:t>
            </a:r>
            <a:endParaRPr sz="2400" b="1">
              <a:solidFill>
                <a:schemeClr val="dk1">
                  <a:lumMod val="65000"/>
                  <a:lumOff val="35000"/>
                </a:schemeClr>
              </a:solidFill>
            </a:endParaRPr>
          </a:p>
          <a:p>
            <a:pPr>
              <a:lnSpc>
                <a:spcPct val="150000"/>
              </a:lnSpc>
            </a:pPr>
            <a:r>
              <a:rPr lang="en-US" altLang="zh-CN" sz="2400" b="1">
                <a:solidFill>
                  <a:schemeClr val="dk1">
                    <a:lumMod val="65000"/>
                    <a:lumOff val="35000"/>
                  </a:schemeClr>
                </a:solidFill>
              </a:rPr>
              <a:t>ppt</a:t>
            </a:r>
            <a:r>
              <a:rPr sz="2400" b="1">
                <a:solidFill>
                  <a:schemeClr val="dk1">
                    <a:lumMod val="65000"/>
                    <a:lumOff val="35000"/>
                  </a:schemeClr>
                </a:solidFill>
              </a:rPr>
              <a:t>制作：朱济舟</a:t>
            </a:r>
            <a:endParaRPr sz="2400" b="1">
              <a:solidFill>
                <a:schemeClr val="dk1">
                  <a:lumMod val="65000"/>
                  <a:lumOff val="35000"/>
                </a:schemeClr>
              </a:solidFill>
            </a:endParaRPr>
          </a:p>
        </p:txBody>
      </p:sp>
      <p:sp>
        <p:nvSpPr>
          <p:cNvPr id="3" name="标题 2"/>
          <p:cNvSpPr/>
          <p:nvPr>
            <p:ph type="ctrTitle" idx="2"/>
            <p:custDataLst>
              <p:tags r:id="rId3"/>
            </p:custDataLst>
          </p:nvPr>
        </p:nvSpPr>
        <p:spPr>
          <a:xfrm>
            <a:off x="1889760" y="1397000"/>
            <a:ext cx="8180705" cy="1475105"/>
          </a:xfrm>
        </p:spPr>
        <p:txBody>
          <a:bodyPr>
            <a:normAutofit/>
          </a:bodyPr>
          <a:p>
            <a:r>
              <a:rPr>
                <a:solidFill>
                  <a:schemeClr val="accent1"/>
                </a:solidFill>
              </a:rPr>
              <a:t>民法典普及概括研究</a:t>
            </a:r>
            <a:endParaRPr>
              <a:solidFill>
                <a:schemeClr val="accent1"/>
              </a:solidFill>
            </a:endParaRPr>
          </a:p>
        </p:txBody>
      </p:sp>
    </p:spTree>
    <p:custDataLst>
      <p:tags r:id="rId4"/>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629920" y="317500"/>
            <a:ext cx="6208395" cy="1322070"/>
          </a:xfrm>
          <a:prstGeom prst="rect">
            <a:avLst/>
          </a:prstGeom>
          <a:noFill/>
        </p:spPr>
        <p:txBody>
          <a:bodyPr wrap="square" rtlCol="0">
            <a:spAutoFit/>
          </a:bodyPr>
          <a:p>
            <a:r>
              <a:rPr lang="zh-CN" altLang="en-US" sz="3600" b="1" spc="200">
                <a:solidFill>
                  <a:srgbClr val="C00000"/>
                </a:solidFill>
                <a:uFillTx/>
                <a:latin typeface="Arial" panose="020B0604020202020204" pitchFamily="34" charset="0"/>
                <a:ea typeface="隶书" panose="02010509060101010101" charset="-122"/>
                <a:cs typeface="+mj-cs"/>
                <a:sym typeface="+mn-ea"/>
              </a:rPr>
              <a:t>二、人们了解民法典的途径</a:t>
            </a:r>
            <a:endParaRPr lang="zh-CN" altLang="en-US" sz="3600" b="1" spc="200">
              <a:solidFill>
                <a:srgbClr val="C00000"/>
              </a:solidFill>
              <a:uFillTx/>
              <a:latin typeface="Arial" panose="020B0604020202020204" pitchFamily="34" charset="0"/>
              <a:ea typeface="隶书" panose="02010509060101010101" charset="-122"/>
              <a:cs typeface="+mj-cs"/>
            </a:endParaRPr>
          </a:p>
          <a:p>
            <a:endParaRPr lang="zh-CN" altLang="en-US" sz="2800" b="1"/>
          </a:p>
          <a:p>
            <a:r>
              <a:rPr lang="zh-CN" altLang="en-US" sz="1600"/>
              <a:t>Q4:（多选）你平常了解民法典的途径有哪些？</a:t>
            </a:r>
            <a:endParaRPr lang="zh-CN" altLang="en-US" sz="1600"/>
          </a:p>
        </p:txBody>
      </p:sp>
      <p:graphicFrame>
        <p:nvGraphicFramePr>
          <p:cNvPr id="5" name="Chart 1"/>
          <p:cNvGraphicFramePr/>
          <p:nvPr/>
        </p:nvGraphicFramePr>
        <p:xfrm>
          <a:off x="629920" y="1616710"/>
          <a:ext cx="5105400" cy="2476500"/>
        </p:xfrm>
        <a:graphic>
          <a:graphicData uri="http://schemas.openxmlformats.org/drawingml/2006/chart">
            <c:chart xmlns:c="http://schemas.openxmlformats.org/drawingml/2006/chart" xmlns:r="http://schemas.openxmlformats.org/officeDocument/2006/relationships" r:id="rId1"/>
          </a:graphicData>
        </a:graphic>
      </p:graphicFrame>
      <p:sp>
        <p:nvSpPr>
          <p:cNvPr id="2" name="文本框 1"/>
          <p:cNvSpPr txBox="1"/>
          <p:nvPr/>
        </p:nvSpPr>
        <p:spPr>
          <a:xfrm>
            <a:off x="480060" y="4269105"/>
            <a:ext cx="11232515" cy="2399665"/>
          </a:xfrm>
          <a:prstGeom prst="rect">
            <a:avLst/>
          </a:prstGeom>
          <a:noFill/>
        </p:spPr>
        <p:txBody>
          <a:bodyPr wrap="square" rtlCol="0">
            <a:spAutoFit/>
          </a:bodyPr>
          <a:p>
            <a:pPr fontAlgn="auto">
              <a:lnSpc>
                <a:spcPct val="150000"/>
              </a:lnSpc>
            </a:pPr>
            <a:r>
              <a:rPr lang="en-US" altLang="zh-CN" sz="2000" b="1"/>
              <a:t>   </a:t>
            </a:r>
            <a:r>
              <a:rPr lang="zh-CN" altLang="en-US" sz="2000" b="1"/>
              <a:t>通过数据我们可以直观的发现，人们对民法典的了解途径主要来源于网络普及教育和新闻时事，以及学校，单位开展的讲座等宣传活动，而自觉学习民法典书籍内容的人很少，专业讲座也较少。这说明在信息化时代，法律知识在科技和网络传媒的推动下得以更好面向大众，大众获取法制知识的途径更多样便捷，但同时网络碎片化信息的弊端使得人们对民法典整体把握度不够，专业知识获取度不足，容易使民众陷入对法律条文一知半解的误区中。</a:t>
            </a:r>
            <a:endParaRPr lang="zh-CN" altLang="en-US" sz="2000" b="1"/>
          </a:p>
        </p:txBody>
      </p:sp>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ctrTitle" idx="2"/>
          </p:nvPr>
        </p:nvSpPr>
        <p:spPr/>
        <p:txBody>
          <a:bodyPr/>
          <a:p>
            <a:r>
              <a:rPr lang="zh-CN" altLang="en-US">
                <a:solidFill>
                  <a:srgbClr val="C00000"/>
                </a:solidFill>
                <a:latin typeface="楷体" panose="02010609060101010101" charset="-122"/>
                <a:ea typeface="楷体" panose="02010609060101010101" charset="-122"/>
              </a:rPr>
              <a:t>我们的建议</a:t>
            </a:r>
            <a:endParaRPr lang="zh-CN" altLang="en-US">
              <a:solidFill>
                <a:srgbClr val="C00000"/>
              </a:solidFill>
              <a:latin typeface="楷体" panose="02010609060101010101" charset="-122"/>
              <a:ea typeface="楷体" panose="02010609060101010101" charset="-122"/>
            </a:endParaRPr>
          </a:p>
        </p:txBody>
      </p:sp>
      <p:sp>
        <p:nvSpPr>
          <p:cNvPr id="3" name="副标题 2"/>
          <p:cNvSpPr/>
          <p:nvPr>
            <p:ph type="subTitle" idx="3"/>
          </p:nvPr>
        </p:nvSpPr>
        <p:spPr/>
        <p:txBody>
          <a:bodyPr/>
          <a:p>
            <a:endParaRPr lang="zh-CN" altLang="en-US"/>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副标题 1"/>
          <p:cNvSpPr/>
          <p:nvPr>
            <p:ph type="subTitle" idx="3"/>
          </p:nvPr>
        </p:nvSpPr>
        <p:spPr>
          <a:xfrm>
            <a:off x="686435" y="1262380"/>
            <a:ext cx="10818495" cy="3009900"/>
          </a:xfrm>
        </p:spPr>
        <p:txBody>
          <a:bodyPr>
            <a:noAutofit/>
          </a:bodyPr>
          <a:p>
            <a:r>
              <a:rPr lang="en-US" altLang="zh-CN" sz="2800">
                <a:sym typeface="+mn-ea"/>
              </a:rPr>
              <a:t>   </a:t>
            </a:r>
            <a:r>
              <a:rPr sz="2800">
                <a:sym typeface="+mn-ea"/>
              </a:rPr>
              <a:t>通过几道不同方面的题目，我们关注到人们对民法典的了解较为片面，对与日常生活关联度极大的方面了解较为清晰，对网络热点话题，提到频率较高的话题了解较清晰，但在一些法律专有名词，概念，不常用的内容则含糊不清，混淆概念。同时通过对人们了解途径的分析，我们认为科技及网络传媒最有效的促进了法典知识的普及。其次是大规模的宣传活动，但是在专业的，全面的阅读或讲解民法典的活动是欠缺和薄弱的。因此，我们有以下几点建议：</a:t>
            </a:r>
            <a:endParaRPr lang="zh-CN" altLang="en-US" sz="2800"/>
          </a:p>
          <a:p>
            <a:endParaRPr lang="zh-CN" altLang="en-US" sz="2800"/>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08940" y="163195"/>
            <a:ext cx="11113135" cy="6363970"/>
          </a:xfrm>
        </p:spPr>
        <p:txBody>
          <a:bodyPr>
            <a:normAutofit lnSpcReduction="10000"/>
          </a:bodyPr>
          <a:p>
            <a:pPr marL="0" indent="0">
              <a:buNone/>
            </a:pPr>
            <a:r>
              <a:rPr sz="3600" b="1">
                <a:solidFill>
                  <a:srgbClr val="C00000"/>
                </a:solidFill>
              </a:rPr>
              <a:t>一、国家层面</a:t>
            </a:r>
            <a:endParaRPr sz="3600" b="1">
              <a:solidFill>
                <a:srgbClr val="C00000"/>
              </a:solidFill>
            </a:endParaRPr>
          </a:p>
          <a:p>
            <a:pPr marL="0" indent="0">
              <a:buNone/>
            </a:pPr>
            <a:r>
              <a:rPr lang="en-US" altLang="zh-CN" sz="2000" b="1"/>
              <a:t>1.</a:t>
            </a:r>
            <a:r>
              <a:rPr sz="2000" b="1"/>
              <a:t>首先加强党员，政府行政人员等的法律意识，通过对党员民法典知识的教育带动更多公民知法懂法用法守法</a:t>
            </a:r>
            <a:r>
              <a:rPr b="1"/>
              <a:t>。</a:t>
            </a:r>
            <a:endParaRPr b="1"/>
          </a:p>
          <a:p>
            <a:r>
              <a:t>做法：</a:t>
            </a:r>
            <a:r>
              <a:rPr sz="1800" i="1"/>
              <a:t>通过充分发挥基层党组织优势、加大宣传动员，营造浓厚的学习氛围，化作促学懂法之风，推动民法典“下基层”“进农村”。宣传发动造氛围，成为教育推广的“宣传员”。在“引”上做文章，“吹响”宣传发动的号声，基层村干部在农村宣传发动上起着很大作用。充分发挥基层资源优势，结合基层工作实际情况，发动基层干部力量，通过悬挂宣传横幅、张贴宣传海报、微信公众号、微信群等，以多元化方式在“线上”“线下”多渠道进行宣传，做到让村干部“动起来”，让宣传推广“跑起来”，让群众对民法典有初步了解。党员干部带头学，树立先学先悟的“排头兵”。做到党员干部“亮身份”，充分发挥党员干部的先锋模范作用，通过召开党支部会议、党员大会、党小组会议、上党课等方式，让党员充分学习交流、分享心得，通过评星积分等方式，让党员干部“比、学、赶、超”，在群众中形成“榜样”模范，抓典型，促推广。同时，组织主题活动、知识竞赛等活动，发挥“传、帮、带”作用，让党员干部先学习、先领悟，基层群众跟着学、乐意学。理论宣讲强推进，开设民法典普及的“主课堂”。</a:t>
            </a:r>
            <a:r>
              <a:rPr lang="en-US" altLang="zh-CN" sz="1800" i="1"/>
              <a:t>*</a:t>
            </a:r>
            <a:endParaRPr lang="en-US" altLang="zh-CN" sz="1800" i="1"/>
          </a:p>
          <a:p>
            <a:r>
              <a:rPr sz="1800" i="1"/>
              <a:t>（</a:t>
            </a:r>
            <a:r>
              <a:rPr lang="en-US" altLang="zh-CN" sz="1800" i="1"/>
              <a:t>*</a:t>
            </a:r>
            <a:r>
              <a:rPr sz="1800" i="1"/>
              <a:t>摘编自搜狐</a:t>
            </a:r>
            <a:r>
              <a:rPr lang="en-US" altLang="zh-CN" sz="1800" i="1"/>
              <a:t>xiaozhou</a:t>
            </a:r>
            <a:r>
              <a:rPr sz="1800" i="1"/>
              <a:t>）</a:t>
            </a:r>
            <a:endParaRPr sz="1800" i="1"/>
          </a:p>
          <a:p>
            <a:pPr marL="0" indent="0">
              <a:buNone/>
            </a:pPr>
            <a:endParaRPr sz="1800" i="1"/>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p:txBody>
          <a:bodyPr/>
          <a:p>
            <a:pPr marL="0" indent="0">
              <a:buNone/>
            </a:pPr>
            <a:r>
              <a:rPr lang="en-US" altLang="zh-CN" sz="2400" b="1"/>
              <a:t>2.做好《民法典》宣传解读工作</a:t>
            </a:r>
            <a:r>
              <a:rPr sz="2400" b="1"/>
              <a:t>，让民法典走到群众身边，走进群众心里。</a:t>
            </a:r>
            <a:endParaRPr sz="2400" b="1"/>
          </a:p>
          <a:p>
            <a:r>
              <a:rPr sz="2000"/>
              <a:t>做法：可以在社区开展法律宣传活动，由法院相关人士，法学生，干警等组成志愿小组带着《民法典》深入社区，开展普法活动。通过发放宣传单、现场法律咨询等形式，向居民普及《民法典》、预防电信诈骗等法律知识。法官、法官助理们可以结合自身多年的审判、辅助办案工作经验，针对居民提出的合同纠纷、不动产买卖纠纷、劳务纠纷、强制执行等法律问题，从专业的角度帮助广大居民解决身边的法律问题，引导居民依法表达利益诉求，维护自身的合法权益。也可以在企业，校园等地开展民法典宣讲活动，通过专业讲座使人们更系统地学习民法典知识。</a:t>
            </a:r>
            <a:endParaRPr sz="2000"/>
          </a:p>
          <a:p>
            <a:r>
              <a:rPr sz="2000"/>
              <a:t>同时，借助网络传媒，</a:t>
            </a:r>
            <a:r>
              <a:rPr lang="en-US" altLang="zh-CN" sz="2000"/>
              <a:t>app</a:t>
            </a:r>
            <a:r>
              <a:rPr sz="2000"/>
              <a:t>等信息媒介，高效，广泛地向人们普及宣传教育重要的，人们感兴趣的</a:t>
            </a:r>
            <a:r>
              <a:rPr sz="2000"/>
              <a:t>法律条文。</a:t>
            </a:r>
            <a:endParaRPr sz="2000"/>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l">
              <a:lnSpc>
                <a:spcPct val="130000"/>
              </a:lnSpc>
              <a:spcBef>
                <a:spcPts val="0"/>
              </a:spcBef>
              <a:spcAft>
                <a:spcPts val="1000"/>
              </a:spcAft>
              <a:buClrTx/>
              <a:buSzTx/>
              <a:buFont typeface="Arial" panose="020B0604020202020204" pitchFamily="34" charset="0"/>
            </a:pPr>
            <a:r>
              <a:rPr lang="zh-CN" altLang="en-US" sz="3600" spc="150">
                <a:solidFill>
                  <a:srgbClr val="C00000"/>
                </a:solidFill>
                <a:cs typeface="+mn-cs"/>
              </a:rPr>
              <a:t>二</a:t>
            </a:r>
            <a:r>
              <a:rPr sz="3600" spc="150">
                <a:solidFill>
                  <a:srgbClr val="C00000"/>
                </a:solidFill>
                <a:cs typeface="+mn-cs"/>
              </a:rPr>
              <a:t>.</a:t>
            </a:r>
            <a:r>
              <a:rPr lang="zh-CN" altLang="en-US" sz="3600" spc="150">
                <a:solidFill>
                  <a:srgbClr val="C00000"/>
                </a:solidFill>
                <a:cs typeface="+mn-cs"/>
              </a:rPr>
              <a:t>社会层面</a:t>
            </a:r>
            <a:endParaRPr lang="zh-CN" altLang="en-US" sz="3600" spc="150">
              <a:solidFill>
                <a:srgbClr val="C00000"/>
              </a:solidFill>
              <a:cs typeface="+mn-cs"/>
            </a:endParaRPr>
          </a:p>
        </p:txBody>
      </p:sp>
      <p:sp>
        <p:nvSpPr>
          <p:cNvPr id="3" name="内容占位符 2"/>
          <p:cNvSpPr>
            <a:spLocks noGrp="1"/>
          </p:cNvSpPr>
          <p:nvPr>
            <p:ph idx="1"/>
          </p:nvPr>
        </p:nvSpPr>
        <p:spPr>
          <a:xfrm>
            <a:off x="737192" y="1469398"/>
            <a:ext cx="10852237" cy="5388907"/>
          </a:xfrm>
        </p:spPr>
        <p:txBody>
          <a:bodyPr/>
          <a:p>
            <a:pPr marL="0" indent="0">
              <a:buNone/>
            </a:pPr>
            <a:r>
              <a:rPr lang="en-US" altLang="zh-CN" sz="2000"/>
              <a:t>   </a:t>
            </a:r>
            <a:r>
              <a:rPr lang="zh-CN" altLang="en-US" sz="2000"/>
              <a:t>需要全社会法治观念增强，必须在全社会弘扬社会主义法治精神，建设社会主义法治文化。让人民群众切实感受到法治的力量，真正树立法治信仰。应在立法、执法和司法各个环节把赋予和尊重人民权利、保护和实现人民权益作为头等大事，保障人民法定权益顺利兑现，保障公民合法权利不被侵犯。在规范司法行为上，进一步完善司法管理体制和司法权力运行机制，加强对司法活动的监督，健全法律援助和司法救助机制，努力让人民群众在每一个司法案件中感受到社会公平正义。通过这些看得见摸得着的举措，进一步增强人民群众对法治的认同和信任。</a:t>
            </a:r>
            <a:endParaRPr lang="zh-CN" altLang="en-US" sz="2000"/>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600" spc="150">
                <a:solidFill>
                  <a:srgbClr val="C00000"/>
                </a:solidFill>
                <a:cs typeface="+mn-cs"/>
              </a:rPr>
              <a:t>三</a:t>
            </a:r>
            <a:r>
              <a:rPr sz="3600" spc="150">
                <a:solidFill>
                  <a:srgbClr val="C00000"/>
                </a:solidFill>
                <a:cs typeface="+mn-cs"/>
              </a:rPr>
              <a:t>.个人层面</a:t>
            </a:r>
            <a:endParaRPr sz="3600" spc="150">
              <a:solidFill>
                <a:srgbClr val="C00000"/>
              </a:solidFill>
              <a:cs typeface="+mn-cs"/>
            </a:endParaRPr>
          </a:p>
        </p:txBody>
      </p:sp>
      <p:sp>
        <p:nvSpPr>
          <p:cNvPr id="3" name="内容占位符 2"/>
          <p:cNvSpPr>
            <a:spLocks noGrp="1"/>
          </p:cNvSpPr>
          <p:nvPr>
            <p:ph idx="1"/>
          </p:nvPr>
        </p:nvSpPr>
        <p:spPr/>
        <p:txBody>
          <a:bodyPr/>
          <a:p>
            <a:pPr marL="0" indent="0">
              <a:buNone/>
            </a:pPr>
            <a:r>
              <a:rPr lang="en-US" altLang="zh-CN" sz="2000" b="1"/>
              <a:t>   </a:t>
            </a:r>
            <a:r>
              <a:rPr lang="zh-CN" altLang="en-US" sz="2000" b="1"/>
              <a:t>普通人不需要刻意的去学习大部分的专业知识。但是应该大致地了解法律条文，有基本的概念，并培养自己的鉴别能力。同时，要做到知法懂法用法守法，在生活中办事</a:t>
            </a:r>
            <a:r>
              <a:rPr lang="zh-CN" altLang="en-US" sz="2000" b="1"/>
              <a:t>靠法，遇事找法。</a:t>
            </a:r>
            <a:endParaRPr lang="zh-CN" altLang="en-US" sz="2000" b="1"/>
          </a:p>
          <a:p>
            <a:pPr marL="0" indent="0">
              <a:buNone/>
            </a:pPr>
            <a:r>
              <a:rPr lang="zh-CN" altLang="en-US" sz="2000" b="1"/>
              <a:t>几点学习建议：</a:t>
            </a:r>
            <a:endParaRPr lang="zh-CN" altLang="en-US" sz="2000" b="1"/>
          </a:p>
          <a:p>
            <a:r>
              <a:rPr lang="en-US" altLang="zh-CN" sz="2000"/>
              <a:t>1.首先要学好每一个民法概念</a:t>
            </a:r>
            <a:endParaRPr lang="en-US" altLang="zh-CN" sz="2000"/>
          </a:p>
          <a:p>
            <a:r>
              <a:rPr lang="en-US" altLang="zh-CN" sz="2000"/>
              <a:t>2.理解民法典的</a:t>
            </a:r>
            <a:r>
              <a:rPr sz="2000"/>
              <a:t>逻辑结构和方法论</a:t>
            </a:r>
            <a:endParaRPr sz="2000"/>
          </a:p>
          <a:p>
            <a:r>
              <a:rPr lang="en-US" altLang="zh-CN" sz="2000"/>
              <a:t>3.掌握民事法律关系学习法</a:t>
            </a:r>
            <a:endParaRPr lang="en-US" altLang="zh-CN" sz="2000"/>
          </a:p>
          <a:p>
            <a:r>
              <a:rPr lang="en-US" altLang="zh-CN" sz="2000"/>
              <a:t>4.</a:t>
            </a:r>
            <a:r>
              <a:rPr sz="2000"/>
              <a:t>借助实际案例理解法律</a:t>
            </a:r>
            <a:endParaRPr sz="2000"/>
          </a:p>
          <a:p>
            <a:r>
              <a:rPr lang="en-US" altLang="zh-CN" sz="2000"/>
              <a:t>5.</a:t>
            </a:r>
            <a:r>
              <a:rPr sz="2000"/>
              <a:t>请教专业人士。</a:t>
            </a:r>
            <a:endParaRPr sz="2000"/>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副标题 2"/>
          <p:cNvSpPr/>
          <p:nvPr>
            <p:ph type="subTitle" idx="3"/>
          </p:nvPr>
        </p:nvSpPr>
        <p:spPr>
          <a:xfrm>
            <a:off x="1139190" y="2363470"/>
            <a:ext cx="10431780" cy="3342640"/>
          </a:xfrm>
        </p:spPr>
        <p:txBody>
          <a:bodyPr/>
          <a:p>
            <a:r>
              <a:rPr lang="zh-CN" altLang="en-US" sz="3600" b="1">
                <a:solidFill>
                  <a:srgbClr val="C00000"/>
                </a:solidFill>
              </a:rPr>
              <a:t>最后，衷心祝愿我们国家的法制建设越来越完备，</a:t>
            </a:r>
            <a:endParaRPr lang="zh-CN" altLang="en-US" sz="3600" b="1">
              <a:solidFill>
                <a:srgbClr val="C00000"/>
              </a:solidFill>
            </a:endParaRPr>
          </a:p>
          <a:p>
            <a:r>
              <a:rPr lang="zh-CN" altLang="en-US" sz="3600" b="1">
                <a:solidFill>
                  <a:srgbClr val="C00000"/>
                </a:solidFill>
              </a:rPr>
              <a:t>愿每个人都是法治中国忠心的拥护者和建设者！</a:t>
            </a:r>
            <a:endParaRPr lang="zh-CN" altLang="en-US" sz="3600" b="1">
              <a:solidFill>
                <a:srgbClr val="C00000"/>
              </a:solidFill>
            </a:endParaRP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9"/>
          <p:cNvSpPr txBox="1"/>
          <p:nvPr>
            <p:custDataLst>
              <p:tags r:id="rId1"/>
            </p:custDataLst>
          </p:nvPr>
        </p:nvSpPr>
        <p:spPr>
          <a:xfrm>
            <a:off x="1143009" y="535514"/>
            <a:ext cx="5842038" cy="910173"/>
          </a:xfrm>
          <a:prstGeom prst="rect">
            <a:avLst/>
          </a:prstGeom>
          <a:noFill/>
        </p:spPr>
        <p:txBody>
          <a:bodyPr wrap="square" lIns="91440" tIns="45720" rIns="91440" bIns="45720" anchor="ctr">
            <a:normAutofit/>
          </a:bodyPr>
          <a:p>
            <a:pPr algn="ctr">
              <a:lnSpc>
                <a:spcPct val="120000"/>
              </a:lnSpc>
            </a:pPr>
            <a:r>
              <a:rPr lang="en-US" altLang="zh-CN" sz="3600" b="1" spc="600" dirty="0">
                <a:solidFill>
                  <a:schemeClr val="accent1"/>
                </a:solidFill>
                <a:uFillTx/>
                <a:latin typeface="Arial" panose="020B0604020202020204" pitchFamily="34" charset="0"/>
                <a:ea typeface="汉仪尚巍手书W" panose="00020600040101010101" pitchFamily="18" charset="-122"/>
                <a:cs typeface="汉仪尚巍手书W" panose="00020600040101010101" pitchFamily="18" charset="-122"/>
                <a:sym typeface="Arial" panose="020B0604020202020204" pitchFamily="34" charset="0"/>
              </a:rPr>
              <a:t>目录/CONTENTS</a:t>
            </a:r>
            <a:endParaRPr lang="en-US" altLang="zh-CN" sz="3600" b="1" spc="600" dirty="0">
              <a:solidFill>
                <a:schemeClr val="accent1"/>
              </a:solidFill>
              <a:uFillTx/>
              <a:latin typeface="Arial" panose="020B0604020202020204" pitchFamily="34" charset="0"/>
              <a:ea typeface="汉仪尚巍手书W" panose="00020600040101010101" pitchFamily="18" charset="-122"/>
              <a:cs typeface="汉仪尚巍手书W" panose="00020600040101010101" pitchFamily="18" charset="-122"/>
              <a:sym typeface="Arial" panose="020B0604020202020204" pitchFamily="34" charset="0"/>
            </a:endParaRPr>
          </a:p>
        </p:txBody>
      </p:sp>
      <p:cxnSp>
        <p:nvCxnSpPr>
          <p:cNvPr id="10" name="直接连接符 9"/>
          <p:cNvCxnSpPr>
            <a:endCxn id="33" idx="2"/>
          </p:cNvCxnSpPr>
          <p:nvPr>
            <p:custDataLst>
              <p:tags r:id="rId2"/>
            </p:custDataLst>
          </p:nvPr>
        </p:nvCxnSpPr>
        <p:spPr>
          <a:xfrm flipH="1">
            <a:off x="2291743" y="2043447"/>
            <a:ext cx="8890" cy="3417570"/>
          </a:xfrm>
          <a:prstGeom prst="line">
            <a:avLst/>
          </a:prstGeom>
          <a:ln>
            <a:solidFill>
              <a:schemeClr val="accent1"/>
            </a:solidFill>
          </a:ln>
        </p:spPr>
        <p:style>
          <a:lnRef idx="3">
            <a:schemeClr val="accent3"/>
          </a:lnRef>
          <a:fillRef idx="0">
            <a:schemeClr val="accent3"/>
          </a:fillRef>
          <a:effectRef idx="2">
            <a:schemeClr val="accent3"/>
          </a:effectRef>
          <a:fontRef idx="minor">
            <a:schemeClr val="tx1"/>
          </a:fontRef>
        </p:style>
      </p:cxnSp>
      <p:sp>
        <p:nvSpPr>
          <p:cNvPr id="11" name="椭圆 10"/>
          <p:cNvSpPr/>
          <p:nvPr>
            <p:custDataLst>
              <p:tags r:id="rId3"/>
            </p:custDataLst>
          </p:nvPr>
        </p:nvSpPr>
        <p:spPr>
          <a:xfrm>
            <a:off x="2066953" y="1899937"/>
            <a:ext cx="448945" cy="4495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80000"/>
          </a:bodyPr>
          <a:p>
            <a:pPr algn="ctr"/>
            <a:endParaRPr lang="zh-CN" altLang="en-US">
              <a:solidFill>
                <a:schemeClr val="lt1"/>
              </a:solidFill>
              <a:latin typeface="Arial" panose="020B0604020202020204" pitchFamily="34" charset="0"/>
              <a:ea typeface="隶书" panose="02010509060101010101" charset="-122"/>
              <a:cs typeface="隶书" panose="02010509060101010101" charset="-122"/>
            </a:endParaRPr>
          </a:p>
        </p:txBody>
      </p:sp>
      <p:sp>
        <p:nvSpPr>
          <p:cNvPr id="28" name="椭圆 27"/>
          <p:cNvSpPr/>
          <p:nvPr>
            <p:custDataLst>
              <p:tags r:id="rId4"/>
            </p:custDataLst>
          </p:nvPr>
        </p:nvSpPr>
        <p:spPr>
          <a:xfrm>
            <a:off x="2066953" y="2970547"/>
            <a:ext cx="448945" cy="4495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80000"/>
          </a:bodyPr>
          <a:p>
            <a:pPr algn="ctr"/>
            <a:endParaRPr lang="zh-CN" altLang="en-US">
              <a:solidFill>
                <a:schemeClr val="lt1"/>
              </a:solidFill>
              <a:latin typeface="Arial" panose="020B0604020202020204" pitchFamily="34" charset="0"/>
              <a:ea typeface="隶书" panose="02010509060101010101" charset="-122"/>
              <a:cs typeface="隶书" panose="02010509060101010101" charset="-122"/>
            </a:endParaRPr>
          </a:p>
        </p:txBody>
      </p:sp>
      <p:sp>
        <p:nvSpPr>
          <p:cNvPr id="30" name="椭圆 29"/>
          <p:cNvSpPr/>
          <p:nvPr>
            <p:custDataLst>
              <p:tags r:id="rId5"/>
            </p:custDataLst>
          </p:nvPr>
        </p:nvSpPr>
        <p:spPr>
          <a:xfrm>
            <a:off x="2066953" y="4006232"/>
            <a:ext cx="448945" cy="4495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80000"/>
          </a:bodyPr>
          <a:p>
            <a:pPr algn="ctr"/>
            <a:endParaRPr lang="zh-CN" altLang="en-US">
              <a:solidFill>
                <a:schemeClr val="lt1"/>
              </a:solidFill>
              <a:latin typeface="Arial" panose="020B0604020202020204" pitchFamily="34" charset="0"/>
              <a:ea typeface="隶书" panose="02010509060101010101" charset="-122"/>
              <a:cs typeface="隶书" panose="02010509060101010101" charset="-122"/>
            </a:endParaRPr>
          </a:p>
        </p:txBody>
      </p:sp>
      <p:sp>
        <p:nvSpPr>
          <p:cNvPr id="32" name="椭圆 31"/>
          <p:cNvSpPr/>
          <p:nvPr>
            <p:custDataLst>
              <p:tags r:id="rId6"/>
            </p:custDataLst>
          </p:nvPr>
        </p:nvSpPr>
        <p:spPr>
          <a:xfrm>
            <a:off x="2052348" y="5052077"/>
            <a:ext cx="448945" cy="4495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80000"/>
          </a:bodyPr>
          <a:p>
            <a:pPr algn="ctr"/>
            <a:endParaRPr lang="zh-CN" altLang="en-US">
              <a:solidFill>
                <a:schemeClr val="lt1"/>
              </a:solidFill>
              <a:latin typeface="Arial" panose="020B0604020202020204" pitchFamily="34" charset="0"/>
              <a:ea typeface="隶书" panose="02010509060101010101" charset="-122"/>
              <a:cs typeface="隶书" panose="02010509060101010101" charset="-122"/>
            </a:endParaRPr>
          </a:p>
        </p:txBody>
      </p:sp>
      <p:sp>
        <p:nvSpPr>
          <p:cNvPr id="23" name="文本框 22"/>
          <p:cNvSpPr txBox="1"/>
          <p:nvPr>
            <p:custDataLst>
              <p:tags r:id="rId7"/>
            </p:custDataLst>
          </p:nvPr>
        </p:nvSpPr>
        <p:spPr>
          <a:xfrm>
            <a:off x="2087273" y="1939942"/>
            <a:ext cx="438150" cy="369570"/>
          </a:xfrm>
          <a:prstGeom prst="rect">
            <a:avLst/>
          </a:prstGeom>
          <a:noFill/>
        </p:spPr>
        <p:txBody>
          <a:bodyPr wrap="square" rtlCol="0">
            <a:normAutofit/>
          </a:bodyPr>
          <a:p>
            <a:r>
              <a:rPr lang="en-US" altLang="zh-CN" b="1" dirty="0">
                <a:solidFill>
                  <a:schemeClr val="lt1"/>
                </a:solidFill>
                <a:uFillTx/>
                <a:latin typeface="Arial" panose="020B0604020202020204" pitchFamily="34" charset="0"/>
                <a:ea typeface="隶书" panose="02010509060101010101" charset="-122"/>
                <a:cs typeface="隶书" panose="02010509060101010101" charset="-122"/>
              </a:rPr>
              <a:t>01</a:t>
            </a:r>
            <a:endParaRPr lang="en-US" altLang="zh-CN" b="1" dirty="0">
              <a:solidFill>
                <a:schemeClr val="lt1"/>
              </a:solidFill>
              <a:uFillTx/>
              <a:latin typeface="Arial" panose="020B0604020202020204" pitchFamily="34" charset="0"/>
              <a:ea typeface="隶书" panose="02010509060101010101" charset="-122"/>
              <a:cs typeface="隶书" panose="02010509060101010101" charset="-122"/>
            </a:endParaRPr>
          </a:p>
        </p:txBody>
      </p:sp>
      <p:sp>
        <p:nvSpPr>
          <p:cNvPr id="29" name="文本框 28"/>
          <p:cNvSpPr txBox="1"/>
          <p:nvPr>
            <p:custDataLst>
              <p:tags r:id="rId8"/>
            </p:custDataLst>
          </p:nvPr>
        </p:nvSpPr>
        <p:spPr>
          <a:xfrm>
            <a:off x="2087273" y="3010552"/>
            <a:ext cx="438150" cy="369570"/>
          </a:xfrm>
          <a:prstGeom prst="rect">
            <a:avLst/>
          </a:prstGeom>
          <a:noFill/>
        </p:spPr>
        <p:txBody>
          <a:bodyPr wrap="square" rtlCol="0">
            <a:normAutofit/>
          </a:bodyPr>
          <a:p>
            <a:r>
              <a:rPr lang="en-US" altLang="zh-CN" b="1">
                <a:solidFill>
                  <a:schemeClr val="lt1"/>
                </a:solidFill>
                <a:uFillTx/>
                <a:latin typeface="Arial" panose="020B0604020202020204" pitchFamily="34" charset="0"/>
                <a:ea typeface="隶书" panose="02010509060101010101" charset="-122"/>
                <a:cs typeface="隶书" panose="02010509060101010101" charset="-122"/>
              </a:rPr>
              <a:t>02</a:t>
            </a:r>
            <a:endParaRPr lang="en-US" altLang="zh-CN" b="1">
              <a:solidFill>
                <a:schemeClr val="lt1"/>
              </a:solidFill>
              <a:uFillTx/>
              <a:latin typeface="Arial" panose="020B0604020202020204" pitchFamily="34" charset="0"/>
              <a:ea typeface="隶书" panose="02010509060101010101" charset="-122"/>
              <a:cs typeface="隶书" panose="02010509060101010101" charset="-122"/>
            </a:endParaRPr>
          </a:p>
        </p:txBody>
      </p:sp>
      <p:sp>
        <p:nvSpPr>
          <p:cNvPr id="31" name="文本框 30"/>
          <p:cNvSpPr txBox="1"/>
          <p:nvPr>
            <p:custDataLst>
              <p:tags r:id="rId9"/>
            </p:custDataLst>
          </p:nvPr>
        </p:nvSpPr>
        <p:spPr>
          <a:xfrm>
            <a:off x="2087273" y="4046237"/>
            <a:ext cx="438150" cy="369570"/>
          </a:xfrm>
          <a:prstGeom prst="rect">
            <a:avLst/>
          </a:prstGeom>
          <a:noFill/>
        </p:spPr>
        <p:txBody>
          <a:bodyPr wrap="square" rtlCol="0">
            <a:normAutofit/>
          </a:bodyPr>
          <a:p>
            <a:r>
              <a:rPr lang="en-US" altLang="zh-CN" b="1">
                <a:solidFill>
                  <a:schemeClr val="lt1"/>
                </a:solidFill>
                <a:uFillTx/>
                <a:latin typeface="Arial" panose="020B0604020202020204" pitchFamily="34" charset="0"/>
                <a:ea typeface="隶书" panose="02010509060101010101" charset="-122"/>
                <a:cs typeface="隶书" panose="02010509060101010101" charset="-122"/>
              </a:rPr>
              <a:t>03</a:t>
            </a:r>
            <a:endParaRPr lang="en-US" altLang="zh-CN" b="1">
              <a:solidFill>
                <a:schemeClr val="lt1"/>
              </a:solidFill>
              <a:uFillTx/>
              <a:latin typeface="Arial" panose="020B0604020202020204" pitchFamily="34" charset="0"/>
              <a:ea typeface="隶书" panose="02010509060101010101" charset="-122"/>
              <a:cs typeface="隶书" panose="02010509060101010101" charset="-122"/>
            </a:endParaRPr>
          </a:p>
        </p:txBody>
      </p:sp>
      <p:sp>
        <p:nvSpPr>
          <p:cNvPr id="22" name="文本框 21"/>
          <p:cNvSpPr txBox="1"/>
          <p:nvPr>
            <p:custDataLst>
              <p:tags r:id="rId10"/>
            </p:custDataLst>
          </p:nvPr>
        </p:nvSpPr>
        <p:spPr>
          <a:xfrm>
            <a:off x="2642235" y="1899920"/>
            <a:ext cx="3639820" cy="369570"/>
          </a:xfrm>
          <a:prstGeom prst="rect">
            <a:avLst/>
          </a:prstGeom>
          <a:noFill/>
        </p:spPr>
        <p:txBody>
          <a:bodyPr wrap="square" rtlCol="0">
            <a:noAutofit/>
          </a:bodyPr>
          <a:p>
            <a:pPr algn="l"/>
            <a:r>
              <a:rPr lang="zh-CN" altLang="en-US" sz="2800" spc="150" dirty="0">
                <a:solidFill>
                  <a:schemeClr val="dk1">
                    <a:lumMod val="75000"/>
                    <a:lumOff val="25000"/>
                  </a:schemeClr>
                </a:solidFill>
                <a:latin typeface="Arial" panose="020B0604020202020204" pitchFamily="34" charset="0"/>
                <a:ea typeface="隶书" panose="02010509060101010101" charset="-122"/>
                <a:sym typeface="+mn-ea"/>
              </a:rPr>
              <a:t>民法典基本内容介绍</a:t>
            </a:r>
            <a:endParaRPr lang="zh-CN" altLang="en-US" sz="2800" spc="150" dirty="0">
              <a:solidFill>
                <a:schemeClr val="dk1">
                  <a:lumMod val="75000"/>
                  <a:lumOff val="25000"/>
                </a:schemeClr>
              </a:solidFill>
              <a:latin typeface="Arial" panose="020B0604020202020204" pitchFamily="34" charset="0"/>
              <a:ea typeface="隶书" panose="02010509060101010101" charset="-122"/>
              <a:sym typeface="+mn-ea"/>
            </a:endParaRPr>
          </a:p>
        </p:txBody>
      </p:sp>
      <p:sp>
        <p:nvSpPr>
          <p:cNvPr id="43" name="文本框 42"/>
          <p:cNvSpPr txBox="1"/>
          <p:nvPr>
            <p:custDataLst>
              <p:tags r:id="rId11"/>
            </p:custDataLst>
          </p:nvPr>
        </p:nvSpPr>
        <p:spPr>
          <a:xfrm>
            <a:off x="2642263" y="3010552"/>
            <a:ext cx="3416935" cy="369570"/>
          </a:xfrm>
          <a:prstGeom prst="rect">
            <a:avLst/>
          </a:prstGeom>
          <a:noFill/>
        </p:spPr>
        <p:txBody>
          <a:bodyPr wrap="square" rtlCol="0">
            <a:noAutofit/>
          </a:bodyPr>
          <a:p>
            <a:pPr algn="l"/>
            <a:r>
              <a:rPr lang="zh-CN" altLang="en-US" sz="2800" spc="150" dirty="0">
                <a:solidFill>
                  <a:schemeClr val="dk1">
                    <a:lumMod val="75000"/>
                    <a:lumOff val="25000"/>
                  </a:schemeClr>
                </a:solidFill>
                <a:latin typeface="Arial" panose="020B0604020202020204" pitchFamily="34" charset="0"/>
                <a:ea typeface="隶书" panose="02010509060101010101" charset="-122"/>
                <a:sym typeface="+mn-ea"/>
              </a:rPr>
              <a:t>民法典了解度分析</a:t>
            </a:r>
            <a:endParaRPr lang="zh-CN" altLang="en-US" sz="2800" spc="150" dirty="0">
              <a:solidFill>
                <a:schemeClr val="dk1">
                  <a:lumMod val="75000"/>
                  <a:lumOff val="25000"/>
                </a:schemeClr>
              </a:solidFill>
              <a:latin typeface="Arial" panose="020B0604020202020204" pitchFamily="34" charset="0"/>
              <a:ea typeface="隶书" panose="02010509060101010101" charset="-122"/>
              <a:sym typeface="+mn-ea"/>
            </a:endParaRPr>
          </a:p>
        </p:txBody>
      </p:sp>
      <p:sp>
        <p:nvSpPr>
          <p:cNvPr id="44" name="文本框 43"/>
          <p:cNvSpPr txBox="1"/>
          <p:nvPr>
            <p:custDataLst>
              <p:tags r:id="rId12"/>
            </p:custDataLst>
          </p:nvPr>
        </p:nvSpPr>
        <p:spPr>
          <a:xfrm>
            <a:off x="2642263" y="4046237"/>
            <a:ext cx="3416935" cy="369570"/>
          </a:xfrm>
          <a:prstGeom prst="rect">
            <a:avLst/>
          </a:prstGeom>
          <a:noFill/>
        </p:spPr>
        <p:txBody>
          <a:bodyPr wrap="square" rtlCol="0">
            <a:noAutofit/>
          </a:bodyPr>
          <a:p>
            <a:pPr algn="l"/>
            <a:r>
              <a:rPr lang="zh-CN" altLang="en-US" sz="2800" spc="150" dirty="0">
                <a:solidFill>
                  <a:schemeClr val="dk1">
                    <a:lumMod val="75000"/>
                    <a:lumOff val="25000"/>
                  </a:schemeClr>
                </a:solidFill>
                <a:latin typeface="Arial" panose="020B0604020202020204" pitchFamily="34" charset="0"/>
                <a:ea typeface="隶书" panose="02010509060101010101" charset="-122"/>
                <a:sym typeface="+mn-ea"/>
              </a:rPr>
              <a:t>我们的宣传建议</a:t>
            </a:r>
            <a:endParaRPr lang="zh-CN" altLang="en-US" sz="2800" spc="150" dirty="0">
              <a:solidFill>
                <a:schemeClr val="dk1">
                  <a:lumMod val="75000"/>
                  <a:lumOff val="25000"/>
                </a:schemeClr>
              </a:solidFill>
              <a:latin typeface="Arial" panose="020B0604020202020204" pitchFamily="34" charset="0"/>
              <a:ea typeface="隶书" panose="02010509060101010101" charset="-122"/>
              <a:sym typeface="+mn-ea"/>
            </a:endParaRPr>
          </a:p>
        </p:txBody>
      </p:sp>
    </p:spTree>
    <p:custDataLst>
      <p:tags r:id="rId1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noFill/>
        <a:effectLst/>
      </p:bgPr>
    </p:bg>
    <p:spTree>
      <p:nvGrpSpPr>
        <p:cNvPr id="1" name=""/>
        <p:cNvGrpSpPr/>
        <p:nvPr/>
      </p:nvGrpSpPr>
      <p:grpSpPr/>
      <p:sp>
        <p:nvSpPr>
          <p:cNvPr id="2" name="标题 1"/>
          <p:cNvSpPr/>
          <p:nvPr>
            <p:ph type="ctrTitle" idx="2"/>
          </p:nvPr>
        </p:nvSpPr>
        <p:spPr>
          <a:xfrm>
            <a:off x="587375" y="236855"/>
            <a:ext cx="6709410" cy="515620"/>
          </a:xfrm>
        </p:spPr>
        <p:txBody>
          <a:bodyPr>
            <a:normAutofit lnSpcReduction="10000"/>
          </a:bodyPr>
          <a:p>
            <a:r>
              <a:rPr lang="zh-CN" altLang="en-US" sz="3600">
                <a:solidFill>
                  <a:srgbClr val="C00000"/>
                </a:solidFill>
              </a:rPr>
              <a:t>民法典的</a:t>
            </a:r>
            <a:r>
              <a:rPr sz="3600" spc="150">
                <a:solidFill>
                  <a:srgbClr val="C00000"/>
                </a:solidFill>
                <a:ea typeface="隶书" panose="02010509060101010101" charset="-122"/>
                <a:sym typeface="+mn-ea"/>
              </a:rPr>
              <a:t>基本内容介绍</a:t>
            </a:r>
            <a:endParaRPr lang="zh-CN" altLang="en-US" sz="3600" spc="150">
              <a:solidFill>
                <a:srgbClr val="C00000"/>
              </a:solidFill>
              <a:ea typeface="隶书" panose="02010509060101010101" charset="-122"/>
              <a:sym typeface="+mn-ea"/>
            </a:endParaRPr>
          </a:p>
        </p:txBody>
      </p:sp>
      <p:sp>
        <p:nvSpPr>
          <p:cNvPr id="3" name="副标题 2"/>
          <p:cNvSpPr/>
          <p:nvPr>
            <p:ph type="subTitle" idx="3"/>
          </p:nvPr>
        </p:nvSpPr>
        <p:spPr>
          <a:xfrm>
            <a:off x="1024255" y="1064895"/>
            <a:ext cx="10300970" cy="5408930"/>
          </a:xfrm>
        </p:spPr>
        <p:txBody>
          <a:bodyPr>
            <a:normAutofit/>
          </a:bodyPr>
          <a:p>
            <a:pPr algn="l"/>
            <a:r>
              <a:rPr lang="zh-CN" altLang="en-US"/>
              <a:t>《中华人民共和国民法典》被称为"社会生活的百科全书"，是新中国第一部以法典命名的法律，在法律体系中居于</a:t>
            </a:r>
            <a:r>
              <a:rPr lang="zh-CN" altLang="en-US"/>
              <a:t>基础性地位，也是市场经济的基本法。</a:t>
            </a:r>
            <a:endParaRPr lang="zh-CN" altLang="en-US"/>
          </a:p>
          <a:p>
            <a:pPr algn="l"/>
            <a:endParaRPr lang="zh-CN" altLang="en-US"/>
          </a:p>
          <a:p>
            <a:pPr algn="l"/>
            <a:r>
              <a:rPr lang="zh-CN" altLang="en-US"/>
              <a:t>《中华人民共和国民法典》共7编、1260条，各编依次为总则、物权、合同、人格权、婚姻家庭、继承、侵权责任，以及附则。通篇贯穿以人民为中心的发展思想，着眼满足人民对美好生活的需要，对公民的人身权、财产权、人格权等作出明确详实的规定，并规定侵权责任，明确权利受到削弱、减损、侵害时的请求权和救济权等，体现了对人民权利的充分保障，被誉为"新时代人民权利的宣言书"。</a:t>
            </a:r>
            <a:endParaRPr lang="zh-CN" altLang="en-US"/>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p:txBody>
          <a:bodyPr/>
          <a:p>
            <a:r>
              <a:rPr lang="zh-CN" altLang="en-US"/>
              <a:t>《</a:t>
            </a:r>
            <a:r>
              <a:rPr lang="zh-CN" altLang="en-US" sz="2000"/>
              <a:t>中华人民共和国民法典》共7编、1260条，各编依次为总则、物权、合同、人格权、婚姻家庭、继承、侵权责任，以及附则。</a:t>
            </a:r>
            <a:endParaRPr lang="zh-CN" altLang="en-US" sz="2000"/>
          </a:p>
          <a:p>
            <a:r>
              <a:rPr lang="zh-CN" altLang="en-US" sz="2000"/>
              <a:t>编纂民法典是党的十八届四中全会提出的重大立法任务，是以习近平同志为核心的党中央作出的重大法治建设部署。编纂民法典，是对我国现行的、制定于不同时期的民法通则、物权法、合同法、担保法、婚姻法、收养法、继承法、侵权责任法和人格权方面的民事法律规范进行全面系统的编订纂修，形成一部具有中国特色、体现时代特点、反映人民意愿的民法典。</a:t>
            </a:r>
            <a:endParaRPr lang="zh-CN" altLang="en-US" sz="2000"/>
          </a:p>
          <a:p>
            <a:r>
              <a:rPr lang="zh-CN" altLang="en-US" sz="2000"/>
              <a:t>首案判决：2021年1月4日，民法典施行后的首个工作日，广东省广州市越秀区法院判决民法典首例高空抛物损害责任纠纷，一儿童高空抛下矿泉水瓶，致使一名老人受到惊吓摔倒受伤，家长被判赔9万余元，引发社会广泛关注。民法典从纸面走进现实，对社会行为的指引效果也将逐步显现。</a:t>
            </a:r>
            <a:endParaRPr lang="zh-CN" altLang="en-US" sz="2000"/>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ctrTitle" idx="2"/>
          </p:nvPr>
        </p:nvSpPr>
        <p:spPr>
          <a:xfrm>
            <a:off x="3048810" y="705873"/>
            <a:ext cx="6709123" cy="1846659"/>
          </a:xfrm>
        </p:spPr>
        <p:txBody>
          <a:bodyPr/>
          <a:p>
            <a:r>
              <a:rPr lang="zh-CN" altLang="en-US">
                <a:solidFill>
                  <a:srgbClr val="FF0000"/>
                </a:solidFill>
                <a:latin typeface="楷体" panose="02010609060101010101" charset="-122"/>
                <a:ea typeface="楷体" panose="02010609060101010101" charset="-122"/>
              </a:rPr>
              <a:t>调查分析</a:t>
            </a:r>
            <a:endParaRPr lang="zh-CN" altLang="en-US">
              <a:solidFill>
                <a:srgbClr val="FF0000"/>
              </a:solidFill>
              <a:latin typeface="楷体" panose="02010609060101010101" charset="-122"/>
              <a:ea typeface="楷体" panose="02010609060101010101" charset="-122"/>
            </a:endParaRPr>
          </a:p>
        </p:txBody>
      </p:sp>
      <p:sp>
        <p:nvSpPr>
          <p:cNvPr id="3" name="副标题 2"/>
          <p:cNvSpPr/>
          <p:nvPr>
            <p:ph type="subTitle" idx="3"/>
          </p:nvPr>
        </p:nvSpPr>
        <p:spPr>
          <a:xfrm>
            <a:off x="2921118" y="3393174"/>
            <a:ext cx="6616527" cy="1493396"/>
          </a:xfrm>
        </p:spPr>
        <p:txBody>
          <a:bodyPr/>
          <a:p>
            <a:r>
              <a:rPr sz="3600" b="1"/>
              <a:t>一、人们了解民法典的情况</a:t>
            </a:r>
            <a:endParaRPr sz="3600" b="1"/>
          </a:p>
          <a:p>
            <a:r>
              <a:rPr sz="3600" b="1"/>
              <a:t>二、人们了解民法典的途径</a:t>
            </a:r>
            <a:endParaRPr sz="3600" b="1"/>
          </a:p>
          <a:p>
            <a:endParaRPr sz="3600" b="1"/>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3600">
                <a:solidFill>
                  <a:srgbClr val="C00000"/>
                </a:solidFill>
                <a:sym typeface="+mn-ea"/>
              </a:rPr>
              <a:t>一、人们了解民法典的情况</a:t>
            </a:r>
            <a:endParaRPr sz="3600">
              <a:solidFill>
                <a:srgbClr val="C00000"/>
              </a:solidFill>
              <a:sym typeface="+mn-ea"/>
            </a:endParaRPr>
          </a:p>
        </p:txBody>
      </p:sp>
      <p:sp>
        <p:nvSpPr>
          <p:cNvPr id="3" name="内容占位符 2"/>
          <p:cNvSpPr>
            <a:spLocks noGrp="1"/>
          </p:cNvSpPr>
          <p:nvPr>
            <p:ph idx="1"/>
          </p:nvPr>
        </p:nvSpPr>
        <p:spPr/>
        <p:txBody>
          <a:bodyPr>
            <a:normAutofit/>
          </a:bodyPr>
          <a:p>
            <a:pPr marL="0" indent="0">
              <a:buNone/>
            </a:pPr>
            <a:r>
              <a:rPr lang="en-US" altLang="zh-CN" sz="2400"/>
              <a:t>    </a:t>
            </a:r>
            <a:r>
              <a:rPr sz="2400"/>
              <a:t>通过问卷我们了解到人们对民法典中婚姻家庭等和日常生活相关方面关注度和了解度较高。民法典作为关系民生的法典，也确实在与民生最密切相关的婚姻家庭方面做出了许多调整和改变：比如引起人们热议的离婚冷静期的</a:t>
            </a:r>
            <a:r>
              <a:rPr sz="2400"/>
              <a:t>新出现，对收养关系的新规定，对收彩礼和嫁妆行为的新要求</a:t>
            </a:r>
            <a:r>
              <a:rPr lang="en-US" altLang="zh-CN" sz="2400"/>
              <a:t>......</a:t>
            </a:r>
            <a:endParaRPr sz="2400"/>
          </a:p>
          <a:p>
            <a:endParaRPr sz="2400"/>
          </a:p>
          <a:p>
            <a:pPr marL="0" indent="0">
              <a:buNone/>
            </a:pPr>
            <a:endParaRPr sz="1800">
              <a:sym typeface="+mn-ea"/>
            </a:endParaRPr>
          </a:p>
          <a:p>
            <a:pPr marL="0" indent="0">
              <a:buNone/>
            </a:pPr>
            <a:endParaRPr sz="1800">
              <a:sym typeface="+mn-ea"/>
            </a:endParaRPr>
          </a:p>
          <a:p>
            <a:pPr marL="0" indent="0">
              <a:buNone/>
            </a:pPr>
            <a:endParaRPr sz="1800">
              <a:sym typeface="+mn-ea"/>
            </a:endParaRPr>
          </a:p>
          <a:p>
            <a:pPr lvl="5"/>
            <a:r>
              <a:rPr lang="en-US" altLang="zh-CN"/>
              <a:t>                                                       </a:t>
            </a:r>
            <a:endParaRPr lang="en-US" altLang="zh-CN"/>
          </a:p>
        </p:txBody>
      </p:sp>
      <p:graphicFrame>
        <p:nvGraphicFramePr>
          <p:cNvPr id="5" name="Chart 1"/>
          <p:cNvGraphicFramePr/>
          <p:nvPr/>
        </p:nvGraphicFramePr>
        <p:xfrm>
          <a:off x="1508760" y="3285490"/>
          <a:ext cx="7274560" cy="3236595"/>
        </p:xfrm>
        <a:graphic>
          <a:graphicData uri="http://schemas.openxmlformats.org/drawingml/2006/chart">
            <c:chart xmlns:c="http://schemas.openxmlformats.org/drawingml/2006/chart" xmlns:r="http://schemas.openxmlformats.org/officeDocument/2006/relationships" r:id="rId1"/>
          </a:graphicData>
        </a:graphic>
      </p:graphicFrame>
    </p:spTree>
    <p:custDataLst>
      <p:tags r:id="rId2"/>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sz="3600">
                <a:solidFill>
                  <a:srgbClr val="00B050"/>
                </a:solidFill>
                <a:sym typeface="+mn-ea"/>
              </a:rPr>
              <a:t>1.</a:t>
            </a:r>
            <a:r>
              <a:rPr sz="3600">
                <a:solidFill>
                  <a:srgbClr val="00B050"/>
                </a:solidFill>
                <a:sym typeface="+mn-ea"/>
              </a:rPr>
              <a:t>存在问题</a:t>
            </a:r>
            <a:br>
              <a:rPr lang="en-US" altLang="zh-CN"/>
            </a:br>
            <a:endParaRPr lang="zh-CN" altLang="en-US"/>
          </a:p>
        </p:txBody>
      </p:sp>
      <p:sp>
        <p:nvSpPr>
          <p:cNvPr id="3" name="内容占位符 2"/>
          <p:cNvSpPr>
            <a:spLocks noGrp="1"/>
          </p:cNvSpPr>
          <p:nvPr>
            <p:ph idx="1"/>
          </p:nvPr>
        </p:nvSpPr>
        <p:spPr/>
        <p:txBody>
          <a:bodyPr/>
          <a:p>
            <a:pPr marL="0" indent="0">
              <a:buNone/>
            </a:pPr>
            <a:r>
              <a:rPr lang="en-US" altLang="zh-CN" sz="2000">
                <a:sym typeface="+mn-ea"/>
              </a:rPr>
              <a:t>(1). </a:t>
            </a:r>
            <a:r>
              <a:rPr lang="en-US" altLang="zh-CN" sz="2400">
                <a:sym typeface="+mn-ea"/>
              </a:rPr>
              <a:t> </a:t>
            </a:r>
            <a:r>
              <a:rPr sz="2400" b="1">
                <a:sym typeface="+mn-ea"/>
              </a:rPr>
              <a:t>对民法典中新增的内容了解不多。</a:t>
            </a:r>
            <a:endParaRPr sz="2000" b="1"/>
          </a:p>
          <a:p>
            <a:pPr marL="0" indent="0">
              <a:buNone/>
            </a:pPr>
            <a:r>
              <a:rPr lang="en-US" altLang="zh-CN" sz="2000">
                <a:sym typeface="+mn-ea"/>
              </a:rPr>
              <a:t>     </a:t>
            </a:r>
            <a:r>
              <a:rPr sz="2000">
                <a:sym typeface="+mn-ea"/>
              </a:rPr>
              <a:t>如：房地产管理局对国家公房享有什么权？</a:t>
            </a:r>
            <a:endParaRPr sz="2000">
              <a:sym typeface="+mn-ea"/>
            </a:endParaRPr>
          </a:p>
          <a:p>
            <a:pPr marL="0" indent="0">
              <a:buNone/>
            </a:pPr>
            <a:r>
              <a:rPr lang="en-US" altLang="zh-CN" sz="2000">
                <a:sym typeface="+mn-ea"/>
              </a:rPr>
              <a:t>           A.所有权</a:t>
            </a:r>
            <a:r>
              <a:rPr sz="2000">
                <a:sym typeface="+mn-ea"/>
              </a:rPr>
              <a:t>。</a:t>
            </a:r>
            <a:r>
              <a:rPr lang="en-US" altLang="zh-CN" sz="2000">
                <a:sym typeface="+mn-ea"/>
              </a:rPr>
              <a:t>     B.占有·使用·处分权</a:t>
            </a:r>
            <a:r>
              <a:rPr sz="2000">
                <a:sym typeface="+mn-ea"/>
              </a:rPr>
              <a:t>。</a:t>
            </a:r>
            <a:endParaRPr sz="2000">
              <a:sym typeface="+mn-ea"/>
            </a:endParaRPr>
          </a:p>
          <a:p>
            <a:pPr marL="0" indent="0">
              <a:buNone/>
            </a:pPr>
            <a:r>
              <a:rPr sz="2000">
                <a:sym typeface="+mn-ea"/>
              </a:rPr>
              <a:t> </a:t>
            </a:r>
            <a:r>
              <a:rPr lang="en-US" altLang="zh-CN" sz="2000">
                <a:sym typeface="+mn-ea"/>
              </a:rPr>
              <a:t>          </a:t>
            </a:r>
            <a:r>
              <a:rPr sz="2000">
                <a:sym typeface="+mn-ea"/>
              </a:rPr>
              <a:t>正确答案为</a:t>
            </a:r>
            <a:r>
              <a:rPr lang="en-US" altLang="zh-CN" sz="2000">
                <a:sym typeface="+mn-ea"/>
              </a:rPr>
              <a:t>B,   </a:t>
            </a:r>
            <a:r>
              <a:rPr sz="2000">
                <a:sym typeface="+mn-ea"/>
              </a:rPr>
              <a:t>正确率仅为</a:t>
            </a:r>
            <a:r>
              <a:rPr lang="en-US" altLang="zh-CN" sz="2000">
                <a:sym typeface="+mn-ea"/>
              </a:rPr>
              <a:t>46% </a:t>
            </a:r>
            <a:r>
              <a:rPr sz="2000">
                <a:sym typeface="+mn-ea"/>
              </a:rPr>
              <a:t>。</a:t>
            </a:r>
            <a:endParaRPr sz="2000">
              <a:sym typeface="+mn-ea"/>
            </a:endParaRPr>
          </a:p>
          <a:p>
            <a:pPr marL="0" indent="0">
              <a:buNone/>
            </a:pPr>
            <a:r>
              <a:rPr sz="2000">
                <a:sym typeface="+mn-ea"/>
              </a:rPr>
              <a:t> </a:t>
            </a:r>
            <a:r>
              <a:rPr lang="en-US" altLang="zh-CN" sz="2000">
                <a:sym typeface="+mn-ea"/>
              </a:rPr>
              <a:t>  </a:t>
            </a:r>
            <a:endParaRPr lang="en-US" altLang="zh-CN" sz="2000">
              <a:sym typeface="+mn-ea"/>
            </a:endParaRPr>
          </a:p>
          <a:p>
            <a:pPr marL="0" indent="0">
              <a:buNone/>
            </a:pPr>
            <a:r>
              <a:rPr lang="en-US" altLang="zh-CN" sz="2000">
                <a:sym typeface="+mn-ea"/>
              </a:rPr>
              <a:t> (2).</a:t>
            </a:r>
            <a:r>
              <a:rPr lang="en-US" altLang="zh-CN" sz="2400">
                <a:sym typeface="+mn-ea"/>
              </a:rPr>
              <a:t>  </a:t>
            </a:r>
            <a:r>
              <a:rPr sz="2400" b="1">
                <a:sym typeface="+mn-ea"/>
              </a:rPr>
              <a:t>人们对法律专有名词，特定概念了解薄弱。</a:t>
            </a:r>
            <a:endParaRPr sz="2400" b="1"/>
          </a:p>
          <a:p>
            <a:pPr marL="0" indent="0">
              <a:buNone/>
            </a:pPr>
            <a:r>
              <a:rPr lang="en-US" altLang="zh-CN" sz="2000">
                <a:sym typeface="+mn-ea"/>
              </a:rPr>
              <a:t>     </a:t>
            </a:r>
            <a:r>
              <a:rPr sz="2000">
                <a:sym typeface="+mn-ea"/>
              </a:rPr>
              <a:t>如：企业法人是？</a:t>
            </a:r>
            <a:endParaRPr sz="2000">
              <a:sym typeface="+mn-ea"/>
            </a:endParaRPr>
          </a:p>
          <a:p>
            <a:pPr marL="0" indent="0">
              <a:buNone/>
            </a:pPr>
            <a:r>
              <a:rPr lang="en-US" altLang="zh-CN" sz="2000">
                <a:sym typeface="+mn-ea"/>
              </a:rPr>
              <a:t>           A.个人            B.企业经济组织</a:t>
            </a:r>
            <a:endParaRPr lang="en-US" altLang="zh-CN" sz="2000"/>
          </a:p>
          <a:p>
            <a:pPr marL="0" indent="0">
              <a:buNone/>
            </a:pPr>
            <a:r>
              <a:rPr lang="en-US" altLang="zh-CN" sz="2000">
                <a:sym typeface="+mn-ea"/>
              </a:rPr>
              <a:t>           C.国家机关     </a:t>
            </a:r>
            <a:r>
              <a:rPr sz="2000">
                <a:sym typeface="+mn-ea"/>
              </a:rPr>
              <a:t>正确率仅为48.44%</a:t>
            </a:r>
            <a:r>
              <a:rPr lang="en-US" altLang="zh-CN" sz="2000">
                <a:sym typeface="+mn-ea"/>
              </a:rPr>
              <a:t>          </a:t>
            </a:r>
            <a:r>
              <a:rPr lang="en-US" altLang="zh-CN">
                <a:sym typeface="+mn-ea"/>
              </a:rPr>
              <a:t>                                           </a:t>
            </a:r>
            <a:endParaRPr lang="zh-CN" altLang="en-US"/>
          </a:p>
        </p:txBody>
      </p:sp>
      <p:graphicFrame>
        <p:nvGraphicFramePr>
          <p:cNvPr id="4" name="Chart 1"/>
          <p:cNvGraphicFramePr/>
          <p:nvPr/>
        </p:nvGraphicFramePr>
        <p:xfrm>
          <a:off x="6206490" y="885190"/>
          <a:ext cx="5985510" cy="2784475"/>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7" name="Chart 1"/>
          <p:cNvGraphicFramePr/>
          <p:nvPr/>
        </p:nvGraphicFramePr>
        <p:xfrm>
          <a:off x="6685915" y="3670300"/>
          <a:ext cx="5154295" cy="2884805"/>
        </p:xfrm>
        <a:graphic>
          <a:graphicData uri="http://schemas.openxmlformats.org/drawingml/2006/chart">
            <c:chart xmlns:c="http://schemas.openxmlformats.org/drawingml/2006/chart" xmlns:r="http://schemas.openxmlformats.org/officeDocument/2006/relationships" r:id="rId2"/>
          </a:graphicData>
        </a:graphic>
      </p:graphicFrame>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69882" y="386719"/>
            <a:ext cx="10852237" cy="441964"/>
          </a:xfrm>
        </p:spPr>
        <p:txBody>
          <a:bodyPr/>
          <a:p>
            <a:r>
              <a:rPr lang="en-US" altLang="zh-CN"/>
              <a:t> </a:t>
            </a:r>
            <a:endParaRPr lang="en-US" altLang="zh-CN"/>
          </a:p>
        </p:txBody>
      </p:sp>
      <p:sp>
        <p:nvSpPr>
          <p:cNvPr id="3" name="内容占位符 2"/>
          <p:cNvSpPr>
            <a:spLocks noGrp="1"/>
          </p:cNvSpPr>
          <p:nvPr>
            <p:ph idx="1"/>
          </p:nvPr>
        </p:nvSpPr>
        <p:spPr/>
        <p:txBody>
          <a:bodyPr/>
          <a:p>
            <a:pPr marL="0" indent="0">
              <a:buNone/>
            </a:pPr>
            <a:r>
              <a:rPr lang="en-US" altLang="zh-CN" sz="2000"/>
              <a:t>(3). </a:t>
            </a:r>
            <a:r>
              <a:rPr lang="en-US" altLang="zh-CN" sz="2400" b="1"/>
              <a:t> </a:t>
            </a:r>
            <a:r>
              <a:rPr sz="2400" b="1"/>
              <a:t>人们对新增或新修改的内容了解不清，主要靠常识或固有印象而非法律知识</a:t>
            </a:r>
            <a:r>
              <a:rPr sz="2000" b="1"/>
              <a:t>。</a:t>
            </a:r>
            <a:endParaRPr sz="2000" b="1"/>
          </a:p>
          <a:p>
            <a:pPr marL="0" indent="0">
              <a:buNone/>
            </a:pPr>
            <a:r>
              <a:rPr lang="en-US" altLang="zh-CN" sz="2000"/>
              <a:t>      </a:t>
            </a:r>
            <a:r>
              <a:rPr sz="2000"/>
              <a:t>如：Q5:几周岁以上的未成年人为限制民事行为能力人</a:t>
            </a:r>
            <a:endParaRPr sz="2000"/>
          </a:p>
          <a:p>
            <a:pPr marL="0" indent="0">
              <a:buNone/>
            </a:pPr>
            <a:r>
              <a:rPr lang="en-US" altLang="zh-CN" sz="2000"/>
              <a:t>            A.8           B.12</a:t>
            </a:r>
            <a:endParaRPr lang="en-US" altLang="zh-CN" sz="2000"/>
          </a:p>
          <a:p>
            <a:pPr marL="0" indent="0">
              <a:buNone/>
            </a:pPr>
            <a:r>
              <a:rPr lang="en-US" altLang="zh-CN" sz="2000"/>
              <a:t>           C.14          D.16</a:t>
            </a:r>
            <a:endParaRPr lang="en-US" altLang="zh-CN" sz="2000"/>
          </a:p>
          <a:p>
            <a:pPr marL="0" indent="0">
              <a:buNone/>
            </a:pPr>
            <a:r>
              <a:rPr sz="2000"/>
              <a:t>正确答案为</a:t>
            </a:r>
            <a:r>
              <a:rPr lang="en-US" altLang="zh-CN" sz="2000"/>
              <a:t>A</a:t>
            </a:r>
            <a:r>
              <a:rPr sz="2000"/>
              <a:t>，但大部分人选择是</a:t>
            </a:r>
            <a:r>
              <a:rPr lang="en-US" altLang="zh-CN" sz="2000"/>
              <a:t>C </a:t>
            </a:r>
            <a:endParaRPr lang="en-US" altLang="zh-CN" sz="2000"/>
          </a:p>
          <a:p>
            <a:pPr marL="0" indent="0">
              <a:buNone/>
            </a:pPr>
            <a:endParaRPr sz="2000"/>
          </a:p>
        </p:txBody>
      </p:sp>
      <p:graphicFrame>
        <p:nvGraphicFramePr>
          <p:cNvPr id="4" name="Chart 1"/>
          <p:cNvGraphicFramePr/>
          <p:nvPr/>
        </p:nvGraphicFramePr>
        <p:xfrm>
          <a:off x="4784725" y="2664460"/>
          <a:ext cx="6328410" cy="2740025"/>
        </p:xfrm>
        <a:graphic>
          <a:graphicData uri="http://schemas.openxmlformats.org/drawingml/2006/chart">
            <c:chart xmlns:c="http://schemas.openxmlformats.org/drawingml/2006/chart" xmlns:r="http://schemas.openxmlformats.org/officeDocument/2006/relationships" r:id="rId1"/>
          </a:graphicData>
        </a:graphic>
      </p:graphicFrame>
    </p:spTree>
    <p:custDataLst>
      <p:tags r:id="rId2"/>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69882" y="882654"/>
            <a:ext cx="10852237" cy="441964"/>
          </a:xfrm>
        </p:spPr>
        <p:txBody>
          <a:bodyPr/>
          <a:p>
            <a:r>
              <a:rPr lang="en-US" altLang="zh-CN" sz="3600">
                <a:solidFill>
                  <a:srgbClr val="00B050"/>
                </a:solidFill>
                <a:sym typeface="+mn-ea"/>
              </a:rPr>
              <a:t>2.</a:t>
            </a:r>
            <a:r>
              <a:rPr sz="3600">
                <a:solidFill>
                  <a:srgbClr val="00B050"/>
                </a:solidFill>
                <a:sym typeface="+mn-ea"/>
              </a:rPr>
              <a:t>值得肯定的部分</a:t>
            </a:r>
            <a:br>
              <a:rPr sz="3600">
                <a:solidFill>
                  <a:srgbClr val="00B050"/>
                </a:solidFill>
                <a:sym typeface="+mn-ea"/>
              </a:rPr>
            </a:br>
            <a:endParaRPr lang="zh-CN" altLang="en-US" sz="3600">
              <a:solidFill>
                <a:srgbClr val="00B050"/>
              </a:solidFill>
              <a:sym typeface="+mn-ea"/>
            </a:endParaRPr>
          </a:p>
        </p:txBody>
      </p:sp>
      <p:sp>
        <p:nvSpPr>
          <p:cNvPr id="3" name="内容占位符 2"/>
          <p:cNvSpPr>
            <a:spLocks noGrp="1"/>
          </p:cNvSpPr>
          <p:nvPr>
            <p:ph idx="1"/>
          </p:nvPr>
        </p:nvSpPr>
        <p:spPr>
          <a:xfrm>
            <a:off x="530817" y="1324618"/>
            <a:ext cx="10852237" cy="5388907"/>
          </a:xfrm>
        </p:spPr>
        <p:txBody>
          <a:bodyPr/>
          <a:p>
            <a:pPr marL="0" indent="0">
              <a:buNone/>
            </a:pPr>
            <a:r>
              <a:rPr sz="2400" b="1">
                <a:sym typeface="+mn-ea"/>
              </a:rPr>
              <a:t>对于热点话题人们了解较为充分</a:t>
            </a:r>
            <a:endParaRPr sz="2400" b="1"/>
          </a:p>
          <a:p>
            <a:pPr marL="0" indent="0">
              <a:buNone/>
            </a:pPr>
            <a:r>
              <a:rPr sz="2400">
                <a:sym typeface="+mn-ea"/>
              </a:rPr>
              <a:t>如：没有法定的或者约定的义务，为避免他人利益受损失而进行管理的人(如见义勇为的人），是否有权请求受益人偿还由此支出的必要费用？</a:t>
            </a:r>
            <a:endParaRPr sz="2400">
              <a:sym typeface="+mn-ea"/>
            </a:endParaRPr>
          </a:p>
          <a:p>
            <a:pPr marL="0" indent="0">
              <a:buNone/>
            </a:pPr>
            <a:r>
              <a:rPr lang="en-US" altLang="zh-CN" sz="2400">
                <a:sym typeface="+mn-ea"/>
              </a:rPr>
              <a:t>A.</a:t>
            </a:r>
            <a:r>
              <a:rPr sz="2400">
                <a:sym typeface="+mn-ea"/>
              </a:rPr>
              <a:t>是</a:t>
            </a:r>
            <a:r>
              <a:rPr lang="en-US" altLang="zh-CN" sz="2400">
                <a:sym typeface="+mn-ea"/>
              </a:rPr>
              <a:t>           B.</a:t>
            </a:r>
            <a:r>
              <a:rPr sz="2400">
                <a:sym typeface="+mn-ea"/>
              </a:rPr>
              <a:t>否</a:t>
            </a:r>
            <a:endParaRPr sz="2400">
              <a:sym typeface="+mn-ea"/>
            </a:endParaRPr>
          </a:p>
          <a:p>
            <a:pPr marL="0" indent="0">
              <a:buNone/>
            </a:pPr>
            <a:r>
              <a:rPr sz="2400">
                <a:sym typeface="+mn-ea"/>
              </a:rPr>
              <a:t>正确答案为</a:t>
            </a:r>
            <a:r>
              <a:rPr lang="en-US" altLang="zh-CN" sz="2400">
                <a:sym typeface="+mn-ea"/>
              </a:rPr>
              <a:t>A</a:t>
            </a:r>
            <a:r>
              <a:rPr sz="2400">
                <a:sym typeface="+mn-ea"/>
              </a:rPr>
              <a:t>，正确率较高</a:t>
            </a:r>
            <a:endParaRPr sz="2400">
              <a:sym typeface="+mn-ea"/>
            </a:endParaRPr>
          </a:p>
          <a:p>
            <a:endParaRPr lang="zh-CN" altLang="en-US" sz="2400"/>
          </a:p>
        </p:txBody>
      </p:sp>
      <p:graphicFrame>
        <p:nvGraphicFramePr>
          <p:cNvPr id="5" name="Chart 1"/>
          <p:cNvGraphicFramePr/>
          <p:nvPr/>
        </p:nvGraphicFramePr>
        <p:xfrm>
          <a:off x="5681980" y="3710305"/>
          <a:ext cx="5105400" cy="2894330"/>
        </p:xfrm>
        <a:graphic>
          <a:graphicData uri="http://schemas.openxmlformats.org/drawingml/2006/chart">
            <c:chart xmlns:c="http://schemas.openxmlformats.org/drawingml/2006/chart" xmlns:r="http://schemas.openxmlformats.org/officeDocument/2006/relationships" r:id="rId1"/>
          </a:graphicData>
        </a:graphic>
      </p:graphicFrame>
    </p:spTree>
    <p:custDataLst>
      <p:tags r:id="rId2"/>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SLIDE_BACKGROUND_TYPE" val="frame"/>
</p:tagLst>
</file>

<file path=ppt/tags/tag101.xml><?xml version="1.0" encoding="utf-8"?>
<p:tagLst xmlns:p="http://schemas.openxmlformats.org/presentationml/2006/main">
  <p:tag name="KSO_WM_SLIDE_BACKGROUND_TYPE" val="frame"/>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2598_5*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c"/>
  <p:tag name="KSO_WM_UNIT_DEC_AREA_ID" val="121a49c5dc50442dbb57cb871c0243a8"/>
  <p:tag name="KSO_WM_UNIT_DECORATE_INFO" val=""/>
  <p:tag name="KSO_WM_UNIT_SM_LIMIT_TYPE" val=""/>
  <p:tag name="KSO_WM_CHIP_FILLAREA_FILL_RULE" val="{&quot;fill_align&quot;:&quot;cm&quot;,&quot;fill_effect&quot;:[],&quot;fill_mode&quot;:&quot;full&quot;,&quot;sacle_strategy&quot;:&quot;stretch&quot;}"/>
  <p:tag name="KSO_WM_ASSEMBLE_CHIP_INDEX" val="605c0a11498a4cf3909498d2acce1c61"/>
  <p:tag name="KSO_WM_SLIDE_BACKGROUND_TYPE" val="leftRight"/>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462e9385d92c4158b2d2e1f55bad3295"/>
  <p:tag name="KSO_WM_UNIT_DECORATE_INFO" val=""/>
  <p:tag name="KSO_WM_UNIT_SM_LIMIT_TYPE" val=""/>
  <p:tag name="KSO_WM_CHIP_FILLAREA_FILL_RULE" val="{&quot;fill_align&quot;:&quot;cm&quot;,&quot;fill_effect&quot;:[],&quot;fill_mode&quot;:&quot;full&quot;,&quot;sacle_strategy&quot;:&quot;stretch&quot;}"/>
  <p:tag name="KSO_WM_ASSEMBLE_CHIP_INDEX" val="07599a5732494944a963c5385cf05582"/>
  <p:tag name="KSO_WM_SLIDE_BACKGROUND_TYPE" val="leftRight"/>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40ad25d5b3724743bc8c4f0d8bc05f4e"/>
  <p:tag name="KSO_WM_UNIT_DECORATE_INFO" val=""/>
  <p:tag name="KSO_WM_UNIT_SM_LIMIT_TYPE" val=""/>
  <p:tag name="KSO_WM_CHIP_FILLAREA_FILL_RULE" val="{&quot;fill_align&quot;:&quot;cm&quot;,&quot;fill_effect&quot;:[],&quot;fill_mode&quot;:&quot;full&quot;,&quot;sacle_strategy&quot;:&quot;stretch&quot;}"/>
  <p:tag name="KSO_WM_ASSEMBLE_CHIP_INDEX" val="95e1ec4bf8f44c4b9314ac277d46db17"/>
  <p:tag name="KSO_WM_SLIDE_BACKGROUND_TYPE" val="leftRight"/>
</p:tagLst>
</file>

<file path=ppt/tags/tag105.xml><?xml version="1.0" encoding="utf-8"?>
<p:tagLst xmlns:p="http://schemas.openxmlformats.org/presentationml/2006/main">
  <p:tag name="KSO_WM_SLIDE_BACKGROUND_TYPE" val="leftRight"/>
</p:tagLst>
</file>

<file path=ppt/tags/tag106.xml><?xml version="1.0" encoding="utf-8"?>
<p:tagLst xmlns:p="http://schemas.openxmlformats.org/presentationml/2006/main">
  <p:tag name="KSO_WM_SLIDE_BACKGROUND_TYPE" val="leftRight"/>
</p:tagLst>
</file>

<file path=ppt/tags/tag107.xml><?xml version="1.0" encoding="utf-8"?>
<p:tagLst xmlns:p="http://schemas.openxmlformats.org/presentationml/2006/main">
  <p:tag name="KSO_WM_SLIDE_BACKGROUND_TYPE" val="leftRight"/>
</p:tagLst>
</file>

<file path=ppt/tags/tag108.xml><?xml version="1.0" encoding="utf-8"?>
<p:tagLst xmlns:p="http://schemas.openxmlformats.org/presentationml/2006/main">
  <p:tag name="KSO_WM_SLIDE_BACKGROUND_TYPE" val="leftRight"/>
</p:tagLst>
</file>

<file path=ppt/tags/tag109.xml><?xml version="1.0" encoding="utf-8"?>
<p:tagLst xmlns:p="http://schemas.openxmlformats.org/presentationml/2006/main">
  <p:tag name="KSO_WM_SLIDE_BACKGROUND_TYPE" val="leftRight"/>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SLIDE_BACKGROUND_TYPE" val="leftRight"/>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2598_5*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c"/>
  <p:tag name="KSO_WM_UNIT_DEC_AREA_ID" val="5bc716b18f9d44ad9e2b446a55289d2f"/>
  <p:tag name="KSO_WM_UNIT_DECORATE_INFO" val=""/>
  <p:tag name="KSO_WM_UNIT_SM_LIMIT_TYPE" val=""/>
  <p:tag name="KSO_WM_CHIP_FILLAREA_FILL_RULE" val="{&quot;fill_align&quot;:&quot;cm&quot;,&quot;fill_effect&quot;:[],&quot;fill_mode&quot;:&quot;full&quot;,&quot;sacle_strategy&quot;:&quot;stretch&quot;}"/>
  <p:tag name="KSO_WM_ASSEMBLE_CHIP_INDEX" val="4c509b6b5d694f90bcd3f32ceff92b02"/>
  <p:tag name="KSO_WM_SLIDE_BACKGROUND_TYPE" val="topBottom"/>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163bdb65c5de45168981ef0003c638e7"/>
  <p:tag name="KSO_WM_UNIT_DECORATE_INFO" val=""/>
  <p:tag name="KSO_WM_UNIT_SM_LIMIT_TYPE" val=""/>
  <p:tag name="KSO_WM_CHIP_FILLAREA_FILL_RULE" val="{&quot;fill_align&quot;:&quot;cm&quot;,&quot;fill_effect&quot;:[],&quot;fill_mode&quot;:&quot;full&quot;,&quot;sacle_strategy&quot;:&quot;stretch&quot;}"/>
  <p:tag name="KSO_WM_ASSEMBLE_CHIP_INDEX" val="d70ee5d2fc904801aa55112b0216dd95"/>
  <p:tag name="KSO_WM_SLIDE_BACKGROUND_TYPE" val="topBotto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d95ba6e772fa4f0fa3a53175c213f77c"/>
  <p:tag name="KSO_WM_UNIT_DECORATE_INFO" val=""/>
  <p:tag name="KSO_WM_UNIT_SM_LIMIT_TYPE" val=""/>
  <p:tag name="KSO_WM_CHIP_FILLAREA_FILL_RULE" val="{&quot;fill_align&quot;:&quot;cm&quot;,&quot;fill_effect&quot;:[],&quot;fill_mode&quot;:&quot;full&quot;,&quot;sacle_strategy&quot;:&quot;stretch&quot;}"/>
  <p:tag name="KSO_WM_ASSEMBLE_CHIP_INDEX" val="907c2dc8c85444939bf785ef8c0f172f"/>
  <p:tag name="KSO_WM_SLIDE_BACKGROUND_TYPE" val="topBottom"/>
</p:tagLst>
</file>

<file path=ppt/tags/tag114.xml><?xml version="1.0" encoding="utf-8"?>
<p:tagLst xmlns:p="http://schemas.openxmlformats.org/presentationml/2006/main">
  <p:tag name="KSO_WM_SLIDE_BACKGROUND_TYPE" val="topBottom"/>
</p:tagLst>
</file>

<file path=ppt/tags/tag115.xml><?xml version="1.0" encoding="utf-8"?>
<p:tagLst xmlns:p="http://schemas.openxmlformats.org/presentationml/2006/main">
  <p:tag name="KSO_WM_SLIDE_BACKGROUND_TYPE" val="topBottom"/>
</p:tagLst>
</file>

<file path=ppt/tags/tag116.xml><?xml version="1.0" encoding="utf-8"?>
<p:tagLst xmlns:p="http://schemas.openxmlformats.org/presentationml/2006/main">
  <p:tag name="KSO_WM_SLIDE_BACKGROUND_TYPE" val="topBottom"/>
</p:tagLst>
</file>

<file path=ppt/tags/tag117.xml><?xml version="1.0" encoding="utf-8"?>
<p:tagLst xmlns:p="http://schemas.openxmlformats.org/presentationml/2006/main">
  <p:tag name="KSO_WM_SLIDE_BACKGROUND_TYPE" val="topBottom"/>
</p:tagLst>
</file>

<file path=ppt/tags/tag118.xml><?xml version="1.0" encoding="utf-8"?>
<p:tagLst xmlns:p="http://schemas.openxmlformats.org/presentationml/2006/main">
  <p:tag name="KSO_WM_SLIDE_BACKGROUND_TYPE" val="topBottom"/>
</p:tagLst>
</file>

<file path=ppt/tags/tag119.xml><?xml version="1.0" encoding="utf-8"?>
<p:tagLst xmlns:p="http://schemas.openxmlformats.org/presentationml/2006/main">
  <p:tag name="KSO_WM_SLIDE_BACKGROUND_TYPE" val="topBotto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2598_5*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c"/>
  <p:tag name="KSO_WM_UNIT_DEC_AREA_ID" val="2967a409b9694b39a501dfb74b5be20d"/>
  <p:tag name="KSO_WM_UNIT_DECORATE_INFO" val=""/>
  <p:tag name="KSO_WM_UNIT_SM_LIMIT_TYPE" val=""/>
  <p:tag name="KSO_WM_CHIP_FILLAREA_FILL_RULE" val="{&quot;fill_align&quot;:&quot;cm&quot;,&quot;fill_effect&quot;:[],&quot;fill_mode&quot;:&quot;full&quot;,&quot;sacle_strategy&quot;:&quot;stretch&quot;}"/>
  <p:tag name="KSO_WM_ASSEMBLE_CHIP_INDEX" val="1eda33e218a24c01ba848d8f1ab2b3d4"/>
  <p:tag name="KSO_WM_SLIDE_BACKGROUND_TYPE" val="bottomTop"/>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7df59e72a7ee4bb0b90010d43f06e0e5"/>
  <p:tag name="KSO_WM_UNIT_DECORATE_INFO" val=""/>
  <p:tag name="KSO_WM_UNIT_SM_LIMIT_TYPE" val=""/>
  <p:tag name="KSO_WM_CHIP_FILLAREA_FILL_RULE" val="{&quot;fill_align&quot;:&quot;cm&quot;,&quot;fill_effect&quot;:[],&quot;fill_mode&quot;:&quot;full&quot;,&quot;sacle_strategy&quot;:&quot;stretch&quot;}"/>
  <p:tag name="KSO_WM_ASSEMBLE_CHIP_INDEX" val="791f8f868b8549b8ac24452fa654c9b2"/>
  <p:tag name="KSO_WM_SLIDE_BACKGROUND_TYPE" val="bottomTop"/>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ef6a0712528f4bf785143d3852553d5a"/>
  <p:tag name="KSO_WM_UNIT_DECORATE_INFO" val=""/>
  <p:tag name="KSO_WM_UNIT_SM_LIMIT_TYPE" val=""/>
  <p:tag name="KSO_WM_CHIP_FILLAREA_FILL_RULE" val="{&quot;fill_align&quot;:&quot;cm&quot;,&quot;fill_effect&quot;:[],&quot;fill_mode&quot;:&quot;full&quot;,&quot;sacle_strategy&quot;:&quot;stretch&quot;}"/>
  <p:tag name="KSO_WM_ASSEMBLE_CHIP_INDEX" val="2e1baaf6b94141058e9ae858704b9749"/>
  <p:tag name="KSO_WM_SLIDE_BACKGROUND_TYPE" val="bottomTop"/>
</p:tagLst>
</file>

<file path=ppt/tags/tag123.xml><?xml version="1.0" encoding="utf-8"?>
<p:tagLst xmlns:p="http://schemas.openxmlformats.org/presentationml/2006/main">
  <p:tag name="KSO_WM_SLIDE_BACKGROUND_TYPE" val="bottomTop"/>
</p:tagLst>
</file>

<file path=ppt/tags/tag124.xml><?xml version="1.0" encoding="utf-8"?>
<p:tagLst xmlns:p="http://schemas.openxmlformats.org/presentationml/2006/main">
  <p:tag name="KSO_WM_SLIDE_BACKGROUND_TYPE" val="bottomTop"/>
</p:tagLst>
</file>

<file path=ppt/tags/tag125.xml><?xml version="1.0" encoding="utf-8"?>
<p:tagLst xmlns:p="http://schemas.openxmlformats.org/presentationml/2006/main">
  <p:tag name="KSO_WM_SLIDE_BACKGROUND_TYPE" val="bottomTop"/>
</p:tagLst>
</file>

<file path=ppt/tags/tag126.xml><?xml version="1.0" encoding="utf-8"?>
<p:tagLst xmlns:p="http://schemas.openxmlformats.org/presentationml/2006/main">
  <p:tag name="KSO_WM_SLIDE_BACKGROUND_TYPE" val="bottomTop"/>
</p:tagLst>
</file>

<file path=ppt/tags/tag127.xml><?xml version="1.0" encoding="utf-8"?>
<p:tagLst xmlns:p="http://schemas.openxmlformats.org/presentationml/2006/main">
  <p:tag name="KSO_WM_SLIDE_BACKGROUND_TYPE" val="bottomTop"/>
</p:tagLst>
</file>

<file path=ppt/tags/tag128.xml><?xml version="1.0" encoding="utf-8"?>
<p:tagLst xmlns:p="http://schemas.openxmlformats.org/presentationml/2006/main">
  <p:tag name="KSO_WM_SLIDE_BACKGROUND_TYPE" val="bottomTop"/>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2598_5*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c"/>
  <p:tag name="KSO_WM_UNIT_DEC_AREA_ID" val="6e59605425894df78a5ca7e97dcc7a3e"/>
  <p:tag name="KSO_WM_UNIT_DECORATE_INFO" val=""/>
  <p:tag name="KSO_WM_UNIT_SM_LIMIT_TYPE" val=""/>
  <p:tag name="KSO_WM_CHIP_FILLAREA_FILL_RULE" val="{&quot;fill_align&quot;:&quot;cm&quot;,&quot;fill_effect&quot;:[],&quot;fill_mode&quot;:&quot;full&quot;,&quot;sacle_strategy&quot;:&quot;stretch&quot;}"/>
  <p:tag name="KSO_WM_ASSEMBLE_CHIP_INDEX" val="975f4e3d1aad4ac385cac4c330c0846e"/>
  <p:tag name="KSO_WM_SLIDE_BACKGROUND_TYPE" val="navigation"/>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b809e5ab62c14104b8a19fd37441ac29"/>
  <p:tag name="KSO_WM_UNIT_DECORATE_INFO" val=""/>
  <p:tag name="KSO_WM_UNIT_SM_LIMIT_TYPE" val=""/>
  <p:tag name="KSO_WM_CHIP_FILLAREA_FILL_RULE" val="{&quot;fill_align&quot;:&quot;cm&quot;,&quot;fill_effect&quot;:[],&quot;fill_mode&quot;:&quot;full&quot;,&quot;sacle_strategy&quot;:&quot;stretch&quot;}"/>
  <p:tag name="KSO_WM_ASSEMBLE_CHIP_INDEX" val="a01eb3afacab48d3817f0c4dbf598754"/>
  <p:tag name="KSO_WM_SLIDE_BACKGROUND_TYPE" val="navigation"/>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96bb621b98114d239432aa5d1a19202b"/>
  <p:tag name="KSO_WM_UNIT_DECORATE_INFO" val=""/>
  <p:tag name="KSO_WM_UNIT_SM_LIMIT_TYPE" val=""/>
  <p:tag name="KSO_WM_CHIP_FILLAREA_FILL_RULE" val="{&quot;fill_align&quot;:&quot;cm&quot;,&quot;fill_effect&quot;:[],&quot;fill_mode&quot;:&quot;full&quot;,&quot;sacle_strategy&quot;:&quot;stretch&quot;}"/>
  <p:tag name="KSO_WM_ASSEMBLE_CHIP_INDEX" val="ed6b6d01f2e14531be50359ff342e202"/>
  <p:tag name="KSO_WM_SLIDE_BACKGROUND_TYPE" val="navigation"/>
</p:tagLst>
</file>

<file path=ppt/tags/tag132.xml><?xml version="1.0" encoding="utf-8"?>
<p:tagLst xmlns:p="http://schemas.openxmlformats.org/presentationml/2006/main">
  <p:tag name="KSO_WM_SLIDE_BACKGROUND_TYPE" val="navigation"/>
</p:tagLst>
</file>

<file path=ppt/tags/tag133.xml><?xml version="1.0" encoding="utf-8"?>
<p:tagLst xmlns:p="http://schemas.openxmlformats.org/presentationml/2006/main">
  <p:tag name="KSO_WM_SLIDE_BACKGROUND_TYPE" val="navigation"/>
</p:tagLst>
</file>

<file path=ppt/tags/tag134.xml><?xml version="1.0" encoding="utf-8"?>
<p:tagLst xmlns:p="http://schemas.openxmlformats.org/presentationml/2006/main">
  <p:tag name="KSO_WM_SLIDE_BACKGROUND_TYPE" val="navigation"/>
</p:tagLst>
</file>

<file path=ppt/tags/tag135.xml><?xml version="1.0" encoding="utf-8"?>
<p:tagLst xmlns:p="http://schemas.openxmlformats.org/presentationml/2006/main">
  <p:tag name="KSO_WM_SLIDE_BACKGROUND_TYPE" val="navigation"/>
</p:tagLst>
</file>

<file path=ppt/tags/tag136.xml><?xml version="1.0" encoding="utf-8"?>
<p:tagLst xmlns:p="http://schemas.openxmlformats.org/presentationml/2006/main">
  <p:tag name="KSO_WM_SLIDE_BACKGROUND_TYPE" val="navigation"/>
</p:tagLst>
</file>

<file path=ppt/tags/tag137.xml><?xml version="1.0" encoding="utf-8"?>
<p:tagLst xmlns:p="http://schemas.openxmlformats.org/presentationml/2006/main">
  <p:tag name="KSO_WM_SLIDE_BACKGROUND_TYPE" val="navigation"/>
</p:tagLst>
</file>

<file path=ppt/tags/tag138.xml><?xml version="1.0" encoding="utf-8"?>
<p:tagLst xmlns:p="http://schemas.openxmlformats.org/presentationml/2006/main">
  <p:tag name="KSO_WM_SLIDE_BACKGROUND_TYPE" val="navigation"/>
</p:tagLst>
</file>

<file path=ppt/tags/tag139.xml><?xml version="1.0" encoding="utf-8"?>
<p:tagLst xmlns:p="http://schemas.openxmlformats.org/presentationml/2006/main">
  <p:tag name="KSO_WM_SLIDE_BACKGROUND_TYPE" val="navigation"/>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2598_5*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c"/>
  <p:tag name="KSO_WM_UNIT_DEC_AREA_ID" val="5da31fed585048ed98cdbf2b38bf6118"/>
  <p:tag name="KSO_WM_UNIT_DECORATE_INFO" val=""/>
  <p:tag name="KSO_WM_UNIT_SM_LIMIT_TYPE" val=""/>
  <p:tag name="KSO_WM_CHIP_FILLAREA_FILL_RULE" val="{&quot;fill_align&quot;:&quot;cm&quot;,&quot;fill_effect&quot;:[],&quot;fill_mode&quot;:&quot;full&quot;,&quot;sacle_strategy&quot;:&quot;stretch&quot;}"/>
  <p:tag name="KSO_WM_ASSEMBLE_CHIP_INDEX" val="7444c40021614b54b364c04ddf445701"/>
  <p:tag name="KSO_WM_SLIDE_BACKGROUND_TYPE" val="belt"/>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009cd762397e47da91dd67dc71b4cd96"/>
  <p:tag name="KSO_WM_UNIT_DECORATE_INFO" val=""/>
  <p:tag name="KSO_WM_UNIT_SM_LIMIT_TYPE" val=""/>
  <p:tag name="KSO_WM_CHIP_FILLAREA_FILL_RULE" val="{&quot;fill_align&quot;:&quot;cm&quot;,&quot;fill_effect&quot;:[],&quot;fill_mode&quot;:&quot;full&quot;,&quot;sacle_strategy&quot;:&quot;stretch&quot;}"/>
  <p:tag name="KSO_WM_ASSEMBLE_CHIP_INDEX" val="2c93332646ab4e8c8d1afc637109404b"/>
  <p:tag name="KSO_WM_SLIDE_BACKGROUND_TYPE" val="belt"/>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88d9ec27cac44a21965bab1002f0b563"/>
  <p:tag name="KSO_WM_UNIT_DECORATE_INFO" val=""/>
  <p:tag name="KSO_WM_UNIT_SM_LIMIT_TYPE" val=""/>
  <p:tag name="KSO_WM_CHIP_FILLAREA_FILL_RULE" val="{&quot;fill_align&quot;:&quot;cm&quot;,&quot;fill_effect&quot;:[],&quot;fill_mode&quot;:&quot;full&quot;,&quot;sacle_strategy&quot;:&quot;stretch&quot;}"/>
  <p:tag name="KSO_WM_ASSEMBLE_CHIP_INDEX" val="9a16203911cf4eb38e1f66cb4bf70a71"/>
  <p:tag name="KSO_WM_SLIDE_BACKGROUND_TYPE" val="belt"/>
</p:tagLst>
</file>

<file path=ppt/tags/tag143.xml><?xml version="1.0" encoding="utf-8"?>
<p:tagLst xmlns:p="http://schemas.openxmlformats.org/presentationml/2006/main">
  <p:tag name="KSO_WM_SLIDE_BACKGROUND_TYPE" val="belt"/>
</p:tagLst>
</file>

<file path=ppt/tags/tag144.xml><?xml version="1.0" encoding="utf-8"?>
<p:tagLst xmlns:p="http://schemas.openxmlformats.org/presentationml/2006/main">
  <p:tag name="KSO_WM_SLIDE_BACKGROUND_TYPE" val="belt"/>
</p:tagLst>
</file>

<file path=ppt/tags/tag145.xml><?xml version="1.0" encoding="utf-8"?>
<p:tagLst xmlns:p="http://schemas.openxmlformats.org/presentationml/2006/main">
  <p:tag name="KSO_WM_SLIDE_BACKGROUND_TYPE" val="belt"/>
</p:tagLst>
</file>

<file path=ppt/tags/tag146.xml><?xml version="1.0" encoding="utf-8"?>
<p:tagLst xmlns:p="http://schemas.openxmlformats.org/presentationml/2006/main">
  <p:tag name="KSO_WM_SLIDE_BACKGROUND_TYPE" val="belt"/>
</p:tagLst>
</file>

<file path=ppt/tags/tag147.xml><?xml version="1.0" encoding="utf-8"?>
<p:tagLst xmlns:p="http://schemas.openxmlformats.org/presentationml/2006/main">
  <p:tag name="KSO_WM_SLIDE_BACKGROUND_TYPE" val="belt"/>
</p:tagLst>
</file>

<file path=ppt/tags/tag148.xml><?xml version="1.0" encoding="utf-8"?>
<p:tagLst xmlns:p="http://schemas.openxmlformats.org/presentationml/2006/main">
  <p:tag name="KSO_WM_TEMPLATE_CATEGORY" val="custom"/>
  <p:tag name="KSO_WM_TEMPLATE_INDEX" val="20202598"/>
</p:tagLst>
</file>

<file path=ppt/tags/tag149.xml><?xml version="1.0" encoding="utf-8"?>
<p:tagLst xmlns:p="http://schemas.openxmlformats.org/presentationml/2006/main">
  <p:tag name="KSO_WM_TEMPLATE_CATEGORY" val="custom"/>
  <p:tag name="KSO_WM_TEMPLATE_INDEX" val="20202598"/>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BEAUTIFY_FLAG" val="#wm#"/>
  <p:tag name="KSO_WM_TAG_VERSION" val="1.0"/>
  <p:tag name="KSO_WM_TEMPLATE_CATEGORY" val="custom"/>
  <p:tag name="KSO_WM_TEMPLATE_INDEX" val="20202598"/>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1"/>
  <p:tag name="KSO_WM_UNIT_ID" val="chip20202598_1*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8"/>
  <p:tag name="KSO_WM_UNIT_DEC_AREA_ID" val="6aa2cf3717494f1fa031b235ee5c6192"/>
  <p:tag name="KSO_WM_UNIT_DECORATE_INFO" val=""/>
  <p:tag name="KSO_WM_UNIT_SM_LIMIT_TYPE" val=""/>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11f0fd89c9d747c8987f7e5e7486af53"/>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98_1*a*1"/>
  <p:tag name="KSO_WM_TEMPLATE_CATEGORY" val="custom"/>
  <p:tag name="KSO_WM_TEMPLATE_INDEX" val="20202598"/>
  <p:tag name="KSO_WM_UNIT_LAYERLEVEL" val="1"/>
  <p:tag name="KSO_WM_TAG_VERSION" val="1.0"/>
  <p:tag name="KSO_WM_BEAUTIFY_FLAG" val="#wm#"/>
  <p:tag name="KSO_WM_UNIT_ISCONTENTSTITLE" val="0"/>
  <p:tag name="KSO_WM_UNIT_NOCLEAR" val="0"/>
  <p:tag name="KSO_WM_UNIT_VALUE" val="18"/>
  <p:tag name="KSO_WM_UNIT_TYPE" val="a"/>
  <p:tag name="KSO_WM_UNIT_INDEX" val="1"/>
  <p:tag name="KSO_WM_UNIT_ISNUMDGMTITLE" val="0"/>
  <p:tag name="KSO_WM_UNIT_PRESET_TEXT" val="点赞新中国 昂扬新时代"/>
  <p:tag name="KSO_WM_UNIT_BLOCK" val="0"/>
  <p:tag name="KSO_WM_UNIT_DEC_AREA_ID" val="bd2ca10138f24ff3ac281ea334bb2efb"/>
  <p:tag name="KSO_WM_UNIT_DEFAULT_FONT" val="24;60;4"/>
  <p:tag name="KSO_WM_CHIP_GROUPID" val="5f2a1c7c45e1f15ec24fe41c"/>
  <p:tag name="KSO_WM_CHIP_XID" val="5f2a1c7c45e1f15ec24fe41d"/>
  <p:tag name="KSO_WM_CHIP_FILLAREA_FILL_RULE" val="{&quot;fill_align&quot;:&quot;cm&quot;,&quot;fill_mode&quot;:&quot;adaptive&quot;,&quot;sacle_strategy&quot;:&quot;smart&quot;}"/>
  <p:tag name="KSO_WM_ASSEMBLE_CHIP_INDEX" val="d1afe29027134450b7cbd32def7595db"/>
  <p:tag name="KSO_WM_UNIT_TEXT_FILL_FORE_SCHEMECOLOR_INDEX_BRIGHTNESS" val="0.15"/>
  <p:tag name="KSO_WM_UNIT_TEXT_FILL_FORE_SCHEMECOLOR_INDEX" val="13"/>
  <p:tag name="KSO_WM_UNIT_TEXT_FILL_TYPE" val="1"/>
  <p:tag name="KSO_WM_TEMPLATE_ASSEMBLE_XID" val="5fa2046e58547e52881da4ec"/>
  <p:tag name="KSO_WM_TEMPLATE_ASSEMBLE_GROUPID" val="5fa1003d58547e52881d4087"/>
</p:tagLst>
</file>

<file path=ppt/tags/tag153.xml><?xml version="1.0" encoding="utf-8"?>
<p:tagLst xmlns:p="http://schemas.openxmlformats.org/presentationml/2006/main">
  <p:tag name="KSO_WM_UNIT_ISCONTENTSTITLE" val="0"/>
  <p:tag name="KSO_WM_UNIT_NOCLEAR" val="0"/>
  <p:tag name="KSO_WM_UNIT_VALUE" val="78"/>
  <p:tag name="KSO_WM_UNIT_HIGHLIGHT" val="0"/>
  <p:tag name="KSO_WM_UNIT_COMPATIBLE" val="0"/>
  <p:tag name="KSO_WM_UNIT_DIAGRAM_ISNUMVISUAL" val="0"/>
  <p:tag name="KSO_WM_UNIT_DIAGRAM_ISREFERUNIT" val="0"/>
  <p:tag name="KSO_WM_UNIT_TYPE" val="b"/>
  <p:tag name="KSO_WM_UNIT_INDEX" val="1"/>
  <p:tag name="KSO_WM_UNIT_ID" val="custom20202598_1*b*1"/>
  <p:tag name="KSO_WM_TEMPLATE_CATEGORY" val="custom"/>
  <p:tag name="KSO_WM_TEMPLATE_INDEX" val="20202598"/>
  <p:tag name="KSO_WM_UNIT_LAYERLEVEL" val="1"/>
  <p:tag name="KSO_WM_TAG_VERSION" val="1.0"/>
  <p:tag name="KSO_WM_BEAUTIFY_FLAG" val="#wm#"/>
  <p:tag name="KSO_WM_UNIT_ISNUMDGMTITLE" val="0"/>
  <p:tag name="KSO_WM_UNIT_PRESET_TEXT" val="单击此处输入你的副标题，请尽量言简意赅的阐述观点。"/>
  <p:tag name="KSO_WM_UNIT_BLOCK" val="0"/>
  <p:tag name="KSO_WM_UNIT_DEC_AREA_ID" val="deeb8d49a24b45a181b61a9f9995df3d"/>
  <p:tag name="KSO_WM_UNIT_DEFAULT_FONT" val="18;24;2"/>
  <p:tag name="KSO_WM_CHIP_GROUPID" val="5f2a1c7c45e1f15ec24fe41c"/>
  <p:tag name="KSO_WM_CHIP_XID" val="5f2a1c7c45e1f15ec24fe41d"/>
  <p:tag name="KSO_WM_CHIP_FILLAREA_FILL_RULE" val="{&quot;fill_align&quot;:&quot;cm&quot;,&quot;fill_mode&quot;:&quot;adaptive&quot;,&quot;sacle_strategy&quot;:&quot;smart&quot;}"/>
  <p:tag name="KSO_WM_ASSEMBLE_CHIP_INDEX" val="d1afe29027134450b7cbd32def7595db"/>
  <p:tag name="KSO_WM_UNIT_TEXT_FILL_FORE_SCHEMECOLOR_INDEX_BRIGHTNESS" val="0.35"/>
  <p:tag name="KSO_WM_UNIT_TEXT_FILL_FORE_SCHEMECOLOR_INDEX" val="13"/>
  <p:tag name="KSO_WM_UNIT_TEXT_FILL_TYPE" val="1"/>
  <p:tag name="KSO_WM_TEMPLATE_ASSEMBLE_XID" val="5fa2046e58547e52881da4ec"/>
  <p:tag name="KSO_WM_TEMPLATE_ASSEMBLE_GROUPID" val="5fa1003d58547e52881d4087"/>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4a2fb93cf2c144b6b6187f3201461454"/>
  <p:tag name="KSO_WM_UNIT_DECORATE_INFO" val=""/>
  <p:tag name="KSO_WM_UNIT_SM_LIMIT_TYPE" val=""/>
  <p:tag name="KSO_WM_CHIP_FILLAREA_FILL_RULE" val="{&quot;fill_align&quot;:&quot;cm&quot;,&quot;fill_effect&quot;:[],&quot;fill_mode&quot;:&quot;full&quot;,&quot;sacle_strategy&quot;:&quot;stretch&quot;}"/>
  <p:tag name="KSO_WM_ASSEMBLE_CHIP_INDEX" val="673cf85f80f94c33a98d406aac1b5378"/>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d453d9ff14724e1582e928f1a42e8048"/>
  <p:tag name="KSO_WM_UNIT_DECORATE_INFO" val=""/>
  <p:tag name="KSO_WM_UNIT_SM_LIMIT_TYPE" val=""/>
  <p:tag name="KSO_WM_CHIP_FILLAREA_FILL_RULE" val="{&quot;fill_align&quot;:&quot;cm&quot;,&quot;fill_effect&quot;:[],&quot;fill_mode&quot;:&quot;full&quot;,&quot;sacle_strategy&quot;:&quot;stretch&quot;}"/>
  <p:tag name="KSO_WM_ASSEMBLE_CHIP_INDEX" val="45df1c5002934f41833d3ca185fb5e80"/>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2*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9"/>
  <p:tag name="KSO_WM_UNIT_DEC_AREA_ID" val="2c7521d3fb0d4f7aab42836f97763654"/>
  <p:tag name="KSO_WM_UNIT_DECORATE_INFO" val=""/>
  <p:tag name="KSO_WM_UNIT_SM_LIMIT_TYPE" val=""/>
  <p:tag name="KSO_WM_CHIP_FILLAREA_FILL_RULE" val="{&quot;fill_align&quot;:&quot;lm&quot;,&quot;fill_effect&quot;:[],&quot;fill_mode&quot;:&quot;adaptive&quot;,&quot;sacle_strategy&quot;:&quot;stretch&quot;}"/>
  <p:tag name="KSO_WM_ASSEMBLE_CHIP_INDEX" val="a346c633da7d41eeaf48f168df0403e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185ee95f77c3403ca9a02628e891e52a"/>
  <p:tag name="KSO_WM_UNIT_DECORATE_INFO" val=""/>
  <p:tag name="KSO_WM_UNIT_SM_LIMIT_TYPE" val=""/>
  <p:tag name="KSO_WM_CHIP_FILLAREA_FILL_RULE" val="{&quot;fill_align&quot;:&quot;cm&quot;,&quot;fill_effect&quot;:[],&quot;fill_mode&quot;:&quot;full&quot;,&quot;sacle_strategy&quot;:&quot;stretch&quot;}"/>
  <p:tag name="KSO_WM_ASSEMBLE_CHIP_INDEX" val="a08c11f19cd449049a9eaaf25910adb5"/>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8dc792c766614be6a5a28ed6e1028bea"/>
  <p:tag name="KSO_WM_UNIT_DECORATE_INFO" val=""/>
  <p:tag name="KSO_WM_UNIT_SM_LIMIT_TYPE" val=""/>
  <p:tag name="KSO_WM_CHIP_FILLAREA_FILL_RULE" val="{&quot;fill_align&quot;:&quot;cm&quot;,&quot;fill_effect&quot;:[],&quot;fill_mode&quot;:&quot;full&quot;,&quot;sacle_strategy&quot;:&quot;stretch&quot;}"/>
  <p:tag name="KSO_WM_ASSEMBLE_CHIP_INDEX" val="db1d3d89dd4a4eb983fdea9efa61f750"/>
</p:tagLst>
</file>

<file path=ppt/tags/tag159.xml><?xml version="1.0" encoding="utf-8"?>
<p:tagLst xmlns:p="http://schemas.openxmlformats.org/presentationml/2006/main">
  <p:tag name="KSO_WM_UNIT_ISCONTENTSTITLE" val="0"/>
  <p:tag name="KSO_WM_UNIT_ISNUMDGMTITLE" val="0"/>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02598_1*b*1"/>
  <p:tag name="KSO_WM_TEMPLATE_CATEGORY" val="custom"/>
  <p:tag name="KSO_WM_TEMPLATE_INDEX" val="20202598"/>
  <p:tag name="KSO_WM_UNIT_LAYERLEVEL" val="1"/>
  <p:tag name="KSO_WM_TAG_VERSION" val="1.0"/>
  <p:tag name="KSO_WM_BEAUTIFY_FLAG" val="#wm#"/>
  <p:tag name="KSO_WM_UNIT_PRESET_TEXT" val="单击此处添加副标题内容"/>
  <p:tag name="KSO_WM_UNIT_DEFAULT_FONT" val="14;18;2"/>
  <p:tag name="KSO_WM_UNIT_BLOCK" val="0"/>
  <p:tag name="KSO_WM_UNIT_DEC_AREA_ID" val="6576606efccb4f6b89d5f1c37358f201"/>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19b9452f09c44af6af73e86bfda2cfec"/>
  <p:tag name="KSO_WM_UNIT_TEXT_FILL_FORE_SCHEMECOLOR_INDEX_BRIGHTNESS" val="0.35"/>
  <p:tag name="KSO_WM_UNIT_TEXT_FILL_FORE_SCHEMECOLOR_INDEX" val="13"/>
  <p:tag name="KSO_WM_UNIT_TEXT_FILL_TYPE" val="1"/>
  <p:tag name="KSO_WM_TEMPLATE_ASSEMBLE_XID" val="5fa2046e58547e52881da4dc"/>
  <p:tag name="KSO_WM_TEMPLATE_ASSEMBLE_GROUPID" val="5fa1003d58547e52881d4087"/>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2598_1*a*1"/>
  <p:tag name="KSO_WM_TEMPLATE_CATEGORY" val="custom"/>
  <p:tag name="KSO_WM_TEMPLATE_INDEX" val="20202598"/>
  <p:tag name="KSO_WM_UNIT_LAYERLEVEL" val="1"/>
  <p:tag name="KSO_WM_TAG_VERSION" val="1.0"/>
  <p:tag name="KSO_WM_BEAUTIFY_FLAG" val="#wm#"/>
  <p:tag name="KSO_WM_UNIT_PRESET_TEXT" val="单击添加大标题"/>
  <p:tag name="KSO_WM_UNIT_DEFAULT_FONT" val="40;56;4"/>
  <p:tag name="KSO_WM_UNIT_BLOCK" val="0"/>
  <p:tag name="KSO_WM_UNIT_DEC_AREA_ID" val="8f142c553de54159b394ce7a84038905"/>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19b9452f09c44af6af73e86bfda2cfec"/>
  <p:tag name="KSO_WM_UNIT_TEXT_FILL_FORE_SCHEMECOLOR_INDEX_BRIGHTNESS" val="0.15"/>
  <p:tag name="KSO_WM_UNIT_TEXT_FILL_FORE_SCHEMECOLOR_INDEX" val="13"/>
  <p:tag name="KSO_WM_UNIT_TEXT_FILL_TYPE" val="1"/>
  <p:tag name="KSO_WM_TEMPLATE_ASSEMBLE_XID" val="5fa2046e58547e52881da4dc"/>
  <p:tag name="KSO_WM_TEMPLATE_ASSEMBLE_GROUPID" val="5fa1003d58547e52881d4087"/>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4a2fb93cf2c144b6b6187f3201461454"/>
  <p:tag name="KSO_WM_UNIT_DECORATE_INFO" val=""/>
  <p:tag name="KSO_WM_UNIT_SM_LIMIT_TYPE" val=""/>
  <p:tag name="KSO_WM_CHIP_FILLAREA_FILL_RULE" val="{&quot;fill_align&quot;:&quot;cm&quot;,&quot;fill_effect&quot;:[],&quot;fill_mode&quot;:&quot;full&quot;,&quot;sacle_strategy&quot;:&quot;stretch&quot;}"/>
  <p:tag name="KSO_WM_ASSEMBLE_CHIP_INDEX" val="673cf85f80f94c33a98d406aac1b5378"/>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d453d9ff14724e1582e928f1a42e8048"/>
  <p:tag name="KSO_WM_UNIT_DECORATE_INFO" val=""/>
  <p:tag name="KSO_WM_UNIT_SM_LIMIT_TYPE" val=""/>
  <p:tag name="KSO_WM_CHIP_FILLAREA_FILL_RULE" val="{&quot;fill_align&quot;:&quot;cm&quot;,&quot;fill_effect&quot;:[],&quot;fill_mode&quot;:&quot;full&quot;,&quot;sacle_strategy&quot;:&quot;stretch&quot;}"/>
  <p:tag name="KSO_WM_ASSEMBLE_CHIP_INDEX" val="45df1c5002934f41833d3ca185fb5e80"/>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4a2fb93cf2c144b6b6187f3201461454"/>
  <p:tag name="KSO_WM_UNIT_DECORATE_INFO" val=""/>
  <p:tag name="KSO_WM_UNIT_SM_LIMIT_TYPE" val=""/>
  <p:tag name="KSO_WM_CHIP_FILLAREA_FILL_RULE" val="{&quot;fill_align&quot;:&quot;cm&quot;,&quot;fill_effect&quot;:[],&quot;fill_mode&quot;:&quot;full&quot;,&quot;sacle_strategy&quot;:&quot;stretch&quot;}"/>
  <p:tag name="KSO_WM_ASSEMBLE_CHIP_INDEX" val="673cf85f80f94c33a98d406aac1b5378"/>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d453d9ff14724e1582e928f1a42e8048"/>
  <p:tag name="KSO_WM_UNIT_DECORATE_INFO" val=""/>
  <p:tag name="KSO_WM_UNIT_SM_LIMIT_TYPE" val=""/>
  <p:tag name="KSO_WM_CHIP_FILLAREA_FILL_RULE" val="{&quot;fill_align&quot;:&quot;cm&quot;,&quot;fill_effect&quot;:[],&quot;fill_mode&quot;:&quot;full&quot;,&quot;sacle_strategy&quot;:&quot;stretch&quot;}"/>
  <p:tag name="KSO_WM_ASSEMBLE_CHIP_INDEX" val="45df1c5002934f41833d3ca185fb5e80"/>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2*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9"/>
  <p:tag name="KSO_WM_UNIT_DEC_AREA_ID" val="c0c16ce0b2654a0aaaf521ef43d6b399"/>
  <p:tag name="KSO_WM_UNIT_DECORATE_INFO" val=""/>
  <p:tag name="KSO_WM_UNIT_SM_LIMIT_TYPE" val=""/>
  <p:tag name="KSO_WM_CHIP_FILLAREA_FILL_RULE" val="{&quot;fill_align&quot;:&quot;lm&quot;,&quot;fill_effect&quot;:[],&quot;fill_mode&quot;:&quot;adaptive&quot;,&quot;sacle_strategy&quot;:&quot;stretch&quot;}"/>
  <p:tag name="KSO_WM_ASSEMBLE_CHIP_INDEX" val="0f238d45f21141028292e94c6208be8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cfdc390c138d482990a9ca443cf1a99e"/>
  <p:tag name="KSO_WM_UNIT_DECORATE_INFO" val=""/>
  <p:tag name="KSO_WM_UNIT_SM_LIMIT_TYPE" val=""/>
  <p:tag name="KSO_WM_CHIP_FILLAREA_FILL_RULE" val="{&quot;fill_align&quot;:&quot;cm&quot;,&quot;fill_effect&quot;:[],&quot;fill_mode&quot;:&quot;full&quot;,&quot;sacle_strategy&quot;:&quot;stretch&quot;}"/>
  <p:tag name="KSO_WM_ASSEMBLE_CHIP_INDEX" val="5d9fc438ca83480d9e1df48b60f00c57"/>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4a2fb93cf2c144b6b6187f3201461454"/>
  <p:tag name="KSO_WM_UNIT_DECORATE_INFO" val=""/>
  <p:tag name="KSO_WM_UNIT_SM_LIMIT_TYPE" val=""/>
  <p:tag name="KSO_WM_CHIP_FILLAREA_FILL_RULE" val="{&quot;fill_align&quot;:&quot;cm&quot;,&quot;fill_effect&quot;:[],&quot;fill_mode&quot;:&quot;full&quot;,&quot;sacle_strategy&quot;:&quot;stretch&quot;}"/>
  <p:tag name="KSO_WM_ASSEMBLE_CHIP_INDEX" val="673cf85f80f94c33a98d406aac1b5378"/>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d453d9ff14724e1582e928f1a42e8048"/>
  <p:tag name="KSO_WM_UNIT_DECORATE_INFO" val=""/>
  <p:tag name="KSO_WM_UNIT_SM_LIMIT_TYPE" val=""/>
  <p:tag name="KSO_WM_CHIP_FILLAREA_FILL_RULE" val="{&quot;fill_align&quot;:&quot;cm&quot;,&quot;fill_effect&quot;:[],&quot;fill_mode&quot;:&quot;full&quot;,&quot;sacle_strategy&quot;:&quot;stretch&quot;}"/>
  <p:tag name="KSO_WM_ASSEMBLE_CHIP_INDEX" val="45df1c5002934f41833d3ca185fb5e80"/>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4a2fb93cf2c144b6b6187f3201461454"/>
  <p:tag name="KSO_WM_UNIT_DECORATE_INFO" val=""/>
  <p:tag name="KSO_WM_UNIT_SM_LIMIT_TYPE" val=""/>
  <p:tag name="KSO_WM_CHIP_FILLAREA_FILL_RULE" val="{&quot;fill_align&quot;:&quot;cm&quot;,&quot;fill_effect&quot;:[],&quot;fill_mode&quot;:&quot;full&quot;,&quot;sacle_strategy&quot;:&quot;stretch&quot;}"/>
  <p:tag name="KSO_WM_ASSEMBLE_CHIP_INDEX" val="673cf85f80f94c33a98d406aac1b5378"/>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d453d9ff14724e1582e928f1a42e8048"/>
  <p:tag name="KSO_WM_UNIT_DECORATE_INFO" val=""/>
  <p:tag name="KSO_WM_UNIT_SM_LIMIT_TYPE" val=""/>
  <p:tag name="KSO_WM_CHIP_FILLAREA_FILL_RULE" val="{&quot;fill_align&quot;:&quot;cm&quot;,&quot;fill_effect&quot;:[],&quot;fill_mode&quot;:&quot;full&quot;,&quot;sacle_strategy&quot;:&quot;stretch&quot;}"/>
  <p:tag name="KSO_WM_ASSEMBLE_CHIP_INDEX" val="45df1c5002934f41833d3ca185fb5e80"/>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4a2fb93cf2c144b6b6187f3201461454"/>
  <p:tag name="KSO_WM_UNIT_DECORATE_INFO" val=""/>
  <p:tag name="KSO_WM_UNIT_SM_LIMIT_TYPE" val=""/>
  <p:tag name="KSO_WM_CHIP_FILLAREA_FILL_RULE" val="{&quot;fill_align&quot;:&quot;cm&quot;,&quot;fill_effect&quot;:[],&quot;fill_mode&quot;:&quot;full&quot;,&quot;sacle_strategy&quot;:&quot;stretch&quot;}"/>
  <p:tag name="KSO_WM_ASSEMBLE_CHIP_INDEX" val="673cf85f80f94c33a98d406aac1b5378"/>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d453d9ff14724e1582e928f1a42e8048"/>
  <p:tag name="KSO_WM_UNIT_DECORATE_INFO" val=""/>
  <p:tag name="KSO_WM_UNIT_SM_LIMIT_TYPE" val=""/>
  <p:tag name="KSO_WM_CHIP_FILLAREA_FILL_RULE" val="{&quot;fill_align&quot;:&quot;cm&quot;,&quot;fill_effect&quot;:[],&quot;fill_mode&quot;:&quot;full&quot;,&quot;sacle_strategy&quot;:&quot;stretch&quot;}"/>
  <p:tag name="KSO_WM_ASSEMBLE_CHIP_INDEX" val="45df1c5002934f41833d3ca185fb5e80"/>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1"/>
  <p:tag name="KSO_WM_UNIT_ID" val="chip20202598_1*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8"/>
  <p:tag name="KSO_WM_UNIT_DEC_AREA_ID" val="6aa2cf3717494f1fa031b235ee5c6192"/>
  <p:tag name="KSO_WM_UNIT_DECORATE_INFO" val=""/>
  <p:tag name="KSO_WM_UNIT_SM_LIMIT_TYPE" val=""/>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11f0fd89c9d747c8987f7e5e7486af53"/>
</p:tagLst>
</file>

<file path=ppt/tags/tag174.xml><?xml version="1.0" encoding="utf-8"?>
<p:tagLst xmlns:p="http://schemas.openxmlformats.org/presentationml/2006/main">
  <p:tag name="KSO_WM_UNIT_ISCONTENTSTITLE" val="0"/>
  <p:tag name="KSO_WM_UNIT_ISNUMDGMTITLE" val="0"/>
  <p:tag name="KSO_WM_UNIT_NOCLEAR" val="0"/>
  <p:tag name="KSO_WM_UNIT_VALUE" val="102"/>
  <p:tag name="KSO_WM_UNIT_HIGHLIGHT" val="0"/>
  <p:tag name="KSO_WM_UNIT_COMPATIBLE" val="0"/>
  <p:tag name="KSO_WM_UNIT_DIAGRAM_ISNUMVISUAL" val="0"/>
  <p:tag name="KSO_WM_UNIT_DIAGRAM_ISREFERUNIT" val="0"/>
  <p:tag name="KSO_WM_UNIT_TYPE" val="b"/>
  <p:tag name="KSO_WM_UNIT_INDEX" val="1"/>
  <p:tag name="KSO_WM_UNIT_ID" val="custom20202598_1*b*1"/>
  <p:tag name="KSO_WM_TEMPLATE_CATEGORY" val="custom"/>
  <p:tag name="KSO_WM_TEMPLATE_INDEX" val="20202598"/>
  <p:tag name="KSO_WM_UNIT_LAYERLEVEL" val="1"/>
  <p:tag name="KSO_WM_TAG_VERSION" val="1.0"/>
  <p:tag name="KSO_WM_BEAUTIFY_FLAG" val="#wm#"/>
  <p:tag name="KSO_WM_UNIT_PRESET_TEXT" val="单击此处添加副标题内容"/>
  <p:tag name="KSO_WM_UNIT_DEFAULT_FONT" val="18;24;2"/>
  <p:tag name="KSO_WM_UNIT_BLOCK" val="0"/>
  <p:tag name="KSO_WM_UNIT_DEC_AREA_ID" val="90965649978a4221893e5337fdfff367"/>
  <p:tag name="KSO_WM_CHIP_GROUPID" val="5ebe4d230ac41c4a0a525649"/>
  <p:tag name="KSO_WM_CHIP_XID" val="5ebe4d230ac41c4a0a52564a"/>
  <p:tag name="KSO_WM_CHIP_FILLAREA_FILL_RULE" val="{&quot;fill_align&quot;:&quot;cm&quot;,&quot;fill_mode&quot;:&quot;adaptive&quot;,&quot;sacle_strategy&quot;:&quot;smart&quot;}"/>
  <p:tag name="KSO_WM_ASSEMBLE_CHIP_INDEX" val="b16e741410bf4ded82deb15980a3856f"/>
  <p:tag name="KSO_WM_UNIT_TEXT_FILL_FORE_SCHEMECOLOR_INDEX_BRIGHTNESS" val="0.35"/>
  <p:tag name="KSO_WM_UNIT_TEXT_FILL_FORE_SCHEMECOLOR_INDEX" val="13"/>
  <p:tag name="KSO_WM_UNIT_TEXT_FILL_TYPE" val="1"/>
  <p:tag name="KSO_WM_TEMPLATE_ASSEMBLE_XID" val="5fa2046e58547e52881da511"/>
  <p:tag name="KSO_WM_TEMPLATE_ASSEMBLE_GROUPID" val="5fa1003d58547e52881d4087"/>
</p:tagLst>
</file>

<file path=ppt/tags/tag175.xml><?xml version="1.0" encoding="utf-8"?>
<p:tagLst xmlns:p="http://schemas.openxmlformats.org/presentationml/2006/main">
  <p:tag name="KSO_WM_UNIT_ISCONTENTSTITLE" val="0"/>
  <p:tag name="KSO_WM_UNIT_ISNUMDGMTITLE" val="0"/>
  <p:tag name="KSO_WM_UNIT_NOCLEAR" val="1"/>
  <p:tag name="KSO_WM_UNIT_VALUE" val="18"/>
  <p:tag name="KSO_WM_UNIT_HIGHLIGHT" val="0"/>
  <p:tag name="KSO_WM_UNIT_COMPATIBLE" val="0"/>
  <p:tag name="KSO_WM_UNIT_DIAGRAM_ISNUMVISUAL" val="0"/>
  <p:tag name="KSO_WM_UNIT_DIAGRAM_ISREFERUNIT" val="0"/>
  <p:tag name="KSO_WM_UNIT_TYPE" val="a"/>
  <p:tag name="KSO_WM_UNIT_INDEX" val="1"/>
  <p:tag name="KSO_WM_UNIT_ID" val="custom20202598_1*a*1"/>
  <p:tag name="KSO_WM_TEMPLATE_CATEGORY" val="custom"/>
  <p:tag name="KSO_WM_TEMPLATE_INDEX" val="20202598"/>
  <p:tag name="KSO_WM_UNIT_LAYERLEVEL" val="1"/>
  <p:tag name="KSO_WM_TAG_VERSION" val="1.0"/>
  <p:tag name="KSO_WM_BEAUTIFY_FLAG" val="#wm#"/>
  <p:tag name="KSO_WM_UNIT_PRESET_TEXT" val="谢谢观看"/>
  <p:tag name="KSO_WM_UNIT_DEFAULT_FONT" val="60;74;4"/>
  <p:tag name="KSO_WM_UNIT_BLOCK" val="0"/>
  <p:tag name="KSO_WM_UNIT_DEC_AREA_ID" val="0485e61f68774d078a5dbb612deb363a"/>
  <p:tag name="KSO_WM_CHIP_GROUPID" val="5ebe4d230ac41c4a0a525649"/>
  <p:tag name="KSO_WM_CHIP_XID" val="5ebe4d230ac41c4a0a52564a"/>
  <p:tag name="KSO_WM_CHIP_FILLAREA_FILL_RULE" val="{&quot;fill_align&quot;:&quot;cm&quot;,&quot;fill_mode&quot;:&quot;adaptive&quot;,&quot;sacle_strategy&quot;:&quot;smart&quot;}"/>
  <p:tag name="KSO_WM_ASSEMBLE_CHIP_INDEX" val="b16e741410bf4ded82deb15980a3856f"/>
  <p:tag name="KSO_WM_UNIT_TEXT_FILL_FORE_SCHEMECOLOR_INDEX_BRIGHTNESS" val="0.15"/>
  <p:tag name="KSO_WM_UNIT_TEXT_FILL_FORE_SCHEMECOLOR_INDEX" val="13"/>
  <p:tag name="KSO_WM_UNIT_TEXT_FILL_TYPE" val="1"/>
  <p:tag name="KSO_WM_TEMPLATE_ASSEMBLE_XID" val="5fa2046e58547e52881da511"/>
  <p:tag name="KSO_WM_TEMPLATE_ASSEMBLE_GROUPID" val="5fa1003d58547e52881d4087"/>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4a2fb93cf2c144b6b6187f3201461454"/>
  <p:tag name="KSO_WM_UNIT_DECORATE_INFO" val=""/>
  <p:tag name="KSO_WM_UNIT_SM_LIMIT_TYPE" val=""/>
  <p:tag name="KSO_WM_CHIP_FILLAREA_FILL_RULE" val="{&quot;fill_align&quot;:&quot;cm&quot;,&quot;fill_effect&quot;:[],&quot;fill_mode&quot;:&quot;full&quot;,&quot;sacle_strategy&quot;:&quot;stretch&quot;}"/>
  <p:tag name="KSO_WM_ASSEMBLE_CHIP_INDEX" val="673cf85f80f94c33a98d406aac1b5378"/>
  <p:tag name="KSO_WM_SLIDE_BACKGROUND_TYPE" val="general"/>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d453d9ff14724e1582e928f1a42e8048"/>
  <p:tag name="KSO_WM_UNIT_DECORATE_INFO" val=""/>
  <p:tag name="KSO_WM_UNIT_SM_LIMIT_TYPE" val=""/>
  <p:tag name="KSO_WM_CHIP_FILLAREA_FILL_RULE" val="{&quot;fill_align&quot;:&quot;cm&quot;,&quot;fill_effect&quot;:[],&quot;fill_mode&quot;:&quot;full&quot;,&quot;sacle_strategy&quot;:&quot;stretch&quot;}"/>
  <p:tag name="KSO_WM_ASSEMBLE_CHIP_INDEX" val="45df1c5002934f41833d3ca185fb5e80"/>
  <p:tag name="KSO_WM_SLIDE_BACKGROUND_TYPE" val="general"/>
</p:tagLst>
</file>

<file path=ppt/tags/tag178.xml><?xml version="1.0" encoding="utf-8"?>
<p:tagLst xmlns:p="http://schemas.openxmlformats.org/presentationml/2006/main">
  <p:tag name="KSO_WM_SLIDE_BACKGROUND_TYPE" val="general"/>
</p:tagLst>
</file>

<file path=ppt/tags/tag179.xml><?xml version="1.0" encoding="utf-8"?>
<p:tagLst xmlns:p="http://schemas.openxmlformats.org/presentationml/2006/main">
  <p:tag name="KSO_WM_SLIDE_BACKGROUND_TYPE" val="general"/>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SLIDE_BACKGROUND_TYPE" val="general"/>
</p:tagLst>
</file>

<file path=ppt/tags/tag181.xml><?xml version="1.0" encoding="utf-8"?>
<p:tagLst xmlns:p="http://schemas.openxmlformats.org/presentationml/2006/main">
  <p:tag name="KSO_WM_SLIDE_BACKGROUND_TYPE" val="general"/>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2598_5*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c"/>
  <p:tag name="KSO_WM_UNIT_DEC_AREA_ID" val="eecaf0dd98754f1ca07dfc198715ec47"/>
  <p:tag name="KSO_WM_UNIT_DECORATE_INFO" val=""/>
  <p:tag name="KSO_WM_UNIT_SM_LIMIT_TYPE" val=""/>
  <p:tag name="KSO_WM_CHIP_FILLAREA_FILL_RULE" val="{&quot;fill_align&quot;:&quot;cm&quot;,&quot;fill_effect&quot;:[],&quot;fill_mode&quot;:&quot;full&quot;,&quot;sacle_strategy&quot;:&quot;stretch&quot;}"/>
  <p:tag name="KSO_WM_ASSEMBLE_CHIP_INDEX" val="73e8ef96cb814b319014c884d0f2474c"/>
  <p:tag name="KSO_WM_SLIDE_BACKGROUND_TYPE" val="frame"/>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a10520935d464314a26e13393ddc2755"/>
  <p:tag name="KSO_WM_UNIT_DECORATE_INFO" val=""/>
  <p:tag name="KSO_WM_UNIT_SM_LIMIT_TYPE" val=""/>
  <p:tag name="KSO_WM_CHIP_FILLAREA_FILL_RULE" val="{&quot;fill_align&quot;:&quot;cm&quot;,&quot;fill_effect&quot;:[],&quot;fill_mode&quot;:&quot;full&quot;,&quot;sacle_strategy&quot;:&quot;stretch&quot;}"/>
  <p:tag name="KSO_WM_ASSEMBLE_CHIP_INDEX" val="098460b272894eee99f94387049ef094"/>
  <p:tag name="KSO_WM_SLIDE_BACKGROUND_TYPE" val="frame"/>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e5e4ae6209e54224ad405e7645182849"/>
  <p:tag name="KSO_WM_UNIT_DECORATE_INFO" val=""/>
  <p:tag name="KSO_WM_UNIT_SM_LIMIT_TYPE" val=""/>
  <p:tag name="KSO_WM_CHIP_FILLAREA_FILL_RULE" val="{&quot;fill_align&quot;:&quot;cm&quot;,&quot;fill_effect&quot;:[],&quot;fill_mode&quot;:&quot;full&quot;,&quot;sacle_strategy&quot;:&quot;stretch&quot;}"/>
  <p:tag name="KSO_WM_ASSEMBLE_CHIP_INDEX" val="9900ca2de8dc41ca88f6452b52c04fdb"/>
  <p:tag name="KSO_WM_SLIDE_BACKGROUND_TYPE" val="frame"/>
</p:tagLst>
</file>

<file path=ppt/tags/tag185.xml><?xml version="1.0" encoding="utf-8"?>
<p:tagLst xmlns:p="http://schemas.openxmlformats.org/presentationml/2006/main">
  <p:tag name="KSO_WM_SLIDE_BACKGROUND_TYPE" val="frame"/>
</p:tagLst>
</file>

<file path=ppt/tags/tag186.xml><?xml version="1.0" encoding="utf-8"?>
<p:tagLst xmlns:p="http://schemas.openxmlformats.org/presentationml/2006/main">
  <p:tag name="KSO_WM_SLIDE_BACKGROUND_TYPE" val="frame"/>
</p:tagLst>
</file>

<file path=ppt/tags/tag187.xml><?xml version="1.0" encoding="utf-8"?>
<p:tagLst xmlns:p="http://schemas.openxmlformats.org/presentationml/2006/main">
  <p:tag name="KSO_WM_SLIDE_BACKGROUND_TYPE" val="frame"/>
</p:tagLst>
</file>

<file path=ppt/tags/tag188.xml><?xml version="1.0" encoding="utf-8"?>
<p:tagLst xmlns:p="http://schemas.openxmlformats.org/presentationml/2006/main">
  <p:tag name="KSO_WM_SLIDE_BACKGROUND_TYPE" val="frame"/>
</p:tagLst>
</file>

<file path=ppt/tags/tag189.xml><?xml version="1.0" encoding="utf-8"?>
<p:tagLst xmlns:p="http://schemas.openxmlformats.org/presentationml/2006/main">
  <p:tag name="KSO_WM_SLIDE_BACKGROUND_TYPE" val="frame"/>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2598_5*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c"/>
  <p:tag name="KSO_WM_UNIT_DEC_AREA_ID" val="121a49c5dc50442dbb57cb871c0243a8"/>
  <p:tag name="KSO_WM_UNIT_DECORATE_INFO" val=""/>
  <p:tag name="KSO_WM_UNIT_SM_LIMIT_TYPE" val=""/>
  <p:tag name="KSO_WM_CHIP_FILLAREA_FILL_RULE" val="{&quot;fill_align&quot;:&quot;cm&quot;,&quot;fill_effect&quot;:[],&quot;fill_mode&quot;:&quot;full&quot;,&quot;sacle_strategy&quot;:&quot;stretch&quot;}"/>
  <p:tag name="KSO_WM_ASSEMBLE_CHIP_INDEX" val="605c0a11498a4cf3909498d2acce1c61"/>
  <p:tag name="KSO_WM_SLIDE_BACKGROUND_TYPE" val="leftRight"/>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462e9385d92c4158b2d2e1f55bad3295"/>
  <p:tag name="KSO_WM_UNIT_DECORATE_INFO" val=""/>
  <p:tag name="KSO_WM_UNIT_SM_LIMIT_TYPE" val=""/>
  <p:tag name="KSO_WM_CHIP_FILLAREA_FILL_RULE" val="{&quot;fill_align&quot;:&quot;cm&quot;,&quot;fill_effect&quot;:[],&quot;fill_mode&quot;:&quot;full&quot;,&quot;sacle_strategy&quot;:&quot;stretch&quot;}"/>
  <p:tag name="KSO_WM_ASSEMBLE_CHIP_INDEX" val="07599a5732494944a963c5385cf05582"/>
  <p:tag name="KSO_WM_SLIDE_BACKGROUND_TYPE" val="leftRight"/>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40ad25d5b3724743bc8c4f0d8bc05f4e"/>
  <p:tag name="KSO_WM_UNIT_DECORATE_INFO" val=""/>
  <p:tag name="KSO_WM_UNIT_SM_LIMIT_TYPE" val=""/>
  <p:tag name="KSO_WM_CHIP_FILLAREA_FILL_RULE" val="{&quot;fill_align&quot;:&quot;cm&quot;,&quot;fill_effect&quot;:[],&quot;fill_mode&quot;:&quot;full&quot;,&quot;sacle_strategy&quot;:&quot;stretch&quot;}"/>
  <p:tag name="KSO_WM_ASSEMBLE_CHIP_INDEX" val="95e1ec4bf8f44c4b9314ac277d46db17"/>
  <p:tag name="KSO_WM_SLIDE_BACKGROUND_TYPE" val="leftRight"/>
</p:tagLst>
</file>

<file path=ppt/tags/tag193.xml><?xml version="1.0" encoding="utf-8"?>
<p:tagLst xmlns:p="http://schemas.openxmlformats.org/presentationml/2006/main">
  <p:tag name="KSO_WM_SLIDE_BACKGROUND_TYPE" val="leftRight"/>
</p:tagLst>
</file>

<file path=ppt/tags/tag194.xml><?xml version="1.0" encoding="utf-8"?>
<p:tagLst xmlns:p="http://schemas.openxmlformats.org/presentationml/2006/main">
  <p:tag name="KSO_WM_SLIDE_BACKGROUND_TYPE" val="leftRight"/>
</p:tagLst>
</file>

<file path=ppt/tags/tag195.xml><?xml version="1.0" encoding="utf-8"?>
<p:tagLst xmlns:p="http://schemas.openxmlformats.org/presentationml/2006/main">
  <p:tag name="KSO_WM_SLIDE_BACKGROUND_TYPE" val="leftRight"/>
</p:tagLst>
</file>

<file path=ppt/tags/tag196.xml><?xml version="1.0" encoding="utf-8"?>
<p:tagLst xmlns:p="http://schemas.openxmlformats.org/presentationml/2006/main">
  <p:tag name="KSO_WM_SLIDE_BACKGROUND_TYPE" val="leftRight"/>
</p:tagLst>
</file>

<file path=ppt/tags/tag197.xml><?xml version="1.0" encoding="utf-8"?>
<p:tagLst xmlns:p="http://schemas.openxmlformats.org/presentationml/2006/main">
  <p:tag name="KSO_WM_SLIDE_BACKGROUND_TYPE" val="leftRight"/>
</p:tagLst>
</file>

<file path=ppt/tags/tag198.xml><?xml version="1.0" encoding="utf-8"?>
<p:tagLst xmlns:p="http://schemas.openxmlformats.org/presentationml/2006/main">
  <p:tag name="KSO_WM_SLIDE_BACKGROUND_TYPE" val="leftRight"/>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2598_5*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c"/>
  <p:tag name="KSO_WM_UNIT_DEC_AREA_ID" val="5bc716b18f9d44ad9e2b446a55289d2f"/>
  <p:tag name="KSO_WM_UNIT_DECORATE_INFO" val=""/>
  <p:tag name="KSO_WM_UNIT_SM_LIMIT_TYPE" val=""/>
  <p:tag name="KSO_WM_CHIP_FILLAREA_FILL_RULE" val="{&quot;fill_align&quot;:&quot;cm&quot;,&quot;fill_effect&quot;:[],&quot;fill_mode&quot;:&quot;full&quot;,&quot;sacle_strategy&quot;:&quot;stretch&quot;}"/>
  <p:tag name="KSO_WM_ASSEMBLE_CHIP_INDEX" val="4c509b6b5d694f90bcd3f32ceff92b02"/>
  <p:tag name="KSO_WM_SLIDE_BACKGROUND_TYPE" val="topBottom"/>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163bdb65c5de45168981ef0003c638e7"/>
  <p:tag name="KSO_WM_UNIT_DECORATE_INFO" val=""/>
  <p:tag name="KSO_WM_UNIT_SM_LIMIT_TYPE" val=""/>
  <p:tag name="KSO_WM_CHIP_FILLAREA_FILL_RULE" val="{&quot;fill_align&quot;:&quot;cm&quot;,&quot;fill_effect&quot;:[],&quot;fill_mode&quot;:&quot;full&quot;,&quot;sacle_strategy&quot;:&quot;stretch&quot;}"/>
  <p:tag name="KSO_WM_ASSEMBLE_CHIP_INDEX" val="d70ee5d2fc904801aa55112b0216dd95"/>
  <p:tag name="KSO_WM_SLIDE_BACKGROUND_TYPE" val="topBottom"/>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d95ba6e772fa4f0fa3a53175c213f77c"/>
  <p:tag name="KSO_WM_UNIT_DECORATE_INFO" val=""/>
  <p:tag name="KSO_WM_UNIT_SM_LIMIT_TYPE" val=""/>
  <p:tag name="KSO_WM_CHIP_FILLAREA_FILL_RULE" val="{&quot;fill_align&quot;:&quot;cm&quot;,&quot;fill_effect&quot;:[],&quot;fill_mode&quot;:&quot;full&quot;,&quot;sacle_strategy&quot;:&quot;stretch&quot;}"/>
  <p:tag name="KSO_WM_ASSEMBLE_CHIP_INDEX" val="907c2dc8c85444939bf785ef8c0f172f"/>
  <p:tag name="KSO_WM_SLIDE_BACKGROUND_TYPE" val="topBottom"/>
</p:tagLst>
</file>

<file path=ppt/tags/tag202.xml><?xml version="1.0" encoding="utf-8"?>
<p:tagLst xmlns:p="http://schemas.openxmlformats.org/presentationml/2006/main">
  <p:tag name="KSO_WM_SLIDE_BACKGROUND_TYPE" val="topBottom"/>
</p:tagLst>
</file>

<file path=ppt/tags/tag203.xml><?xml version="1.0" encoding="utf-8"?>
<p:tagLst xmlns:p="http://schemas.openxmlformats.org/presentationml/2006/main">
  <p:tag name="KSO_WM_SLIDE_BACKGROUND_TYPE" val="topBottom"/>
</p:tagLst>
</file>

<file path=ppt/tags/tag204.xml><?xml version="1.0" encoding="utf-8"?>
<p:tagLst xmlns:p="http://schemas.openxmlformats.org/presentationml/2006/main">
  <p:tag name="KSO_WM_SLIDE_BACKGROUND_TYPE" val="topBottom"/>
</p:tagLst>
</file>

<file path=ppt/tags/tag205.xml><?xml version="1.0" encoding="utf-8"?>
<p:tagLst xmlns:p="http://schemas.openxmlformats.org/presentationml/2006/main">
  <p:tag name="KSO_WM_SLIDE_BACKGROUND_TYPE" val="topBottom"/>
</p:tagLst>
</file>

<file path=ppt/tags/tag206.xml><?xml version="1.0" encoding="utf-8"?>
<p:tagLst xmlns:p="http://schemas.openxmlformats.org/presentationml/2006/main">
  <p:tag name="KSO_WM_SLIDE_BACKGROUND_TYPE" val="topBottom"/>
</p:tagLst>
</file>

<file path=ppt/tags/tag207.xml><?xml version="1.0" encoding="utf-8"?>
<p:tagLst xmlns:p="http://schemas.openxmlformats.org/presentationml/2006/main">
  <p:tag name="KSO_WM_SLIDE_BACKGROUND_TYPE" val="topBottom"/>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2598_5*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c"/>
  <p:tag name="KSO_WM_UNIT_DEC_AREA_ID" val="2967a409b9694b39a501dfb74b5be20d"/>
  <p:tag name="KSO_WM_UNIT_DECORATE_INFO" val=""/>
  <p:tag name="KSO_WM_UNIT_SM_LIMIT_TYPE" val=""/>
  <p:tag name="KSO_WM_CHIP_FILLAREA_FILL_RULE" val="{&quot;fill_align&quot;:&quot;cm&quot;,&quot;fill_effect&quot;:[],&quot;fill_mode&quot;:&quot;full&quot;,&quot;sacle_strategy&quot;:&quot;stretch&quot;}"/>
  <p:tag name="KSO_WM_ASSEMBLE_CHIP_INDEX" val="1eda33e218a24c01ba848d8f1ab2b3d4"/>
  <p:tag name="KSO_WM_SLIDE_BACKGROUND_TYPE" val="bottomTop"/>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7df59e72a7ee4bb0b90010d43f06e0e5"/>
  <p:tag name="KSO_WM_UNIT_DECORATE_INFO" val=""/>
  <p:tag name="KSO_WM_UNIT_SM_LIMIT_TYPE" val=""/>
  <p:tag name="KSO_WM_CHIP_FILLAREA_FILL_RULE" val="{&quot;fill_align&quot;:&quot;cm&quot;,&quot;fill_effect&quot;:[],&quot;fill_mode&quot;:&quot;full&quot;,&quot;sacle_strategy&quot;:&quot;stretch&quot;}"/>
  <p:tag name="KSO_WM_ASSEMBLE_CHIP_INDEX" val="791f8f868b8549b8ac24452fa654c9b2"/>
  <p:tag name="KSO_WM_SLIDE_BACKGROUND_TYPE" val="bottomTop"/>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ef6a0712528f4bf785143d3852553d5a"/>
  <p:tag name="KSO_WM_UNIT_DECORATE_INFO" val=""/>
  <p:tag name="KSO_WM_UNIT_SM_LIMIT_TYPE" val=""/>
  <p:tag name="KSO_WM_CHIP_FILLAREA_FILL_RULE" val="{&quot;fill_align&quot;:&quot;cm&quot;,&quot;fill_effect&quot;:[],&quot;fill_mode&quot;:&quot;full&quot;,&quot;sacle_strategy&quot;:&quot;stretch&quot;}"/>
  <p:tag name="KSO_WM_ASSEMBLE_CHIP_INDEX" val="2e1baaf6b94141058e9ae858704b9749"/>
  <p:tag name="KSO_WM_SLIDE_BACKGROUND_TYPE" val="bottomTop"/>
</p:tagLst>
</file>

<file path=ppt/tags/tag211.xml><?xml version="1.0" encoding="utf-8"?>
<p:tagLst xmlns:p="http://schemas.openxmlformats.org/presentationml/2006/main">
  <p:tag name="KSO_WM_SLIDE_BACKGROUND_TYPE" val="bottomTop"/>
</p:tagLst>
</file>

<file path=ppt/tags/tag212.xml><?xml version="1.0" encoding="utf-8"?>
<p:tagLst xmlns:p="http://schemas.openxmlformats.org/presentationml/2006/main">
  <p:tag name="KSO_WM_SLIDE_BACKGROUND_TYPE" val="bottomTop"/>
</p:tagLst>
</file>

<file path=ppt/tags/tag213.xml><?xml version="1.0" encoding="utf-8"?>
<p:tagLst xmlns:p="http://schemas.openxmlformats.org/presentationml/2006/main">
  <p:tag name="KSO_WM_SLIDE_BACKGROUND_TYPE" val="bottomTop"/>
</p:tagLst>
</file>

<file path=ppt/tags/tag214.xml><?xml version="1.0" encoding="utf-8"?>
<p:tagLst xmlns:p="http://schemas.openxmlformats.org/presentationml/2006/main">
  <p:tag name="KSO_WM_SLIDE_BACKGROUND_TYPE" val="bottomTop"/>
</p:tagLst>
</file>

<file path=ppt/tags/tag215.xml><?xml version="1.0" encoding="utf-8"?>
<p:tagLst xmlns:p="http://schemas.openxmlformats.org/presentationml/2006/main">
  <p:tag name="KSO_WM_SLIDE_BACKGROUND_TYPE" val="bottomTop"/>
</p:tagLst>
</file>

<file path=ppt/tags/tag216.xml><?xml version="1.0" encoding="utf-8"?>
<p:tagLst xmlns:p="http://schemas.openxmlformats.org/presentationml/2006/main">
  <p:tag name="KSO_WM_SLIDE_BACKGROUND_TYPE" val="bottomTop"/>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2598_5*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c"/>
  <p:tag name="KSO_WM_UNIT_DEC_AREA_ID" val="6e59605425894df78a5ca7e97dcc7a3e"/>
  <p:tag name="KSO_WM_UNIT_DECORATE_INFO" val=""/>
  <p:tag name="KSO_WM_UNIT_SM_LIMIT_TYPE" val=""/>
  <p:tag name="KSO_WM_CHIP_FILLAREA_FILL_RULE" val="{&quot;fill_align&quot;:&quot;cm&quot;,&quot;fill_effect&quot;:[],&quot;fill_mode&quot;:&quot;full&quot;,&quot;sacle_strategy&quot;:&quot;stretch&quot;}"/>
  <p:tag name="KSO_WM_ASSEMBLE_CHIP_INDEX" val="975f4e3d1aad4ac385cac4c330c0846e"/>
  <p:tag name="KSO_WM_SLIDE_BACKGROUND_TYPE" val="navigation"/>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b809e5ab62c14104b8a19fd37441ac29"/>
  <p:tag name="KSO_WM_UNIT_DECORATE_INFO" val=""/>
  <p:tag name="KSO_WM_UNIT_SM_LIMIT_TYPE" val=""/>
  <p:tag name="KSO_WM_CHIP_FILLAREA_FILL_RULE" val="{&quot;fill_align&quot;:&quot;cm&quot;,&quot;fill_effect&quot;:[],&quot;fill_mode&quot;:&quot;full&quot;,&quot;sacle_strategy&quot;:&quot;stretch&quot;}"/>
  <p:tag name="KSO_WM_ASSEMBLE_CHIP_INDEX" val="a01eb3afacab48d3817f0c4dbf598754"/>
  <p:tag name="KSO_WM_SLIDE_BACKGROUND_TYPE" val="navigation"/>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96bb621b98114d239432aa5d1a19202b"/>
  <p:tag name="KSO_WM_UNIT_DECORATE_INFO" val=""/>
  <p:tag name="KSO_WM_UNIT_SM_LIMIT_TYPE" val=""/>
  <p:tag name="KSO_WM_CHIP_FILLAREA_FILL_RULE" val="{&quot;fill_align&quot;:&quot;cm&quot;,&quot;fill_effect&quot;:[],&quot;fill_mode&quot;:&quot;full&quot;,&quot;sacle_strategy&quot;:&quot;stretch&quot;}"/>
  <p:tag name="KSO_WM_ASSEMBLE_CHIP_INDEX" val="ed6b6d01f2e14531be50359ff342e202"/>
  <p:tag name="KSO_WM_SLIDE_BACKGROUND_TYPE" val="navigation"/>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SLIDE_BACKGROUND_TYPE" val="navigation"/>
</p:tagLst>
</file>

<file path=ppt/tags/tag221.xml><?xml version="1.0" encoding="utf-8"?>
<p:tagLst xmlns:p="http://schemas.openxmlformats.org/presentationml/2006/main">
  <p:tag name="KSO_WM_SLIDE_BACKGROUND_TYPE" val="navigation"/>
</p:tagLst>
</file>

<file path=ppt/tags/tag222.xml><?xml version="1.0" encoding="utf-8"?>
<p:tagLst xmlns:p="http://schemas.openxmlformats.org/presentationml/2006/main">
  <p:tag name="KSO_WM_SLIDE_BACKGROUND_TYPE" val="navigation"/>
</p:tagLst>
</file>

<file path=ppt/tags/tag223.xml><?xml version="1.0" encoding="utf-8"?>
<p:tagLst xmlns:p="http://schemas.openxmlformats.org/presentationml/2006/main">
  <p:tag name="KSO_WM_SLIDE_BACKGROUND_TYPE" val="navigation"/>
</p:tagLst>
</file>

<file path=ppt/tags/tag224.xml><?xml version="1.0" encoding="utf-8"?>
<p:tagLst xmlns:p="http://schemas.openxmlformats.org/presentationml/2006/main">
  <p:tag name="KSO_WM_SLIDE_BACKGROUND_TYPE" val="navigation"/>
</p:tagLst>
</file>

<file path=ppt/tags/tag225.xml><?xml version="1.0" encoding="utf-8"?>
<p:tagLst xmlns:p="http://schemas.openxmlformats.org/presentationml/2006/main">
  <p:tag name="KSO_WM_SLIDE_BACKGROUND_TYPE" val="navigation"/>
</p:tagLst>
</file>

<file path=ppt/tags/tag226.xml><?xml version="1.0" encoding="utf-8"?>
<p:tagLst xmlns:p="http://schemas.openxmlformats.org/presentationml/2006/main">
  <p:tag name="KSO_WM_SLIDE_BACKGROUND_TYPE" val="navigation"/>
</p:tagLst>
</file>

<file path=ppt/tags/tag227.xml><?xml version="1.0" encoding="utf-8"?>
<p:tagLst xmlns:p="http://schemas.openxmlformats.org/presentationml/2006/main">
  <p:tag name="KSO_WM_SLIDE_BACKGROUND_TYPE" val="navigation"/>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2598_5*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c"/>
  <p:tag name="KSO_WM_UNIT_DEC_AREA_ID" val="5da31fed585048ed98cdbf2b38bf6118"/>
  <p:tag name="KSO_WM_UNIT_DECORATE_INFO" val=""/>
  <p:tag name="KSO_WM_UNIT_SM_LIMIT_TYPE" val=""/>
  <p:tag name="KSO_WM_CHIP_FILLAREA_FILL_RULE" val="{&quot;fill_align&quot;:&quot;cm&quot;,&quot;fill_effect&quot;:[],&quot;fill_mode&quot;:&quot;full&quot;,&quot;sacle_strategy&quot;:&quot;stretch&quot;}"/>
  <p:tag name="KSO_WM_ASSEMBLE_CHIP_INDEX" val="7444c40021614b54b364c04ddf445701"/>
  <p:tag name="KSO_WM_SLIDE_BACKGROUND_TYPE" val="belt"/>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009cd762397e47da91dd67dc71b4cd96"/>
  <p:tag name="KSO_WM_UNIT_DECORATE_INFO" val=""/>
  <p:tag name="KSO_WM_UNIT_SM_LIMIT_TYPE" val=""/>
  <p:tag name="KSO_WM_CHIP_FILLAREA_FILL_RULE" val="{&quot;fill_align&quot;:&quot;cm&quot;,&quot;fill_effect&quot;:[],&quot;fill_mode&quot;:&quot;full&quot;,&quot;sacle_strategy&quot;:&quot;stretch&quot;}"/>
  <p:tag name="KSO_WM_ASSEMBLE_CHIP_INDEX" val="2c93332646ab4e8c8d1afc637109404b"/>
  <p:tag name="KSO_WM_SLIDE_BACKGROUND_TYPE" val="belt"/>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88d9ec27cac44a21965bab1002f0b563"/>
  <p:tag name="KSO_WM_UNIT_DECORATE_INFO" val=""/>
  <p:tag name="KSO_WM_UNIT_SM_LIMIT_TYPE" val=""/>
  <p:tag name="KSO_WM_CHIP_FILLAREA_FILL_RULE" val="{&quot;fill_align&quot;:&quot;cm&quot;,&quot;fill_effect&quot;:[],&quot;fill_mode&quot;:&quot;full&quot;,&quot;sacle_strategy&quot;:&quot;stretch&quot;}"/>
  <p:tag name="KSO_WM_ASSEMBLE_CHIP_INDEX" val="9a16203911cf4eb38e1f66cb4bf70a71"/>
  <p:tag name="KSO_WM_SLIDE_BACKGROUND_TYPE" val="belt"/>
</p:tagLst>
</file>

<file path=ppt/tags/tag231.xml><?xml version="1.0" encoding="utf-8"?>
<p:tagLst xmlns:p="http://schemas.openxmlformats.org/presentationml/2006/main">
  <p:tag name="KSO_WM_SLIDE_BACKGROUND_TYPE" val="belt"/>
</p:tagLst>
</file>

<file path=ppt/tags/tag232.xml><?xml version="1.0" encoding="utf-8"?>
<p:tagLst xmlns:p="http://schemas.openxmlformats.org/presentationml/2006/main">
  <p:tag name="KSO_WM_SLIDE_BACKGROUND_TYPE" val="belt"/>
</p:tagLst>
</file>

<file path=ppt/tags/tag233.xml><?xml version="1.0" encoding="utf-8"?>
<p:tagLst xmlns:p="http://schemas.openxmlformats.org/presentationml/2006/main">
  <p:tag name="KSO_WM_SLIDE_BACKGROUND_TYPE" val="belt"/>
</p:tagLst>
</file>

<file path=ppt/tags/tag234.xml><?xml version="1.0" encoding="utf-8"?>
<p:tagLst xmlns:p="http://schemas.openxmlformats.org/presentationml/2006/main">
  <p:tag name="KSO_WM_SLIDE_BACKGROUND_TYPE" val="belt"/>
</p:tagLst>
</file>

<file path=ppt/tags/tag235.xml><?xml version="1.0" encoding="utf-8"?>
<p:tagLst xmlns:p="http://schemas.openxmlformats.org/presentationml/2006/main">
  <p:tag name="KSO_WM_SLIDE_BACKGROUND_TYPE" val="belt"/>
</p:tagLst>
</file>

<file path=ppt/tags/tag236.xml><?xml version="1.0" encoding="utf-8"?>
<p:tagLst xmlns:p="http://schemas.openxmlformats.org/presentationml/2006/main">
  <p:tag name="KSO_WM_TEMPLATE_CATEGORY" val="custom"/>
  <p:tag name="KSO_WM_TEMPLATE_INDEX" val="20202598"/>
</p:tagLst>
</file>

<file path=ppt/tags/tag237.xml><?xml version="1.0" encoding="utf-8"?>
<p:tagLst xmlns:p="http://schemas.openxmlformats.org/presentationml/2006/main">
  <p:tag name="KSO_WM_TEMPLATE_CATEGORY" val="custom"/>
  <p:tag name="KSO_WM_TEMPLATE_INDEX" val="20202598"/>
</p:tagLst>
</file>

<file path=ppt/tags/tag238.xml><?xml version="1.0" encoding="utf-8"?>
<p:tagLst xmlns:p="http://schemas.openxmlformats.org/presentationml/2006/main">
  <p:tag name="KSO_WM_BEAUTIFY_FLAG" val="#wm#"/>
  <p:tag name="KSO_WM_TAG_VERSION" val="1.0"/>
  <p:tag name="KSO_WM_TEMPLATE_CATEGORY" val="custom"/>
  <p:tag name="KSO_WM_TEMPLATE_INDEX" val="20202598"/>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2598_7*i*1"/>
  <p:tag name="KSO_WM_TEMPLATE_CATEGORY" val="custom"/>
  <p:tag name="KSO_WM_TEMPLATE_INDEX" val="20202598"/>
  <p:tag name="KSO_WM_UNIT_LAYERLEVEL" val="1"/>
  <p:tag name="KSO_WM_TAG_VERSION" val="1.0"/>
  <p:tag name="KSO_WM_BEAUTIFY_FLAG" val="#wm#"/>
  <p:tag name="KSO_WM_UNIT_BLOCK" val="0"/>
  <p:tag name="KSO_WM_UNIT_SM_LIMIT_TYPE" val="3"/>
  <p:tag name="KSO_WM_UNIT_DEC_AREA_ID" val="9efcaa7b722742cdab13f701ed76f5ef"/>
  <p:tag name="KSO_WM_UNIT_DECORATE_INFO" val="{&quot;DecorateInfoH&quot;:{&quot;IsAbs&quot;:true},&quot;DecorateInfoW&quot;:{&quot;IsAbs&quot;:false},&quot;DecorateInfoX&quot;:{&quot;IsAbs&quot;:true,&quot;Pos&quot;:0},&quot;DecorateInfoY&quot;:{&quot;IsAbs&quot;:true,&quot;Pos&quot;:2},&quot;ReferentInfo&quot;:{&quot;Id&quot;:&quot;8f142c553de54159b394ce7a84038905&quot;,&quot;X&quot;:{&quot;Pos&quot;:0},&quot;Y&quot;:{&quot;Pos&quot;:0}},&quot;whChangeMode&quot;:0}"/>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19b9452f09c44af6af73e86bfda2cfec"/>
  <p:tag name="KSO_WM_UNIT_FILL_FORE_SCHEMECOLOR_INDEX_BRIGHTNESS" val="0"/>
  <p:tag name="KSO_WM_UNIT_FILL_FORE_SCHEMECOLOR_INDEX" val="5"/>
  <p:tag name="KSO_WM_UNIT_FILL_TYPE" val="1"/>
  <p:tag name="KSO_WM_UNIT_VALUE" val="19"/>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UNIT_ISCONTENTSTITLE" val="0"/>
  <p:tag name="KSO_WM_UNIT_ISNUMDGMTITLE" val="0"/>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02598_7*b*1"/>
  <p:tag name="KSO_WM_TEMPLATE_CATEGORY" val="custom"/>
  <p:tag name="KSO_WM_TEMPLATE_INDEX" val="20202598"/>
  <p:tag name="KSO_WM_UNIT_LAYERLEVEL" val="1"/>
  <p:tag name="KSO_WM_TAG_VERSION" val="1.0"/>
  <p:tag name="KSO_WM_BEAUTIFY_FLAG" val="#wm#"/>
  <p:tag name="KSO_WM_UNIT_PRESET_TEXT" val="单击此处添加副标题内容"/>
  <p:tag name="KSO_WM_UNIT_DEFAULT_FONT" val="14;18;2"/>
  <p:tag name="KSO_WM_UNIT_BLOCK" val="0"/>
  <p:tag name="KSO_WM_UNIT_DEC_AREA_ID" val="6576606efccb4f6b89d5f1c37358f201"/>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19b9452f09c44af6af73e86bfda2cfec"/>
  <p:tag name="KSO_WM_UNIT_TEXT_FILL_FORE_SCHEMECOLOR_INDEX_BRIGHTNESS" val="0.35"/>
  <p:tag name="KSO_WM_UNIT_TEXT_FILL_FORE_SCHEMECOLOR_INDEX" val="13"/>
  <p:tag name="KSO_WM_UNIT_TEXT_FILL_TYPE" val="1"/>
</p:tagLst>
</file>

<file path=ppt/tags/tag241.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2598_7*a*1"/>
  <p:tag name="KSO_WM_TEMPLATE_CATEGORY" val="custom"/>
  <p:tag name="KSO_WM_TEMPLATE_INDEX" val="20202598"/>
  <p:tag name="KSO_WM_UNIT_LAYERLEVEL" val="1"/>
  <p:tag name="KSO_WM_TAG_VERSION" val="1.0"/>
  <p:tag name="KSO_WM_BEAUTIFY_FLAG" val="#wm#"/>
  <p:tag name="KSO_WM_UNIT_PRESET_TEXT" val="单击添加大标题"/>
  <p:tag name="KSO_WM_UNIT_DEFAULT_FONT" val="40;56;4"/>
  <p:tag name="KSO_WM_UNIT_BLOCK" val="0"/>
  <p:tag name="KSO_WM_UNIT_DEC_AREA_ID" val="8f142c553de54159b394ce7a84038905"/>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19b9452f09c44af6af73e86bfda2cfec"/>
  <p:tag name="KSO_WM_UNIT_TEXT_FILL_FORE_SCHEMECOLOR_INDEX_BRIGHTNESS" val="0.15"/>
  <p:tag name="KSO_WM_UNIT_TEXT_FILL_FORE_SCHEMECOLOR_INDEX" val="13"/>
  <p:tag name="KSO_WM_UNIT_TEXT_FILL_TYPE" val="1"/>
</p:tagLst>
</file>

<file path=ppt/tags/tag242.xml><?xml version="1.0" encoding="utf-8"?>
<p:tagLst xmlns:p="http://schemas.openxmlformats.org/presentationml/2006/main">
  <p:tag name="KSO_WM_BEAUTIFY_FLAG" val="#wm#"/>
  <p:tag name="KSO_WM_TEMPLATE_CATEGORY" val="custom"/>
  <p:tag name="KSO_WM_TEMPLATE_INDEX" val="20202598"/>
  <p:tag name="KSO_WM_CHIP_INFOS" val="{&quot;layout_type&quot;:&quot;forright2&quot;,&quot;slide_type&quot;:[&quot;sectionTitle&quot;],&quot;aspect_ratio&quot;:&quot;16:9&quot;}"/>
  <p:tag name="KSO_WM_CHIP_XID" val="5ebe041a0ac41c4a0a525598"/>
  <p:tag name="KSO_WM_CHIP_FILLPROP" val="[[{&quot;fill_id&quot;:&quot;c8df1a3465854d8b966b02b3af772576&quot;,&quot;fill_align&quot;:&quot;cm&quot;,&quot;text_align&quot;:&quot;lm&quot;,&quot;text_direction&quot;:&quot;horizontal&quot;,&quot;chip_types&quot;:[&quot;text&quot;,&quot;header&quot;]}]]"/>
  <p:tag name="KSO_WM_SLIDE_ID" val="custom20202598_7"/>
  <p:tag name="KSO_WM_TEMPLATE_SUBCATEGORY" val="21"/>
  <p:tag name="KSO_WM_TEMPLATE_MASTER_TYPE" val="1"/>
  <p:tag name="KSO_WM_TEMPLATE_COLOR_TYPE" val="1"/>
  <p:tag name="KSO_WM_SLIDE_TYPE" val="sectionTitle"/>
  <p:tag name="KSO_WM_SLIDE_SUBTYPE" val="pureTxt"/>
  <p:tag name="KSO_WM_SLIDE_ITEM_CNT" val="0"/>
  <p:tag name="KSO_WM_SLIDE_INDEX" val="7"/>
  <p:tag name="KSO_WM_SLIDE_SIZE" val="540*400"/>
  <p:tag name="KSO_WM_SLIDE_POSITION" val="380*69"/>
  <p:tag name="KSO_WM_TAG_VERSION" val="1.0"/>
  <p:tag name="KSO_WM_SLIDE_LAYOUT" val="a_b_e"/>
  <p:tag name="KSO_WM_SLIDE_LAYOUT_CNT" val="1_1_1"/>
  <p:tag name="KSO_WM_CHIP_GROUPID" val="5ebf6661ddc3daf3fef3f760"/>
  <p:tag name="KSO_WM_SLIDE_LAYOUT_INFO" val="{&quot;id&quot;:&quot;2020-11-04T09:31:31&quot;,&quot;maxSize&quot;:{&quot;size1&quot;:45.179420414677374},&quot;minSize&quot;:{&quot;size1&quot;:35.87942041467738},&quot;normalSize&quot;:{&quot;size1&quot;:42.47942041467737},&quot;subLayout&quot;:[{&quot;id&quot;:&quot;2020-11-04T09:31:31&quot;,&quot;margin&quot;:{&quot;bottom&quot;:0.1855989396572113,&quot;left&quot;:12.558988571166992,&quot;right&quot;:2.2576775550842285,&quot;top&quot;:5.5572309494018555},&quot;type&quot;:0},{&quot;id&quot;:&quot;2020-11-04T09:31:31&quot;,&quot;maxSize&quot;:{&quot;size1&quot;:38.10321297023302},&quot;minSize&quot;:{&quot;size1&quot;:12.203212970233022},&quot;normalSize&quot;:{&quot;size1&quot;:25.10321297023302},&quot;subLayout&quot;:[{&quot;id&quot;:&quot;2020-11-04T09:31:31&quot;,&quot;margin&quot;:{&quot;bottom&quot;:0.282134085893631,&quot;left&quot;:12.558988571166992,&quot;right&quot;:2.2576775550842285,&quot;top&quot;:0.1759982407093048},&quot;type&quot;:0},{&quot;id&quot;:&quot;2020-11-04T09:31:31&quot;,&quot;margin&quot;:{&quot;bottom&quot;:4.890485763549805,&quot;left&quot;:12.558988571166992,&quot;right&quot;:2.2576775550842285,&quot;top&quot;:0.2699631452560425},&quot;type&quot;:0}],&quot;type&quot;:0}],&quot;type&quot;:0}"/>
  <p:tag name="KSO_WM_SLIDE_BK_DARK_LIGHT" val="2"/>
  <p:tag name="KSO_WM_SLIDE_BACKGROUND_TYPE" val="general"/>
  <p:tag name="KSO_WM_SLIDE_SUPPORT_FEATURE_TYPE" val="0"/>
  <p:tag name="KSO_WM_TEMPLATE_ASSEMBLE_XID" val="5fa2046e58547e52881da4dc"/>
  <p:tag name="KSO_WM_TEMPLATE_ASSEMBLE_GROUPID" val="5fa1003d58547e52881d4087"/>
  <p:tag name="KSO_WM_SPECIAL_SOURCE" val="bdnull"/>
</p:tagLst>
</file>

<file path=ppt/tags/tag243.xml><?xml version="1.0" encoding="utf-8"?>
<p:tagLst xmlns:p="http://schemas.openxmlformats.org/presentationml/2006/main">
  <p:tag name="KSO_WM_UNIT_COLOR_SCHEME_SHAPE_ID" val="20"/>
  <p:tag name="KSO_WM_UNIT_COLOR_SCHEME_PARENT_PAGE" val="0_4"/>
  <p:tag name="KSO_WM_UNIT_ISCONTENTSTITLE" val="1"/>
  <p:tag name="KSO_WM_UNIT_PRESET_TEXT" val="目录/CONTENTS"/>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custom20202598_4*a*1"/>
  <p:tag name="KSO_WM_TEMPLATE_CATEGORY" val="custom"/>
  <p:tag name="KSO_WM_TEMPLATE_INDEX" val="20202598"/>
  <p:tag name="KSO_WM_UNIT_LAYERLEVEL" val="1"/>
  <p:tag name="KSO_WM_TAG_VERSION" val="1.0"/>
  <p:tag name="KSO_WM_BEAUTIFY_FLAG" val="#wm#"/>
  <p:tag name="KSO_WM_UNIT_ISNUMDGMTITLE" val="0"/>
  <p:tag name="KSO_WM_CHIP_GROUPID" val="5ec7aebb8193540dcf6eab75"/>
  <p:tag name="KSO_WM_CHIP_XID" val="5ec7aebb8193540dcf6eab76"/>
  <p:tag name="KSO_WM_UNIT_DEC_AREA_ID" val="94889f1212c54d048f7a66f96b175b6a"/>
  <p:tag name="KSO_WM_UNIT_DECORATE_INFO" val=""/>
  <p:tag name="KSO_WM_UNIT_SM_LIMIT_TYPE" val=""/>
  <p:tag name="KSO_WM_CHIP_FILLAREA_FILL_RULE" val="{&quot;fill_align&quot;:&quot;cm&quot;,&quot;fill_mode&quot;:&quot;adaptive&quot;,&quot;sacle_strategy&quot;:&quot;smart&quot;}"/>
  <p:tag name="KSO_WM_ASSEMBLE_CHIP_INDEX" val="787c1fcb327347bdb129f09bcd6fbb20"/>
  <p:tag name="KSO_WM_UNIT_TEXT_FILL_FORE_SCHEMECOLOR_INDEX_BRIGHTNESS" val="0"/>
  <p:tag name="KSO_WM_UNIT_TEXT_FILL_FORE_SCHEMECOLOR_INDEX" val="5"/>
  <p:tag name="KSO_WM_UNIT_TEXT_FILL_TYPE" val="1"/>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98_4*l_i*1_1"/>
  <p:tag name="KSO_WM_TEMPLATE_CATEGORY" val="custom"/>
  <p:tag name="KSO_WM_TEMPLATE_INDEX" val="20202598"/>
  <p:tag name="KSO_WM_UNIT_LAYERLEVEL" val="1_1"/>
  <p:tag name="KSO_WM_TAG_VERSION" val="1.0"/>
  <p:tag name="KSO_WM_BEAUTIFY_FLAG" val="#wm#"/>
  <p:tag name="KSO_WM_DIAGRAM_GROUP_CODE" val="l1-1"/>
  <p:tag name="KSO_WM_UNIT_TYPE" val="l_i"/>
  <p:tag name="KSO_WM_UNIT_INDEX" val="1_1"/>
  <p:tag name="KSO_WM_CHIP_GROUPID" val="5f7087080ff15d9a40ebdc94"/>
  <p:tag name="KSO_WM_CHIP_XID" val="5f7087080ff15d9a40ebdc97"/>
  <p:tag name="KSO_WM_UNIT_DEC_AREA_ID" val="5e67f530a103418da98c82bf08dc0782"/>
  <p:tag name="KSO_WM_UNIT_DECORATE_INFO" val=""/>
  <p:tag name="KSO_WM_UNIT_SM_LIMIT_TYPE" val=""/>
  <p:tag name="KSO_WM_CHIP_FILLAREA_FILL_RULE" val="{&quot;fill_align&quot;:&quot;cm&quot;,&quot;fill_mode&quot;:&quot;adaptive&quot;,&quot;sacle_strategy&quot;:&quot;stretch&quot;}"/>
  <p:tag name="KSO_WM_ASSEMBLE_CHIP_INDEX" val="04746615cfe146f6b603f6b3bc8692da"/>
  <p:tag name="KSO_WM_UNIT_LINE_FORE_SCHEMECOLOR_INDEX_BRIGHTNESS" val="0"/>
  <p:tag name="KSO_WM_UNIT_LINE_FORE_SCHEMECOLOR_INDEX" val="5"/>
  <p:tag name="KSO_WM_UNIT_LINE_FILL_TYPE" val="2"/>
  <p:tag name="KSO_WM_UNIT_USESOURCEFORMAT_APPLY" val="1"/>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98_4*l_h_i*1_1_1"/>
  <p:tag name="KSO_WM_TEMPLATE_CATEGORY" val="custom"/>
  <p:tag name="KSO_WM_TEMPLATE_INDEX" val="20202598"/>
  <p:tag name="KSO_WM_UNIT_LAYERLEVEL" val="1_1_1"/>
  <p:tag name="KSO_WM_TAG_VERSION" val="1.0"/>
  <p:tag name="KSO_WM_BEAUTIFY_FLAG" val="#wm#"/>
  <p:tag name="KSO_WM_DIAGRAM_GROUP_CODE" val="l1-1"/>
  <p:tag name="KSO_WM_UNIT_TYPE" val="l_h_i"/>
  <p:tag name="KSO_WM_UNIT_INDEX" val="1_1_1"/>
  <p:tag name="KSO_WM_CHIP_GROUPID" val="5f7087080ff15d9a40ebdc94"/>
  <p:tag name="KSO_WM_CHIP_XID" val="5f7087080ff15d9a40ebdc97"/>
  <p:tag name="KSO_WM_UNIT_DEC_AREA_ID" val="13bf23bc79ad42eaa7b9d21b5d070e83"/>
  <p:tag name="KSO_WM_UNIT_DECORATE_INFO" val=""/>
  <p:tag name="KSO_WM_UNIT_SM_LIMIT_TYPE" val=""/>
  <p:tag name="KSO_WM_CHIP_FILLAREA_FILL_RULE" val="{&quot;fill_align&quot;:&quot;cm&quot;,&quot;fill_mode&quot;:&quot;adaptive&quot;,&quot;sacle_strategy&quot;:&quot;stretch&quot;}"/>
  <p:tag name="KSO_WM_ASSEMBLE_CHIP_INDEX" val="04746615cfe146f6b603f6b3bc8692da"/>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4"/>
  <p:tag name="KSO_WM_UNIT_USESOURCEFORMAT_APPLY" val="1"/>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98_4*l_h_i*1_2_1"/>
  <p:tag name="KSO_WM_TEMPLATE_CATEGORY" val="custom"/>
  <p:tag name="KSO_WM_TEMPLATE_INDEX" val="20202598"/>
  <p:tag name="KSO_WM_UNIT_LAYERLEVEL" val="1_1_1"/>
  <p:tag name="KSO_WM_TAG_VERSION" val="1.0"/>
  <p:tag name="KSO_WM_BEAUTIFY_FLAG" val="#wm#"/>
  <p:tag name="KSO_WM_DIAGRAM_GROUP_CODE" val="l1-1"/>
  <p:tag name="KSO_WM_UNIT_TYPE" val="l_h_i"/>
  <p:tag name="KSO_WM_UNIT_INDEX" val="1_2_1"/>
  <p:tag name="KSO_WM_CHIP_GROUPID" val="5f7087080ff15d9a40ebdc94"/>
  <p:tag name="KSO_WM_CHIP_XID" val="5f7087080ff15d9a40ebdc97"/>
  <p:tag name="KSO_WM_UNIT_DEC_AREA_ID" val="b1363cbf2c2f4b58ba45f340a1f2d8e6"/>
  <p:tag name="KSO_WM_UNIT_DECORATE_INFO" val=""/>
  <p:tag name="KSO_WM_UNIT_SM_LIMIT_TYPE" val=""/>
  <p:tag name="KSO_WM_CHIP_FILLAREA_FILL_RULE" val="{&quot;fill_align&quot;:&quot;cm&quot;,&quot;fill_mode&quot;:&quot;adaptive&quot;,&quot;sacle_strategy&quot;:&quot;stretch&quot;}"/>
  <p:tag name="KSO_WM_ASSEMBLE_CHIP_INDEX" val="04746615cfe146f6b603f6b3bc8692da"/>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4"/>
  <p:tag name="KSO_WM_UNIT_USESOURCEFORMAT_APPLY" val="1"/>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98_4*l_h_i*1_3_1"/>
  <p:tag name="KSO_WM_TEMPLATE_CATEGORY" val="custom"/>
  <p:tag name="KSO_WM_TEMPLATE_INDEX" val="20202598"/>
  <p:tag name="KSO_WM_UNIT_LAYERLEVEL" val="1_1_1"/>
  <p:tag name="KSO_WM_TAG_VERSION" val="1.0"/>
  <p:tag name="KSO_WM_BEAUTIFY_FLAG" val="#wm#"/>
  <p:tag name="KSO_WM_DIAGRAM_GROUP_CODE" val="l1-1"/>
  <p:tag name="KSO_WM_UNIT_TYPE" val="l_h_i"/>
  <p:tag name="KSO_WM_UNIT_INDEX" val="1_3_1"/>
  <p:tag name="KSO_WM_CHIP_GROUPID" val="5f7087080ff15d9a40ebdc94"/>
  <p:tag name="KSO_WM_CHIP_XID" val="5f7087080ff15d9a40ebdc97"/>
  <p:tag name="KSO_WM_UNIT_DEC_AREA_ID" val="443bb944f2264db48538f143d5186e60"/>
  <p:tag name="KSO_WM_UNIT_DECORATE_INFO" val=""/>
  <p:tag name="KSO_WM_UNIT_SM_LIMIT_TYPE" val=""/>
  <p:tag name="KSO_WM_CHIP_FILLAREA_FILL_RULE" val="{&quot;fill_align&quot;:&quot;cm&quot;,&quot;fill_mode&quot;:&quot;adaptive&quot;,&quot;sacle_strategy&quot;:&quot;stretch&quot;}"/>
  <p:tag name="KSO_WM_ASSEMBLE_CHIP_INDEX" val="04746615cfe146f6b603f6b3bc8692da"/>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4"/>
  <p:tag name="KSO_WM_UNIT_USESOURCEFORMAT_APPLY"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98_4*l_h_i*1_4_1"/>
  <p:tag name="KSO_WM_TEMPLATE_CATEGORY" val="custom"/>
  <p:tag name="KSO_WM_TEMPLATE_INDEX" val="20202598"/>
  <p:tag name="KSO_WM_UNIT_LAYERLEVEL" val="1_1_1"/>
  <p:tag name="KSO_WM_TAG_VERSION" val="1.0"/>
  <p:tag name="KSO_WM_BEAUTIFY_FLAG" val="#wm#"/>
  <p:tag name="KSO_WM_DIAGRAM_GROUP_CODE" val="l1-1"/>
  <p:tag name="KSO_WM_UNIT_TYPE" val="l_h_i"/>
  <p:tag name="KSO_WM_UNIT_INDEX" val="1_4_1"/>
  <p:tag name="KSO_WM_CHIP_GROUPID" val="5f7087080ff15d9a40ebdc94"/>
  <p:tag name="KSO_WM_CHIP_XID" val="5f7087080ff15d9a40ebdc97"/>
  <p:tag name="KSO_WM_UNIT_DEC_AREA_ID" val="351baaadd15c469d97013e4d10cbd4b2"/>
  <p:tag name="KSO_WM_UNIT_DECORATE_INFO" val=""/>
  <p:tag name="KSO_WM_UNIT_SM_LIMIT_TYPE" val=""/>
  <p:tag name="KSO_WM_CHIP_FILLAREA_FILL_RULE" val="{&quot;fill_align&quot;:&quot;cm&quot;,&quot;fill_mode&quot;:&quot;adaptive&quot;,&quot;sacle_strategy&quot;:&quot;stretch&quot;}"/>
  <p:tag name="KSO_WM_ASSEMBLE_CHIP_INDEX" val="04746615cfe146f6b603f6b3bc8692da"/>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4"/>
  <p:tag name="KSO_WM_UNIT_USESOURCEFORMAT_APPLY" val="1"/>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98_4*l_h_i*1_1_2"/>
  <p:tag name="KSO_WM_TEMPLATE_CATEGORY" val="custom"/>
  <p:tag name="KSO_WM_TEMPLATE_INDEX" val="20202598"/>
  <p:tag name="KSO_WM_UNIT_LAYERLEVEL" val="1_1_1"/>
  <p:tag name="KSO_WM_TAG_VERSION" val="1.0"/>
  <p:tag name="KSO_WM_BEAUTIFY_FLAG" val="#wm#"/>
  <p:tag name="KSO_WM_DIAGRAM_GROUP_CODE" val="l1-1"/>
  <p:tag name="KSO_WM_UNIT_SUBTYPE" val="d"/>
  <p:tag name="KSO_WM_UNIT_TYPE" val="l_h_i"/>
  <p:tag name="KSO_WM_UNIT_INDEX" val="1_1_2"/>
  <p:tag name="KSO_WM_CHIP_GROUPID" val="5f7087080ff15d9a40ebdc94"/>
  <p:tag name="KSO_WM_CHIP_XID" val="5f7087080ff15d9a40ebdc97"/>
  <p:tag name="KSO_WM_UNIT_DEC_AREA_ID" val="c104dd4b42e3430ab1f99b26f3f012bc"/>
  <p:tag name="KSO_WM_UNIT_DECORATE_INFO" val=""/>
  <p:tag name="KSO_WM_UNIT_SM_LIMIT_TYPE" val=""/>
  <p:tag name="KSO_WM_CHIP_FILLAREA_FILL_RULE" val="{&quot;fill_align&quot;:&quot;cm&quot;,&quot;fill_mode&quot;:&quot;adaptive&quot;,&quot;sacle_strategy&quot;:&quot;stretch&quot;}"/>
  <p:tag name="KSO_WM_ASSEMBLE_CHIP_INDEX" val="04746615cfe146f6b603f6b3bc8692da"/>
  <p:tag name="KSO_WM_UNIT_TEXT_FILL_FORE_SCHEMECOLOR_INDEX_BRIGHTNESS" val="0"/>
  <p:tag name="KSO_WM_UNIT_TEXT_FILL_FORE_SCHEMECOLOR_INDEX" val="14"/>
  <p:tag name="KSO_WM_UNIT_TEXT_FILL_TYPE" val="1"/>
  <p:tag name="KSO_WM_UNIT_VALUE" val="1"/>
  <p:tag name="KSO_WM_UNIT_USESOURCEFORMAT_APPLY"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98_4*l_h_i*1_2_2"/>
  <p:tag name="KSO_WM_TEMPLATE_CATEGORY" val="custom"/>
  <p:tag name="KSO_WM_TEMPLATE_INDEX" val="20202598"/>
  <p:tag name="KSO_WM_UNIT_LAYERLEVEL" val="1_1_1"/>
  <p:tag name="KSO_WM_TAG_VERSION" val="1.0"/>
  <p:tag name="KSO_WM_BEAUTIFY_FLAG" val="#wm#"/>
  <p:tag name="KSO_WM_DIAGRAM_GROUP_CODE" val="l1-1"/>
  <p:tag name="KSO_WM_UNIT_SUBTYPE" val="d"/>
  <p:tag name="KSO_WM_UNIT_TYPE" val="l_h_i"/>
  <p:tag name="KSO_WM_UNIT_INDEX" val="1_2_2"/>
  <p:tag name="KSO_WM_CHIP_GROUPID" val="5f7087080ff15d9a40ebdc94"/>
  <p:tag name="KSO_WM_CHIP_XID" val="5f7087080ff15d9a40ebdc97"/>
  <p:tag name="KSO_WM_UNIT_DEC_AREA_ID" val="36cff58a3cbe4626823160554bce0e54"/>
  <p:tag name="KSO_WM_UNIT_DECORATE_INFO" val=""/>
  <p:tag name="KSO_WM_UNIT_SM_LIMIT_TYPE" val=""/>
  <p:tag name="KSO_WM_CHIP_FILLAREA_FILL_RULE" val="{&quot;fill_align&quot;:&quot;cm&quot;,&quot;fill_mode&quot;:&quot;adaptive&quot;,&quot;sacle_strategy&quot;:&quot;stretch&quot;}"/>
  <p:tag name="KSO_WM_ASSEMBLE_CHIP_INDEX" val="04746615cfe146f6b603f6b3bc8692da"/>
  <p:tag name="KSO_WM_UNIT_TEXT_FILL_FORE_SCHEMECOLOR_INDEX_BRIGHTNESS" val="0"/>
  <p:tag name="KSO_WM_UNIT_TEXT_FILL_FORE_SCHEMECOLOR_INDEX" val="14"/>
  <p:tag name="KSO_WM_UNIT_TEXT_FILL_TYPE" val="1"/>
  <p:tag name="KSO_WM_UNIT_VALUE" val="1"/>
  <p:tag name="KSO_WM_UNIT_USESOURCEFORMAT_APPLY" val="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98_4*l_h_i*1_3_2"/>
  <p:tag name="KSO_WM_TEMPLATE_CATEGORY" val="custom"/>
  <p:tag name="KSO_WM_TEMPLATE_INDEX" val="20202598"/>
  <p:tag name="KSO_WM_UNIT_LAYERLEVEL" val="1_1_1"/>
  <p:tag name="KSO_WM_TAG_VERSION" val="1.0"/>
  <p:tag name="KSO_WM_BEAUTIFY_FLAG" val="#wm#"/>
  <p:tag name="KSO_WM_DIAGRAM_GROUP_CODE" val="l1-1"/>
  <p:tag name="KSO_WM_UNIT_SUBTYPE" val="d"/>
  <p:tag name="KSO_WM_UNIT_TYPE" val="l_h_i"/>
  <p:tag name="KSO_WM_UNIT_INDEX" val="1_3_2"/>
  <p:tag name="KSO_WM_CHIP_GROUPID" val="5f7087080ff15d9a40ebdc94"/>
  <p:tag name="KSO_WM_CHIP_XID" val="5f7087080ff15d9a40ebdc97"/>
  <p:tag name="KSO_WM_UNIT_DEC_AREA_ID" val="87f3f484b84e4489bde0c4a4285bd9c9"/>
  <p:tag name="KSO_WM_UNIT_DECORATE_INFO" val=""/>
  <p:tag name="KSO_WM_UNIT_SM_LIMIT_TYPE" val=""/>
  <p:tag name="KSO_WM_CHIP_FILLAREA_FILL_RULE" val="{&quot;fill_align&quot;:&quot;cm&quot;,&quot;fill_mode&quot;:&quot;adaptive&quot;,&quot;sacle_strategy&quot;:&quot;stretch&quot;}"/>
  <p:tag name="KSO_WM_ASSEMBLE_CHIP_INDEX" val="04746615cfe146f6b603f6b3bc8692da"/>
  <p:tag name="KSO_WM_UNIT_TEXT_FILL_FORE_SCHEMECOLOR_INDEX_BRIGHTNESS" val="0"/>
  <p:tag name="KSO_WM_UNIT_TEXT_FILL_FORE_SCHEMECOLOR_INDEX" val="14"/>
  <p:tag name="KSO_WM_UNIT_TEXT_FILL_TYPE" val="1"/>
  <p:tag name="KSO_WM_UNIT_VALUE" val="1"/>
  <p:tag name="KSO_WM_UNIT_USESOURCEFORMAT_APPLY" val="1"/>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98_4*l_h_f*1_1_1"/>
  <p:tag name="KSO_WM_TEMPLATE_CATEGORY" val="custom"/>
  <p:tag name="KSO_WM_TEMPLATE_INDEX" val="20202598"/>
  <p:tag name="KSO_WM_UNIT_LAYERLEVEL" val="1_1_1"/>
  <p:tag name="KSO_WM_TAG_VERSION" val="1.0"/>
  <p:tag name="KSO_WM_BEAUTIFY_FLAG" val="#wm#"/>
  <p:tag name="KSO_WM_UNIT_SUBTYPE" val="a"/>
  <p:tag name="KSO_WM_UNIT_NOCLEAR" val="0"/>
  <p:tag name="KSO_WM_DIAGRAM_GROUP_CODE" val="l1-1"/>
  <p:tag name="KSO_WM_UNIT_TYPE" val="l_h_f"/>
  <p:tag name="KSO_WM_UNIT_INDEX" val="1_1_1"/>
  <p:tag name="KSO_WM_UNIT_PRESET_TEXT" val="在此输入你想要阐述的观点。"/>
  <p:tag name="KSO_WM_UNIT_VALUE" val="16"/>
  <p:tag name="KSO_WM_CHIP_GROUPID" val="5f7087080ff15d9a40ebdc94"/>
  <p:tag name="KSO_WM_CHIP_XID" val="5f7087080ff15d9a40ebdc97"/>
  <p:tag name="KSO_WM_UNIT_DEC_AREA_ID" val="14a4d00a9b344d3da94935c88a79baf9"/>
  <p:tag name="KSO_WM_UNIT_DECORATE_INFO" val=""/>
  <p:tag name="KSO_WM_UNIT_SM_LIMIT_TYPE" val=""/>
  <p:tag name="KSO_WM_CHIP_FILLAREA_FILL_RULE" val="{&quot;fill_align&quot;:&quot;cm&quot;,&quot;fill_mode&quot;:&quot;adaptive&quot;,&quot;sacle_strategy&quot;:&quot;stretch&quot;}"/>
  <p:tag name="KSO_WM_ASSEMBLE_CHIP_INDEX" val="04746615cfe146f6b603f6b3bc8692da"/>
  <p:tag name="KSO_WM_UNIT_TEXT_FILL_FORE_SCHEMECOLOR_INDEX_BRIGHTNESS" val="0.25"/>
  <p:tag name="KSO_WM_UNIT_TEXT_FILL_FORE_SCHEMECOLOR_INDEX" val="13"/>
  <p:tag name="KSO_WM_UNIT_TEXT_FILL_TYPE" val="1"/>
  <p:tag name="KSO_WM_UNIT_USESOURCEFORMAT_APPLY"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98_4*l_h_f*1_2_1"/>
  <p:tag name="KSO_WM_TEMPLATE_CATEGORY" val="custom"/>
  <p:tag name="KSO_WM_TEMPLATE_INDEX" val="20202598"/>
  <p:tag name="KSO_WM_UNIT_LAYERLEVEL" val="1_1_1"/>
  <p:tag name="KSO_WM_TAG_VERSION" val="1.0"/>
  <p:tag name="KSO_WM_BEAUTIFY_FLAG" val="#wm#"/>
  <p:tag name="KSO_WM_UNIT_SUBTYPE" val="a"/>
  <p:tag name="KSO_WM_UNIT_NOCLEAR" val="0"/>
  <p:tag name="KSO_WM_DIAGRAM_GROUP_CODE" val="l1-1"/>
  <p:tag name="KSO_WM_UNIT_TYPE" val="l_h_f"/>
  <p:tag name="KSO_WM_UNIT_INDEX" val="1_2_1"/>
  <p:tag name="KSO_WM_UNIT_PRESET_TEXT" val="在此输入你想要阐述的观点。"/>
  <p:tag name="KSO_WM_UNIT_VALUE" val="16"/>
  <p:tag name="KSO_WM_CHIP_GROUPID" val="5f7087080ff15d9a40ebdc94"/>
  <p:tag name="KSO_WM_CHIP_XID" val="5f7087080ff15d9a40ebdc97"/>
  <p:tag name="KSO_WM_UNIT_DEC_AREA_ID" val="d580cb72fa764525b01a191c6ca8a83a"/>
  <p:tag name="KSO_WM_UNIT_DECORATE_INFO" val=""/>
  <p:tag name="KSO_WM_UNIT_SM_LIMIT_TYPE" val=""/>
  <p:tag name="KSO_WM_CHIP_FILLAREA_FILL_RULE" val="{&quot;fill_align&quot;:&quot;cm&quot;,&quot;fill_mode&quot;:&quot;adaptive&quot;,&quot;sacle_strategy&quot;:&quot;stretch&quot;}"/>
  <p:tag name="KSO_WM_ASSEMBLE_CHIP_INDEX" val="04746615cfe146f6b603f6b3bc8692da"/>
  <p:tag name="KSO_WM_UNIT_TEXT_FILL_FORE_SCHEMECOLOR_INDEX_BRIGHTNESS" val="0.25"/>
  <p:tag name="KSO_WM_UNIT_TEXT_FILL_FORE_SCHEMECOLOR_INDEX" val="13"/>
  <p:tag name="KSO_WM_UNIT_TEXT_FILL_TYPE" val="1"/>
  <p:tag name="KSO_WM_UNIT_USESOURCEFORMAT_APPLY" val="1"/>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98_4*l_h_f*1_3_1"/>
  <p:tag name="KSO_WM_TEMPLATE_CATEGORY" val="custom"/>
  <p:tag name="KSO_WM_TEMPLATE_INDEX" val="20202598"/>
  <p:tag name="KSO_WM_UNIT_LAYERLEVEL" val="1_1_1"/>
  <p:tag name="KSO_WM_TAG_VERSION" val="1.0"/>
  <p:tag name="KSO_WM_BEAUTIFY_FLAG" val="#wm#"/>
  <p:tag name="KSO_WM_UNIT_SUBTYPE" val="a"/>
  <p:tag name="KSO_WM_UNIT_NOCLEAR" val="0"/>
  <p:tag name="KSO_WM_DIAGRAM_GROUP_CODE" val="l1-1"/>
  <p:tag name="KSO_WM_UNIT_TYPE" val="l_h_f"/>
  <p:tag name="KSO_WM_UNIT_INDEX" val="1_3_1"/>
  <p:tag name="KSO_WM_UNIT_PRESET_TEXT" val="在此输入你想要阐述的观点。"/>
  <p:tag name="KSO_WM_UNIT_VALUE" val="16"/>
  <p:tag name="KSO_WM_CHIP_GROUPID" val="5f7087080ff15d9a40ebdc94"/>
  <p:tag name="KSO_WM_CHIP_XID" val="5f7087080ff15d9a40ebdc97"/>
  <p:tag name="KSO_WM_UNIT_DEC_AREA_ID" val="a6d8a9f2306d4921a3e88ce91cff5b75"/>
  <p:tag name="KSO_WM_UNIT_DECORATE_INFO" val=""/>
  <p:tag name="KSO_WM_UNIT_SM_LIMIT_TYPE" val=""/>
  <p:tag name="KSO_WM_CHIP_FILLAREA_FILL_RULE" val="{&quot;fill_align&quot;:&quot;cm&quot;,&quot;fill_mode&quot;:&quot;adaptive&quot;,&quot;sacle_strategy&quot;:&quot;stretch&quot;}"/>
  <p:tag name="KSO_WM_ASSEMBLE_CHIP_INDEX" val="04746615cfe146f6b603f6b3bc8692da"/>
  <p:tag name="KSO_WM_UNIT_TEXT_FILL_FORE_SCHEMECOLOR_INDEX_BRIGHTNESS" val="0.25"/>
  <p:tag name="KSO_WM_UNIT_TEXT_FILL_FORE_SCHEMECOLOR_INDEX" val="13"/>
  <p:tag name="KSO_WM_UNIT_TEXT_FILL_TYPE" val="1"/>
  <p:tag name="KSO_WM_UNIT_USESOURCEFORMAT_APPLY" val="1"/>
</p:tagLst>
</file>

<file path=ppt/tags/tag255.xml><?xml version="1.0" encoding="utf-8"?>
<p:tagLst xmlns:p="http://schemas.openxmlformats.org/presentationml/2006/main">
  <p:tag name="KSO_WM_CHIP_INFOS" val="{&quot;layout_type&quot;:&quot;forleft1&quot;,&quot;slide_type&quot;:[&quot;contents&quot;],&quot;aspect_ratio&quot;:&quot;16:9&quot;}"/>
  <p:tag name="KSO_WM_CHIP_XID" val="5ebe041a0ac41c4a0a525586"/>
  <p:tag name="KSO_WM_CHIP_FILLPROP" val="[[{&quot;fill_id&quot;:&quot;d79d01ab9c5b48b2b2cbf77aa60cbef5&quot;,&quot;fill_align&quot;:&quot;lm&quot;,&quot;text_align&quot;:&quot;lm&quot;,&quot;text_direction&quot;:&quot;horizontal&quot;,&quot;chip_types&quot;:[&quot;catalogtitle&quot;]},{&quot;fill_id&quot;:&quot;a69f4e6202b0487186f701e832e75495&quot;,&quot;fill_align&quot;:&quot;lm&quot;,&quot;text_align&quot;:&quot;lm&quot;,&quot;text_direction&quot;:&quot;horizontal&quot;,&quot;chip_types&quot;:[&quot;diagram&quot;]}],[{&quot;fill_id&quot;:&quot;d79d01ab9c5b48b2b2cbf77aa60cbef5&quot;,&quot;fill_align&quot;:&quot;cm&quot;,&quot;text_align&quot;:&quot;cm&quot;,&quot;text_direction&quot;:&quot;horizontal&quot;,&quot;chip_types&quot;:[&quot;catalogtitle&quot;]},{&quot;fill_id&quot;:&quot;a69f4e6202b0487186f701e832e75495&quot;,&quot;fill_align&quot;:&quot;lm&quot;,&quot;text_align&quot;:&quot;lm&quot;,&quot;text_direction&quot;:&quot;horizontal&quot;,&quot;chip_types&quot;:[&quot;diagram&quot;]}],[{&quot;fill_id&quot;:&quot;d79d01ab9c5b48b2b2cbf77aa60cbef5&quot;,&quot;fill_align&quot;:&quot;cm&quot;,&quot;text_align&quot;:&quot;cm&quot;,&quot;text_direction&quot;:&quot;horizontal&quot;,&quot;chip_types&quot;:[&quot;catalogtitle&quot;]},{&quot;fill_id&quot;:&quot;a69f4e6202b0487186f701e832e75495&quot;,&quot;fill_align&quot;:&quot;cm&quot;,&quot;text_align&quot;:&quot;lm&quot;,&quot;text_direction&quot;:&quot;horizontal&quot;,&quot;chip_types&quot;:[&quot;diagram&quot;]}]]"/>
  <p:tag name="KSO_WM_SLIDE_ID" val="custom20202598_4"/>
  <p:tag name="KSO_WM_TEMPLATE_SUBCATEGORY" val="21"/>
  <p:tag name="KSO_WM_TEMPLATE_MASTER_TYPE" val="1"/>
  <p:tag name="KSO_WM_TEMPLATE_COLOR_TYPE" val="1"/>
  <p:tag name="KSO_WM_SLIDE_TYPE" val="contents"/>
  <p:tag name="KSO_WM_SLIDE_SUBTYPE" val="diag"/>
  <p:tag name="KSO_WM_SLIDE_ITEM_CNT" val="4"/>
  <p:tag name="KSO_WM_SLIDE_INDEX" val="4"/>
  <p:tag name="KSO_WM_SLIDE_SIZE" val="396*384"/>
  <p:tag name="KSO_WM_SLIDE_POSITION" val="122*36"/>
  <p:tag name="KSO_WM_TAG_VERSION" val="1.0"/>
  <p:tag name="KSO_WM_BEAUTIFY_FLAG" val="#wm#"/>
  <p:tag name="KSO_WM_TEMPLATE_CATEGORY" val="custom"/>
  <p:tag name="KSO_WM_TEMPLATE_INDEX" val="20202598"/>
  <p:tag name="KSO_WM_SLIDE_LAYOUT" val="a_l"/>
  <p:tag name="KSO_WM_SLIDE_LAYOUT_CNT" val="1_1"/>
  <p:tag name="KSO_WM_SLIDE_RATIO" val="1.777778"/>
  <p:tag name="KSO_WM_CHIP_GROUPID" val="5ebf6661ddc3daf3fef3f760"/>
  <p:tag name="KSO_WM_SLIDE_BK_DARK_LIGHT" val="2"/>
  <p:tag name="KSO_WM_SLIDE_BACKGROUND_TYPE" val="general"/>
  <p:tag name="KSO_WM_DIAGRAM_GROUP_CODE" val="l1-1"/>
  <p:tag name="KSO_WM_SLIDE_DIAGTYPE" val="l"/>
  <p:tag name="KSO_WM_SLIDE_SUPPORT_FEATURE_TYPE" val="0"/>
  <p:tag name="KSO_WM_TEMPLATE_ASSEMBLE_XID" val="5fa2046e58547e52881da582"/>
  <p:tag name="KSO_WM_TEMPLATE_ASSEMBLE_GROUPID" val="5fa1003d58547e52881d4087"/>
  <p:tag name="KSO_WM_SPECIAL_SOURCE" val="bdnull"/>
</p:tagLst>
</file>

<file path=ppt/tags/tag256.xml><?xml version="1.0" encoding="utf-8"?>
<p:tagLst xmlns:p="http://schemas.openxmlformats.org/presentationml/2006/main">
  <p:tag name="KSO_WM_BEAUTIFY_FLAG" val="#wm#"/>
  <p:tag name="KSO_WM_TEMPLATE_CATEGORY" val="custom"/>
  <p:tag name="KSO_WM_TEMPLATE_INDEX" val="20202598"/>
  <p:tag name="KSO_WM_SPECIAL_SOURCE" val="bdnull"/>
</p:tagLst>
</file>

<file path=ppt/tags/tag257.xml><?xml version="1.0" encoding="utf-8"?>
<p:tagLst xmlns:p="http://schemas.openxmlformats.org/presentationml/2006/main">
  <p:tag name="KSO_WM_BEAUTIFY_FLAG" val="#wm#"/>
  <p:tag name="KSO_WM_TEMPLATE_CATEGORY" val="custom"/>
  <p:tag name="KSO_WM_TEMPLATE_INDEX" val="20202598"/>
  <p:tag name="KSO_WM_SPECIAL_SOURCE" val="bdnull"/>
</p:tagLst>
</file>

<file path=ppt/tags/tag258.xml><?xml version="1.0" encoding="utf-8"?>
<p:tagLst xmlns:p="http://schemas.openxmlformats.org/presentationml/2006/main">
  <p:tag name="KSO_WM_BEAUTIFY_FLAG" val="#wm#"/>
  <p:tag name="KSO_WM_TEMPLATE_CATEGORY" val="custom"/>
  <p:tag name="KSO_WM_TEMPLATE_INDEX" val="20202598"/>
  <p:tag name="KSO_WM_SPECIAL_SOURCE" val="bdnull"/>
</p:tagLst>
</file>

<file path=ppt/tags/tag259.xml><?xml version="1.0" encoding="utf-8"?>
<p:tagLst xmlns:p="http://schemas.openxmlformats.org/presentationml/2006/main">
  <p:tag name="KSO_WM_BEAUTIFY_FLAG" val="#wm#"/>
  <p:tag name="KSO_WM_TEMPLATE_CATEGORY" val="custom"/>
  <p:tag name="KSO_WM_TEMPLATE_INDEX" val="20202598"/>
  <p:tag name="KSO_WM_SPECIAL_SOURCE" val="bdnull"/>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KSO_WM_BEAUTIFY_FLAG" val="#wm#"/>
  <p:tag name="KSO_WM_TEMPLATE_CATEGORY" val="custom"/>
  <p:tag name="KSO_WM_TEMPLATE_INDEX" val="20202598"/>
  <p:tag name="KSO_WM_SPECIAL_SOURCE" val="bdnull"/>
</p:tagLst>
</file>

<file path=ppt/tags/tag261.xml><?xml version="1.0" encoding="utf-8"?>
<p:tagLst xmlns:p="http://schemas.openxmlformats.org/presentationml/2006/main">
  <p:tag name="KSO_WM_BEAUTIFY_FLAG" val="#wm#"/>
  <p:tag name="KSO_WM_TEMPLATE_CATEGORY" val="custom"/>
  <p:tag name="KSO_WM_TEMPLATE_INDEX" val="20202598"/>
  <p:tag name="KSO_WM_SPECIAL_SOURCE" val="bdnull"/>
</p:tagLst>
</file>

<file path=ppt/tags/tag262.xml><?xml version="1.0" encoding="utf-8"?>
<p:tagLst xmlns:p="http://schemas.openxmlformats.org/presentationml/2006/main">
  <p:tag name="KSO_WM_BEAUTIFY_FLAG" val="#wm#"/>
  <p:tag name="KSO_WM_TEMPLATE_CATEGORY" val="custom"/>
  <p:tag name="KSO_WM_TEMPLATE_INDEX" val="20202598"/>
  <p:tag name="KSO_WM_SPECIAL_SOURCE" val="bdnull"/>
</p:tagLst>
</file>

<file path=ppt/tags/tag263.xml><?xml version="1.0" encoding="utf-8"?>
<p:tagLst xmlns:p="http://schemas.openxmlformats.org/presentationml/2006/main">
  <p:tag name="KSO_WM_BEAUTIFY_FLAG" val="#wm#"/>
  <p:tag name="KSO_WM_TEMPLATE_CATEGORY" val="custom"/>
  <p:tag name="KSO_WM_TEMPLATE_INDEX" val="20202598"/>
  <p:tag name="KSO_WM_SPECIAL_SOURCE" val="bdnull"/>
</p:tagLst>
</file>

<file path=ppt/tags/tag264.xml><?xml version="1.0" encoding="utf-8"?>
<p:tagLst xmlns:p="http://schemas.openxmlformats.org/presentationml/2006/main">
  <p:tag name="KSO_WM_BEAUTIFY_FLAG" val="#wm#"/>
  <p:tag name="KSO_WM_TEMPLATE_CATEGORY" val="custom"/>
  <p:tag name="KSO_WM_TEMPLATE_INDEX" val="20202598"/>
  <p:tag name="KSO_WM_SPECIAL_SOURCE" val="bdnull"/>
</p:tagLst>
</file>

<file path=ppt/tags/tag265.xml><?xml version="1.0" encoding="utf-8"?>
<p:tagLst xmlns:p="http://schemas.openxmlformats.org/presentationml/2006/main">
  <p:tag name="KSO_WM_BEAUTIFY_FLAG" val="#wm#"/>
  <p:tag name="KSO_WM_TEMPLATE_CATEGORY" val="custom"/>
  <p:tag name="KSO_WM_TEMPLATE_INDEX" val="20202598"/>
  <p:tag name="KSO_WM_SPECIAL_SOURCE" val="bdnull"/>
</p:tagLst>
</file>

<file path=ppt/tags/tag266.xml><?xml version="1.0" encoding="utf-8"?>
<p:tagLst xmlns:p="http://schemas.openxmlformats.org/presentationml/2006/main">
  <p:tag name="KSO_WM_BEAUTIFY_FLAG" val="#wm#"/>
  <p:tag name="KSO_WM_TEMPLATE_CATEGORY" val="custom"/>
  <p:tag name="KSO_WM_TEMPLATE_INDEX" val="20202598"/>
  <p:tag name="KSO_WM_SPECIAL_SOURCE" val="bdnull"/>
</p:tagLst>
</file>

<file path=ppt/tags/tag267.xml><?xml version="1.0" encoding="utf-8"?>
<p:tagLst xmlns:p="http://schemas.openxmlformats.org/presentationml/2006/main">
  <p:tag name="KSO_WM_BEAUTIFY_FLAG" val="#wm#"/>
  <p:tag name="KSO_WM_TEMPLATE_CATEGORY" val="custom"/>
  <p:tag name="KSO_WM_TEMPLATE_INDEX" val="20202598"/>
  <p:tag name="KSO_WM_SPECIAL_SOURCE" val="bdnull"/>
</p:tagLst>
</file>

<file path=ppt/tags/tag268.xml><?xml version="1.0" encoding="utf-8"?>
<p:tagLst xmlns:p="http://schemas.openxmlformats.org/presentationml/2006/main">
  <p:tag name="KSO_WM_BEAUTIFY_FLAG" val="#wm#"/>
  <p:tag name="KSO_WM_TEMPLATE_CATEGORY" val="custom"/>
  <p:tag name="KSO_WM_TEMPLATE_INDEX" val="20202598"/>
  <p:tag name="KSO_WM_SPECIAL_SOURCE" val="bdnull"/>
</p:tagLst>
</file>

<file path=ppt/tags/tag269.xml><?xml version="1.0" encoding="utf-8"?>
<p:tagLst xmlns:p="http://schemas.openxmlformats.org/presentationml/2006/main">
  <p:tag name="KSO_WM_BEAUTIFY_FLAG" val="#wm#"/>
  <p:tag name="KSO_WM_TEMPLATE_CATEGORY" val="custom"/>
  <p:tag name="KSO_WM_TEMPLATE_INDEX" val="20202598"/>
  <p:tag name="KSO_WM_SPECIAL_SOURCE" val="bdnull"/>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0.xml><?xml version="1.0" encoding="utf-8"?>
<p:tagLst xmlns:p="http://schemas.openxmlformats.org/presentationml/2006/main">
  <p:tag name="KSO_WM_BEAUTIFY_FLAG" val="#wm#"/>
  <p:tag name="KSO_WM_TEMPLATE_CATEGORY" val="custom"/>
  <p:tag name="KSO_WM_TEMPLATE_INDEX" val="20202598"/>
  <p:tag name="KSO_WM_SPECIAL_SOURCE" val="bdnull"/>
</p:tagLst>
</file>

<file path=ppt/tags/tag271.xml><?xml version="1.0" encoding="utf-8"?>
<p:tagLst xmlns:p="http://schemas.openxmlformats.org/presentationml/2006/main">
  <p:tag name="KSO_DOCER_TEMPLATE_OPEN_ONCE_MARK"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1"/>
  <p:tag name="KSO_WM_UNIT_ID" val="chip20202598_1*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8"/>
  <p:tag name="KSO_WM_UNIT_DEC_AREA_ID" val="6aa2cf3717494f1fa031b235ee5c6192"/>
  <p:tag name="KSO_WM_UNIT_DECORATE_INFO" val=""/>
  <p:tag name="KSO_WM_UNIT_SM_LIMIT_TYPE" val=""/>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11f0fd89c9d747c8987f7e5e7486af53"/>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98_1*a*1"/>
  <p:tag name="KSO_WM_TEMPLATE_CATEGORY" val="custom"/>
  <p:tag name="KSO_WM_TEMPLATE_INDEX" val="20202598"/>
  <p:tag name="KSO_WM_UNIT_LAYERLEVEL" val="1"/>
  <p:tag name="KSO_WM_TAG_VERSION" val="1.0"/>
  <p:tag name="KSO_WM_BEAUTIFY_FLAG" val="#wm#"/>
  <p:tag name="KSO_WM_UNIT_ISCONTENTSTITLE" val="0"/>
  <p:tag name="KSO_WM_UNIT_NOCLEAR" val="0"/>
  <p:tag name="KSO_WM_UNIT_VALUE" val="18"/>
  <p:tag name="KSO_WM_UNIT_TYPE" val="a"/>
  <p:tag name="KSO_WM_UNIT_INDEX" val="1"/>
  <p:tag name="KSO_WM_UNIT_ISNUMDGMTITLE" val="0"/>
  <p:tag name="KSO_WM_UNIT_PRESET_TEXT" val="点赞新中国 昂扬新时代"/>
  <p:tag name="KSO_WM_UNIT_BLOCK" val="0"/>
  <p:tag name="KSO_WM_UNIT_DEC_AREA_ID" val="bd2ca10138f24ff3ac281ea334bb2efb"/>
  <p:tag name="KSO_WM_UNIT_DEFAULT_FONT" val="24;60;4"/>
  <p:tag name="KSO_WM_CHIP_GROUPID" val="5f2a1c7c45e1f15ec24fe41c"/>
  <p:tag name="KSO_WM_CHIP_XID" val="5f2a1c7c45e1f15ec24fe41d"/>
  <p:tag name="KSO_WM_CHIP_FILLAREA_FILL_RULE" val="{&quot;fill_align&quot;:&quot;cm&quot;,&quot;fill_mode&quot;:&quot;adaptive&quot;,&quot;sacle_strategy&quot;:&quot;smart&quot;}"/>
  <p:tag name="KSO_WM_ASSEMBLE_CHIP_INDEX" val="d1afe29027134450b7cbd32def7595db"/>
  <p:tag name="KSO_WM_UNIT_TEXT_FILL_FORE_SCHEMECOLOR_INDEX_BRIGHTNESS" val="0.15"/>
  <p:tag name="KSO_WM_UNIT_TEXT_FILL_FORE_SCHEMECOLOR_INDEX" val="13"/>
  <p:tag name="KSO_WM_UNIT_TEXT_FILL_TYPE" val="1"/>
  <p:tag name="KSO_WM_TEMPLATE_ASSEMBLE_XID" val="5fa2046e58547e52881da4ec"/>
  <p:tag name="KSO_WM_TEMPLATE_ASSEMBLE_GROUPID" val="5fa1003d58547e52881d4087"/>
</p:tagLst>
</file>

<file path=ppt/tags/tag65.xml><?xml version="1.0" encoding="utf-8"?>
<p:tagLst xmlns:p="http://schemas.openxmlformats.org/presentationml/2006/main">
  <p:tag name="KSO_WM_UNIT_ISCONTENTSTITLE" val="0"/>
  <p:tag name="KSO_WM_UNIT_NOCLEAR" val="0"/>
  <p:tag name="KSO_WM_UNIT_VALUE" val="78"/>
  <p:tag name="KSO_WM_UNIT_HIGHLIGHT" val="0"/>
  <p:tag name="KSO_WM_UNIT_COMPATIBLE" val="0"/>
  <p:tag name="KSO_WM_UNIT_DIAGRAM_ISNUMVISUAL" val="0"/>
  <p:tag name="KSO_WM_UNIT_DIAGRAM_ISREFERUNIT" val="0"/>
  <p:tag name="KSO_WM_UNIT_TYPE" val="b"/>
  <p:tag name="KSO_WM_UNIT_INDEX" val="1"/>
  <p:tag name="KSO_WM_UNIT_ID" val="custom20202598_1*b*1"/>
  <p:tag name="KSO_WM_TEMPLATE_CATEGORY" val="custom"/>
  <p:tag name="KSO_WM_TEMPLATE_INDEX" val="20202598"/>
  <p:tag name="KSO_WM_UNIT_LAYERLEVEL" val="1"/>
  <p:tag name="KSO_WM_TAG_VERSION" val="1.0"/>
  <p:tag name="KSO_WM_BEAUTIFY_FLAG" val="#wm#"/>
  <p:tag name="KSO_WM_UNIT_ISNUMDGMTITLE" val="0"/>
  <p:tag name="KSO_WM_UNIT_PRESET_TEXT" val="单击此处输入你的副标题，请尽量言简意赅的阐述观点。"/>
  <p:tag name="KSO_WM_UNIT_BLOCK" val="0"/>
  <p:tag name="KSO_WM_UNIT_DEC_AREA_ID" val="deeb8d49a24b45a181b61a9f9995df3d"/>
  <p:tag name="KSO_WM_UNIT_DEFAULT_FONT" val="18;24;2"/>
  <p:tag name="KSO_WM_CHIP_GROUPID" val="5f2a1c7c45e1f15ec24fe41c"/>
  <p:tag name="KSO_WM_CHIP_XID" val="5f2a1c7c45e1f15ec24fe41d"/>
  <p:tag name="KSO_WM_CHIP_FILLAREA_FILL_RULE" val="{&quot;fill_align&quot;:&quot;cm&quot;,&quot;fill_mode&quot;:&quot;adaptive&quot;,&quot;sacle_strategy&quot;:&quot;smart&quot;}"/>
  <p:tag name="KSO_WM_ASSEMBLE_CHIP_INDEX" val="d1afe29027134450b7cbd32def7595db"/>
  <p:tag name="KSO_WM_UNIT_TEXT_FILL_FORE_SCHEMECOLOR_INDEX_BRIGHTNESS" val="0.35"/>
  <p:tag name="KSO_WM_UNIT_TEXT_FILL_FORE_SCHEMECOLOR_INDEX" val="13"/>
  <p:tag name="KSO_WM_UNIT_TEXT_FILL_TYPE" val="1"/>
  <p:tag name="KSO_WM_TEMPLATE_ASSEMBLE_XID" val="5fa2046e58547e52881da4ec"/>
  <p:tag name="KSO_WM_TEMPLATE_ASSEMBLE_GROUPID" val="5fa1003d58547e52881d4087"/>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4a2fb93cf2c144b6b6187f3201461454"/>
  <p:tag name="KSO_WM_UNIT_DECORATE_INFO" val=""/>
  <p:tag name="KSO_WM_UNIT_SM_LIMIT_TYPE" val=""/>
  <p:tag name="KSO_WM_CHIP_FILLAREA_FILL_RULE" val="{&quot;fill_align&quot;:&quot;cm&quot;,&quot;fill_effect&quot;:[],&quot;fill_mode&quot;:&quot;full&quot;,&quot;sacle_strategy&quot;:&quot;stretch&quot;}"/>
  <p:tag name="KSO_WM_ASSEMBLE_CHIP_INDEX" val="673cf85f80f94c33a98d406aac1b5378"/>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d453d9ff14724e1582e928f1a42e8048"/>
  <p:tag name="KSO_WM_UNIT_DECORATE_INFO" val=""/>
  <p:tag name="KSO_WM_UNIT_SM_LIMIT_TYPE" val=""/>
  <p:tag name="KSO_WM_CHIP_FILLAREA_FILL_RULE" val="{&quot;fill_align&quot;:&quot;cm&quot;,&quot;fill_effect&quot;:[],&quot;fill_mode&quot;:&quot;full&quot;,&quot;sacle_strategy&quot;:&quot;stretch&quot;}"/>
  <p:tag name="KSO_WM_ASSEMBLE_CHIP_INDEX" val="45df1c5002934f41833d3ca185fb5e80"/>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2*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9"/>
  <p:tag name="KSO_WM_UNIT_DEC_AREA_ID" val="2c7521d3fb0d4f7aab42836f97763654"/>
  <p:tag name="KSO_WM_UNIT_DECORATE_INFO" val=""/>
  <p:tag name="KSO_WM_UNIT_SM_LIMIT_TYPE" val=""/>
  <p:tag name="KSO_WM_CHIP_FILLAREA_FILL_RULE" val="{&quot;fill_align&quot;:&quot;lm&quot;,&quot;fill_effect&quot;:[],&quot;fill_mode&quot;:&quot;adaptive&quot;,&quot;sacle_strategy&quot;:&quot;stretch&quot;}"/>
  <p:tag name="KSO_WM_ASSEMBLE_CHIP_INDEX" val="a346c633da7d41eeaf48f168df0403e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185ee95f77c3403ca9a02628e891e52a"/>
  <p:tag name="KSO_WM_UNIT_DECORATE_INFO" val=""/>
  <p:tag name="KSO_WM_UNIT_SM_LIMIT_TYPE" val=""/>
  <p:tag name="KSO_WM_CHIP_FILLAREA_FILL_RULE" val="{&quot;fill_align&quot;:&quot;cm&quot;,&quot;fill_effect&quot;:[],&quot;fill_mode&quot;:&quot;full&quot;,&quot;sacle_strategy&quot;:&quot;stretch&quot;}"/>
  <p:tag name="KSO_WM_ASSEMBLE_CHIP_INDEX" val="a08c11f19cd449049a9eaaf25910adb5"/>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8dc792c766614be6a5a28ed6e1028bea"/>
  <p:tag name="KSO_WM_UNIT_DECORATE_INFO" val=""/>
  <p:tag name="KSO_WM_UNIT_SM_LIMIT_TYPE" val=""/>
  <p:tag name="KSO_WM_CHIP_FILLAREA_FILL_RULE" val="{&quot;fill_align&quot;:&quot;cm&quot;,&quot;fill_effect&quot;:[],&quot;fill_mode&quot;:&quot;full&quot;,&quot;sacle_strategy&quot;:&quot;stretch&quot;}"/>
  <p:tag name="KSO_WM_ASSEMBLE_CHIP_INDEX" val="db1d3d89dd4a4eb983fdea9efa61f750"/>
</p:tagLst>
</file>

<file path=ppt/tags/tag71.xml><?xml version="1.0" encoding="utf-8"?>
<p:tagLst xmlns:p="http://schemas.openxmlformats.org/presentationml/2006/main">
  <p:tag name="KSO_WM_UNIT_ISCONTENTSTITLE" val="0"/>
  <p:tag name="KSO_WM_UNIT_ISNUMDGMTITLE" val="0"/>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02598_1*b*1"/>
  <p:tag name="KSO_WM_TEMPLATE_CATEGORY" val="custom"/>
  <p:tag name="KSO_WM_TEMPLATE_INDEX" val="20202598"/>
  <p:tag name="KSO_WM_UNIT_LAYERLEVEL" val="1"/>
  <p:tag name="KSO_WM_TAG_VERSION" val="1.0"/>
  <p:tag name="KSO_WM_BEAUTIFY_FLAG" val="#wm#"/>
  <p:tag name="KSO_WM_UNIT_PRESET_TEXT" val="单击此处添加副标题内容"/>
  <p:tag name="KSO_WM_UNIT_DEFAULT_FONT" val="14;18;2"/>
  <p:tag name="KSO_WM_UNIT_BLOCK" val="0"/>
  <p:tag name="KSO_WM_UNIT_DEC_AREA_ID" val="6576606efccb4f6b89d5f1c37358f201"/>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19b9452f09c44af6af73e86bfda2cfec"/>
  <p:tag name="KSO_WM_UNIT_TEXT_FILL_FORE_SCHEMECOLOR_INDEX_BRIGHTNESS" val="0.35"/>
  <p:tag name="KSO_WM_UNIT_TEXT_FILL_FORE_SCHEMECOLOR_INDEX" val="13"/>
  <p:tag name="KSO_WM_UNIT_TEXT_FILL_TYPE" val="1"/>
  <p:tag name="KSO_WM_TEMPLATE_ASSEMBLE_XID" val="5fa2046e58547e52881da4dc"/>
  <p:tag name="KSO_WM_TEMPLATE_ASSEMBLE_GROUPID" val="5fa1003d58547e52881d4087"/>
</p:tagLst>
</file>

<file path=ppt/tags/tag72.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2598_1*a*1"/>
  <p:tag name="KSO_WM_TEMPLATE_CATEGORY" val="custom"/>
  <p:tag name="KSO_WM_TEMPLATE_INDEX" val="20202598"/>
  <p:tag name="KSO_WM_UNIT_LAYERLEVEL" val="1"/>
  <p:tag name="KSO_WM_TAG_VERSION" val="1.0"/>
  <p:tag name="KSO_WM_BEAUTIFY_FLAG" val="#wm#"/>
  <p:tag name="KSO_WM_UNIT_PRESET_TEXT" val="单击添加大标题"/>
  <p:tag name="KSO_WM_UNIT_DEFAULT_FONT" val="40;56;4"/>
  <p:tag name="KSO_WM_UNIT_BLOCK" val="0"/>
  <p:tag name="KSO_WM_UNIT_DEC_AREA_ID" val="8f142c553de54159b394ce7a84038905"/>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19b9452f09c44af6af73e86bfda2cfec"/>
  <p:tag name="KSO_WM_UNIT_TEXT_FILL_FORE_SCHEMECOLOR_INDEX_BRIGHTNESS" val="0.15"/>
  <p:tag name="KSO_WM_UNIT_TEXT_FILL_FORE_SCHEMECOLOR_INDEX" val="13"/>
  <p:tag name="KSO_WM_UNIT_TEXT_FILL_TYPE" val="1"/>
  <p:tag name="KSO_WM_TEMPLATE_ASSEMBLE_XID" val="5fa2046e58547e52881da4dc"/>
  <p:tag name="KSO_WM_TEMPLATE_ASSEMBLE_GROUPID" val="5fa1003d58547e52881d4087"/>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4a2fb93cf2c144b6b6187f3201461454"/>
  <p:tag name="KSO_WM_UNIT_DECORATE_INFO" val=""/>
  <p:tag name="KSO_WM_UNIT_SM_LIMIT_TYPE" val=""/>
  <p:tag name="KSO_WM_CHIP_FILLAREA_FILL_RULE" val="{&quot;fill_align&quot;:&quot;cm&quot;,&quot;fill_effect&quot;:[],&quot;fill_mode&quot;:&quot;full&quot;,&quot;sacle_strategy&quot;:&quot;stretch&quot;}"/>
  <p:tag name="KSO_WM_ASSEMBLE_CHIP_INDEX" val="673cf85f80f94c33a98d406aac1b5378"/>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d453d9ff14724e1582e928f1a42e8048"/>
  <p:tag name="KSO_WM_UNIT_DECORATE_INFO" val=""/>
  <p:tag name="KSO_WM_UNIT_SM_LIMIT_TYPE" val=""/>
  <p:tag name="KSO_WM_CHIP_FILLAREA_FILL_RULE" val="{&quot;fill_align&quot;:&quot;cm&quot;,&quot;fill_effect&quot;:[],&quot;fill_mode&quot;:&quot;full&quot;,&quot;sacle_strategy&quot;:&quot;stretch&quot;}"/>
  <p:tag name="KSO_WM_ASSEMBLE_CHIP_INDEX" val="45df1c5002934f41833d3ca185fb5e80"/>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4a2fb93cf2c144b6b6187f3201461454"/>
  <p:tag name="KSO_WM_UNIT_DECORATE_INFO" val=""/>
  <p:tag name="KSO_WM_UNIT_SM_LIMIT_TYPE" val=""/>
  <p:tag name="KSO_WM_CHIP_FILLAREA_FILL_RULE" val="{&quot;fill_align&quot;:&quot;cm&quot;,&quot;fill_effect&quot;:[],&quot;fill_mode&quot;:&quot;full&quot;,&quot;sacle_strategy&quot;:&quot;stretch&quot;}"/>
  <p:tag name="KSO_WM_ASSEMBLE_CHIP_INDEX" val="673cf85f80f94c33a98d406aac1b5378"/>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d453d9ff14724e1582e928f1a42e8048"/>
  <p:tag name="KSO_WM_UNIT_DECORATE_INFO" val=""/>
  <p:tag name="KSO_WM_UNIT_SM_LIMIT_TYPE" val=""/>
  <p:tag name="KSO_WM_CHIP_FILLAREA_FILL_RULE" val="{&quot;fill_align&quot;:&quot;cm&quot;,&quot;fill_effect&quot;:[],&quot;fill_mode&quot;:&quot;full&quot;,&quot;sacle_strategy&quot;:&quot;stretch&quot;}"/>
  <p:tag name="KSO_WM_ASSEMBLE_CHIP_INDEX" val="45df1c5002934f41833d3ca185fb5e80"/>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2*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9"/>
  <p:tag name="KSO_WM_UNIT_DEC_AREA_ID" val="c0c16ce0b2654a0aaaf521ef43d6b399"/>
  <p:tag name="KSO_WM_UNIT_DECORATE_INFO" val=""/>
  <p:tag name="KSO_WM_UNIT_SM_LIMIT_TYPE" val=""/>
  <p:tag name="KSO_WM_CHIP_FILLAREA_FILL_RULE" val="{&quot;fill_align&quot;:&quot;lm&quot;,&quot;fill_effect&quot;:[],&quot;fill_mode&quot;:&quot;adaptive&quot;,&quot;sacle_strategy&quot;:&quot;stretch&quot;}"/>
  <p:tag name="KSO_WM_ASSEMBLE_CHIP_INDEX" val="0f238d45f21141028292e94c6208be8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cfdc390c138d482990a9ca443cf1a99e"/>
  <p:tag name="KSO_WM_UNIT_DECORATE_INFO" val=""/>
  <p:tag name="KSO_WM_UNIT_SM_LIMIT_TYPE" val=""/>
  <p:tag name="KSO_WM_CHIP_FILLAREA_FILL_RULE" val="{&quot;fill_align&quot;:&quot;cm&quot;,&quot;fill_effect&quot;:[],&quot;fill_mode&quot;:&quot;full&quot;,&quot;sacle_strategy&quot;:&quot;stretch&quot;}"/>
  <p:tag name="KSO_WM_ASSEMBLE_CHIP_INDEX" val="5d9fc438ca83480d9e1df48b60f00c57"/>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4a2fb93cf2c144b6b6187f3201461454"/>
  <p:tag name="KSO_WM_UNIT_DECORATE_INFO" val=""/>
  <p:tag name="KSO_WM_UNIT_SM_LIMIT_TYPE" val=""/>
  <p:tag name="KSO_WM_CHIP_FILLAREA_FILL_RULE" val="{&quot;fill_align&quot;:&quot;cm&quot;,&quot;fill_effect&quot;:[],&quot;fill_mode&quot;:&quot;full&quot;,&quot;sacle_strategy&quot;:&quot;stretch&quot;}"/>
  <p:tag name="KSO_WM_ASSEMBLE_CHIP_INDEX" val="673cf85f80f94c33a98d406aac1b5378"/>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d453d9ff14724e1582e928f1a42e8048"/>
  <p:tag name="KSO_WM_UNIT_DECORATE_INFO" val=""/>
  <p:tag name="KSO_WM_UNIT_SM_LIMIT_TYPE" val=""/>
  <p:tag name="KSO_WM_CHIP_FILLAREA_FILL_RULE" val="{&quot;fill_align&quot;:&quot;cm&quot;,&quot;fill_effect&quot;:[],&quot;fill_mode&quot;:&quot;full&quot;,&quot;sacle_strategy&quot;:&quot;stretch&quot;}"/>
  <p:tag name="KSO_WM_ASSEMBLE_CHIP_INDEX" val="45df1c5002934f41833d3ca185fb5e80"/>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4a2fb93cf2c144b6b6187f3201461454"/>
  <p:tag name="KSO_WM_UNIT_DECORATE_INFO" val=""/>
  <p:tag name="KSO_WM_UNIT_SM_LIMIT_TYPE" val=""/>
  <p:tag name="KSO_WM_CHIP_FILLAREA_FILL_RULE" val="{&quot;fill_align&quot;:&quot;cm&quot;,&quot;fill_effect&quot;:[],&quot;fill_mode&quot;:&quot;full&quot;,&quot;sacle_strategy&quot;:&quot;stretch&quot;}"/>
  <p:tag name="KSO_WM_ASSEMBLE_CHIP_INDEX" val="673cf85f80f94c33a98d406aac1b5378"/>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d453d9ff14724e1582e928f1a42e8048"/>
  <p:tag name="KSO_WM_UNIT_DECORATE_INFO" val=""/>
  <p:tag name="KSO_WM_UNIT_SM_LIMIT_TYPE" val=""/>
  <p:tag name="KSO_WM_CHIP_FILLAREA_FILL_RULE" val="{&quot;fill_align&quot;:&quot;cm&quot;,&quot;fill_effect&quot;:[],&quot;fill_mode&quot;:&quot;full&quot;,&quot;sacle_strategy&quot;:&quot;stretch&quot;}"/>
  <p:tag name="KSO_WM_ASSEMBLE_CHIP_INDEX" val="45df1c5002934f41833d3ca185fb5e80"/>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4a2fb93cf2c144b6b6187f3201461454"/>
  <p:tag name="KSO_WM_UNIT_DECORATE_INFO" val=""/>
  <p:tag name="KSO_WM_UNIT_SM_LIMIT_TYPE" val=""/>
  <p:tag name="KSO_WM_CHIP_FILLAREA_FILL_RULE" val="{&quot;fill_align&quot;:&quot;cm&quot;,&quot;fill_effect&quot;:[],&quot;fill_mode&quot;:&quot;full&quot;,&quot;sacle_strategy&quot;:&quot;stretch&quot;}"/>
  <p:tag name="KSO_WM_ASSEMBLE_CHIP_INDEX" val="673cf85f80f94c33a98d406aac1b5378"/>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d453d9ff14724e1582e928f1a42e8048"/>
  <p:tag name="KSO_WM_UNIT_DECORATE_INFO" val=""/>
  <p:tag name="KSO_WM_UNIT_SM_LIMIT_TYPE" val=""/>
  <p:tag name="KSO_WM_CHIP_FILLAREA_FILL_RULE" val="{&quot;fill_align&quot;:&quot;cm&quot;,&quot;fill_effect&quot;:[],&quot;fill_mode&quot;:&quot;full&quot;,&quot;sacle_strategy&quot;:&quot;stretch&quot;}"/>
  <p:tag name="KSO_WM_ASSEMBLE_CHIP_INDEX" val="45df1c5002934f41833d3ca185fb5e80"/>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1"/>
  <p:tag name="KSO_WM_UNIT_ID" val="chip20202598_1*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8"/>
  <p:tag name="KSO_WM_UNIT_DEC_AREA_ID" val="6aa2cf3717494f1fa031b235ee5c6192"/>
  <p:tag name="KSO_WM_UNIT_DECORATE_INFO" val=""/>
  <p:tag name="KSO_WM_UNIT_SM_LIMIT_TYPE" val=""/>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11f0fd89c9d747c8987f7e5e7486af53"/>
</p:tagLst>
</file>

<file path=ppt/tags/tag86.xml><?xml version="1.0" encoding="utf-8"?>
<p:tagLst xmlns:p="http://schemas.openxmlformats.org/presentationml/2006/main">
  <p:tag name="KSO_WM_UNIT_ISCONTENTSTITLE" val="0"/>
  <p:tag name="KSO_WM_UNIT_ISNUMDGMTITLE" val="0"/>
  <p:tag name="KSO_WM_UNIT_NOCLEAR" val="0"/>
  <p:tag name="KSO_WM_UNIT_VALUE" val="102"/>
  <p:tag name="KSO_WM_UNIT_HIGHLIGHT" val="0"/>
  <p:tag name="KSO_WM_UNIT_COMPATIBLE" val="0"/>
  <p:tag name="KSO_WM_UNIT_DIAGRAM_ISNUMVISUAL" val="0"/>
  <p:tag name="KSO_WM_UNIT_DIAGRAM_ISREFERUNIT" val="0"/>
  <p:tag name="KSO_WM_UNIT_TYPE" val="b"/>
  <p:tag name="KSO_WM_UNIT_INDEX" val="1"/>
  <p:tag name="KSO_WM_UNIT_ID" val="custom20202598_1*b*1"/>
  <p:tag name="KSO_WM_TEMPLATE_CATEGORY" val="custom"/>
  <p:tag name="KSO_WM_TEMPLATE_INDEX" val="20202598"/>
  <p:tag name="KSO_WM_UNIT_LAYERLEVEL" val="1"/>
  <p:tag name="KSO_WM_TAG_VERSION" val="1.0"/>
  <p:tag name="KSO_WM_BEAUTIFY_FLAG" val="#wm#"/>
  <p:tag name="KSO_WM_UNIT_PRESET_TEXT" val="单击此处添加副标题内容"/>
  <p:tag name="KSO_WM_UNIT_DEFAULT_FONT" val="18;24;2"/>
  <p:tag name="KSO_WM_UNIT_BLOCK" val="0"/>
  <p:tag name="KSO_WM_UNIT_DEC_AREA_ID" val="90965649978a4221893e5337fdfff367"/>
  <p:tag name="KSO_WM_CHIP_GROUPID" val="5ebe4d230ac41c4a0a525649"/>
  <p:tag name="KSO_WM_CHIP_XID" val="5ebe4d230ac41c4a0a52564a"/>
  <p:tag name="KSO_WM_CHIP_FILLAREA_FILL_RULE" val="{&quot;fill_align&quot;:&quot;cm&quot;,&quot;fill_mode&quot;:&quot;adaptive&quot;,&quot;sacle_strategy&quot;:&quot;smart&quot;}"/>
  <p:tag name="KSO_WM_ASSEMBLE_CHIP_INDEX" val="b16e741410bf4ded82deb15980a3856f"/>
  <p:tag name="KSO_WM_UNIT_TEXT_FILL_FORE_SCHEMECOLOR_INDEX_BRIGHTNESS" val="0.35"/>
  <p:tag name="KSO_WM_UNIT_TEXT_FILL_FORE_SCHEMECOLOR_INDEX" val="13"/>
  <p:tag name="KSO_WM_UNIT_TEXT_FILL_TYPE" val="1"/>
  <p:tag name="KSO_WM_TEMPLATE_ASSEMBLE_XID" val="5fa2046e58547e52881da511"/>
  <p:tag name="KSO_WM_TEMPLATE_ASSEMBLE_GROUPID" val="5fa1003d58547e52881d4087"/>
</p:tagLst>
</file>

<file path=ppt/tags/tag87.xml><?xml version="1.0" encoding="utf-8"?>
<p:tagLst xmlns:p="http://schemas.openxmlformats.org/presentationml/2006/main">
  <p:tag name="KSO_WM_UNIT_ISCONTENTSTITLE" val="0"/>
  <p:tag name="KSO_WM_UNIT_ISNUMDGMTITLE" val="0"/>
  <p:tag name="KSO_WM_UNIT_NOCLEAR" val="1"/>
  <p:tag name="KSO_WM_UNIT_VALUE" val="18"/>
  <p:tag name="KSO_WM_UNIT_HIGHLIGHT" val="0"/>
  <p:tag name="KSO_WM_UNIT_COMPATIBLE" val="0"/>
  <p:tag name="KSO_WM_UNIT_DIAGRAM_ISNUMVISUAL" val="0"/>
  <p:tag name="KSO_WM_UNIT_DIAGRAM_ISREFERUNIT" val="0"/>
  <p:tag name="KSO_WM_UNIT_TYPE" val="a"/>
  <p:tag name="KSO_WM_UNIT_INDEX" val="1"/>
  <p:tag name="KSO_WM_UNIT_ID" val="custom20202598_1*a*1"/>
  <p:tag name="KSO_WM_TEMPLATE_CATEGORY" val="custom"/>
  <p:tag name="KSO_WM_TEMPLATE_INDEX" val="20202598"/>
  <p:tag name="KSO_WM_UNIT_LAYERLEVEL" val="1"/>
  <p:tag name="KSO_WM_TAG_VERSION" val="1.0"/>
  <p:tag name="KSO_WM_BEAUTIFY_FLAG" val="#wm#"/>
  <p:tag name="KSO_WM_UNIT_PRESET_TEXT" val="谢谢观看"/>
  <p:tag name="KSO_WM_UNIT_DEFAULT_FONT" val="60;74;4"/>
  <p:tag name="KSO_WM_UNIT_BLOCK" val="0"/>
  <p:tag name="KSO_WM_UNIT_DEC_AREA_ID" val="0485e61f68774d078a5dbb612deb363a"/>
  <p:tag name="KSO_WM_CHIP_GROUPID" val="5ebe4d230ac41c4a0a525649"/>
  <p:tag name="KSO_WM_CHIP_XID" val="5ebe4d230ac41c4a0a52564a"/>
  <p:tag name="KSO_WM_CHIP_FILLAREA_FILL_RULE" val="{&quot;fill_align&quot;:&quot;cm&quot;,&quot;fill_mode&quot;:&quot;adaptive&quot;,&quot;sacle_strategy&quot;:&quot;smart&quot;}"/>
  <p:tag name="KSO_WM_ASSEMBLE_CHIP_INDEX" val="b16e741410bf4ded82deb15980a3856f"/>
  <p:tag name="KSO_WM_UNIT_TEXT_FILL_FORE_SCHEMECOLOR_INDEX_BRIGHTNESS" val="0.15"/>
  <p:tag name="KSO_WM_UNIT_TEXT_FILL_FORE_SCHEMECOLOR_INDEX" val="13"/>
  <p:tag name="KSO_WM_UNIT_TEXT_FILL_TYPE" val="1"/>
  <p:tag name="KSO_WM_TEMPLATE_ASSEMBLE_XID" val="5fa2046e58547e52881da511"/>
  <p:tag name="KSO_WM_TEMPLATE_ASSEMBLE_GROUPID" val="5fa1003d58547e52881d4087"/>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4a2fb93cf2c144b6b6187f3201461454"/>
  <p:tag name="KSO_WM_UNIT_DECORATE_INFO" val=""/>
  <p:tag name="KSO_WM_UNIT_SM_LIMIT_TYPE" val=""/>
  <p:tag name="KSO_WM_CHIP_FILLAREA_FILL_RULE" val="{&quot;fill_align&quot;:&quot;cm&quot;,&quot;fill_effect&quot;:[],&quot;fill_mode&quot;:&quot;full&quot;,&quot;sacle_strategy&quot;:&quot;stretch&quot;}"/>
  <p:tag name="KSO_WM_ASSEMBLE_CHIP_INDEX" val="673cf85f80f94c33a98d406aac1b5378"/>
  <p:tag name="KSO_WM_SLIDE_BACKGROUND_TYPE" val="general"/>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d453d9ff14724e1582e928f1a42e8048"/>
  <p:tag name="KSO_WM_UNIT_DECORATE_INFO" val=""/>
  <p:tag name="KSO_WM_UNIT_SM_LIMIT_TYPE" val=""/>
  <p:tag name="KSO_WM_CHIP_FILLAREA_FILL_RULE" val="{&quot;fill_align&quot;:&quot;cm&quot;,&quot;fill_effect&quot;:[],&quot;fill_mode&quot;:&quot;full&quot;,&quot;sacle_strategy&quot;:&quot;stretch&quot;}"/>
  <p:tag name="KSO_WM_ASSEMBLE_CHIP_INDEX" val="45df1c5002934f41833d3ca185fb5e80"/>
  <p:tag name="KSO_WM_SLIDE_BACKGROUND_TYPE" val="general"/>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SLIDE_BACKGROUND_TYPE" val="general"/>
</p:tagLst>
</file>

<file path=ppt/tags/tag91.xml><?xml version="1.0" encoding="utf-8"?>
<p:tagLst xmlns:p="http://schemas.openxmlformats.org/presentationml/2006/main">
  <p:tag name="KSO_WM_SLIDE_BACKGROUND_TYPE" val="general"/>
</p:tagLst>
</file>

<file path=ppt/tags/tag92.xml><?xml version="1.0" encoding="utf-8"?>
<p:tagLst xmlns:p="http://schemas.openxmlformats.org/presentationml/2006/main">
  <p:tag name="KSO_WM_SLIDE_BACKGROUND_TYPE" val="general"/>
</p:tagLst>
</file>

<file path=ppt/tags/tag93.xml><?xml version="1.0" encoding="utf-8"?>
<p:tagLst xmlns:p="http://schemas.openxmlformats.org/presentationml/2006/main">
  <p:tag name="KSO_WM_SLIDE_BACKGROUND_TYPE" val="general"/>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2598_5*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c"/>
  <p:tag name="KSO_WM_UNIT_DEC_AREA_ID" val="eecaf0dd98754f1ca07dfc198715ec47"/>
  <p:tag name="KSO_WM_UNIT_DECORATE_INFO" val=""/>
  <p:tag name="KSO_WM_UNIT_SM_LIMIT_TYPE" val=""/>
  <p:tag name="KSO_WM_CHIP_FILLAREA_FILL_RULE" val="{&quot;fill_align&quot;:&quot;cm&quot;,&quot;fill_effect&quot;:[],&quot;fill_mode&quot;:&quot;full&quot;,&quot;sacle_strategy&quot;:&quot;stretch&quot;}"/>
  <p:tag name="KSO_WM_ASSEMBLE_CHIP_INDEX" val="73e8ef96cb814b319014c884d0f2474c"/>
  <p:tag name="KSO_WM_SLIDE_BACKGROUND_TYPE" val="frame"/>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3*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a"/>
  <p:tag name="KSO_WM_UNIT_DEC_AREA_ID" val="a10520935d464314a26e13393ddc2755"/>
  <p:tag name="KSO_WM_UNIT_DECORATE_INFO" val=""/>
  <p:tag name="KSO_WM_UNIT_SM_LIMIT_TYPE" val=""/>
  <p:tag name="KSO_WM_CHIP_FILLAREA_FILL_RULE" val="{&quot;fill_align&quot;:&quot;cm&quot;,&quot;fill_effect&quot;:[],&quot;fill_mode&quot;:&quot;full&quot;,&quot;sacle_strategy&quot;:&quot;stretch&quot;}"/>
  <p:tag name="KSO_WM_ASSEMBLE_CHIP_INDEX" val="098460b272894eee99f94387049ef094"/>
  <p:tag name="KSO_WM_SLIDE_BACKGROUND_TYPE" val="frame"/>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2598_4*i*1"/>
  <p:tag name="KSO_WM_TEMPLATE_CATEGORY" val="chip"/>
  <p:tag name="KSO_WM_TEMPLATE_INDEX" val="20202598"/>
  <p:tag name="KSO_WM_UNIT_LAYERLEVEL" val="1"/>
  <p:tag name="KSO_WM_TAG_VERSION" val="1.0"/>
  <p:tag name="KSO_WM_BEAUTIFY_FLAG" val="#wm#"/>
  <p:tag name="KSO_WM_CHIP_GROUPID" val="5fa1003d58547e52881d4087"/>
  <p:tag name="KSO_WM_CHIP_XID" val="5fa1003d58547e52881d408b"/>
  <p:tag name="KSO_WM_UNIT_DEC_AREA_ID" val="e5e4ae6209e54224ad405e7645182849"/>
  <p:tag name="KSO_WM_UNIT_DECORATE_INFO" val=""/>
  <p:tag name="KSO_WM_UNIT_SM_LIMIT_TYPE" val=""/>
  <p:tag name="KSO_WM_CHIP_FILLAREA_FILL_RULE" val="{&quot;fill_align&quot;:&quot;cm&quot;,&quot;fill_effect&quot;:[],&quot;fill_mode&quot;:&quot;full&quot;,&quot;sacle_strategy&quot;:&quot;stretch&quot;}"/>
  <p:tag name="KSO_WM_ASSEMBLE_CHIP_INDEX" val="9900ca2de8dc41ca88f6452b52c04fdb"/>
  <p:tag name="KSO_WM_SLIDE_BACKGROUND_TYPE" val="frame"/>
</p:tagLst>
</file>

<file path=ppt/tags/tag97.xml><?xml version="1.0" encoding="utf-8"?>
<p:tagLst xmlns:p="http://schemas.openxmlformats.org/presentationml/2006/main">
  <p:tag name="KSO_WM_SLIDE_BACKGROUND_TYPE" val="frame"/>
</p:tagLst>
</file>

<file path=ppt/tags/tag98.xml><?xml version="1.0" encoding="utf-8"?>
<p:tagLst xmlns:p="http://schemas.openxmlformats.org/presentationml/2006/main">
  <p:tag name="KSO_WM_SLIDE_BACKGROUND_TYPE" val="frame"/>
</p:tagLst>
</file>

<file path=ppt/tags/tag99.xml><?xml version="1.0" encoding="utf-8"?>
<p:tagLst xmlns:p="http://schemas.openxmlformats.org/presentationml/2006/main">
  <p:tag name="KSO_WM_SLIDE_BACKGROUND_TYPE" val="frame"/>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EBEBEB"/>
      </a:dk2>
      <a:lt2>
        <a:srgbClr val="FEFEFE"/>
      </a:lt2>
      <a:accent1>
        <a:srgbClr val="BC1A20"/>
      </a:accent1>
      <a:accent2>
        <a:srgbClr val="C6391F"/>
      </a:accent2>
      <a:accent3>
        <a:srgbClr val="D4651C"/>
      </a:accent3>
      <a:accent4>
        <a:srgbClr val="DC8A24"/>
      </a:accent4>
      <a:accent5>
        <a:srgbClr val="E1AF2B"/>
      </a:accent5>
      <a:accent6>
        <a:srgbClr val="DED536"/>
      </a:accent6>
      <a:hlink>
        <a:srgbClr val="2318D5"/>
      </a:hlink>
      <a:folHlink>
        <a:srgbClr val="9B329E"/>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Adjacency">
      <a:dk1>
        <a:srgbClr val="000000"/>
      </a:dk1>
      <a:lt1>
        <a:srgbClr val="FFFFFF"/>
      </a:lt1>
      <a:dk2>
        <a:srgbClr val="F0F0F0"/>
      </a:dk2>
      <a:lt2>
        <a:srgbClr val="FFFFFF"/>
      </a:lt2>
      <a:accent1>
        <a:srgbClr val="BF5C5E"/>
      </a:accent1>
      <a:accent2>
        <a:srgbClr val="C2694E"/>
      </a:accent2>
      <a:accent3>
        <a:srgbClr val="B37C47"/>
      </a:accent3>
      <a:accent4>
        <a:srgbClr val="97924D"/>
      </a:accent4>
      <a:accent5>
        <a:srgbClr val="77A962"/>
      </a:accent5>
      <a:accent6>
        <a:srgbClr val="5BBE89"/>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3226</Words>
  <Application>WPS 演示</Application>
  <PresentationFormat>宽屏</PresentationFormat>
  <Paragraphs>111</Paragraphs>
  <Slides>17</Slides>
  <Notes>4</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17</vt:i4>
      </vt:variant>
    </vt:vector>
  </HeadingPairs>
  <TitlesOfParts>
    <vt:vector size="30" baseType="lpstr">
      <vt:lpstr>Arial</vt:lpstr>
      <vt:lpstr>宋体</vt:lpstr>
      <vt:lpstr>Wingdings</vt:lpstr>
      <vt:lpstr>微软雅黑</vt:lpstr>
      <vt:lpstr>Wingdings</vt:lpstr>
      <vt:lpstr>隶书</vt:lpstr>
      <vt:lpstr>汉仪尚巍手书W</vt:lpstr>
      <vt:lpstr>楷体</vt:lpstr>
      <vt:lpstr>Arial Unicode MS</vt:lpstr>
      <vt:lpstr>Calibri</vt:lpstr>
      <vt:lpstr>Office 主题​​</vt:lpstr>
      <vt:lpstr>1_Office 主题​​</vt:lpstr>
      <vt:lpstr>2_Office 主题​​</vt:lpstr>
      <vt:lpstr>民法典普及情况课题研究</vt:lpstr>
      <vt:lpstr>PowerPoint 演示文稿</vt:lpstr>
      <vt:lpstr>民法典的概况</vt:lpstr>
      <vt:lpstr>PowerPoint 演示文稿</vt:lpstr>
      <vt:lpstr>调查分析</vt:lpstr>
      <vt:lpstr>1.了解情况</vt:lpstr>
      <vt:lpstr>存在问题 </vt:lpstr>
      <vt:lpstr> </vt:lpstr>
      <vt:lpstr>值得肯定的部分 </vt:lpstr>
      <vt:lpstr>PowerPoint 演示文稿</vt:lpstr>
      <vt:lpstr>我们的建议</vt:lpstr>
      <vt:lpstr>PowerPoint 演示文稿</vt:lpstr>
      <vt:lpstr>PowerPoint 演示文稿</vt:lpstr>
      <vt:lpstr>PowerPoint 演示文稿</vt:lpstr>
      <vt:lpstr>二.社会层面</vt:lpstr>
      <vt:lpstr>三.个人层面</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双双</cp:lastModifiedBy>
  <cp:revision>184</cp:revision>
  <dcterms:created xsi:type="dcterms:W3CDTF">2019-06-19T02:08:00Z</dcterms:created>
  <dcterms:modified xsi:type="dcterms:W3CDTF">2022-01-18T10:25:29Z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2052-11.1.0.11294</vt:lpwstr>
  </property>
  <property fmtid="{D5CDD505-2E9C-101B-9397-08002B2CF9AE}" pid="3" name="ICV">
    <vt:lpwstr>23348C98489E4B85AC0941211F91F55E</vt:lpwstr>
  </property>
</Properties>
</file>