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media/image10.svg" ContentType="image/svg+xml"/>
  <Override PartName="/ppt/media/image12.svg" ContentType="image/svg+xml"/>
  <Override PartName="/ppt/media/image14.svg" ContentType="image/svg+xml"/>
  <Override PartName="/ppt/media/image19.svg" ContentType="image/svg+xml"/>
  <Override PartName="/ppt/media/image21.svg" ContentType="image/svg+xml"/>
  <Override PartName="/ppt/media/image23.svg" ContentType="image/svg+xml"/>
  <Override PartName="/ppt/media/image24.svg" ContentType="image/svg+xml"/>
  <Override PartName="/ppt/media/image26.svg" ContentType="image/svg+xml"/>
  <Override PartName="/ppt/media/image33.svg" ContentType="image/svg+xml"/>
  <Override PartName="/ppt/media/image4.svg" ContentType="image/svg+xml"/>
  <Override PartName="/ppt/media/image6.svg" ContentType="image/svg+xml"/>
  <Override PartName="/ppt/media/image8.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handoutMasterIdLst>
    <p:handoutMasterId r:id="rId19"/>
  </p:handoutMasterIdLst>
  <p:sldIdLst>
    <p:sldId id="256" r:id="rId3"/>
    <p:sldId id="257" r:id="rId4"/>
    <p:sldId id="290" r:id="rId5"/>
    <p:sldId id="294" r:id="rId7"/>
    <p:sldId id="293" r:id="rId8"/>
    <p:sldId id="302" r:id="rId9"/>
    <p:sldId id="299" r:id="rId10"/>
    <p:sldId id="300" r:id="rId11"/>
    <p:sldId id="289" r:id="rId12"/>
    <p:sldId id="266" r:id="rId13"/>
    <p:sldId id="288" r:id="rId14"/>
    <p:sldId id="268" r:id="rId15"/>
    <p:sldId id="286" r:id="rId16"/>
    <p:sldId id="285" r:id="rId17"/>
    <p:sldId id="283" r:id="rId18"/>
  </p:sldIdLst>
  <p:sldSz cx="12192000" cy="6858000"/>
  <p:notesSz cx="6858000" cy="9144000"/>
  <p:custDataLst>
    <p:tags r:id="rId2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92b5928b-7482-4cff-b466-931892d3d8ae}">
          <p14:sldIdLst>
            <p14:sldId id="256"/>
            <p14:sldId id="257"/>
            <p14:sldId id="290"/>
            <p14:sldId id="294"/>
            <p14:sldId id="293"/>
            <p14:sldId id="302"/>
            <p14:sldId id="299"/>
            <p14:sldId id="300"/>
            <p14:sldId id="289"/>
            <p14:sldId id="266"/>
            <p14:sldId id="288"/>
            <p14:sldId id="268"/>
            <p14:sldId id="286"/>
            <p14:sldId id="285"/>
            <p14:sldId id="283"/>
          </p14:sldIdLst>
        </p14:section>
        <p14:section name="无标题节" id="{2191c180-1bbf-4cb1-b800-68845a16077f}">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96"/>
      </p:cViewPr>
      <p:guideLst/>
    </p:cSldViewPr>
  </p:slideViewPr>
  <p:notesTextViewPr>
    <p:cViewPr>
      <p:scale>
        <a:sx n="1" d="1"/>
        <a:sy n="1" d="1"/>
      </p:scale>
      <p:origin x="0" y="0"/>
    </p:cViewPr>
  </p:notesText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notesMaster" Target="notesMasters/notesMaster1.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gs" Target="tags/tag139.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handoutMaster" Target="handoutMasters/handoutMaster1.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image" Target="../media/image34.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71BEB0-547C-4921-836A-88528BC38D15}"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AD577BF-8A5F-43F9-A114-F8AE0E4A6BDE}" type="slidenum">
              <a:rPr lang="zh-CN" altLang="en-US" smtClean="0"/>
            </a:fld>
            <a:endParaRPr lang="zh-CN" altLang="en-US"/>
          </a:p>
        </p:txBody>
      </p:sp>
      <p:pic>
        <p:nvPicPr>
          <p:cNvPr id="7" name="图片 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3415" y="87261"/>
            <a:ext cx="2991267" cy="743054"/>
          </a:xfrm>
          <a:prstGeom prst="rect">
            <a:avLst/>
          </a:prstGeom>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solidFill>
                <a:schemeClr val="accent1">
                  <a:lumMod val="75000"/>
                </a:schemeClr>
              </a:solidFill>
            </a:endParaRPr>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userDrawn="1"/>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233DB3E8-7D7C-4219-9FC8-6BA12668B6AF}"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428A5D93-EE52-4FF5-85F4-50E426165657}"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33DB3E8-7D7C-4219-9FC8-6BA12668B6A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428A5D93-EE52-4FF5-85F4-50E426165657}"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33DB3E8-7D7C-4219-9FC8-6BA12668B6A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428A5D93-EE52-4FF5-85F4-50E426165657}"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33DB3E8-7D7C-4219-9FC8-6BA12668B6A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428A5D93-EE52-4FF5-85F4-50E426165657}" type="datetimeFigureOut">
              <a:rPr lang="zh-CN" altLang="en-US" smtClean="0"/>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233DB3E8-7D7C-4219-9FC8-6BA12668B6AF}"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428A5D93-EE52-4FF5-85F4-50E426165657}"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33DB3E8-7D7C-4219-9FC8-6BA12668B6A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428A5D93-EE52-4FF5-85F4-50E426165657}"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33DB3E8-7D7C-4219-9FC8-6BA12668B6A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28A5D93-EE52-4FF5-85F4-50E426165657}"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33DB3E8-7D7C-4219-9FC8-6BA12668B6A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8A5D93-EE52-4FF5-85F4-50E426165657}"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33DB3E8-7D7C-4219-9FC8-6BA12668B6A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8" name="Date Placeholder 7"/>
          <p:cNvSpPr>
            <a:spLocks noGrp="1"/>
          </p:cNvSpPr>
          <p:nvPr>
            <p:ph type="dt" sz="half" idx="10"/>
          </p:nvPr>
        </p:nvSpPr>
        <p:spPr/>
        <p:txBody>
          <a:bodyPr/>
          <a:lstStyle/>
          <a:p>
            <a:fld id="{428A5D93-EE52-4FF5-85F4-50E426165657}" type="datetimeFigureOut">
              <a:rPr lang="zh-CN" altLang="en-US" smtClean="0"/>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233DB3E8-7D7C-4219-9FC8-6BA12668B6AF}" type="slidenum">
              <a:rPr lang="zh-CN" altLang="en-US" smtClean="0"/>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428A5D93-EE52-4FF5-85F4-50E426165657}" type="datetimeFigureOut">
              <a:rPr lang="zh-CN" altLang="en-US" smtClean="0"/>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233DB3E8-7D7C-4219-9FC8-6BA12668B6AF}" type="slidenum">
              <a:rPr lang="zh-CN" altLang="en-US" smtClean="0"/>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428A5D93-EE52-4FF5-85F4-50E426165657}" type="datetimeFigureOut">
              <a:rPr lang="zh-CN" altLang="en-US" smtClean="0"/>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233DB3E8-7D7C-4219-9FC8-6BA12668B6A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anose="02020404030301010803"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anose="02020404030301010803"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anose="02020404030301010803"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anose="02020404030301010803"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anose="02020404030301010803" pitchFamily="18" charset="0"/>
        <a:buChar char="◦"/>
        <a:defRPr sz="1400" kern="1200">
          <a:solidFill>
            <a:schemeClr val="tx1"/>
          </a:solidFill>
          <a:latin typeface="+mn-lt"/>
          <a:ea typeface="+mn-ea"/>
          <a:cs typeface="+mn-cs"/>
        </a:defRPr>
      </a:lvl5pPr>
      <a:lvl6pPr marL="1600200" indent="-228600" algn="l" defTabSz="914400" rtl="0" eaLnBrk="1" latinLnBrk="0" hangingPunct="1">
        <a:lnSpc>
          <a:spcPct val="100000"/>
        </a:lnSpc>
        <a:spcBef>
          <a:spcPts val="500"/>
        </a:spcBef>
        <a:buClr>
          <a:schemeClr val="tx1">
            <a:lumMod val="85000"/>
            <a:lumOff val="15000"/>
          </a:schemeClr>
        </a:buClr>
        <a:buFont typeface="Garamond" panose="02020404030301010803" pitchFamily="18" charset="0"/>
        <a:buChar char="◦"/>
        <a:defRPr sz="1400" kern="1200">
          <a:solidFill>
            <a:schemeClr val="tx1"/>
          </a:solidFill>
          <a:latin typeface="+mn-lt"/>
          <a:ea typeface="+mn-ea"/>
          <a:cs typeface="+mn-cs"/>
        </a:defRPr>
      </a:lvl6pPr>
      <a:lvl7pPr marL="1899920" indent="-228600" algn="l" defTabSz="914400" rtl="0" eaLnBrk="1" latinLnBrk="0" hangingPunct="1">
        <a:lnSpc>
          <a:spcPct val="100000"/>
        </a:lnSpc>
        <a:spcBef>
          <a:spcPts val="500"/>
        </a:spcBef>
        <a:buClr>
          <a:schemeClr val="tx1">
            <a:lumMod val="85000"/>
            <a:lumOff val="15000"/>
          </a:schemeClr>
        </a:buClr>
        <a:buFont typeface="Garamond" panose="02020404030301010803" pitchFamily="18" charset="0"/>
        <a:buChar char="◦"/>
        <a:defRPr sz="1400" kern="1200">
          <a:solidFill>
            <a:schemeClr val="tx1"/>
          </a:solidFill>
          <a:latin typeface="+mn-lt"/>
          <a:ea typeface="+mn-ea"/>
          <a:cs typeface="+mn-cs"/>
        </a:defRPr>
      </a:lvl7pPr>
      <a:lvl8pPr marL="2200275" indent="-228600" algn="l" defTabSz="914400" rtl="0" eaLnBrk="1" latinLnBrk="0" hangingPunct="1">
        <a:lnSpc>
          <a:spcPct val="100000"/>
        </a:lnSpc>
        <a:spcBef>
          <a:spcPts val="500"/>
        </a:spcBef>
        <a:buClr>
          <a:schemeClr val="tx1">
            <a:lumMod val="85000"/>
            <a:lumOff val="15000"/>
          </a:schemeClr>
        </a:buClr>
        <a:buFont typeface="Garamond" panose="02020404030301010803" pitchFamily="18" charset="0"/>
        <a:buChar char="◦"/>
        <a:defRPr sz="1400" kern="1200">
          <a:solidFill>
            <a:schemeClr val="tx1"/>
          </a:solidFill>
          <a:latin typeface="+mn-lt"/>
          <a:ea typeface="+mn-ea"/>
          <a:cs typeface="+mn-cs"/>
        </a:defRPr>
      </a:lvl8pPr>
      <a:lvl9pPr marL="2499995" indent="-228600" algn="l" defTabSz="914400" rtl="0" eaLnBrk="1" latinLnBrk="0" hangingPunct="1">
        <a:lnSpc>
          <a:spcPct val="100000"/>
        </a:lnSpc>
        <a:spcBef>
          <a:spcPts val="500"/>
        </a:spcBef>
        <a:buClr>
          <a:schemeClr val="tx1">
            <a:lumMod val="85000"/>
            <a:lumOff val="15000"/>
          </a:schemeClr>
        </a:buClr>
        <a:buFont typeface="Garamond" panose="02020404030301010803"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0.png"/><Relationship Id="rId1" Type="http://schemas.openxmlformats.org/officeDocument/2006/relationships/image" Target="../media/image29.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6.xml"/><Relationship Id="rId4" Type="http://schemas.openxmlformats.org/officeDocument/2006/relationships/tags" Target="../tags/tag112.xml"/><Relationship Id="rId3" Type="http://schemas.openxmlformats.org/officeDocument/2006/relationships/image" Target="../media/image31.png"/><Relationship Id="rId2" Type="http://schemas.openxmlformats.org/officeDocument/2006/relationships/tags" Target="../tags/tag111.xml"/><Relationship Id="rId1" Type="http://schemas.openxmlformats.org/officeDocument/2006/relationships/tags" Target="../tags/tag1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9" Type="http://schemas.openxmlformats.org/officeDocument/2006/relationships/tags" Target="../tags/tag121.xml"/><Relationship Id="rId8" Type="http://schemas.openxmlformats.org/officeDocument/2006/relationships/tags" Target="../tags/tag120.xml"/><Relationship Id="rId7" Type="http://schemas.openxmlformats.org/officeDocument/2006/relationships/tags" Target="../tags/tag119.xml"/><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3" Type="http://schemas.openxmlformats.org/officeDocument/2006/relationships/tags" Target="../tags/tag115.xml"/><Relationship Id="rId2" Type="http://schemas.openxmlformats.org/officeDocument/2006/relationships/tags" Target="../tags/tag114.xml"/><Relationship Id="rId14" Type="http://schemas.openxmlformats.org/officeDocument/2006/relationships/slideLayout" Target="../slideLayouts/slideLayout6.xml"/><Relationship Id="rId13" Type="http://schemas.openxmlformats.org/officeDocument/2006/relationships/tags" Target="../tags/tag125.xml"/><Relationship Id="rId12" Type="http://schemas.openxmlformats.org/officeDocument/2006/relationships/tags" Target="../tags/tag124.xml"/><Relationship Id="rId11" Type="http://schemas.openxmlformats.org/officeDocument/2006/relationships/tags" Target="../tags/tag123.xml"/><Relationship Id="rId10" Type="http://schemas.openxmlformats.org/officeDocument/2006/relationships/tags" Target="../tags/tag122.xml"/><Relationship Id="rId1" Type="http://schemas.openxmlformats.org/officeDocument/2006/relationships/tags" Target="../tags/tag113.xml"/></Relationships>
</file>

<file path=ppt/slides/_rels/slide14.xml.rels><?xml version="1.0" encoding="UTF-8" standalone="yes"?>
<Relationships xmlns="http://schemas.openxmlformats.org/package/2006/relationships"><Relationship Id="rId9" Type="http://schemas.openxmlformats.org/officeDocument/2006/relationships/tags" Target="../tags/tag134.xml"/><Relationship Id="rId8" Type="http://schemas.openxmlformats.org/officeDocument/2006/relationships/tags" Target="../tags/tag133.xml"/><Relationship Id="rId7" Type="http://schemas.openxmlformats.org/officeDocument/2006/relationships/tags" Target="../tags/tag132.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3" Type="http://schemas.openxmlformats.org/officeDocument/2006/relationships/tags" Target="../tags/tag128.xml"/><Relationship Id="rId2" Type="http://schemas.openxmlformats.org/officeDocument/2006/relationships/tags" Target="../tags/tag127.xml"/><Relationship Id="rId14" Type="http://schemas.openxmlformats.org/officeDocument/2006/relationships/slideLayout" Target="../slideLayouts/slideLayout6.xml"/><Relationship Id="rId13" Type="http://schemas.openxmlformats.org/officeDocument/2006/relationships/tags" Target="../tags/tag138.xml"/><Relationship Id="rId12" Type="http://schemas.openxmlformats.org/officeDocument/2006/relationships/tags" Target="../tags/tag137.xml"/><Relationship Id="rId11" Type="http://schemas.openxmlformats.org/officeDocument/2006/relationships/tags" Target="../tags/tag136.xml"/><Relationship Id="rId10" Type="http://schemas.openxmlformats.org/officeDocument/2006/relationships/tags" Target="../tags/tag135.xml"/><Relationship Id="rId1" Type="http://schemas.openxmlformats.org/officeDocument/2006/relationships/tags" Target="../tags/tag126.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3.svg"/><Relationship Id="rId1" Type="http://schemas.openxmlformats.org/officeDocument/2006/relationships/image" Target="../media/image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image" Target="../media/image4.svg"/><Relationship Id="rId7" Type="http://schemas.openxmlformats.org/officeDocument/2006/relationships/image" Target="../media/image3.png"/><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2" Type="http://schemas.openxmlformats.org/officeDocument/2006/relationships/notesSlide" Target="../notesSlides/notesSlide1.xml"/><Relationship Id="rId31" Type="http://schemas.openxmlformats.org/officeDocument/2006/relationships/slideLayout" Target="../slideLayouts/slideLayout6.xml"/><Relationship Id="rId30" Type="http://schemas.openxmlformats.org/officeDocument/2006/relationships/tags" Target="../tags/tag18.xml"/><Relationship Id="rId3" Type="http://schemas.openxmlformats.org/officeDocument/2006/relationships/tags" Target="../tags/tag3.xml"/><Relationship Id="rId29" Type="http://schemas.openxmlformats.org/officeDocument/2006/relationships/image" Target="../media/image14.svg"/><Relationship Id="rId28" Type="http://schemas.openxmlformats.org/officeDocument/2006/relationships/image" Target="../media/image13.png"/><Relationship Id="rId27" Type="http://schemas.openxmlformats.org/officeDocument/2006/relationships/tags" Target="../tags/tag17.xml"/><Relationship Id="rId26" Type="http://schemas.openxmlformats.org/officeDocument/2006/relationships/image" Target="../media/image12.svg"/><Relationship Id="rId25" Type="http://schemas.openxmlformats.org/officeDocument/2006/relationships/image" Target="../media/image11.png"/><Relationship Id="rId24" Type="http://schemas.openxmlformats.org/officeDocument/2006/relationships/tags" Target="../tags/tag16.xml"/><Relationship Id="rId23" Type="http://schemas.openxmlformats.org/officeDocument/2006/relationships/tags" Target="../tags/tag15.xml"/><Relationship Id="rId22" Type="http://schemas.openxmlformats.org/officeDocument/2006/relationships/tags" Target="../tags/tag14.xml"/><Relationship Id="rId21" Type="http://schemas.openxmlformats.org/officeDocument/2006/relationships/tags" Target="../tags/tag13.xml"/><Relationship Id="rId20" Type="http://schemas.openxmlformats.org/officeDocument/2006/relationships/tags" Target="../tags/tag12.xml"/><Relationship Id="rId2" Type="http://schemas.openxmlformats.org/officeDocument/2006/relationships/tags" Target="../tags/tag2.xml"/><Relationship Id="rId19" Type="http://schemas.openxmlformats.org/officeDocument/2006/relationships/tags" Target="../tags/tag11.xml"/><Relationship Id="rId18" Type="http://schemas.openxmlformats.org/officeDocument/2006/relationships/image" Target="../media/image10.svg"/><Relationship Id="rId17" Type="http://schemas.openxmlformats.org/officeDocument/2006/relationships/image" Target="../media/image9.png"/><Relationship Id="rId16" Type="http://schemas.openxmlformats.org/officeDocument/2006/relationships/tags" Target="../tags/tag10.xml"/><Relationship Id="rId15" Type="http://schemas.openxmlformats.org/officeDocument/2006/relationships/image" Target="../media/image8.svg"/><Relationship Id="rId14" Type="http://schemas.openxmlformats.org/officeDocument/2006/relationships/image" Target="../media/image7.png"/><Relationship Id="rId13" Type="http://schemas.openxmlformats.org/officeDocument/2006/relationships/tags" Target="../tags/tag9.xml"/><Relationship Id="rId12" Type="http://schemas.openxmlformats.org/officeDocument/2006/relationships/image" Target="../media/image6.svg"/><Relationship Id="rId11" Type="http://schemas.openxmlformats.org/officeDocument/2006/relationships/image" Target="../media/image5.png"/><Relationship Id="rId10" Type="http://schemas.openxmlformats.org/officeDocument/2006/relationships/tags" Target="../tags/tag8.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9" Type="http://schemas.openxmlformats.org/officeDocument/2006/relationships/tags" Target="../tags/tag27.xml"/><Relationship Id="rId8" Type="http://schemas.openxmlformats.org/officeDocument/2006/relationships/tags" Target="../tags/tag26.xml"/><Relationship Id="rId7" Type="http://schemas.openxmlformats.org/officeDocument/2006/relationships/tags" Target="../tags/tag25.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4" Type="http://schemas.openxmlformats.org/officeDocument/2006/relationships/slideLayout" Target="../slideLayouts/slideLayout6.xml"/><Relationship Id="rId13" Type="http://schemas.openxmlformats.org/officeDocument/2006/relationships/tags" Target="../tags/tag31.xml"/><Relationship Id="rId12" Type="http://schemas.openxmlformats.org/officeDocument/2006/relationships/tags" Target="../tags/tag30.xml"/><Relationship Id="rId11" Type="http://schemas.openxmlformats.org/officeDocument/2006/relationships/tags" Target="../tags/tag29.xml"/><Relationship Id="rId10" Type="http://schemas.openxmlformats.org/officeDocument/2006/relationships/tags" Target="../tags/tag28.xml"/><Relationship Id="rId1" Type="http://schemas.openxmlformats.org/officeDocument/2006/relationships/tags" Target="../tags/tag19.xml"/></Relationships>
</file>

<file path=ppt/slides/_rels/slide5.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tags" Target="../tags/tag34.xml"/><Relationship Id="rId25" Type="http://schemas.openxmlformats.org/officeDocument/2006/relationships/slideLayout" Target="../slideLayouts/slideLayout6.xml"/><Relationship Id="rId24" Type="http://schemas.openxmlformats.org/officeDocument/2006/relationships/tags" Target="../tags/tag55.xml"/><Relationship Id="rId23" Type="http://schemas.openxmlformats.org/officeDocument/2006/relationships/tags" Target="../tags/tag54.xml"/><Relationship Id="rId22" Type="http://schemas.openxmlformats.org/officeDocument/2006/relationships/tags" Target="../tags/tag53.xml"/><Relationship Id="rId21" Type="http://schemas.openxmlformats.org/officeDocument/2006/relationships/tags" Target="../tags/tag52.xml"/><Relationship Id="rId20" Type="http://schemas.openxmlformats.org/officeDocument/2006/relationships/tags" Target="../tags/tag51.xml"/><Relationship Id="rId2" Type="http://schemas.openxmlformats.org/officeDocument/2006/relationships/tags" Target="../tags/tag33.xml"/><Relationship Id="rId19" Type="http://schemas.openxmlformats.org/officeDocument/2006/relationships/tags" Target="../tags/tag50.xml"/><Relationship Id="rId18" Type="http://schemas.openxmlformats.org/officeDocument/2006/relationships/tags" Target="../tags/tag49.xml"/><Relationship Id="rId17" Type="http://schemas.openxmlformats.org/officeDocument/2006/relationships/tags" Target="../tags/tag48.xml"/><Relationship Id="rId16" Type="http://schemas.openxmlformats.org/officeDocument/2006/relationships/tags" Target="../tags/tag47.xml"/><Relationship Id="rId15" Type="http://schemas.openxmlformats.org/officeDocument/2006/relationships/tags" Target="../tags/tag46.xml"/><Relationship Id="rId14" Type="http://schemas.openxmlformats.org/officeDocument/2006/relationships/tags" Target="../tags/tag45.xml"/><Relationship Id="rId13" Type="http://schemas.openxmlformats.org/officeDocument/2006/relationships/tags" Target="../tags/tag44.xml"/><Relationship Id="rId12" Type="http://schemas.openxmlformats.org/officeDocument/2006/relationships/tags" Target="../tags/tag43.xml"/><Relationship Id="rId11" Type="http://schemas.openxmlformats.org/officeDocument/2006/relationships/tags" Target="../tags/tag42.xml"/><Relationship Id="rId10" Type="http://schemas.openxmlformats.org/officeDocument/2006/relationships/tags" Target="../tags/tag41.xml"/><Relationship Id="rId1" Type="http://schemas.openxmlformats.org/officeDocument/2006/relationships/tags" Target="../tags/tag32.xml"/></Relationships>
</file>

<file path=ppt/slides/_rels/slide6.xml.rels><?xml version="1.0" encoding="UTF-8" standalone="yes"?>
<Relationships xmlns="http://schemas.openxmlformats.org/package/2006/relationships"><Relationship Id="rId9" Type="http://schemas.openxmlformats.org/officeDocument/2006/relationships/tags" Target="../tags/tag62.xml"/><Relationship Id="rId8" Type="http://schemas.openxmlformats.org/officeDocument/2006/relationships/image" Target="../media/image16.jpeg"/><Relationship Id="rId7" Type="http://schemas.openxmlformats.org/officeDocument/2006/relationships/tags" Target="../tags/tag61.xml"/><Relationship Id="rId6" Type="http://schemas.openxmlformats.org/officeDocument/2006/relationships/image" Target="../media/image15.jpeg"/><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6" Type="http://schemas.openxmlformats.org/officeDocument/2006/relationships/notesSlide" Target="../notesSlides/notesSlide2.xml"/><Relationship Id="rId25" Type="http://schemas.openxmlformats.org/officeDocument/2006/relationships/slideLayout" Target="../slideLayouts/slideLayout6.xml"/><Relationship Id="rId24" Type="http://schemas.openxmlformats.org/officeDocument/2006/relationships/tags" Target="../tags/tag76.xml"/><Relationship Id="rId23" Type="http://schemas.openxmlformats.org/officeDocument/2006/relationships/tags" Target="../tags/tag75.xml"/><Relationship Id="rId22" Type="http://schemas.openxmlformats.org/officeDocument/2006/relationships/tags" Target="../tags/tag74.xml"/><Relationship Id="rId21" Type="http://schemas.openxmlformats.org/officeDocument/2006/relationships/tags" Target="../tags/tag73.xml"/><Relationship Id="rId20" Type="http://schemas.openxmlformats.org/officeDocument/2006/relationships/tags" Target="../tags/tag72.xml"/><Relationship Id="rId2" Type="http://schemas.openxmlformats.org/officeDocument/2006/relationships/tags" Target="../tags/tag57.xml"/><Relationship Id="rId19" Type="http://schemas.openxmlformats.org/officeDocument/2006/relationships/tags" Target="../tags/tag71.xml"/><Relationship Id="rId18" Type="http://schemas.openxmlformats.org/officeDocument/2006/relationships/tags" Target="../tags/tag70.xml"/><Relationship Id="rId17" Type="http://schemas.openxmlformats.org/officeDocument/2006/relationships/tags" Target="../tags/tag69.xml"/><Relationship Id="rId16" Type="http://schemas.openxmlformats.org/officeDocument/2006/relationships/tags" Target="../tags/tag68.xml"/><Relationship Id="rId15" Type="http://schemas.openxmlformats.org/officeDocument/2006/relationships/tags" Target="../tags/tag67.xml"/><Relationship Id="rId14" Type="http://schemas.openxmlformats.org/officeDocument/2006/relationships/tags" Target="../tags/tag66.xml"/><Relationship Id="rId13" Type="http://schemas.openxmlformats.org/officeDocument/2006/relationships/tags" Target="../tags/tag65.xml"/><Relationship Id="rId12" Type="http://schemas.openxmlformats.org/officeDocument/2006/relationships/tags" Target="../tags/tag64.xml"/><Relationship Id="rId11" Type="http://schemas.openxmlformats.org/officeDocument/2006/relationships/tags" Target="../tags/tag63.xml"/><Relationship Id="rId10" Type="http://schemas.openxmlformats.org/officeDocument/2006/relationships/image" Target="../media/image17.jpeg"/><Relationship Id="rId1" Type="http://schemas.openxmlformats.org/officeDocument/2006/relationships/tags" Target="../tags/tag56.xml"/></Relationships>
</file>

<file path=ppt/slides/_rels/slide7.xml.rels><?xml version="1.0" encoding="UTF-8" standalone="yes"?>
<Relationships xmlns="http://schemas.openxmlformats.org/package/2006/relationships"><Relationship Id="rId9" Type="http://schemas.openxmlformats.org/officeDocument/2006/relationships/tags" Target="../tags/tag85.xml"/><Relationship Id="rId8" Type="http://schemas.openxmlformats.org/officeDocument/2006/relationships/tags" Target="../tags/tag84.xml"/><Relationship Id="rId7" Type="http://schemas.openxmlformats.org/officeDocument/2006/relationships/tags" Target="../tags/tag83.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3" Type="http://schemas.openxmlformats.org/officeDocument/2006/relationships/tags" Target="../tags/tag79.xml"/><Relationship Id="rId26" Type="http://schemas.openxmlformats.org/officeDocument/2006/relationships/notesSlide" Target="../notesSlides/notesSlide3.xml"/><Relationship Id="rId25" Type="http://schemas.openxmlformats.org/officeDocument/2006/relationships/slideLayout" Target="../slideLayouts/slideLayout6.xml"/><Relationship Id="rId24" Type="http://schemas.openxmlformats.org/officeDocument/2006/relationships/tags" Target="../tags/tag94.xml"/><Relationship Id="rId23" Type="http://schemas.openxmlformats.org/officeDocument/2006/relationships/image" Target="../media/image23.svg"/><Relationship Id="rId22" Type="http://schemas.openxmlformats.org/officeDocument/2006/relationships/image" Target="../media/image22.png"/><Relationship Id="rId21" Type="http://schemas.openxmlformats.org/officeDocument/2006/relationships/tags" Target="../tags/tag93.xml"/><Relationship Id="rId20" Type="http://schemas.openxmlformats.org/officeDocument/2006/relationships/tags" Target="../tags/tag92.xml"/><Relationship Id="rId2" Type="http://schemas.openxmlformats.org/officeDocument/2006/relationships/tags" Target="../tags/tag78.xml"/><Relationship Id="rId19" Type="http://schemas.openxmlformats.org/officeDocument/2006/relationships/image" Target="../media/image21.svg"/><Relationship Id="rId18" Type="http://schemas.openxmlformats.org/officeDocument/2006/relationships/image" Target="../media/image20.png"/><Relationship Id="rId17" Type="http://schemas.openxmlformats.org/officeDocument/2006/relationships/tags" Target="../tags/tag91.xml"/><Relationship Id="rId16" Type="http://schemas.openxmlformats.org/officeDocument/2006/relationships/tags" Target="../tags/tag90.xml"/><Relationship Id="rId15" Type="http://schemas.openxmlformats.org/officeDocument/2006/relationships/tags" Target="../tags/tag89.xml"/><Relationship Id="rId14" Type="http://schemas.openxmlformats.org/officeDocument/2006/relationships/tags" Target="../tags/tag88.xml"/><Relationship Id="rId13" Type="http://schemas.openxmlformats.org/officeDocument/2006/relationships/image" Target="../media/image19.svg"/><Relationship Id="rId12" Type="http://schemas.openxmlformats.org/officeDocument/2006/relationships/image" Target="../media/image18.png"/><Relationship Id="rId11" Type="http://schemas.openxmlformats.org/officeDocument/2006/relationships/tags" Target="../tags/tag87.xml"/><Relationship Id="rId10" Type="http://schemas.openxmlformats.org/officeDocument/2006/relationships/tags" Target="../tags/tag86.xml"/><Relationship Id="rId1" Type="http://schemas.openxmlformats.org/officeDocument/2006/relationships/tags" Target="../tags/tag77.xml"/></Relationships>
</file>

<file path=ppt/slides/_rels/slide8.xml.rels><?xml version="1.0" encoding="UTF-8" standalone="yes"?>
<Relationships xmlns="http://schemas.openxmlformats.org/package/2006/relationships"><Relationship Id="rId9" Type="http://schemas.openxmlformats.org/officeDocument/2006/relationships/image" Target="../media/image24.svg"/><Relationship Id="rId8" Type="http://schemas.openxmlformats.org/officeDocument/2006/relationships/image" Target="../media/image9.png"/><Relationship Id="rId7" Type="http://schemas.openxmlformats.org/officeDocument/2006/relationships/tags" Target="../tags/tag101.xml"/><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8" Type="http://schemas.openxmlformats.org/officeDocument/2006/relationships/notesSlide" Target="../notesSlides/notesSlide4.xml"/><Relationship Id="rId17" Type="http://schemas.openxmlformats.org/officeDocument/2006/relationships/slideLayout" Target="../slideLayouts/slideLayout6.xml"/><Relationship Id="rId16" Type="http://schemas.openxmlformats.org/officeDocument/2006/relationships/tags" Target="../tags/tag106.xml"/><Relationship Id="rId15" Type="http://schemas.openxmlformats.org/officeDocument/2006/relationships/tags" Target="../tags/tag105.xml"/><Relationship Id="rId14" Type="http://schemas.openxmlformats.org/officeDocument/2006/relationships/tags" Target="../tags/tag104.xml"/><Relationship Id="rId13" Type="http://schemas.openxmlformats.org/officeDocument/2006/relationships/image" Target="../media/image26.svg"/><Relationship Id="rId12" Type="http://schemas.openxmlformats.org/officeDocument/2006/relationships/image" Target="../media/image25.png"/><Relationship Id="rId11" Type="http://schemas.openxmlformats.org/officeDocument/2006/relationships/tags" Target="../tags/tag103.xml"/><Relationship Id="rId10" Type="http://schemas.openxmlformats.org/officeDocument/2006/relationships/tags" Target="../tags/tag102.xml"/><Relationship Id="rId1" Type="http://schemas.openxmlformats.org/officeDocument/2006/relationships/tags" Target="../tags/tag95.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6.xml"/><Relationship Id="rId5" Type="http://schemas.openxmlformats.org/officeDocument/2006/relationships/tags" Target="../tags/tag109.xml"/><Relationship Id="rId4" Type="http://schemas.openxmlformats.org/officeDocument/2006/relationships/image" Target="../media/image28.png"/><Relationship Id="rId3" Type="http://schemas.openxmlformats.org/officeDocument/2006/relationships/image" Target="../media/image27.png"/><Relationship Id="rId2" Type="http://schemas.openxmlformats.org/officeDocument/2006/relationships/tags" Target="../tags/tag108.xml"/><Relationship Id="rId1" Type="http://schemas.openxmlformats.org/officeDocument/2006/relationships/tags" Target="../tags/tag10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441229" y="2105636"/>
            <a:ext cx="9313457" cy="1045017"/>
          </a:xfrm>
        </p:spPr>
        <p:txBody>
          <a:bodyPr>
            <a:normAutofit fontScale="90000"/>
          </a:bodyPr>
          <a:lstStyle/>
          <a:p>
            <a:pPr algn="ctr"/>
            <a:r>
              <a:rPr sz="4000" dirty="0">
                <a:solidFill>
                  <a:srgbClr val="C00000"/>
                </a:solidFill>
                <a:effectLst/>
                <a:latin typeface="方正姚体" panose="02010601030101010101" pitchFamily="2" charset="-122"/>
                <a:ea typeface="方正姚体" panose="02010601030101010101" pitchFamily="2" charset="-122"/>
                <a:cs typeface="Times New Roman" panose="02020603050405020304" pitchFamily="18" charset="0"/>
              </a:rPr>
              <a:t>太阳能在家庭中的应用现状与前景</a:t>
            </a:r>
            <a:r>
              <a:rPr lang="zh-CN" altLang="en-US" sz="4000" dirty="0">
                <a:solidFill>
                  <a:srgbClr val="C00000"/>
                </a:solidFill>
                <a:effectLst/>
                <a:latin typeface="方正姚体" panose="02010601030101010101" pitchFamily="2" charset="-122"/>
                <a:ea typeface="方正姚体" panose="02010601030101010101" pitchFamily="2" charset="-122"/>
                <a:cs typeface="Times New Roman" panose="02020603050405020304" pitchFamily="18" charset="0"/>
              </a:rPr>
              <a:t>的调查研究</a:t>
            </a:r>
            <a:r>
              <a:rPr sz="4000" dirty="0">
                <a:solidFill>
                  <a:srgbClr val="C00000"/>
                </a:solidFill>
                <a:effectLst/>
                <a:latin typeface="方正姚体" panose="02010601030101010101" pitchFamily="2" charset="-122"/>
                <a:ea typeface="方正姚体" panose="02010601030101010101" pitchFamily="2" charset="-122"/>
                <a:cs typeface="Times New Roman" panose="02020603050405020304" pitchFamily="18" charset="0"/>
              </a:rPr>
              <a:t> </a:t>
            </a:r>
            <a:endParaRPr sz="4000" dirty="0">
              <a:solidFill>
                <a:srgbClr val="C00000"/>
              </a:solidFill>
              <a:effectLst/>
              <a:latin typeface="方正姚体" panose="02010601030101010101" pitchFamily="2" charset="-122"/>
              <a:ea typeface="方正姚体" panose="02010601030101010101" pitchFamily="2" charset="-122"/>
              <a:cs typeface="Times New Roman" panose="02020603050405020304" pitchFamily="18" charset="0"/>
            </a:endParaRPr>
          </a:p>
        </p:txBody>
      </p:sp>
      <p:sp>
        <p:nvSpPr>
          <p:cNvPr id="3" name="副标题 2"/>
          <p:cNvSpPr>
            <a:spLocks noGrp="1"/>
          </p:cNvSpPr>
          <p:nvPr>
            <p:ph type="subTitle" idx="1"/>
          </p:nvPr>
        </p:nvSpPr>
        <p:spPr>
          <a:xfrm>
            <a:off x="1541324" y="3967993"/>
            <a:ext cx="9109351" cy="1757494"/>
          </a:xfrm>
        </p:spPr>
        <p:txBody>
          <a:bodyPr>
            <a:noAutofit/>
          </a:bodyPr>
          <a:lstStyle/>
          <a:p>
            <a:pPr indent="2095500" algn="l">
              <a:lnSpc>
                <a:spcPts val="2400"/>
              </a:lnSpc>
            </a:pPr>
            <a:r>
              <a:rPr lang="en-US"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                        </a:t>
            </a:r>
            <a:r>
              <a:rPr lang="zh-CN"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主</a:t>
            </a:r>
            <a:r>
              <a:rPr lang="en-US"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 </a:t>
            </a:r>
            <a:r>
              <a:rPr lang="zh-CN"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持 人</a:t>
            </a:r>
            <a:r>
              <a:rPr lang="en-US"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 </a:t>
            </a:r>
            <a:r>
              <a:rPr lang="zh-CN" altLang="en-US"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景明扬</a:t>
            </a:r>
            <a:r>
              <a:rPr lang="en-US"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                        </a:t>
            </a:r>
            <a:endParaRPr lang="en-US"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endParaRPr>
          </a:p>
          <a:p>
            <a:pPr indent="2095500" algn="l">
              <a:lnSpc>
                <a:spcPts val="2400"/>
              </a:lnSpc>
            </a:pPr>
            <a:r>
              <a:rPr lang="en-US"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                        </a:t>
            </a:r>
            <a:r>
              <a:rPr lang="zh-CN" altLang="en-US"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班</a:t>
            </a:r>
            <a:r>
              <a:rPr lang="en-US"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    </a:t>
            </a:r>
            <a:r>
              <a:rPr lang="zh-CN" altLang="en-US"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级：高二（</a:t>
            </a:r>
            <a:r>
              <a:rPr lang="en-US"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2</a:t>
            </a:r>
            <a:r>
              <a:rPr lang="zh-CN" altLang="en-US"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）班</a:t>
            </a:r>
            <a:endParaRPr lang="en-US"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endParaRPr>
          </a:p>
          <a:p>
            <a:pPr indent="2095500" algn="l">
              <a:lnSpc>
                <a:spcPts val="2400"/>
              </a:lnSpc>
            </a:pPr>
            <a:r>
              <a:rPr lang="en-US"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                        </a:t>
            </a:r>
            <a:r>
              <a:rPr lang="zh-CN"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指导老师</a:t>
            </a:r>
            <a:r>
              <a:rPr lang="en-US"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 </a:t>
            </a:r>
            <a:r>
              <a:rPr lang="zh-CN" altLang="en-US"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聂军</a:t>
            </a:r>
            <a:r>
              <a:rPr lang="en-US"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                                  </a:t>
            </a:r>
            <a:endParaRPr lang="en-US"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endParaRPr>
          </a:p>
          <a:p>
            <a:pPr indent="2095500" algn="l">
              <a:lnSpc>
                <a:spcPts val="2400"/>
              </a:lnSpc>
            </a:pPr>
            <a:r>
              <a:rPr lang="en-US"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                        </a:t>
            </a:r>
            <a:r>
              <a:rPr lang="zh-CN"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学</a:t>
            </a:r>
            <a:r>
              <a:rPr lang="en-US"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    </a:t>
            </a:r>
            <a:r>
              <a:rPr lang="zh-CN"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校</a:t>
            </a:r>
            <a:r>
              <a:rPr lang="en-US"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 </a:t>
            </a:r>
            <a:r>
              <a:rPr lang="zh-CN" altLang="zh-CN" sz="1600" b="1"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rPr>
              <a:t>徐州市矿大实验学校</a:t>
            </a:r>
            <a:endParaRPr lang="zh-CN" altLang="zh-CN" sz="1600" kern="100" dirty="0">
              <a:solidFill>
                <a:schemeClr val="tx1"/>
              </a:solidFill>
              <a:effectLst/>
              <a:latin typeface="方正姚体" panose="02010601030101010101" pitchFamily="2" charset="-122"/>
              <a:ea typeface="方正姚体" panose="02010601030101010101" pitchFamily="2" charset="-122"/>
              <a:cs typeface="Times New Roman" panose="02020603050405020304" pitchFamily="18" charset="0"/>
            </a:endParaRPr>
          </a:p>
          <a:p>
            <a:pPr algn="l">
              <a:lnSpc>
                <a:spcPts val="2400"/>
              </a:lnSpc>
            </a:pPr>
            <a:endParaRPr lang="zh-CN" altLang="en-US" sz="1600" dirty="0">
              <a:solidFill>
                <a:schemeClr val="tx1"/>
              </a:solidFill>
              <a:latin typeface="方正姚体" panose="02010601030101010101" pitchFamily="2" charset="-122"/>
              <a:ea typeface="方正姚体" panose="0201060103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359025" y="542290"/>
            <a:ext cx="6096000" cy="829945"/>
          </a:xfrm>
          <a:prstGeom prst="rect">
            <a:avLst/>
          </a:prstGeom>
          <a:noFill/>
        </p:spPr>
        <p:txBody>
          <a:bodyPr wrap="square" rtlCol="0" anchor="t">
            <a:spAutoFit/>
          </a:bodyPr>
          <a:p>
            <a:pPr algn="ctr"/>
            <a:r>
              <a:rPr lang="zh-CN" altLang="en-US" sz="4800" dirty="0">
                <a:solidFill>
                  <a:schemeClr val="tx1">
                    <a:lumMod val="85000"/>
                    <a:lumOff val="15000"/>
                  </a:schemeClr>
                </a:solidFill>
                <a:effectLst/>
                <a:latin typeface="+mj-lt"/>
                <a:sym typeface="+mn-ea"/>
              </a:rPr>
              <a:t>使用满意度</a:t>
            </a:r>
            <a:endParaRPr lang="zh-CN" altLang="en-US" sz="3200" b="1" dirty="0">
              <a:sym typeface="+mn-ea"/>
            </a:endParaRPr>
          </a:p>
        </p:txBody>
      </p:sp>
      <p:sp>
        <p:nvSpPr>
          <p:cNvPr id="8" name="文本框 7"/>
          <p:cNvSpPr txBox="1"/>
          <p:nvPr/>
        </p:nvSpPr>
        <p:spPr>
          <a:xfrm>
            <a:off x="982345" y="3921125"/>
            <a:ext cx="10246360" cy="2334895"/>
          </a:xfrm>
          <a:prstGeom prst="rect">
            <a:avLst/>
          </a:prstGeom>
        </p:spPr>
        <p:txBody>
          <a:bodyPr>
            <a:noAutofit/>
          </a:bodyPr>
          <a:p>
            <a:pPr indent="266700" algn="just" defTabSz="266700">
              <a:lnSpc>
                <a:spcPct val="150000"/>
              </a:lnSpc>
              <a:spcBef>
                <a:spcPct val="0"/>
              </a:spcBef>
              <a:spcAft>
                <a:spcPct val="0"/>
              </a:spcAft>
            </a:pPr>
            <a:r>
              <a:rPr lang="en-US" altLang="zh-CN" sz="2400">
                <a:latin typeface="宋体" panose="02010600030101010101" pitchFamily="2" charset="-122"/>
                <a:ea typeface="宋体" panose="02010600030101010101" pitchFamily="2" charset="-122"/>
              </a:rPr>
              <a:t> </a:t>
            </a:r>
            <a:r>
              <a:rPr lang="zh-CN" altLang="en-US" sz="2400">
                <a:latin typeface="宋体" panose="02010600030101010101" pitchFamily="2" charset="-122"/>
                <a:ea typeface="宋体" panose="02010600030101010101" pitchFamily="2" charset="-122"/>
              </a:rPr>
              <a:t>对于太阳能热水器，超过</a:t>
            </a:r>
            <a:r>
              <a:rPr lang="en-US" altLang="zh-CN" sz="2400">
                <a:latin typeface="宋体" panose="02010600030101010101" pitchFamily="2" charset="-122"/>
                <a:ea typeface="宋体" panose="02010600030101010101" pitchFamily="2" charset="-122"/>
              </a:rPr>
              <a:t>44%</a:t>
            </a:r>
            <a:r>
              <a:rPr lang="zh-CN" altLang="en-US" sz="2400">
                <a:latin typeface="宋体" panose="02010600030101010101" pitchFamily="2" charset="-122"/>
                <a:ea typeface="宋体" panose="02010600030101010101" pitchFamily="2" charset="-122"/>
              </a:rPr>
              <a:t>的家庭表示非常满意或满意，主要因为其节能环保、运行稳定且维护成本低。对于太阳能光伏发电系统，满意度相对较低，约为</a:t>
            </a:r>
            <a:r>
              <a:rPr lang="en-US" altLang="zh-CN" sz="2400">
                <a:latin typeface="宋体" panose="02010600030101010101" pitchFamily="2" charset="-122"/>
                <a:ea typeface="宋体" panose="02010600030101010101" pitchFamily="2" charset="-122"/>
              </a:rPr>
              <a:t>82%</a:t>
            </a:r>
            <a:r>
              <a:rPr lang="zh-CN" altLang="en-US" sz="2400">
                <a:latin typeface="宋体" panose="02010600030101010101" pitchFamily="2" charset="-122"/>
                <a:ea typeface="宋体" panose="02010600030101010101" pitchFamily="2" charset="-122"/>
              </a:rPr>
              <a:t>，主要顾虑在于初期投资大、回报周期长以及对电网接入的复杂性和安全性担忧。</a:t>
            </a:r>
            <a:endParaRPr lang="zh-CN" altLang="en-US" sz="2400">
              <a:latin typeface="宋体" panose="02010600030101010101" pitchFamily="2" charset="-122"/>
              <a:ea typeface="宋体" panose="02010600030101010101" pitchFamily="2" charset="-122"/>
            </a:endParaRPr>
          </a:p>
        </p:txBody>
      </p:sp>
      <p:pic>
        <p:nvPicPr>
          <p:cNvPr id="2" name="图片 -2147482619"/>
          <p:cNvPicPr>
            <a:picLocks noChangeAspect="1"/>
          </p:cNvPicPr>
          <p:nvPr/>
        </p:nvPicPr>
        <p:blipFill>
          <a:blip r:embed="rId1"/>
          <a:stretch>
            <a:fillRect/>
          </a:stretch>
        </p:blipFill>
        <p:spPr>
          <a:xfrm>
            <a:off x="918210" y="1580515"/>
            <a:ext cx="5039360" cy="2132330"/>
          </a:xfrm>
          <a:prstGeom prst="rect">
            <a:avLst/>
          </a:prstGeom>
          <a:noFill/>
          <a:ln w="9525">
            <a:noFill/>
          </a:ln>
        </p:spPr>
      </p:pic>
      <p:pic>
        <p:nvPicPr>
          <p:cNvPr id="3" name="图片 -2147482617"/>
          <p:cNvPicPr>
            <a:picLocks noChangeAspect="1"/>
          </p:cNvPicPr>
          <p:nvPr/>
        </p:nvPicPr>
        <p:blipFill>
          <a:blip r:embed="rId2"/>
          <a:stretch>
            <a:fillRect/>
          </a:stretch>
        </p:blipFill>
        <p:spPr>
          <a:xfrm>
            <a:off x="6416040" y="1580515"/>
            <a:ext cx="4976495" cy="2139950"/>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a:xfrm>
            <a:off x="4022090" y="697230"/>
            <a:ext cx="5023485" cy="971550"/>
          </a:xfrm>
        </p:spPr>
        <p:txBody>
          <a:bodyPr lIns="0" tIns="0" rIns="0" bIns="0" anchor="b">
            <a:noAutofit/>
          </a:bodyPr>
          <a:lstStyle/>
          <a:p>
            <a:pPr algn="l"/>
            <a:r>
              <a:rPr lang="zh-CN" altLang="en-US" dirty="0"/>
              <a:t>认知与需求</a:t>
            </a:r>
            <a:endParaRPr lang="zh-CN" altLang="en-US" dirty="0"/>
          </a:p>
        </p:txBody>
      </p:sp>
      <p:sp>
        <p:nvSpPr>
          <p:cNvPr id="2" name="矩形 1"/>
          <p:cNvSpPr/>
          <p:nvPr>
            <p:custDataLst>
              <p:tags r:id="rId2"/>
            </p:custDataLst>
          </p:nvPr>
        </p:nvSpPr>
        <p:spPr>
          <a:xfrm>
            <a:off x="6344057" y="2368909"/>
            <a:ext cx="5040456" cy="3048552"/>
          </a:xfrm>
          <a:prstGeom prst="rect">
            <a:avLst/>
          </a:prstGeom>
          <a:ln>
            <a:noFill/>
            <a:prstDash val="sysDash"/>
          </a:ln>
        </p:spPr>
        <p:txBody>
          <a:bodyPr vert="horz" lIns="0" tIns="0" rIns="0" bIns="0" rtlCol="0" anchor="ctr" anchorCtr="0">
            <a:noAutofit/>
          </a:bodyPr>
          <a:p>
            <a:pPr>
              <a:lnSpc>
                <a:spcPct val="150000"/>
              </a:lnSpc>
              <a:spcBef>
                <a:spcPct val="0"/>
              </a:spcBef>
              <a:spcAft>
                <a:spcPct val="0"/>
              </a:spcAft>
            </a:pPr>
            <a:r>
              <a:rPr lang="zh-CN" altLang="en-US" dirty="0">
                <a:solidFill>
                  <a:schemeClr val="tx1">
                    <a:lumMod val="85000"/>
                    <a:lumOff val="15000"/>
                  </a:schemeClr>
                </a:solidFill>
                <a:latin typeface="+mn-ea"/>
                <a:cs typeface="+mn-ea"/>
              </a:rPr>
              <a:t>绝大多数家庭对太阳能技术的环保价值表示认可，认为其有助于减少碳排放，保护环境。在未安装太阳能系统的家庭中，超过70%表示有意愿在未来考虑安装，主要期望政府能提供更多补贴、贷款优惠或税收减免等激励措施。家庭普遍希望太阳能产品的性价比能进一步提高，同时，对于产品的售后服务和维修保障也提出了较高要求。</a:t>
            </a:r>
            <a:endParaRPr lang="zh-CN" altLang="en-US" dirty="0">
              <a:solidFill>
                <a:schemeClr val="tx1">
                  <a:lumMod val="85000"/>
                  <a:lumOff val="15000"/>
                </a:schemeClr>
              </a:solidFill>
              <a:latin typeface="+mn-ea"/>
              <a:cs typeface="+mn-ea"/>
            </a:endParaRPr>
          </a:p>
        </p:txBody>
      </p:sp>
      <p:pic>
        <p:nvPicPr>
          <p:cNvPr id="6" name="图片 -2147482615"/>
          <p:cNvPicPr>
            <a:picLocks noChangeAspect="1"/>
          </p:cNvPicPr>
          <p:nvPr/>
        </p:nvPicPr>
        <p:blipFill>
          <a:blip r:embed="rId3"/>
          <a:stretch>
            <a:fillRect/>
          </a:stretch>
        </p:blipFill>
        <p:spPr>
          <a:xfrm>
            <a:off x="1045845" y="2256790"/>
            <a:ext cx="4961255" cy="3160395"/>
          </a:xfrm>
          <a:prstGeom prst="rect">
            <a:avLst/>
          </a:prstGeom>
          <a:noFill/>
          <a:ln w="9525">
            <a:noFill/>
          </a:ln>
        </p:spPr>
      </p:pic>
    </p:spTree>
    <p:custDataLst>
      <p:tags r:id="rId4"/>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p:nvPr>
            <p:ph type="title"/>
          </p:nvPr>
        </p:nvSpPr>
        <p:spPr/>
        <p:txBody>
          <a:bodyPr/>
          <a:p>
            <a:pPr algn="ctr"/>
            <a:r>
              <a:rPr lang="zh-CN" altLang="en-US" b="1">
                <a:sym typeface="+mn-ea"/>
              </a:rPr>
              <a:t>文献研究综述</a:t>
            </a:r>
            <a:endParaRPr lang="zh-CN" altLang="en-US" b="1">
              <a:sym typeface="+mn-ea"/>
            </a:endParaRPr>
          </a:p>
        </p:txBody>
      </p:sp>
      <p:sp>
        <p:nvSpPr>
          <p:cNvPr id="5" name="内容占位符 4"/>
          <p:cNvSpPr/>
          <p:nvPr>
            <p:ph idx="1"/>
          </p:nvPr>
        </p:nvSpPr>
        <p:spPr/>
        <p:txBody>
          <a:bodyPr/>
          <a:p>
            <a:pPr marL="0" indent="0">
              <a:lnSpc>
                <a:spcPct val="150000"/>
              </a:lnSpc>
              <a:buNone/>
            </a:pPr>
            <a:r>
              <a:rPr lang="en-US" altLang="zh-CN"/>
              <a:t>     </a:t>
            </a:r>
            <a:r>
              <a:rPr lang="zh-CN" altLang="en-US" sz="2400"/>
              <a:t>文献研究综述显示，太阳能在家庭中的应用正受到全球范围内的广泛关注，技术不断进步，转换效率持续提高，同时成本逐渐下降，为家庭应用提供了良好的技术基础和经济可行性。各国政府纷纷出台激励政策，促进太阳能技术的普及，而市场趋势则表明，随着智能家居技术的发展，太阳能系统与家庭能源管理系统的集成将成为未来发展的重要方向，为用户提供更加高效、便捷和智能化的能源解决方案。</a:t>
            </a:r>
            <a:endParaRPr lang="zh-CN" altLang="en-US" sz="2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a:xfrm>
            <a:off x="873125" y="642620"/>
            <a:ext cx="10252075" cy="1371600"/>
          </a:xfrm>
        </p:spPr>
        <p:txBody>
          <a:bodyPr/>
          <a:lstStyle/>
          <a:p>
            <a:r>
              <a:rPr lang="zh-CN" altLang="en-US"/>
              <a:t>数据分析</a:t>
            </a:r>
            <a:endParaRPr lang="zh-CN" altLang="en-US"/>
          </a:p>
        </p:txBody>
      </p:sp>
      <p:sp>
        <p:nvSpPr>
          <p:cNvPr id="72" name="矩形 71"/>
          <p:cNvSpPr/>
          <p:nvPr>
            <p:custDataLst>
              <p:tags r:id="rId2"/>
            </p:custDataLst>
          </p:nvPr>
        </p:nvSpPr>
        <p:spPr>
          <a:xfrm>
            <a:off x="946785" y="2167255"/>
            <a:ext cx="10182225" cy="345884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tIns="0" bIns="0" rtlCol="0" anchor="ctr" anchorCtr="0">
            <a:normAutofit fontScale="90000" lnSpcReduction="10000"/>
          </a:bodyPr>
          <a:lstStyle/>
          <a:p>
            <a:pPr marL="0" indent="0">
              <a:lnSpc>
                <a:spcPct val="150000"/>
              </a:lnSpc>
              <a:buNone/>
            </a:pPr>
            <a:r>
              <a:rPr lang="en-US" altLang="zh-CN" kern="0" spc="0" dirty="0">
                <a:ln>
                  <a:noFill/>
                  <a:prstDash val="sysDot"/>
                </a:ln>
                <a:solidFill>
                  <a:schemeClr val="tx1">
                    <a:lumMod val="85000"/>
                    <a:lumOff val="15000"/>
                  </a:schemeClr>
                </a:solidFill>
                <a:latin typeface="+mn-ea"/>
                <a:ea typeface="+mn-ea"/>
                <a:sym typeface="+mn-ea"/>
              </a:rPr>
              <a:t>    </a:t>
            </a:r>
            <a:r>
              <a:rPr lang="zh-CN" altLang="en-US" kern="0" spc="0" dirty="0">
                <a:ln>
                  <a:noFill/>
                  <a:prstDash val="sysDot"/>
                </a:ln>
                <a:solidFill>
                  <a:schemeClr val="tx1">
                    <a:lumMod val="85000"/>
                    <a:lumOff val="15000"/>
                  </a:schemeClr>
                </a:solidFill>
                <a:latin typeface="+mn-ea"/>
                <a:ea typeface="+mn-ea"/>
                <a:sym typeface="+mn-ea"/>
              </a:rPr>
              <a:t>在数据分析表明，太阳能在家庭中的应用已具有一定的普及度，特别是在太阳能热水器方面，但太阳能光伏发电系统的应用尚处于起步阶段。用户对太阳能热水器的满意度较高，而对光伏发电系统的满意度相对较低，主要顾虑在于初期投资大及回报周期长。此外，家庭普遍希望太阳能产品的性价比能进一步提高，并期望政府提供更多政策支持，以降低安装成本并促进技术的普及与发展。</a:t>
            </a:r>
            <a:endParaRPr lang="zh-CN" altLang="en-US" kern="0" spc="0" dirty="0">
              <a:ln>
                <a:noFill/>
                <a:prstDash val="sysDot"/>
              </a:ln>
              <a:solidFill>
                <a:schemeClr val="tx1">
                  <a:lumMod val="85000"/>
                  <a:lumOff val="15000"/>
                </a:schemeClr>
              </a:solidFill>
              <a:latin typeface="+mn-ea"/>
              <a:ea typeface="+mn-ea"/>
              <a:sym typeface="+mn-ea"/>
            </a:endParaRPr>
          </a:p>
          <a:p>
            <a:pPr marL="0" indent="0">
              <a:lnSpc>
                <a:spcPct val="150000"/>
              </a:lnSpc>
              <a:buNone/>
            </a:pPr>
            <a:r>
              <a:rPr lang="zh-CN" altLang="en-US" sz="4800" spc="0">
                <a:solidFill>
                  <a:schemeClr val="tx1">
                    <a:lumMod val="85000"/>
                    <a:lumOff val="15000"/>
                  </a:schemeClr>
                </a:solidFill>
                <a:effectLst/>
                <a:latin typeface="+mj-lt"/>
                <a:ea typeface="+mn-ea"/>
                <a:sym typeface="+mn-ea"/>
              </a:rPr>
              <a:t>建议  </a:t>
            </a:r>
            <a:r>
              <a:rPr lang="zh-CN" altLang="en-US" kern="0" spc="0" dirty="0">
                <a:ln>
                  <a:noFill/>
                  <a:prstDash val="sysDot"/>
                </a:ln>
                <a:solidFill>
                  <a:schemeClr val="tx1">
                    <a:lumMod val="85000"/>
                    <a:lumOff val="15000"/>
                  </a:schemeClr>
                </a:solidFill>
                <a:latin typeface="+mn-ea"/>
                <a:ea typeface="+mn-ea"/>
                <a:sym typeface="+mn-ea"/>
              </a:rPr>
              <a:t>                                       </a:t>
            </a:r>
            <a:endParaRPr lang="zh-CN" altLang="en-US" kern="0" spc="0" dirty="0">
              <a:ln>
                <a:noFill/>
                <a:prstDash val="sysDot"/>
              </a:ln>
              <a:solidFill>
                <a:schemeClr val="tx1">
                  <a:lumMod val="85000"/>
                  <a:lumOff val="15000"/>
                </a:schemeClr>
              </a:solidFill>
              <a:latin typeface="+mn-ea"/>
              <a:ea typeface="+mn-ea"/>
              <a:sym typeface="+mn-ea"/>
            </a:endParaRPr>
          </a:p>
          <a:p>
            <a:pPr marL="0" indent="0">
              <a:lnSpc>
                <a:spcPct val="150000"/>
              </a:lnSpc>
              <a:buNone/>
            </a:pPr>
            <a:r>
              <a:rPr lang="en-US" altLang="zh-CN" kern="0" spc="0" dirty="0">
                <a:ln>
                  <a:noFill/>
                  <a:prstDash val="sysDot"/>
                </a:ln>
                <a:solidFill>
                  <a:schemeClr val="tx1">
                    <a:lumMod val="85000"/>
                    <a:lumOff val="15000"/>
                  </a:schemeClr>
                </a:solidFill>
                <a:latin typeface="+mn-ea"/>
                <a:ea typeface="+mn-ea"/>
                <a:sym typeface="+mn-ea"/>
              </a:rPr>
              <a:t>    </a:t>
            </a:r>
            <a:r>
              <a:rPr lang="zh-CN" altLang="en-US" kern="0" spc="0" dirty="0">
                <a:ln>
                  <a:noFill/>
                  <a:prstDash val="sysDot"/>
                </a:ln>
                <a:solidFill>
                  <a:schemeClr val="tx1">
                    <a:lumMod val="85000"/>
                    <a:lumOff val="15000"/>
                  </a:schemeClr>
                </a:solidFill>
                <a:latin typeface="+mn-ea"/>
                <a:ea typeface="+mn-ea"/>
                <a:sym typeface="+mn-ea"/>
              </a:rPr>
              <a:t>为了推动太阳能在家庭中的更广泛应用，应加大技术创新力度，提升太阳能产品的性价比和用户体验；同时，政府应继续出台更多激励政策，降低家庭安装太阳能系统的门槛和成本；此外，加强公众教育，提高社会对太阳能技术的认知度和接受度，也是推动太阳能家庭应用不可或缺的一环。</a:t>
            </a:r>
            <a:endParaRPr lang="zh-CN" altLang="en-US" kern="0" spc="0" dirty="0">
              <a:ln>
                <a:noFill/>
                <a:prstDash val="sysDot"/>
              </a:ln>
              <a:solidFill>
                <a:schemeClr val="tx1">
                  <a:lumMod val="85000"/>
                  <a:lumOff val="15000"/>
                </a:schemeClr>
              </a:solidFill>
              <a:latin typeface="+mn-ea"/>
              <a:ea typeface="+mn-ea"/>
              <a:sym typeface="+mn-ea"/>
            </a:endParaRPr>
          </a:p>
        </p:txBody>
      </p:sp>
      <p:cxnSp>
        <p:nvCxnSpPr>
          <p:cNvPr id="76" name="直接连接符 75"/>
          <p:cNvCxnSpPr/>
          <p:nvPr>
            <p:custDataLst>
              <p:tags r:id="rId3"/>
            </p:custDataLst>
          </p:nvPr>
        </p:nvCxnSpPr>
        <p:spPr>
          <a:xfrm>
            <a:off x="6898640" y="5965825"/>
            <a:ext cx="4679315" cy="0"/>
          </a:xfrm>
          <a:prstGeom prst="line">
            <a:avLst/>
          </a:prstGeom>
          <a:ln w="9525" cap="rnd">
            <a:solidFill>
              <a:schemeClr val="accent1">
                <a:alpha val="35000"/>
              </a:schemeClr>
            </a:solidFill>
            <a:round/>
          </a:ln>
        </p:spPr>
        <p:style>
          <a:lnRef idx="2">
            <a:schemeClr val="accent1"/>
          </a:lnRef>
          <a:fillRef idx="0">
            <a:srgbClr val="FFFFFF"/>
          </a:fillRef>
          <a:effectRef idx="0">
            <a:srgbClr val="FFFFFF"/>
          </a:effectRef>
          <a:fontRef idx="minor">
            <a:schemeClr val="tx1"/>
          </a:fontRef>
        </p:style>
      </p:cxnSp>
      <p:cxnSp>
        <p:nvCxnSpPr>
          <p:cNvPr id="77" name="直接连接符 76"/>
          <p:cNvCxnSpPr/>
          <p:nvPr>
            <p:custDataLst>
              <p:tags r:id="rId4"/>
            </p:custDataLst>
          </p:nvPr>
        </p:nvCxnSpPr>
        <p:spPr>
          <a:xfrm>
            <a:off x="1627505" y="5865495"/>
            <a:ext cx="7217410" cy="0"/>
          </a:xfrm>
          <a:prstGeom prst="line">
            <a:avLst/>
          </a:prstGeom>
          <a:ln w="9525" cap="rnd">
            <a:solidFill>
              <a:schemeClr val="accent1">
                <a:alpha val="35000"/>
              </a:schemeClr>
            </a:solidFill>
            <a:round/>
          </a:ln>
        </p:spPr>
        <p:style>
          <a:lnRef idx="2">
            <a:schemeClr val="accent1"/>
          </a:lnRef>
          <a:fillRef idx="0">
            <a:srgbClr val="FFFFFF"/>
          </a:fillRef>
          <a:effectRef idx="0">
            <a:srgbClr val="FFFFFF"/>
          </a:effectRef>
          <a:fontRef idx="minor">
            <a:schemeClr val="tx1"/>
          </a:fontRef>
        </p:style>
      </p:cxnSp>
      <p:sp>
        <p:nvSpPr>
          <p:cNvPr id="1398" name="任意多边形: 形状 1397"/>
          <p:cNvSpPr/>
          <p:nvPr>
            <p:custDataLst>
              <p:tags r:id="rId5"/>
            </p:custDataLst>
          </p:nvPr>
        </p:nvSpPr>
        <p:spPr>
          <a:xfrm>
            <a:off x="635635" y="5552440"/>
            <a:ext cx="631190" cy="631190"/>
          </a:xfrm>
          <a:custGeom>
            <a:avLst/>
            <a:gdLst>
              <a:gd name="connsiteX0" fmla="*/ 35521 w 1877718"/>
              <a:gd name="connsiteY0" fmla="*/ 850803 h 1863247"/>
              <a:gd name="connsiteX1" fmla="*/ 865299 w 1877718"/>
              <a:gd name="connsiteY1" fmla="*/ 21025 h 1863247"/>
              <a:gd name="connsiteX2" fmla="*/ 1026916 w 1877718"/>
              <a:gd name="connsiteY2" fmla="*/ 21050 h 1863247"/>
              <a:gd name="connsiteX3" fmla="*/ 1856694 w 1877718"/>
              <a:gd name="connsiteY3" fmla="*/ 850828 h 1863247"/>
              <a:gd name="connsiteX4" fmla="*/ 1856669 w 1877718"/>
              <a:gd name="connsiteY4" fmla="*/ 1012446 h 1863247"/>
              <a:gd name="connsiteX5" fmla="*/ 1026891 w 1877718"/>
              <a:gd name="connsiteY5" fmla="*/ 1842223 h 1863247"/>
              <a:gd name="connsiteX6" fmla="*/ 865274 w 1877718"/>
              <a:gd name="connsiteY6" fmla="*/ 1842198 h 1863247"/>
              <a:gd name="connsiteX7" fmla="*/ 35496 w 1877718"/>
              <a:gd name="connsiteY7" fmla="*/ 1012420 h 1863247"/>
              <a:gd name="connsiteX8" fmla="*/ 35521 w 1877718"/>
              <a:gd name="connsiteY8" fmla="*/ 850803 h 1863247"/>
              <a:gd name="connsiteX0-1" fmla="*/ 35521 w 1877718"/>
              <a:gd name="connsiteY0-2" fmla="*/ 850803 h 1863247"/>
              <a:gd name="connsiteX1-3" fmla="*/ 865299 w 1877718"/>
              <a:gd name="connsiteY1-4" fmla="*/ 21025 h 1863247"/>
              <a:gd name="connsiteX2-5" fmla="*/ 1026916 w 1877718"/>
              <a:gd name="connsiteY2-6" fmla="*/ 21050 h 1863247"/>
              <a:gd name="connsiteX3-7" fmla="*/ 1856694 w 1877718"/>
              <a:gd name="connsiteY3-8" fmla="*/ 850828 h 1863247"/>
              <a:gd name="connsiteX4-9" fmla="*/ 1856669 w 1877718"/>
              <a:gd name="connsiteY4-10" fmla="*/ 1012446 h 1863247"/>
              <a:gd name="connsiteX5-11" fmla="*/ 1026891 w 1877718"/>
              <a:gd name="connsiteY5-12" fmla="*/ 1842223 h 1863247"/>
              <a:gd name="connsiteX6-13" fmla="*/ 865274 w 1877718"/>
              <a:gd name="connsiteY6-14" fmla="*/ 1842198 h 1863247"/>
              <a:gd name="connsiteX7-15" fmla="*/ 35496 w 1877718"/>
              <a:gd name="connsiteY7-16" fmla="*/ 1012420 h 1863247"/>
              <a:gd name="connsiteX8-17" fmla="*/ 35521 w 1877718"/>
              <a:gd name="connsiteY8-18" fmla="*/ 850803 h 1863247"/>
              <a:gd name="connsiteX0-19" fmla="*/ 35521 w 1877718"/>
              <a:gd name="connsiteY0-20" fmla="*/ 850813 h 1863257"/>
              <a:gd name="connsiteX1-21" fmla="*/ 865299 w 1877718"/>
              <a:gd name="connsiteY1-22" fmla="*/ 21035 h 1863257"/>
              <a:gd name="connsiteX2-23" fmla="*/ 1026916 w 1877718"/>
              <a:gd name="connsiteY2-24" fmla="*/ 21060 h 1863257"/>
              <a:gd name="connsiteX3-25" fmla="*/ 1856694 w 1877718"/>
              <a:gd name="connsiteY3-26" fmla="*/ 850838 h 1863257"/>
              <a:gd name="connsiteX4-27" fmla="*/ 1856669 w 1877718"/>
              <a:gd name="connsiteY4-28" fmla="*/ 1012456 h 1863257"/>
              <a:gd name="connsiteX5-29" fmla="*/ 1026891 w 1877718"/>
              <a:gd name="connsiteY5-30" fmla="*/ 1842233 h 1863257"/>
              <a:gd name="connsiteX6-31" fmla="*/ 865274 w 1877718"/>
              <a:gd name="connsiteY6-32" fmla="*/ 1842208 h 1863257"/>
              <a:gd name="connsiteX7-33" fmla="*/ 35496 w 1877718"/>
              <a:gd name="connsiteY7-34" fmla="*/ 1012430 h 1863257"/>
              <a:gd name="connsiteX8-35" fmla="*/ 35521 w 1877718"/>
              <a:gd name="connsiteY8-36" fmla="*/ 850813 h 1863257"/>
              <a:gd name="connsiteX0-37" fmla="*/ 35521 w 1877718"/>
              <a:gd name="connsiteY0-38" fmla="*/ 865273 h 1877717"/>
              <a:gd name="connsiteX1-39" fmla="*/ 865299 w 1877718"/>
              <a:gd name="connsiteY1-40" fmla="*/ 35495 h 1877717"/>
              <a:gd name="connsiteX2-41" fmla="*/ 1026916 w 1877718"/>
              <a:gd name="connsiteY2-42" fmla="*/ 35520 h 1877717"/>
              <a:gd name="connsiteX3-43" fmla="*/ 1856694 w 1877718"/>
              <a:gd name="connsiteY3-44" fmla="*/ 865298 h 1877717"/>
              <a:gd name="connsiteX4-45" fmla="*/ 1856669 w 1877718"/>
              <a:gd name="connsiteY4-46" fmla="*/ 1026916 h 1877717"/>
              <a:gd name="connsiteX5-47" fmla="*/ 1026891 w 1877718"/>
              <a:gd name="connsiteY5-48" fmla="*/ 1856693 h 1877717"/>
              <a:gd name="connsiteX6-49" fmla="*/ 865274 w 1877718"/>
              <a:gd name="connsiteY6-50" fmla="*/ 1856668 h 1877717"/>
              <a:gd name="connsiteX7-51" fmla="*/ 35496 w 1877718"/>
              <a:gd name="connsiteY7-52" fmla="*/ 1026890 h 1877717"/>
              <a:gd name="connsiteX8-53" fmla="*/ 35521 w 1877718"/>
              <a:gd name="connsiteY8-54" fmla="*/ 865273 h 1877717"/>
              <a:gd name="connsiteX0-55" fmla="*/ 35521 w 1877718"/>
              <a:gd name="connsiteY0-56" fmla="*/ 865273 h 1877717"/>
              <a:gd name="connsiteX1-57" fmla="*/ 865299 w 1877718"/>
              <a:gd name="connsiteY1-58" fmla="*/ 35495 h 1877717"/>
              <a:gd name="connsiteX2-59" fmla="*/ 1026916 w 1877718"/>
              <a:gd name="connsiteY2-60" fmla="*/ 35520 h 1877717"/>
              <a:gd name="connsiteX3-61" fmla="*/ 1856694 w 1877718"/>
              <a:gd name="connsiteY3-62" fmla="*/ 865298 h 1877717"/>
              <a:gd name="connsiteX4-63" fmla="*/ 1856669 w 1877718"/>
              <a:gd name="connsiteY4-64" fmla="*/ 1026916 h 1877717"/>
              <a:gd name="connsiteX5-65" fmla="*/ 1026891 w 1877718"/>
              <a:gd name="connsiteY5-66" fmla="*/ 1856693 h 1877717"/>
              <a:gd name="connsiteX6-67" fmla="*/ 865274 w 1877718"/>
              <a:gd name="connsiteY6-68" fmla="*/ 1856668 h 1877717"/>
              <a:gd name="connsiteX7-69" fmla="*/ 35496 w 1877718"/>
              <a:gd name="connsiteY7-70" fmla="*/ 1026890 h 1877717"/>
              <a:gd name="connsiteX8-71" fmla="*/ 35521 w 1877718"/>
              <a:gd name="connsiteY8-72" fmla="*/ 865273 h 1877717"/>
              <a:gd name="connsiteX0-73" fmla="*/ 35521 w 1877718"/>
              <a:gd name="connsiteY0-74" fmla="*/ 865273 h 1877717"/>
              <a:gd name="connsiteX1-75" fmla="*/ 865299 w 1877718"/>
              <a:gd name="connsiteY1-76" fmla="*/ 35495 h 1877717"/>
              <a:gd name="connsiteX2-77" fmla="*/ 1026916 w 1877718"/>
              <a:gd name="connsiteY2-78" fmla="*/ 35520 h 1877717"/>
              <a:gd name="connsiteX3-79" fmla="*/ 1856694 w 1877718"/>
              <a:gd name="connsiteY3-80" fmla="*/ 865298 h 1877717"/>
              <a:gd name="connsiteX4-81" fmla="*/ 1856669 w 1877718"/>
              <a:gd name="connsiteY4-82" fmla="*/ 1026916 h 1877717"/>
              <a:gd name="connsiteX5-83" fmla="*/ 1026891 w 1877718"/>
              <a:gd name="connsiteY5-84" fmla="*/ 1856693 h 1877717"/>
              <a:gd name="connsiteX6-85" fmla="*/ 865274 w 1877718"/>
              <a:gd name="connsiteY6-86" fmla="*/ 1856668 h 1877717"/>
              <a:gd name="connsiteX7-87" fmla="*/ 35496 w 1877718"/>
              <a:gd name="connsiteY7-88" fmla="*/ 1026890 h 1877717"/>
              <a:gd name="connsiteX8-89" fmla="*/ 35521 w 1877718"/>
              <a:gd name="connsiteY8-90" fmla="*/ 865273 h 1877717"/>
              <a:gd name="connsiteX0-91" fmla="*/ 35521 w 1877729"/>
              <a:gd name="connsiteY0-92" fmla="*/ 865273 h 1877717"/>
              <a:gd name="connsiteX1-93" fmla="*/ 865299 w 1877729"/>
              <a:gd name="connsiteY1-94" fmla="*/ 35495 h 1877717"/>
              <a:gd name="connsiteX2-95" fmla="*/ 1026916 w 1877729"/>
              <a:gd name="connsiteY2-96" fmla="*/ 35520 h 1877717"/>
              <a:gd name="connsiteX3-97" fmla="*/ 1856694 w 1877729"/>
              <a:gd name="connsiteY3-98" fmla="*/ 865298 h 1877717"/>
              <a:gd name="connsiteX4-99" fmla="*/ 1856669 w 1877729"/>
              <a:gd name="connsiteY4-100" fmla="*/ 1026916 h 1877717"/>
              <a:gd name="connsiteX5-101" fmla="*/ 1026891 w 1877729"/>
              <a:gd name="connsiteY5-102" fmla="*/ 1856693 h 1877717"/>
              <a:gd name="connsiteX6-103" fmla="*/ 865274 w 1877729"/>
              <a:gd name="connsiteY6-104" fmla="*/ 1856668 h 1877717"/>
              <a:gd name="connsiteX7-105" fmla="*/ 35496 w 1877729"/>
              <a:gd name="connsiteY7-106" fmla="*/ 1026890 h 1877717"/>
              <a:gd name="connsiteX8-107" fmla="*/ 35521 w 1877729"/>
              <a:gd name="connsiteY8-108" fmla="*/ 865273 h 1877717"/>
              <a:gd name="connsiteX0-109" fmla="*/ 35521 w 1892189"/>
              <a:gd name="connsiteY0-110" fmla="*/ 865273 h 1877717"/>
              <a:gd name="connsiteX1-111" fmla="*/ 865299 w 1892189"/>
              <a:gd name="connsiteY1-112" fmla="*/ 35495 h 1877717"/>
              <a:gd name="connsiteX2-113" fmla="*/ 1026916 w 1892189"/>
              <a:gd name="connsiteY2-114" fmla="*/ 35520 h 1877717"/>
              <a:gd name="connsiteX3-115" fmla="*/ 1856694 w 1892189"/>
              <a:gd name="connsiteY3-116" fmla="*/ 865298 h 1877717"/>
              <a:gd name="connsiteX4-117" fmla="*/ 1856669 w 1892189"/>
              <a:gd name="connsiteY4-118" fmla="*/ 1026916 h 1877717"/>
              <a:gd name="connsiteX5-119" fmla="*/ 1026891 w 1892189"/>
              <a:gd name="connsiteY5-120" fmla="*/ 1856693 h 1877717"/>
              <a:gd name="connsiteX6-121" fmla="*/ 865274 w 1892189"/>
              <a:gd name="connsiteY6-122" fmla="*/ 1856668 h 1877717"/>
              <a:gd name="connsiteX7-123" fmla="*/ 35496 w 1892189"/>
              <a:gd name="connsiteY7-124" fmla="*/ 1026890 h 1877717"/>
              <a:gd name="connsiteX8-125" fmla="*/ 35521 w 1892189"/>
              <a:gd name="connsiteY8-126" fmla="*/ 865273 h 1877717"/>
              <a:gd name="connsiteX0-127" fmla="*/ 35521 w 1892189"/>
              <a:gd name="connsiteY0-128" fmla="*/ 865273 h 1877717"/>
              <a:gd name="connsiteX1-129" fmla="*/ 865299 w 1892189"/>
              <a:gd name="connsiteY1-130" fmla="*/ 35495 h 1877717"/>
              <a:gd name="connsiteX2-131" fmla="*/ 1026916 w 1892189"/>
              <a:gd name="connsiteY2-132" fmla="*/ 35520 h 1877717"/>
              <a:gd name="connsiteX3-133" fmla="*/ 1856694 w 1892189"/>
              <a:gd name="connsiteY3-134" fmla="*/ 865298 h 1877717"/>
              <a:gd name="connsiteX4-135" fmla="*/ 1856669 w 1892189"/>
              <a:gd name="connsiteY4-136" fmla="*/ 1026916 h 1877717"/>
              <a:gd name="connsiteX5-137" fmla="*/ 1026891 w 1892189"/>
              <a:gd name="connsiteY5-138" fmla="*/ 1856693 h 1877717"/>
              <a:gd name="connsiteX6-139" fmla="*/ 865274 w 1892189"/>
              <a:gd name="connsiteY6-140" fmla="*/ 1856668 h 1877717"/>
              <a:gd name="connsiteX7-141" fmla="*/ 35496 w 1892189"/>
              <a:gd name="connsiteY7-142" fmla="*/ 1026890 h 1877717"/>
              <a:gd name="connsiteX8-143" fmla="*/ 35521 w 1892189"/>
              <a:gd name="connsiteY8-144" fmla="*/ 865273 h 1877717"/>
              <a:gd name="connsiteX0-145" fmla="*/ 35521 w 1892189"/>
              <a:gd name="connsiteY0-146" fmla="*/ 865273 h 1877717"/>
              <a:gd name="connsiteX1-147" fmla="*/ 865299 w 1892189"/>
              <a:gd name="connsiteY1-148" fmla="*/ 35495 h 1877717"/>
              <a:gd name="connsiteX2-149" fmla="*/ 1026916 w 1892189"/>
              <a:gd name="connsiteY2-150" fmla="*/ 35520 h 1877717"/>
              <a:gd name="connsiteX3-151" fmla="*/ 1856694 w 1892189"/>
              <a:gd name="connsiteY3-152" fmla="*/ 865298 h 1877717"/>
              <a:gd name="connsiteX4-153" fmla="*/ 1856669 w 1892189"/>
              <a:gd name="connsiteY4-154" fmla="*/ 1026916 h 1877717"/>
              <a:gd name="connsiteX5-155" fmla="*/ 1026891 w 1892189"/>
              <a:gd name="connsiteY5-156" fmla="*/ 1856693 h 1877717"/>
              <a:gd name="connsiteX6-157" fmla="*/ 865274 w 1892189"/>
              <a:gd name="connsiteY6-158" fmla="*/ 1856668 h 1877717"/>
              <a:gd name="connsiteX7-159" fmla="*/ 35496 w 1892189"/>
              <a:gd name="connsiteY7-160" fmla="*/ 1026890 h 1877717"/>
              <a:gd name="connsiteX8-161" fmla="*/ 35521 w 1892189"/>
              <a:gd name="connsiteY8-162" fmla="*/ 865273 h 1877717"/>
              <a:gd name="connsiteX0-163" fmla="*/ 35521 w 1892189"/>
              <a:gd name="connsiteY0-164" fmla="*/ 865273 h 1877728"/>
              <a:gd name="connsiteX1-165" fmla="*/ 865299 w 1892189"/>
              <a:gd name="connsiteY1-166" fmla="*/ 35495 h 1877728"/>
              <a:gd name="connsiteX2-167" fmla="*/ 1026916 w 1892189"/>
              <a:gd name="connsiteY2-168" fmla="*/ 35520 h 1877728"/>
              <a:gd name="connsiteX3-169" fmla="*/ 1856694 w 1892189"/>
              <a:gd name="connsiteY3-170" fmla="*/ 865298 h 1877728"/>
              <a:gd name="connsiteX4-171" fmla="*/ 1856669 w 1892189"/>
              <a:gd name="connsiteY4-172" fmla="*/ 1026916 h 1877728"/>
              <a:gd name="connsiteX5-173" fmla="*/ 1026891 w 1892189"/>
              <a:gd name="connsiteY5-174" fmla="*/ 1856693 h 1877728"/>
              <a:gd name="connsiteX6-175" fmla="*/ 865274 w 1892189"/>
              <a:gd name="connsiteY6-176" fmla="*/ 1856668 h 1877728"/>
              <a:gd name="connsiteX7-177" fmla="*/ 35496 w 1892189"/>
              <a:gd name="connsiteY7-178" fmla="*/ 1026890 h 1877728"/>
              <a:gd name="connsiteX8-179" fmla="*/ 35521 w 1892189"/>
              <a:gd name="connsiteY8-180" fmla="*/ 865273 h 1877728"/>
              <a:gd name="connsiteX0-181" fmla="*/ 35521 w 1892189"/>
              <a:gd name="connsiteY0-182" fmla="*/ 865273 h 1892188"/>
              <a:gd name="connsiteX1-183" fmla="*/ 865299 w 1892189"/>
              <a:gd name="connsiteY1-184" fmla="*/ 35495 h 1892188"/>
              <a:gd name="connsiteX2-185" fmla="*/ 1026916 w 1892189"/>
              <a:gd name="connsiteY2-186" fmla="*/ 35520 h 1892188"/>
              <a:gd name="connsiteX3-187" fmla="*/ 1856694 w 1892189"/>
              <a:gd name="connsiteY3-188" fmla="*/ 865298 h 1892188"/>
              <a:gd name="connsiteX4-189" fmla="*/ 1856669 w 1892189"/>
              <a:gd name="connsiteY4-190" fmla="*/ 1026916 h 1892188"/>
              <a:gd name="connsiteX5-191" fmla="*/ 1026891 w 1892189"/>
              <a:gd name="connsiteY5-192" fmla="*/ 1856693 h 1892188"/>
              <a:gd name="connsiteX6-193" fmla="*/ 865274 w 1892189"/>
              <a:gd name="connsiteY6-194" fmla="*/ 1856668 h 1892188"/>
              <a:gd name="connsiteX7-195" fmla="*/ 35496 w 1892189"/>
              <a:gd name="connsiteY7-196" fmla="*/ 1026890 h 1892188"/>
              <a:gd name="connsiteX8-197" fmla="*/ 35521 w 1892189"/>
              <a:gd name="connsiteY8-198" fmla="*/ 865273 h 1892188"/>
              <a:gd name="connsiteX0-199" fmla="*/ 35521 w 1892189"/>
              <a:gd name="connsiteY0-200" fmla="*/ 865273 h 1892188"/>
              <a:gd name="connsiteX1-201" fmla="*/ 865299 w 1892189"/>
              <a:gd name="connsiteY1-202" fmla="*/ 35495 h 1892188"/>
              <a:gd name="connsiteX2-203" fmla="*/ 1026916 w 1892189"/>
              <a:gd name="connsiteY2-204" fmla="*/ 35520 h 1892188"/>
              <a:gd name="connsiteX3-205" fmla="*/ 1856694 w 1892189"/>
              <a:gd name="connsiteY3-206" fmla="*/ 865298 h 1892188"/>
              <a:gd name="connsiteX4-207" fmla="*/ 1856669 w 1892189"/>
              <a:gd name="connsiteY4-208" fmla="*/ 1026916 h 1892188"/>
              <a:gd name="connsiteX5-209" fmla="*/ 1026891 w 1892189"/>
              <a:gd name="connsiteY5-210" fmla="*/ 1856693 h 1892188"/>
              <a:gd name="connsiteX6-211" fmla="*/ 865274 w 1892189"/>
              <a:gd name="connsiteY6-212" fmla="*/ 1856668 h 1892188"/>
              <a:gd name="connsiteX7-213" fmla="*/ 35496 w 1892189"/>
              <a:gd name="connsiteY7-214" fmla="*/ 1026890 h 1892188"/>
              <a:gd name="connsiteX8-215" fmla="*/ 35521 w 1892189"/>
              <a:gd name="connsiteY8-216" fmla="*/ 865273 h 1892188"/>
              <a:gd name="connsiteX0-217" fmla="*/ 35521 w 1892189"/>
              <a:gd name="connsiteY0-218" fmla="*/ 865273 h 1892188"/>
              <a:gd name="connsiteX1-219" fmla="*/ 865299 w 1892189"/>
              <a:gd name="connsiteY1-220" fmla="*/ 35495 h 1892188"/>
              <a:gd name="connsiteX2-221" fmla="*/ 1026916 w 1892189"/>
              <a:gd name="connsiteY2-222" fmla="*/ 35520 h 1892188"/>
              <a:gd name="connsiteX3-223" fmla="*/ 1856694 w 1892189"/>
              <a:gd name="connsiteY3-224" fmla="*/ 865298 h 1892188"/>
              <a:gd name="connsiteX4-225" fmla="*/ 1856669 w 1892189"/>
              <a:gd name="connsiteY4-226" fmla="*/ 1026916 h 1892188"/>
              <a:gd name="connsiteX5-227" fmla="*/ 1026891 w 1892189"/>
              <a:gd name="connsiteY5-228" fmla="*/ 1856693 h 1892188"/>
              <a:gd name="connsiteX6-229" fmla="*/ 865274 w 1892189"/>
              <a:gd name="connsiteY6-230" fmla="*/ 1856668 h 1892188"/>
              <a:gd name="connsiteX7-231" fmla="*/ 35496 w 1892189"/>
              <a:gd name="connsiteY7-232" fmla="*/ 1026890 h 1892188"/>
              <a:gd name="connsiteX8-233" fmla="*/ 35521 w 1892189"/>
              <a:gd name="connsiteY8-234" fmla="*/ 865273 h 1892188"/>
              <a:gd name="connsiteX0-235" fmla="*/ 35521 w 1892189"/>
              <a:gd name="connsiteY0-236" fmla="*/ 865273 h 1892188"/>
              <a:gd name="connsiteX1-237" fmla="*/ 865299 w 1892189"/>
              <a:gd name="connsiteY1-238" fmla="*/ 35495 h 1892188"/>
              <a:gd name="connsiteX2-239" fmla="*/ 1026916 w 1892189"/>
              <a:gd name="connsiteY2-240" fmla="*/ 35520 h 1892188"/>
              <a:gd name="connsiteX3-241" fmla="*/ 1856694 w 1892189"/>
              <a:gd name="connsiteY3-242" fmla="*/ 865298 h 1892188"/>
              <a:gd name="connsiteX4-243" fmla="*/ 1856669 w 1892189"/>
              <a:gd name="connsiteY4-244" fmla="*/ 1026916 h 1892188"/>
              <a:gd name="connsiteX5-245" fmla="*/ 1026891 w 1892189"/>
              <a:gd name="connsiteY5-246" fmla="*/ 1856693 h 1892188"/>
              <a:gd name="connsiteX6-247" fmla="*/ 865274 w 1892189"/>
              <a:gd name="connsiteY6-248" fmla="*/ 1856668 h 1892188"/>
              <a:gd name="connsiteX7-249" fmla="*/ 35496 w 1892189"/>
              <a:gd name="connsiteY7-250" fmla="*/ 1026890 h 1892188"/>
              <a:gd name="connsiteX8-251" fmla="*/ 35521 w 1892189"/>
              <a:gd name="connsiteY8-252" fmla="*/ 865273 h 189218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892189" h="1892188">
                <a:moveTo>
                  <a:pt x="35521" y="865273"/>
                </a:moveTo>
                <a:cubicBezTo>
                  <a:pt x="35521" y="865273"/>
                  <a:pt x="865299" y="35495"/>
                  <a:pt x="865299" y="35495"/>
                </a:cubicBezTo>
                <a:cubicBezTo>
                  <a:pt x="912643" y="-11849"/>
                  <a:pt x="979572" y="-11824"/>
                  <a:pt x="1026916" y="35520"/>
                </a:cubicBezTo>
                <a:cubicBezTo>
                  <a:pt x="1026916" y="35520"/>
                  <a:pt x="1856694" y="865298"/>
                  <a:pt x="1856694" y="865298"/>
                </a:cubicBezTo>
                <a:cubicBezTo>
                  <a:pt x="1904038" y="912642"/>
                  <a:pt x="1904013" y="979572"/>
                  <a:pt x="1856669" y="1026916"/>
                </a:cubicBezTo>
                <a:cubicBezTo>
                  <a:pt x="1856669" y="1026916"/>
                  <a:pt x="1026891" y="1856693"/>
                  <a:pt x="1026891" y="1856693"/>
                </a:cubicBezTo>
                <a:cubicBezTo>
                  <a:pt x="979547" y="1904037"/>
                  <a:pt x="912618" y="1904011"/>
                  <a:pt x="865274" y="1856668"/>
                </a:cubicBezTo>
                <a:cubicBezTo>
                  <a:pt x="865274" y="1856667"/>
                  <a:pt x="35496" y="1026889"/>
                  <a:pt x="35496" y="1026890"/>
                </a:cubicBezTo>
                <a:cubicBezTo>
                  <a:pt x="-11848" y="979545"/>
                  <a:pt x="-11823" y="912617"/>
                  <a:pt x="35521" y="865273"/>
                </a:cubicBezTo>
                <a:close/>
              </a:path>
            </a:pathLst>
          </a:custGeom>
          <a:solidFill>
            <a:schemeClr val="accent1">
              <a:alpha val="2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4" name="任意多边形: 形状 1397"/>
          <p:cNvSpPr/>
          <p:nvPr>
            <p:custDataLst>
              <p:tags r:id="rId6"/>
            </p:custDataLst>
          </p:nvPr>
        </p:nvSpPr>
        <p:spPr>
          <a:xfrm>
            <a:off x="1092835" y="5670550"/>
            <a:ext cx="395605" cy="395605"/>
          </a:xfrm>
          <a:custGeom>
            <a:avLst/>
            <a:gdLst>
              <a:gd name="connsiteX0" fmla="*/ 35521 w 1877718"/>
              <a:gd name="connsiteY0" fmla="*/ 850803 h 1863247"/>
              <a:gd name="connsiteX1" fmla="*/ 865299 w 1877718"/>
              <a:gd name="connsiteY1" fmla="*/ 21025 h 1863247"/>
              <a:gd name="connsiteX2" fmla="*/ 1026916 w 1877718"/>
              <a:gd name="connsiteY2" fmla="*/ 21050 h 1863247"/>
              <a:gd name="connsiteX3" fmla="*/ 1856694 w 1877718"/>
              <a:gd name="connsiteY3" fmla="*/ 850828 h 1863247"/>
              <a:gd name="connsiteX4" fmla="*/ 1856669 w 1877718"/>
              <a:gd name="connsiteY4" fmla="*/ 1012446 h 1863247"/>
              <a:gd name="connsiteX5" fmla="*/ 1026891 w 1877718"/>
              <a:gd name="connsiteY5" fmla="*/ 1842223 h 1863247"/>
              <a:gd name="connsiteX6" fmla="*/ 865274 w 1877718"/>
              <a:gd name="connsiteY6" fmla="*/ 1842198 h 1863247"/>
              <a:gd name="connsiteX7" fmla="*/ 35496 w 1877718"/>
              <a:gd name="connsiteY7" fmla="*/ 1012420 h 1863247"/>
              <a:gd name="connsiteX8" fmla="*/ 35521 w 1877718"/>
              <a:gd name="connsiteY8" fmla="*/ 850803 h 1863247"/>
              <a:gd name="connsiteX0-1" fmla="*/ 35521 w 1877718"/>
              <a:gd name="connsiteY0-2" fmla="*/ 850803 h 1863247"/>
              <a:gd name="connsiteX1-3" fmla="*/ 865299 w 1877718"/>
              <a:gd name="connsiteY1-4" fmla="*/ 21025 h 1863247"/>
              <a:gd name="connsiteX2-5" fmla="*/ 1026916 w 1877718"/>
              <a:gd name="connsiteY2-6" fmla="*/ 21050 h 1863247"/>
              <a:gd name="connsiteX3-7" fmla="*/ 1856694 w 1877718"/>
              <a:gd name="connsiteY3-8" fmla="*/ 850828 h 1863247"/>
              <a:gd name="connsiteX4-9" fmla="*/ 1856669 w 1877718"/>
              <a:gd name="connsiteY4-10" fmla="*/ 1012446 h 1863247"/>
              <a:gd name="connsiteX5-11" fmla="*/ 1026891 w 1877718"/>
              <a:gd name="connsiteY5-12" fmla="*/ 1842223 h 1863247"/>
              <a:gd name="connsiteX6-13" fmla="*/ 865274 w 1877718"/>
              <a:gd name="connsiteY6-14" fmla="*/ 1842198 h 1863247"/>
              <a:gd name="connsiteX7-15" fmla="*/ 35496 w 1877718"/>
              <a:gd name="connsiteY7-16" fmla="*/ 1012420 h 1863247"/>
              <a:gd name="connsiteX8-17" fmla="*/ 35521 w 1877718"/>
              <a:gd name="connsiteY8-18" fmla="*/ 850803 h 1863247"/>
              <a:gd name="connsiteX0-19" fmla="*/ 35521 w 1877718"/>
              <a:gd name="connsiteY0-20" fmla="*/ 850813 h 1863257"/>
              <a:gd name="connsiteX1-21" fmla="*/ 865299 w 1877718"/>
              <a:gd name="connsiteY1-22" fmla="*/ 21035 h 1863257"/>
              <a:gd name="connsiteX2-23" fmla="*/ 1026916 w 1877718"/>
              <a:gd name="connsiteY2-24" fmla="*/ 21060 h 1863257"/>
              <a:gd name="connsiteX3-25" fmla="*/ 1856694 w 1877718"/>
              <a:gd name="connsiteY3-26" fmla="*/ 850838 h 1863257"/>
              <a:gd name="connsiteX4-27" fmla="*/ 1856669 w 1877718"/>
              <a:gd name="connsiteY4-28" fmla="*/ 1012456 h 1863257"/>
              <a:gd name="connsiteX5-29" fmla="*/ 1026891 w 1877718"/>
              <a:gd name="connsiteY5-30" fmla="*/ 1842233 h 1863257"/>
              <a:gd name="connsiteX6-31" fmla="*/ 865274 w 1877718"/>
              <a:gd name="connsiteY6-32" fmla="*/ 1842208 h 1863257"/>
              <a:gd name="connsiteX7-33" fmla="*/ 35496 w 1877718"/>
              <a:gd name="connsiteY7-34" fmla="*/ 1012430 h 1863257"/>
              <a:gd name="connsiteX8-35" fmla="*/ 35521 w 1877718"/>
              <a:gd name="connsiteY8-36" fmla="*/ 850813 h 1863257"/>
              <a:gd name="connsiteX0-37" fmla="*/ 35521 w 1877718"/>
              <a:gd name="connsiteY0-38" fmla="*/ 865273 h 1877717"/>
              <a:gd name="connsiteX1-39" fmla="*/ 865299 w 1877718"/>
              <a:gd name="connsiteY1-40" fmla="*/ 35495 h 1877717"/>
              <a:gd name="connsiteX2-41" fmla="*/ 1026916 w 1877718"/>
              <a:gd name="connsiteY2-42" fmla="*/ 35520 h 1877717"/>
              <a:gd name="connsiteX3-43" fmla="*/ 1856694 w 1877718"/>
              <a:gd name="connsiteY3-44" fmla="*/ 865298 h 1877717"/>
              <a:gd name="connsiteX4-45" fmla="*/ 1856669 w 1877718"/>
              <a:gd name="connsiteY4-46" fmla="*/ 1026916 h 1877717"/>
              <a:gd name="connsiteX5-47" fmla="*/ 1026891 w 1877718"/>
              <a:gd name="connsiteY5-48" fmla="*/ 1856693 h 1877717"/>
              <a:gd name="connsiteX6-49" fmla="*/ 865274 w 1877718"/>
              <a:gd name="connsiteY6-50" fmla="*/ 1856668 h 1877717"/>
              <a:gd name="connsiteX7-51" fmla="*/ 35496 w 1877718"/>
              <a:gd name="connsiteY7-52" fmla="*/ 1026890 h 1877717"/>
              <a:gd name="connsiteX8-53" fmla="*/ 35521 w 1877718"/>
              <a:gd name="connsiteY8-54" fmla="*/ 865273 h 1877717"/>
              <a:gd name="connsiteX0-55" fmla="*/ 35521 w 1877718"/>
              <a:gd name="connsiteY0-56" fmla="*/ 865273 h 1877717"/>
              <a:gd name="connsiteX1-57" fmla="*/ 865299 w 1877718"/>
              <a:gd name="connsiteY1-58" fmla="*/ 35495 h 1877717"/>
              <a:gd name="connsiteX2-59" fmla="*/ 1026916 w 1877718"/>
              <a:gd name="connsiteY2-60" fmla="*/ 35520 h 1877717"/>
              <a:gd name="connsiteX3-61" fmla="*/ 1856694 w 1877718"/>
              <a:gd name="connsiteY3-62" fmla="*/ 865298 h 1877717"/>
              <a:gd name="connsiteX4-63" fmla="*/ 1856669 w 1877718"/>
              <a:gd name="connsiteY4-64" fmla="*/ 1026916 h 1877717"/>
              <a:gd name="connsiteX5-65" fmla="*/ 1026891 w 1877718"/>
              <a:gd name="connsiteY5-66" fmla="*/ 1856693 h 1877717"/>
              <a:gd name="connsiteX6-67" fmla="*/ 865274 w 1877718"/>
              <a:gd name="connsiteY6-68" fmla="*/ 1856668 h 1877717"/>
              <a:gd name="connsiteX7-69" fmla="*/ 35496 w 1877718"/>
              <a:gd name="connsiteY7-70" fmla="*/ 1026890 h 1877717"/>
              <a:gd name="connsiteX8-71" fmla="*/ 35521 w 1877718"/>
              <a:gd name="connsiteY8-72" fmla="*/ 865273 h 1877717"/>
              <a:gd name="connsiteX0-73" fmla="*/ 35521 w 1877718"/>
              <a:gd name="connsiteY0-74" fmla="*/ 865273 h 1877717"/>
              <a:gd name="connsiteX1-75" fmla="*/ 865299 w 1877718"/>
              <a:gd name="connsiteY1-76" fmla="*/ 35495 h 1877717"/>
              <a:gd name="connsiteX2-77" fmla="*/ 1026916 w 1877718"/>
              <a:gd name="connsiteY2-78" fmla="*/ 35520 h 1877717"/>
              <a:gd name="connsiteX3-79" fmla="*/ 1856694 w 1877718"/>
              <a:gd name="connsiteY3-80" fmla="*/ 865298 h 1877717"/>
              <a:gd name="connsiteX4-81" fmla="*/ 1856669 w 1877718"/>
              <a:gd name="connsiteY4-82" fmla="*/ 1026916 h 1877717"/>
              <a:gd name="connsiteX5-83" fmla="*/ 1026891 w 1877718"/>
              <a:gd name="connsiteY5-84" fmla="*/ 1856693 h 1877717"/>
              <a:gd name="connsiteX6-85" fmla="*/ 865274 w 1877718"/>
              <a:gd name="connsiteY6-86" fmla="*/ 1856668 h 1877717"/>
              <a:gd name="connsiteX7-87" fmla="*/ 35496 w 1877718"/>
              <a:gd name="connsiteY7-88" fmla="*/ 1026890 h 1877717"/>
              <a:gd name="connsiteX8-89" fmla="*/ 35521 w 1877718"/>
              <a:gd name="connsiteY8-90" fmla="*/ 865273 h 1877717"/>
              <a:gd name="connsiteX0-91" fmla="*/ 35521 w 1877729"/>
              <a:gd name="connsiteY0-92" fmla="*/ 865273 h 1877717"/>
              <a:gd name="connsiteX1-93" fmla="*/ 865299 w 1877729"/>
              <a:gd name="connsiteY1-94" fmla="*/ 35495 h 1877717"/>
              <a:gd name="connsiteX2-95" fmla="*/ 1026916 w 1877729"/>
              <a:gd name="connsiteY2-96" fmla="*/ 35520 h 1877717"/>
              <a:gd name="connsiteX3-97" fmla="*/ 1856694 w 1877729"/>
              <a:gd name="connsiteY3-98" fmla="*/ 865298 h 1877717"/>
              <a:gd name="connsiteX4-99" fmla="*/ 1856669 w 1877729"/>
              <a:gd name="connsiteY4-100" fmla="*/ 1026916 h 1877717"/>
              <a:gd name="connsiteX5-101" fmla="*/ 1026891 w 1877729"/>
              <a:gd name="connsiteY5-102" fmla="*/ 1856693 h 1877717"/>
              <a:gd name="connsiteX6-103" fmla="*/ 865274 w 1877729"/>
              <a:gd name="connsiteY6-104" fmla="*/ 1856668 h 1877717"/>
              <a:gd name="connsiteX7-105" fmla="*/ 35496 w 1877729"/>
              <a:gd name="connsiteY7-106" fmla="*/ 1026890 h 1877717"/>
              <a:gd name="connsiteX8-107" fmla="*/ 35521 w 1877729"/>
              <a:gd name="connsiteY8-108" fmla="*/ 865273 h 1877717"/>
              <a:gd name="connsiteX0-109" fmla="*/ 35521 w 1892189"/>
              <a:gd name="connsiteY0-110" fmla="*/ 865273 h 1877717"/>
              <a:gd name="connsiteX1-111" fmla="*/ 865299 w 1892189"/>
              <a:gd name="connsiteY1-112" fmla="*/ 35495 h 1877717"/>
              <a:gd name="connsiteX2-113" fmla="*/ 1026916 w 1892189"/>
              <a:gd name="connsiteY2-114" fmla="*/ 35520 h 1877717"/>
              <a:gd name="connsiteX3-115" fmla="*/ 1856694 w 1892189"/>
              <a:gd name="connsiteY3-116" fmla="*/ 865298 h 1877717"/>
              <a:gd name="connsiteX4-117" fmla="*/ 1856669 w 1892189"/>
              <a:gd name="connsiteY4-118" fmla="*/ 1026916 h 1877717"/>
              <a:gd name="connsiteX5-119" fmla="*/ 1026891 w 1892189"/>
              <a:gd name="connsiteY5-120" fmla="*/ 1856693 h 1877717"/>
              <a:gd name="connsiteX6-121" fmla="*/ 865274 w 1892189"/>
              <a:gd name="connsiteY6-122" fmla="*/ 1856668 h 1877717"/>
              <a:gd name="connsiteX7-123" fmla="*/ 35496 w 1892189"/>
              <a:gd name="connsiteY7-124" fmla="*/ 1026890 h 1877717"/>
              <a:gd name="connsiteX8-125" fmla="*/ 35521 w 1892189"/>
              <a:gd name="connsiteY8-126" fmla="*/ 865273 h 1877717"/>
              <a:gd name="connsiteX0-127" fmla="*/ 35521 w 1892189"/>
              <a:gd name="connsiteY0-128" fmla="*/ 865273 h 1877717"/>
              <a:gd name="connsiteX1-129" fmla="*/ 865299 w 1892189"/>
              <a:gd name="connsiteY1-130" fmla="*/ 35495 h 1877717"/>
              <a:gd name="connsiteX2-131" fmla="*/ 1026916 w 1892189"/>
              <a:gd name="connsiteY2-132" fmla="*/ 35520 h 1877717"/>
              <a:gd name="connsiteX3-133" fmla="*/ 1856694 w 1892189"/>
              <a:gd name="connsiteY3-134" fmla="*/ 865298 h 1877717"/>
              <a:gd name="connsiteX4-135" fmla="*/ 1856669 w 1892189"/>
              <a:gd name="connsiteY4-136" fmla="*/ 1026916 h 1877717"/>
              <a:gd name="connsiteX5-137" fmla="*/ 1026891 w 1892189"/>
              <a:gd name="connsiteY5-138" fmla="*/ 1856693 h 1877717"/>
              <a:gd name="connsiteX6-139" fmla="*/ 865274 w 1892189"/>
              <a:gd name="connsiteY6-140" fmla="*/ 1856668 h 1877717"/>
              <a:gd name="connsiteX7-141" fmla="*/ 35496 w 1892189"/>
              <a:gd name="connsiteY7-142" fmla="*/ 1026890 h 1877717"/>
              <a:gd name="connsiteX8-143" fmla="*/ 35521 w 1892189"/>
              <a:gd name="connsiteY8-144" fmla="*/ 865273 h 1877717"/>
              <a:gd name="connsiteX0-145" fmla="*/ 35521 w 1892189"/>
              <a:gd name="connsiteY0-146" fmla="*/ 865273 h 1877717"/>
              <a:gd name="connsiteX1-147" fmla="*/ 865299 w 1892189"/>
              <a:gd name="connsiteY1-148" fmla="*/ 35495 h 1877717"/>
              <a:gd name="connsiteX2-149" fmla="*/ 1026916 w 1892189"/>
              <a:gd name="connsiteY2-150" fmla="*/ 35520 h 1877717"/>
              <a:gd name="connsiteX3-151" fmla="*/ 1856694 w 1892189"/>
              <a:gd name="connsiteY3-152" fmla="*/ 865298 h 1877717"/>
              <a:gd name="connsiteX4-153" fmla="*/ 1856669 w 1892189"/>
              <a:gd name="connsiteY4-154" fmla="*/ 1026916 h 1877717"/>
              <a:gd name="connsiteX5-155" fmla="*/ 1026891 w 1892189"/>
              <a:gd name="connsiteY5-156" fmla="*/ 1856693 h 1877717"/>
              <a:gd name="connsiteX6-157" fmla="*/ 865274 w 1892189"/>
              <a:gd name="connsiteY6-158" fmla="*/ 1856668 h 1877717"/>
              <a:gd name="connsiteX7-159" fmla="*/ 35496 w 1892189"/>
              <a:gd name="connsiteY7-160" fmla="*/ 1026890 h 1877717"/>
              <a:gd name="connsiteX8-161" fmla="*/ 35521 w 1892189"/>
              <a:gd name="connsiteY8-162" fmla="*/ 865273 h 1877717"/>
              <a:gd name="connsiteX0-163" fmla="*/ 35521 w 1892189"/>
              <a:gd name="connsiteY0-164" fmla="*/ 865273 h 1877728"/>
              <a:gd name="connsiteX1-165" fmla="*/ 865299 w 1892189"/>
              <a:gd name="connsiteY1-166" fmla="*/ 35495 h 1877728"/>
              <a:gd name="connsiteX2-167" fmla="*/ 1026916 w 1892189"/>
              <a:gd name="connsiteY2-168" fmla="*/ 35520 h 1877728"/>
              <a:gd name="connsiteX3-169" fmla="*/ 1856694 w 1892189"/>
              <a:gd name="connsiteY3-170" fmla="*/ 865298 h 1877728"/>
              <a:gd name="connsiteX4-171" fmla="*/ 1856669 w 1892189"/>
              <a:gd name="connsiteY4-172" fmla="*/ 1026916 h 1877728"/>
              <a:gd name="connsiteX5-173" fmla="*/ 1026891 w 1892189"/>
              <a:gd name="connsiteY5-174" fmla="*/ 1856693 h 1877728"/>
              <a:gd name="connsiteX6-175" fmla="*/ 865274 w 1892189"/>
              <a:gd name="connsiteY6-176" fmla="*/ 1856668 h 1877728"/>
              <a:gd name="connsiteX7-177" fmla="*/ 35496 w 1892189"/>
              <a:gd name="connsiteY7-178" fmla="*/ 1026890 h 1877728"/>
              <a:gd name="connsiteX8-179" fmla="*/ 35521 w 1892189"/>
              <a:gd name="connsiteY8-180" fmla="*/ 865273 h 1877728"/>
              <a:gd name="connsiteX0-181" fmla="*/ 35521 w 1892189"/>
              <a:gd name="connsiteY0-182" fmla="*/ 865273 h 1892188"/>
              <a:gd name="connsiteX1-183" fmla="*/ 865299 w 1892189"/>
              <a:gd name="connsiteY1-184" fmla="*/ 35495 h 1892188"/>
              <a:gd name="connsiteX2-185" fmla="*/ 1026916 w 1892189"/>
              <a:gd name="connsiteY2-186" fmla="*/ 35520 h 1892188"/>
              <a:gd name="connsiteX3-187" fmla="*/ 1856694 w 1892189"/>
              <a:gd name="connsiteY3-188" fmla="*/ 865298 h 1892188"/>
              <a:gd name="connsiteX4-189" fmla="*/ 1856669 w 1892189"/>
              <a:gd name="connsiteY4-190" fmla="*/ 1026916 h 1892188"/>
              <a:gd name="connsiteX5-191" fmla="*/ 1026891 w 1892189"/>
              <a:gd name="connsiteY5-192" fmla="*/ 1856693 h 1892188"/>
              <a:gd name="connsiteX6-193" fmla="*/ 865274 w 1892189"/>
              <a:gd name="connsiteY6-194" fmla="*/ 1856668 h 1892188"/>
              <a:gd name="connsiteX7-195" fmla="*/ 35496 w 1892189"/>
              <a:gd name="connsiteY7-196" fmla="*/ 1026890 h 1892188"/>
              <a:gd name="connsiteX8-197" fmla="*/ 35521 w 1892189"/>
              <a:gd name="connsiteY8-198" fmla="*/ 865273 h 1892188"/>
              <a:gd name="connsiteX0-199" fmla="*/ 35521 w 1892189"/>
              <a:gd name="connsiteY0-200" fmla="*/ 865273 h 1892188"/>
              <a:gd name="connsiteX1-201" fmla="*/ 865299 w 1892189"/>
              <a:gd name="connsiteY1-202" fmla="*/ 35495 h 1892188"/>
              <a:gd name="connsiteX2-203" fmla="*/ 1026916 w 1892189"/>
              <a:gd name="connsiteY2-204" fmla="*/ 35520 h 1892188"/>
              <a:gd name="connsiteX3-205" fmla="*/ 1856694 w 1892189"/>
              <a:gd name="connsiteY3-206" fmla="*/ 865298 h 1892188"/>
              <a:gd name="connsiteX4-207" fmla="*/ 1856669 w 1892189"/>
              <a:gd name="connsiteY4-208" fmla="*/ 1026916 h 1892188"/>
              <a:gd name="connsiteX5-209" fmla="*/ 1026891 w 1892189"/>
              <a:gd name="connsiteY5-210" fmla="*/ 1856693 h 1892188"/>
              <a:gd name="connsiteX6-211" fmla="*/ 865274 w 1892189"/>
              <a:gd name="connsiteY6-212" fmla="*/ 1856668 h 1892188"/>
              <a:gd name="connsiteX7-213" fmla="*/ 35496 w 1892189"/>
              <a:gd name="connsiteY7-214" fmla="*/ 1026890 h 1892188"/>
              <a:gd name="connsiteX8-215" fmla="*/ 35521 w 1892189"/>
              <a:gd name="connsiteY8-216" fmla="*/ 865273 h 1892188"/>
              <a:gd name="connsiteX0-217" fmla="*/ 35521 w 1892189"/>
              <a:gd name="connsiteY0-218" fmla="*/ 865273 h 1892188"/>
              <a:gd name="connsiteX1-219" fmla="*/ 865299 w 1892189"/>
              <a:gd name="connsiteY1-220" fmla="*/ 35495 h 1892188"/>
              <a:gd name="connsiteX2-221" fmla="*/ 1026916 w 1892189"/>
              <a:gd name="connsiteY2-222" fmla="*/ 35520 h 1892188"/>
              <a:gd name="connsiteX3-223" fmla="*/ 1856694 w 1892189"/>
              <a:gd name="connsiteY3-224" fmla="*/ 865298 h 1892188"/>
              <a:gd name="connsiteX4-225" fmla="*/ 1856669 w 1892189"/>
              <a:gd name="connsiteY4-226" fmla="*/ 1026916 h 1892188"/>
              <a:gd name="connsiteX5-227" fmla="*/ 1026891 w 1892189"/>
              <a:gd name="connsiteY5-228" fmla="*/ 1856693 h 1892188"/>
              <a:gd name="connsiteX6-229" fmla="*/ 865274 w 1892189"/>
              <a:gd name="connsiteY6-230" fmla="*/ 1856668 h 1892188"/>
              <a:gd name="connsiteX7-231" fmla="*/ 35496 w 1892189"/>
              <a:gd name="connsiteY7-232" fmla="*/ 1026890 h 1892188"/>
              <a:gd name="connsiteX8-233" fmla="*/ 35521 w 1892189"/>
              <a:gd name="connsiteY8-234" fmla="*/ 865273 h 1892188"/>
              <a:gd name="connsiteX0-235" fmla="*/ 35521 w 1892189"/>
              <a:gd name="connsiteY0-236" fmla="*/ 865273 h 1892188"/>
              <a:gd name="connsiteX1-237" fmla="*/ 865299 w 1892189"/>
              <a:gd name="connsiteY1-238" fmla="*/ 35495 h 1892188"/>
              <a:gd name="connsiteX2-239" fmla="*/ 1026916 w 1892189"/>
              <a:gd name="connsiteY2-240" fmla="*/ 35520 h 1892188"/>
              <a:gd name="connsiteX3-241" fmla="*/ 1856694 w 1892189"/>
              <a:gd name="connsiteY3-242" fmla="*/ 865298 h 1892188"/>
              <a:gd name="connsiteX4-243" fmla="*/ 1856669 w 1892189"/>
              <a:gd name="connsiteY4-244" fmla="*/ 1026916 h 1892188"/>
              <a:gd name="connsiteX5-245" fmla="*/ 1026891 w 1892189"/>
              <a:gd name="connsiteY5-246" fmla="*/ 1856693 h 1892188"/>
              <a:gd name="connsiteX6-247" fmla="*/ 865274 w 1892189"/>
              <a:gd name="connsiteY6-248" fmla="*/ 1856668 h 1892188"/>
              <a:gd name="connsiteX7-249" fmla="*/ 35496 w 1892189"/>
              <a:gd name="connsiteY7-250" fmla="*/ 1026890 h 1892188"/>
              <a:gd name="connsiteX8-251" fmla="*/ 35521 w 1892189"/>
              <a:gd name="connsiteY8-252" fmla="*/ 865273 h 189218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892189" h="1892188">
                <a:moveTo>
                  <a:pt x="35521" y="865273"/>
                </a:moveTo>
                <a:cubicBezTo>
                  <a:pt x="35521" y="865273"/>
                  <a:pt x="865299" y="35495"/>
                  <a:pt x="865299" y="35495"/>
                </a:cubicBezTo>
                <a:cubicBezTo>
                  <a:pt x="912643" y="-11849"/>
                  <a:pt x="979572" y="-11824"/>
                  <a:pt x="1026916" y="35520"/>
                </a:cubicBezTo>
                <a:cubicBezTo>
                  <a:pt x="1026916" y="35520"/>
                  <a:pt x="1856694" y="865298"/>
                  <a:pt x="1856694" y="865298"/>
                </a:cubicBezTo>
                <a:cubicBezTo>
                  <a:pt x="1904038" y="912642"/>
                  <a:pt x="1904013" y="979572"/>
                  <a:pt x="1856669" y="1026916"/>
                </a:cubicBezTo>
                <a:cubicBezTo>
                  <a:pt x="1856669" y="1026916"/>
                  <a:pt x="1026891" y="1856693"/>
                  <a:pt x="1026891" y="1856693"/>
                </a:cubicBezTo>
                <a:cubicBezTo>
                  <a:pt x="979547" y="1904037"/>
                  <a:pt x="912618" y="1904011"/>
                  <a:pt x="865274" y="1856668"/>
                </a:cubicBezTo>
                <a:cubicBezTo>
                  <a:pt x="865274" y="1856667"/>
                  <a:pt x="35496" y="1026889"/>
                  <a:pt x="35496" y="1026890"/>
                </a:cubicBezTo>
                <a:cubicBezTo>
                  <a:pt x="-11848" y="979545"/>
                  <a:pt x="-11823" y="912617"/>
                  <a:pt x="35521" y="865273"/>
                </a:cubicBezTo>
                <a:close/>
              </a:path>
            </a:pathLst>
          </a:custGeom>
          <a:solidFill>
            <a:schemeClr val="accent1">
              <a:lumMod val="40000"/>
              <a:lumOff val="60000"/>
              <a:alpha val="26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cxnSp>
        <p:nvCxnSpPr>
          <p:cNvPr id="73" name="直接连接符 72"/>
          <p:cNvCxnSpPr/>
          <p:nvPr>
            <p:custDataLst>
              <p:tags r:id="rId7"/>
            </p:custDataLst>
          </p:nvPr>
        </p:nvCxnSpPr>
        <p:spPr>
          <a:xfrm>
            <a:off x="608965" y="1818640"/>
            <a:ext cx="3843655" cy="0"/>
          </a:xfrm>
          <a:prstGeom prst="line">
            <a:avLst/>
          </a:prstGeom>
          <a:ln w="9525" cap="rnd">
            <a:solidFill>
              <a:schemeClr val="accent1">
                <a:alpha val="35000"/>
              </a:schemeClr>
            </a:solidFill>
            <a:round/>
          </a:ln>
        </p:spPr>
        <p:style>
          <a:lnRef idx="3">
            <a:schemeClr val="accent1"/>
          </a:lnRef>
          <a:fillRef idx="0">
            <a:srgbClr val="FFFFFF"/>
          </a:fillRef>
          <a:effectRef idx="0">
            <a:srgbClr val="FFFFFF"/>
          </a:effectRef>
          <a:fontRef idx="minor">
            <a:schemeClr val="tx1"/>
          </a:fontRef>
        </p:style>
      </p:cxnSp>
      <p:cxnSp>
        <p:nvCxnSpPr>
          <p:cNvPr id="74" name="直接连接符 73"/>
          <p:cNvCxnSpPr/>
          <p:nvPr>
            <p:custDataLst>
              <p:tags r:id="rId8"/>
            </p:custDataLst>
          </p:nvPr>
        </p:nvCxnSpPr>
        <p:spPr>
          <a:xfrm>
            <a:off x="2518410" y="1924685"/>
            <a:ext cx="7999095" cy="6350"/>
          </a:xfrm>
          <a:prstGeom prst="line">
            <a:avLst/>
          </a:prstGeom>
          <a:ln w="9525" cap="rnd">
            <a:solidFill>
              <a:schemeClr val="accent1">
                <a:alpha val="35000"/>
              </a:schemeClr>
            </a:solidFill>
            <a:round/>
          </a:ln>
        </p:spPr>
        <p:style>
          <a:lnRef idx="2">
            <a:schemeClr val="accent1"/>
          </a:lnRef>
          <a:fillRef idx="0">
            <a:srgbClr val="FFFFFF"/>
          </a:fillRef>
          <a:effectRef idx="0">
            <a:srgbClr val="FFFFFF"/>
          </a:effectRef>
          <a:fontRef idx="minor">
            <a:schemeClr val="tx1"/>
          </a:fontRef>
        </p:style>
      </p:cxnSp>
      <p:sp>
        <p:nvSpPr>
          <p:cNvPr id="5" name="任意多边形: 形状 1397"/>
          <p:cNvSpPr/>
          <p:nvPr>
            <p:custDataLst>
              <p:tags r:id="rId9"/>
            </p:custDataLst>
          </p:nvPr>
        </p:nvSpPr>
        <p:spPr>
          <a:xfrm>
            <a:off x="10650855" y="1641475"/>
            <a:ext cx="631190" cy="631190"/>
          </a:xfrm>
          <a:custGeom>
            <a:avLst/>
            <a:gdLst>
              <a:gd name="connsiteX0" fmla="*/ 35521 w 1877718"/>
              <a:gd name="connsiteY0" fmla="*/ 850803 h 1863247"/>
              <a:gd name="connsiteX1" fmla="*/ 865299 w 1877718"/>
              <a:gd name="connsiteY1" fmla="*/ 21025 h 1863247"/>
              <a:gd name="connsiteX2" fmla="*/ 1026916 w 1877718"/>
              <a:gd name="connsiteY2" fmla="*/ 21050 h 1863247"/>
              <a:gd name="connsiteX3" fmla="*/ 1856694 w 1877718"/>
              <a:gd name="connsiteY3" fmla="*/ 850828 h 1863247"/>
              <a:gd name="connsiteX4" fmla="*/ 1856669 w 1877718"/>
              <a:gd name="connsiteY4" fmla="*/ 1012446 h 1863247"/>
              <a:gd name="connsiteX5" fmla="*/ 1026891 w 1877718"/>
              <a:gd name="connsiteY5" fmla="*/ 1842223 h 1863247"/>
              <a:gd name="connsiteX6" fmla="*/ 865274 w 1877718"/>
              <a:gd name="connsiteY6" fmla="*/ 1842198 h 1863247"/>
              <a:gd name="connsiteX7" fmla="*/ 35496 w 1877718"/>
              <a:gd name="connsiteY7" fmla="*/ 1012420 h 1863247"/>
              <a:gd name="connsiteX8" fmla="*/ 35521 w 1877718"/>
              <a:gd name="connsiteY8" fmla="*/ 850803 h 1863247"/>
              <a:gd name="connsiteX0-1" fmla="*/ 35521 w 1877718"/>
              <a:gd name="connsiteY0-2" fmla="*/ 850803 h 1863247"/>
              <a:gd name="connsiteX1-3" fmla="*/ 865299 w 1877718"/>
              <a:gd name="connsiteY1-4" fmla="*/ 21025 h 1863247"/>
              <a:gd name="connsiteX2-5" fmla="*/ 1026916 w 1877718"/>
              <a:gd name="connsiteY2-6" fmla="*/ 21050 h 1863247"/>
              <a:gd name="connsiteX3-7" fmla="*/ 1856694 w 1877718"/>
              <a:gd name="connsiteY3-8" fmla="*/ 850828 h 1863247"/>
              <a:gd name="connsiteX4-9" fmla="*/ 1856669 w 1877718"/>
              <a:gd name="connsiteY4-10" fmla="*/ 1012446 h 1863247"/>
              <a:gd name="connsiteX5-11" fmla="*/ 1026891 w 1877718"/>
              <a:gd name="connsiteY5-12" fmla="*/ 1842223 h 1863247"/>
              <a:gd name="connsiteX6-13" fmla="*/ 865274 w 1877718"/>
              <a:gd name="connsiteY6-14" fmla="*/ 1842198 h 1863247"/>
              <a:gd name="connsiteX7-15" fmla="*/ 35496 w 1877718"/>
              <a:gd name="connsiteY7-16" fmla="*/ 1012420 h 1863247"/>
              <a:gd name="connsiteX8-17" fmla="*/ 35521 w 1877718"/>
              <a:gd name="connsiteY8-18" fmla="*/ 850803 h 1863247"/>
              <a:gd name="connsiteX0-19" fmla="*/ 35521 w 1877718"/>
              <a:gd name="connsiteY0-20" fmla="*/ 850813 h 1863257"/>
              <a:gd name="connsiteX1-21" fmla="*/ 865299 w 1877718"/>
              <a:gd name="connsiteY1-22" fmla="*/ 21035 h 1863257"/>
              <a:gd name="connsiteX2-23" fmla="*/ 1026916 w 1877718"/>
              <a:gd name="connsiteY2-24" fmla="*/ 21060 h 1863257"/>
              <a:gd name="connsiteX3-25" fmla="*/ 1856694 w 1877718"/>
              <a:gd name="connsiteY3-26" fmla="*/ 850838 h 1863257"/>
              <a:gd name="connsiteX4-27" fmla="*/ 1856669 w 1877718"/>
              <a:gd name="connsiteY4-28" fmla="*/ 1012456 h 1863257"/>
              <a:gd name="connsiteX5-29" fmla="*/ 1026891 w 1877718"/>
              <a:gd name="connsiteY5-30" fmla="*/ 1842233 h 1863257"/>
              <a:gd name="connsiteX6-31" fmla="*/ 865274 w 1877718"/>
              <a:gd name="connsiteY6-32" fmla="*/ 1842208 h 1863257"/>
              <a:gd name="connsiteX7-33" fmla="*/ 35496 w 1877718"/>
              <a:gd name="connsiteY7-34" fmla="*/ 1012430 h 1863257"/>
              <a:gd name="connsiteX8-35" fmla="*/ 35521 w 1877718"/>
              <a:gd name="connsiteY8-36" fmla="*/ 850813 h 1863257"/>
              <a:gd name="connsiteX0-37" fmla="*/ 35521 w 1877718"/>
              <a:gd name="connsiteY0-38" fmla="*/ 865273 h 1877717"/>
              <a:gd name="connsiteX1-39" fmla="*/ 865299 w 1877718"/>
              <a:gd name="connsiteY1-40" fmla="*/ 35495 h 1877717"/>
              <a:gd name="connsiteX2-41" fmla="*/ 1026916 w 1877718"/>
              <a:gd name="connsiteY2-42" fmla="*/ 35520 h 1877717"/>
              <a:gd name="connsiteX3-43" fmla="*/ 1856694 w 1877718"/>
              <a:gd name="connsiteY3-44" fmla="*/ 865298 h 1877717"/>
              <a:gd name="connsiteX4-45" fmla="*/ 1856669 w 1877718"/>
              <a:gd name="connsiteY4-46" fmla="*/ 1026916 h 1877717"/>
              <a:gd name="connsiteX5-47" fmla="*/ 1026891 w 1877718"/>
              <a:gd name="connsiteY5-48" fmla="*/ 1856693 h 1877717"/>
              <a:gd name="connsiteX6-49" fmla="*/ 865274 w 1877718"/>
              <a:gd name="connsiteY6-50" fmla="*/ 1856668 h 1877717"/>
              <a:gd name="connsiteX7-51" fmla="*/ 35496 w 1877718"/>
              <a:gd name="connsiteY7-52" fmla="*/ 1026890 h 1877717"/>
              <a:gd name="connsiteX8-53" fmla="*/ 35521 w 1877718"/>
              <a:gd name="connsiteY8-54" fmla="*/ 865273 h 1877717"/>
              <a:gd name="connsiteX0-55" fmla="*/ 35521 w 1877718"/>
              <a:gd name="connsiteY0-56" fmla="*/ 865273 h 1877717"/>
              <a:gd name="connsiteX1-57" fmla="*/ 865299 w 1877718"/>
              <a:gd name="connsiteY1-58" fmla="*/ 35495 h 1877717"/>
              <a:gd name="connsiteX2-59" fmla="*/ 1026916 w 1877718"/>
              <a:gd name="connsiteY2-60" fmla="*/ 35520 h 1877717"/>
              <a:gd name="connsiteX3-61" fmla="*/ 1856694 w 1877718"/>
              <a:gd name="connsiteY3-62" fmla="*/ 865298 h 1877717"/>
              <a:gd name="connsiteX4-63" fmla="*/ 1856669 w 1877718"/>
              <a:gd name="connsiteY4-64" fmla="*/ 1026916 h 1877717"/>
              <a:gd name="connsiteX5-65" fmla="*/ 1026891 w 1877718"/>
              <a:gd name="connsiteY5-66" fmla="*/ 1856693 h 1877717"/>
              <a:gd name="connsiteX6-67" fmla="*/ 865274 w 1877718"/>
              <a:gd name="connsiteY6-68" fmla="*/ 1856668 h 1877717"/>
              <a:gd name="connsiteX7-69" fmla="*/ 35496 w 1877718"/>
              <a:gd name="connsiteY7-70" fmla="*/ 1026890 h 1877717"/>
              <a:gd name="connsiteX8-71" fmla="*/ 35521 w 1877718"/>
              <a:gd name="connsiteY8-72" fmla="*/ 865273 h 1877717"/>
              <a:gd name="connsiteX0-73" fmla="*/ 35521 w 1877718"/>
              <a:gd name="connsiteY0-74" fmla="*/ 865273 h 1877717"/>
              <a:gd name="connsiteX1-75" fmla="*/ 865299 w 1877718"/>
              <a:gd name="connsiteY1-76" fmla="*/ 35495 h 1877717"/>
              <a:gd name="connsiteX2-77" fmla="*/ 1026916 w 1877718"/>
              <a:gd name="connsiteY2-78" fmla="*/ 35520 h 1877717"/>
              <a:gd name="connsiteX3-79" fmla="*/ 1856694 w 1877718"/>
              <a:gd name="connsiteY3-80" fmla="*/ 865298 h 1877717"/>
              <a:gd name="connsiteX4-81" fmla="*/ 1856669 w 1877718"/>
              <a:gd name="connsiteY4-82" fmla="*/ 1026916 h 1877717"/>
              <a:gd name="connsiteX5-83" fmla="*/ 1026891 w 1877718"/>
              <a:gd name="connsiteY5-84" fmla="*/ 1856693 h 1877717"/>
              <a:gd name="connsiteX6-85" fmla="*/ 865274 w 1877718"/>
              <a:gd name="connsiteY6-86" fmla="*/ 1856668 h 1877717"/>
              <a:gd name="connsiteX7-87" fmla="*/ 35496 w 1877718"/>
              <a:gd name="connsiteY7-88" fmla="*/ 1026890 h 1877717"/>
              <a:gd name="connsiteX8-89" fmla="*/ 35521 w 1877718"/>
              <a:gd name="connsiteY8-90" fmla="*/ 865273 h 1877717"/>
              <a:gd name="connsiteX0-91" fmla="*/ 35521 w 1877729"/>
              <a:gd name="connsiteY0-92" fmla="*/ 865273 h 1877717"/>
              <a:gd name="connsiteX1-93" fmla="*/ 865299 w 1877729"/>
              <a:gd name="connsiteY1-94" fmla="*/ 35495 h 1877717"/>
              <a:gd name="connsiteX2-95" fmla="*/ 1026916 w 1877729"/>
              <a:gd name="connsiteY2-96" fmla="*/ 35520 h 1877717"/>
              <a:gd name="connsiteX3-97" fmla="*/ 1856694 w 1877729"/>
              <a:gd name="connsiteY3-98" fmla="*/ 865298 h 1877717"/>
              <a:gd name="connsiteX4-99" fmla="*/ 1856669 w 1877729"/>
              <a:gd name="connsiteY4-100" fmla="*/ 1026916 h 1877717"/>
              <a:gd name="connsiteX5-101" fmla="*/ 1026891 w 1877729"/>
              <a:gd name="connsiteY5-102" fmla="*/ 1856693 h 1877717"/>
              <a:gd name="connsiteX6-103" fmla="*/ 865274 w 1877729"/>
              <a:gd name="connsiteY6-104" fmla="*/ 1856668 h 1877717"/>
              <a:gd name="connsiteX7-105" fmla="*/ 35496 w 1877729"/>
              <a:gd name="connsiteY7-106" fmla="*/ 1026890 h 1877717"/>
              <a:gd name="connsiteX8-107" fmla="*/ 35521 w 1877729"/>
              <a:gd name="connsiteY8-108" fmla="*/ 865273 h 1877717"/>
              <a:gd name="connsiteX0-109" fmla="*/ 35521 w 1892189"/>
              <a:gd name="connsiteY0-110" fmla="*/ 865273 h 1877717"/>
              <a:gd name="connsiteX1-111" fmla="*/ 865299 w 1892189"/>
              <a:gd name="connsiteY1-112" fmla="*/ 35495 h 1877717"/>
              <a:gd name="connsiteX2-113" fmla="*/ 1026916 w 1892189"/>
              <a:gd name="connsiteY2-114" fmla="*/ 35520 h 1877717"/>
              <a:gd name="connsiteX3-115" fmla="*/ 1856694 w 1892189"/>
              <a:gd name="connsiteY3-116" fmla="*/ 865298 h 1877717"/>
              <a:gd name="connsiteX4-117" fmla="*/ 1856669 w 1892189"/>
              <a:gd name="connsiteY4-118" fmla="*/ 1026916 h 1877717"/>
              <a:gd name="connsiteX5-119" fmla="*/ 1026891 w 1892189"/>
              <a:gd name="connsiteY5-120" fmla="*/ 1856693 h 1877717"/>
              <a:gd name="connsiteX6-121" fmla="*/ 865274 w 1892189"/>
              <a:gd name="connsiteY6-122" fmla="*/ 1856668 h 1877717"/>
              <a:gd name="connsiteX7-123" fmla="*/ 35496 w 1892189"/>
              <a:gd name="connsiteY7-124" fmla="*/ 1026890 h 1877717"/>
              <a:gd name="connsiteX8-125" fmla="*/ 35521 w 1892189"/>
              <a:gd name="connsiteY8-126" fmla="*/ 865273 h 1877717"/>
              <a:gd name="connsiteX0-127" fmla="*/ 35521 w 1892189"/>
              <a:gd name="connsiteY0-128" fmla="*/ 865273 h 1877717"/>
              <a:gd name="connsiteX1-129" fmla="*/ 865299 w 1892189"/>
              <a:gd name="connsiteY1-130" fmla="*/ 35495 h 1877717"/>
              <a:gd name="connsiteX2-131" fmla="*/ 1026916 w 1892189"/>
              <a:gd name="connsiteY2-132" fmla="*/ 35520 h 1877717"/>
              <a:gd name="connsiteX3-133" fmla="*/ 1856694 w 1892189"/>
              <a:gd name="connsiteY3-134" fmla="*/ 865298 h 1877717"/>
              <a:gd name="connsiteX4-135" fmla="*/ 1856669 w 1892189"/>
              <a:gd name="connsiteY4-136" fmla="*/ 1026916 h 1877717"/>
              <a:gd name="connsiteX5-137" fmla="*/ 1026891 w 1892189"/>
              <a:gd name="connsiteY5-138" fmla="*/ 1856693 h 1877717"/>
              <a:gd name="connsiteX6-139" fmla="*/ 865274 w 1892189"/>
              <a:gd name="connsiteY6-140" fmla="*/ 1856668 h 1877717"/>
              <a:gd name="connsiteX7-141" fmla="*/ 35496 w 1892189"/>
              <a:gd name="connsiteY7-142" fmla="*/ 1026890 h 1877717"/>
              <a:gd name="connsiteX8-143" fmla="*/ 35521 w 1892189"/>
              <a:gd name="connsiteY8-144" fmla="*/ 865273 h 1877717"/>
              <a:gd name="connsiteX0-145" fmla="*/ 35521 w 1892189"/>
              <a:gd name="connsiteY0-146" fmla="*/ 865273 h 1877717"/>
              <a:gd name="connsiteX1-147" fmla="*/ 865299 w 1892189"/>
              <a:gd name="connsiteY1-148" fmla="*/ 35495 h 1877717"/>
              <a:gd name="connsiteX2-149" fmla="*/ 1026916 w 1892189"/>
              <a:gd name="connsiteY2-150" fmla="*/ 35520 h 1877717"/>
              <a:gd name="connsiteX3-151" fmla="*/ 1856694 w 1892189"/>
              <a:gd name="connsiteY3-152" fmla="*/ 865298 h 1877717"/>
              <a:gd name="connsiteX4-153" fmla="*/ 1856669 w 1892189"/>
              <a:gd name="connsiteY4-154" fmla="*/ 1026916 h 1877717"/>
              <a:gd name="connsiteX5-155" fmla="*/ 1026891 w 1892189"/>
              <a:gd name="connsiteY5-156" fmla="*/ 1856693 h 1877717"/>
              <a:gd name="connsiteX6-157" fmla="*/ 865274 w 1892189"/>
              <a:gd name="connsiteY6-158" fmla="*/ 1856668 h 1877717"/>
              <a:gd name="connsiteX7-159" fmla="*/ 35496 w 1892189"/>
              <a:gd name="connsiteY7-160" fmla="*/ 1026890 h 1877717"/>
              <a:gd name="connsiteX8-161" fmla="*/ 35521 w 1892189"/>
              <a:gd name="connsiteY8-162" fmla="*/ 865273 h 1877717"/>
              <a:gd name="connsiteX0-163" fmla="*/ 35521 w 1892189"/>
              <a:gd name="connsiteY0-164" fmla="*/ 865273 h 1877728"/>
              <a:gd name="connsiteX1-165" fmla="*/ 865299 w 1892189"/>
              <a:gd name="connsiteY1-166" fmla="*/ 35495 h 1877728"/>
              <a:gd name="connsiteX2-167" fmla="*/ 1026916 w 1892189"/>
              <a:gd name="connsiteY2-168" fmla="*/ 35520 h 1877728"/>
              <a:gd name="connsiteX3-169" fmla="*/ 1856694 w 1892189"/>
              <a:gd name="connsiteY3-170" fmla="*/ 865298 h 1877728"/>
              <a:gd name="connsiteX4-171" fmla="*/ 1856669 w 1892189"/>
              <a:gd name="connsiteY4-172" fmla="*/ 1026916 h 1877728"/>
              <a:gd name="connsiteX5-173" fmla="*/ 1026891 w 1892189"/>
              <a:gd name="connsiteY5-174" fmla="*/ 1856693 h 1877728"/>
              <a:gd name="connsiteX6-175" fmla="*/ 865274 w 1892189"/>
              <a:gd name="connsiteY6-176" fmla="*/ 1856668 h 1877728"/>
              <a:gd name="connsiteX7-177" fmla="*/ 35496 w 1892189"/>
              <a:gd name="connsiteY7-178" fmla="*/ 1026890 h 1877728"/>
              <a:gd name="connsiteX8-179" fmla="*/ 35521 w 1892189"/>
              <a:gd name="connsiteY8-180" fmla="*/ 865273 h 1877728"/>
              <a:gd name="connsiteX0-181" fmla="*/ 35521 w 1892189"/>
              <a:gd name="connsiteY0-182" fmla="*/ 865273 h 1892188"/>
              <a:gd name="connsiteX1-183" fmla="*/ 865299 w 1892189"/>
              <a:gd name="connsiteY1-184" fmla="*/ 35495 h 1892188"/>
              <a:gd name="connsiteX2-185" fmla="*/ 1026916 w 1892189"/>
              <a:gd name="connsiteY2-186" fmla="*/ 35520 h 1892188"/>
              <a:gd name="connsiteX3-187" fmla="*/ 1856694 w 1892189"/>
              <a:gd name="connsiteY3-188" fmla="*/ 865298 h 1892188"/>
              <a:gd name="connsiteX4-189" fmla="*/ 1856669 w 1892189"/>
              <a:gd name="connsiteY4-190" fmla="*/ 1026916 h 1892188"/>
              <a:gd name="connsiteX5-191" fmla="*/ 1026891 w 1892189"/>
              <a:gd name="connsiteY5-192" fmla="*/ 1856693 h 1892188"/>
              <a:gd name="connsiteX6-193" fmla="*/ 865274 w 1892189"/>
              <a:gd name="connsiteY6-194" fmla="*/ 1856668 h 1892188"/>
              <a:gd name="connsiteX7-195" fmla="*/ 35496 w 1892189"/>
              <a:gd name="connsiteY7-196" fmla="*/ 1026890 h 1892188"/>
              <a:gd name="connsiteX8-197" fmla="*/ 35521 w 1892189"/>
              <a:gd name="connsiteY8-198" fmla="*/ 865273 h 1892188"/>
              <a:gd name="connsiteX0-199" fmla="*/ 35521 w 1892189"/>
              <a:gd name="connsiteY0-200" fmla="*/ 865273 h 1892188"/>
              <a:gd name="connsiteX1-201" fmla="*/ 865299 w 1892189"/>
              <a:gd name="connsiteY1-202" fmla="*/ 35495 h 1892188"/>
              <a:gd name="connsiteX2-203" fmla="*/ 1026916 w 1892189"/>
              <a:gd name="connsiteY2-204" fmla="*/ 35520 h 1892188"/>
              <a:gd name="connsiteX3-205" fmla="*/ 1856694 w 1892189"/>
              <a:gd name="connsiteY3-206" fmla="*/ 865298 h 1892188"/>
              <a:gd name="connsiteX4-207" fmla="*/ 1856669 w 1892189"/>
              <a:gd name="connsiteY4-208" fmla="*/ 1026916 h 1892188"/>
              <a:gd name="connsiteX5-209" fmla="*/ 1026891 w 1892189"/>
              <a:gd name="connsiteY5-210" fmla="*/ 1856693 h 1892188"/>
              <a:gd name="connsiteX6-211" fmla="*/ 865274 w 1892189"/>
              <a:gd name="connsiteY6-212" fmla="*/ 1856668 h 1892188"/>
              <a:gd name="connsiteX7-213" fmla="*/ 35496 w 1892189"/>
              <a:gd name="connsiteY7-214" fmla="*/ 1026890 h 1892188"/>
              <a:gd name="connsiteX8-215" fmla="*/ 35521 w 1892189"/>
              <a:gd name="connsiteY8-216" fmla="*/ 865273 h 1892188"/>
              <a:gd name="connsiteX0-217" fmla="*/ 35521 w 1892189"/>
              <a:gd name="connsiteY0-218" fmla="*/ 865273 h 1892188"/>
              <a:gd name="connsiteX1-219" fmla="*/ 865299 w 1892189"/>
              <a:gd name="connsiteY1-220" fmla="*/ 35495 h 1892188"/>
              <a:gd name="connsiteX2-221" fmla="*/ 1026916 w 1892189"/>
              <a:gd name="connsiteY2-222" fmla="*/ 35520 h 1892188"/>
              <a:gd name="connsiteX3-223" fmla="*/ 1856694 w 1892189"/>
              <a:gd name="connsiteY3-224" fmla="*/ 865298 h 1892188"/>
              <a:gd name="connsiteX4-225" fmla="*/ 1856669 w 1892189"/>
              <a:gd name="connsiteY4-226" fmla="*/ 1026916 h 1892188"/>
              <a:gd name="connsiteX5-227" fmla="*/ 1026891 w 1892189"/>
              <a:gd name="connsiteY5-228" fmla="*/ 1856693 h 1892188"/>
              <a:gd name="connsiteX6-229" fmla="*/ 865274 w 1892189"/>
              <a:gd name="connsiteY6-230" fmla="*/ 1856668 h 1892188"/>
              <a:gd name="connsiteX7-231" fmla="*/ 35496 w 1892189"/>
              <a:gd name="connsiteY7-232" fmla="*/ 1026890 h 1892188"/>
              <a:gd name="connsiteX8-233" fmla="*/ 35521 w 1892189"/>
              <a:gd name="connsiteY8-234" fmla="*/ 865273 h 1892188"/>
              <a:gd name="connsiteX0-235" fmla="*/ 35521 w 1892189"/>
              <a:gd name="connsiteY0-236" fmla="*/ 865273 h 1892188"/>
              <a:gd name="connsiteX1-237" fmla="*/ 865299 w 1892189"/>
              <a:gd name="connsiteY1-238" fmla="*/ 35495 h 1892188"/>
              <a:gd name="connsiteX2-239" fmla="*/ 1026916 w 1892189"/>
              <a:gd name="connsiteY2-240" fmla="*/ 35520 h 1892188"/>
              <a:gd name="connsiteX3-241" fmla="*/ 1856694 w 1892189"/>
              <a:gd name="connsiteY3-242" fmla="*/ 865298 h 1892188"/>
              <a:gd name="connsiteX4-243" fmla="*/ 1856669 w 1892189"/>
              <a:gd name="connsiteY4-244" fmla="*/ 1026916 h 1892188"/>
              <a:gd name="connsiteX5-245" fmla="*/ 1026891 w 1892189"/>
              <a:gd name="connsiteY5-246" fmla="*/ 1856693 h 1892188"/>
              <a:gd name="connsiteX6-247" fmla="*/ 865274 w 1892189"/>
              <a:gd name="connsiteY6-248" fmla="*/ 1856668 h 1892188"/>
              <a:gd name="connsiteX7-249" fmla="*/ 35496 w 1892189"/>
              <a:gd name="connsiteY7-250" fmla="*/ 1026890 h 1892188"/>
              <a:gd name="connsiteX8-251" fmla="*/ 35521 w 1892189"/>
              <a:gd name="connsiteY8-252" fmla="*/ 865273 h 189218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892189" h="1892188">
                <a:moveTo>
                  <a:pt x="35521" y="865273"/>
                </a:moveTo>
                <a:cubicBezTo>
                  <a:pt x="35521" y="865273"/>
                  <a:pt x="865299" y="35495"/>
                  <a:pt x="865299" y="35495"/>
                </a:cubicBezTo>
                <a:cubicBezTo>
                  <a:pt x="912643" y="-11849"/>
                  <a:pt x="979572" y="-11824"/>
                  <a:pt x="1026916" y="35520"/>
                </a:cubicBezTo>
                <a:cubicBezTo>
                  <a:pt x="1026916" y="35520"/>
                  <a:pt x="1856694" y="865298"/>
                  <a:pt x="1856694" y="865298"/>
                </a:cubicBezTo>
                <a:cubicBezTo>
                  <a:pt x="1904038" y="912642"/>
                  <a:pt x="1904013" y="979572"/>
                  <a:pt x="1856669" y="1026916"/>
                </a:cubicBezTo>
                <a:cubicBezTo>
                  <a:pt x="1856669" y="1026916"/>
                  <a:pt x="1026891" y="1856693"/>
                  <a:pt x="1026891" y="1856693"/>
                </a:cubicBezTo>
                <a:cubicBezTo>
                  <a:pt x="979547" y="1904037"/>
                  <a:pt x="912618" y="1904011"/>
                  <a:pt x="865274" y="1856668"/>
                </a:cubicBezTo>
                <a:cubicBezTo>
                  <a:pt x="865274" y="1856667"/>
                  <a:pt x="35496" y="1026889"/>
                  <a:pt x="35496" y="1026890"/>
                </a:cubicBezTo>
                <a:cubicBezTo>
                  <a:pt x="-11848" y="979545"/>
                  <a:pt x="-11823" y="912617"/>
                  <a:pt x="35521" y="865273"/>
                </a:cubicBezTo>
                <a:close/>
              </a:path>
            </a:pathLst>
          </a:custGeom>
          <a:solidFill>
            <a:schemeClr val="accent1">
              <a:alpha val="2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 name="任意多边形: 形状 1397"/>
          <p:cNvSpPr/>
          <p:nvPr>
            <p:custDataLst>
              <p:tags r:id="rId10"/>
            </p:custDataLst>
          </p:nvPr>
        </p:nvSpPr>
        <p:spPr>
          <a:xfrm>
            <a:off x="11108055" y="1759585"/>
            <a:ext cx="395605" cy="395605"/>
          </a:xfrm>
          <a:custGeom>
            <a:avLst/>
            <a:gdLst>
              <a:gd name="connsiteX0" fmla="*/ 35521 w 1877718"/>
              <a:gd name="connsiteY0" fmla="*/ 850803 h 1863247"/>
              <a:gd name="connsiteX1" fmla="*/ 865299 w 1877718"/>
              <a:gd name="connsiteY1" fmla="*/ 21025 h 1863247"/>
              <a:gd name="connsiteX2" fmla="*/ 1026916 w 1877718"/>
              <a:gd name="connsiteY2" fmla="*/ 21050 h 1863247"/>
              <a:gd name="connsiteX3" fmla="*/ 1856694 w 1877718"/>
              <a:gd name="connsiteY3" fmla="*/ 850828 h 1863247"/>
              <a:gd name="connsiteX4" fmla="*/ 1856669 w 1877718"/>
              <a:gd name="connsiteY4" fmla="*/ 1012446 h 1863247"/>
              <a:gd name="connsiteX5" fmla="*/ 1026891 w 1877718"/>
              <a:gd name="connsiteY5" fmla="*/ 1842223 h 1863247"/>
              <a:gd name="connsiteX6" fmla="*/ 865274 w 1877718"/>
              <a:gd name="connsiteY6" fmla="*/ 1842198 h 1863247"/>
              <a:gd name="connsiteX7" fmla="*/ 35496 w 1877718"/>
              <a:gd name="connsiteY7" fmla="*/ 1012420 h 1863247"/>
              <a:gd name="connsiteX8" fmla="*/ 35521 w 1877718"/>
              <a:gd name="connsiteY8" fmla="*/ 850803 h 1863247"/>
              <a:gd name="connsiteX0-1" fmla="*/ 35521 w 1877718"/>
              <a:gd name="connsiteY0-2" fmla="*/ 850803 h 1863247"/>
              <a:gd name="connsiteX1-3" fmla="*/ 865299 w 1877718"/>
              <a:gd name="connsiteY1-4" fmla="*/ 21025 h 1863247"/>
              <a:gd name="connsiteX2-5" fmla="*/ 1026916 w 1877718"/>
              <a:gd name="connsiteY2-6" fmla="*/ 21050 h 1863247"/>
              <a:gd name="connsiteX3-7" fmla="*/ 1856694 w 1877718"/>
              <a:gd name="connsiteY3-8" fmla="*/ 850828 h 1863247"/>
              <a:gd name="connsiteX4-9" fmla="*/ 1856669 w 1877718"/>
              <a:gd name="connsiteY4-10" fmla="*/ 1012446 h 1863247"/>
              <a:gd name="connsiteX5-11" fmla="*/ 1026891 w 1877718"/>
              <a:gd name="connsiteY5-12" fmla="*/ 1842223 h 1863247"/>
              <a:gd name="connsiteX6-13" fmla="*/ 865274 w 1877718"/>
              <a:gd name="connsiteY6-14" fmla="*/ 1842198 h 1863247"/>
              <a:gd name="connsiteX7-15" fmla="*/ 35496 w 1877718"/>
              <a:gd name="connsiteY7-16" fmla="*/ 1012420 h 1863247"/>
              <a:gd name="connsiteX8-17" fmla="*/ 35521 w 1877718"/>
              <a:gd name="connsiteY8-18" fmla="*/ 850803 h 1863247"/>
              <a:gd name="connsiteX0-19" fmla="*/ 35521 w 1877718"/>
              <a:gd name="connsiteY0-20" fmla="*/ 850813 h 1863257"/>
              <a:gd name="connsiteX1-21" fmla="*/ 865299 w 1877718"/>
              <a:gd name="connsiteY1-22" fmla="*/ 21035 h 1863257"/>
              <a:gd name="connsiteX2-23" fmla="*/ 1026916 w 1877718"/>
              <a:gd name="connsiteY2-24" fmla="*/ 21060 h 1863257"/>
              <a:gd name="connsiteX3-25" fmla="*/ 1856694 w 1877718"/>
              <a:gd name="connsiteY3-26" fmla="*/ 850838 h 1863257"/>
              <a:gd name="connsiteX4-27" fmla="*/ 1856669 w 1877718"/>
              <a:gd name="connsiteY4-28" fmla="*/ 1012456 h 1863257"/>
              <a:gd name="connsiteX5-29" fmla="*/ 1026891 w 1877718"/>
              <a:gd name="connsiteY5-30" fmla="*/ 1842233 h 1863257"/>
              <a:gd name="connsiteX6-31" fmla="*/ 865274 w 1877718"/>
              <a:gd name="connsiteY6-32" fmla="*/ 1842208 h 1863257"/>
              <a:gd name="connsiteX7-33" fmla="*/ 35496 w 1877718"/>
              <a:gd name="connsiteY7-34" fmla="*/ 1012430 h 1863257"/>
              <a:gd name="connsiteX8-35" fmla="*/ 35521 w 1877718"/>
              <a:gd name="connsiteY8-36" fmla="*/ 850813 h 1863257"/>
              <a:gd name="connsiteX0-37" fmla="*/ 35521 w 1877718"/>
              <a:gd name="connsiteY0-38" fmla="*/ 865273 h 1877717"/>
              <a:gd name="connsiteX1-39" fmla="*/ 865299 w 1877718"/>
              <a:gd name="connsiteY1-40" fmla="*/ 35495 h 1877717"/>
              <a:gd name="connsiteX2-41" fmla="*/ 1026916 w 1877718"/>
              <a:gd name="connsiteY2-42" fmla="*/ 35520 h 1877717"/>
              <a:gd name="connsiteX3-43" fmla="*/ 1856694 w 1877718"/>
              <a:gd name="connsiteY3-44" fmla="*/ 865298 h 1877717"/>
              <a:gd name="connsiteX4-45" fmla="*/ 1856669 w 1877718"/>
              <a:gd name="connsiteY4-46" fmla="*/ 1026916 h 1877717"/>
              <a:gd name="connsiteX5-47" fmla="*/ 1026891 w 1877718"/>
              <a:gd name="connsiteY5-48" fmla="*/ 1856693 h 1877717"/>
              <a:gd name="connsiteX6-49" fmla="*/ 865274 w 1877718"/>
              <a:gd name="connsiteY6-50" fmla="*/ 1856668 h 1877717"/>
              <a:gd name="connsiteX7-51" fmla="*/ 35496 w 1877718"/>
              <a:gd name="connsiteY7-52" fmla="*/ 1026890 h 1877717"/>
              <a:gd name="connsiteX8-53" fmla="*/ 35521 w 1877718"/>
              <a:gd name="connsiteY8-54" fmla="*/ 865273 h 1877717"/>
              <a:gd name="connsiteX0-55" fmla="*/ 35521 w 1877718"/>
              <a:gd name="connsiteY0-56" fmla="*/ 865273 h 1877717"/>
              <a:gd name="connsiteX1-57" fmla="*/ 865299 w 1877718"/>
              <a:gd name="connsiteY1-58" fmla="*/ 35495 h 1877717"/>
              <a:gd name="connsiteX2-59" fmla="*/ 1026916 w 1877718"/>
              <a:gd name="connsiteY2-60" fmla="*/ 35520 h 1877717"/>
              <a:gd name="connsiteX3-61" fmla="*/ 1856694 w 1877718"/>
              <a:gd name="connsiteY3-62" fmla="*/ 865298 h 1877717"/>
              <a:gd name="connsiteX4-63" fmla="*/ 1856669 w 1877718"/>
              <a:gd name="connsiteY4-64" fmla="*/ 1026916 h 1877717"/>
              <a:gd name="connsiteX5-65" fmla="*/ 1026891 w 1877718"/>
              <a:gd name="connsiteY5-66" fmla="*/ 1856693 h 1877717"/>
              <a:gd name="connsiteX6-67" fmla="*/ 865274 w 1877718"/>
              <a:gd name="connsiteY6-68" fmla="*/ 1856668 h 1877717"/>
              <a:gd name="connsiteX7-69" fmla="*/ 35496 w 1877718"/>
              <a:gd name="connsiteY7-70" fmla="*/ 1026890 h 1877717"/>
              <a:gd name="connsiteX8-71" fmla="*/ 35521 w 1877718"/>
              <a:gd name="connsiteY8-72" fmla="*/ 865273 h 1877717"/>
              <a:gd name="connsiteX0-73" fmla="*/ 35521 w 1877718"/>
              <a:gd name="connsiteY0-74" fmla="*/ 865273 h 1877717"/>
              <a:gd name="connsiteX1-75" fmla="*/ 865299 w 1877718"/>
              <a:gd name="connsiteY1-76" fmla="*/ 35495 h 1877717"/>
              <a:gd name="connsiteX2-77" fmla="*/ 1026916 w 1877718"/>
              <a:gd name="connsiteY2-78" fmla="*/ 35520 h 1877717"/>
              <a:gd name="connsiteX3-79" fmla="*/ 1856694 w 1877718"/>
              <a:gd name="connsiteY3-80" fmla="*/ 865298 h 1877717"/>
              <a:gd name="connsiteX4-81" fmla="*/ 1856669 w 1877718"/>
              <a:gd name="connsiteY4-82" fmla="*/ 1026916 h 1877717"/>
              <a:gd name="connsiteX5-83" fmla="*/ 1026891 w 1877718"/>
              <a:gd name="connsiteY5-84" fmla="*/ 1856693 h 1877717"/>
              <a:gd name="connsiteX6-85" fmla="*/ 865274 w 1877718"/>
              <a:gd name="connsiteY6-86" fmla="*/ 1856668 h 1877717"/>
              <a:gd name="connsiteX7-87" fmla="*/ 35496 w 1877718"/>
              <a:gd name="connsiteY7-88" fmla="*/ 1026890 h 1877717"/>
              <a:gd name="connsiteX8-89" fmla="*/ 35521 w 1877718"/>
              <a:gd name="connsiteY8-90" fmla="*/ 865273 h 1877717"/>
              <a:gd name="connsiteX0-91" fmla="*/ 35521 w 1877729"/>
              <a:gd name="connsiteY0-92" fmla="*/ 865273 h 1877717"/>
              <a:gd name="connsiteX1-93" fmla="*/ 865299 w 1877729"/>
              <a:gd name="connsiteY1-94" fmla="*/ 35495 h 1877717"/>
              <a:gd name="connsiteX2-95" fmla="*/ 1026916 w 1877729"/>
              <a:gd name="connsiteY2-96" fmla="*/ 35520 h 1877717"/>
              <a:gd name="connsiteX3-97" fmla="*/ 1856694 w 1877729"/>
              <a:gd name="connsiteY3-98" fmla="*/ 865298 h 1877717"/>
              <a:gd name="connsiteX4-99" fmla="*/ 1856669 w 1877729"/>
              <a:gd name="connsiteY4-100" fmla="*/ 1026916 h 1877717"/>
              <a:gd name="connsiteX5-101" fmla="*/ 1026891 w 1877729"/>
              <a:gd name="connsiteY5-102" fmla="*/ 1856693 h 1877717"/>
              <a:gd name="connsiteX6-103" fmla="*/ 865274 w 1877729"/>
              <a:gd name="connsiteY6-104" fmla="*/ 1856668 h 1877717"/>
              <a:gd name="connsiteX7-105" fmla="*/ 35496 w 1877729"/>
              <a:gd name="connsiteY7-106" fmla="*/ 1026890 h 1877717"/>
              <a:gd name="connsiteX8-107" fmla="*/ 35521 w 1877729"/>
              <a:gd name="connsiteY8-108" fmla="*/ 865273 h 1877717"/>
              <a:gd name="connsiteX0-109" fmla="*/ 35521 w 1892189"/>
              <a:gd name="connsiteY0-110" fmla="*/ 865273 h 1877717"/>
              <a:gd name="connsiteX1-111" fmla="*/ 865299 w 1892189"/>
              <a:gd name="connsiteY1-112" fmla="*/ 35495 h 1877717"/>
              <a:gd name="connsiteX2-113" fmla="*/ 1026916 w 1892189"/>
              <a:gd name="connsiteY2-114" fmla="*/ 35520 h 1877717"/>
              <a:gd name="connsiteX3-115" fmla="*/ 1856694 w 1892189"/>
              <a:gd name="connsiteY3-116" fmla="*/ 865298 h 1877717"/>
              <a:gd name="connsiteX4-117" fmla="*/ 1856669 w 1892189"/>
              <a:gd name="connsiteY4-118" fmla="*/ 1026916 h 1877717"/>
              <a:gd name="connsiteX5-119" fmla="*/ 1026891 w 1892189"/>
              <a:gd name="connsiteY5-120" fmla="*/ 1856693 h 1877717"/>
              <a:gd name="connsiteX6-121" fmla="*/ 865274 w 1892189"/>
              <a:gd name="connsiteY6-122" fmla="*/ 1856668 h 1877717"/>
              <a:gd name="connsiteX7-123" fmla="*/ 35496 w 1892189"/>
              <a:gd name="connsiteY7-124" fmla="*/ 1026890 h 1877717"/>
              <a:gd name="connsiteX8-125" fmla="*/ 35521 w 1892189"/>
              <a:gd name="connsiteY8-126" fmla="*/ 865273 h 1877717"/>
              <a:gd name="connsiteX0-127" fmla="*/ 35521 w 1892189"/>
              <a:gd name="connsiteY0-128" fmla="*/ 865273 h 1877717"/>
              <a:gd name="connsiteX1-129" fmla="*/ 865299 w 1892189"/>
              <a:gd name="connsiteY1-130" fmla="*/ 35495 h 1877717"/>
              <a:gd name="connsiteX2-131" fmla="*/ 1026916 w 1892189"/>
              <a:gd name="connsiteY2-132" fmla="*/ 35520 h 1877717"/>
              <a:gd name="connsiteX3-133" fmla="*/ 1856694 w 1892189"/>
              <a:gd name="connsiteY3-134" fmla="*/ 865298 h 1877717"/>
              <a:gd name="connsiteX4-135" fmla="*/ 1856669 w 1892189"/>
              <a:gd name="connsiteY4-136" fmla="*/ 1026916 h 1877717"/>
              <a:gd name="connsiteX5-137" fmla="*/ 1026891 w 1892189"/>
              <a:gd name="connsiteY5-138" fmla="*/ 1856693 h 1877717"/>
              <a:gd name="connsiteX6-139" fmla="*/ 865274 w 1892189"/>
              <a:gd name="connsiteY6-140" fmla="*/ 1856668 h 1877717"/>
              <a:gd name="connsiteX7-141" fmla="*/ 35496 w 1892189"/>
              <a:gd name="connsiteY7-142" fmla="*/ 1026890 h 1877717"/>
              <a:gd name="connsiteX8-143" fmla="*/ 35521 w 1892189"/>
              <a:gd name="connsiteY8-144" fmla="*/ 865273 h 1877717"/>
              <a:gd name="connsiteX0-145" fmla="*/ 35521 w 1892189"/>
              <a:gd name="connsiteY0-146" fmla="*/ 865273 h 1877717"/>
              <a:gd name="connsiteX1-147" fmla="*/ 865299 w 1892189"/>
              <a:gd name="connsiteY1-148" fmla="*/ 35495 h 1877717"/>
              <a:gd name="connsiteX2-149" fmla="*/ 1026916 w 1892189"/>
              <a:gd name="connsiteY2-150" fmla="*/ 35520 h 1877717"/>
              <a:gd name="connsiteX3-151" fmla="*/ 1856694 w 1892189"/>
              <a:gd name="connsiteY3-152" fmla="*/ 865298 h 1877717"/>
              <a:gd name="connsiteX4-153" fmla="*/ 1856669 w 1892189"/>
              <a:gd name="connsiteY4-154" fmla="*/ 1026916 h 1877717"/>
              <a:gd name="connsiteX5-155" fmla="*/ 1026891 w 1892189"/>
              <a:gd name="connsiteY5-156" fmla="*/ 1856693 h 1877717"/>
              <a:gd name="connsiteX6-157" fmla="*/ 865274 w 1892189"/>
              <a:gd name="connsiteY6-158" fmla="*/ 1856668 h 1877717"/>
              <a:gd name="connsiteX7-159" fmla="*/ 35496 w 1892189"/>
              <a:gd name="connsiteY7-160" fmla="*/ 1026890 h 1877717"/>
              <a:gd name="connsiteX8-161" fmla="*/ 35521 w 1892189"/>
              <a:gd name="connsiteY8-162" fmla="*/ 865273 h 1877717"/>
              <a:gd name="connsiteX0-163" fmla="*/ 35521 w 1892189"/>
              <a:gd name="connsiteY0-164" fmla="*/ 865273 h 1877728"/>
              <a:gd name="connsiteX1-165" fmla="*/ 865299 w 1892189"/>
              <a:gd name="connsiteY1-166" fmla="*/ 35495 h 1877728"/>
              <a:gd name="connsiteX2-167" fmla="*/ 1026916 w 1892189"/>
              <a:gd name="connsiteY2-168" fmla="*/ 35520 h 1877728"/>
              <a:gd name="connsiteX3-169" fmla="*/ 1856694 w 1892189"/>
              <a:gd name="connsiteY3-170" fmla="*/ 865298 h 1877728"/>
              <a:gd name="connsiteX4-171" fmla="*/ 1856669 w 1892189"/>
              <a:gd name="connsiteY4-172" fmla="*/ 1026916 h 1877728"/>
              <a:gd name="connsiteX5-173" fmla="*/ 1026891 w 1892189"/>
              <a:gd name="connsiteY5-174" fmla="*/ 1856693 h 1877728"/>
              <a:gd name="connsiteX6-175" fmla="*/ 865274 w 1892189"/>
              <a:gd name="connsiteY6-176" fmla="*/ 1856668 h 1877728"/>
              <a:gd name="connsiteX7-177" fmla="*/ 35496 w 1892189"/>
              <a:gd name="connsiteY7-178" fmla="*/ 1026890 h 1877728"/>
              <a:gd name="connsiteX8-179" fmla="*/ 35521 w 1892189"/>
              <a:gd name="connsiteY8-180" fmla="*/ 865273 h 1877728"/>
              <a:gd name="connsiteX0-181" fmla="*/ 35521 w 1892189"/>
              <a:gd name="connsiteY0-182" fmla="*/ 865273 h 1892188"/>
              <a:gd name="connsiteX1-183" fmla="*/ 865299 w 1892189"/>
              <a:gd name="connsiteY1-184" fmla="*/ 35495 h 1892188"/>
              <a:gd name="connsiteX2-185" fmla="*/ 1026916 w 1892189"/>
              <a:gd name="connsiteY2-186" fmla="*/ 35520 h 1892188"/>
              <a:gd name="connsiteX3-187" fmla="*/ 1856694 w 1892189"/>
              <a:gd name="connsiteY3-188" fmla="*/ 865298 h 1892188"/>
              <a:gd name="connsiteX4-189" fmla="*/ 1856669 w 1892189"/>
              <a:gd name="connsiteY4-190" fmla="*/ 1026916 h 1892188"/>
              <a:gd name="connsiteX5-191" fmla="*/ 1026891 w 1892189"/>
              <a:gd name="connsiteY5-192" fmla="*/ 1856693 h 1892188"/>
              <a:gd name="connsiteX6-193" fmla="*/ 865274 w 1892189"/>
              <a:gd name="connsiteY6-194" fmla="*/ 1856668 h 1892188"/>
              <a:gd name="connsiteX7-195" fmla="*/ 35496 w 1892189"/>
              <a:gd name="connsiteY7-196" fmla="*/ 1026890 h 1892188"/>
              <a:gd name="connsiteX8-197" fmla="*/ 35521 w 1892189"/>
              <a:gd name="connsiteY8-198" fmla="*/ 865273 h 1892188"/>
              <a:gd name="connsiteX0-199" fmla="*/ 35521 w 1892189"/>
              <a:gd name="connsiteY0-200" fmla="*/ 865273 h 1892188"/>
              <a:gd name="connsiteX1-201" fmla="*/ 865299 w 1892189"/>
              <a:gd name="connsiteY1-202" fmla="*/ 35495 h 1892188"/>
              <a:gd name="connsiteX2-203" fmla="*/ 1026916 w 1892189"/>
              <a:gd name="connsiteY2-204" fmla="*/ 35520 h 1892188"/>
              <a:gd name="connsiteX3-205" fmla="*/ 1856694 w 1892189"/>
              <a:gd name="connsiteY3-206" fmla="*/ 865298 h 1892188"/>
              <a:gd name="connsiteX4-207" fmla="*/ 1856669 w 1892189"/>
              <a:gd name="connsiteY4-208" fmla="*/ 1026916 h 1892188"/>
              <a:gd name="connsiteX5-209" fmla="*/ 1026891 w 1892189"/>
              <a:gd name="connsiteY5-210" fmla="*/ 1856693 h 1892188"/>
              <a:gd name="connsiteX6-211" fmla="*/ 865274 w 1892189"/>
              <a:gd name="connsiteY6-212" fmla="*/ 1856668 h 1892188"/>
              <a:gd name="connsiteX7-213" fmla="*/ 35496 w 1892189"/>
              <a:gd name="connsiteY7-214" fmla="*/ 1026890 h 1892188"/>
              <a:gd name="connsiteX8-215" fmla="*/ 35521 w 1892189"/>
              <a:gd name="connsiteY8-216" fmla="*/ 865273 h 1892188"/>
              <a:gd name="connsiteX0-217" fmla="*/ 35521 w 1892189"/>
              <a:gd name="connsiteY0-218" fmla="*/ 865273 h 1892188"/>
              <a:gd name="connsiteX1-219" fmla="*/ 865299 w 1892189"/>
              <a:gd name="connsiteY1-220" fmla="*/ 35495 h 1892188"/>
              <a:gd name="connsiteX2-221" fmla="*/ 1026916 w 1892189"/>
              <a:gd name="connsiteY2-222" fmla="*/ 35520 h 1892188"/>
              <a:gd name="connsiteX3-223" fmla="*/ 1856694 w 1892189"/>
              <a:gd name="connsiteY3-224" fmla="*/ 865298 h 1892188"/>
              <a:gd name="connsiteX4-225" fmla="*/ 1856669 w 1892189"/>
              <a:gd name="connsiteY4-226" fmla="*/ 1026916 h 1892188"/>
              <a:gd name="connsiteX5-227" fmla="*/ 1026891 w 1892189"/>
              <a:gd name="connsiteY5-228" fmla="*/ 1856693 h 1892188"/>
              <a:gd name="connsiteX6-229" fmla="*/ 865274 w 1892189"/>
              <a:gd name="connsiteY6-230" fmla="*/ 1856668 h 1892188"/>
              <a:gd name="connsiteX7-231" fmla="*/ 35496 w 1892189"/>
              <a:gd name="connsiteY7-232" fmla="*/ 1026890 h 1892188"/>
              <a:gd name="connsiteX8-233" fmla="*/ 35521 w 1892189"/>
              <a:gd name="connsiteY8-234" fmla="*/ 865273 h 1892188"/>
              <a:gd name="connsiteX0-235" fmla="*/ 35521 w 1892189"/>
              <a:gd name="connsiteY0-236" fmla="*/ 865273 h 1892188"/>
              <a:gd name="connsiteX1-237" fmla="*/ 865299 w 1892189"/>
              <a:gd name="connsiteY1-238" fmla="*/ 35495 h 1892188"/>
              <a:gd name="connsiteX2-239" fmla="*/ 1026916 w 1892189"/>
              <a:gd name="connsiteY2-240" fmla="*/ 35520 h 1892188"/>
              <a:gd name="connsiteX3-241" fmla="*/ 1856694 w 1892189"/>
              <a:gd name="connsiteY3-242" fmla="*/ 865298 h 1892188"/>
              <a:gd name="connsiteX4-243" fmla="*/ 1856669 w 1892189"/>
              <a:gd name="connsiteY4-244" fmla="*/ 1026916 h 1892188"/>
              <a:gd name="connsiteX5-245" fmla="*/ 1026891 w 1892189"/>
              <a:gd name="connsiteY5-246" fmla="*/ 1856693 h 1892188"/>
              <a:gd name="connsiteX6-247" fmla="*/ 865274 w 1892189"/>
              <a:gd name="connsiteY6-248" fmla="*/ 1856668 h 1892188"/>
              <a:gd name="connsiteX7-249" fmla="*/ 35496 w 1892189"/>
              <a:gd name="connsiteY7-250" fmla="*/ 1026890 h 1892188"/>
              <a:gd name="connsiteX8-251" fmla="*/ 35521 w 1892189"/>
              <a:gd name="connsiteY8-252" fmla="*/ 865273 h 189218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892189" h="1892188">
                <a:moveTo>
                  <a:pt x="35521" y="865273"/>
                </a:moveTo>
                <a:cubicBezTo>
                  <a:pt x="35521" y="865273"/>
                  <a:pt x="865299" y="35495"/>
                  <a:pt x="865299" y="35495"/>
                </a:cubicBezTo>
                <a:cubicBezTo>
                  <a:pt x="912643" y="-11849"/>
                  <a:pt x="979572" y="-11824"/>
                  <a:pt x="1026916" y="35520"/>
                </a:cubicBezTo>
                <a:cubicBezTo>
                  <a:pt x="1026916" y="35520"/>
                  <a:pt x="1856694" y="865298"/>
                  <a:pt x="1856694" y="865298"/>
                </a:cubicBezTo>
                <a:cubicBezTo>
                  <a:pt x="1904038" y="912642"/>
                  <a:pt x="1904013" y="979572"/>
                  <a:pt x="1856669" y="1026916"/>
                </a:cubicBezTo>
                <a:cubicBezTo>
                  <a:pt x="1856669" y="1026916"/>
                  <a:pt x="1026891" y="1856693"/>
                  <a:pt x="1026891" y="1856693"/>
                </a:cubicBezTo>
                <a:cubicBezTo>
                  <a:pt x="979547" y="1904037"/>
                  <a:pt x="912618" y="1904011"/>
                  <a:pt x="865274" y="1856668"/>
                </a:cubicBezTo>
                <a:cubicBezTo>
                  <a:pt x="865274" y="1856667"/>
                  <a:pt x="35496" y="1026889"/>
                  <a:pt x="35496" y="1026890"/>
                </a:cubicBezTo>
                <a:cubicBezTo>
                  <a:pt x="-11848" y="979545"/>
                  <a:pt x="-11823" y="912617"/>
                  <a:pt x="35521" y="865273"/>
                </a:cubicBezTo>
                <a:close/>
              </a:path>
            </a:pathLst>
          </a:custGeom>
          <a:solidFill>
            <a:schemeClr val="accent1">
              <a:lumMod val="40000"/>
              <a:lumOff val="60000"/>
              <a:alpha val="26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 name="直接连接符 1"/>
          <p:cNvCxnSpPr/>
          <p:nvPr>
            <p:custDataLst>
              <p:tags r:id="rId11"/>
            </p:custDataLst>
          </p:nvPr>
        </p:nvCxnSpPr>
        <p:spPr>
          <a:xfrm>
            <a:off x="740410" y="1534160"/>
            <a:ext cx="0" cy="1152525"/>
          </a:xfrm>
          <a:prstGeom prst="line">
            <a:avLst/>
          </a:prstGeom>
          <a:ln w="9525" cap="rnd">
            <a:solidFill>
              <a:schemeClr val="accent1">
                <a:alpha val="35000"/>
              </a:schemeClr>
            </a:solidFill>
            <a:round/>
          </a:ln>
        </p:spPr>
        <p:style>
          <a:lnRef idx="2">
            <a:schemeClr val="accent1"/>
          </a:lnRef>
          <a:fillRef idx="0">
            <a:srgbClr val="FFFFFF"/>
          </a:fillRef>
          <a:effectRef idx="0">
            <a:srgbClr val="FFFFFF"/>
          </a:effectRef>
          <a:fontRef idx="minor">
            <a:schemeClr val="tx1"/>
          </a:fontRef>
        </p:style>
      </p:cxnSp>
      <p:cxnSp>
        <p:nvCxnSpPr>
          <p:cNvPr id="3" name="直接连接符 2"/>
          <p:cNvCxnSpPr/>
          <p:nvPr>
            <p:custDataLst>
              <p:tags r:id="rId12"/>
            </p:custDataLst>
          </p:nvPr>
        </p:nvCxnSpPr>
        <p:spPr>
          <a:xfrm>
            <a:off x="11346815" y="5031105"/>
            <a:ext cx="0" cy="1152525"/>
          </a:xfrm>
          <a:prstGeom prst="line">
            <a:avLst/>
          </a:prstGeom>
          <a:ln w="9525" cap="rnd">
            <a:solidFill>
              <a:schemeClr val="accent1">
                <a:alpha val="35000"/>
              </a:schemeClr>
            </a:solidFill>
            <a:round/>
          </a:ln>
        </p:spPr>
        <p:style>
          <a:lnRef idx="2">
            <a:schemeClr val="accent1"/>
          </a:lnRef>
          <a:fillRef idx="0">
            <a:srgbClr val="FFFFFF"/>
          </a:fillRef>
          <a:effectRef idx="0">
            <a:srgbClr val="FFFFFF"/>
          </a:effectRef>
          <a:fontRef idx="minor">
            <a:schemeClr val="tx1"/>
          </a:fontRef>
        </p:style>
      </p:cxnSp>
    </p:spTree>
    <p:custDataLst>
      <p:tags r:id="rId1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zh-CN" altLang="en-US"/>
              <a:t>七、总结与展望</a:t>
            </a:r>
            <a:endParaRPr lang="zh-CN" altLang="en-US"/>
          </a:p>
        </p:txBody>
      </p:sp>
      <p:sp>
        <p:nvSpPr>
          <p:cNvPr id="72" name="矩形 71"/>
          <p:cNvSpPr/>
          <p:nvPr>
            <p:custDataLst>
              <p:tags r:id="rId2"/>
            </p:custDataLst>
          </p:nvPr>
        </p:nvSpPr>
        <p:spPr>
          <a:xfrm>
            <a:off x="946785" y="2167255"/>
            <a:ext cx="10182225" cy="345884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tIns="0" bIns="0" rtlCol="0" anchor="ctr" anchorCtr="0">
            <a:normAutofit/>
          </a:bodyPr>
          <a:lstStyle/>
          <a:p>
            <a:pPr marL="0" indent="0">
              <a:lnSpc>
                <a:spcPct val="150000"/>
              </a:lnSpc>
              <a:buNone/>
            </a:pPr>
            <a:r>
              <a:rPr lang="en-US" altLang="zh-CN" kern="0" spc="0" dirty="0">
                <a:ln>
                  <a:noFill/>
                  <a:prstDash val="sysDot"/>
                </a:ln>
                <a:solidFill>
                  <a:schemeClr val="tx1">
                    <a:lumMod val="85000"/>
                    <a:lumOff val="15000"/>
                  </a:schemeClr>
                </a:solidFill>
                <a:latin typeface="+mn-ea"/>
                <a:ea typeface="+mn-ea"/>
                <a:sym typeface="+mn-ea"/>
              </a:rPr>
              <a:t>  </a:t>
            </a:r>
            <a:r>
              <a:rPr lang="en-US" altLang="zh-CN" sz="2400" kern="0" spc="0" dirty="0">
                <a:ln>
                  <a:noFill/>
                  <a:prstDash val="sysDot"/>
                </a:ln>
                <a:solidFill>
                  <a:schemeClr val="tx1">
                    <a:lumMod val="85000"/>
                    <a:lumOff val="15000"/>
                  </a:schemeClr>
                </a:solidFill>
                <a:latin typeface="+mn-ea"/>
                <a:ea typeface="+mn-ea"/>
                <a:sym typeface="+mn-ea"/>
              </a:rPr>
              <a:t> </a:t>
            </a:r>
            <a:r>
              <a:rPr lang="zh-CN" altLang="en-US" sz="2400" kern="0" spc="0" dirty="0">
                <a:ln>
                  <a:noFill/>
                  <a:prstDash val="sysDot"/>
                </a:ln>
                <a:solidFill>
                  <a:schemeClr val="tx1">
                    <a:lumMod val="85000"/>
                    <a:lumOff val="15000"/>
                  </a:schemeClr>
                </a:solidFill>
                <a:latin typeface="+mn-ea"/>
                <a:ea typeface="+mn-ea"/>
                <a:sym typeface="+mn-ea"/>
              </a:rPr>
              <a:t>太阳能在家庭中的应用正展现出巨大的潜力和广阔的市场前景，尽管面临一些技术和经济上的挑战，但随着技术的不断进步、政策的持续支持和公众环保意识的提升，太阳能在家庭层面的普及率将有望大幅提升。未来，太阳能系统将更加智能化、高效化，与智能家居技术的深度融合将成为趋势，共同推动构建更加可持续、环保的家庭能源体系。</a:t>
            </a:r>
            <a:endParaRPr lang="zh-CN" altLang="en-US" sz="2400" kern="0" spc="0" dirty="0">
              <a:ln>
                <a:noFill/>
                <a:prstDash val="sysDot"/>
              </a:ln>
              <a:solidFill>
                <a:schemeClr val="tx1">
                  <a:lumMod val="85000"/>
                  <a:lumOff val="15000"/>
                </a:schemeClr>
              </a:solidFill>
              <a:latin typeface="+mn-ea"/>
              <a:ea typeface="+mn-ea"/>
              <a:sym typeface="+mn-ea"/>
            </a:endParaRPr>
          </a:p>
        </p:txBody>
      </p:sp>
      <p:cxnSp>
        <p:nvCxnSpPr>
          <p:cNvPr id="76" name="直接连接符 75"/>
          <p:cNvCxnSpPr/>
          <p:nvPr>
            <p:custDataLst>
              <p:tags r:id="rId3"/>
            </p:custDataLst>
          </p:nvPr>
        </p:nvCxnSpPr>
        <p:spPr>
          <a:xfrm>
            <a:off x="6898640" y="5965825"/>
            <a:ext cx="4679315" cy="0"/>
          </a:xfrm>
          <a:prstGeom prst="line">
            <a:avLst/>
          </a:prstGeom>
          <a:ln w="9525" cap="rnd">
            <a:solidFill>
              <a:schemeClr val="accent1">
                <a:alpha val="35000"/>
              </a:schemeClr>
            </a:solidFill>
            <a:round/>
          </a:ln>
        </p:spPr>
        <p:style>
          <a:lnRef idx="2">
            <a:schemeClr val="accent1"/>
          </a:lnRef>
          <a:fillRef idx="0">
            <a:srgbClr val="FFFFFF"/>
          </a:fillRef>
          <a:effectRef idx="0">
            <a:srgbClr val="FFFFFF"/>
          </a:effectRef>
          <a:fontRef idx="minor">
            <a:schemeClr val="tx1"/>
          </a:fontRef>
        </p:style>
      </p:cxnSp>
      <p:cxnSp>
        <p:nvCxnSpPr>
          <p:cNvPr id="77" name="直接连接符 76"/>
          <p:cNvCxnSpPr/>
          <p:nvPr>
            <p:custDataLst>
              <p:tags r:id="rId4"/>
            </p:custDataLst>
          </p:nvPr>
        </p:nvCxnSpPr>
        <p:spPr>
          <a:xfrm>
            <a:off x="1627505" y="5865495"/>
            <a:ext cx="7217410" cy="0"/>
          </a:xfrm>
          <a:prstGeom prst="line">
            <a:avLst/>
          </a:prstGeom>
          <a:ln w="9525" cap="rnd">
            <a:solidFill>
              <a:schemeClr val="accent1">
                <a:alpha val="35000"/>
              </a:schemeClr>
            </a:solidFill>
            <a:round/>
          </a:ln>
        </p:spPr>
        <p:style>
          <a:lnRef idx="2">
            <a:schemeClr val="accent1"/>
          </a:lnRef>
          <a:fillRef idx="0">
            <a:srgbClr val="FFFFFF"/>
          </a:fillRef>
          <a:effectRef idx="0">
            <a:srgbClr val="FFFFFF"/>
          </a:effectRef>
          <a:fontRef idx="minor">
            <a:schemeClr val="tx1"/>
          </a:fontRef>
        </p:style>
      </p:cxnSp>
      <p:sp>
        <p:nvSpPr>
          <p:cNvPr id="1398" name="任意多边形: 形状 1397"/>
          <p:cNvSpPr/>
          <p:nvPr>
            <p:custDataLst>
              <p:tags r:id="rId5"/>
            </p:custDataLst>
          </p:nvPr>
        </p:nvSpPr>
        <p:spPr>
          <a:xfrm>
            <a:off x="635635" y="5552440"/>
            <a:ext cx="631190" cy="631190"/>
          </a:xfrm>
          <a:custGeom>
            <a:avLst/>
            <a:gdLst>
              <a:gd name="connsiteX0" fmla="*/ 35521 w 1877718"/>
              <a:gd name="connsiteY0" fmla="*/ 850803 h 1863247"/>
              <a:gd name="connsiteX1" fmla="*/ 865299 w 1877718"/>
              <a:gd name="connsiteY1" fmla="*/ 21025 h 1863247"/>
              <a:gd name="connsiteX2" fmla="*/ 1026916 w 1877718"/>
              <a:gd name="connsiteY2" fmla="*/ 21050 h 1863247"/>
              <a:gd name="connsiteX3" fmla="*/ 1856694 w 1877718"/>
              <a:gd name="connsiteY3" fmla="*/ 850828 h 1863247"/>
              <a:gd name="connsiteX4" fmla="*/ 1856669 w 1877718"/>
              <a:gd name="connsiteY4" fmla="*/ 1012446 h 1863247"/>
              <a:gd name="connsiteX5" fmla="*/ 1026891 w 1877718"/>
              <a:gd name="connsiteY5" fmla="*/ 1842223 h 1863247"/>
              <a:gd name="connsiteX6" fmla="*/ 865274 w 1877718"/>
              <a:gd name="connsiteY6" fmla="*/ 1842198 h 1863247"/>
              <a:gd name="connsiteX7" fmla="*/ 35496 w 1877718"/>
              <a:gd name="connsiteY7" fmla="*/ 1012420 h 1863247"/>
              <a:gd name="connsiteX8" fmla="*/ 35521 w 1877718"/>
              <a:gd name="connsiteY8" fmla="*/ 850803 h 1863247"/>
              <a:gd name="connsiteX0-1" fmla="*/ 35521 w 1877718"/>
              <a:gd name="connsiteY0-2" fmla="*/ 850803 h 1863247"/>
              <a:gd name="connsiteX1-3" fmla="*/ 865299 w 1877718"/>
              <a:gd name="connsiteY1-4" fmla="*/ 21025 h 1863247"/>
              <a:gd name="connsiteX2-5" fmla="*/ 1026916 w 1877718"/>
              <a:gd name="connsiteY2-6" fmla="*/ 21050 h 1863247"/>
              <a:gd name="connsiteX3-7" fmla="*/ 1856694 w 1877718"/>
              <a:gd name="connsiteY3-8" fmla="*/ 850828 h 1863247"/>
              <a:gd name="connsiteX4-9" fmla="*/ 1856669 w 1877718"/>
              <a:gd name="connsiteY4-10" fmla="*/ 1012446 h 1863247"/>
              <a:gd name="connsiteX5-11" fmla="*/ 1026891 w 1877718"/>
              <a:gd name="connsiteY5-12" fmla="*/ 1842223 h 1863247"/>
              <a:gd name="connsiteX6-13" fmla="*/ 865274 w 1877718"/>
              <a:gd name="connsiteY6-14" fmla="*/ 1842198 h 1863247"/>
              <a:gd name="connsiteX7-15" fmla="*/ 35496 w 1877718"/>
              <a:gd name="connsiteY7-16" fmla="*/ 1012420 h 1863247"/>
              <a:gd name="connsiteX8-17" fmla="*/ 35521 w 1877718"/>
              <a:gd name="connsiteY8-18" fmla="*/ 850803 h 1863247"/>
              <a:gd name="connsiteX0-19" fmla="*/ 35521 w 1877718"/>
              <a:gd name="connsiteY0-20" fmla="*/ 850813 h 1863257"/>
              <a:gd name="connsiteX1-21" fmla="*/ 865299 w 1877718"/>
              <a:gd name="connsiteY1-22" fmla="*/ 21035 h 1863257"/>
              <a:gd name="connsiteX2-23" fmla="*/ 1026916 w 1877718"/>
              <a:gd name="connsiteY2-24" fmla="*/ 21060 h 1863257"/>
              <a:gd name="connsiteX3-25" fmla="*/ 1856694 w 1877718"/>
              <a:gd name="connsiteY3-26" fmla="*/ 850838 h 1863257"/>
              <a:gd name="connsiteX4-27" fmla="*/ 1856669 w 1877718"/>
              <a:gd name="connsiteY4-28" fmla="*/ 1012456 h 1863257"/>
              <a:gd name="connsiteX5-29" fmla="*/ 1026891 w 1877718"/>
              <a:gd name="connsiteY5-30" fmla="*/ 1842233 h 1863257"/>
              <a:gd name="connsiteX6-31" fmla="*/ 865274 w 1877718"/>
              <a:gd name="connsiteY6-32" fmla="*/ 1842208 h 1863257"/>
              <a:gd name="connsiteX7-33" fmla="*/ 35496 w 1877718"/>
              <a:gd name="connsiteY7-34" fmla="*/ 1012430 h 1863257"/>
              <a:gd name="connsiteX8-35" fmla="*/ 35521 w 1877718"/>
              <a:gd name="connsiteY8-36" fmla="*/ 850813 h 1863257"/>
              <a:gd name="connsiteX0-37" fmla="*/ 35521 w 1877718"/>
              <a:gd name="connsiteY0-38" fmla="*/ 865273 h 1877717"/>
              <a:gd name="connsiteX1-39" fmla="*/ 865299 w 1877718"/>
              <a:gd name="connsiteY1-40" fmla="*/ 35495 h 1877717"/>
              <a:gd name="connsiteX2-41" fmla="*/ 1026916 w 1877718"/>
              <a:gd name="connsiteY2-42" fmla="*/ 35520 h 1877717"/>
              <a:gd name="connsiteX3-43" fmla="*/ 1856694 w 1877718"/>
              <a:gd name="connsiteY3-44" fmla="*/ 865298 h 1877717"/>
              <a:gd name="connsiteX4-45" fmla="*/ 1856669 w 1877718"/>
              <a:gd name="connsiteY4-46" fmla="*/ 1026916 h 1877717"/>
              <a:gd name="connsiteX5-47" fmla="*/ 1026891 w 1877718"/>
              <a:gd name="connsiteY5-48" fmla="*/ 1856693 h 1877717"/>
              <a:gd name="connsiteX6-49" fmla="*/ 865274 w 1877718"/>
              <a:gd name="connsiteY6-50" fmla="*/ 1856668 h 1877717"/>
              <a:gd name="connsiteX7-51" fmla="*/ 35496 w 1877718"/>
              <a:gd name="connsiteY7-52" fmla="*/ 1026890 h 1877717"/>
              <a:gd name="connsiteX8-53" fmla="*/ 35521 w 1877718"/>
              <a:gd name="connsiteY8-54" fmla="*/ 865273 h 1877717"/>
              <a:gd name="connsiteX0-55" fmla="*/ 35521 w 1877718"/>
              <a:gd name="connsiteY0-56" fmla="*/ 865273 h 1877717"/>
              <a:gd name="connsiteX1-57" fmla="*/ 865299 w 1877718"/>
              <a:gd name="connsiteY1-58" fmla="*/ 35495 h 1877717"/>
              <a:gd name="connsiteX2-59" fmla="*/ 1026916 w 1877718"/>
              <a:gd name="connsiteY2-60" fmla="*/ 35520 h 1877717"/>
              <a:gd name="connsiteX3-61" fmla="*/ 1856694 w 1877718"/>
              <a:gd name="connsiteY3-62" fmla="*/ 865298 h 1877717"/>
              <a:gd name="connsiteX4-63" fmla="*/ 1856669 w 1877718"/>
              <a:gd name="connsiteY4-64" fmla="*/ 1026916 h 1877717"/>
              <a:gd name="connsiteX5-65" fmla="*/ 1026891 w 1877718"/>
              <a:gd name="connsiteY5-66" fmla="*/ 1856693 h 1877717"/>
              <a:gd name="connsiteX6-67" fmla="*/ 865274 w 1877718"/>
              <a:gd name="connsiteY6-68" fmla="*/ 1856668 h 1877717"/>
              <a:gd name="connsiteX7-69" fmla="*/ 35496 w 1877718"/>
              <a:gd name="connsiteY7-70" fmla="*/ 1026890 h 1877717"/>
              <a:gd name="connsiteX8-71" fmla="*/ 35521 w 1877718"/>
              <a:gd name="connsiteY8-72" fmla="*/ 865273 h 1877717"/>
              <a:gd name="connsiteX0-73" fmla="*/ 35521 w 1877718"/>
              <a:gd name="connsiteY0-74" fmla="*/ 865273 h 1877717"/>
              <a:gd name="connsiteX1-75" fmla="*/ 865299 w 1877718"/>
              <a:gd name="connsiteY1-76" fmla="*/ 35495 h 1877717"/>
              <a:gd name="connsiteX2-77" fmla="*/ 1026916 w 1877718"/>
              <a:gd name="connsiteY2-78" fmla="*/ 35520 h 1877717"/>
              <a:gd name="connsiteX3-79" fmla="*/ 1856694 w 1877718"/>
              <a:gd name="connsiteY3-80" fmla="*/ 865298 h 1877717"/>
              <a:gd name="connsiteX4-81" fmla="*/ 1856669 w 1877718"/>
              <a:gd name="connsiteY4-82" fmla="*/ 1026916 h 1877717"/>
              <a:gd name="connsiteX5-83" fmla="*/ 1026891 w 1877718"/>
              <a:gd name="connsiteY5-84" fmla="*/ 1856693 h 1877717"/>
              <a:gd name="connsiteX6-85" fmla="*/ 865274 w 1877718"/>
              <a:gd name="connsiteY6-86" fmla="*/ 1856668 h 1877717"/>
              <a:gd name="connsiteX7-87" fmla="*/ 35496 w 1877718"/>
              <a:gd name="connsiteY7-88" fmla="*/ 1026890 h 1877717"/>
              <a:gd name="connsiteX8-89" fmla="*/ 35521 w 1877718"/>
              <a:gd name="connsiteY8-90" fmla="*/ 865273 h 1877717"/>
              <a:gd name="connsiteX0-91" fmla="*/ 35521 w 1877729"/>
              <a:gd name="connsiteY0-92" fmla="*/ 865273 h 1877717"/>
              <a:gd name="connsiteX1-93" fmla="*/ 865299 w 1877729"/>
              <a:gd name="connsiteY1-94" fmla="*/ 35495 h 1877717"/>
              <a:gd name="connsiteX2-95" fmla="*/ 1026916 w 1877729"/>
              <a:gd name="connsiteY2-96" fmla="*/ 35520 h 1877717"/>
              <a:gd name="connsiteX3-97" fmla="*/ 1856694 w 1877729"/>
              <a:gd name="connsiteY3-98" fmla="*/ 865298 h 1877717"/>
              <a:gd name="connsiteX4-99" fmla="*/ 1856669 w 1877729"/>
              <a:gd name="connsiteY4-100" fmla="*/ 1026916 h 1877717"/>
              <a:gd name="connsiteX5-101" fmla="*/ 1026891 w 1877729"/>
              <a:gd name="connsiteY5-102" fmla="*/ 1856693 h 1877717"/>
              <a:gd name="connsiteX6-103" fmla="*/ 865274 w 1877729"/>
              <a:gd name="connsiteY6-104" fmla="*/ 1856668 h 1877717"/>
              <a:gd name="connsiteX7-105" fmla="*/ 35496 w 1877729"/>
              <a:gd name="connsiteY7-106" fmla="*/ 1026890 h 1877717"/>
              <a:gd name="connsiteX8-107" fmla="*/ 35521 w 1877729"/>
              <a:gd name="connsiteY8-108" fmla="*/ 865273 h 1877717"/>
              <a:gd name="connsiteX0-109" fmla="*/ 35521 w 1892189"/>
              <a:gd name="connsiteY0-110" fmla="*/ 865273 h 1877717"/>
              <a:gd name="connsiteX1-111" fmla="*/ 865299 w 1892189"/>
              <a:gd name="connsiteY1-112" fmla="*/ 35495 h 1877717"/>
              <a:gd name="connsiteX2-113" fmla="*/ 1026916 w 1892189"/>
              <a:gd name="connsiteY2-114" fmla="*/ 35520 h 1877717"/>
              <a:gd name="connsiteX3-115" fmla="*/ 1856694 w 1892189"/>
              <a:gd name="connsiteY3-116" fmla="*/ 865298 h 1877717"/>
              <a:gd name="connsiteX4-117" fmla="*/ 1856669 w 1892189"/>
              <a:gd name="connsiteY4-118" fmla="*/ 1026916 h 1877717"/>
              <a:gd name="connsiteX5-119" fmla="*/ 1026891 w 1892189"/>
              <a:gd name="connsiteY5-120" fmla="*/ 1856693 h 1877717"/>
              <a:gd name="connsiteX6-121" fmla="*/ 865274 w 1892189"/>
              <a:gd name="connsiteY6-122" fmla="*/ 1856668 h 1877717"/>
              <a:gd name="connsiteX7-123" fmla="*/ 35496 w 1892189"/>
              <a:gd name="connsiteY7-124" fmla="*/ 1026890 h 1877717"/>
              <a:gd name="connsiteX8-125" fmla="*/ 35521 w 1892189"/>
              <a:gd name="connsiteY8-126" fmla="*/ 865273 h 1877717"/>
              <a:gd name="connsiteX0-127" fmla="*/ 35521 w 1892189"/>
              <a:gd name="connsiteY0-128" fmla="*/ 865273 h 1877717"/>
              <a:gd name="connsiteX1-129" fmla="*/ 865299 w 1892189"/>
              <a:gd name="connsiteY1-130" fmla="*/ 35495 h 1877717"/>
              <a:gd name="connsiteX2-131" fmla="*/ 1026916 w 1892189"/>
              <a:gd name="connsiteY2-132" fmla="*/ 35520 h 1877717"/>
              <a:gd name="connsiteX3-133" fmla="*/ 1856694 w 1892189"/>
              <a:gd name="connsiteY3-134" fmla="*/ 865298 h 1877717"/>
              <a:gd name="connsiteX4-135" fmla="*/ 1856669 w 1892189"/>
              <a:gd name="connsiteY4-136" fmla="*/ 1026916 h 1877717"/>
              <a:gd name="connsiteX5-137" fmla="*/ 1026891 w 1892189"/>
              <a:gd name="connsiteY5-138" fmla="*/ 1856693 h 1877717"/>
              <a:gd name="connsiteX6-139" fmla="*/ 865274 w 1892189"/>
              <a:gd name="connsiteY6-140" fmla="*/ 1856668 h 1877717"/>
              <a:gd name="connsiteX7-141" fmla="*/ 35496 w 1892189"/>
              <a:gd name="connsiteY7-142" fmla="*/ 1026890 h 1877717"/>
              <a:gd name="connsiteX8-143" fmla="*/ 35521 w 1892189"/>
              <a:gd name="connsiteY8-144" fmla="*/ 865273 h 1877717"/>
              <a:gd name="connsiteX0-145" fmla="*/ 35521 w 1892189"/>
              <a:gd name="connsiteY0-146" fmla="*/ 865273 h 1877717"/>
              <a:gd name="connsiteX1-147" fmla="*/ 865299 w 1892189"/>
              <a:gd name="connsiteY1-148" fmla="*/ 35495 h 1877717"/>
              <a:gd name="connsiteX2-149" fmla="*/ 1026916 w 1892189"/>
              <a:gd name="connsiteY2-150" fmla="*/ 35520 h 1877717"/>
              <a:gd name="connsiteX3-151" fmla="*/ 1856694 w 1892189"/>
              <a:gd name="connsiteY3-152" fmla="*/ 865298 h 1877717"/>
              <a:gd name="connsiteX4-153" fmla="*/ 1856669 w 1892189"/>
              <a:gd name="connsiteY4-154" fmla="*/ 1026916 h 1877717"/>
              <a:gd name="connsiteX5-155" fmla="*/ 1026891 w 1892189"/>
              <a:gd name="connsiteY5-156" fmla="*/ 1856693 h 1877717"/>
              <a:gd name="connsiteX6-157" fmla="*/ 865274 w 1892189"/>
              <a:gd name="connsiteY6-158" fmla="*/ 1856668 h 1877717"/>
              <a:gd name="connsiteX7-159" fmla="*/ 35496 w 1892189"/>
              <a:gd name="connsiteY7-160" fmla="*/ 1026890 h 1877717"/>
              <a:gd name="connsiteX8-161" fmla="*/ 35521 w 1892189"/>
              <a:gd name="connsiteY8-162" fmla="*/ 865273 h 1877717"/>
              <a:gd name="connsiteX0-163" fmla="*/ 35521 w 1892189"/>
              <a:gd name="connsiteY0-164" fmla="*/ 865273 h 1877728"/>
              <a:gd name="connsiteX1-165" fmla="*/ 865299 w 1892189"/>
              <a:gd name="connsiteY1-166" fmla="*/ 35495 h 1877728"/>
              <a:gd name="connsiteX2-167" fmla="*/ 1026916 w 1892189"/>
              <a:gd name="connsiteY2-168" fmla="*/ 35520 h 1877728"/>
              <a:gd name="connsiteX3-169" fmla="*/ 1856694 w 1892189"/>
              <a:gd name="connsiteY3-170" fmla="*/ 865298 h 1877728"/>
              <a:gd name="connsiteX4-171" fmla="*/ 1856669 w 1892189"/>
              <a:gd name="connsiteY4-172" fmla="*/ 1026916 h 1877728"/>
              <a:gd name="connsiteX5-173" fmla="*/ 1026891 w 1892189"/>
              <a:gd name="connsiteY5-174" fmla="*/ 1856693 h 1877728"/>
              <a:gd name="connsiteX6-175" fmla="*/ 865274 w 1892189"/>
              <a:gd name="connsiteY6-176" fmla="*/ 1856668 h 1877728"/>
              <a:gd name="connsiteX7-177" fmla="*/ 35496 w 1892189"/>
              <a:gd name="connsiteY7-178" fmla="*/ 1026890 h 1877728"/>
              <a:gd name="connsiteX8-179" fmla="*/ 35521 w 1892189"/>
              <a:gd name="connsiteY8-180" fmla="*/ 865273 h 1877728"/>
              <a:gd name="connsiteX0-181" fmla="*/ 35521 w 1892189"/>
              <a:gd name="connsiteY0-182" fmla="*/ 865273 h 1892188"/>
              <a:gd name="connsiteX1-183" fmla="*/ 865299 w 1892189"/>
              <a:gd name="connsiteY1-184" fmla="*/ 35495 h 1892188"/>
              <a:gd name="connsiteX2-185" fmla="*/ 1026916 w 1892189"/>
              <a:gd name="connsiteY2-186" fmla="*/ 35520 h 1892188"/>
              <a:gd name="connsiteX3-187" fmla="*/ 1856694 w 1892189"/>
              <a:gd name="connsiteY3-188" fmla="*/ 865298 h 1892188"/>
              <a:gd name="connsiteX4-189" fmla="*/ 1856669 w 1892189"/>
              <a:gd name="connsiteY4-190" fmla="*/ 1026916 h 1892188"/>
              <a:gd name="connsiteX5-191" fmla="*/ 1026891 w 1892189"/>
              <a:gd name="connsiteY5-192" fmla="*/ 1856693 h 1892188"/>
              <a:gd name="connsiteX6-193" fmla="*/ 865274 w 1892189"/>
              <a:gd name="connsiteY6-194" fmla="*/ 1856668 h 1892188"/>
              <a:gd name="connsiteX7-195" fmla="*/ 35496 w 1892189"/>
              <a:gd name="connsiteY7-196" fmla="*/ 1026890 h 1892188"/>
              <a:gd name="connsiteX8-197" fmla="*/ 35521 w 1892189"/>
              <a:gd name="connsiteY8-198" fmla="*/ 865273 h 1892188"/>
              <a:gd name="connsiteX0-199" fmla="*/ 35521 w 1892189"/>
              <a:gd name="connsiteY0-200" fmla="*/ 865273 h 1892188"/>
              <a:gd name="connsiteX1-201" fmla="*/ 865299 w 1892189"/>
              <a:gd name="connsiteY1-202" fmla="*/ 35495 h 1892188"/>
              <a:gd name="connsiteX2-203" fmla="*/ 1026916 w 1892189"/>
              <a:gd name="connsiteY2-204" fmla="*/ 35520 h 1892188"/>
              <a:gd name="connsiteX3-205" fmla="*/ 1856694 w 1892189"/>
              <a:gd name="connsiteY3-206" fmla="*/ 865298 h 1892188"/>
              <a:gd name="connsiteX4-207" fmla="*/ 1856669 w 1892189"/>
              <a:gd name="connsiteY4-208" fmla="*/ 1026916 h 1892188"/>
              <a:gd name="connsiteX5-209" fmla="*/ 1026891 w 1892189"/>
              <a:gd name="connsiteY5-210" fmla="*/ 1856693 h 1892188"/>
              <a:gd name="connsiteX6-211" fmla="*/ 865274 w 1892189"/>
              <a:gd name="connsiteY6-212" fmla="*/ 1856668 h 1892188"/>
              <a:gd name="connsiteX7-213" fmla="*/ 35496 w 1892189"/>
              <a:gd name="connsiteY7-214" fmla="*/ 1026890 h 1892188"/>
              <a:gd name="connsiteX8-215" fmla="*/ 35521 w 1892189"/>
              <a:gd name="connsiteY8-216" fmla="*/ 865273 h 1892188"/>
              <a:gd name="connsiteX0-217" fmla="*/ 35521 w 1892189"/>
              <a:gd name="connsiteY0-218" fmla="*/ 865273 h 1892188"/>
              <a:gd name="connsiteX1-219" fmla="*/ 865299 w 1892189"/>
              <a:gd name="connsiteY1-220" fmla="*/ 35495 h 1892188"/>
              <a:gd name="connsiteX2-221" fmla="*/ 1026916 w 1892189"/>
              <a:gd name="connsiteY2-222" fmla="*/ 35520 h 1892188"/>
              <a:gd name="connsiteX3-223" fmla="*/ 1856694 w 1892189"/>
              <a:gd name="connsiteY3-224" fmla="*/ 865298 h 1892188"/>
              <a:gd name="connsiteX4-225" fmla="*/ 1856669 w 1892189"/>
              <a:gd name="connsiteY4-226" fmla="*/ 1026916 h 1892188"/>
              <a:gd name="connsiteX5-227" fmla="*/ 1026891 w 1892189"/>
              <a:gd name="connsiteY5-228" fmla="*/ 1856693 h 1892188"/>
              <a:gd name="connsiteX6-229" fmla="*/ 865274 w 1892189"/>
              <a:gd name="connsiteY6-230" fmla="*/ 1856668 h 1892188"/>
              <a:gd name="connsiteX7-231" fmla="*/ 35496 w 1892189"/>
              <a:gd name="connsiteY7-232" fmla="*/ 1026890 h 1892188"/>
              <a:gd name="connsiteX8-233" fmla="*/ 35521 w 1892189"/>
              <a:gd name="connsiteY8-234" fmla="*/ 865273 h 1892188"/>
              <a:gd name="connsiteX0-235" fmla="*/ 35521 w 1892189"/>
              <a:gd name="connsiteY0-236" fmla="*/ 865273 h 1892188"/>
              <a:gd name="connsiteX1-237" fmla="*/ 865299 w 1892189"/>
              <a:gd name="connsiteY1-238" fmla="*/ 35495 h 1892188"/>
              <a:gd name="connsiteX2-239" fmla="*/ 1026916 w 1892189"/>
              <a:gd name="connsiteY2-240" fmla="*/ 35520 h 1892188"/>
              <a:gd name="connsiteX3-241" fmla="*/ 1856694 w 1892189"/>
              <a:gd name="connsiteY3-242" fmla="*/ 865298 h 1892188"/>
              <a:gd name="connsiteX4-243" fmla="*/ 1856669 w 1892189"/>
              <a:gd name="connsiteY4-244" fmla="*/ 1026916 h 1892188"/>
              <a:gd name="connsiteX5-245" fmla="*/ 1026891 w 1892189"/>
              <a:gd name="connsiteY5-246" fmla="*/ 1856693 h 1892188"/>
              <a:gd name="connsiteX6-247" fmla="*/ 865274 w 1892189"/>
              <a:gd name="connsiteY6-248" fmla="*/ 1856668 h 1892188"/>
              <a:gd name="connsiteX7-249" fmla="*/ 35496 w 1892189"/>
              <a:gd name="connsiteY7-250" fmla="*/ 1026890 h 1892188"/>
              <a:gd name="connsiteX8-251" fmla="*/ 35521 w 1892189"/>
              <a:gd name="connsiteY8-252" fmla="*/ 865273 h 189218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892189" h="1892188">
                <a:moveTo>
                  <a:pt x="35521" y="865273"/>
                </a:moveTo>
                <a:cubicBezTo>
                  <a:pt x="35521" y="865273"/>
                  <a:pt x="865299" y="35495"/>
                  <a:pt x="865299" y="35495"/>
                </a:cubicBezTo>
                <a:cubicBezTo>
                  <a:pt x="912643" y="-11849"/>
                  <a:pt x="979572" y="-11824"/>
                  <a:pt x="1026916" y="35520"/>
                </a:cubicBezTo>
                <a:cubicBezTo>
                  <a:pt x="1026916" y="35520"/>
                  <a:pt x="1856694" y="865298"/>
                  <a:pt x="1856694" y="865298"/>
                </a:cubicBezTo>
                <a:cubicBezTo>
                  <a:pt x="1904038" y="912642"/>
                  <a:pt x="1904013" y="979572"/>
                  <a:pt x="1856669" y="1026916"/>
                </a:cubicBezTo>
                <a:cubicBezTo>
                  <a:pt x="1856669" y="1026916"/>
                  <a:pt x="1026891" y="1856693"/>
                  <a:pt x="1026891" y="1856693"/>
                </a:cubicBezTo>
                <a:cubicBezTo>
                  <a:pt x="979547" y="1904037"/>
                  <a:pt x="912618" y="1904011"/>
                  <a:pt x="865274" y="1856668"/>
                </a:cubicBezTo>
                <a:cubicBezTo>
                  <a:pt x="865274" y="1856667"/>
                  <a:pt x="35496" y="1026889"/>
                  <a:pt x="35496" y="1026890"/>
                </a:cubicBezTo>
                <a:cubicBezTo>
                  <a:pt x="-11848" y="979545"/>
                  <a:pt x="-11823" y="912617"/>
                  <a:pt x="35521" y="865273"/>
                </a:cubicBezTo>
                <a:close/>
              </a:path>
            </a:pathLst>
          </a:custGeom>
          <a:solidFill>
            <a:schemeClr val="accent1">
              <a:alpha val="2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4" name="任意多边形: 形状 1397"/>
          <p:cNvSpPr/>
          <p:nvPr>
            <p:custDataLst>
              <p:tags r:id="rId6"/>
            </p:custDataLst>
          </p:nvPr>
        </p:nvSpPr>
        <p:spPr>
          <a:xfrm>
            <a:off x="1092835" y="5670550"/>
            <a:ext cx="395605" cy="395605"/>
          </a:xfrm>
          <a:custGeom>
            <a:avLst/>
            <a:gdLst>
              <a:gd name="connsiteX0" fmla="*/ 35521 w 1877718"/>
              <a:gd name="connsiteY0" fmla="*/ 850803 h 1863247"/>
              <a:gd name="connsiteX1" fmla="*/ 865299 w 1877718"/>
              <a:gd name="connsiteY1" fmla="*/ 21025 h 1863247"/>
              <a:gd name="connsiteX2" fmla="*/ 1026916 w 1877718"/>
              <a:gd name="connsiteY2" fmla="*/ 21050 h 1863247"/>
              <a:gd name="connsiteX3" fmla="*/ 1856694 w 1877718"/>
              <a:gd name="connsiteY3" fmla="*/ 850828 h 1863247"/>
              <a:gd name="connsiteX4" fmla="*/ 1856669 w 1877718"/>
              <a:gd name="connsiteY4" fmla="*/ 1012446 h 1863247"/>
              <a:gd name="connsiteX5" fmla="*/ 1026891 w 1877718"/>
              <a:gd name="connsiteY5" fmla="*/ 1842223 h 1863247"/>
              <a:gd name="connsiteX6" fmla="*/ 865274 w 1877718"/>
              <a:gd name="connsiteY6" fmla="*/ 1842198 h 1863247"/>
              <a:gd name="connsiteX7" fmla="*/ 35496 w 1877718"/>
              <a:gd name="connsiteY7" fmla="*/ 1012420 h 1863247"/>
              <a:gd name="connsiteX8" fmla="*/ 35521 w 1877718"/>
              <a:gd name="connsiteY8" fmla="*/ 850803 h 1863247"/>
              <a:gd name="connsiteX0-1" fmla="*/ 35521 w 1877718"/>
              <a:gd name="connsiteY0-2" fmla="*/ 850803 h 1863247"/>
              <a:gd name="connsiteX1-3" fmla="*/ 865299 w 1877718"/>
              <a:gd name="connsiteY1-4" fmla="*/ 21025 h 1863247"/>
              <a:gd name="connsiteX2-5" fmla="*/ 1026916 w 1877718"/>
              <a:gd name="connsiteY2-6" fmla="*/ 21050 h 1863247"/>
              <a:gd name="connsiteX3-7" fmla="*/ 1856694 w 1877718"/>
              <a:gd name="connsiteY3-8" fmla="*/ 850828 h 1863247"/>
              <a:gd name="connsiteX4-9" fmla="*/ 1856669 w 1877718"/>
              <a:gd name="connsiteY4-10" fmla="*/ 1012446 h 1863247"/>
              <a:gd name="connsiteX5-11" fmla="*/ 1026891 w 1877718"/>
              <a:gd name="connsiteY5-12" fmla="*/ 1842223 h 1863247"/>
              <a:gd name="connsiteX6-13" fmla="*/ 865274 w 1877718"/>
              <a:gd name="connsiteY6-14" fmla="*/ 1842198 h 1863247"/>
              <a:gd name="connsiteX7-15" fmla="*/ 35496 w 1877718"/>
              <a:gd name="connsiteY7-16" fmla="*/ 1012420 h 1863247"/>
              <a:gd name="connsiteX8-17" fmla="*/ 35521 w 1877718"/>
              <a:gd name="connsiteY8-18" fmla="*/ 850803 h 1863247"/>
              <a:gd name="connsiteX0-19" fmla="*/ 35521 w 1877718"/>
              <a:gd name="connsiteY0-20" fmla="*/ 850813 h 1863257"/>
              <a:gd name="connsiteX1-21" fmla="*/ 865299 w 1877718"/>
              <a:gd name="connsiteY1-22" fmla="*/ 21035 h 1863257"/>
              <a:gd name="connsiteX2-23" fmla="*/ 1026916 w 1877718"/>
              <a:gd name="connsiteY2-24" fmla="*/ 21060 h 1863257"/>
              <a:gd name="connsiteX3-25" fmla="*/ 1856694 w 1877718"/>
              <a:gd name="connsiteY3-26" fmla="*/ 850838 h 1863257"/>
              <a:gd name="connsiteX4-27" fmla="*/ 1856669 w 1877718"/>
              <a:gd name="connsiteY4-28" fmla="*/ 1012456 h 1863257"/>
              <a:gd name="connsiteX5-29" fmla="*/ 1026891 w 1877718"/>
              <a:gd name="connsiteY5-30" fmla="*/ 1842233 h 1863257"/>
              <a:gd name="connsiteX6-31" fmla="*/ 865274 w 1877718"/>
              <a:gd name="connsiteY6-32" fmla="*/ 1842208 h 1863257"/>
              <a:gd name="connsiteX7-33" fmla="*/ 35496 w 1877718"/>
              <a:gd name="connsiteY7-34" fmla="*/ 1012430 h 1863257"/>
              <a:gd name="connsiteX8-35" fmla="*/ 35521 w 1877718"/>
              <a:gd name="connsiteY8-36" fmla="*/ 850813 h 1863257"/>
              <a:gd name="connsiteX0-37" fmla="*/ 35521 w 1877718"/>
              <a:gd name="connsiteY0-38" fmla="*/ 865273 h 1877717"/>
              <a:gd name="connsiteX1-39" fmla="*/ 865299 w 1877718"/>
              <a:gd name="connsiteY1-40" fmla="*/ 35495 h 1877717"/>
              <a:gd name="connsiteX2-41" fmla="*/ 1026916 w 1877718"/>
              <a:gd name="connsiteY2-42" fmla="*/ 35520 h 1877717"/>
              <a:gd name="connsiteX3-43" fmla="*/ 1856694 w 1877718"/>
              <a:gd name="connsiteY3-44" fmla="*/ 865298 h 1877717"/>
              <a:gd name="connsiteX4-45" fmla="*/ 1856669 w 1877718"/>
              <a:gd name="connsiteY4-46" fmla="*/ 1026916 h 1877717"/>
              <a:gd name="connsiteX5-47" fmla="*/ 1026891 w 1877718"/>
              <a:gd name="connsiteY5-48" fmla="*/ 1856693 h 1877717"/>
              <a:gd name="connsiteX6-49" fmla="*/ 865274 w 1877718"/>
              <a:gd name="connsiteY6-50" fmla="*/ 1856668 h 1877717"/>
              <a:gd name="connsiteX7-51" fmla="*/ 35496 w 1877718"/>
              <a:gd name="connsiteY7-52" fmla="*/ 1026890 h 1877717"/>
              <a:gd name="connsiteX8-53" fmla="*/ 35521 w 1877718"/>
              <a:gd name="connsiteY8-54" fmla="*/ 865273 h 1877717"/>
              <a:gd name="connsiteX0-55" fmla="*/ 35521 w 1877718"/>
              <a:gd name="connsiteY0-56" fmla="*/ 865273 h 1877717"/>
              <a:gd name="connsiteX1-57" fmla="*/ 865299 w 1877718"/>
              <a:gd name="connsiteY1-58" fmla="*/ 35495 h 1877717"/>
              <a:gd name="connsiteX2-59" fmla="*/ 1026916 w 1877718"/>
              <a:gd name="connsiteY2-60" fmla="*/ 35520 h 1877717"/>
              <a:gd name="connsiteX3-61" fmla="*/ 1856694 w 1877718"/>
              <a:gd name="connsiteY3-62" fmla="*/ 865298 h 1877717"/>
              <a:gd name="connsiteX4-63" fmla="*/ 1856669 w 1877718"/>
              <a:gd name="connsiteY4-64" fmla="*/ 1026916 h 1877717"/>
              <a:gd name="connsiteX5-65" fmla="*/ 1026891 w 1877718"/>
              <a:gd name="connsiteY5-66" fmla="*/ 1856693 h 1877717"/>
              <a:gd name="connsiteX6-67" fmla="*/ 865274 w 1877718"/>
              <a:gd name="connsiteY6-68" fmla="*/ 1856668 h 1877717"/>
              <a:gd name="connsiteX7-69" fmla="*/ 35496 w 1877718"/>
              <a:gd name="connsiteY7-70" fmla="*/ 1026890 h 1877717"/>
              <a:gd name="connsiteX8-71" fmla="*/ 35521 w 1877718"/>
              <a:gd name="connsiteY8-72" fmla="*/ 865273 h 1877717"/>
              <a:gd name="connsiteX0-73" fmla="*/ 35521 w 1877718"/>
              <a:gd name="connsiteY0-74" fmla="*/ 865273 h 1877717"/>
              <a:gd name="connsiteX1-75" fmla="*/ 865299 w 1877718"/>
              <a:gd name="connsiteY1-76" fmla="*/ 35495 h 1877717"/>
              <a:gd name="connsiteX2-77" fmla="*/ 1026916 w 1877718"/>
              <a:gd name="connsiteY2-78" fmla="*/ 35520 h 1877717"/>
              <a:gd name="connsiteX3-79" fmla="*/ 1856694 w 1877718"/>
              <a:gd name="connsiteY3-80" fmla="*/ 865298 h 1877717"/>
              <a:gd name="connsiteX4-81" fmla="*/ 1856669 w 1877718"/>
              <a:gd name="connsiteY4-82" fmla="*/ 1026916 h 1877717"/>
              <a:gd name="connsiteX5-83" fmla="*/ 1026891 w 1877718"/>
              <a:gd name="connsiteY5-84" fmla="*/ 1856693 h 1877717"/>
              <a:gd name="connsiteX6-85" fmla="*/ 865274 w 1877718"/>
              <a:gd name="connsiteY6-86" fmla="*/ 1856668 h 1877717"/>
              <a:gd name="connsiteX7-87" fmla="*/ 35496 w 1877718"/>
              <a:gd name="connsiteY7-88" fmla="*/ 1026890 h 1877717"/>
              <a:gd name="connsiteX8-89" fmla="*/ 35521 w 1877718"/>
              <a:gd name="connsiteY8-90" fmla="*/ 865273 h 1877717"/>
              <a:gd name="connsiteX0-91" fmla="*/ 35521 w 1877729"/>
              <a:gd name="connsiteY0-92" fmla="*/ 865273 h 1877717"/>
              <a:gd name="connsiteX1-93" fmla="*/ 865299 w 1877729"/>
              <a:gd name="connsiteY1-94" fmla="*/ 35495 h 1877717"/>
              <a:gd name="connsiteX2-95" fmla="*/ 1026916 w 1877729"/>
              <a:gd name="connsiteY2-96" fmla="*/ 35520 h 1877717"/>
              <a:gd name="connsiteX3-97" fmla="*/ 1856694 w 1877729"/>
              <a:gd name="connsiteY3-98" fmla="*/ 865298 h 1877717"/>
              <a:gd name="connsiteX4-99" fmla="*/ 1856669 w 1877729"/>
              <a:gd name="connsiteY4-100" fmla="*/ 1026916 h 1877717"/>
              <a:gd name="connsiteX5-101" fmla="*/ 1026891 w 1877729"/>
              <a:gd name="connsiteY5-102" fmla="*/ 1856693 h 1877717"/>
              <a:gd name="connsiteX6-103" fmla="*/ 865274 w 1877729"/>
              <a:gd name="connsiteY6-104" fmla="*/ 1856668 h 1877717"/>
              <a:gd name="connsiteX7-105" fmla="*/ 35496 w 1877729"/>
              <a:gd name="connsiteY7-106" fmla="*/ 1026890 h 1877717"/>
              <a:gd name="connsiteX8-107" fmla="*/ 35521 w 1877729"/>
              <a:gd name="connsiteY8-108" fmla="*/ 865273 h 1877717"/>
              <a:gd name="connsiteX0-109" fmla="*/ 35521 w 1892189"/>
              <a:gd name="connsiteY0-110" fmla="*/ 865273 h 1877717"/>
              <a:gd name="connsiteX1-111" fmla="*/ 865299 w 1892189"/>
              <a:gd name="connsiteY1-112" fmla="*/ 35495 h 1877717"/>
              <a:gd name="connsiteX2-113" fmla="*/ 1026916 w 1892189"/>
              <a:gd name="connsiteY2-114" fmla="*/ 35520 h 1877717"/>
              <a:gd name="connsiteX3-115" fmla="*/ 1856694 w 1892189"/>
              <a:gd name="connsiteY3-116" fmla="*/ 865298 h 1877717"/>
              <a:gd name="connsiteX4-117" fmla="*/ 1856669 w 1892189"/>
              <a:gd name="connsiteY4-118" fmla="*/ 1026916 h 1877717"/>
              <a:gd name="connsiteX5-119" fmla="*/ 1026891 w 1892189"/>
              <a:gd name="connsiteY5-120" fmla="*/ 1856693 h 1877717"/>
              <a:gd name="connsiteX6-121" fmla="*/ 865274 w 1892189"/>
              <a:gd name="connsiteY6-122" fmla="*/ 1856668 h 1877717"/>
              <a:gd name="connsiteX7-123" fmla="*/ 35496 w 1892189"/>
              <a:gd name="connsiteY7-124" fmla="*/ 1026890 h 1877717"/>
              <a:gd name="connsiteX8-125" fmla="*/ 35521 w 1892189"/>
              <a:gd name="connsiteY8-126" fmla="*/ 865273 h 1877717"/>
              <a:gd name="connsiteX0-127" fmla="*/ 35521 w 1892189"/>
              <a:gd name="connsiteY0-128" fmla="*/ 865273 h 1877717"/>
              <a:gd name="connsiteX1-129" fmla="*/ 865299 w 1892189"/>
              <a:gd name="connsiteY1-130" fmla="*/ 35495 h 1877717"/>
              <a:gd name="connsiteX2-131" fmla="*/ 1026916 w 1892189"/>
              <a:gd name="connsiteY2-132" fmla="*/ 35520 h 1877717"/>
              <a:gd name="connsiteX3-133" fmla="*/ 1856694 w 1892189"/>
              <a:gd name="connsiteY3-134" fmla="*/ 865298 h 1877717"/>
              <a:gd name="connsiteX4-135" fmla="*/ 1856669 w 1892189"/>
              <a:gd name="connsiteY4-136" fmla="*/ 1026916 h 1877717"/>
              <a:gd name="connsiteX5-137" fmla="*/ 1026891 w 1892189"/>
              <a:gd name="connsiteY5-138" fmla="*/ 1856693 h 1877717"/>
              <a:gd name="connsiteX6-139" fmla="*/ 865274 w 1892189"/>
              <a:gd name="connsiteY6-140" fmla="*/ 1856668 h 1877717"/>
              <a:gd name="connsiteX7-141" fmla="*/ 35496 w 1892189"/>
              <a:gd name="connsiteY7-142" fmla="*/ 1026890 h 1877717"/>
              <a:gd name="connsiteX8-143" fmla="*/ 35521 w 1892189"/>
              <a:gd name="connsiteY8-144" fmla="*/ 865273 h 1877717"/>
              <a:gd name="connsiteX0-145" fmla="*/ 35521 w 1892189"/>
              <a:gd name="connsiteY0-146" fmla="*/ 865273 h 1877717"/>
              <a:gd name="connsiteX1-147" fmla="*/ 865299 w 1892189"/>
              <a:gd name="connsiteY1-148" fmla="*/ 35495 h 1877717"/>
              <a:gd name="connsiteX2-149" fmla="*/ 1026916 w 1892189"/>
              <a:gd name="connsiteY2-150" fmla="*/ 35520 h 1877717"/>
              <a:gd name="connsiteX3-151" fmla="*/ 1856694 w 1892189"/>
              <a:gd name="connsiteY3-152" fmla="*/ 865298 h 1877717"/>
              <a:gd name="connsiteX4-153" fmla="*/ 1856669 w 1892189"/>
              <a:gd name="connsiteY4-154" fmla="*/ 1026916 h 1877717"/>
              <a:gd name="connsiteX5-155" fmla="*/ 1026891 w 1892189"/>
              <a:gd name="connsiteY5-156" fmla="*/ 1856693 h 1877717"/>
              <a:gd name="connsiteX6-157" fmla="*/ 865274 w 1892189"/>
              <a:gd name="connsiteY6-158" fmla="*/ 1856668 h 1877717"/>
              <a:gd name="connsiteX7-159" fmla="*/ 35496 w 1892189"/>
              <a:gd name="connsiteY7-160" fmla="*/ 1026890 h 1877717"/>
              <a:gd name="connsiteX8-161" fmla="*/ 35521 w 1892189"/>
              <a:gd name="connsiteY8-162" fmla="*/ 865273 h 1877717"/>
              <a:gd name="connsiteX0-163" fmla="*/ 35521 w 1892189"/>
              <a:gd name="connsiteY0-164" fmla="*/ 865273 h 1877728"/>
              <a:gd name="connsiteX1-165" fmla="*/ 865299 w 1892189"/>
              <a:gd name="connsiteY1-166" fmla="*/ 35495 h 1877728"/>
              <a:gd name="connsiteX2-167" fmla="*/ 1026916 w 1892189"/>
              <a:gd name="connsiteY2-168" fmla="*/ 35520 h 1877728"/>
              <a:gd name="connsiteX3-169" fmla="*/ 1856694 w 1892189"/>
              <a:gd name="connsiteY3-170" fmla="*/ 865298 h 1877728"/>
              <a:gd name="connsiteX4-171" fmla="*/ 1856669 w 1892189"/>
              <a:gd name="connsiteY4-172" fmla="*/ 1026916 h 1877728"/>
              <a:gd name="connsiteX5-173" fmla="*/ 1026891 w 1892189"/>
              <a:gd name="connsiteY5-174" fmla="*/ 1856693 h 1877728"/>
              <a:gd name="connsiteX6-175" fmla="*/ 865274 w 1892189"/>
              <a:gd name="connsiteY6-176" fmla="*/ 1856668 h 1877728"/>
              <a:gd name="connsiteX7-177" fmla="*/ 35496 w 1892189"/>
              <a:gd name="connsiteY7-178" fmla="*/ 1026890 h 1877728"/>
              <a:gd name="connsiteX8-179" fmla="*/ 35521 w 1892189"/>
              <a:gd name="connsiteY8-180" fmla="*/ 865273 h 1877728"/>
              <a:gd name="connsiteX0-181" fmla="*/ 35521 w 1892189"/>
              <a:gd name="connsiteY0-182" fmla="*/ 865273 h 1892188"/>
              <a:gd name="connsiteX1-183" fmla="*/ 865299 w 1892189"/>
              <a:gd name="connsiteY1-184" fmla="*/ 35495 h 1892188"/>
              <a:gd name="connsiteX2-185" fmla="*/ 1026916 w 1892189"/>
              <a:gd name="connsiteY2-186" fmla="*/ 35520 h 1892188"/>
              <a:gd name="connsiteX3-187" fmla="*/ 1856694 w 1892189"/>
              <a:gd name="connsiteY3-188" fmla="*/ 865298 h 1892188"/>
              <a:gd name="connsiteX4-189" fmla="*/ 1856669 w 1892189"/>
              <a:gd name="connsiteY4-190" fmla="*/ 1026916 h 1892188"/>
              <a:gd name="connsiteX5-191" fmla="*/ 1026891 w 1892189"/>
              <a:gd name="connsiteY5-192" fmla="*/ 1856693 h 1892188"/>
              <a:gd name="connsiteX6-193" fmla="*/ 865274 w 1892189"/>
              <a:gd name="connsiteY6-194" fmla="*/ 1856668 h 1892188"/>
              <a:gd name="connsiteX7-195" fmla="*/ 35496 w 1892189"/>
              <a:gd name="connsiteY7-196" fmla="*/ 1026890 h 1892188"/>
              <a:gd name="connsiteX8-197" fmla="*/ 35521 w 1892189"/>
              <a:gd name="connsiteY8-198" fmla="*/ 865273 h 1892188"/>
              <a:gd name="connsiteX0-199" fmla="*/ 35521 w 1892189"/>
              <a:gd name="connsiteY0-200" fmla="*/ 865273 h 1892188"/>
              <a:gd name="connsiteX1-201" fmla="*/ 865299 w 1892189"/>
              <a:gd name="connsiteY1-202" fmla="*/ 35495 h 1892188"/>
              <a:gd name="connsiteX2-203" fmla="*/ 1026916 w 1892189"/>
              <a:gd name="connsiteY2-204" fmla="*/ 35520 h 1892188"/>
              <a:gd name="connsiteX3-205" fmla="*/ 1856694 w 1892189"/>
              <a:gd name="connsiteY3-206" fmla="*/ 865298 h 1892188"/>
              <a:gd name="connsiteX4-207" fmla="*/ 1856669 w 1892189"/>
              <a:gd name="connsiteY4-208" fmla="*/ 1026916 h 1892188"/>
              <a:gd name="connsiteX5-209" fmla="*/ 1026891 w 1892189"/>
              <a:gd name="connsiteY5-210" fmla="*/ 1856693 h 1892188"/>
              <a:gd name="connsiteX6-211" fmla="*/ 865274 w 1892189"/>
              <a:gd name="connsiteY6-212" fmla="*/ 1856668 h 1892188"/>
              <a:gd name="connsiteX7-213" fmla="*/ 35496 w 1892189"/>
              <a:gd name="connsiteY7-214" fmla="*/ 1026890 h 1892188"/>
              <a:gd name="connsiteX8-215" fmla="*/ 35521 w 1892189"/>
              <a:gd name="connsiteY8-216" fmla="*/ 865273 h 1892188"/>
              <a:gd name="connsiteX0-217" fmla="*/ 35521 w 1892189"/>
              <a:gd name="connsiteY0-218" fmla="*/ 865273 h 1892188"/>
              <a:gd name="connsiteX1-219" fmla="*/ 865299 w 1892189"/>
              <a:gd name="connsiteY1-220" fmla="*/ 35495 h 1892188"/>
              <a:gd name="connsiteX2-221" fmla="*/ 1026916 w 1892189"/>
              <a:gd name="connsiteY2-222" fmla="*/ 35520 h 1892188"/>
              <a:gd name="connsiteX3-223" fmla="*/ 1856694 w 1892189"/>
              <a:gd name="connsiteY3-224" fmla="*/ 865298 h 1892188"/>
              <a:gd name="connsiteX4-225" fmla="*/ 1856669 w 1892189"/>
              <a:gd name="connsiteY4-226" fmla="*/ 1026916 h 1892188"/>
              <a:gd name="connsiteX5-227" fmla="*/ 1026891 w 1892189"/>
              <a:gd name="connsiteY5-228" fmla="*/ 1856693 h 1892188"/>
              <a:gd name="connsiteX6-229" fmla="*/ 865274 w 1892189"/>
              <a:gd name="connsiteY6-230" fmla="*/ 1856668 h 1892188"/>
              <a:gd name="connsiteX7-231" fmla="*/ 35496 w 1892189"/>
              <a:gd name="connsiteY7-232" fmla="*/ 1026890 h 1892188"/>
              <a:gd name="connsiteX8-233" fmla="*/ 35521 w 1892189"/>
              <a:gd name="connsiteY8-234" fmla="*/ 865273 h 1892188"/>
              <a:gd name="connsiteX0-235" fmla="*/ 35521 w 1892189"/>
              <a:gd name="connsiteY0-236" fmla="*/ 865273 h 1892188"/>
              <a:gd name="connsiteX1-237" fmla="*/ 865299 w 1892189"/>
              <a:gd name="connsiteY1-238" fmla="*/ 35495 h 1892188"/>
              <a:gd name="connsiteX2-239" fmla="*/ 1026916 w 1892189"/>
              <a:gd name="connsiteY2-240" fmla="*/ 35520 h 1892188"/>
              <a:gd name="connsiteX3-241" fmla="*/ 1856694 w 1892189"/>
              <a:gd name="connsiteY3-242" fmla="*/ 865298 h 1892188"/>
              <a:gd name="connsiteX4-243" fmla="*/ 1856669 w 1892189"/>
              <a:gd name="connsiteY4-244" fmla="*/ 1026916 h 1892188"/>
              <a:gd name="connsiteX5-245" fmla="*/ 1026891 w 1892189"/>
              <a:gd name="connsiteY5-246" fmla="*/ 1856693 h 1892188"/>
              <a:gd name="connsiteX6-247" fmla="*/ 865274 w 1892189"/>
              <a:gd name="connsiteY6-248" fmla="*/ 1856668 h 1892188"/>
              <a:gd name="connsiteX7-249" fmla="*/ 35496 w 1892189"/>
              <a:gd name="connsiteY7-250" fmla="*/ 1026890 h 1892188"/>
              <a:gd name="connsiteX8-251" fmla="*/ 35521 w 1892189"/>
              <a:gd name="connsiteY8-252" fmla="*/ 865273 h 189218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892189" h="1892188">
                <a:moveTo>
                  <a:pt x="35521" y="865273"/>
                </a:moveTo>
                <a:cubicBezTo>
                  <a:pt x="35521" y="865273"/>
                  <a:pt x="865299" y="35495"/>
                  <a:pt x="865299" y="35495"/>
                </a:cubicBezTo>
                <a:cubicBezTo>
                  <a:pt x="912643" y="-11849"/>
                  <a:pt x="979572" y="-11824"/>
                  <a:pt x="1026916" y="35520"/>
                </a:cubicBezTo>
                <a:cubicBezTo>
                  <a:pt x="1026916" y="35520"/>
                  <a:pt x="1856694" y="865298"/>
                  <a:pt x="1856694" y="865298"/>
                </a:cubicBezTo>
                <a:cubicBezTo>
                  <a:pt x="1904038" y="912642"/>
                  <a:pt x="1904013" y="979572"/>
                  <a:pt x="1856669" y="1026916"/>
                </a:cubicBezTo>
                <a:cubicBezTo>
                  <a:pt x="1856669" y="1026916"/>
                  <a:pt x="1026891" y="1856693"/>
                  <a:pt x="1026891" y="1856693"/>
                </a:cubicBezTo>
                <a:cubicBezTo>
                  <a:pt x="979547" y="1904037"/>
                  <a:pt x="912618" y="1904011"/>
                  <a:pt x="865274" y="1856668"/>
                </a:cubicBezTo>
                <a:cubicBezTo>
                  <a:pt x="865274" y="1856667"/>
                  <a:pt x="35496" y="1026889"/>
                  <a:pt x="35496" y="1026890"/>
                </a:cubicBezTo>
                <a:cubicBezTo>
                  <a:pt x="-11848" y="979545"/>
                  <a:pt x="-11823" y="912617"/>
                  <a:pt x="35521" y="865273"/>
                </a:cubicBezTo>
                <a:close/>
              </a:path>
            </a:pathLst>
          </a:custGeom>
          <a:solidFill>
            <a:schemeClr val="accent1">
              <a:lumMod val="40000"/>
              <a:lumOff val="60000"/>
              <a:alpha val="26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cxnSp>
        <p:nvCxnSpPr>
          <p:cNvPr id="73" name="直接连接符 72"/>
          <p:cNvCxnSpPr/>
          <p:nvPr>
            <p:custDataLst>
              <p:tags r:id="rId7"/>
            </p:custDataLst>
          </p:nvPr>
        </p:nvCxnSpPr>
        <p:spPr>
          <a:xfrm>
            <a:off x="608965" y="1818640"/>
            <a:ext cx="3843655" cy="0"/>
          </a:xfrm>
          <a:prstGeom prst="line">
            <a:avLst/>
          </a:prstGeom>
          <a:ln w="9525" cap="rnd">
            <a:solidFill>
              <a:schemeClr val="accent1">
                <a:alpha val="35000"/>
              </a:schemeClr>
            </a:solidFill>
            <a:round/>
          </a:ln>
        </p:spPr>
        <p:style>
          <a:lnRef idx="3">
            <a:schemeClr val="accent1"/>
          </a:lnRef>
          <a:fillRef idx="0">
            <a:srgbClr val="FFFFFF"/>
          </a:fillRef>
          <a:effectRef idx="0">
            <a:srgbClr val="FFFFFF"/>
          </a:effectRef>
          <a:fontRef idx="minor">
            <a:schemeClr val="tx1"/>
          </a:fontRef>
        </p:style>
      </p:cxnSp>
      <p:cxnSp>
        <p:nvCxnSpPr>
          <p:cNvPr id="74" name="直接连接符 73"/>
          <p:cNvCxnSpPr/>
          <p:nvPr>
            <p:custDataLst>
              <p:tags r:id="rId8"/>
            </p:custDataLst>
          </p:nvPr>
        </p:nvCxnSpPr>
        <p:spPr>
          <a:xfrm>
            <a:off x="2518410" y="1924685"/>
            <a:ext cx="7999095" cy="6350"/>
          </a:xfrm>
          <a:prstGeom prst="line">
            <a:avLst/>
          </a:prstGeom>
          <a:ln w="9525" cap="rnd">
            <a:solidFill>
              <a:schemeClr val="accent1">
                <a:alpha val="35000"/>
              </a:schemeClr>
            </a:solidFill>
            <a:round/>
          </a:ln>
        </p:spPr>
        <p:style>
          <a:lnRef idx="2">
            <a:schemeClr val="accent1"/>
          </a:lnRef>
          <a:fillRef idx="0">
            <a:srgbClr val="FFFFFF"/>
          </a:fillRef>
          <a:effectRef idx="0">
            <a:srgbClr val="FFFFFF"/>
          </a:effectRef>
          <a:fontRef idx="minor">
            <a:schemeClr val="tx1"/>
          </a:fontRef>
        </p:style>
      </p:cxnSp>
      <p:sp>
        <p:nvSpPr>
          <p:cNvPr id="5" name="任意多边形: 形状 1397"/>
          <p:cNvSpPr/>
          <p:nvPr>
            <p:custDataLst>
              <p:tags r:id="rId9"/>
            </p:custDataLst>
          </p:nvPr>
        </p:nvSpPr>
        <p:spPr>
          <a:xfrm>
            <a:off x="10650855" y="1641475"/>
            <a:ext cx="631190" cy="631190"/>
          </a:xfrm>
          <a:custGeom>
            <a:avLst/>
            <a:gdLst>
              <a:gd name="connsiteX0" fmla="*/ 35521 w 1877718"/>
              <a:gd name="connsiteY0" fmla="*/ 850803 h 1863247"/>
              <a:gd name="connsiteX1" fmla="*/ 865299 w 1877718"/>
              <a:gd name="connsiteY1" fmla="*/ 21025 h 1863247"/>
              <a:gd name="connsiteX2" fmla="*/ 1026916 w 1877718"/>
              <a:gd name="connsiteY2" fmla="*/ 21050 h 1863247"/>
              <a:gd name="connsiteX3" fmla="*/ 1856694 w 1877718"/>
              <a:gd name="connsiteY3" fmla="*/ 850828 h 1863247"/>
              <a:gd name="connsiteX4" fmla="*/ 1856669 w 1877718"/>
              <a:gd name="connsiteY4" fmla="*/ 1012446 h 1863247"/>
              <a:gd name="connsiteX5" fmla="*/ 1026891 w 1877718"/>
              <a:gd name="connsiteY5" fmla="*/ 1842223 h 1863247"/>
              <a:gd name="connsiteX6" fmla="*/ 865274 w 1877718"/>
              <a:gd name="connsiteY6" fmla="*/ 1842198 h 1863247"/>
              <a:gd name="connsiteX7" fmla="*/ 35496 w 1877718"/>
              <a:gd name="connsiteY7" fmla="*/ 1012420 h 1863247"/>
              <a:gd name="connsiteX8" fmla="*/ 35521 w 1877718"/>
              <a:gd name="connsiteY8" fmla="*/ 850803 h 1863247"/>
              <a:gd name="connsiteX0-1" fmla="*/ 35521 w 1877718"/>
              <a:gd name="connsiteY0-2" fmla="*/ 850803 h 1863247"/>
              <a:gd name="connsiteX1-3" fmla="*/ 865299 w 1877718"/>
              <a:gd name="connsiteY1-4" fmla="*/ 21025 h 1863247"/>
              <a:gd name="connsiteX2-5" fmla="*/ 1026916 w 1877718"/>
              <a:gd name="connsiteY2-6" fmla="*/ 21050 h 1863247"/>
              <a:gd name="connsiteX3-7" fmla="*/ 1856694 w 1877718"/>
              <a:gd name="connsiteY3-8" fmla="*/ 850828 h 1863247"/>
              <a:gd name="connsiteX4-9" fmla="*/ 1856669 w 1877718"/>
              <a:gd name="connsiteY4-10" fmla="*/ 1012446 h 1863247"/>
              <a:gd name="connsiteX5-11" fmla="*/ 1026891 w 1877718"/>
              <a:gd name="connsiteY5-12" fmla="*/ 1842223 h 1863247"/>
              <a:gd name="connsiteX6-13" fmla="*/ 865274 w 1877718"/>
              <a:gd name="connsiteY6-14" fmla="*/ 1842198 h 1863247"/>
              <a:gd name="connsiteX7-15" fmla="*/ 35496 w 1877718"/>
              <a:gd name="connsiteY7-16" fmla="*/ 1012420 h 1863247"/>
              <a:gd name="connsiteX8-17" fmla="*/ 35521 w 1877718"/>
              <a:gd name="connsiteY8-18" fmla="*/ 850803 h 1863247"/>
              <a:gd name="connsiteX0-19" fmla="*/ 35521 w 1877718"/>
              <a:gd name="connsiteY0-20" fmla="*/ 850813 h 1863257"/>
              <a:gd name="connsiteX1-21" fmla="*/ 865299 w 1877718"/>
              <a:gd name="connsiteY1-22" fmla="*/ 21035 h 1863257"/>
              <a:gd name="connsiteX2-23" fmla="*/ 1026916 w 1877718"/>
              <a:gd name="connsiteY2-24" fmla="*/ 21060 h 1863257"/>
              <a:gd name="connsiteX3-25" fmla="*/ 1856694 w 1877718"/>
              <a:gd name="connsiteY3-26" fmla="*/ 850838 h 1863257"/>
              <a:gd name="connsiteX4-27" fmla="*/ 1856669 w 1877718"/>
              <a:gd name="connsiteY4-28" fmla="*/ 1012456 h 1863257"/>
              <a:gd name="connsiteX5-29" fmla="*/ 1026891 w 1877718"/>
              <a:gd name="connsiteY5-30" fmla="*/ 1842233 h 1863257"/>
              <a:gd name="connsiteX6-31" fmla="*/ 865274 w 1877718"/>
              <a:gd name="connsiteY6-32" fmla="*/ 1842208 h 1863257"/>
              <a:gd name="connsiteX7-33" fmla="*/ 35496 w 1877718"/>
              <a:gd name="connsiteY7-34" fmla="*/ 1012430 h 1863257"/>
              <a:gd name="connsiteX8-35" fmla="*/ 35521 w 1877718"/>
              <a:gd name="connsiteY8-36" fmla="*/ 850813 h 1863257"/>
              <a:gd name="connsiteX0-37" fmla="*/ 35521 w 1877718"/>
              <a:gd name="connsiteY0-38" fmla="*/ 865273 h 1877717"/>
              <a:gd name="connsiteX1-39" fmla="*/ 865299 w 1877718"/>
              <a:gd name="connsiteY1-40" fmla="*/ 35495 h 1877717"/>
              <a:gd name="connsiteX2-41" fmla="*/ 1026916 w 1877718"/>
              <a:gd name="connsiteY2-42" fmla="*/ 35520 h 1877717"/>
              <a:gd name="connsiteX3-43" fmla="*/ 1856694 w 1877718"/>
              <a:gd name="connsiteY3-44" fmla="*/ 865298 h 1877717"/>
              <a:gd name="connsiteX4-45" fmla="*/ 1856669 w 1877718"/>
              <a:gd name="connsiteY4-46" fmla="*/ 1026916 h 1877717"/>
              <a:gd name="connsiteX5-47" fmla="*/ 1026891 w 1877718"/>
              <a:gd name="connsiteY5-48" fmla="*/ 1856693 h 1877717"/>
              <a:gd name="connsiteX6-49" fmla="*/ 865274 w 1877718"/>
              <a:gd name="connsiteY6-50" fmla="*/ 1856668 h 1877717"/>
              <a:gd name="connsiteX7-51" fmla="*/ 35496 w 1877718"/>
              <a:gd name="connsiteY7-52" fmla="*/ 1026890 h 1877717"/>
              <a:gd name="connsiteX8-53" fmla="*/ 35521 w 1877718"/>
              <a:gd name="connsiteY8-54" fmla="*/ 865273 h 1877717"/>
              <a:gd name="connsiteX0-55" fmla="*/ 35521 w 1877718"/>
              <a:gd name="connsiteY0-56" fmla="*/ 865273 h 1877717"/>
              <a:gd name="connsiteX1-57" fmla="*/ 865299 w 1877718"/>
              <a:gd name="connsiteY1-58" fmla="*/ 35495 h 1877717"/>
              <a:gd name="connsiteX2-59" fmla="*/ 1026916 w 1877718"/>
              <a:gd name="connsiteY2-60" fmla="*/ 35520 h 1877717"/>
              <a:gd name="connsiteX3-61" fmla="*/ 1856694 w 1877718"/>
              <a:gd name="connsiteY3-62" fmla="*/ 865298 h 1877717"/>
              <a:gd name="connsiteX4-63" fmla="*/ 1856669 w 1877718"/>
              <a:gd name="connsiteY4-64" fmla="*/ 1026916 h 1877717"/>
              <a:gd name="connsiteX5-65" fmla="*/ 1026891 w 1877718"/>
              <a:gd name="connsiteY5-66" fmla="*/ 1856693 h 1877717"/>
              <a:gd name="connsiteX6-67" fmla="*/ 865274 w 1877718"/>
              <a:gd name="connsiteY6-68" fmla="*/ 1856668 h 1877717"/>
              <a:gd name="connsiteX7-69" fmla="*/ 35496 w 1877718"/>
              <a:gd name="connsiteY7-70" fmla="*/ 1026890 h 1877717"/>
              <a:gd name="connsiteX8-71" fmla="*/ 35521 w 1877718"/>
              <a:gd name="connsiteY8-72" fmla="*/ 865273 h 1877717"/>
              <a:gd name="connsiteX0-73" fmla="*/ 35521 w 1877718"/>
              <a:gd name="connsiteY0-74" fmla="*/ 865273 h 1877717"/>
              <a:gd name="connsiteX1-75" fmla="*/ 865299 w 1877718"/>
              <a:gd name="connsiteY1-76" fmla="*/ 35495 h 1877717"/>
              <a:gd name="connsiteX2-77" fmla="*/ 1026916 w 1877718"/>
              <a:gd name="connsiteY2-78" fmla="*/ 35520 h 1877717"/>
              <a:gd name="connsiteX3-79" fmla="*/ 1856694 w 1877718"/>
              <a:gd name="connsiteY3-80" fmla="*/ 865298 h 1877717"/>
              <a:gd name="connsiteX4-81" fmla="*/ 1856669 w 1877718"/>
              <a:gd name="connsiteY4-82" fmla="*/ 1026916 h 1877717"/>
              <a:gd name="connsiteX5-83" fmla="*/ 1026891 w 1877718"/>
              <a:gd name="connsiteY5-84" fmla="*/ 1856693 h 1877717"/>
              <a:gd name="connsiteX6-85" fmla="*/ 865274 w 1877718"/>
              <a:gd name="connsiteY6-86" fmla="*/ 1856668 h 1877717"/>
              <a:gd name="connsiteX7-87" fmla="*/ 35496 w 1877718"/>
              <a:gd name="connsiteY7-88" fmla="*/ 1026890 h 1877717"/>
              <a:gd name="connsiteX8-89" fmla="*/ 35521 w 1877718"/>
              <a:gd name="connsiteY8-90" fmla="*/ 865273 h 1877717"/>
              <a:gd name="connsiteX0-91" fmla="*/ 35521 w 1877729"/>
              <a:gd name="connsiteY0-92" fmla="*/ 865273 h 1877717"/>
              <a:gd name="connsiteX1-93" fmla="*/ 865299 w 1877729"/>
              <a:gd name="connsiteY1-94" fmla="*/ 35495 h 1877717"/>
              <a:gd name="connsiteX2-95" fmla="*/ 1026916 w 1877729"/>
              <a:gd name="connsiteY2-96" fmla="*/ 35520 h 1877717"/>
              <a:gd name="connsiteX3-97" fmla="*/ 1856694 w 1877729"/>
              <a:gd name="connsiteY3-98" fmla="*/ 865298 h 1877717"/>
              <a:gd name="connsiteX4-99" fmla="*/ 1856669 w 1877729"/>
              <a:gd name="connsiteY4-100" fmla="*/ 1026916 h 1877717"/>
              <a:gd name="connsiteX5-101" fmla="*/ 1026891 w 1877729"/>
              <a:gd name="connsiteY5-102" fmla="*/ 1856693 h 1877717"/>
              <a:gd name="connsiteX6-103" fmla="*/ 865274 w 1877729"/>
              <a:gd name="connsiteY6-104" fmla="*/ 1856668 h 1877717"/>
              <a:gd name="connsiteX7-105" fmla="*/ 35496 w 1877729"/>
              <a:gd name="connsiteY7-106" fmla="*/ 1026890 h 1877717"/>
              <a:gd name="connsiteX8-107" fmla="*/ 35521 w 1877729"/>
              <a:gd name="connsiteY8-108" fmla="*/ 865273 h 1877717"/>
              <a:gd name="connsiteX0-109" fmla="*/ 35521 w 1892189"/>
              <a:gd name="connsiteY0-110" fmla="*/ 865273 h 1877717"/>
              <a:gd name="connsiteX1-111" fmla="*/ 865299 w 1892189"/>
              <a:gd name="connsiteY1-112" fmla="*/ 35495 h 1877717"/>
              <a:gd name="connsiteX2-113" fmla="*/ 1026916 w 1892189"/>
              <a:gd name="connsiteY2-114" fmla="*/ 35520 h 1877717"/>
              <a:gd name="connsiteX3-115" fmla="*/ 1856694 w 1892189"/>
              <a:gd name="connsiteY3-116" fmla="*/ 865298 h 1877717"/>
              <a:gd name="connsiteX4-117" fmla="*/ 1856669 w 1892189"/>
              <a:gd name="connsiteY4-118" fmla="*/ 1026916 h 1877717"/>
              <a:gd name="connsiteX5-119" fmla="*/ 1026891 w 1892189"/>
              <a:gd name="connsiteY5-120" fmla="*/ 1856693 h 1877717"/>
              <a:gd name="connsiteX6-121" fmla="*/ 865274 w 1892189"/>
              <a:gd name="connsiteY6-122" fmla="*/ 1856668 h 1877717"/>
              <a:gd name="connsiteX7-123" fmla="*/ 35496 w 1892189"/>
              <a:gd name="connsiteY7-124" fmla="*/ 1026890 h 1877717"/>
              <a:gd name="connsiteX8-125" fmla="*/ 35521 w 1892189"/>
              <a:gd name="connsiteY8-126" fmla="*/ 865273 h 1877717"/>
              <a:gd name="connsiteX0-127" fmla="*/ 35521 w 1892189"/>
              <a:gd name="connsiteY0-128" fmla="*/ 865273 h 1877717"/>
              <a:gd name="connsiteX1-129" fmla="*/ 865299 w 1892189"/>
              <a:gd name="connsiteY1-130" fmla="*/ 35495 h 1877717"/>
              <a:gd name="connsiteX2-131" fmla="*/ 1026916 w 1892189"/>
              <a:gd name="connsiteY2-132" fmla="*/ 35520 h 1877717"/>
              <a:gd name="connsiteX3-133" fmla="*/ 1856694 w 1892189"/>
              <a:gd name="connsiteY3-134" fmla="*/ 865298 h 1877717"/>
              <a:gd name="connsiteX4-135" fmla="*/ 1856669 w 1892189"/>
              <a:gd name="connsiteY4-136" fmla="*/ 1026916 h 1877717"/>
              <a:gd name="connsiteX5-137" fmla="*/ 1026891 w 1892189"/>
              <a:gd name="connsiteY5-138" fmla="*/ 1856693 h 1877717"/>
              <a:gd name="connsiteX6-139" fmla="*/ 865274 w 1892189"/>
              <a:gd name="connsiteY6-140" fmla="*/ 1856668 h 1877717"/>
              <a:gd name="connsiteX7-141" fmla="*/ 35496 w 1892189"/>
              <a:gd name="connsiteY7-142" fmla="*/ 1026890 h 1877717"/>
              <a:gd name="connsiteX8-143" fmla="*/ 35521 w 1892189"/>
              <a:gd name="connsiteY8-144" fmla="*/ 865273 h 1877717"/>
              <a:gd name="connsiteX0-145" fmla="*/ 35521 w 1892189"/>
              <a:gd name="connsiteY0-146" fmla="*/ 865273 h 1877717"/>
              <a:gd name="connsiteX1-147" fmla="*/ 865299 w 1892189"/>
              <a:gd name="connsiteY1-148" fmla="*/ 35495 h 1877717"/>
              <a:gd name="connsiteX2-149" fmla="*/ 1026916 w 1892189"/>
              <a:gd name="connsiteY2-150" fmla="*/ 35520 h 1877717"/>
              <a:gd name="connsiteX3-151" fmla="*/ 1856694 w 1892189"/>
              <a:gd name="connsiteY3-152" fmla="*/ 865298 h 1877717"/>
              <a:gd name="connsiteX4-153" fmla="*/ 1856669 w 1892189"/>
              <a:gd name="connsiteY4-154" fmla="*/ 1026916 h 1877717"/>
              <a:gd name="connsiteX5-155" fmla="*/ 1026891 w 1892189"/>
              <a:gd name="connsiteY5-156" fmla="*/ 1856693 h 1877717"/>
              <a:gd name="connsiteX6-157" fmla="*/ 865274 w 1892189"/>
              <a:gd name="connsiteY6-158" fmla="*/ 1856668 h 1877717"/>
              <a:gd name="connsiteX7-159" fmla="*/ 35496 w 1892189"/>
              <a:gd name="connsiteY7-160" fmla="*/ 1026890 h 1877717"/>
              <a:gd name="connsiteX8-161" fmla="*/ 35521 w 1892189"/>
              <a:gd name="connsiteY8-162" fmla="*/ 865273 h 1877717"/>
              <a:gd name="connsiteX0-163" fmla="*/ 35521 w 1892189"/>
              <a:gd name="connsiteY0-164" fmla="*/ 865273 h 1877728"/>
              <a:gd name="connsiteX1-165" fmla="*/ 865299 w 1892189"/>
              <a:gd name="connsiteY1-166" fmla="*/ 35495 h 1877728"/>
              <a:gd name="connsiteX2-167" fmla="*/ 1026916 w 1892189"/>
              <a:gd name="connsiteY2-168" fmla="*/ 35520 h 1877728"/>
              <a:gd name="connsiteX3-169" fmla="*/ 1856694 w 1892189"/>
              <a:gd name="connsiteY3-170" fmla="*/ 865298 h 1877728"/>
              <a:gd name="connsiteX4-171" fmla="*/ 1856669 w 1892189"/>
              <a:gd name="connsiteY4-172" fmla="*/ 1026916 h 1877728"/>
              <a:gd name="connsiteX5-173" fmla="*/ 1026891 w 1892189"/>
              <a:gd name="connsiteY5-174" fmla="*/ 1856693 h 1877728"/>
              <a:gd name="connsiteX6-175" fmla="*/ 865274 w 1892189"/>
              <a:gd name="connsiteY6-176" fmla="*/ 1856668 h 1877728"/>
              <a:gd name="connsiteX7-177" fmla="*/ 35496 w 1892189"/>
              <a:gd name="connsiteY7-178" fmla="*/ 1026890 h 1877728"/>
              <a:gd name="connsiteX8-179" fmla="*/ 35521 w 1892189"/>
              <a:gd name="connsiteY8-180" fmla="*/ 865273 h 1877728"/>
              <a:gd name="connsiteX0-181" fmla="*/ 35521 w 1892189"/>
              <a:gd name="connsiteY0-182" fmla="*/ 865273 h 1892188"/>
              <a:gd name="connsiteX1-183" fmla="*/ 865299 w 1892189"/>
              <a:gd name="connsiteY1-184" fmla="*/ 35495 h 1892188"/>
              <a:gd name="connsiteX2-185" fmla="*/ 1026916 w 1892189"/>
              <a:gd name="connsiteY2-186" fmla="*/ 35520 h 1892188"/>
              <a:gd name="connsiteX3-187" fmla="*/ 1856694 w 1892189"/>
              <a:gd name="connsiteY3-188" fmla="*/ 865298 h 1892188"/>
              <a:gd name="connsiteX4-189" fmla="*/ 1856669 w 1892189"/>
              <a:gd name="connsiteY4-190" fmla="*/ 1026916 h 1892188"/>
              <a:gd name="connsiteX5-191" fmla="*/ 1026891 w 1892189"/>
              <a:gd name="connsiteY5-192" fmla="*/ 1856693 h 1892188"/>
              <a:gd name="connsiteX6-193" fmla="*/ 865274 w 1892189"/>
              <a:gd name="connsiteY6-194" fmla="*/ 1856668 h 1892188"/>
              <a:gd name="connsiteX7-195" fmla="*/ 35496 w 1892189"/>
              <a:gd name="connsiteY7-196" fmla="*/ 1026890 h 1892188"/>
              <a:gd name="connsiteX8-197" fmla="*/ 35521 w 1892189"/>
              <a:gd name="connsiteY8-198" fmla="*/ 865273 h 1892188"/>
              <a:gd name="connsiteX0-199" fmla="*/ 35521 w 1892189"/>
              <a:gd name="connsiteY0-200" fmla="*/ 865273 h 1892188"/>
              <a:gd name="connsiteX1-201" fmla="*/ 865299 w 1892189"/>
              <a:gd name="connsiteY1-202" fmla="*/ 35495 h 1892188"/>
              <a:gd name="connsiteX2-203" fmla="*/ 1026916 w 1892189"/>
              <a:gd name="connsiteY2-204" fmla="*/ 35520 h 1892188"/>
              <a:gd name="connsiteX3-205" fmla="*/ 1856694 w 1892189"/>
              <a:gd name="connsiteY3-206" fmla="*/ 865298 h 1892188"/>
              <a:gd name="connsiteX4-207" fmla="*/ 1856669 w 1892189"/>
              <a:gd name="connsiteY4-208" fmla="*/ 1026916 h 1892188"/>
              <a:gd name="connsiteX5-209" fmla="*/ 1026891 w 1892189"/>
              <a:gd name="connsiteY5-210" fmla="*/ 1856693 h 1892188"/>
              <a:gd name="connsiteX6-211" fmla="*/ 865274 w 1892189"/>
              <a:gd name="connsiteY6-212" fmla="*/ 1856668 h 1892188"/>
              <a:gd name="connsiteX7-213" fmla="*/ 35496 w 1892189"/>
              <a:gd name="connsiteY7-214" fmla="*/ 1026890 h 1892188"/>
              <a:gd name="connsiteX8-215" fmla="*/ 35521 w 1892189"/>
              <a:gd name="connsiteY8-216" fmla="*/ 865273 h 1892188"/>
              <a:gd name="connsiteX0-217" fmla="*/ 35521 w 1892189"/>
              <a:gd name="connsiteY0-218" fmla="*/ 865273 h 1892188"/>
              <a:gd name="connsiteX1-219" fmla="*/ 865299 w 1892189"/>
              <a:gd name="connsiteY1-220" fmla="*/ 35495 h 1892188"/>
              <a:gd name="connsiteX2-221" fmla="*/ 1026916 w 1892189"/>
              <a:gd name="connsiteY2-222" fmla="*/ 35520 h 1892188"/>
              <a:gd name="connsiteX3-223" fmla="*/ 1856694 w 1892189"/>
              <a:gd name="connsiteY3-224" fmla="*/ 865298 h 1892188"/>
              <a:gd name="connsiteX4-225" fmla="*/ 1856669 w 1892189"/>
              <a:gd name="connsiteY4-226" fmla="*/ 1026916 h 1892188"/>
              <a:gd name="connsiteX5-227" fmla="*/ 1026891 w 1892189"/>
              <a:gd name="connsiteY5-228" fmla="*/ 1856693 h 1892188"/>
              <a:gd name="connsiteX6-229" fmla="*/ 865274 w 1892189"/>
              <a:gd name="connsiteY6-230" fmla="*/ 1856668 h 1892188"/>
              <a:gd name="connsiteX7-231" fmla="*/ 35496 w 1892189"/>
              <a:gd name="connsiteY7-232" fmla="*/ 1026890 h 1892188"/>
              <a:gd name="connsiteX8-233" fmla="*/ 35521 w 1892189"/>
              <a:gd name="connsiteY8-234" fmla="*/ 865273 h 1892188"/>
              <a:gd name="connsiteX0-235" fmla="*/ 35521 w 1892189"/>
              <a:gd name="connsiteY0-236" fmla="*/ 865273 h 1892188"/>
              <a:gd name="connsiteX1-237" fmla="*/ 865299 w 1892189"/>
              <a:gd name="connsiteY1-238" fmla="*/ 35495 h 1892188"/>
              <a:gd name="connsiteX2-239" fmla="*/ 1026916 w 1892189"/>
              <a:gd name="connsiteY2-240" fmla="*/ 35520 h 1892188"/>
              <a:gd name="connsiteX3-241" fmla="*/ 1856694 w 1892189"/>
              <a:gd name="connsiteY3-242" fmla="*/ 865298 h 1892188"/>
              <a:gd name="connsiteX4-243" fmla="*/ 1856669 w 1892189"/>
              <a:gd name="connsiteY4-244" fmla="*/ 1026916 h 1892188"/>
              <a:gd name="connsiteX5-245" fmla="*/ 1026891 w 1892189"/>
              <a:gd name="connsiteY5-246" fmla="*/ 1856693 h 1892188"/>
              <a:gd name="connsiteX6-247" fmla="*/ 865274 w 1892189"/>
              <a:gd name="connsiteY6-248" fmla="*/ 1856668 h 1892188"/>
              <a:gd name="connsiteX7-249" fmla="*/ 35496 w 1892189"/>
              <a:gd name="connsiteY7-250" fmla="*/ 1026890 h 1892188"/>
              <a:gd name="connsiteX8-251" fmla="*/ 35521 w 1892189"/>
              <a:gd name="connsiteY8-252" fmla="*/ 865273 h 189218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892189" h="1892188">
                <a:moveTo>
                  <a:pt x="35521" y="865273"/>
                </a:moveTo>
                <a:cubicBezTo>
                  <a:pt x="35521" y="865273"/>
                  <a:pt x="865299" y="35495"/>
                  <a:pt x="865299" y="35495"/>
                </a:cubicBezTo>
                <a:cubicBezTo>
                  <a:pt x="912643" y="-11849"/>
                  <a:pt x="979572" y="-11824"/>
                  <a:pt x="1026916" y="35520"/>
                </a:cubicBezTo>
                <a:cubicBezTo>
                  <a:pt x="1026916" y="35520"/>
                  <a:pt x="1856694" y="865298"/>
                  <a:pt x="1856694" y="865298"/>
                </a:cubicBezTo>
                <a:cubicBezTo>
                  <a:pt x="1904038" y="912642"/>
                  <a:pt x="1904013" y="979572"/>
                  <a:pt x="1856669" y="1026916"/>
                </a:cubicBezTo>
                <a:cubicBezTo>
                  <a:pt x="1856669" y="1026916"/>
                  <a:pt x="1026891" y="1856693"/>
                  <a:pt x="1026891" y="1856693"/>
                </a:cubicBezTo>
                <a:cubicBezTo>
                  <a:pt x="979547" y="1904037"/>
                  <a:pt x="912618" y="1904011"/>
                  <a:pt x="865274" y="1856668"/>
                </a:cubicBezTo>
                <a:cubicBezTo>
                  <a:pt x="865274" y="1856667"/>
                  <a:pt x="35496" y="1026889"/>
                  <a:pt x="35496" y="1026890"/>
                </a:cubicBezTo>
                <a:cubicBezTo>
                  <a:pt x="-11848" y="979545"/>
                  <a:pt x="-11823" y="912617"/>
                  <a:pt x="35521" y="865273"/>
                </a:cubicBezTo>
                <a:close/>
              </a:path>
            </a:pathLst>
          </a:custGeom>
          <a:solidFill>
            <a:schemeClr val="accent1">
              <a:alpha val="2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 name="任意多边形: 形状 1397"/>
          <p:cNvSpPr/>
          <p:nvPr>
            <p:custDataLst>
              <p:tags r:id="rId10"/>
            </p:custDataLst>
          </p:nvPr>
        </p:nvSpPr>
        <p:spPr>
          <a:xfrm>
            <a:off x="11108055" y="1759585"/>
            <a:ext cx="395605" cy="395605"/>
          </a:xfrm>
          <a:custGeom>
            <a:avLst/>
            <a:gdLst>
              <a:gd name="connsiteX0" fmla="*/ 35521 w 1877718"/>
              <a:gd name="connsiteY0" fmla="*/ 850803 h 1863247"/>
              <a:gd name="connsiteX1" fmla="*/ 865299 w 1877718"/>
              <a:gd name="connsiteY1" fmla="*/ 21025 h 1863247"/>
              <a:gd name="connsiteX2" fmla="*/ 1026916 w 1877718"/>
              <a:gd name="connsiteY2" fmla="*/ 21050 h 1863247"/>
              <a:gd name="connsiteX3" fmla="*/ 1856694 w 1877718"/>
              <a:gd name="connsiteY3" fmla="*/ 850828 h 1863247"/>
              <a:gd name="connsiteX4" fmla="*/ 1856669 w 1877718"/>
              <a:gd name="connsiteY4" fmla="*/ 1012446 h 1863247"/>
              <a:gd name="connsiteX5" fmla="*/ 1026891 w 1877718"/>
              <a:gd name="connsiteY5" fmla="*/ 1842223 h 1863247"/>
              <a:gd name="connsiteX6" fmla="*/ 865274 w 1877718"/>
              <a:gd name="connsiteY6" fmla="*/ 1842198 h 1863247"/>
              <a:gd name="connsiteX7" fmla="*/ 35496 w 1877718"/>
              <a:gd name="connsiteY7" fmla="*/ 1012420 h 1863247"/>
              <a:gd name="connsiteX8" fmla="*/ 35521 w 1877718"/>
              <a:gd name="connsiteY8" fmla="*/ 850803 h 1863247"/>
              <a:gd name="connsiteX0-1" fmla="*/ 35521 w 1877718"/>
              <a:gd name="connsiteY0-2" fmla="*/ 850803 h 1863247"/>
              <a:gd name="connsiteX1-3" fmla="*/ 865299 w 1877718"/>
              <a:gd name="connsiteY1-4" fmla="*/ 21025 h 1863247"/>
              <a:gd name="connsiteX2-5" fmla="*/ 1026916 w 1877718"/>
              <a:gd name="connsiteY2-6" fmla="*/ 21050 h 1863247"/>
              <a:gd name="connsiteX3-7" fmla="*/ 1856694 w 1877718"/>
              <a:gd name="connsiteY3-8" fmla="*/ 850828 h 1863247"/>
              <a:gd name="connsiteX4-9" fmla="*/ 1856669 w 1877718"/>
              <a:gd name="connsiteY4-10" fmla="*/ 1012446 h 1863247"/>
              <a:gd name="connsiteX5-11" fmla="*/ 1026891 w 1877718"/>
              <a:gd name="connsiteY5-12" fmla="*/ 1842223 h 1863247"/>
              <a:gd name="connsiteX6-13" fmla="*/ 865274 w 1877718"/>
              <a:gd name="connsiteY6-14" fmla="*/ 1842198 h 1863247"/>
              <a:gd name="connsiteX7-15" fmla="*/ 35496 w 1877718"/>
              <a:gd name="connsiteY7-16" fmla="*/ 1012420 h 1863247"/>
              <a:gd name="connsiteX8-17" fmla="*/ 35521 w 1877718"/>
              <a:gd name="connsiteY8-18" fmla="*/ 850803 h 1863247"/>
              <a:gd name="connsiteX0-19" fmla="*/ 35521 w 1877718"/>
              <a:gd name="connsiteY0-20" fmla="*/ 850813 h 1863257"/>
              <a:gd name="connsiteX1-21" fmla="*/ 865299 w 1877718"/>
              <a:gd name="connsiteY1-22" fmla="*/ 21035 h 1863257"/>
              <a:gd name="connsiteX2-23" fmla="*/ 1026916 w 1877718"/>
              <a:gd name="connsiteY2-24" fmla="*/ 21060 h 1863257"/>
              <a:gd name="connsiteX3-25" fmla="*/ 1856694 w 1877718"/>
              <a:gd name="connsiteY3-26" fmla="*/ 850838 h 1863257"/>
              <a:gd name="connsiteX4-27" fmla="*/ 1856669 w 1877718"/>
              <a:gd name="connsiteY4-28" fmla="*/ 1012456 h 1863257"/>
              <a:gd name="connsiteX5-29" fmla="*/ 1026891 w 1877718"/>
              <a:gd name="connsiteY5-30" fmla="*/ 1842233 h 1863257"/>
              <a:gd name="connsiteX6-31" fmla="*/ 865274 w 1877718"/>
              <a:gd name="connsiteY6-32" fmla="*/ 1842208 h 1863257"/>
              <a:gd name="connsiteX7-33" fmla="*/ 35496 w 1877718"/>
              <a:gd name="connsiteY7-34" fmla="*/ 1012430 h 1863257"/>
              <a:gd name="connsiteX8-35" fmla="*/ 35521 w 1877718"/>
              <a:gd name="connsiteY8-36" fmla="*/ 850813 h 1863257"/>
              <a:gd name="connsiteX0-37" fmla="*/ 35521 w 1877718"/>
              <a:gd name="connsiteY0-38" fmla="*/ 865273 h 1877717"/>
              <a:gd name="connsiteX1-39" fmla="*/ 865299 w 1877718"/>
              <a:gd name="connsiteY1-40" fmla="*/ 35495 h 1877717"/>
              <a:gd name="connsiteX2-41" fmla="*/ 1026916 w 1877718"/>
              <a:gd name="connsiteY2-42" fmla="*/ 35520 h 1877717"/>
              <a:gd name="connsiteX3-43" fmla="*/ 1856694 w 1877718"/>
              <a:gd name="connsiteY3-44" fmla="*/ 865298 h 1877717"/>
              <a:gd name="connsiteX4-45" fmla="*/ 1856669 w 1877718"/>
              <a:gd name="connsiteY4-46" fmla="*/ 1026916 h 1877717"/>
              <a:gd name="connsiteX5-47" fmla="*/ 1026891 w 1877718"/>
              <a:gd name="connsiteY5-48" fmla="*/ 1856693 h 1877717"/>
              <a:gd name="connsiteX6-49" fmla="*/ 865274 w 1877718"/>
              <a:gd name="connsiteY6-50" fmla="*/ 1856668 h 1877717"/>
              <a:gd name="connsiteX7-51" fmla="*/ 35496 w 1877718"/>
              <a:gd name="connsiteY7-52" fmla="*/ 1026890 h 1877717"/>
              <a:gd name="connsiteX8-53" fmla="*/ 35521 w 1877718"/>
              <a:gd name="connsiteY8-54" fmla="*/ 865273 h 1877717"/>
              <a:gd name="connsiteX0-55" fmla="*/ 35521 w 1877718"/>
              <a:gd name="connsiteY0-56" fmla="*/ 865273 h 1877717"/>
              <a:gd name="connsiteX1-57" fmla="*/ 865299 w 1877718"/>
              <a:gd name="connsiteY1-58" fmla="*/ 35495 h 1877717"/>
              <a:gd name="connsiteX2-59" fmla="*/ 1026916 w 1877718"/>
              <a:gd name="connsiteY2-60" fmla="*/ 35520 h 1877717"/>
              <a:gd name="connsiteX3-61" fmla="*/ 1856694 w 1877718"/>
              <a:gd name="connsiteY3-62" fmla="*/ 865298 h 1877717"/>
              <a:gd name="connsiteX4-63" fmla="*/ 1856669 w 1877718"/>
              <a:gd name="connsiteY4-64" fmla="*/ 1026916 h 1877717"/>
              <a:gd name="connsiteX5-65" fmla="*/ 1026891 w 1877718"/>
              <a:gd name="connsiteY5-66" fmla="*/ 1856693 h 1877717"/>
              <a:gd name="connsiteX6-67" fmla="*/ 865274 w 1877718"/>
              <a:gd name="connsiteY6-68" fmla="*/ 1856668 h 1877717"/>
              <a:gd name="connsiteX7-69" fmla="*/ 35496 w 1877718"/>
              <a:gd name="connsiteY7-70" fmla="*/ 1026890 h 1877717"/>
              <a:gd name="connsiteX8-71" fmla="*/ 35521 w 1877718"/>
              <a:gd name="connsiteY8-72" fmla="*/ 865273 h 1877717"/>
              <a:gd name="connsiteX0-73" fmla="*/ 35521 w 1877718"/>
              <a:gd name="connsiteY0-74" fmla="*/ 865273 h 1877717"/>
              <a:gd name="connsiteX1-75" fmla="*/ 865299 w 1877718"/>
              <a:gd name="connsiteY1-76" fmla="*/ 35495 h 1877717"/>
              <a:gd name="connsiteX2-77" fmla="*/ 1026916 w 1877718"/>
              <a:gd name="connsiteY2-78" fmla="*/ 35520 h 1877717"/>
              <a:gd name="connsiteX3-79" fmla="*/ 1856694 w 1877718"/>
              <a:gd name="connsiteY3-80" fmla="*/ 865298 h 1877717"/>
              <a:gd name="connsiteX4-81" fmla="*/ 1856669 w 1877718"/>
              <a:gd name="connsiteY4-82" fmla="*/ 1026916 h 1877717"/>
              <a:gd name="connsiteX5-83" fmla="*/ 1026891 w 1877718"/>
              <a:gd name="connsiteY5-84" fmla="*/ 1856693 h 1877717"/>
              <a:gd name="connsiteX6-85" fmla="*/ 865274 w 1877718"/>
              <a:gd name="connsiteY6-86" fmla="*/ 1856668 h 1877717"/>
              <a:gd name="connsiteX7-87" fmla="*/ 35496 w 1877718"/>
              <a:gd name="connsiteY7-88" fmla="*/ 1026890 h 1877717"/>
              <a:gd name="connsiteX8-89" fmla="*/ 35521 w 1877718"/>
              <a:gd name="connsiteY8-90" fmla="*/ 865273 h 1877717"/>
              <a:gd name="connsiteX0-91" fmla="*/ 35521 w 1877729"/>
              <a:gd name="connsiteY0-92" fmla="*/ 865273 h 1877717"/>
              <a:gd name="connsiteX1-93" fmla="*/ 865299 w 1877729"/>
              <a:gd name="connsiteY1-94" fmla="*/ 35495 h 1877717"/>
              <a:gd name="connsiteX2-95" fmla="*/ 1026916 w 1877729"/>
              <a:gd name="connsiteY2-96" fmla="*/ 35520 h 1877717"/>
              <a:gd name="connsiteX3-97" fmla="*/ 1856694 w 1877729"/>
              <a:gd name="connsiteY3-98" fmla="*/ 865298 h 1877717"/>
              <a:gd name="connsiteX4-99" fmla="*/ 1856669 w 1877729"/>
              <a:gd name="connsiteY4-100" fmla="*/ 1026916 h 1877717"/>
              <a:gd name="connsiteX5-101" fmla="*/ 1026891 w 1877729"/>
              <a:gd name="connsiteY5-102" fmla="*/ 1856693 h 1877717"/>
              <a:gd name="connsiteX6-103" fmla="*/ 865274 w 1877729"/>
              <a:gd name="connsiteY6-104" fmla="*/ 1856668 h 1877717"/>
              <a:gd name="connsiteX7-105" fmla="*/ 35496 w 1877729"/>
              <a:gd name="connsiteY7-106" fmla="*/ 1026890 h 1877717"/>
              <a:gd name="connsiteX8-107" fmla="*/ 35521 w 1877729"/>
              <a:gd name="connsiteY8-108" fmla="*/ 865273 h 1877717"/>
              <a:gd name="connsiteX0-109" fmla="*/ 35521 w 1892189"/>
              <a:gd name="connsiteY0-110" fmla="*/ 865273 h 1877717"/>
              <a:gd name="connsiteX1-111" fmla="*/ 865299 w 1892189"/>
              <a:gd name="connsiteY1-112" fmla="*/ 35495 h 1877717"/>
              <a:gd name="connsiteX2-113" fmla="*/ 1026916 w 1892189"/>
              <a:gd name="connsiteY2-114" fmla="*/ 35520 h 1877717"/>
              <a:gd name="connsiteX3-115" fmla="*/ 1856694 w 1892189"/>
              <a:gd name="connsiteY3-116" fmla="*/ 865298 h 1877717"/>
              <a:gd name="connsiteX4-117" fmla="*/ 1856669 w 1892189"/>
              <a:gd name="connsiteY4-118" fmla="*/ 1026916 h 1877717"/>
              <a:gd name="connsiteX5-119" fmla="*/ 1026891 w 1892189"/>
              <a:gd name="connsiteY5-120" fmla="*/ 1856693 h 1877717"/>
              <a:gd name="connsiteX6-121" fmla="*/ 865274 w 1892189"/>
              <a:gd name="connsiteY6-122" fmla="*/ 1856668 h 1877717"/>
              <a:gd name="connsiteX7-123" fmla="*/ 35496 w 1892189"/>
              <a:gd name="connsiteY7-124" fmla="*/ 1026890 h 1877717"/>
              <a:gd name="connsiteX8-125" fmla="*/ 35521 w 1892189"/>
              <a:gd name="connsiteY8-126" fmla="*/ 865273 h 1877717"/>
              <a:gd name="connsiteX0-127" fmla="*/ 35521 w 1892189"/>
              <a:gd name="connsiteY0-128" fmla="*/ 865273 h 1877717"/>
              <a:gd name="connsiteX1-129" fmla="*/ 865299 w 1892189"/>
              <a:gd name="connsiteY1-130" fmla="*/ 35495 h 1877717"/>
              <a:gd name="connsiteX2-131" fmla="*/ 1026916 w 1892189"/>
              <a:gd name="connsiteY2-132" fmla="*/ 35520 h 1877717"/>
              <a:gd name="connsiteX3-133" fmla="*/ 1856694 w 1892189"/>
              <a:gd name="connsiteY3-134" fmla="*/ 865298 h 1877717"/>
              <a:gd name="connsiteX4-135" fmla="*/ 1856669 w 1892189"/>
              <a:gd name="connsiteY4-136" fmla="*/ 1026916 h 1877717"/>
              <a:gd name="connsiteX5-137" fmla="*/ 1026891 w 1892189"/>
              <a:gd name="connsiteY5-138" fmla="*/ 1856693 h 1877717"/>
              <a:gd name="connsiteX6-139" fmla="*/ 865274 w 1892189"/>
              <a:gd name="connsiteY6-140" fmla="*/ 1856668 h 1877717"/>
              <a:gd name="connsiteX7-141" fmla="*/ 35496 w 1892189"/>
              <a:gd name="connsiteY7-142" fmla="*/ 1026890 h 1877717"/>
              <a:gd name="connsiteX8-143" fmla="*/ 35521 w 1892189"/>
              <a:gd name="connsiteY8-144" fmla="*/ 865273 h 1877717"/>
              <a:gd name="connsiteX0-145" fmla="*/ 35521 w 1892189"/>
              <a:gd name="connsiteY0-146" fmla="*/ 865273 h 1877717"/>
              <a:gd name="connsiteX1-147" fmla="*/ 865299 w 1892189"/>
              <a:gd name="connsiteY1-148" fmla="*/ 35495 h 1877717"/>
              <a:gd name="connsiteX2-149" fmla="*/ 1026916 w 1892189"/>
              <a:gd name="connsiteY2-150" fmla="*/ 35520 h 1877717"/>
              <a:gd name="connsiteX3-151" fmla="*/ 1856694 w 1892189"/>
              <a:gd name="connsiteY3-152" fmla="*/ 865298 h 1877717"/>
              <a:gd name="connsiteX4-153" fmla="*/ 1856669 w 1892189"/>
              <a:gd name="connsiteY4-154" fmla="*/ 1026916 h 1877717"/>
              <a:gd name="connsiteX5-155" fmla="*/ 1026891 w 1892189"/>
              <a:gd name="connsiteY5-156" fmla="*/ 1856693 h 1877717"/>
              <a:gd name="connsiteX6-157" fmla="*/ 865274 w 1892189"/>
              <a:gd name="connsiteY6-158" fmla="*/ 1856668 h 1877717"/>
              <a:gd name="connsiteX7-159" fmla="*/ 35496 w 1892189"/>
              <a:gd name="connsiteY7-160" fmla="*/ 1026890 h 1877717"/>
              <a:gd name="connsiteX8-161" fmla="*/ 35521 w 1892189"/>
              <a:gd name="connsiteY8-162" fmla="*/ 865273 h 1877717"/>
              <a:gd name="connsiteX0-163" fmla="*/ 35521 w 1892189"/>
              <a:gd name="connsiteY0-164" fmla="*/ 865273 h 1877728"/>
              <a:gd name="connsiteX1-165" fmla="*/ 865299 w 1892189"/>
              <a:gd name="connsiteY1-166" fmla="*/ 35495 h 1877728"/>
              <a:gd name="connsiteX2-167" fmla="*/ 1026916 w 1892189"/>
              <a:gd name="connsiteY2-168" fmla="*/ 35520 h 1877728"/>
              <a:gd name="connsiteX3-169" fmla="*/ 1856694 w 1892189"/>
              <a:gd name="connsiteY3-170" fmla="*/ 865298 h 1877728"/>
              <a:gd name="connsiteX4-171" fmla="*/ 1856669 w 1892189"/>
              <a:gd name="connsiteY4-172" fmla="*/ 1026916 h 1877728"/>
              <a:gd name="connsiteX5-173" fmla="*/ 1026891 w 1892189"/>
              <a:gd name="connsiteY5-174" fmla="*/ 1856693 h 1877728"/>
              <a:gd name="connsiteX6-175" fmla="*/ 865274 w 1892189"/>
              <a:gd name="connsiteY6-176" fmla="*/ 1856668 h 1877728"/>
              <a:gd name="connsiteX7-177" fmla="*/ 35496 w 1892189"/>
              <a:gd name="connsiteY7-178" fmla="*/ 1026890 h 1877728"/>
              <a:gd name="connsiteX8-179" fmla="*/ 35521 w 1892189"/>
              <a:gd name="connsiteY8-180" fmla="*/ 865273 h 1877728"/>
              <a:gd name="connsiteX0-181" fmla="*/ 35521 w 1892189"/>
              <a:gd name="connsiteY0-182" fmla="*/ 865273 h 1892188"/>
              <a:gd name="connsiteX1-183" fmla="*/ 865299 w 1892189"/>
              <a:gd name="connsiteY1-184" fmla="*/ 35495 h 1892188"/>
              <a:gd name="connsiteX2-185" fmla="*/ 1026916 w 1892189"/>
              <a:gd name="connsiteY2-186" fmla="*/ 35520 h 1892188"/>
              <a:gd name="connsiteX3-187" fmla="*/ 1856694 w 1892189"/>
              <a:gd name="connsiteY3-188" fmla="*/ 865298 h 1892188"/>
              <a:gd name="connsiteX4-189" fmla="*/ 1856669 w 1892189"/>
              <a:gd name="connsiteY4-190" fmla="*/ 1026916 h 1892188"/>
              <a:gd name="connsiteX5-191" fmla="*/ 1026891 w 1892189"/>
              <a:gd name="connsiteY5-192" fmla="*/ 1856693 h 1892188"/>
              <a:gd name="connsiteX6-193" fmla="*/ 865274 w 1892189"/>
              <a:gd name="connsiteY6-194" fmla="*/ 1856668 h 1892188"/>
              <a:gd name="connsiteX7-195" fmla="*/ 35496 w 1892189"/>
              <a:gd name="connsiteY7-196" fmla="*/ 1026890 h 1892188"/>
              <a:gd name="connsiteX8-197" fmla="*/ 35521 w 1892189"/>
              <a:gd name="connsiteY8-198" fmla="*/ 865273 h 1892188"/>
              <a:gd name="connsiteX0-199" fmla="*/ 35521 w 1892189"/>
              <a:gd name="connsiteY0-200" fmla="*/ 865273 h 1892188"/>
              <a:gd name="connsiteX1-201" fmla="*/ 865299 w 1892189"/>
              <a:gd name="connsiteY1-202" fmla="*/ 35495 h 1892188"/>
              <a:gd name="connsiteX2-203" fmla="*/ 1026916 w 1892189"/>
              <a:gd name="connsiteY2-204" fmla="*/ 35520 h 1892188"/>
              <a:gd name="connsiteX3-205" fmla="*/ 1856694 w 1892189"/>
              <a:gd name="connsiteY3-206" fmla="*/ 865298 h 1892188"/>
              <a:gd name="connsiteX4-207" fmla="*/ 1856669 w 1892189"/>
              <a:gd name="connsiteY4-208" fmla="*/ 1026916 h 1892188"/>
              <a:gd name="connsiteX5-209" fmla="*/ 1026891 w 1892189"/>
              <a:gd name="connsiteY5-210" fmla="*/ 1856693 h 1892188"/>
              <a:gd name="connsiteX6-211" fmla="*/ 865274 w 1892189"/>
              <a:gd name="connsiteY6-212" fmla="*/ 1856668 h 1892188"/>
              <a:gd name="connsiteX7-213" fmla="*/ 35496 w 1892189"/>
              <a:gd name="connsiteY7-214" fmla="*/ 1026890 h 1892188"/>
              <a:gd name="connsiteX8-215" fmla="*/ 35521 w 1892189"/>
              <a:gd name="connsiteY8-216" fmla="*/ 865273 h 1892188"/>
              <a:gd name="connsiteX0-217" fmla="*/ 35521 w 1892189"/>
              <a:gd name="connsiteY0-218" fmla="*/ 865273 h 1892188"/>
              <a:gd name="connsiteX1-219" fmla="*/ 865299 w 1892189"/>
              <a:gd name="connsiteY1-220" fmla="*/ 35495 h 1892188"/>
              <a:gd name="connsiteX2-221" fmla="*/ 1026916 w 1892189"/>
              <a:gd name="connsiteY2-222" fmla="*/ 35520 h 1892188"/>
              <a:gd name="connsiteX3-223" fmla="*/ 1856694 w 1892189"/>
              <a:gd name="connsiteY3-224" fmla="*/ 865298 h 1892188"/>
              <a:gd name="connsiteX4-225" fmla="*/ 1856669 w 1892189"/>
              <a:gd name="connsiteY4-226" fmla="*/ 1026916 h 1892188"/>
              <a:gd name="connsiteX5-227" fmla="*/ 1026891 w 1892189"/>
              <a:gd name="connsiteY5-228" fmla="*/ 1856693 h 1892188"/>
              <a:gd name="connsiteX6-229" fmla="*/ 865274 w 1892189"/>
              <a:gd name="connsiteY6-230" fmla="*/ 1856668 h 1892188"/>
              <a:gd name="connsiteX7-231" fmla="*/ 35496 w 1892189"/>
              <a:gd name="connsiteY7-232" fmla="*/ 1026890 h 1892188"/>
              <a:gd name="connsiteX8-233" fmla="*/ 35521 w 1892189"/>
              <a:gd name="connsiteY8-234" fmla="*/ 865273 h 1892188"/>
              <a:gd name="connsiteX0-235" fmla="*/ 35521 w 1892189"/>
              <a:gd name="connsiteY0-236" fmla="*/ 865273 h 1892188"/>
              <a:gd name="connsiteX1-237" fmla="*/ 865299 w 1892189"/>
              <a:gd name="connsiteY1-238" fmla="*/ 35495 h 1892188"/>
              <a:gd name="connsiteX2-239" fmla="*/ 1026916 w 1892189"/>
              <a:gd name="connsiteY2-240" fmla="*/ 35520 h 1892188"/>
              <a:gd name="connsiteX3-241" fmla="*/ 1856694 w 1892189"/>
              <a:gd name="connsiteY3-242" fmla="*/ 865298 h 1892188"/>
              <a:gd name="connsiteX4-243" fmla="*/ 1856669 w 1892189"/>
              <a:gd name="connsiteY4-244" fmla="*/ 1026916 h 1892188"/>
              <a:gd name="connsiteX5-245" fmla="*/ 1026891 w 1892189"/>
              <a:gd name="connsiteY5-246" fmla="*/ 1856693 h 1892188"/>
              <a:gd name="connsiteX6-247" fmla="*/ 865274 w 1892189"/>
              <a:gd name="connsiteY6-248" fmla="*/ 1856668 h 1892188"/>
              <a:gd name="connsiteX7-249" fmla="*/ 35496 w 1892189"/>
              <a:gd name="connsiteY7-250" fmla="*/ 1026890 h 1892188"/>
              <a:gd name="connsiteX8-251" fmla="*/ 35521 w 1892189"/>
              <a:gd name="connsiteY8-252" fmla="*/ 865273 h 189218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892189" h="1892188">
                <a:moveTo>
                  <a:pt x="35521" y="865273"/>
                </a:moveTo>
                <a:cubicBezTo>
                  <a:pt x="35521" y="865273"/>
                  <a:pt x="865299" y="35495"/>
                  <a:pt x="865299" y="35495"/>
                </a:cubicBezTo>
                <a:cubicBezTo>
                  <a:pt x="912643" y="-11849"/>
                  <a:pt x="979572" y="-11824"/>
                  <a:pt x="1026916" y="35520"/>
                </a:cubicBezTo>
                <a:cubicBezTo>
                  <a:pt x="1026916" y="35520"/>
                  <a:pt x="1856694" y="865298"/>
                  <a:pt x="1856694" y="865298"/>
                </a:cubicBezTo>
                <a:cubicBezTo>
                  <a:pt x="1904038" y="912642"/>
                  <a:pt x="1904013" y="979572"/>
                  <a:pt x="1856669" y="1026916"/>
                </a:cubicBezTo>
                <a:cubicBezTo>
                  <a:pt x="1856669" y="1026916"/>
                  <a:pt x="1026891" y="1856693"/>
                  <a:pt x="1026891" y="1856693"/>
                </a:cubicBezTo>
                <a:cubicBezTo>
                  <a:pt x="979547" y="1904037"/>
                  <a:pt x="912618" y="1904011"/>
                  <a:pt x="865274" y="1856668"/>
                </a:cubicBezTo>
                <a:cubicBezTo>
                  <a:pt x="865274" y="1856667"/>
                  <a:pt x="35496" y="1026889"/>
                  <a:pt x="35496" y="1026890"/>
                </a:cubicBezTo>
                <a:cubicBezTo>
                  <a:pt x="-11848" y="979545"/>
                  <a:pt x="-11823" y="912617"/>
                  <a:pt x="35521" y="865273"/>
                </a:cubicBezTo>
                <a:close/>
              </a:path>
            </a:pathLst>
          </a:custGeom>
          <a:solidFill>
            <a:schemeClr val="accent1">
              <a:lumMod val="40000"/>
              <a:lumOff val="60000"/>
              <a:alpha val="26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 name="直接连接符 1"/>
          <p:cNvCxnSpPr/>
          <p:nvPr>
            <p:custDataLst>
              <p:tags r:id="rId11"/>
            </p:custDataLst>
          </p:nvPr>
        </p:nvCxnSpPr>
        <p:spPr>
          <a:xfrm>
            <a:off x="740410" y="1534160"/>
            <a:ext cx="0" cy="1152525"/>
          </a:xfrm>
          <a:prstGeom prst="line">
            <a:avLst/>
          </a:prstGeom>
          <a:ln w="9525" cap="rnd">
            <a:solidFill>
              <a:schemeClr val="accent1">
                <a:alpha val="35000"/>
              </a:schemeClr>
            </a:solidFill>
            <a:round/>
          </a:ln>
        </p:spPr>
        <p:style>
          <a:lnRef idx="2">
            <a:schemeClr val="accent1"/>
          </a:lnRef>
          <a:fillRef idx="0">
            <a:srgbClr val="FFFFFF"/>
          </a:fillRef>
          <a:effectRef idx="0">
            <a:srgbClr val="FFFFFF"/>
          </a:effectRef>
          <a:fontRef idx="minor">
            <a:schemeClr val="tx1"/>
          </a:fontRef>
        </p:style>
      </p:cxnSp>
      <p:cxnSp>
        <p:nvCxnSpPr>
          <p:cNvPr id="3" name="直接连接符 2"/>
          <p:cNvCxnSpPr/>
          <p:nvPr>
            <p:custDataLst>
              <p:tags r:id="rId12"/>
            </p:custDataLst>
          </p:nvPr>
        </p:nvCxnSpPr>
        <p:spPr>
          <a:xfrm>
            <a:off x="11346815" y="5031105"/>
            <a:ext cx="0" cy="1152525"/>
          </a:xfrm>
          <a:prstGeom prst="line">
            <a:avLst/>
          </a:prstGeom>
          <a:ln w="9525" cap="rnd">
            <a:solidFill>
              <a:schemeClr val="accent1">
                <a:alpha val="35000"/>
              </a:schemeClr>
            </a:solidFill>
            <a:round/>
          </a:ln>
        </p:spPr>
        <p:style>
          <a:lnRef idx="2">
            <a:schemeClr val="accent1"/>
          </a:lnRef>
          <a:fillRef idx="0">
            <a:srgbClr val="FFFFFF"/>
          </a:fillRef>
          <a:effectRef idx="0">
            <a:srgbClr val="FFFFFF"/>
          </a:effectRef>
          <a:fontRef idx="minor">
            <a:schemeClr val="tx1"/>
          </a:fontRef>
        </p:style>
      </p:cxnSp>
    </p:spTree>
    <p:custDataLst>
      <p:tags r:id="rId1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 name="花开花落" descr="7b0a202020202274657874626f78223a20227b5c2269645c223a32303334313237322c5c227469645c223a5c225c227d220a7d0a"/>
          <p:cNvGrpSpPr/>
          <p:nvPr/>
        </p:nvGrpSpPr>
        <p:grpSpPr>
          <a:xfrm>
            <a:off x="-918845" y="-337185"/>
            <a:ext cx="13457947" cy="7513236"/>
            <a:chOff x="5537" y="3405"/>
            <a:chExt cx="8097" cy="4125"/>
          </a:xfrm>
        </p:grpSpPr>
        <p:pic>
          <p:nvPicPr>
            <p:cNvPr id="5" name="图片 4" descr="画板 2 副本 10"/>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5537" y="3405"/>
              <a:ext cx="8097" cy="4125"/>
            </a:xfrm>
            <a:prstGeom prst="rect">
              <a:avLst/>
            </a:prstGeom>
          </p:spPr>
        </p:pic>
        <p:sp>
          <p:nvSpPr>
            <p:cNvPr id="6" name="文本框 1"/>
            <p:cNvSpPr txBox="1"/>
            <p:nvPr/>
          </p:nvSpPr>
          <p:spPr>
            <a:xfrm>
              <a:off x="7343" y="4306"/>
              <a:ext cx="4484" cy="1920"/>
            </a:xfrm>
            <a:prstGeom prst="rect">
              <a:avLst/>
            </a:prstGeom>
            <a:noFill/>
            <a:ln w="6350">
              <a:noFill/>
            </a:ln>
            <a:extLst>
              <a:ext uri="{909E8E84-426E-40DD-AFC4-6F175D3DCCD1}">
                <a14:hiddenFill xmlns:a14="http://schemas.microsoft.com/office/drawing/2010/main">
                  <a:solidFill>
                    <a:schemeClr val="lt1"/>
                  </a:solidFill>
                </a14:hiddenFill>
              </a:ext>
            </a:extLst>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rmAutofit lnSpcReduction="20000"/>
            </a:bodyP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lnSpc>
                  <a:spcPct val="150000"/>
                </a:lnSpc>
              </a:pPr>
              <a:endParaRPr lang="en-US" altLang="zh-CN" sz="3600" b="1" kern="100">
                <a:solidFill>
                  <a:srgbClr val="B0D0CA"/>
                </a:solidFill>
                <a:latin typeface="汉仪晴空体简" panose="00020600040101010101" charset="-122"/>
                <a:ea typeface="汉仪晴空体简" panose="00020600040101010101" charset="-122"/>
                <a:cs typeface="汉仪晴空体简" panose="00020600040101010101" charset="-122"/>
                <a:sym typeface="Times New Roman" panose="02020603050405020304"/>
              </a:endParaRPr>
            </a:p>
            <a:p>
              <a:pPr algn="ctr">
                <a:lnSpc>
                  <a:spcPct val="150000"/>
                </a:lnSpc>
              </a:pPr>
              <a:r>
                <a:rPr lang="en-US" altLang="zh-CN" sz="8800" b="1" kern="100">
                  <a:solidFill>
                    <a:srgbClr val="B0D0CA"/>
                  </a:solidFill>
                  <a:latin typeface="汉仪晴空体简" panose="00020600040101010101" charset="-122"/>
                  <a:ea typeface="汉仪晴空体简" panose="00020600040101010101" charset="-122"/>
                  <a:cs typeface="汉仪晴空体简" panose="00020600040101010101" charset="-122"/>
                  <a:sym typeface="Times New Roman" panose="02020603050405020304"/>
                </a:rPr>
                <a:t>THANK  YOU！</a:t>
              </a:r>
              <a:endParaRPr lang="en-US" altLang="zh-CN" sz="8800" b="1" kern="100">
                <a:solidFill>
                  <a:srgbClr val="B0D0CA"/>
                </a:solidFill>
                <a:latin typeface="汉仪晴空体简" panose="00020600040101010101" charset="-122"/>
                <a:ea typeface="汉仪晴空体简" panose="00020600040101010101" charset="-122"/>
                <a:cs typeface="汉仪晴空体简" panose="00020600040101010101" charset="-122"/>
                <a:sym typeface="Times New Roman" panose="02020603050405020304"/>
              </a:endParaRPr>
            </a:p>
            <a:p>
              <a:pPr algn="ctr">
                <a:lnSpc>
                  <a:spcPct val="150000"/>
                </a:lnSpc>
              </a:pPr>
              <a:endParaRPr lang="en-US" altLang="zh-CN" sz="8800" b="1" kern="100">
                <a:solidFill>
                  <a:srgbClr val="B0D0CA"/>
                </a:solidFill>
                <a:latin typeface="汉仪晴空体简" panose="00020600040101010101" charset="-122"/>
                <a:ea typeface="汉仪晴空体简" panose="00020600040101010101" charset="-122"/>
                <a:cs typeface="汉仪晴空体简" panose="00020600040101010101" charset="-122"/>
                <a:sym typeface="Times New Roman" panose="02020603050405020304"/>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97280" y="269825"/>
            <a:ext cx="10058400" cy="1450757"/>
          </a:xfrm>
        </p:spPr>
        <p:txBody>
          <a:bodyPr/>
          <a:lstStyle/>
          <a:p>
            <a:r>
              <a:rPr lang="zh-CN" altLang="en-US" b="1" dirty="0"/>
              <a:t>目录</a:t>
            </a:r>
            <a:endParaRPr lang="zh-CN" altLang="en-US" b="1" dirty="0"/>
          </a:p>
        </p:txBody>
      </p:sp>
      <p:sp>
        <p:nvSpPr>
          <p:cNvPr id="10" name="内容占位符 9"/>
          <p:cNvSpPr>
            <a:spLocks noGrp="1"/>
          </p:cNvSpPr>
          <p:nvPr>
            <p:ph idx="1"/>
          </p:nvPr>
        </p:nvSpPr>
        <p:spPr>
          <a:xfrm>
            <a:off x="1097280" y="2063692"/>
            <a:ext cx="10058400" cy="3805402"/>
          </a:xfrm>
        </p:spPr>
        <p:txBody>
          <a:bodyPr>
            <a:normAutofit/>
          </a:bodyPr>
          <a:lstStyle/>
          <a:p>
            <a:r>
              <a:rPr lang="zh-CN" altLang="en-US" sz="2400" b="1" dirty="0">
                <a:latin typeface="+mn-ea"/>
              </a:rPr>
              <a:t>一、</a:t>
            </a:r>
            <a:r>
              <a:rPr lang="zh-CN" sz="2400" b="1" dirty="0">
                <a:latin typeface="+mn-ea"/>
              </a:rPr>
              <a:t>摘要</a:t>
            </a:r>
            <a:endParaRPr lang="zh-CN" sz="2400" b="1" dirty="0">
              <a:latin typeface="+mn-ea"/>
            </a:endParaRPr>
          </a:p>
          <a:p>
            <a:r>
              <a:rPr lang="zh-CN" altLang="en-US" sz="2400" b="1" dirty="0">
                <a:latin typeface="+mn-ea"/>
              </a:rPr>
              <a:t>二、</a:t>
            </a:r>
            <a:r>
              <a:rPr lang="zh-CN" sz="2400" b="1" dirty="0">
                <a:latin typeface="+mn-ea"/>
              </a:rPr>
              <a:t>课题缘起</a:t>
            </a:r>
            <a:endParaRPr lang="zh-CN" sz="2400" b="1" dirty="0">
              <a:latin typeface="+mn-ea"/>
            </a:endParaRPr>
          </a:p>
          <a:p>
            <a:r>
              <a:rPr lang="zh-CN" altLang="en-US" sz="2400" b="1" dirty="0">
                <a:latin typeface="+mn-ea"/>
              </a:rPr>
              <a:t>三、研究的目的</a:t>
            </a:r>
            <a:endParaRPr lang="zh-CN" altLang="en-US" sz="2400" b="1" dirty="0">
              <a:latin typeface="+mn-ea"/>
            </a:endParaRPr>
          </a:p>
          <a:p>
            <a:r>
              <a:rPr lang="zh-CN" altLang="en-US" sz="2400" b="1" dirty="0">
                <a:latin typeface="+mn-ea"/>
              </a:rPr>
              <a:t>四、</a:t>
            </a:r>
            <a:r>
              <a:rPr lang="zh-CN" altLang="zh-CN" sz="2400" b="1" dirty="0">
                <a:solidFill>
                  <a:srgbClr val="000000"/>
                </a:solidFill>
                <a:effectLst/>
                <a:latin typeface="+mn-ea"/>
                <a:cs typeface="宋体" panose="02010600030101010101" pitchFamily="2" charset="-122"/>
              </a:rPr>
              <a:t>调查方法</a:t>
            </a:r>
            <a:endParaRPr lang="zh-CN" altLang="zh-CN" sz="2400" b="1" dirty="0">
              <a:solidFill>
                <a:srgbClr val="000000"/>
              </a:solidFill>
              <a:effectLst/>
              <a:latin typeface="+mn-ea"/>
              <a:cs typeface="宋体" panose="02010600030101010101" pitchFamily="2" charset="-122"/>
            </a:endParaRPr>
          </a:p>
          <a:p>
            <a:r>
              <a:rPr lang="zh-CN" altLang="en-US" sz="2400" b="1" dirty="0">
                <a:solidFill>
                  <a:srgbClr val="000000"/>
                </a:solidFill>
                <a:latin typeface="+mn-ea"/>
                <a:cs typeface="宋体" panose="02010600030101010101" pitchFamily="2" charset="-122"/>
              </a:rPr>
              <a:t>五、</a:t>
            </a:r>
            <a:r>
              <a:rPr lang="zh-CN" altLang="zh-CN" sz="2400" b="1" dirty="0">
                <a:solidFill>
                  <a:srgbClr val="000000"/>
                </a:solidFill>
                <a:effectLst/>
                <a:latin typeface="+mn-ea"/>
                <a:cs typeface="宋体" panose="02010600030101010101" pitchFamily="2" charset="-122"/>
              </a:rPr>
              <a:t>调查的过程</a:t>
            </a:r>
            <a:endParaRPr lang="zh-CN" altLang="zh-CN" sz="2400" b="1" dirty="0">
              <a:solidFill>
                <a:srgbClr val="000000"/>
              </a:solidFill>
              <a:effectLst/>
              <a:latin typeface="+mn-ea"/>
              <a:cs typeface="宋体" panose="02010600030101010101" pitchFamily="2" charset="-122"/>
            </a:endParaRPr>
          </a:p>
          <a:p>
            <a:r>
              <a:rPr lang="zh-CN" altLang="zh-CN" sz="2400" b="1" dirty="0">
                <a:solidFill>
                  <a:srgbClr val="000000"/>
                </a:solidFill>
                <a:effectLst/>
                <a:latin typeface="+mn-ea"/>
                <a:cs typeface="宋体" panose="02010600030101010101" pitchFamily="2" charset="-122"/>
              </a:rPr>
              <a:t>六、调查报告和分析</a:t>
            </a:r>
            <a:endParaRPr lang="zh-CN" altLang="zh-CN" sz="2400" b="1" dirty="0">
              <a:solidFill>
                <a:srgbClr val="000000"/>
              </a:solidFill>
              <a:effectLst/>
              <a:latin typeface="+mn-ea"/>
              <a:cs typeface="宋体" panose="02010600030101010101" pitchFamily="2" charset="-122"/>
            </a:endParaRPr>
          </a:p>
          <a:p>
            <a:r>
              <a:rPr lang="zh-CN" altLang="zh-CN" sz="2400" b="1" dirty="0">
                <a:solidFill>
                  <a:srgbClr val="000000"/>
                </a:solidFill>
                <a:effectLst/>
                <a:latin typeface="+mn-ea"/>
                <a:cs typeface="宋体" panose="02010600030101010101" pitchFamily="2" charset="-122"/>
              </a:rPr>
              <a:t>七、总结与展望</a:t>
            </a:r>
            <a:endParaRPr lang="zh-CN" altLang="zh-CN" sz="2400" b="1" dirty="0">
              <a:solidFill>
                <a:srgbClr val="000000"/>
              </a:solidFill>
              <a:effectLst/>
              <a:latin typeface="+mn-ea"/>
              <a:cs typeface="宋体" panose="0201060003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1"/>
            </p:custDataLst>
          </p:nvPr>
        </p:nvSpPr>
        <p:spPr>
          <a:xfrm>
            <a:off x="608400" y="608400"/>
            <a:ext cx="10969200" cy="705600"/>
          </a:xfrm>
        </p:spPr>
        <p:txBody>
          <a:bodyPr/>
          <a:lstStyle/>
          <a:p>
            <a:r>
              <a:rPr lang="zh-CN" altLang="en-US"/>
              <a:t>一、摘要</a:t>
            </a:r>
            <a:endParaRPr lang="zh-CN" altLang="en-US"/>
          </a:p>
        </p:txBody>
      </p:sp>
      <p:sp>
        <p:nvSpPr>
          <p:cNvPr id="16" name="矩形: 圆角 9"/>
          <p:cNvSpPr/>
          <p:nvPr>
            <p:custDataLst>
              <p:tags r:id="rId2"/>
            </p:custDataLst>
          </p:nvPr>
        </p:nvSpPr>
        <p:spPr>
          <a:xfrm>
            <a:off x="2186622" y="1678940"/>
            <a:ext cx="2947035" cy="2179955"/>
          </a:xfrm>
          <a:custGeom>
            <a:avLst/>
            <a:gdLst>
              <a:gd name="connsiteX0" fmla="*/ 0 w 1086416"/>
              <a:gd name="connsiteY0" fmla="*/ 119051 h 714292"/>
              <a:gd name="connsiteX1" fmla="*/ 119051 w 1086416"/>
              <a:gd name="connsiteY1" fmla="*/ 0 h 714292"/>
              <a:gd name="connsiteX2" fmla="*/ 967365 w 1086416"/>
              <a:gd name="connsiteY2" fmla="*/ 0 h 714292"/>
              <a:gd name="connsiteX3" fmla="*/ 1086416 w 1086416"/>
              <a:gd name="connsiteY3" fmla="*/ 119051 h 714292"/>
              <a:gd name="connsiteX4" fmla="*/ 1086416 w 1086416"/>
              <a:gd name="connsiteY4" fmla="*/ 595241 h 714292"/>
              <a:gd name="connsiteX5" fmla="*/ 967365 w 1086416"/>
              <a:gd name="connsiteY5" fmla="*/ 714292 h 714292"/>
              <a:gd name="connsiteX6" fmla="*/ 119051 w 1086416"/>
              <a:gd name="connsiteY6" fmla="*/ 714292 h 714292"/>
              <a:gd name="connsiteX7" fmla="*/ 0 w 1086416"/>
              <a:gd name="connsiteY7" fmla="*/ 595241 h 714292"/>
              <a:gd name="connsiteX8" fmla="*/ 0 w 1086416"/>
              <a:gd name="connsiteY8" fmla="*/ 119051 h 714292"/>
              <a:gd name="connsiteX0-1" fmla="*/ 0 w 1086416"/>
              <a:gd name="connsiteY0-2" fmla="*/ 595241 h 714292"/>
              <a:gd name="connsiteX1-3" fmla="*/ 119051 w 1086416"/>
              <a:gd name="connsiteY1-4" fmla="*/ 0 h 714292"/>
              <a:gd name="connsiteX2-5" fmla="*/ 967365 w 1086416"/>
              <a:gd name="connsiteY2-6" fmla="*/ 0 h 714292"/>
              <a:gd name="connsiteX3-7" fmla="*/ 1086416 w 1086416"/>
              <a:gd name="connsiteY3-8" fmla="*/ 119051 h 714292"/>
              <a:gd name="connsiteX4-9" fmla="*/ 1086416 w 1086416"/>
              <a:gd name="connsiteY4-10" fmla="*/ 595241 h 714292"/>
              <a:gd name="connsiteX5-11" fmla="*/ 967365 w 1086416"/>
              <a:gd name="connsiteY5-12" fmla="*/ 714292 h 714292"/>
              <a:gd name="connsiteX6-13" fmla="*/ 119051 w 1086416"/>
              <a:gd name="connsiteY6-14" fmla="*/ 714292 h 714292"/>
              <a:gd name="connsiteX7-15" fmla="*/ 0 w 1086416"/>
              <a:gd name="connsiteY7-16" fmla="*/ 595241 h 714292"/>
              <a:gd name="connsiteX0-17" fmla="*/ 0 w 2987643"/>
              <a:gd name="connsiteY0-18" fmla="*/ 2080009 h 2082206"/>
              <a:gd name="connsiteX1-19" fmla="*/ 2020278 w 2987643"/>
              <a:gd name="connsiteY1-20" fmla="*/ 0 h 2082206"/>
              <a:gd name="connsiteX2-21" fmla="*/ 2868592 w 2987643"/>
              <a:gd name="connsiteY2-22" fmla="*/ 0 h 2082206"/>
              <a:gd name="connsiteX3-23" fmla="*/ 2987643 w 2987643"/>
              <a:gd name="connsiteY3-24" fmla="*/ 119051 h 2082206"/>
              <a:gd name="connsiteX4-25" fmla="*/ 2987643 w 2987643"/>
              <a:gd name="connsiteY4-26" fmla="*/ 595241 h 2082206"/>
              <a:gd name="connsiteX5-27" fmla="*/ 2868592 w 2987643"/>
              <a:gd name="connsiteY5-28" fmla="*/ 714292 h 2082206"/>
              <a:gd name="connsiteX6-29" fmla="*/ 2020278 w 2987643"/>
              <a:gd name="connsiteY6-30" fmla="*/ 714292 h 2082206"/>
              <a:gd name="connsiteX7-31" fmla="*/ 0 w 2987643"/>
              <a:gd name="connsiteY7-32" fmla="*/ 2080009 h 2082206"/>
              <a:gd name="connsiteX0-33" fmla="*/ 3 w 2987646"/>
              <a:gd name="connsiteY0-34" fmla="*/ 2080009 h 2080017"/>
              <a:gd name="connsiteX1-35" fmla="*/ 2020281 w 2987646"/>
              <a:gd name="connsiteY1-36" fmla="*/ 0 h 2080017"/>
              <a:gd name="connsiteX2-37" fmla="*/ 2868595 w 2987646"/>
              <a:gd name="connsiteY2-38" fmla="*/ 0 h 2080017"/>
              <a:gd name="connsiteX3-39" fmla="*/ 2987646 w 2987646"/>
              <a:gd name="connsiteY3-40" fmla="*/ 119051 h 2080017"/>
              <a:gd name="connsiteX4-41" fmla="*/ 2987646 w 2987646"/>
              <a:gd name="connsiteY4-42" fmla="*/ 595241 h 2080017"/>
              <a:gd name="connsiteX5-43" fmla="*/ 2868595 w 2987646"/>
              <a:gd name="connsiteY5-44" fmla="*/ 714292 h 2080017"/>
              <a:gd name="connsiteX6-45" fmla="*/ 2020281 w 2987646"/>
              <a:gd name="connsiteY6-46" fmla="*/ 714292 h 2080017"/>
              <a:gd name="connsiteX7-47" fmla="*/ 3 w 2987646"/>
              <a:gd name="connsiteY7-48" fmla="*/ 2080009 h 2080017"/>
              <a:gd name="connsiteX0-49" fmla="*/ 4 w 2985265"/>
              <a:gd name="connsiteY0-50" fmla="*/ 2170497 h 2170504"/>
              <a:gd name="connsiteX1-51" fmla="*/ 2017900 w 2985265"/>
              <a:gd name="connsiteY1-52" fmla="*/ 0 h 2170504"/>
              <a:gd name="connsiteX2-53" fmla="*/ 2866214 w 2985265"/>
              <a:gd name="connsiteY2-54" fmla="*/ 0 h 2170504"/>
              <a:gd name="connsiteX3-55" fmla="*/ 2985265 w 2985265"/>
              <a:gd name="connsiteY3-56" fmla="*/ 119051 h 2170504"/>
              <a:gd name="connsiteX4-57" fmla="*/ 2985265 w 2985265"/>
              <a:gd name="connsiteY4-58" fmla="*/ 595241 h 2170504"/>
              <a:gd name="connsiteX5-59" fmla="*/ 2866214 w 2985265"/>
              <a:gd name="connsiteY5-60" fmla="*/ 714292 h 2170504"/>
              <a:gd name="connsiteX6-61" fmla="*/ 2017900 w 2985265"/>
              <a:gd name="connsiteY6-62" fmla="*/ 714292 h 2170504"/>
              <a:gd name="connsiteX7-63" fmla="*/ 4 w 2985265"/>
              <a:gd name="connsiteY7-64" fmla="*/ 2170497 h 2170504"/>
              <a:gd name="connsiteX0-65" fmla="*/ 4 w 2968597"/>
              <a:gd name="connsiteY0-66" fmla="*/ 2384809 h 2384815"/>
              <a:gd name="connsiteX1-67" fmla="*/ 2001232 w 2968597"/>
              <a:gd name="connsiteY1-68" fmla="*/ 0 h 2384815"/>
              <a:gd name="connsiteX2-69" fmla="*/ 2849546 w 2968597"/>
              <a:gd name="connsiteY2-70" fmla="*/ 0 h 2384815"/>
              <a:gd name="connsiteX3-71" fmla="*/ 2968597 w 2968597"/>
              <a:gd name="connsiteY3-72" fmla="*/ 119051 h 2384815"/>
              <a:gd name="connsiteX4-73" fmla="*/ 2968597 w 2968597"/>
              <a:gd name="connsiteY4-74" fmla="*/ 595241 h 2384815"/>
              <a:gd name="connsiteX5-75" fmla="*/ 2849546 w 2968597"/>
              <a:gd name="connsiteY5-76" fmla="*/ 714292 h 2384815"/>
              <a:gd name="connsiteX6-77" fmla="*/ 2001232 w 2968597"/>
              <a:gd name="connsiteY6-78" fmla="*/ 714292 h 2384815"/>
              <a:gd name="connsiteX7-79" fmla="*/ 4 w 2968597"/>
              <a:gd name="connsiteY7-80" fmla="*/ 2384809 h 2384815"/>
              <a:gd name="connsiteX0-81" fmla="*/ 4 w 2947166"/>
              <a:gd name="connsiteY0-82" fmla="*/ 2180022 h 2180029"/>
              <a:gd name="connsiteX1-83" fmla="*/ 1979801 w 2947166"/>
              <a:gd name="connsiteY1-84" fmla="*/ 0 h 2180029"/>
              <a:gd name="connsiteX2-85" fmla="*/ 2828115 w 2947166"/>
              <a:gd name="connsiteY2-86" fmla="*/ 0 h 2180029"/>
              <a:gd name="connsiteX3-87" fmla="*/ 2947166 w 2947166"/>
              <a:gd name="connsiteY3-88" fmla="*/ 119051 h 2180029"/>
              <a:gd name="connsiteX4-89" fmla="*/ 2947166 w 2947166"/>
              <a:gd name="connsiteY4-90" fmla="*/ 595241 h 2180029"/>
              <a:gd name="connsiteX5-91" fmla="*/ 2828115 w 2947166"/>
              <a:gd name="connsiteY5-92" fmla="*/ 714292 h 2180029"/>
              <a:gd name="connsiteX6-93" fmla="*/ 1979801 w 2947166"/>
              <a:gd name="connsiteY6-94" fmla="*/ 714292 h 2180029"/>
              <a:gd name="connsiteX7-95" fmla="*/ 4 w 2947166"/>
              <a:gd name="connsiteY7-96" fmla="*/ 2180022 h 218002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947166" h="2180029">
                <a:moveTo>
                  <a:pt x="4" y="2180022"/>
                </a:moveTo>
                <a:cubicBezTo>
                  <a:pt x="-2377" y="2176185"/>
                  <a:pt x="1306375" y="693336"/>
                  <a:pt x="1979801" y="0"/>
                </a:cubicBezTo>
                <a:lnTo>
                  <a:pt x="2828115" y="0"/>
                </a:lnTo>
                <a:cubicBezTo>
                  <a:pt x="2893865" y="0"/>
                  <a:pt x="2947166" y="53301"/>
                  <a:pt x="2947166" y="119051"/>
                </a:cubicBezTo>
                <a:lnTo>
                  <a:pt x="2947166" y="595241"/>
                </a:lnTo>
                <a:cubicBezTo>
                  <a:pt x="2947166" y="660991"/>
                  <a:pt x="2893865" y="714292"/>
                  <a:pt x="2828115" y="714292"/>
                </a:cubicBezTo>
                <a:lnTo>
                  <a:pt x="1979801" y="714292"/>
                </a:lnTo>
                <a:cubicBezTo>
                  <a:pt x="1914051" y="714292"/>
                  <a:pt x="2385" y="2183859"/>
                  <a:pt x="4" y="218002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1"/>
              </a:solidFill>
            </a:endParaRPr>
          </a:p>
        </p:txBody>
      </p:sp>
      <p:sp>
        <p:nvSpPr>
          <p:cNvPr id="17" name="任意多边形: 形状 43"/>
          <p:cNvSpPr/>
          <p:nvPr>
            <p:custDataLst>
              <p:tags r:id="rId3"/>
            </p:custDataLst>
          </p:nvPr>
        </p:nvSpPr>
        <p:spPr>
          <a:xfrm>
            <a:off x="2170112" y="3566795"/>
            <a:ext cx="2963545" cy="714375"/>
          </a:xfrm>
          <a:custGeom>
            <a:avLst/>
            <a:gdLst>
              <a:gd name="connsiteX0" fmla="*/ 2020280 w 2987645"/>
              <a:gd name="connsiteY0" fmla="*/ 0 h 714292"/>
              <a:gd name="connsiteX1" fmla="*/ 2868594 w 2987645"/>
              <a:gd name="connsiteY1" fmla="*/ 0 h 714292"/>
              <a:gd name="connsiteX2" fmla="*/ 2987645 w 2987645"/>
              <a:gd name="connsiteY2" fmla="*/ 119051 h 714292"/>
              <a:gd name="connsiteX3" fmla="*/ 2987645 w 2987645"/>
              <a:gd name="connsiteY3" fmla="*/ 595241 h 714292"/>
              <a:gd name="connsiteX4" fmla="*/ 2868594 w 2987645"/>
              <a:gd name="connsiteY4" fmla="*/ 714292 h 714292"/>
              <a:gd name="connsiteX5" fmla="*/ 2020280 w 2987645"/>
              <a:gd name="connsiteY5" fmla="*/ 714292 h 714292"/>
              <a:gd name="connsiteX6" fmla="*/ 1901229 w 2987645"/>
              <a:gd name="connsiteY6" fmla="*/ 595241 h 714292"/>
              <a:gd name="connsiteX7" fmla="*/ 1901229 w 2987645"/>
              <a:gd name="connsiteY7" fmla="*/ 576960 h 714292"/>
              <a:gd name="connsiteX8" fmla="*/ 0 w 2987645"/>
              <a:gd name="connsiteY8" fmla="*/ 357146 h 714292"/>
              <a:gd name="connsiteX9" fmla="*/ 1901229 w 2987645"/>
              <a:gd name="connsiteY9" fmla="*/ 137332 h 714292"/>
              <a:gd name="connsiteX10" fmla="*/ 1901229 w 2987645"/>
              <a:gd name="connsiteY10" fmla="*/ 119051 h 714292"/>
              <a:gd name="connsiteX11" fmla="*/ 2020280 w 2987645"/>
              <a:gd name="connsiteY11" fmla="*/ 0 h 714292"/>
              <a:gd name="connsiteX0-1" fmla="*/ 2020280 w 2987645"/>
              <a:gd name="connsiteY0-2" fmla="*/ 0 h 714292"/>
              <a:gd name="connsiteX1-3" fmla="*/ 2868594 w 2987645"/>
              <a:gd name="connsiteY1-4" fmla="*/ 0 h 714292"/>
              <a:gd name="connsiteX2-5" fmla="*/ 2987645 w 2987645"/>
              <a:gd name="connsiteY2-6" fmla="*/ 119051 h 714292"/>
              <a:gd name="connsiteX3-7" fmla="*/ 2987645 w 2987645"/>
              <a:gd name="connsiteY3-8" fmla="*/ 595241 h 714292"/>
              <a:gd name="connsiteX4-9" fmla="*/ 2868594 w 2987645"/>
              <a:gd name="connsiteY4-10" fmla="*/ 714292 h 714292"/>
              <a:gd name="connsiteX5-11" fmla="*/ 2020280 w 2987645"/>
              <a:gd name="connsiteY5-12" fmla="*/ 714292 h 714292"/>
              <a:gd name="connsiteX6-13" fmla="*/ 1901229 w 2987645"/>
              <a:gd name="connsiteY6-14" fmla="*/ 595241 h 714292"/>
              <a:gd name="connsiteX7-15" fmla="*/ 1901229 w 2987645"/>
              <a:gd name="connsiteY7-16" fmla="*/ 576960 h 714292"/>
              <a:gd name="connsiteX8-17" fmla="*/ 0 w 2987645"/>
              <a:gd name="connsiteY8-18" fmla="*/ 357146 h 714292"/>
              <a:gd name="connsiteX9-19" fmla="*/ 1901229 w 2987645"/>
              <a:gd name="connsiteY9-20" fmla="*/ 137332 h 714292"/>
              <a:gd name="connsiteX10-21" fmla="*/ 2020280 w 2987645"/>
              <a:gd name="connsiteY10-22" fmla="*/ 0 h 714292"/>
              <a:gd name="connsiteX0-23" fmla="*/ 2020280 w 2987645"/>
              <a:gd name="connsiteY0-24" fmla="*/ 0 h 714292"/>
              <a:gd name="connsiteX1-25" fmla="*/ 2868594 w 2987645"/>
              <a:gd name="connsiteY1-26" fmla="*/ 0 h 714292"/>
              <a:gd name="connsiteX2-27" fmla="*/ 2987645 w 2987645"/>
              <a:gd name="connsiteY2-28" fmla="*/ 119051 h 714292"/>
              <a:gd name="connsiteX3-29" fmla="*/ 2987645 w 2987645"/>
              <a:gd name="connsiteY3-30" fmla="*/ 595241 h 714292"/>
              <a:gd name="connsiteX4-31" fmla="*/ 2868594 w 2987645"/>
              <a:gd name="connsiteY4-32" fmla="*/ 714292 h 714292"/>
              <a:gd name="connsiteX5-33" fmla="*/ 2020280 w 2987645"/>
              <a:gd name="connsiteY5-34" fmla="*/ 714292 h 714292"/>
              <a:gd name="connsiteX6-35" fmla="*/ 1901229 w 2987645"/>
              <a:gd name="connsiteY6-36" fmla="*/ 576960 h 714292"/>
              <a:gd name="connsiteX7-37" fmla="*/ 0 w 2987645"/>
              <a:gd name="connsiteY7-38" fmla="*/ 357146 h 714292"/>
              <a:gd name="connsiteX8-39" fmla="*/ 1901229 w 2987645"/>
              <a:gd name="connsiteY8-40" fmla="*/ 137332 h 714292"/>
              <a:gd name="connsiteX9-41" fmla="*/ 2020280 w 2987645"/>
              <a:gd name="connsiteY9-42" fmla="*/ 0 h 714292"/>
              <a:gd name="connsiteX0-43" fmla="*/ 2020280 w 2987645"/>
              <a:gd name="connsiteY0-44" fmla="*/ 0 h 714292"/>
              <a:gd name="connsiteX1-45" fmla="*/ 2868594 w 2987645"/>
              <a:gd name="connsiteY1-46" fmla="*/ 0 h 714292"/>
              <a:gd name="connsiteX2-47" fmla="*/ 2987645 w 2987645"/>
              <a:gd name="connsiteY2-48" fmla="*/ 119051 h 714292"/>
              <a:gd name="connsiteX3-49" fmla="*/ 2987645 w 2987645"/>
              <a:gd name="connsiteY3-50" fmla="*/ 595241 h 714292"/>
              <a:gd name="connsiteX4-51" fmla="*/ 2868594 w 2987645"/>
              <a:gd name="connsiteY4-52" fmla="*/ 714292 h 714292"/>
              <a:gd name="connsiteX5-53" fmla="*/ 2020280 w 2987645"/>
              <a:gd name="connsiteY5-54" fmla="*/ 714292 h 714292"/>
              <a:gd name="connsiteX6-55" fmla="*/ 1901229 w 2987645"/>
              <a:gd name="connsiteY6-56" fmla="*/ 576960 h 714292"/>
              <a:gd name="connsiteX7-57" fmla="*/ 0 w 2987645"/>
              <a:gd name="connsiteY7-58" fmla="*/ 357146 h 714292"/>
              <a:gd name="connsiteX8-59" fmla="*/ 1901229 w 2987645"/>
              <a:gd name="connsiteY8-60" fmla="*/ 137332 h 714292"/>
              <a:gd name="connsiteX9-61" fmla="*/ 2020280 w 2987645"/>
              <a:gd name="connsiteY9-62" fmla="*/ 0 h 714292"/>
              <a:gd name="connsiteX0-63" fmla="*/ 2020280 w 2987645"/>
              <a:gd name="connsiteY0-64" fmla="*/ 0 h 714296"/>
              <a:gd name="connsiteX1-65" fmla="*/ 2868594 w 2987645"/>
              <a:gd name="connsiteY1-66" fmla="*/ 0 h 714296"/>
              <a:gd name="connsiteX2-67" fmla="*/ 2987645 w 2987645"/>
              <a:gd name="connsiteY2-68" fmla="*/ 119051 h 714296"/>
              <a:gd name="connsiteX3-69" fmla="*/ 2987645 w 2987645"/>
              <a:gd name="connsiteY3-70" fmla="*/ 595241 h 714296"/>
              <a:gd name="connsiteX4-71" fmla="*/ 2868594 w 2987645"/>
              <a:gd name="connsiteY4-72" fmla="*/ 714292 h 714296"/>
              <a:gd name="connsiteX5-73" fmla="*/ 2020280 w 2987645"/>
              <a:gd name="connsiteY5-74" fmla="*/ 714292 h 714296"/>
              <a:gd name="connsiteX6-75" fmla="*/ 1901229 w 2987645"/>
              <a:gd name="connsiteY6-76" fmla="*/ 576960 h 714296"/>
              <a:gd name="connsiteX7-77" fmla="*/ 0 w 2987645"/>
              <a:gd name="connsiteY7-78" fmla="*/ 357146 h 714296"/>
              <a:gd name="connsiteX8-79" fmla="*/ 1901229 w 2987645"/>
              <a:gd name="connsiteY8-80" fmla="*/ 137332 h 714296"/>
              <a:gd name="connsiteX9-81" fmla="*/ 2020280 w 2987645"/>
              <a:gd name="connsiteY9-82" fmla="*/ 0 h 714296"/>
              <a:gd name="connsiteX0-83" fmla="*/ 2020280 w 2987645"/>
              <a:gd name="connsiteY0-84" fmla="*/ 0 h 714296"/>
              <a:gd name="connsiteX1-85" fmla="*/ 2868594 w 2987645"/>
              <a:gd name="connsiteY1-86" fmla="*/ 0 h 714296"/>
              <a:gd name="connsiteX2-87" fmla="*/ 2987645 w 2987645"/>
              <a:gd name="connsiteY2-88" fmla="*/ 119051 h 714296"/>
              <a:gd name="connsiteX3-89" fmla="*/ 2987645 w 2987645"/>
              <a:gd name="connsiteY3-90" fmla="*/ 595241 h 714296"/>
              <a:gd name="connsiteX4-91" fmla="*/ 2868594 w 2987645"/>
              <a:gd name="connsiteY4-92" fmla="*/ 714292 h 714296"/>
              <a:gd name="connsiteX5-93" fmla="*/ 2020280 w 2987645"/>
              <a:gd name="connsiteY5-94" fmla="*/ 714292 h 714296"/>
              <a:gd name="connsiteX6-95" fmla="*/ 1901229 w 2987645"/>
              <a:gd name="connsiteY6-96" fmla="*/ 576960 h 714296"/>
              <a:gd name="connsiteX7-97" fmla="*/ 0 w 2987645"/>
              <a:gd name="connsiteY7-98" fmla="*/ 357146 h 714296"/>
              <a:gd name="connsiteX8-99" fmla="*/ 1901229 w 2987645"/>
              <a:gd name="connsiteY8-100" fmla="*/ 137332 h 714296"/>
              <a:gd name="connsiteX9-101" fmla="*/ 2020280 w 2987645"/>
              <a:gd name="connsiteY9-102" fmla="*/ 0 h 714296"/>
              <a:gd name="connsiteX0-103" fmla="*/ 1918680 w 2886045"/>
              <a:gd name="connsiteY0-104" fmla="*/ 0 h 714300"/>
              <a:gd name="connsiteX1-105" fmla="*/ 2766994 w 2886045"/>
              <a:gd name="connsiteY1-106" fmla="*/ 0 h 714300"/>
              <a:gd name="connsiteX2-107" fmla="*/ 2886045 w 2886045"/>
              <a:gd name="connsiteY2-108" fmla="*/ 119051 h 714300"/>
              <a:gd name="connsiteX3-109" fmla="*/ 2886045 w 2886045"/>
              <a:gd name="connsiteY3-110" fmla="*/ 595241 h 714300"/>
              <a:gd name="connsiteX4-111" fmla="*/ 2766994 w 2886045"/>
              <a:gd name="connsiteY4-112" fmla="*/ 714292 h 714300"/>
              <a:gd name="connsiteX5-113" fmla="*/ 1918680 w 2886045"/>
              <a:gd name="connsiteY5-114" fmla="*/ 714292 h 714300"/>
              <a:gd name="connsiteX6-115" fmla="*/ 1799629 w 2886045"/>
              <a:gd name="connsiteY6-116" fmla="*/ 576960 h 714300"/>
              <a:gd name="connsiteX7-117" fmla="*/ 0 w 2886045"/>
              <a:gd name="connsiteY7-118" fmla="*/ 357146 h 714300"/>
              <a:gd name="connsiteX8-119" fmla="*/ 1799629 w 2886045"/>
              <a:gd name="connsiteY8-120" fmla="*/ 137332 h 714300"/>
              <a:gd name="connsiteX9-121" fmla="*/ 1918680 w 2886045"/>
              <a:gd name="connsiteY9-122" fmla="*/ 0 h 714300"/>
              <a:gd name="connsiteX0-123" fmla="*/ 2001230 w 2968595"/>
              <a:gd name="connsiteY0-124" fmla="*/ 0 h 714300"/>
              <a:gd name="connsiteX1-125" fmla="*/ 2849544 w 2968595"/>
              <a:gd name="connsiteY1-126" fmla="*/ 0 h 714300"/>
              <a:gd name="connsiteX2-127" fmla="*/ 2968595 w 2968595"/>
              <a:gd name="connsiteY2-128" fmla="*/ 119051 h 714300"/>
              <a:gd name="connsiteX3-129" fmla="*/ 2968595 w 2968595"/>
              <a:gd name="connsiteY3-130" fmla="*/ 595241 h 714300"/>
              <a:gd name="connsiteX4-131" fmla="*/ 2849544 w 2968595"/>
              <a:gd name="connsiteY4-132" fmla="*/ 714292 h 714300"/>
              <a:gd name="connsiteX5-133" fmla="*/ 2001230 w 2968595"/>
              <a:gd name="connsiteY5-134" fmla="*/ 714292 h 714300"/>
              <a:gd name="connsiteX6-135" fmla="*/ 1882179 w 2968595"/>
              <a:gd name="connsiteY6-136" fmla="*/ 576960 h 714300"/>
              <a:gd name="connsiteX7-137" fmla="*/ 0 w 2968595"/>
              <a:gd name="connsiteY7-138" fmla="*/ 357146 h 714300"/>
              <a:gd name="connsiteX8-139" fmla="*/ 1882179 w 2968595"/>
              <a:gd name="connsiteY8-140" fmla="*/ 137332 h 714300"/>
              <a:gd name="connsiteX9-141" fmla="*/ 2001230 w 2968595"/>
              <a:gd name="connsiteY9-142" fmla="*/ 0 h 714300"/>
              <a:gd name="connsiteX0-143" fmla="*/ 1982180 w 2949545"/>
              <a:gd name="connsiteY0-144" fmla="*/ 0 h 714300"/>
              <a:gd name="connsiteX1-145" fmla="*/ 2830494 w 2949545"/>
              <a:gd name="connsiteY1-146" fmla="*/ 0 h 714300"/>
              <a:gd name="connsiteX2-147" fmla="*/ 2949545 w 2949545"/>
              <a:gd name="connsiteY2-148" fmla="*/ 119051 h 714300"/>
              <a:gd name="connsiteX3-149" fmla="*/ 2949545 w 2949545"/>
              <a:gd name="connsiteY3-150" fmla="*/ 595241 h 714300"/>
              <a:gd name="connsiteX4-151" fmla="*/ 2830494 w 2949545"/>
              <a:gd name="connsiteY4-152" fmla="*/ 714292 h 714300"/>
              <a:gd name="connsiteX5-153" fmla="*/ 1982180 w 2949545"/>
              <a:gd name="connsiteY5-154" fmla="*/ 714292 h 714300"/>
              <a:gd name="connsiteX6-155" fmla="*/ 1863129 w 2949545"/>
              <a:gd name="connsiteY6-156" fmla="*/ 576960 h 714300"/>
              <a:gd name="connsiteX7-157" fmla="*/ 0 w 2949545"/>
              <a:gd name="connsiteY7-158" fmla="*/ 357146 h 714300"/>
              <a:gd name="connsiteX8-159" fmla="*/ 1863129 w 2949545"/>
              <a:gd name="connsiteY8-160" fmla="*/ 137332 h 714300"/>
              <a:gd name="connsiteX9-161" fmla="*/ 1982180 w 2949545"/>
              <a:gd name="connsiteY9-162" fmla="*/ 0 h 714300"/>
              <a:gd name="connsiteX0-163" fmla="*/ 1982180 w 2949545"/>
              <a:gd name="connsiteY0-164" fmla="*/ 0 h 714296"/>
              <a:gd name="connsiteX1-165" fmla="*/ 2830494 w 2949545"/>
              <a:gd name="connsiteY1-166" fmla="*/ 0 h 714296"/>
              <a:gd name="connsiteX2-167" fmla="*/ 2949545 w 2949545"/>
              <a:gd name="connsiteY2-168" fmla="*/ 119051 h 714296"/>
              <a:gd name="connsiteX3-169" fmla="*/ 2949545 w 2949545"/>
              <a:gd name="connsiteY3-170" fmla="*/ 595241 h 714296"/>
              <a:gd name="connsiteX4-171" fmla="*/ 2830494 w 2949545"/>
              <a:gd name="connsiteY4-172" fmla="*/ 714292 h 714296"/>
              <a:gd name="connsiteX5-173" fmla="*/ 1982180 w 2949545"/>
              <a:gd name="connsiteY5-174" fmla="*/ 714292 h 714296"/>
              <a:gd name="connsiteX6-175" fmla="*/ 1863129 w 2949545"/>
              <a:gd name="connsiteY6-176" fmla="*/ 576960 h 714296"/>
              <a:gd name="connsiteX7-177" fmla="*/ 0 w 2949545"/>
              <a:gd name="connsiteY7-178" fmla="*/ 357146 h 714296"/>
              <a:gd name="connsiteX8-179" fmla="*/ 1863129 w 2949545"/>
              <a:gd name="connsiteY8-180" fmla="*/ 137332 h 714296"/>
              <a:gd name="connsiteX9-181" fmla="*/ 1982180 w 2949545"/>
              <a:gd name="connsiteY9-182" fmla="*/ 0 h 714296"/>
              <a:gd name="connsiteX0-183" fmla="*/ 2010755 w 2978120"/>
              <a:gd name="connsiteY0-184" fmla="*/ 0 h 714300"/>
              <a:gd name="connsiteX1-185" fmla="*/ 2859069 w 2978120"/>
              <a:gd name="connsiteY1-186" fmla="*/ 0 h 714300"/>
              <a:gd name="connsiteX2-187" fmla="*/ 2978120 w 2978120"/>
              <a:gd name="connsiteY2-188" fmla="*/ 119051 h 714300"/>
              <a:gd name="connsiteX3-189" fmla="*/ 2978120 w 2978120"/>
              <a:gd name="connsiteY3-190" fmla="*/ 595241 h 714300"/>
              <a:gd name="connsiteX4-191" fmla="*/ 2859069 w 2978120"/>
              <a:gd name="connsiteY4-192" fmla="*/ 714292 h 714300"/>
              <a:gd name="connsiteX5-193" fmla="*/ 2010755 w 2978120"/>
              <a:gd name="connsiteY5-194" fmla="*/ 714292 h 714300"/>
              <a:gd name="connsiteX6-195" fmla="*/ 1891704 w 2978120"/>
              <a:gd name="connsiteY6-196" fmla="*/ 576960 h 714300"/>
              <a:gd name="connsiteX7-197" fmla="*/ 0 w 2978120"/>
              <a:gd name="connsiteY7-198" fmla="*/ 357146 h 714300"/>
              <a:gd name="connsiteX8-199" fmla="*/ 1891704 w 2978120"/>
              <a:gd name="connsiteY8-200" fmla="*/ 137332 h 714300"/>
              <a:gd name="connsiteX9-201" fmla="*/ 2010755 w 2978120"/>
              <a:gd name="connsiteY9-202" fmla="*/ 0 h 714300"/>
              <a:gd name="connsiteX0-203" fmla="*/ 2010755 w 2978120"/>
              <a:gd name="connsiteY0-204" fmla="*/ 0 h 714296"/>
              <a:gd name="connsiteX1-205" fmla="*/ 2859069 w 2978120"/>
              <a:gd name="connsiteY1-206" fmla="*/ 0 h 714296"/>
              <a:gd name="connsiteX2-207" fmla="*/ 2978120 w 2978120"/>
              <a:gd name="connsiteY2-208" fmla="*/ 119051 h 714296"/>
              <a:gd name="connsiteX3-209" fmla="*/ 2978120 w 2978120"/>
              <a:gd name="connsiteY3-210" fmla="*/ 595241 h 714296"/>
              <a:gd name="connsiteX4-211" fmla="*/ 2859069 w 2978120"/>
              <a:gd name="connsiteY4-212" fmla="*/ 714292 h 714296"/>
              <a:gd name="connsiteX5-213" fmla="*/ 2010755 w 2978120"/>
              <a:gd name="connsiteY5-214" fmla="*/ 714292 h 714296"/>
              <a:gd name="connsiteX6-215" fmla="*/ 1891704 w 2978120"/>
              <a:gd name="connsiteY6-216" fmla="*/ 576960 h 714296"/>
              <a:gd name="connsiteX7-217" fmla="*/ 0 w 2978120"/>
              <a:gd name="connsiteY7-218" fmla="*/ 357146 h 714296"/>
              <a:gd name="connsiteX8-219" fmla="*/ 1891704 w 2978120"/>
              <a:gd name="connsiteY8-220" fmla="*/ 137332 h 714296"/>
              <a:gd name="connsiteX9-221" fmla="*/ 2010755 w 2978120"/>
              <a:gd name="connsiteY9-222" fmla="*/ 0 h 714296"/>
              <a:gd name="connsiteX0-223" fmla="*/ 1996468 w 2963833"/>
              <a:gd name="connsiteY0-224" fmla="*/ 0 h 714300"/>
              <a:gd name="connsiteX1-225" fmla="*/ 2844782 w 2963833"/>
              <a:gd name="connsiteY1-226" fmla="*/ 0 h 714300"/>
              <a:gd name="connsiteX2-227" fmla="*/ 2963833 w 2963833"/>
              <a:gd name="connsiteY2-228" fmla="*/ 119051 h 714300"/>
              <a:gd name="connsiteX3-229" fmla="*/ 2963833 w 2963833"/>
              <a:gd name="connsiteY3-230" fmla="*/ 595241 h 714300"/>
              <a:gd name="connsiteX4-231" fmla="*/ 2844782 w 2963833"/>
              <a:gd name="connsiteY4-232" fmla="*/ 714292 h 714300"/>
              <a:gd name="connsiteX5-233" fmla="*/ 1996468 w 2963833"/>
              <a:gd name="connsiteY5-234" fmla="*/ 714292 h 714300"/>
              <a:gd name="connsiteX6-235" fmla="*/ 1877417 w 2963833"/>
              <a:gd name="connsiteY6-236" fmla="*/ 576960 h 714300"/>
              <a:gd name="connsiteX7-237" fmla="*/ 0 w 2963833"/>
              <a:gd name="connsiteY7-238" fmla="*/ 357146 h 714300"/>
              <a:gd name="connsiteX8-239" fmla="*/ 1877417 w 2963833"/>
              <a:gd name="connsiteY8-240" fmla="*/ 137332 h 714300"/>
              <a:gd name="connsiteX9-241" fmla="*/ 1996468 w 2963833"/>
              <a:gd name="connsiteY9-242" fmla="*/ 0 h 714300"/>
              <a:gd name="connsiteX0-243" fmla="*/ 1996468 w 2963833"/>
              <a:gd name="connsiteY0-244" fmla="*/ 0 h 714296"/>
              <a:gd name="connsiteX1-245" fmla="*/ 2844782 w 2963833"/>
              <a:gd name="connsiteY1-246" fmla="*/ 0 h 714296"/>
              <a:gd name="connsiteX2-247" fmla="*/ 2963833 w 2963833"/>
              <a:gd name="connsiteY2-248" fmla="*/ 119051 h 714296"/>
              <a:gd name="connsiteX3-249" fmla="*/ 2963833 w 2963833"/>
              <a:gd name="connsiteY3-250" fmla="*/ 595241 h 714296"/>
              <a:gd name="connsiteX4-251" fmla="*/ 2844782 w 2963833"/>
              <a:gd name="connsiteY4-252" fmla="*/ 714292 h 714296"/>
              <a:gd name="connsiteX5-253" fmla="*/ 1996468 w 2963833"/>
              <a:gd name="connsiteY5-254" fmla="*/ 714292 h 714296"/>
              <a:gd name="connsiteX6-255" fmla="*/ 1877417 w 2963833"/>
              <a:gd name="connsiteY6-256" fmla="*/ 576960 h 714296"/>
              <a:gd name="connsiteX7-257" fmla="*/ 0 w 2963833"/>
              <a:gd name="connsiteY7-258" fmla="*/ 357146 h 714296"/>
              <a:gd name="connsiteX8-259" fmla="*/ 1877417 w 2963833"/>
              <a:gd name="connsiteY8-260" fmla="*/ 137332 h 714296"/>
              <a:gd name="connsiteX9-261" fmla="*/ 1996468 w 2963833"/>
              <a:gd name="connsiteY9-262" fmla="*/ 0 h 714296"/>
              <a:gd name="connsiteX0-263" fmla="*/ 1996468 w 2963833"/>
              <a:gd name="connsiteY0-264" fmla="*/ 0 h 714296"/>
              <a:gd name="connsiteX1-265" fmla="*/ 2844782 w 2963833"/>
              <a:gd name="connsiteY1-266" fmla="*/ 0 h 714296"/>
              <a:gd name="connsiteX2-267" fmla="*/ 2963833 w 2963833"/>
              <a:gd name="connsiteY2-268" fmla="*/ 119051 h 714296"/>
              <a:gd name="connsiteX3-269" fmla="*/ 2963833 w 2963833"/>
              <a:gd name="connsiteY3-270" fmla="*/ 595241 h 714296"/>
              <a:gd name="connsiteX4-271" fmla="*/ 2844782 w 2963833"/>
              <a:gd name="connsiteY4-272" fmla="*/ 714292 h 714296"/>
              <a:gd name="connsiteX5-273" fmla="*/ 1996468 w 2963833"/>
              <a:gd name="connsiteY5-274" fmla="*/ 714292 h 714296"/>
              <a:gd name="connsiteX6-275" fmla="*/ 1877417 w 2963833"/>
              <a:gd name="connsiteY6-276" fmla="*/ 576960 h 714296"/>
              <a:gd name="connsiteX7-277" fmla="*/ 0 w 2963833"/>
              <a:gd name="connsiteY7-278" fmla="*/ 357146 h 714296"/>
              <a:gd name="connsiteX8-279" fmla="*/ 1996468 w 2963833"/>
              <a:gd name="connsiteY8-280" fmla="*/ 0 h 714296"/>
              <a:gd name="connsiteX0-281" fmla="*/ 1996468 w 2963833"/>
              <a:gd name="connsiteY0-282" fmla="*/ 0 h 714292"/>
              <a:gd name="connsiteX1-283" fmla="*/ 2844782 w 2963833"/>
              <a:gd name="connsiteY1-284" fmla="*/ 0 h 714292"/>
              <a:gd name="connsiteX2-285" fmla="*/ 2963833 w 2963833"/>
              <a:gd name="connsiteY2-286" fmla="*/ 119051 h 714292"/>
              <a:gd name="connsiteX3-287" fmla="*/ 2963833 w 2963833"/>
              <a:gd name="connsiteY3-288" fmla="*/ 595241 h 714292"/>
              <a:gd name="connsiteX4-289" fmla="*/ 2844782 w 2963833"/>
              <a:gd name="connsiteY4-290" fmla="*/ 714292 h 714292"/>
              <a:gd name="connsiteX5-291" fmla="*/ 1996468 w 2963833"/>
              <a:gd name="connsiteY5-292" fmla="*/ 714292 h 714292"/>
              <a:gd name="connsiteX6-293" fmla="*/ 0 w 2963833"/>
              <a:gd name="connsiteY6-294" fmla="*/ 357146 h 714292"/>
              <a:gd name="connsiteX7-295" fmla="*/ 1996468 w 2963833"/>
              <a:gd name="connsiteY7-296" fmla="*/ 0 h 714292"/>
              <a:gd name="connsiteX0-297" fmla="*/ 1996468 w 2963833"/>
              <a:gd name="connsiteY0-298" fmla="*/ 0 h 714292"/>
              <a:gd name="connsiteX1-299" fmla="*/ 2844782 w 2963833"/>
              <a:gd name="connsiteY1-300" fmla="*/ 0 h 714292"/>
              <a:gd name="connsiteX2-301" fmla="*/ 2963833 w 2963833"/>
              <a:gd name="connsiteY2-302" fmla="*/ 119051 h 714292"/>
              <a:gd name="connsiteX3-303" fmla="*/ 2963833 w 2963833"/>
              <a:gd name="connsiteY3-304" fmla="*/ 595241 h 714292"/>
              <a:gd name="connsiteX4-305" fmla="*/ 2844782 w 2963833"/>
              <a:gd name="connsiteY4-306" fmla="*/ 714292 h 714292"/>
              <a:gd name="connsiteX5-307" fmla="*/ 1996468 w 2963833"/>
              <a:gd name="connsiteY5-308" fmla="*/ 714292 h 714292"/>
              <a:gd name="connsiteX6-309" fmla="*/ 0 w 2963833"/>
              <a:gd name="connsiteY6-310" fmla="*/ 357146 h 714292"/>
              <a:gd name="connsiteX7-311" fmla="*/ 1996468 w 2963833"/>
              <a:gd name="connsiteY7-312" fmla="*/ 0 h 71429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963833" h="714292">
                <a:moveTo>
                  <a:pt x="1996468" y="0"/>
                </a:moveTo>
                <a:lnTo>
                  <a:pt x="2844782" y="0"/>
                </a:lnTo>
                <a:cubicBezTo>
                  <a:pt x="2910532" y="0"/>
                  <a:pt x="2963833" y="53301"/>
                  <a:pt x="2963833" y="119051"/>
                </a:cubicBezTo>
                <a:lnTo>
                  <a:pt x="2963833" y="595241"/>
                </a:lnTo>
                <a:cubicBezTo>
                  <a:pt x="2963833" y="660991"/>
                  <a:pt x="2910532" y="714292"/>
                  <a:pt x="2844782" y="714292"/>
                </a:cubicBezTo>
                <a:lnTo>
                  <a:pt x="1996468" y="714292"/>
                </a:lnTo>
                <a:cubicBezTo>
                  <a:pt x="1522338" y="654768"/>
                  <a:pt x="0" y="358720"/>
                  <a:pt x="0" y="357146"/>
                </a:cubicBezTo>
                <a:cubicBezTo>
                  <a:pt x="0" y="355572"/>
                  <a:pt x="1330979" y="119049"/>
                  <a:pt x="1996468"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dirty="0">
              <a:solidFill>
                <a:schemeClr val="accent1"/>
              </a:solidFill>
            </a:endParaRPr>
          </a:p>
        </p:txBody>
      </p:sp>
      <p:sp>
        <p:nvSpPr>
          <p:cNvPr id="18" name="矩形: 圆角 9"/>
          <p:cNvSpPr/>
          <p:nvPr>
            <p:custDataLst>
              <p:tags r:id="rId4"/>
            </p:custDataLst>
          </p:nvPr>
        </p:nvSpPr>
        <p:spPr>
          <a:xfrm>
            <a:off x="2177097" y="2639695"/>
            <a:ext cx="2956560" cy="1260475"/>
          </a:xfrm>
          <a:custGeom>
            <a:avLst/>
            <a:gdLst>
              <a:gd name="connsiteX0" fmla="*/ 0 w 1086416"/>
              <a:gd name="connsiteY0" fmla="*/ 119051 h 714292"/>
              <a:gd name="connsiteX1" fmla="*/ 119051 w 1086416"/>
              <a:gd name="connsiteY1" fmla="*/ 0 h 714292"/>
              <a:gd name="connsiteX2" fmla="*/ 967365 w 1086416"/>
              <a:gd name="connsiteY2" fmla="*/ 0 h 714292"/>
              <a:gd name="connsiteX3" fmla="*/ 1086416 w 1086416"/>
              <a:gd name="connsiteY3" fmla="*/ 119051 h 714292"/>
              <a:gd name="connsiteX4" fmla="*/ 1086416 w 1086416"/>
              <a:gd name="connsiteY4" fmla="*/ 595241 h 714292"/>
              <a:gd name="connsiteX5" fmla="*/ 967365 w 1086416"/>
              <a:gd name="connsiteY5" fmla="*/ 714292 h 714292"/>
              <a:gd name="connsiteX6" fmla="*/ 119051 w 1086416"/>
              <a:gd name="connsiteY6" fmla="*/ 714292 h 714292"/>
              <a:gd name="connsiteX7" fmla="*/ 0 w 1086416"/>
              <a:gd name="connsiteY7" fmla="*/ 595241 h 714292"/>
              <a:gd name="connsiteX8" fmla="*/ 0 w 1086416"/>
              <a:gd name="connsiteY8" fmla="*/ 119051 h 714292"/>
              <a:gd name="connsiteX0-1" fmla="*/ 0 w 1086416"/>
              <a:gd name="connsiteY0-2" fmla="*/ 595241 h 714292"/>
              <a:gd name="connsiteX1-3" fmla="*/ 119051 w 1086416"/>
              <a:gd name="connsiteY1-4" fmla="*/ 0 h 714292"/>
              <a:gd name="connsiteX2-5" fmla="*/ 967365 w 1086416"/>
              <a:gd name="connsiteY2-6" fmla="*/ 0 h 714292"/>
              <a:gd name="connsiteX3-7" fmla="*/ 1086416 w 1086416"/>
              <a:gd name="connsiteY3-8" fmla="*/ 119051 h 714292"/>
              <a:gd name="connsiteX4-9" fmla="*/ 1086416 w 1086416"/>
              <a:gd name="connsiteY4-10" fmla="*/ 595241 h 714292"/>
              <a:gd name="connsiteX5-11" fmla="*/ 967365 w 1086416"/>
              <a:gd name="connsiteY5-12" fmla="*/ 714292 h 714292"/>
              <a:gd name="connsiteX6-13" fmla="*/ 119051 w 1086416"/>
              <a:gd name="connsiteY6-14" fmla="*/ 714292 h 714292"/>
              <a:gd name="connsiteX7-15" fmla="*/ 0 w 1086416"/>
              <a:gd name="connsiteY7-16" fmla="*/ 595241 h 714292"/>
              <a:gd name="connsiteX0-17" fmla="*/ 0 w 2987643"/>
              <a:gd name="connsiteY0-18" fmla="*/ 2080009 h 2082206"/>
              <a:gd name="connsiteX1-19" fmla="*/ 2020278 w 2987643"/>
              <a:gd name="connsiteY1-20" fmla="*/ 0 h 2082206"/>
              <a:gd name="connsiteX2-21" fmla="*/ 2868592 w 2987643"/>
              <a:gd name="connsiteY2-22" fmla="*/ 0 h 2082206"/>
              <a:gd name="connsiteX3-23" fmla="*/ 2987643 w 2987643"/>
              <a:gd name="connsiteY3-24" fmla="*/ 119051 h 2082206"/>
              <a:gd name="connsiteX4-25" fmla="*/ 2987643 w 2987643"/>
              <a:gd name="connsiteY4-26" fmla="*/ 595241 h 2082206"/>
              <a:gd name="connsiteX5-27" fmla="*/ 2868592 w 2987643"/>
              <a:gd name="connsiteY5-28" fmla="*/ 714292 h 2082206"/>
              <a:gd name="connsiteX6-29" fmla="*/ 2020278 w 2987643"/>
              <a:gd name="connsiteY6-30" fmla="*/ 714292 h 2082206"/>
              <a:gd name="connsiteX7-31" fmla="*/ 0 w 2987643"/>
              <a:gd name="connsiteY7-32" fmla="*/ 2080009 h 2082206"/>
              <a:gd name="connsiteX0-33" fmla="*/ 0 w 2951429"/>
              <a:gd name="connsiteY0-34" fmla="*/ 1210876 h 1216223"/>
              <a:gd name="connsiteX1-35" fmla="*/ 1984064 w 2951429"/>
              <a:gd name="connsiteY1-36" fmla="*/ 0 h 1216223"/>
              <a:gd name="connsiteX2-37" fmla="*/ 2832378 w 2951429"/>
              <a:gd name="connsiteY2-38" fmla="*/ 0 h 1216223"/>
              <a:gd name="connsiteX3-39" fmla="*/ 2951429 w 2951429"/>
              <a:gd name="connsiteY3-40" fmla="*/ 119051 h 1216223"/>
              <a:gd name="connsiteX4-41" fmla="*/ 2951429 w 2951429"/>
              <a:gd name="connsiteY4-42" fmla="*/ 595241 h 1216223"/>
              <a:gd name="connsiteX5-43" fmla="*/ 2832378 w 2951429"/>
              <a:gd name="connsiteY5-44" fmla="*/ 714292 h 1216223"/>
              <a:gd name="connsiteX6-45" fmla="*/ 1984064 w 2951429"/>
              <a:gd name="connsiteY6-46" fmla="*/ 714292 h 1216223"/>
              <a:gd name="connsiteX7-47" fmla="*/ 0 w 2951429"/>
              <a:gd name="connsiteY7-48" fmla="*/ 1210876 h 1216223"/>
              <a:gd name="connsiteX0-49" fmla="*/ 0 w 2987643"/>
              <a:gd name="connsiteY0-50" fmla="*/ 1219930 h 1225198"/>
              <a:gd name="connsiteX1-51" fmla="*/ 2020278 w 2987643"/>
              <a:gd name="connsiteY1-52" fmla="*/ 0 h 1225198"/>
              <a:gd name="connsiteX2-53" fmla="*/ 2868592 w 2987643"/>
              <a:gd name="connsiteY2-54" fmla="*/ 0 h 1225198"/>
              <a:gd name="connsiteX3-55" fmla="*/ 2987643 w 2987643"/>
              <a:gd name="connsiteY3-56" fmla="*/ 119051 h 1225198"/>
              <a:gd name="connsiteX4-57" fmla="*/ 2987643 w 2987643"/>
              <a:gd name="connsiteY4-58" fmla="*/ 595241 h 1225198"/>
              <a:gd name="connsiteX5-59" fmla="*/ 2868592 w 2987643"/>
              <a:gd name="connsiteY5-60" fmla="*/ 714292 h 1225198"/>
              <a:gd name="connsiteX6-61" fmla="*/ 2020278 w 2987643"/>
              <a:gd name="connsiteY6-62" fmla="*/ 714292 h 1225198"/>
              <a:gd name="connsiteX7-63" fmla="*/ 0 w 2987643"/>
              <a:gd name="connsiteY7-64" fmla="*/ 1219930 h 1225198"/>
              <a:gd name="connsiteX0-65" fmla="*/ 0 w 2987643"/>
              <a:gd name="connsiteY0-66" fmla="*/ 1219930 h 1219933"/>
              <a:gd name="connsiteX1-67" fmla="*/ 2020278 w 2987643"/>
              <a:gd name="connsiteY1-68" fmla="*/ 0 h 1219933"/>
              <a:gd name="connsiteX2-69" fmla="*/ 2868592 w 2987643"/>
              <a:gd name="connsiteY2-70" fmla="*/ 0 h 1219933"/>
              <a:gd name="connsiteX3-71" fmla="*/ 2987643 w 2987643"/>
              <a:gd name="connsiteY3-72" fmla="*/ 119051 h 1219933"/>
              <a:gd name="connsiteX4-73" fmla="*/ 2987643 w 2987643"/>
              <a:gd name="connsiteY4-74" fmla="*/ 595241 h 1219933"/>
              <a:gd name="connsiteX5-75" fmla="*/ 2868592 w 2987643"/>
              <a:gd name="connsiteY5-76" fmla="*/ 714292 h 1219933"/>
              <a:gd name="connsiteX6-77" fmla="*/ 2020278 w 2987643"/>
              <a:gd name="connsiteY6-78" fmla="*/ 714292 h 1219933"/>
              <a:gd name="connsiteX7-79" fmla="*/ 0 w 2987643"/>
              <a:gd name="connsiteY7-80" fmla="*/ 1219930 h 1219933"/>
              <a:gd name="connsiteX0-81" fmla="*/ 0 w 2987643"/>
              <a:gd name="connsiteY0-82" fmla="*/ 1265174 h 1265176"/>
              <a:gd name="connsiteX1-83" fmla="*/ 2020278 w 2987643"/>
              <a:gd name="connsiteY1-84" fmla="*/ 0 h 1265176"/>
              <a:gd name="connsiteX2-85" fmla="*/ 2868592 w 2987643"/>
              <a:gd name="connsiteY2-86" fmla="*/ 0 h 1265176"/>
              <a:gd name="connsiteX3-87" fmla="*/ 2987643 w 2987643"/>
              <a:gd name="connsiteY3-88" fmla="*/ 119051 h 1265176"/>
              <a:gd name="connsiteX4-89" fmla="*/ 2987643 w 2987643"/>
              <a:gd name="connsiteY4-90" fmla="*/ 595241 h 1265176"/>
              <a:gd name="connsiteX5-91" fmla="*/ 2868592 w 2987643"/>
              <a:gd name="connsiteY5-92" fmla="*/ 714292 h 1265176"/>
              <a:gd name="connsiteX6-93" fmla="*/ 2020278 w 2987643"/>
              <a:gd name="connsiteY6-94" fmla="*/ 714292 h 1265176"/>
              <a:gd name="connsiteX7-95" fmla="*/ 0 w 2987643"/>
              <a:gd name="connsiteY7-96" fmla="*/ 1265174 h 1265176"/>
              <a:gd name="connsiteX0-97" fmla="*/ 0 w 2968593"/>
              <a:gd name="connsiteY0-98" fmla="*/ 1362805 h 1362807"/>
              <a:gd name="connsiteX1-99" fmla="*/ 2001228 w 2968593"/>
              <a:gd name="connsiteY1-100" fmla="*/ 0 h 1362807"/>
              <a:gd name="connsiteX2-101" fmla="*/ 2849542 w 2968593"/>
              <a:gd name="connsiteY2-102" fmla="*/ 0 h 1362807"/>
              <a:gd name="connsiteX3-103" fmla="*/ 2968593 w 2968593"/>
              <a:gd name="connsiteY3-104" fmla="*/ 119051 h 1362807"/>
              <a:gd name="connsiteX4-105" fmla="*/ 2968593 w 2968593"/>
              <a:gd name="connsiteY4-106" fmla="*/ 595241 h 1362807"/>
              <a:gd name="connsiteX5-107" fmla="*/ 2849542 w 2968593"/>
              <a:gd name="connsiteY5-108" fmla="*/ 714292 h 1362807"/>
              <a:gd name="connsiteX6-109" fmla="*/ 2001228 w 2968593"/>
              <a:gd name="connsiteY6-110" fmla="*/ 714292 h 1362807"/>
              <a:gd name="connsiteX7-111" fmla="*/ 0 w 2968593"/>
              <a:gd name="connsiteY7-112" fmla="*/ 1362805 h 1362807"/>
              <a:gd name="connsiteX0-113" fmla="*/ 0 w 2954306"/>
              <a:gd name="connsiteY0-114" fmla="*/ 1262792 h 1262794"/>
              <a:gd name="connsiteX1-115" fmla="*/ 1986941 w 2954306"/>
              <a:gd name="connsiteY1-116" fmla="*/ 0 h 1262794"/>
              <a:gd name="connsiteX2-117" fmla="*/ 2835255 w 2954306"/>
              <a:gd name="connsiteY2-118" fmla="*/ 0 h 1262794"/>
              <a:gd name="connsiteX3-119" fmla="*/ 2954306 w 2954306"/>
              <a:gd name="connsiteY3-120" fmla="*/ 119051 h 1262794"/>
              <a:gd name="connsiteX4-121" fmla="*/ 2954306 w 2954306"/>
              <a:gd name="connsiteY4-122" fmla="*/ 595241 h 1262794"/>
              <a:gd name="connsiteX5-123" fmla="*/ 2835255 w 2954306"/>
              <a:gd name="connsiteY5-124" fmla="*/ 714292 h 1262794"/>
              <a:gd name="connsiteX6-125" fmla="*/ 1986941 w 2954306"/>
              <a:gd name="connsiteY6-126" fmla="*/ 714292 h 1262794"/>
              <a:gd name="connsiteX7-127" fmla="*/ 0 w 2954306"/>
              <a:gd name="connsiteY7-128" fmla="*/ 1262792 h 1262794"/>
              <a:gd name="connsiteX0-129" fmla="*/ 0 w 2951925"/>
              <a:gd name="connsiteY0-130" fmla="*/ 1272317 h 1272319"/>
              <a:gd name="connsiteX1-131" fmla="*/ 1984560 w 2951925"/>
              <a:gd name="connsiteY1-132" fmla="*/ 0 h 1272319"/>
              <a:gd name="connsiteX2-133" fmla="*/ 2832874 w 2951925"/>
              <a:gd name="connsiteY2-134" fmla="*/ 0 h 1272319"/>
              <a:gd name="connsiteX3-135" fmla="*/ 2951925 w 2951925"/>
              <a:gd name="connsiteY3-136" fmla="*/ 119051 h 1272319"/>
              <a:gd name="connsiteX4-137" fmla="*/ 2951925 w 2951925"/>
              <a:gd name="connsiteY4-138" fmla="*/ 595241 h 1272319"/>
              <a:gd name="connsiteX5-139" fmla="*/ 2832874 w 2951925"/>
              <a:gd name="connsiteY5-140" fmla="*/ 714292 h 1272319"/>
              <a:gd name="connsiteX6-141" fmla="*/ 1984560 w 2951925"/>
              <a:gd name="connsiteY6-142" fmla="*/ 714292 h 1272319"/>
              <a:gd name="connsiteX7-143" fmla="*/ 0 w 2951925"/>
              <a:gd name="connsiteY7-144" fmla="*/ 1272317 h 1272319"/>
              <a:gd name="connsiteX0-145" fmla="*/ 0 w 2956688"/>
              <a:gd name="connsiteY0-146" fmla="*/ 1260411 h 1260413"/>
              <a:gd name="connsiteX1-147" fmla="*/ 1989323 w 2956688"/>
              <a:gd name="connsiteY1-148" fmla="*/ 0 h 1260413"/>
              <a:gd name="connsiteX2-149" fmla="*/ 2837637 w 2956688"/>
              <a:gd name="connsiteY2-150" fmla="*/ 0 h 1260413"/>
              <a:gd name="connsiteX3-151" fmla="*/ 2956688 w 2956688"/>
              <a:gd name="connsiteY3-152" fmla="*/ 119051 h 1260413"/>
              <a:gd name="connsiteX4-153" fmla="*/ 2956688 w 2956688"/>
              <a:gd name="connsiteY4-154" fmla="*/ 595241 h 1260413"/>
              <a:gd name="connsiteX5-155" fmla="*/ 2837637 w 2956688"/>
              <a:gd name="connsiteY5-156" fmla="*/ 714292 h 1260413"/>
              <a:gd name="connsiteX6-157" fmla="*/ 1989323 w 2956688"/>
              <a:gd name="connsiteY6-158" fmla="*/ 714292 h 1260413"/>
              <a:gd name="connsiteX7-159" fmla="*/ 0 w 2956688"/>
              <a:gd name="connsiteY7-160" fmla="*/ 1260411 h 126041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956688" h="1260413">
                <a:moveTo>
                  <a:pt x="0" y="1260411"/>
                </a:moveTo>
                <a:cubicBezTo>
                  <a:pt x="0" y="1258954"/>
                  <a:pt x="1315897" y="406643"/>
                  <a:pt x="1989323" y="0"/>
                </a:cubicBezTo>
                <a:lnTo>
                  <a:pt x="2837637" y="0"/>
                </a:lnTo>
                <a:cubicBezTo>
                  <a:pt x="2903387" y="0"/>
                  <a:pt x="2956688" y="53301"/>
                  <a:pt x="2956688" y="119051"/>
                </a:cubicBezTo>
                <a:lnTo>
                  <a:pt x="2956688" y="595241"/>
                </a:lnTo>
                <a:cubicBezTo>
                  <a:pt x="2956688" y="660991"/>
                  <a:pt x="2903387" y="714292"/>
                  <a:pt x="2837637" y="714292"/>
                </a:cubicBezTo>
                <a:lnTo>
                  <a:pt x="1989323" y="714292"/>
                </a:lnTo>
                <a:cubicBezTo>
                  <a:pt x="1923573" y="714292"/>
                  <a:pt x="0" y="1261868"/>
                  <a:pt x="0" y="12604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1"/>
              </a:solidFill>
            </a:endParaRPr>
          </a:p>
        </p:txBody>
      </p:sp>
      <p:sp>
        <p:nvSpPr>
          <p:cNvPr id="19" name="矩形: 圆角 9"/>
          <p:cNvSpPr/>
          <p:nvPr>
            <p:custDataLst>
              <p:tags r:id="rId5"/>
            </p:custDataLst>
          </p:nvPr>
        </p:nvSpPr>
        <p:spPr>
          <a:xfrm flipV="1">
            <a:off x="2179637" y="3982720"/>
            <a:ext cx="2954020" cy="2208530"/>
          </a:xfrm>
          <a:custGeom>
            <a:avLst/>
            <a:gdLst>
              <a:gd name="connsiteX0" fmla="*/ 0 w 1086416"/>
              <a:gd name="connsiteY0" fmla="*/ 119051 h 714292"/>
              <a:gd name="connsiteX1" fmla="*/ 119051 w 1086416"/>
              <a:gd name="connsiteY1" fmla="*/ 0 h 714292"/>
              <a:gd name="connsiteX2" fmla="*/ 967365 w 1086416"/>
              <a:gd name="connsiteY2" fmla="*/ 0 h 714292"/>
              <a:gd name="connsiteX3" fmla="*/ 1086416 w 1086416"/>
              <a:gd name="connsiteY3" fmla="*/ 119051 h 714292"/>
              <a:gd name="connsiteX4" fmla="*/ 1086416 w 1086416"/>
              <a:gd name="connsiteY4" fmla="*/ 595241 h 714292"/>
              <a:gd name="connsiteX5" fmla="*/ 967365 w 1086416"/>
              <a:gd name="connsiteY5" fmla="*/ 714292 h 714292"/>
              <a:gd name="connsiteX6" fmla="*/ 119051 w 1086416"/>
              <a:gd name="connsiteY6" fmla="*/ 714292 h 714292"/>
              <a:gd name="connsiteX7" fmla="*/ 0 w 1086416"/>
              <a:gd name="connsiteY7" fmla="*/ 595241 h 714292"/>
              <a:gd name="connsiteX8" fmla="*/ 0 w 1086416"/>
              <a:gd name="connsiteY8" fmla="*/ 119051 h 714292"/>
              <a:gd name="connsiteX0-1" fmla="*/ 0 w 1086416"/>
              <a:gd name="connsiteY0-2" fmla="*/ 595241 h 714292"/>
              <a:gd name="connsiteX1-3" fmla="*/ 119051 w 1086416"/>
              <a:gd name="connsiteY1-4" fmla="*/ 0 h 714292"/>
              <a:gd name="connsiteX2-5" fmla="*/ 967365 w 1086416"/>
              <a:gd name="connsiteY2-6" fmla="*/ 0 h 714292"/>
              <a:gd name="connsiteX3-7" fmla="*/ 1086416 w 1086416"/>
              <a:gd name="connsiteY3-8" fmla="*/ 119051 h 714292"/>
              <a:gd name="connsiteX4-9" fmla="*/ 1086416 w 1086416"/>
              <a:gd name="connsiteY4-10" fmla="*/ 595241 h 714292"/>
              <a:gd name="connsiteX5-11" fmla="*/ 967365 w 1086416"/>
              <a:gd name="connsiteY5-12" fmla="*/ 714292 h 714292"/>
              <a:gd name="connsiteX6-13" fmla="*/ 119051 w 1086416"/>
              <a:gd name="connsiteY6-14" fmla="*/ 714292 h 714292"/>
              <a:gd name="connsiteX7-15" fmla="*/ 0 w 1086416"/>
              <a:gd name="connsiteY7-16" fmla="*/ 595241 h 714292"/>
              <a:gd name="connsiteX0-17" fmla="*/ 0 w 2987643"/>
              <a:gd name="connsiteY0-18" fmla="*/ 2080009 h 2082206"/>
              <a:gd name="connsiteX1-19" fmla="*/ 2020278 w 2987643"/>
              <a:gd name="connsiteY1-20" fmla="*/ 0 h 2082206"/>
              <a:gd name="connsiteX2-21" fmla="*/ 2868592 w 2987643"/>
              <a:gd name="connsiteY2-22" fmla="*/ 0 h 2082206"/>
              <a:gd name="connsiteX3-23" fmla="*/ 2987643 w 2987643"/>
              <a:gd name="connsiteY3-24" fmla="*/ 119051 h 2082206"/>
              <a:gd name="connsiteX4-25" fmla="*/ 2987643 w 2987643"/>
              <a:gd name="connsiteY4-26" fmla="*/ 595241 h 2082206"/>
              <a:gd name="connsiteX5-27" fmla="*/ 2868592 w 2987643"/>
              <a:gd name="connsiteY5-28" fmla="*/ 714292 h 2082206"/>
              <a:gd name="connsiteX6-29" fmla="*/ 2020278 w 2987643"/>
              <a:gd name="connsiteY6-30" fmla="*/ 714292 h 2082206"/>
              <a:gd name="connsiteX7-31" fmla="*/ 0 w 2987643"/>
              <a:gd name="connsiteY7-32" fmla="*/ 2080009 h 2082206"/>
              <a:gd name="connsiteX0-33" fmla="*/ 3 w 2987646"/>
              <a:gd name="connsiteY0-34" fmla="*/ 2080009 h 2080009"/>
              <a:gd name="connsiteX1-35" fmla="*/ 2020281 w 2987646"/>
              <a:gd name="connsiteY1-36" fmla="*/ 0 h 2080009"/>
              <a:gd name="connsiteX2-37" fmla="*/ 2868595 w 2987646"/>
              <a:gd name="connsiteY2-38" fmla="*/ 0 h 2080009"/>
              <a:gd name="connsiteX3-39" fmla="*/ 2987646 w 2987646"/>
              <a:gd name="connsiteY3-40" fmla="*/ 119051 h 2080009"/>
              <a:gd name="connsiteX4-41" fmla="*/ 2987646 w 2987646"/>
              <a:gd name="connsiteY4-42" fmla="*/ 595241 h 2080009"/>
              <a:gd name="connsiteX5-43" fmla="*/ 2868595 w 2987646"/>
              <a:gd name="connsiteY5-44" fmla="*/ 714292 h 2080009"/>
              <a:gd name="connsiteX6-45" fmla="*/ 2020281 w 2987646"/>
              <a:gd name="connsiteY6-46" fmla="*/ 714292 h 2080009"/>
              <a:gd name="connsiteX7-47" fmla="*/ 3 w 2987646"/>
              <a:gd name="connsiteY7-48" fmla="*/ 2080009 h 2080009"/>
              <a:gd name="connsiteX0-49" fmla="*/ 3 w 2987646"/>
              <a:gd name="connsiteY0-50" fmla="*/ 2144303 h 2144303"/>
              <a:gd name="connsiteX1-51" fmla="*/ 2020281 w 2987646"/>
              <a:gd name="connsiteY1-52" fmla="*/ 0 h 2144303"/>
              <a:gd name="connsiteX2-53" fmla="*/ 2868595 w 2987646"/>
              <a:gd name="connsiteY2-54" fmla="*/ 0 h 2144303"/>
              <a:gd name="connsiteX3-55" fmla="*/ 2987646 w 2987646"/>
              <a:gd name="connsiteY3-56" fmla="*/ 119051 h 2144303"/>
              <a:gd name="connsiteX4-57" fmla="*/ 2987646 w 2987646"/>
              <a:gd name="connsiteY4-58" fmla="*/ 595241 h 2144303"/>
              <a:gd name="connsiteX5-59" fmla="*/ 2868595 w 2987646"/>
              <a:gd name="connsiteY5-60" fmla="*/ 714292 h 2144303"/>
              <a:gd name="connsiteX6-61" fmla="*/ 2020281 w 2987646"/>
              <a:gd name="connsiteY6-62" fmla="*/ 714292 h 2144303"/>
              <a:gd name="connsiteX7-63" fmla="*/ 3 w 2987646"/>
              <a:gd name="connsiteY7-64" fmla="*/ 2144303 h 2144303"/>
              <a:gd name="connsiteX0-65" fmla="*/ 4 w 2968597"/>
              <a:gd name="connsiteY0-66" fmla="*/ 2387190 h 2387190"/>
              <a:gd name="connsiteX1-67" fmla="*/ 2001232 w 2968597"/>
              <a:gd name="connsiteY1-68" fmla="*/ 0 h 2387190"/>
              <a:gd name="connsiteX2-69" fmla="*/ 2849546 w 2968597"/>
              <a:gd name="connsiteY2-70" fmla="*/ 0 h 2387190"/>
              <a:gd name="connsiteX3-71" fmla="*/ 2968597 w 2968597"/>
              <a:gd name="connsiteY3-72" fmla="*/ 119051 h 2387190"/>
              <a:gd name="connsiteX4-73" fmla="*/ 2968597 w 2968597"/>
              <a:gd name="connsiteY4-74" fmla="*/ 595241 h 2387190"/>
              <a:gd name="connsiteX5-75" fmla="*/ 2849546 w 2968597"/>
              <a:gd name="connsiteY5-76" fmla="*/ 714292 h 2387190"/>
              <a:gd name="connsiteX6-77" fmla="*/ 2001232 w 2968597"/>
              <a:gd name="connsiteY6-78" fmla="*/ 714292 h 2387190"/>
              <a:gd name="connsiteX7-79" fmla="*/ 4 w 2968597"/>
              <a:gd name="connsiteY7-80" fmla="*/ 2387190 h 2387190"/>
              <a:gd name="connsiteX0-81" fmla="*/ 4 w 2954310"/>
              <a:gd name="connsiteY0-82" fmla="*/ 2208597 h 2208597"/>
              <a:gd name="connsiteX1-83" fmla="*/ 1986945 w 2954310"/>
              <a:gd name="connsiteY1-84" fmla="*/ 0 h 2208597"/>
              <a:gd name="connsiteX2-85" fmla="*/ 2835259 w 2954310"/>
              <a:gd name="connsiteY2-86" fmla="*/ 0 h 2208597"/>
              <a:gd name="connsiteX3-87" fmla="*/ 2954310 w 2954310"/>
              <a:gd name="connsiteY3-88" fmla="*/ 119051 h 2208597"/>
              <a:gd name="connsiteX4-89" fmla="*/ 2954310 w 2954310"/>
              <a:gd name="connsiteY4-90" fmla="*/ 595241 h 2208597"/>
              <a:gd name="connsiteX5-91" fmla="*/ 2835259 w 2954310"/>
              <a:gd name="connsiteY5-92" fmla="*/ 714292 h 2208597"/>
              <a:gd name="connsiteX6-93" fmla="*/ 1986945 w 2954310"/>
              <a:gd name="connsiteY6-94" fmla="*/ 714292 h 2208597"/>
              <a:gd name="connsiteX7-95" fmla="*/ 4 w 2954310"/>
              <a:gd name="connsiteY7-96" fmla="*/ 2208597 h 220859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954310" h="2208597">
                <a:moveTo>
                  <a:pt x="4" y="2208597"/>
                </a:moveTo>
                <a:cubicBezTo>
                  <a:pt x="-2377" y="2209522"/>
                  <a:pt x="1313519" y="693336"/>
                  <a:pt x="1986945" y="0"/>
                </a:cubicBezTo>
                <a:lnTo>
                  <a:pt x="2835259" y="0"/>
                </a:lnTo>
                <a:cubicBezTo>
                  <a:pt x="2901009" y="0"/>
                  <a:pt x="2954310" y="53301"/>
                  <a:pt x="2954310" y="119051"/>
                </a:cubicBezTo>
                <a:lnTo>
                  <a:pt x="2954310" y="595241"/>
                </a:lnTo>
                <a:cubicBezTo>
                  <a:pt x="2954310" y="660991"/>
                  <a:pt x="2901009" y="714292"/>
                  <a:pt x="2835259" y="714292"/>
                </a:cubicBezTo>
                <a:lnTo>
                  <a:pt x="1986945" y="714292"/>
                </a:lnTo>
                <a:cubicBezTo>
                  <a:pt x="1921195" y="714292"/>
                  <a:pt x="2385" y="2207672"/>
                  <a:pt x="4" y="220859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1"/>
              </a:solidFill>
            </a:endParaRPr>
          </a:p>
        </p:txBody>
      </p:sp>
      <p:pic>
        <p:nvPicPr>
          <p:cNvPr id="20" name="图片 6" descr="343435383038363b343532323338363bb9d8bcfcb5e3"/>
          <p:cNvPicPr>
            <a:picLocks noChangeAspect="1"/>
          </p:cNvPicPr>
          <p:nvPr>
            <p:custDataLst>
              <p:tags r:id="rId6"/>
            </p:custDataLst>
          </p:nvPr>
        </p:nvPicPr>
        <p:blipFill>
          <a:blip r:embed="rId7">
            <a:extLst>
              <a:ext uri="{96DAC541-7B7A-43D3-8B79-37D633B846F1}">
                <asvg:svgBlip xmlns:asvg="http://schemas.microsoft.com/office/drawing/2016/SVG/main" r:embed="rId8"/>
              </a:ext>
            </a:extLst>
          </a:blip>
          <a:stretch>
            <a:fillRect/>
          </a:stretch>
        </p:blipFill>
        <p:spPr>
          <a:xfrm>
            <a:off x="4426902" y="3695065"/>
            <a:ext cx="474980" cy="474980"/>
          </a:xfrm>
          <a:prstGeom prst="rect">
            <a:avLst/>
          </a:prstGeom>
        </p:spPr>
      </p:pic>
      <p:sp>
        <p:nvSpPr>
          <p:cNvPr id="21" name="矩形: 圆角 9"/>
          <p:cNvSpPr/>
          <p:nvPr>
            <p:custDataLst>
              <p:tags r:id="rId9"/>
            </p:custDataLst>
          </p:nvPr>
        </p:nvSpPr>
        <p:spPr>
          <a:xfrm flipV="1">
            <a:off x="2174557" y="3947795"/>
            <a:ext cx="2959100" cy="1274445"/>
          </a:xfrm>
          <a:custGeom>
            <a:avLst/>
            <a:gdLst>
              <a:gd name="connsiteX0" fmla="*/ 0 w 1086416"/>
              <a:gd name="connsiteY0" fmla="*/ 119051 h 714292"/>
              <a:gd name="connsiteX1" fmla="*/ 119051 w 1086416"/>
              <a:gd name="connsiteY1" fmla="*/ 0 h 714292"/>
              <a:gd name="connsiteX2" fmla="*/ 967365 w 1086416"/>
              <a:gd name="connsiteY2" fmla="*/ 0 h 714292"/>
              <a:gd name="connsiteX3" fmla="*/ 1086416 w 1086416"/>
              <a:gd name="connsiteY3" fmla="*/ 119051 h 714292"/>
              <a:gd name="connsiteX4" fmla="*/ 1086416 w 1086416"/>
              <a:gd name="connsiteY4" fmla="*/ 595241 h 714292"/>
              <a:gd name="connsiteX5" fmla="*/ 967365 w 1086416"/>
              <a:gd name="connsiteY5" fmla="*/ 714292 h 714292"/>
              <a:gd name="connsiteX6" fmla="*/ 119051 w 1086416"/>
              <a:gd name="connsiteY6" fmla="*/ 714292 h 714292"/>
              <a:gd name="connsiteX7" fmla="*/ 0 w 1086416"/>
              <a:gd name="connsiteY7" fmla="*/ 595241 h 714292"/>
              <a:gd name="connsiteX8" fmla="*/ 0 w 1086416"/>
              <a:gd name="connsiteY8" fmla="*/ 119051 h 714292"/>
              <a:gd name="connsiteX0-1" fmla="*/ 0 w 1086416"/>
              <a:gd name="connsiteY0-2" fmla="*/ 595241 h 714292"/>
              <a:gd name="connsiteX1-3" fmla="*/ 119051 w 1086416"/>
              <a:gd name="connsiteY1-4" fmla="*/ 0 h 714292"/>
              <a:gd name="connsiteX2-5" fmla="*/ 967365 w 1086416"/>
              <a:gd name="connsiteY2-6" fmla="*/ 0 h 714292"/>
              <a:gd name="connsiteX3-7" fmla="*/ 1086416 w 1086416"/>
              <a:gd name="connsiteY3-8" fmla="*/ 119051 h 714292"/>
              <a:gd name="connsiteX4-9" fmla="*/ 1086416 w 1086416"/>
              <a:gd name="connsiteY4-10" fmla="*/ 595241 h 714292"/>
              <a:gd name="connsiteX5-11" fmla="*/ 967365 w 1086416"/>
              <a:gd name="connsiteY5-12" fmla="*/ 714292 h 714292"/>
              <a:gd name="connsiteX6-13" fmla="*/ 119051 w 1086416"/>
              <a:gd name="connsiteY6-14" fmla="*/ 714292 h 714292"/>
              <a:gd name="connsiteX7-15" fmla="*/ 0 w 1086416"/>
              <a:gd name="connsiteY7-16" fmla="*/ 595241 h 714292"/>
              <a:gd name="connsiteX0-17" fmla="*/ 0 w 2987643"/>
              <a:gd name="connsiteY0-18" fmla="*/ 2080009 h 2082206"/>
              <a:gd name="connsiteX1-19" fmla="*/ 2020278 w 2987643"/>
              <a:gd name="connsiteY1-20" fmla="*/ 0 h 2082206"/>
              <a:gd name="connsiteX2-21" fmla="*/ 2868592 w 2987643"/>
              <a:gd name="connsiteY2-22" fmla="*/ 0 h 2082206"/>
              <a:gd name="connsiteX3-23" fmla="*/ 2987643 w 2987643"/>
              <a:gd name="connsiteY3-24" fmla="*/ 119051 h 2082206"/>
              <a:gd name="connsiteX4-25" fmla="*/ 2987643 w 2987643"/>
              <a:gd name="connsiteY4-26" fmla="*/ 595241 h 2082206"/>
              <a:gd name="connsiteX5-27" fmla="*/ 2868592 w 2987643"/>
              <a:gd name="connsiteY5-28" fmla="*/ 714292 h 2082206"/>
              <a:gd name="connsiteX6-29" fmla="*/ 2020278 w 2987643"/>
              <a:gd name="connsiteY6-30" fmla="*/ 714292 h 2082206"/>
              <a:gd name="connsiteX7-31" fmla="*/ 0 w 2987643"/>
              <a:gd name="connsiteY7-32" fmla="*/ 2080009 h 2082206"/>
              <a:gd name="connsiteX0-33" fmla="*/ 0 w 2951429"/>
              <a:gd name="connsiteY0-34" fmla="*/ 1210876 h 1216223"/>
              <a:gd name="connsiteX1-35" fmla="*/ 1984064 w 2951429"/>
              <a:gd name="connsiteY1-36" fmla="*/ 0 h 1216223"/>
              <a:gd name="connsiteX2-37" fmla="*/ 2832378 w 2951429"/>
              <a:gd name="connsiteY2-38" fmla="*/ 0 h 1216223"/>
              <a:gd name="connsiteX3-39" fmla="*/ 2951429 w 2951429"/>
              <a:gd name="connsiteY3-40" fmla="*/ 119051 h 1216223"/>
              <a:gd name="connsiteX4-41" fmla="*/ 2951429 w 2951429"/>
              <a:gd name="connsiteY4-42" fmla="*/ 595241 h 1216223"/>
              <a:gd name="connsiteX5-43" fmla="*/ 2832378 w 2951429"/>
              <a:gd name="connsiteY5-44" fmla="*/ 714292 h 1216223"/>
              <a:gd name="connsiteX6-45" fmla="*/ 1984064 w 2951429"/>
              <a:gd name="connsiteY6-46" fmla="*/ 714292 h 1216223"/>
              <a:gd name="connsiteX7-47" fmla="*/ 0 w 2951429"/>
              <a:gd name="connsiteY7-48" fmla="*/ 1210876 h 1216223"/>
              <a:gd name="connsiteX0-49" fmla="*/ 0 w 2987643"/>
              <a:gd name="connsiteY0-50" fmla="*/ 1219930 h 1225198"/>
              <a:gd name="connsiteX1-51" fmla="*/ 2020278 w 2987643"/>
              <a:gd name="connsiteY1-52" fmla="*/ 0 h 1225198"/>
              <a:gd name="connsiteX2-53" fmla="*/ 2868592 w 2987643"/>
              <a:gd name="connsiteY2-54" fmla="*/ 0 h 1225198"/>
              <a:gd name="connsiteX3-55" fmla="*/ 2987643 w 2987643"/>
              <a:gd name="connsiteY3-56" fmla="*/ 119051 h 1225198"/>
              <a:gd name="connsiteX4-57" fmla="*/ 2987643 w 2987643"/>
              <a:gd name="connsiteY4-58" fmla="*/ 595241 h 1225198"/>
              <a:gd name="connsiteX5-59" fmla="*/ 2868592 w 2987643"/>
              <a:gd name="connsiteY5-60" fmla="*/ 714292 h 1225198"/>
              <a:gd name="connsiteX6-61" fmla="*/ 2020278 w 2987643"/>
              <a:gd name="connsiteY6-62" fmla="*/ 714292 h 1225198"/>
              <a:gd name="connsiteX7-63" fmla="*/ 0 w 2987643"/>
              <a:gd name="connsiteY7-64" fmla="*/ 1219930 h 1225198"/>
              <a:gd name="connsiteX0-65" fmla="*/ 0 w 2987643"/>
              <a:gd name="connsiteY0-66" fmla="*/ 1219930 h 1219940"/>
              <a:gd name="connsiteX1-67" fmla="*/ 2020278 w 2987643"/>
              <a:gd name="connsiteY1-68" fmla="*/ 0 h 1219940"/>
              <a:gd name="connsiteX2-69" fmla="*/ 2868592 w 2987643"/>
              <a:gd name="connsiteY2-70" fmla="*/ 0 h 1219940"/>
              <a:gd name="connsiteX3-71" fmla="*/ 2987643 w 2987643"/>
              <a:gd name="connsiteY3-72" fmla="*/ 119051 h 1219940"/>
              <a:gd name="connsiteX4-73" fmla="*/ 2987643 w 2987643"/>
              <a:gd name="connsiteY4-74" fmla="*/ 595241 h 1219940"/>
              <a:gd name="connsiteX5-75" fmla="*/ 2868592 w 2987643"/>
              <a:gd name="connsiteY5-76" fmla="*/ 714292 h 1219940"/>
              <a:gd name="connsiteX6-77" fmla="*/ 2020278 w 2987643"/>
              <a:gd name="connsiteY6-78" fmla="*/ 714292 h 1219940"/>
              <a:gd name="connsiteX7-79" fmla="*/ 0 w 2987643"/>
              <a:gd name="connsiteY7-80" fmla="*/ 1219930 h 1219940"/>
              <a:gd name="connsiteX0-81" fmla="*/ 0 w 2987643"/>
              <a:gd name="connsiteY0-82" fmla="*/ 1265173 h 1265182"/>
              <a:gd name="connsiteX1-83" fmla="*/ 2020278 w 2987643"/>
              <a:gd name="connsiteY1-84" fmla="*/ 0 h 1265182"/>
              <a:gd name="connsiteX2-85" fmla="*/ 2868592 w 2987643"/>
              <a:gd name="connsiteY2-86" fmla="*/ 0 h 1265182"/>
              <a:gd name="connsiteX3-87" fmla="*/ 2987643 w 2987643"/>
              <a:gd name="connsiteY3-88" fmla="*/ 119051 h 1265182"/>
              <a:gd name="connsiteX4-89" fmla="*/ 2987643 w 2987643"/>
              <a:gd name="connsiteY4-90" fmla="*/ 595241 h 1265182"/>
              <a:gd name="connsiteX5-91" fmla="*/ 2868592 w 2987643"/>
              <a:gd name="connsiteY5-92" fmla="*/ 714292 h 1265182"/>
              <a:gd name="connsiteX6-93" fmla="*/ 2020278 w 2987643"/>
              <a:gd name="connsiteY6-94" fmla="*/ 714292 h 1265182"/>
              <a:gd name="connsiteX7-95" fmla="*/ 0 w 2987643"/>
              <a:gd name="connsiteY7-96" fmla="*/ 1265173 h 1265182"/>
              <a:gd name="connsiteX0-97" fmla="*/ 0 w 2973355"/>
              <a:gd name="connsiteY0-98" fmla="*/ 1388998 h 1389006"/>
              <a:gd name="connsiteX1-99" fmla="*/ 2005990 w 2973355"/>
              <a:gd name="connsiteY1-100" fmla="*/ 0 h 1389006"/>
              <a:gd name="connsiteX2-101" fmla="*/ 2854304 w 2973355"/>
              <a:gd name="connsiteY2-102" fmla="*/ 0 h 1389006"/>
              <a:gd name="connsiteX3-103" fmla="*/ 2973355 w 2973355"/>
              <a:gd name="connsiteY3-104" fmla="*/ 119051 h 1389006"/>
              <a:gd name="connsiteX4-105" fmla="*/ 2973355 w 2973355"/>
              <a:gd name="connsiteY4-106" fmla="*/ 595241 h 1389006"/>
              <a:gd name="connsiteX5-107" fmla="*/ 2854304 w 2973355"/>
              <a:gd name="connsiteY5-108" fmla="*/ 714292 h 1389006"/>
              <a:gd name="connsiteX6-109" fmla="*/ 2005990 w 2973355"/>
              <a:gd name="connsiteY6-110" fmla="*/ 714292 h 1389006"/>
              <a:gd name="connsiteX7-111" fmla="*/ 0 w 2973355"/>
              <a:gd name="connsiteY7-112" fmla="*/ 1388998 h 1389006"/>
              <a:gd name="connsiteX0-113" fmla="*/ 0 w 2951923"/>
              <a:gd name="connsiteY0-114" fmla="*/ 1272317 h 1272326"/>
              <a:gd name="connsiteX1-115" fmla="*/ 1984558 w 2951923"/>
              <a:gd name="connsiteY1-116" fmla="*/ 0 h 1272326"/>
              <a:gd name="connsiteX2-117" fmla="*/ 2832872 w 2951923"/>
              <a:gd name="connsiteY2-118" fmla="*/ 0 h 1272326"/>
              <a:gd name="connsiteX3-119" fmla="*/ 2951923 w 2951923"/>
              <a:gd name="connsiteY3-120" fmla="*/ 119051 h 1272326"/>
              <a:gd name="connsiteX4-121" fmla="*/ 2951923 w 2951923"/>
              <a:gd name="connsiteY4-122" fmla="*/ 595241 h 1272326"/>
              <a:gd name="connsiteX5-123" fmla="*/ 2832872 w 2951923"/>
              <a:gd name="connsiteY5-124" fmla="*/ 714292 h 1272326"/>
              <a:gd name="connsiteX6-125" fmla="*/ 1984558 w 2951923"/>
              <a:gd name="connsiteY6-126" fmla="*/ 714292 h 1272326"/>
              <a:gd name="connsiteX7-127" fmla="*/ 0 w 2951923"/>
              <a:gd name="connsiteY7-128" fmla="*/ 1272317 h 1272326"/>
              <a:gd name="connsiteX0-129" fmla="*/ 0 w 2961448"/>
              <a:gd name="connsiteY0-130" fmla="*/ 1260410 h 1260419"/>
              <a:gd name="connsiteX1-131" fmla="*/ 1994083 w 2961448"/>
              <a:gd name="connsiteY1-132" fmla="*/ 0 h 1260419"/>
              <a:gd name="connsiteX2-133" fmla="*/ 2842397 w 2961448"/>
              <a:gd name="connsiteY2-134" fmla="*/ 0 h 1260419"/>
              <a:gd name="connsiteX3-135" fmla="*/ 2961448 w 2961448"/>
              <a:gd name="connsiteY3-136" fmla="*/ 119051 h 1260419"/>
              <a:gd name="connsiteX4-137" fmla="*/ 2961448 w 2961448"/>
              <a:gd name="connsiteY4-138" fmla="*/ 595241 h 1260419"/>
              <a:gd name="connsiteX5-139" fmla="*/ 2842397 w 2961448"/>
              <a:gd name="connsiteY5-140" fmla="*/ 714292 h 1260419"/>
              <a:gd name="connsiteX6-141" fmla="*/ 1994083 w 2961448"/>
              <a:gd name="connsiteY6-142" fmla="*/ 714292 h 1260419"/>
              <a:gd name="connsiteX7-143" fmla="*/ 0 w 2961448"/>
              <a:gd name="connsiteY7-144" fmla="*/ 1260410 h 1260419"/>
              <a:gd name="connsiteX0-145" fmla="*/ 0 w 2959067"/>
              <a:gd name="connsiteY0-146" fmla="*/ 1274698 h 1274707"/>
              <a:gd name="connsiteX1-147" fmla="*/ 1991702 w 2959067"/>
              <a:gd name="connsiteY1-148" fmla="*/ 0 h 1274707"/>
              <a:gd name="connsiteX2-149" fmla="*/ 2840016 w 2959067"/>
              <a:gd name="connsiteY2-150" fmla="*/ 0 h 1274707"/>
              <a:gd name="connsiteX3-151" fmla="*/ 2959067 w 2959067"/>
              <a:gd name="connsiteY3-152" fmla="*/ 119051 h 1274707"/>
              <a:gd name="connsiteX4-153" fmla="*/ 2959067 w 2959067"/>
              <a:gd name="connsiteY4-154" fmla="*/ 595241 h 1274707"/>
              <a:gd name="connsiteX5-155" fmla="*/ 2840016 w 2959067"/>
              <a:gd name="connsiteY5-156" fmla="*/ 714292 h 1274707"/>
              <a:gd name="connsiteX6-157" fmla="*/ 1991702 w 2959067"/>
              <a:gd name="connsiteY6-158" fmla="*/ 714292 h 1274707"/>
              <a:gd name="connsiteX7-159" fmla="*/ 0 w 2959067"/>
              <a:gd name="connsiteY7-160" fmla="*/ 1274698 h 127470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2959067" h="1274707">
                <a:moveTo>
                  <a:pt x="0" y="1274698"/>
                </a:moveTo>
                <a:cubicBezTo>
                  <a:pt x="0" y="1278004"/>
                  <a:pt x="1318276" y="406643"/>
                  <a:pt x="1991702" y="0"/>
                </a:cubicBezTo>
                <a:lnTo>
                  <a:pt x="2840016" y="0"/>
                </a:lnTo>
                <a:cubicBezTo>
                  <a:pt x="2905766" y="0"/>
                  <a:pt x="2959067" y="53301"/>
                  <a:pt x="2959067" y="119051"/>
                </a:cubicBezTo>
                <a:lnTo>
                  <a:pt x="2959067" y="595241"/>
                </a:lnTo>
                <a:cubicBezTo>
                  <a:pt x="2959067" y="660991"/>
                  <a:pt x="2905766" y="714292"/>
                  <a:pt x="2840016" y="714292"/>
                </a:cubicBezTo>
                <a:lnTo>
                  <a:pt x="1991702" y="714292"/>
                </a:lnTo>
                <a:cubicBezTo>
                  <a:pt x="1925952" y="714292"/>
                  <a:pt x="0" y="1271392"/>
                  <a:pt x="0" y="127469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dirty="0">
              <a:solidFill>
                <a:schemeClr val="accent1"/>
              </a:solidFill>
            </a:endParaRPr>
          </a:p>
        </p:txBody>
      </p:sp>
      <p:pic>
        <p:nvPicPr>
          <p:cNvPr id="22" name="图片 15" descr="343435383038363b343532323430353bcdf8c2e7d3aacffa"/>
          <p:cNvPicPr>
            <a:picLocks noChangeAspect="1"/>
          </p:cNvPicPr>
          <p:nvPr>
            <p:custDataLst>
              <p:tags r:id="rId10"/>
            </p:custDataLst>
          </p:nvPr>
        </p:nvPicPr>
        <p:blipFill>
          <a:blip r:embed="rId11">
            <a:extLst>
              <a:ext uri="{96DAC541-7B7A-43D3-8B79-37D633B846F1}">
                <asvg:svgBlip xmlns:asvg="http://schemas.microsoft.com/office/drawing/2016/SVG/main" r:embed="rId12"/>
              </a:ext>
            </a:extLst>
          </a:blip>
          <a:stretch>
            <a:fillRect/>
          </a:stretch>
        </p:blipFill>
        <p:spPr>
          <a:xfrm flipH="1">
            <a:off x="4421187" y="5603240"/>
            <a:ext cx="474980" cy="474980"/>
          </a:xfrm>
          <a:prstGeom prst="rect">
            <a:avLst/>
          </a:prstGeom>
        </p:spPr>
      </p:pic>
      <p:pic>
        <p:nvPicPr>
          <p:cNvPr id="23" name="图片 17" descr="343435383038363b343532323430323bcdc6b9e3b7bdb0b8"/>
          <p:cNvPicPr>
            <a:picLocks noChangeAspect="1"/>
          </p:cNvPicPr>
          <p:nvPr>
            <p:custDataLst>
              <p:tags r:id="rId13"/>
            </p:custDataLst>
          </p:nvPr>
        </p:nvPicPr>
        <p:blipFill>
          <a:blip r:embed="rId14">
            <a:extLst>
              <a:ext uri="{96DAC541-7B7A-43D3-8B79-37D633B846F1}">
                <asvg:svgBlip xmlns:asvg="http://schemas.microsoft.com/office/drawing/2016/SVG/main" r:embed="rId15"/>
              </a:ext>
            </a:extLst>
          </a:blip>
          <a:stretch>
            <a:fillRect/>
          </a:stretch>
        </p:blipFill>
        <p:spPr>
          <a:xfrm>
            <a:off x="4421187" y="2755265"/>
            <a:ext cx="474980" cy="474980"/>
          </a:xfrm>
          <a:prstGeom prst="rect">
            <a:avLst/>
          </a:prstGeom>
        </p:spPr>
      </p:pic>
      <p:pic>
        <p:nvPicPr>
          <p:cNvPr id="24" name="图片 3" descr="343439383331313b343532303031393bd2b5bca8b9dcc0ed"/>
          <p:cNvPicPr>
            <a:picLocks noChangeAspect="1"/>
          </p:cNvPicPr>
          <p:nvPr>
            <p:custDataLst>
              <p:tags r:id="rId16"/>
            </p:custDataLst>
          </p:nvPr>
        </p:nvPicPr>
        <p:blipFill>
          <a:blip r:embed="rId17">
            <a:extLst>
              <a:ext uri="{96DAC541-7B7A-43D3-8B79-37D633B846F1}">
                <asvg:svgBlip xmlns:asvg="http://schemas.microsoft.com/office/drawing/2016/SVG/main" r:embed="rId18"/>
              </a:ext>
            </a:extLst>
          </a:blip>
          <a:stretch>
            <a:fillRect/>
          </a:stretch>
        </p:blipFill>
        <p:spPr>
          <a:xfrm>
            <a:off x="1071562" y="3484245"/>
            <a:ext cx="686435" cy="686435"/>
          </a:xfrm>
          <a:prstGeom prst="rect">
            <a:avLst/>
          </a:prstGeom>
        </p:spPr>
      </p:pic>
      <p:sp>
        <p:nvSpPr>
          <p:cNvPr id="25" name="矩形 24"/>
          <p:cNvSpPr/>
          <p:nvPr>
            <p:custDataLst>
              <p:tags r:id="rId19"/>
            </p:custDataLst>
          </p:nvPr>
        </p:nvSpPr>
        <p:spPr>
          <a:xfrm>
            <a:off x="5504497" y="1631315"/>
            <a:ext cx="5467984" cy="742950"/>
          </a:xfrm>
          <a:prstGeom prst="rect">
            <a:avLst/>
          </a:prstGeom>
          <a:noFill/>
        </p:spPr>
        <p:txBody>
          <a:bodyPr wrap="square" lIns="0" tIns="0" rIns="0" bIns="0" rtlCol="0" anchor="ctr">
            <a:noAutofit/>
          </a:bodyPr>
          <a:p>
            <a:pPr algn="just">
              <a:lnSpc>
                <a:spcPct val="140000"/>
              </a:lnSpc>
              <a:spcBef>
                <a:spcPct val="0"/>
              </a:spcBef>
              <a:spcAft>
                <a:spcPct val="0"/>
              </a:spcAft>
            </a:pPr>
            <a:r>
              <a:rPr lang="zh-CN" altLang="en-US" sz="1200" kern="0">
                <a:solidFill>
                  <a:schemeClr val="tx1">
                    <a:lumMod val="85000"/>
                    <a:lumOff val="15000"/>
                  </a:schemeClr>
                </a:solidFill>
                <a:latin typeface="+mn-ea"/>
                <a:cs typeface="+mn-ea"/>
              </a:rPr>
              <a:t>从一个高中生的视角出发，探讨了太阳能在家庭中的应用现状与前景。</a:t>
            </a:r>
            <a:endParaRPr lang="zh-CN" altLang="en-US" sz="1200" kern="0">
              <a:solidFill>
                <a:schemeClr val="tx1">
                  <a:lumMod val="85000"/>
                  <a:lumOff val="15000"/>
                </a:schemeClr>
              </a:solidFill>
              <a:latin typeface="+mn-ea"/>
              <a:cs typeface="+mn-ea"/>
            </a:endParaRPr>
          </a:p>
        </p:txBody>
      </p:sp>
      <p:sp>
        <p:nvSpPr>
          <p:cNvPr id="26" name="矩形 25"/>
          <p:cNvSpPr/>
          <p:nvPr>
            <p:custDataLst>
              <p:tags r:id="rId20"/>
            </p:custDataLst>
          </p:nvPr>
        </p:nvSpPr>
        <p:spPr>
          <a:xfrm>
            <a:off x="5504497" y="2578735"/>
            <a:ext cx="5467984" cy="742950"/>
          </a:xfrm>
          <a:prstGeom prst="rect">
            <a:avLst/>
          </a:prstGeom>
          <a:noFill/>
        </p:spPr>
        <p:txBody>
          <a:bodyPr wrap="square" lIns="0" tIns="0" rIns="0" bIns="0" rtlCol="0" anchor="ctr">
            <a:noAutofit/>
          </a:bodyPr>
          <a:p>
            <a:pPr algn="just">
              <a:lnSpc>
                <a:spcPct val="140000"/>
              </a:lnSpc>
              <a:spcBef>
                <a:spcPct val="0"/>
              </a:spcBef>
              <a:spcAft>
                <a:spcPct val="0"/>
              </a:spcAft>
            </a:pPr>
            <a:r>
              <a:rPr lang="zh-CN" altLang="en-US" sz="1200" kern="0" dirty="0">
                <a:solidFill>
                  <a:schemeClr val="tx1">
                    <a:lumMod val="85000"/>
                    <a:lumOff val="15000"/>
                  </a:schemeClr>
                </a:solidFill>
                <a:latin typeface="+mn-ea"/>
                <a:cs typeface="+mn-ea"/>
              </a:rPr>
              <a:t>通过问卷调查、文献研究和数据分析三种方法，收集了103户家庭关于太阳能应用的数据，结合相关文献，深入分析了太阳能在家庭中的具体应用情况、用户满意度、技术原理、政策支持以及发展趋势。</a:t>
            </a:r>
            <a:endParaRPr lang="zh-CN" altLang="en-US" sz="1200" kern="0" dirty="0">
              <a:solidFill>
                <a:schemeClr val="tx1">
                  <a:lumMod val="85000"/>
                  <a:lumOff val="15000"/>
                </a:schemeClr>
              </a:solidFill>
              <a:latin typeface="+mn-ea"/>
              <a:cs typeface="+mn-ea"/>
            </a:endParaRPr>
          </a:p>
        </p:txBody>
      </p:sp>
      <p:sp>
        <p:nvSpPr>
          <p:cNvPr id="27" name="矩形 26"/>
          <p:cNvSpPr/>
          <p:nvPr>
            <p:custDataLst>
              <p:tags r:id="rId21"/>
            </p:custDataLst>
          </p:nvPr>
        </p:nvSpPr>
        <p:spPr>
          <a:xfrm>
            <a:off x="5504497" y="3509645"/>
            <a:ext cx="5467984" cy="742950"/>
          </a:xfrm>
          <a:prstGeom prst="rect">
            <a:avLst/>
          </a:prstGeom>
          <a:noFill/>
        </p:spPr>
        <p:txBody>
          <a:bodyPr wrap="square" lIns="0" tIns="0" rIns="0" bIns="0" rtlCol="0" anchor="ctr">
            <a:noAutofit/>
          </a:bodyPr>
          <a:p>
            <a:pPr algn="just">
              <a:lnSpc>
                <a:spcPct val="140000"/>
              </a:lnSpc>
              <a:spcBef>
                <a:spcPct val="0"/>
              </a:spcBef>
              <a:spcAft>
                <a:spcPct val="0"/>
              </a:spcAft>
            </a:pPr>
            <a:r>
              <a:rPr lang="zh-CN" altLang="en-US" sz="1200" kern="0">
                <a:solidFill>
                  <a:schemeClr val="tx1">
                    <a:lumMod val="85000"/>
                    <a:lumOff val="15000"/>
                  </a:schemeClr>
                </a:solidFill>
                <a:latin typeface="+mn-ea"/>
                <a:cs typeface="+mn-ea"/>
              </a:rPr>
              <a:t>太阳能在家庭中的应用以太阳能热水器为主，用户对太阳能热水器的满意度较高，但对太阳能光伏发电系统的满意度相对较低。</a:t>
            </a:r>
            <a:endParaRPr lang="zh-CN" altLang="en-US" sz="1200" kern="0">
              <a:solidFill>
                <a:schemeClr val="tx1">
                  <a:lumMod val="85000"/>
                  <a:lumOff val="15000"/>
                </a:schemeClr>
              </a:solidFill>
              <a:latin typeface="+mn-ea"/>
              <a:cs typeface="+mn-ea"/>
            </a:endParaRPr>
          </a:p>
        </p:txBody>
      </p:sp>
      <p:sp>
        <p:nvSpPr>
          <p:cNvPr id="28" name="矩形 27"/>
          <p:cNvSpPr/>
          <p:nvPr>
            <p:custDataLst>
              <p:tags r:id="rId22"/>
            </p:custDataLst>
          </p:nvPr>
        </p:nvSpPr>
        <p:spPr>
          <a:xfrm>
            <a:off x="5504497" y="5405120"/>
            <a:ext cx="5467984" cy="742950"/>
          </a:xfrm>
          <a:prstGeom prst="rect">
            <a:avLst/>
          </a:prstGeom>
          <a:noFill/>
        </p:spPr>
        <p:txBody>
          <a:bodyPr wrap="square" lIns="0" tIns="0" rIns="0" bIns="0" rtlCol="0" anchor="ctr">
            <a:noAutofit/>
          </a:bodyPr>
          <a:p>
            <a:pPr algn="just">
              <a:lnSpc>
                <a:spcPct val="140000"/>
              </a:lnSpc>
              <a:spcBef>
                <a:spcPct val="0"/>
              </a:spcBef>
              <a:spcAft>
                <a:spcPct val="0"/>
              </a:spcAft>
            </a:pPr>
            <a:r>
              <a:rPr lang="zh-CN" altLang="en-US" sz="1200" kern="0">
                <a:solidFill>
                  <a:schemeClr val="tx1">
                    <a:lumMod val="85000"/>
                    <a:lumOff val="15000"/>
                  </a:schemeClr>
                </a:solidFill>
                <a:latin typeface="+mn-ea"/>
                <a:cs typeface="+mn-ea"/>
              </a:rPr>
              <a:t>随着技术的不断进步和政策的持续支持，太阳能在家庭中的应用将越来越广泛，未来将与智能家居技术相结合，实现更加智能化的应用。</a:t>
            </a:r>
            <a:endParaRPr lang="zh-CN" altLang="en-US" sz="1200" kern="0">
              <a:solidFill>
                <a:schemeClr val="tx1">
                  <a:lumMod val="85000"/>
                  <a:lumOff val="15000"/>
                </a:schemeClr>
              </a:solidFill>
              <a:latin typeface="+mn-ea"/>
              <a:cs typeface="+mn-ea"/>
            </a:endParaRPr>
          </a:p>
        </p:txBody>
      </p:sp>
      <p:sp>
        <p:nvSpPr>
          <p:cNvPr id="29" name="矩形 28"/>
          <p:cNvSpPr/>
          <p:nvPr>
            <p:custDataLst>
              <p:tags r:id="rId23"/>
            </p:custDataLst>
          </p:nvPr>
        </p:nvSpPr>
        <p:spPr>
          <a:xfrm>
            <a:off x="5504497" y="4430395"/>
            <a:ext cx="5467984" cy="742950"/>
          </a:xfrm>
          <a:prstGeom prst="rect">
            <a:avLst/>
          </a:prstGeom>
          <a:noFill/>
        </p:spPr>
        <p:txBody>
          <a:bodyPr wrap="square" lIns="0" tIns="0" rIns="0" bIns="0" rtlCol="0" anchor="ctr">
            <a:noAutofit/>
          </a:bodyPr>
          <a:p>
            <a:pPr algn="just">
              <a:lnSpc>
                <a:spcPct val="140000"/>
              </a:lnSpc>
              <a:spcBef>
                <a:spcPct val="0"/>
              </a:spcBef>
              <a:spcAft>
                <a:spcPct val="0"/>
              </a:spcAft>
            </a:pPr>
            <a:r>
              <a:rPr lang="zh-CN" altLang="en-US" sz="1200" kern="0">
                <a:solidFill>
                  <a:schemeClr val="tx1">
                    <a:lumMod val="85000"/>
                    <a:lumOff val="15000"/>
                  </a:schemeClr>
                </a:solidFill>
                <a:latin typeface="+mn-ea"/>
                <a:cs typeface="+mn-ea"/>
              </a:rPr>
              <a:t>家庭普遍希望太阳能产品的性价比能进一步提高，并期望政府提供更多政策支持。</a:t>
            </a:r>
            <a:endParaRPr lang="zh-CN" altLang="en-US" sz="1200" kern="0">
              <a:solidFill>
                <a:schemeClr val="tx1">
                  <a:lumMod val="85000"/>
                  <a:lumOff val="15000"/>
                </a:schemeClr>
              </a:solidFill>
              <a:latin typeface="+mn-ea"/>
              <a:cs typeface="+mn-ea"/>
            </a:endParaRPr>
          </a:p>
        </p:txBody>
      </p:sp>
      <p:pic>
        <p:nvPicPr>
          <p:cNvPr id="30" name="图片 3" descr="343435383038363b343532323337393bc9cfcad0cdcbb3f6"/>
          <p:cNvPicPr>
            <a:picLocks noChangeAspect="1"/>
          </p:cNvPicPr>
          <p:nvPr>
            <p:custDataLst>
              <p:tags r:id="rId24"/>
            </p:custDataLst>
          </p:nvPr>
        </p:nvPicPr>
        <p:blipFill>
          <a:blip r:embed="rId25">
            <a:extLst>
              <a:ext uri="{96DAC541-7B7A-43D3-8B79-37D633B846F1}">
                <asvg:svgBlip xmlns:asvg="http://schemas.microsoft.com/office/drawing/2016/SVG/main" r:embed="rId26"/>
              </a:ext>
            </a:extLst>
          </a:blip>
          <a:stretch>
            <a:fillRect/>
          </a:stretch>
        </p:blipFill>
        <p:spPr>
          <a:xfrm>
            <a:off x="4421187" y="4635500"/>
            <a:ext cx="474980" cy="474980"/>
          </a:xfrm>
          <a:prstGeom prst="rect">
            <a:avLst/>
          </a:prstGeom>
        </p:spPr>
      </p:pic>
      <p:pic>
        <p:nvPicPr>
          <p:cNvPr id="31" name="图片 21" descr="343435383038363b343532323430383bd3aacffab2bcbed6"/>
          <p:cNvPicPr>
            <a:picLocks noChangeAspect="1"/>
          </p:cNvPicPr>
          <p:nvPr>
            <p:custDataLst>
              <p:tags r:id="rId27"/>
            </p:custDataLst>
          </p:nvPr>
        </p:nvPicPr>
        <p:blipFill>
          <a:blip r:embed="rId28">
            <a:extLst>
              <a:ext uri="{96DAC541-7B7A-43D3-8B79-37D633B846F1}">
                <asvg:svgBlip xmlns:asvg="http://schemas.microsoft.com/office/drawing/2016/SVG/main" r:embed="rId29"/>
              </a:ext>
            </a:extLst>
          </a:blip>
          <a:stretch>
            <a:fillRect/>
          </a:stretch>
        </p:blipFill>
        <p:spPr>
          <a:xfrm>
            <a:off x="4421187" y="1804035"/>
            <a:ext cx="476250" cy="476250"/>
          </a:xfrm>
          <a:prstGeom prst="rect">
            <a:avLst/>
          </a:prstGeom>
        </p:spPr>
      </p:pic>
    </p:spTree>
    <p:custDataLst>
      <p:tags r:id="rId30"/>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p:txBody>
          <a:bodyPr/>
          <a:lstStyle/>
          <a:p>
            <a:r>
              <a:rPr lang="zh-CN" altLang="en-US"/>
              <a:t>二、课题缘起</a:t>
            </a:r>
            <a:endParaRPr lang="zh-CN" altLang="en-US"/>
          </a:p>
        </p:txBody>
      </p:sp>
      <p:sp>
        <p:nvSpPr>
          <p:cNvPr id="72" name="矩形 71"/>
          <p:cNvSpPr/>
          <p:nvPr>
            <p:custDataLst>
              <p:tags r:id="rId2"/>
            </p:custDataLst>
          </p:nvPr>
        </p:nvSpPr>
        <p:spPr>
          <a:xfrm>
            <a:off x="946785" y="2167255"/>
            <a:ext cx="10182225" cy="345884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tIns="0" bIns="0" rtlCol="0" anchor="ctr" anchorCtr="0">
            <a:normAutofit/>
          </a:bodyPr>
          <a:lstStyle/>
          <a:p>
            <a:pPr marL="0" indent="0">
              <a:lnSpc>
                <a:spcPct val="150000"/>
              </a:lnSpc>
              <a:buNone/>
            </a:pPr>
            <a:r>
              <a:rPr lang="en-US" altLang="zh-CN" kern="0" spc="0" dirty="0">
                <a:ln>
                  <a:noFill/>
                  <a:prstDash val="sysDot"/>
                </a:ln>
                <a:solidFill>
                  <a:schemeClr val="tx1">
                    <a:lumMod val="85000"/>
                    <a:lumOff val="15000"/>
                  </a:schemeClr>
                </a:solidFill>
                <a:latin typeface="+mn-ea"/>
                <a:ea typeface="+mn-ea"/>
                <a:sym typeface="+mn-ea"/>
              </a:rPr>
              <a:t>    </a:t>
            </a:r>
            <a:r>
              <a:rPr lang="zh-CN" altLang="en-US" sz="2400" kern="0" spc="0" dirty="0">
                <a:ln>
                  <a:noFill/>
                  <a:prstDash val="sysDot"/>
                </a:ln>
                <a:solidFill>
                  <a:schemeClr val="tx1">
                    <a:lumMod val="85000"/>
                    <a:lumOff val="15000"/>
                  </a:schemeClr>
                </a:solidFill>
                <a:latin typeface="+mn-ea"/>
                <a:ea typeface="+mn-ea"/>
                <a:sym typeface="+mn-ea"/>
              </a:rPr>
              <a:t>随着全球能源危机的加剧和环保意识的增强，可再生能源的开发利用越来越受到人们的重视。太阳能作为一种清洁、无污染、可再生的能源，在家庭中的应用日益广泛。作为高中生，我深感了解太阳能在家庭中的应用现状与前景对于培养我的环保意识和未来的职业规划都具有重要意义。因此，我决定通过问卷调查、文献研究和数据分析等方法，对太阳能在家庭中的应用进行深入调查。</a:t>
            </a:r>
            <a:endParaRPr lang="zh-CN" altLang="en-US" sz="2400" kern="0" spc="0" dirty="0">
              <a:ln>
                <a:noFill/>
                <a:prstDash val="sysDot"/>
              </a:ln>
              <a:solidFill>
                <a:schemeClr val="tx1">
                  <a:lumMod val="85000"/>
                  <a:lumOff val="15000"/>
                </a:schemeClr>
              </a:solidFill>
              <a:latin typeface="+mn-ea"/>
              <a:ea typeface="+mn-ea"/>
              <a:sym typeface="+mn-ea"/>
            </a:endParaRPr>
          </a:p>
        </p:txBody>
      </p:sp>
      <p:cxnSp>
        <p:nvCxnSpPr>
          <p:cNvPr id="76" name="直接连接符 75"/>
          <p:cNvCxnSpPr/>
          <p:nvPr>
            <p:custDataLst>
              <p:tags r:id="rId3"/>
            </p:custDataLst>
          </p:nvPr>
        </p:nvCxnSpPr>
        <p:spPr>
          <a:xfrm>
            <a:off x="6898640" y="5965825"/>
            <a:ext cx="4679315" cy="0"/>
          </a:xfrm>
          <a:prstGeom prst="line">
            <a:avLst/>
          </a:prstGeom>
          <a:ln w="9525" cap="rnd">
            <a:solidFill>
              <a:schemeClr val="accent1">
                <a:alpha val="35000"/>
              </a:schemeClr>
            </a:solidFill>
            <a:round/>
          </a:ln>
        </p:spPr>
        <p:style>
          <a:lnRef idx="2">
            <a:schemeClr val="accent1"/>
          </a:lnRef>
          <a:fillRef idx="0">
            <a:srgbClr val="FFFFFF"/>
          </a:fillRef>
          <a:effectRef idx="0">
            <a:srgbClr val="FFFFFF"/>
          </a:effectRef>
          <a:fontRef idx="minor">
            <a:schemeClr val="tx1"/>
          </a:fontRef>
        </p:style>
      </p:cxnSp>
      <p:cxnSp>
        <p:nvCxnSpPr>
          <p:cNvPr id="77" name="直接连接符 76"/>
          <p:cNvCxnSpPr/>
          <p:nvPr>
            <p:custDataLst>
              <p:tags r:id="rId4"/>
            </p:custDataLst>
          </p:nvPr>
        </p:nvCxnSpPr>
        <p:spPr>
          <a:xfrm>
            <a:off x="1627505" y="5865495"/>
            <a:ext cx="7217410" cy="0"/>
          </a:xfrm>
          <a:prstGeom prst="line">
            <a:avLst/>
          </a:prstGeom>
          <a:ln w="9525" cap="rnd">
            <a:solidFill>
              <a:schemeClr val="accent1">
                <a:alpha val="35000"/>
              </a:schemeClr>
            </a:solidFill>
            <a:round/>
          </a:ln>
        </p:spPr>
        <p:style>
          <a:lnRef idx="2">
            <a:schemeClr val="accent1"/>
          </a:lnRef>
          <a:fillRef idx="0">
            <a:srgbClr val="FFFFFF"/>
          </a:fillRef>
          <a:effectRef idx="0">
            <a:srgbClr val="FFFFFF"/>
          </a:effectRef>
          <a:fontRef idx="minor">
            <a:schemeClr val="tx1"/>
          </a:fontRef>
        </p:style>
      </p:cxnSp>
      <p:sp>
        <p:nvSpPr>
          <p:cNvPr id="1398" name="任意多边形: 形状 1397"/>
          <p:cNvSpPr/>
          <p:nvPr>
            <p:custDataLst>
              <p:tags r:id="rId5"/>
            </p:custDataLst>
          </p:nvPr>
        </p:nvSpPr>
        <p:spPr>
          <a:xfrm>
            <a:off x="635635" y="5552440"/>
            <a:ext cx="631190" cy="631190"/>
          </a:xfrm>
          <a:custGeom>
            <a:avLst/>
            <a:gdLst>
              <a:gd name="connsiteX0" fmla="*/ 35521 w 1877718"/>
              <a:gd name="connsiteY0" fmla="*/ 850803 h 1863247"/>
              <a:gd name="connsiteX1" fmla="*/ 865299 w 1877718"/>
              <a:gd name="connsiteY1" fmla="*/ 21025 h 1863247"/>
              <a:gd name="connsiteX2" fmla="*/ 1026916 w 1877718"/>
              <a:gd name="connsiteY2" fmla="*/ 21050 h 1863247"/>
              <a:gd name="connsiteX3" fmla="*/ 1856694 w 1877718"/>
              <a:gd name="connsiteY3" fmla="*/ 850828 h 1863247"/>
              <a:gd name="connsiteX4" fmla="*/ 1856669 w 1877718"/>
              <a:gd name="connsiteY4" fmla="*/ 1012446 h 1863247"/>
              <a:gd name="connsiteX5" fmla="*/ 1026891 w 1877718"/>
              <a:gd name="connsiteY5" fmla="*/ 1842223 h 1863247"/>
              <a:gd name="connsiteX6" fmla="*/ 865274 w 1877718"/>
              <a:gd name="connsiteY6" fmla="*/ 1842198 h 1863247"/>
              <a:gd name="connsiteX7" fmla="*/ 35496 w 1877718"/>
              <a:gd name="connsiteY7" fmla="*/ 1012420 h 1863247"/>
              <a:gd name="connsiteX8" fmla="*/ 35521 w 1877718"/>
              <a:gd name="connsiteY8" fmla="*/ 850803 h 1863247"/>
              <a:gd name="connsiteX0-1" fmla="*/ 35521 w 1877718"/>
              <a:gd name="connsiteY0-2" fmla="*/ 850803 h 1863247"/>
              <a:gd name="connsiteX1-3" fmla="*/ 865299 w 1877718"/>
              <a:gd name="connsiteY1-4" fmla="*/ 21025 h 1863247"/>
              <a:gd name="connsiteX2-5" fmla="*/ 1026916 w 1877718"/>
              <a:gd name="connsiteY2-6" fmla="*/ 21050 h 1863247"/>
              <a:gd name="connsiteX3-7" fmla="*/ 1856694 w 1877718"/>
              <a:gd name="connsiteY3-8" fmla="*/ 850828 h 1863247"/>
              <a:gd name="connsiteX4-9" fmla="*/ 1856669 w 1877718"/>
              <a:gd name="connsiteY4-10" fmla="*/ 1012446 h 1863247"/>
              <a:gd name="connsiteX5-11" fmla="*/ 1026891 w 1877718"/>
              <a:gd name="connsiteY5-12" fmla="*/ 1842223 h 1863247"/>
              <a:gd name="connsiteX6-13" fmla="*/ 865274 w 1877718"/>
              <a:gd name="connsiteY6-14" fmla="*/ 1842198 h 1863247"/>
              <a:gd name="connsiteX7-15" fmla="*/ 35496 w 1877718"/>
              <a:gd name="connsiteY7-16" fmla="*/ 1012420 h 1863247"/>
              <a:gd name="connsiteX8-17" fmla="*/ 35521 w 1877718"/>
              <a:gd name="connsiteY8-18" fmla="*/ 850803 h 1863247"/>
              <a:gd name="connsiteX0-19" fmla="*/ 35521 w 1877718"/>
              <a:gd name="connsiteY0-20" fmla="*/ 850813 h 1863257"/>
              <a:gd name="connsiteX1-21" fmla="*/ 865299 w 1877718"/>
              <a:gd name="connsiteY1-22" fmla="*/ 21035 h 1863257"/>
              <a:gd name="connsiteX2-23" fmla="*/ 1026916 w 1877718"/>
              <a:gd name="connsiteY2-24" fmla="*/ 21060 h 1863257"/>
              <a:gd name="connsiteX3-25" fmla="*/ 1856694 w 1877718"/>
              <a:gd name="connsiteY3-26" fmla="*/ 850838 h 1863257"/>
              <a:gd name="connsiteX4-27" fmla="*/ 1856669 w 1877718"/>
              <a:gd name="connsiteY4-28" fmla="*/ 1012456 h 1863257"/>
              <a:gd name="connsiteX5-29" fmla="*/ 1026891 w 1877718"/>
              <a:gd name="connsiteY5-30" fmla="*/ 1842233 h 1863257"/>
              <a:gd name="connsiteX6-31" fmla="*/ 865274 w 1877718"/>
              <a:gd name="connsiteY6-32" fmla="*/ 1842208 h 1863257"/>
              <a:gd name="connsiteX7-33" fmla="*/ 35496 w 1877718"/>
              <a:gd name="connsiteY7-34" fmla="*/ 1012430 h 1863257"/>
              <a:gd name="connsiteX8-35" fmla="*/ 35521 w 1877718"/>
              <a:gd name="connsiteY8-36" fmla="*/ 850813 h 1863257"/>
              <a:gd name="connsiteX0-37" fmla="*/ 35521 w 1877718"/>
              <a:gd name="connsiteY0-38" fmla="*/ 865273 h 1877717"/>
              <a:gd name="connsiteX1-39" fmla="*/ 865299 w 1877718"/>
              <a:gd name="connsiteY1-40" fmla="*/ 35495 h 1877717"/>
              <a:gd name="connsiteX2-41" fmla="*/ 1026916 w 1877718"/>
              <a:gd name="connsiteY2-42" fmla="*/ 35520 h 1877717"/>
              <a:gd name="connsiteX3-43" fmla="*/ 1856694 w 1877718"/>
              <a:gd name="connsiteY3-44" fmla="*/ 865298 h 1877717"/>
              <a:gd name="connsiteX4-45" fmla="*/ 1856669 w 1877718"/>
              <a:gd name="connsiteY4-46" fmla="*/ 1026916 h 1877717"/>
              <a:gd name="connsiteX5-47" fmla="*/ 1026891 w 1877718"/>
              <a:gd name="connsiteY5-48" fmla="*/ 1856693 h 1877717"/>
              <a:gd name="connsiteX6-49" fmla="*/ 865274 w 1877718"/>
              <a:gd name="connsiteY6-50" fmla="*/ 1856668 h 1877717"/>
              <a:gd name="connsiteX7-51" fmla="*/ 35496 w 1877718"/>
              <a:gd name="connsiteY7-52" fmla="*/ 1026890 h 1877717"/>
              <a:gd name="connsiteX8-53" fmla="*/ 35521 w 1877718"/>
              <a:gd name="connsiteY8-54" fmla="*/ 865273 h 1877717"/>
              <a:gd name="connsiteX0-55" fmla="*/ 35521 w 1877718"/>
              <a:gd name="connsiteY0-56" fmla="*/ 865273 h 1877717"/>
              <a:gd name="connsiteX1-57" fmla="*/ 865299 w 1877718"/>
              <a:gd name="connsiteY1-58" fmla="*/ 35495 h 1877717"/>
              <a:gd name="connsiteX2-59" fmla="*/ 1026916 w 1877718"/>
              <a:gd name="connsiteY2-60" fmla="*/ 35520 h 1877717"/>
              <a:gd name="connsiteX3-61" fmla="*/ 1856694 w 1877718"/>
              <a:gd name="connsiteY3-62" fmla="*/ 865298 h 1877717"/>
              <a:gd name="connsiteX4-63" fmla="*/ 1856669 w 1877718"/>
              <a:gd name="connsiteY4-64" fmla="*/ 1026916 h 1877717"/>
              <a:gd name="connsiteX5-65" fmla="*/ 1026891 w 1877718"/>
              <a:gd name="connsiteY5-66" fmla="*/ 1856693 h 1877717"/>
              <a:gd name="connsiteX6-67" fmla="*/ 865274 w 1877718"/>
              <a:gd name="connsiteY6-68" fmla="*/ 1856668 h 1877717"/>
              <a:gd name="connsiteX7-69" fmla="*/ 35496 w 1877718"/>
              <a:gd name="connsiteY7-70" fmla="*/ 1026890 h 1877717"/>
              <a:gd name="connsiteX8-71" fmla="*/ 35521 w 1877718"/>
              <a:gd name="connsiteY8-72" fmla="*/ 865273 h 1877717"/>
              <a:gd name="connsiteX0-73" fmla="*/ 35521 w 1877718"/>
              <a:gd name="connsiteY0-74" fmla="*/ 865273 h 1877717"/>
              <a:gd name="connsiteX1-75" fmla="*/ 865299 w 1877718"/>
              <a:gd name="connsiteY1-76" fmla="*/ 35495 h 1877717"/>
              <a:gd name="connsiteX2-77" fmla="*/ 1026916 w 1877718"/>
              <a:gd name="connsiteY2-78" fmla="*/ 35520 h 1877717"/>
              <a:gd name="connsiteX3-79" fmla="*/ 1856694 w 1877718"/>
              <a:gd name="connsiteY3-80" fmla="*/ 865298 h 1877717"/>
              <a:gd name="connsiteX4-81" fmla="*/ 1856669 w 1877718"/>
              <a:gd name="connsiteY4-82" fmla="*/ 1026916 h 1877717"/>
              <a:gd name="connsiteX5-83" fmla="*/ 1026891 w 1877718"/>
              <a:gd name="connsiteY5-84" fmla="*/ 1856693 h 1877717"/>
              <a:gd name="connsiteX6-85" fmla="*/ 865274 w 1877718"/>
              <a:gd name="connsiteY6-86" fmla="*/ 1856668 h 1877717"/>
              <a:gd name="connsiteX7-87" fmla="*/ 35496 w 1877718"/>
              <a:gd name="connsiteY7-88" fmla="*/ 1026890 h 1877717"/>
              <a:gd name="connsiteX8-89" fmla="*/ 35521 w 1877718"/>
              <a:gd name="connsiteY8-90" fmla="*/ 865273 h 1877717"/>
              <a:gd name="connsiteX0-91" fmla="*/ 35521 w 1877729"/>
              <a:gd name="connsiteY0-92" fmla="*/ 865273 h 1877717"/>
              <a:gd name="connsiteX1-93" fmla="*/ 865299 w 1877729"/>
              <a:gd name="connsiteY1-94" fmla="*/ 35495 h 1877717"/>
              <a:gd name="connsiteX2-95" fmla="*/ 1026916 w 1877729"/>
              <a:gd name="connsiteY2-96" fmla="*/ 35520 h 1877717"/>
              <a:gd name="connsiteX3-97" fmla="*/ 1856694 w 1877729"/>
              <a:gd name="connsiteY3-98" fmla="*/ 865298 h 1877717"/>
              <a:gd name="connsiteX4-99" fmla="*/ 1856669 w 1877729"/>
              <a:gd name="connsiteY4-100" fmla="*/ 1026916 h 1877717"/>
              <a:gd name="connsiteX5-101" fmla="*/ 1026891 w 1877729"/>
              <a:gd name="connsiteY5-102" fmla="*/ 1856693 h 1877717"/>
              <a:gd name="connsiteX6-103" fmla="*/ 865274 w 1877729"/>
              <a:gd name="connsiteY6-104" fmla="*/ 1856668 h 1877717"/>
              <a:gd name="connsiteX7-105" fmla="*/ 35496 w 1877729"/>
              <a:gd name="connsiteY7-106" fmla="*/ 1026890 h 1877717"/>
              <a:gd name="connsiteX8-107" fmla="*/ 35521 w 1877729"/>
              <a:gd name="connsiteY8-108" fmla="*/ 865273 h 1877717"/>
              <a:gd name="connsiteX0-109" fmla="*/ 35521 w 1892189"/>
              <a:gd name="connsiteY0-110" fmla="*/ 865273 h 1877717"/>
              <a:gd name="connsiteX1-111" fmla="*/ 865299 w 1892189"/>
              <a:gd name="connsiteY1-112" fmla="*/ 35495 h 1877717"/>
              <a:gd name="connsiteX2-113" fmla="*/ 1026916 w 1892189"/>
              <a:gd name="connsiteY2-114" fmla="*/ 35520 h 1877717"/>
              <a:gd name="connsiteX3-115" fmla="*/ 1856694 w 1892189"/>
              <a:gd name="connsiteY3-116" fmla="*/ 865298 h 1877717"/>
              <a:gd name="connsiteX4-117" fmla="*/ 1856669 w 1892189"/>
              <a:gd name="connsiteY4-118" fmla="*/ 1026916 h 1877717"/>
              <a:gd name="connsiteX5-119" fmla="*/ 1026891 w 1892189"/>
              <a:gd name="connsiteY5-120" fmla="*/ 1856693 h 1877717"/>
              <a:gd name="connsiteX6-121" fmla="*/ 865274 w 1892189"/>
              <a:gd name="connsiteY6-122" fmla="*/ 1856668 h 1877717"/>
              <a:gd name="connsiteX7-123" fmla="*/ 35496 w 1892189"/>
              <a:gd name="connsiteY7-124" fmla="*/ 1026890 h 1877717"/>
              <a:gd name="connsiteX8-125" fmla="*/ 35521 w 1892189"/>
              <a:gd name="connsiteY8-126" fmla="*/ 865273 h 1877717"/>
              <a:gd name="connsiteX0-127" fmla="*/ 35521 w 1892189"/>
              <a:gd name="connsiteY0-128" fmla="*/ 865273 h 1877717"/>
              <a:gd name="connsiteX1-129" fmla="*/ 865299 w 1892189"/>
              <a:gd name="connsiteY1-130" fmla="*/ 35495 h 1877717"/>
              <a:gd name="connsiteX2-131" fmla="*/ 1026916 w 1892189"/>
              <a:gd name="connsiteY2-132" fmla="*/ 35520 h 1877717"/>
              <a:gd name="connsiteX3-133" fmla="*/ 1856694 w 1892189"/>
              <a:gd name="connsiteY3-134" fmla="*/ 865298 h 1877717"/>
              <a:gd name="connsiteX4-135" fmla="*/ 1856669 w 1892189"/>
              <a:gd name="connsiteY4-136" fmla="*/ 1026916 h 1877717"/>
              <a:gd name="connsiteX5-137" fmla="*/ 1026891 w 1892189"/>
              <a:gd name="connsiteY5-138" fmla="*/ 1856693 h 1877717"/>
              <a:gd name="connsiteX6-139" fmla="*/ 865274 w 1892189"/>
              <a:gd name="connsiteY6-140" fmla="*/ 1856668 h 1877717"/>
              <a:gd name="connsiteX7-141" fmla="*/ 35496 w 1892189"/>
              <a:gd name="connsiteY7-142" fmla="*/ 1026890 h 1877717"/>
              <a:gd name="connsiteX8-143" fmla="*/ 35521 w 1892189"/>
              <a:gd name="connsiteY8-144" fmla="*/ 865273 h 1877717"/>
              <a:gd name="connsiteX0-145" fmla="*/ 35521 w 1892189"/>
              <a:gd name="connsiteY0-146" fmla="*/ 865273 h 1877717"/>
              <a:gd name="connsiteX1-147" fmla="*/ 865299 w 1892189"/>
              <a:gd name="connsiteY1-148" fmla="*/ 35495 h 1877717"/>
              <a:gd name="connsiteX2-149" fmla="*/ 1026916 w 1892189"/>
              <a:gd name="connsiteY2-150" fmla="*/ 35520 h 1877717"/>
              <a:gd name="connsiteX3-151" fmla="*/ 1856694 w 1892189"/>
              <a:gd name="connsiteY3-152" fmla="*/ 865298 h 1877717"/>
              <a:gd name="connsiteX4-153" fmla="*/ 1856669 w 1892189"/>
              <a:gd name="connsiteY4-154" fmla="*/ 1026916 h 1877717"/>
              <a:gd name="connsiteX5-155" fmla="*/ 1026891 w 1892189"/>
              <a:gd name="connsiteY5-156" fmla="*/ 1856693 h 1877717"/>
              <a:gd name="connsiteX6-157" fmla="*/ 865274 w 1892189"/>
              <a:gd name="connsiteY6-158" fmla="*/ 1856668 h 1877717"/>
              <a:gd name="connsiteX7-159" fmla="*/ 35496 w 1892189"/>
              <a:gd name="connsiteY7-160" fmla="*/ 1026890 h 1877717"/>
              <a:gd name="connsiteX8-161" fmla="*/ 35521 w 1892189"/>
              <a:gd name="connsiteY8-162" fmla="*/ 865273 h 1877717"/>
              <a:gd name="connsiteX0-163" fmla="*/ 35521 w 1892189"/>
              <a:gd name="connsiteY0-164" fmla="*/ 865273 h 1877728"/>
              <a:gd name="connsiteX1-165" fmla="*/ 865299 w 1892189"/>
              <a:gd name="connsiteY1-166" fmla="*/ 35495 h 1877728"/>
              <a:gd name="connsiteX2-167" fmla="*/ 1026916 w 1892189"/>
              <a:gd name="connsiteY2-168" fmla="*/ 35520 h 1877728"/>
              <a:gd name="connsiteX3-169" fmla="*/ 1856694 w 1892189"/>
              <a:gd name="connsiteY3-170" fmla="*/ 865298 h 1877728"/>
              <a:gd name="connsiteX4-171" fmla="*/ 1856669 w 1892189"/>
              <a:gd name="connsiteY4-172" fmla="*/ 1026916 h 1877728"/>
              <a:gd name="connsiteX5-173" fmla="*/ 1026891 w 1892189"/>
              <a:gd name="connsiteY5-174" fmla="*/ 1856693 h 1877728"/>
              <a:gd name="connsiteX6-175" fmla="*/ 865274 w 1892189"/>
              <a:gd name="connsiteY6-176" fmla="*/ 1856668 h 1877728"/>
              <a:gd name="connsiteX7-177" fmla="*/ 35496 w 1892189"/>
              <a:gd name="connsiteY7-178" fmla="*/ 1026890 h 1877728"/>
              <a:gd name="connsiteX8-179" fmla="*/ 35521 w 1892189"/>
              <a:gd name="connsiteY8-180" fmla="*/ 865273 h 1877728"/>
              <a:gd name="connsiteX0-181" fmla="*/ 35521 w 1892189"/>
              <a:gd name="connsiteY0-182" fmla="*/ 865273 h 1892188"/>
              <a:gd name="connsiteX1-183" fmla="*/ 865299 w 1892189"/>
              <a:gd name="connsiteY1-184" fmla="*/ 35495 h 1892188"/>
              <a:gd name="connsiteX2-185" fmla="*/ 1026916 w 1892189"/>
              <a:gd name="connsiteY2-186" fmla="*/ 35520 h 1892188"/>
              <a:gd name="connsiteX3-187" fmla="*/ 1856694 w 1892189"/>
              <a:gd name="connsiteY3-188" fmla="*/ 865298 h 1892188"/>
              <a:gd name="connsiteX4-189" fmla="*/ 1856669 w 1892189"/>
              <a:gd name="connsiteY4-190" fmla="*/ 1026916 h 1892188"/>
              <a:gd name="connsiteX5-191" fmla="*/ 1026891 w 1892189"/>
              <a:gd name="connsiteY5-192" fmla="*/ 1856693 h 1892188"/>
              <a:gd name="connsiteX6-193" fmla="*/ 865274 w 1892189"/>
              <a:gd name="connsiteY6-194" fmla="*/ 1856668 h 1892188"/>
              <a:gd name="connsiteX7-195" fmla="*/ 35496 w 1892189"/>
              <a:gd name="connsiteY7-196" fmla="*/ 1026890 h 1892188"/>
              <a:gd name="connsiteX8-197" fmla="*/ 35521 w 1892189"/>
              <a:gd name="connsiteY8-198" fmla="*/ 865273 h 1892188"/>
              <a:gd name="connsiteX0-199" fmla="*/ 35521 w 1892189"/>
              <a:gd name="connsiteY0-200" fmla="*/ 865273 h 1892188"/>
              <a:gd name="connsiteX1-201" fmla="*/ 865299 w 1892189"/>
              <a:gd name="connsiteY1-202" fmla="*/ 35495 h 1892188"/>
              <a:gd name="connsiteX2-203" fmla="*/ 1026916 w 1892189"/>
              <a:gd name="connsiteY2-204" fmla="*/ 35520 h 1892188"/>
              <a:gd name="connsiteX3-205" fmla="*/ 1856694 w 1892189"/>
              <a:gd name="connsiteY3-206" fmla="*/ 865298 h 1892188"/>
              <a:gd name="connsiteX4-207" fmla="*/ 1856669 w 1892189"/>
              <a:gd name="connsiteY4-208" fmla="*/ 1026916 h 1892188"/>
              <a:gd name="connsiteX5-209" fmla="*/ 1026891 w 1892189"/>
              <a:gd name="connsiteY5-210" fmla="*/ 1856693 h 1892188"/>
              <a:gd name="connsiteX6-211" fmla="*/ 865274 w 1892189"/>
              <a:gd name="connsiteY6-212" fmla="*/ 1856668 h 1892188"/>
              <a:gd name="connsiteX7-213" fmla="*/ 35496 w 1892189"/>
              <a:gd name="connsiteY7-214" fmla="*/ 1026890 h 1892188"/>
              <a:gd name="connsiteX8-215" fmla="*/ 35521 w 1892189"/>
              <a:gd name="connsiteY8-216" fmla="*/ 865273 h 1892188"/>
              <a:gd name="connsiteX0-217" fmla="*/ 35521 w 1892189"/>
              <a:gd name="connsiteY0-218" fmla="*/ 865273 h 1892188"/>
              <a:gd name="connsiteX1-219" fmla="*/ 865299 w 1892189"/>
              <a:gd name="connsiteY1-220" fmla="*/ 35495 h 1892188"/>
              <a:gd name="connsiteX2-221" fmla="*/ 1026916 w 1892189"/>
              <a:gd name="connsiteY2-222" fmla="*/ 35520 h 1892188"/>
              <a:gd name="connsiteX3-223" fmla="*/ 1856694 w 1892189"/>
              <a:gd name="connsiteY3-224" fmla="*/ 865298 h 1892188"/>
              <a:gd name="connsiteX4-225" fmla="*/ 1856669 w 1892189"/>
              <a:gd name="connsiteY4-226" fmla="*/ 1026916 h 1892188"/>
              <a:gd name="connsiteX5-227" fmla="*/ 1026891 w 1892189"/>
              <a:gd name="connsiteY5-228" fmla="*/ 1856693 h 1892188"/>
              <a:gd name="connsiteX6-229" fmla="*/ 865274 w 1892189"/>
              <a:gd name="connsiteY6-230" fmla="*/ 1856668 h 1892188"/>
              <a:gd name="connsiteX7-231" fmla="*/ 35496 w 1892189"/>
              <a:gd name="connsiteY7-232" fmla="*/ 1026890 h 1892188"/>
              <a:gd name="connsiteX8-233" fmla="*/ 35521 w 1892189"/>
              <a:gd name="connsiteY8-234" fmla="*/ 865273 h 1892188"/>
              <a:gd name="connsiteX0-235" fmla="*/ 35521 w 1892189"/>
              <a:gd name="connsiteY0-236" fmla="*/ 865273 h 1892188"/>
              <a:gd name="connsiteX1-237" fmla="*/ 865299 w 1892189"/>
              <a:gd name="connsiteY1-238" fmla="*/ 35495 h 1892188"/>
              <a:gd name="connsiteX2-239" fmla="*/ 1026916 w 1892189"/>
              <a:gd name="connsiteY2-240" fmla="*/ 35520 h 1892188"/>
              <a:gd name="connsiteX3-241" fmla="*/ 1856694 w 1892189"/>
              <a:gd name="connsiteY3-242" fmla="*/ 865298 h 1892188"/>
              <a:gd name="connsiteX4-243" fmla="*/ 1856669 w 1892189"/>
              <a:gd name="connsiteY4-244" fmla="*/ 1026916 h 1892188"/>
              <a:gd name="connsiteX5-245" fmla="*/ 1026891 w 1892189"/>
              <a:gd name="connsiteY5-246" fmla="*/ 1856693 h 1892188"/>
              <a:gd name="connsiteX6-247" fmla="*/ 865274 w 1892189"/>
              <a:gd name="connsiteY6-248" fmla="*/ 1856668 h 1892188"/>
              <a:gd name="connsiteX7-249" fmla="*/ 35496 w 1892189"/>
              <a:gd name="connsiteY7-250" fmla="*/ 1026890 h 1892188"/>
              <a:gd name="connsiteX8-251" fmla="*/ 35521 w 1892189"/>
              <a:gd name="connsiteY8-252" fmla="*/ 865273 h 189218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892189" h="1892188">
                <a:moveTo>
                  <a:pt x="35521" y="865273"/>
                </a:moveTo>
                <a:cubicBezTo>
                  <a:pt x="35521" y="865273"/>
                  <a:pt x="865299" y="35495"/>
                  <a:pt x="865299" y="35495"/>
                </a:cubicBezTo>
                <a:cubicBezTo>
                  <a:pt x="912643" y="-11849"/>
                  <a:pt x="979572" y="-11824"/>
                  <a:pt x="1026916" y="35520"/>
                </a:cubicBezTo>
                <a:cubicBezTo>
                  <a:pt x="1026916" y="35520"/>
                  <a:pt x="1856694" y="865298"/>
                  <a:pt x="1856694" y="865298"/>
                </a:cubicBezTo>
                <a:cubicBezTo>
                  <a:pt x="1904038" y="912642"/>
                  <a:pt x="1904013" y="979572"/>
                  <a:pt x="1856669" y="1026916"/>
                </a:cubicBezTo>
                <a:cubicBezTo>
                  <a:pt x="1856669" y="1026916"/>
                  <a:pt x="1026891" y="1856693"/>
                  <a:pt x="1026891" y="1856693"/>
                </a:cubicBezTo>
                <a:cubicBezTo>
                  <a:pt x="979547" y="1904037"/>
                  <a:pt x="912618" y="1904011"/>
                  <a:pt x="865274" y="1856668"/>
                </a:cubicBezTo>
                <a:cubicBezTo>
                  <a:pt x="865274" y="1856667"/>
                  <a:pt x="35496" y="1026889"/>
                  <a:pt x="35496" y="1026890"/>
                </a:cubicBezTo>
                <a:cubicBezTo>
                  <a:pt x="-11848" y="979545"/>
                  <a:pt x="-11823" y="912617"/>
                  <a:pt x="35521" y="865273"/>
                </a:cubicBezTo>
                <a:close/>
              </a:path>
            </a:pathLst>
          </a:custGeom>
          <a:solidFill>
            <a:schemeClr val="accent1">
              <a:alpha val="2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sp>
        <p:nvSpPr>
          <p:cNvPr id="4" name="任意多边形: 形状 1397"/>
          <p:cNvSpPr/>
          <p:nvPr>
            <p:custDataLst>
              <p:tags r:id="rId6"/>
            </p:custDataLst>
          </p:nvPr>
        </p:nvSpPr>
        <p:spPr>
          <a:xfrm>
            <a:off x="1092835" y="5670550"/>
            <a:ext cx="395605" cy="395605"/>
          </a:xfrm>
          <a:custGeom>
            <a:avLst/>
            <a:gdLst>
              <a:gd name="connsiteX0" fmla="*/ 35521 w 1877718"/>
              <a:gd name="connsiteY0" fmla="*/ 850803 h 1863247"/>
              <a:gd name="connsiteX1" fmla="*/ 865299 w 1877718"/>
              <a:gd name="connsiteY1" fmla="*/ 21025 h 1863247"/>
              <a:gd name="connsiteX2" fmla="*/ 1026916 w 1877718"/>
              <a:gd name="connsiteY2" fmla="*/ 21050 h 1863247"/>
              <a:gd name="connsiteX3" fmla="*/ 1856694 w 1877718"/>
              <a:gd name="connsiteY3" fmla="*/ 850828 h 1863247"/>
              <a:gd name="connsiteX4" fmla="*/ 1856669 w 1877718"/>
              <a:gd name="connsiteY4" fmla="*/ 1012446 h 1863247"/>
              <a:gd name="connsiteX5" fmla="*/ 1026891 w 1877718"/>
              <a:gd name="connsiteY5" fmla="*/ 1842223 h 1863247"/>
              <a:gd name="connsiteX6" fmla="*/ 865274 w 1877718"/>
              <a:gd name="connsiteY6" fmla="*/ 1842198 h 1863247"/>
              <a:gd name="connsiteX7" fmla="*/ 35496 w 1877718"/>
              <a:gd name="connsiteY7" fmla="*/ 1012420 h 1863247"/>
              <a:gd name="connsiteX8" fmla="*/ 35521 w 1877718"/>
              <a:gd name="connsiteY8" fmla="*/ 850803 h 1863247"/>
              <a:gd name="connsiteX0-1" fmla="*/ 35521 w 1877718"/>
              <a:gd name="connsiteY0-2" fmla="*/ 850803 h 1863247"/>
              <a:gd name="connsiteX1-3" fmla="*/ 865299 w 1877718"/>
              <a:gd name="connsiteY1-4" fmla="*/ 21025 h 1863247"/>
              <a:gd name="connsiteX2-5" fmla="*/ 1026916 w 1877718"/>
              <a:gd name="connsiteY2-6" fmla="*/ 21050 h 1863247"/>
              <a:gd name="connsiteX3-7" fmla="*/ 1856694 w 1877718"/>
              <a:gd name="connsiteY3-8" fmla="*/ 850828 h 1863247"/>
              <a:gd name="connsiteX4-9" fmla="*/ 1856669 w 1877718"/>
              <a:gd name="connsiteY4-10" fmla="*/ 1012446 h 1863247"/>
              <a:gd name="connsiteX5-11" fmla="*/ 1026891 w 1877718"/>
              <a:gd name="connsiteY5-12" fmla="*/ 1842223 h 1863247"/>
              <a:gd name="connsiteX6-13" fmla="*/ 865274 w 1877718"/>
              <a:gd name="connsiteY6-14" fmla="*/ 1842198 h 1863247"/>
              <a:gd name="connsiteX7-15" fmla="*/ 35496 w 1877718"/>
              <a:gd name="connsiteY7-16" fmla="*/ 1012420 h 1863247"/>
              <a:gd name="connsiteX8-17" fmla="*/ 35521 w 1877718"/>
              <a:gd name="connsiteY8-18" fmla="*/ 850803 h 1863247"/>
              <a:gd name="connsiteX0-19" fmla="*/ 35521 w 1877718"/>
              <a:gd name="connsiteY0-20" fmla="*/ 850813 h 1863257"/>
              <a:gd name="connsiteX1-21" fmla="*/ 865299 w 1877718"/>
              <a:gd name="connsiteY1-22" fmla="*/ 21035 h 1863257"/>
              <a:gd name="connsiteX2-23" fmla="*/ 1026916 w 1877718"/>
              <a:gd name="connsiteY2-24" fmla="*/ 21060 h 1863257"/>
              <a:gd name="connsiteX3-25" fmla="*/ 1856694 w 1877718"/>
              <a:gd name="connsiteY3-26" fmla="*/ 850838 h 1863257"/>
              <a:gd name="connsiteX4-27" fmla="*/ 1856669 w 1877718"/>
              <a:gd name="connsiteY4-28" fmla="*/ 1012456 h 1863257"/>
              <a:gd name="connsiteX5-29" fmla="*/ 1026891 w 1877718"/>
              <a:gd name="connsiteY5-30" fmla="*/ 1842233 h 1863257"/>
              <a:gd name="connsiteX6-31" fmla="*/ 865274 w 1877718"/>
              <a:gd name="connsiteY6-32" fmla="*/ 1842208 h 1863257"/>
              <a:gd name="connsiteX7-33" fmla="*/ 35496 w 1877718"/>
              <a:gd name="connsiteY7-34" fmla="*/ 1012430 h 1863257"/>
              <a:gd name="connsiteX8-35" fmla="*/ 35521 w 1877718"/>
              <a:gd name="connsiteY8-36" fmla="*/ 850813 h 1863257"/>
              <a:gd name="connsiteX0-37" fmla="*/ 35521 w 1877718"/>
              <a:gd name="connsiteY0-38" fmla="*/ 865273 h 1877717"/>
              <a:gd name="connsiteX1-39" fmla="*/ 865299 w 1877718"/>
              <a:gd name="connsiteY1-40" fmla="*/ 35495 h 1877717"/>
              <a:gd name="connsiteX2-41" fmla="*/ 1026916 w 1877718"/>
              <a:gd name="connsiteY2-42" fmla="*/ 35520 h 1877717"/>
              <a:gd name="connsiteX3-43" fmla="*/ 1856694 w 1877718"/>
              <a:gd name="connsiteY3-44" fmla="*/ 865298 h 1877717"/>
              <a:gd name="connsiteX4-45" fmla="*/ 1856669 w 1877718"/>
              <a:gd name="connsiteY4-46" fmla="*/ 1026916 h 1877717"/>
              <a:gd name="connsiteX5-47" fmla="*/ 1026891 w 1877718"/>
              <a:gd name="connsiteY5-48" fmla="*/ 1856693 h 1877717"/>
              <a:gd name="connsiteX6-49" fmla="*/ 865274 w 1877718"/>
              <a:gd name="connsiteY6-50" fmla="*/ 1856668 h 1877717"/>
              <a:gd name="connsiteX7-51" fmla="*/ 35496 w 1877718"/>
              <a:gd name="connsiteY7-52" fmla="*/ 1026890 h 1877717"/>
              <a:gd name="connsiteX8-53" fmla="*/ 35521 w 1877718"/>
              <a:gd name="connsiteY8-54" fmla="*/ 865273 h 1877717"/>
              <a:gd name="connsiteX0-55" fmla="*/ 35521 w 1877718"/>
              <a:gd name="connsiteY0-56" fmla="*/ 865273 h 1877717"/>
              <a:gd name="connsiteX1-57" fmla="*/ 865299 w 1877718"/>
              <a:gd name="connsiteY1-58" fmla="*/ 35495 h 1877717"/>
              <a:gd name="connsiteX2-59" fmla="*/ 1026916 w 1877718"/>
              <a:gd name="connsiteY2-60" fmla="*/ 35520 h 1877717"/>
              <a:gd name="connsiteX3-61" fmla="*/ 1856694 w 1877718"/>
              <a:gd name="connsiteY3-62" fmla="*/ 865298 h 1877717"/>
              <a:gd name="connsiteX4-63" fmla="*/ 1856669 w 1877718"/>
              <a:gd name="connsiteY4-64" fmla="*/ 1026916 h 1877717"/>
              <a:gd name="connsiteX5-65" fmla="*/ 1026891 w 1877718"/>
              <a:gd name="connsiteY5-66" fmla="*/ 1856693 h 1877717"/>
              <a:gd name="connsiteX6-67" fmla="*/ 865274 w 1877718"/>
              <a:gd name="connsiteY6-68" fmla="*/ 1856668 h 1877717"/>
              <a:gd name="connsiteX7-69" fmla="*/ 35496 w 1877718"/>
              <a:gd name="connsiteY7-70" fmla="*/ 1026890 h 1877717"/>
              <a:gd name="connsiteX8-71" fmla="*/ 35521 w 1877718"/>
              <a:gd name="connsiteY8-72" fmla="*/ 865273 h 1877717"/>
              <a:gd name="connsiteX0-73" fmla="*/ 35521 w 1877718"/>
              <a:gd name="connsiteY0-74" fmla="*/ 865273 h 1877717"/>
              <a:gd name="connsiteX1-75" fmla="*/ 865299 w 1877718"/>
              <a:gd name="connsiteY1-76" fmla="*/ 35495 h 1877717"/>
              <a:gd name="connsiteX2-77" fmla="*/ 1026916 w 1877718"/>
              <a:gd name="connsiteY2-78" fmla="*/ 35520 h 1877717"/>
              <a:gd name="connsiteX3-79" fmla="*/ 1856694 w 1877718"/>
              <a:gd name="connsiteY3-80" fmla="*/ 865298 h 1877717"/>
              <a:gd name="connsiteX4-81" fmla="*/ 1856669 w 1877718"/>
              <a:gd name="connsiteY4-82" fmla="*/ 1026916 h 1877717"/>
              <a:gd name="connsiteX5-83" fmla="*/ 1026891 w 1877718"/>
              <a:gd name="connsiteY5-84" fmla="*/ 1856693 h 1877717"/>
              <a:gd name="connsiteX6-85" fmla="*/ 865274 w 1877718"/>
              <a:gd name="connsiteY6-86" fmla="*/ 1856668 h 1877717"/>
              <a:gd name="connsiteX7-87" fmla="*/ 35496 w 1877718"/>
              <a:gd name="connsiteY7-88" fmla="*/ 1026890 h 1877717"/>
              <a:gd name="connsiteX8-89" fmla="*/ 35521 w 1877718"/>
              <a:gd name="connsiteY8-90" fmla="*/ 865273 h 1877717"/>
              <a:gd name="connsiteX0-91" fmla="*/ 35521 w 1877729"/>
              <a:gd name="connsiteY0-92" fmla="*/ 865273 h 1877717"/>
              <a:gd name="connsiteX1-93" fmla="*/ 865299 w 1877729"/>
              <a:gd name="connsiteY1-94" fmla="*/ 35495 h 1877717"/>
              <a:gd name="connsiteX2-95" fmla="*/ 1026916 w 1877729"/>
              <a:gd name="connsiteY2-96" fmla="*/ 35520 h 1877717"/>
              <a:gd name="connsiteX3-97" fmla="*/ 1856694 w 1877729"/>
              <a:gd name="connsiteY3-98" fmla="*/ 865298 h 1877717"/>
              <a:gd name="connsiteX4-99" fmla="*/ 1856669 w 1877729"/>
              <a:gd name="connsiteY4-100" fmla="*/ 1026916 h 1877717"/>
              <a:gd name="connsiteX5-101" fmla="*/ 1026891 w 1877729"/>
              <a:gd name="connsiteY5-102" fmla="*/ 1856693 h 1877717"/>
              <a:gd name="connsiteX6-103" fmla="*/ 865274 w 1877729"/>
              <a:gd name="connsiteY6-104" fmla="*/ 1856668 h 1877717"/>
              <a:gd name="connsiteX7-105" fmla="*/ 35496 w 1877729"/>
              <a:gd name="connsiteY7-106" fmla="*/ 1026890 h 1877717"/>
              <a:gd name="connsiteX8-107" fmla="*/ 35521 w 1877729"/>
              <a:gd name="connsiteY8-108" fmla="*/ 865273 h 1877717"/>
              <a:gd name="connsiteX0-109" fmla="*/ 35521 w 1892189"/>
              <a:gd name="connsiteY0-110" fmla="*/ 865273 h 1877717"/>
              <a:gd name="connsiteX1-111" fmla="*/ 865299 w 1892189"/>
              <a:gd name="connsiteY1-112" fmla="*/ 35495 h 1877717"/>
              <a:gd name="connsiteX2-113" fmla="*/ 1026916 w 1892189"/>
              <a:gd name="connsiteY2-114" fmla="*/ 35520 h 1877717"/>
              <a:gd name="connsiteX3-115" fmla="*/ 1856694 w 1892189"/>
              <a:gd name="connsiteY3-116" fmla="*/ 865298 h 1877717"/>
              <a:gd name="connsiteX4-117" fmla="*/ 1856669 w 1892189"/>
              <a:gd name="connsiteY4-118" fmla="*/ 1026916 h 1877717"/>
              <a:gd name="connsiteX5-119" fmla="*/ 1026891 w 1892189"/>
              <a:gd name="connsiteY5-120" fmla="*/ 1856693 h 1877717"/>
              <a:gd name="connsiteX6-121" fmla="*/ 865274 w 1892189"/>
              <a:gd name="connsiteY6-122" fmla="*/ 1856668 h 1877717"/>
              <a:gd name="connsiteX7-123" fmla="*/ 35496 w 1892189"/>
              <a:gd name="connsiteY7-124" fmla="*/ 1026890 h 1877717"/>
              <a:gd name="connsiteX8-125" fmla="*/ 35521 w 1892189"/>
              <a:gd name="connsiteY8-126" fmla="*/ 865273 h 1877717"/>
              <a:gd name="connsiteX0-127" fmla="*/ 35521 w 1892189"/>
              <a:gd name="connsiteY0-128" fmla="*/ 865273 h 1877717"/>
              <a:gd name="connsiteX1-129" fmla="*/ 865299 w 1892189"/>
              <a:gd name="connsiteY1-130" fmla="*/ 35495 h 1877717"/>
              <a:gd name="connsiteX2-131" fmla="*/ 1026916 w 1892189"/>
              <a:gd name="connsiteY2-132" fmla="*/ 35520 h 1877717"/>
              <a:gd name="connsiteX3-133" fmla="*/ 1856694 w 1892189"/>
              <a:gd name="connsiteY3-134" fmla="*/ 865298 h 1877717"/>
              <a:gd name="connsiteX4-135" fmla="*/ 1856669 w 1892189"/>
              <a:gd name="connsiteY4-136" fmla="*/ 1026916 h 1877717"/>
              <a:gd name="connsiteX5-137" fmla="*/ 1026891 w 1892189"/>
              <a:gd name="connsiteY5-138" fmla="*/ 1856693 h 1877717"/>
              <a:gd name="connsiteX6-139" fmla="*/ 865274 w 1892189"/>
              <a:gd name="connsiteY6-140" fmla="*/ 1856668 h 1877717"/>
              <a:gd name="connsiteX7-141" fmla="*/ 35496 w 1892189"/>
              <a:gd name="connsiteY7-142" fmla="*/ 1026890 h 1877717"/>
              <a:gd name="connsiteX8-143" fmla="*/ 35521 w 1892189"/>
              <a:gd name="connsiteY8-144" fmla="*/ 865273 h 1877717"/>
              <a:gd name="connsiteX0-145" fmla="*/ 35521 w 1892189"/>
              <a:gd name="connsiteY0-146" fmla="*/ 865273 h 1877717"/>
              <a:gd name="connsiteX1-147" fmla="*/ 865299 w 1892189"/>
              <a:gd name="connsiteY1-148" fmla="*/ 35495 h 1877717"/>
              <a:gd name="connsiteX2-149" fmla="*/ 1026916 w 1892189"/>
              <a:gd name="connsiteY2-150" fmla="*/ 35520 h 1877717"/>
              <a:gd name="connsiteX3-151" fmla="*/ 1856694 w 1892189"/>
              <a:gd name="connsiteY3-152" fmla="*/ 865298 h 1877717"/>
              <a:gd name="connsiteX4-153" fmla="*/ 1856669 w 1892189"/>
              <a:gd name="connsiteY4-154" fmla="*/ 1026916 h 1877717"/>
              <a:gd name="connsiteX5-155" fmla="*/ 1026891 w 1892189"/>
              <a:gd name="connsiteY5-156" fmla="*/ 1856693 h 1877717"/>
              <a:gd name="connsiteX6-157" fmla="*/ 865274 w 1892189"/>
              <a:gd name="connsiteY6-158" fmla="*/ 1856668 h 1877717"/>
              <a:gd name="connsiteX7-159" fmla="*/ 35496 w 1892189"/>
              <a:gd name="connsiteY7-160" fmla="*/ 1026890 h 1877717"/>
              <a:gd name="connsiteX8-161" fmla="*/ 35521 w 1892189"/>
              <a:gd name="connsiteY8-162" fmla="*/ 865273 h 1877717"/>
              <a:gd name="connsiteX0-163" fmla="*/ 35521 w 1892189"/>
              <a:gd name="connsiteY0-164" fmla="*/ 865273 h 1877728"/>
              <a:gd name="connsiteX1-165" fmla="*/ 865299 w 1892189"/>
              <a:gd name="connsiteY1-166" fmla="*/ 35495 h 1877728"/>
              <a:gd name="connsiteX2-167" fmla="*/ 1026916 w 1892189"/>
              <a:gd name="connsiteY2-168" fmla="*/ 35520 h 1877728"/>
              <a:gd name="connsiteX3-169" fmla="*/ 1856694 w 1892189"/>
              <a:gd name="connsiteY3-170" fmla="*/ 865298 h 1877728"/>
              <a:gd name="connsiteX4-171" fmla="*/ 1856669 w 1892189"/>
              <a:gd name="connsiteY4-172" fmla="*/ 1026916 h 1877728"/>
              <a:gd name="connsiteX5-173" fmla="*/ 1026891 w 1892189"/>
              <a:gd name="connsiteY5-174" fmla="*/ 1856693 h 1877728"/>
              <a:gd name="connsiteX6-175" fmla="*/ 865274 w 1892189"/>
              <a:gd name="connsiteY6-176" fmla="*/ 1856668 h 1877728"/>
              <a:gd name="connsiteX7-177" fmla="*/ 35496 w 1892189"/>
              <a:gd name="connsiteY7-178" fmla="*/ 1026890 h 1877728"/>
              <a:gd name="connsiteX8-179" fmla="*/ 35521 w 1892189"/>
              <a:gd name="connsiteY8-180" fmla="*/ 865273 h 1877728"/>
              <a:gd name="connsiteX0-181" fmla="*/ 35521 w 1892189"/>
              <a:gd name="connsiteY0-182" fmla="*/ 865273 h 1892188"/>
              <a:gd name="connsiteX1-183" fmla="*/ 865299 w 1892189"/>
              <a:gd name="connsiteY1-184" fmla="*/ 35495 h 1892188"/>
              <a:gd name="connsiteX2-185" fmla="*/ 1026916 w 1892189"/>
              <a:gd name="connsiteY2-186" fmla="*/ 35520 h 1892188"/>
              <a:gd name="connsiteX3-187" fmla="*/ 1856694 w 1892189"/>
              <a:gd name="connsiteY3-188" fmla="*/ 865298 h 1892188"/>
              <a:gd name="connsiteX4-189" fmla="*/ 1856669 w 1892189"/>
              <a:gd name="connsiteY4-190" fmla="*/ 1026916 h 1892188"/>
              <a:gd name="connsiteX5-191" fmla="*/ 1026891 w 1892189"/>
              <a:gd name="connsiteY5-192" fmla="*/ 1856693 h 1892188"/>
              <a:gd name="connsiteX6-193" fmla="*/ 865274 w 1892189"/>
              <a:gd name="connsiteY6-194" fmla="*/ 1856668 h 1892188"/>
              <a:gd name="connsiteX7-195" fmla="*/ 35496 w 1892189"/>
              <a:gd name="connsiteY7-196" fmla="*/ 1026890 h 1892188"/>
              <a:gd name="connsiteX8-197" fmla="*/ 35521 w 1892189"/>
              <a:gd name="connsiteY8-198" fmla="*/ 865273 h 1892188"/>
              <a:gd name="connsiteX0-199" fmla="*/ 35521 w 1892189"/>
              <a:gd name="connsiteY0-200" fmla="*/ 865273 h 1892188"/>
              <a:gd name="connsiteX1-201" fmla="*/ 865299 w 1892189"/>
              <a:gd name="connsiteY1-202" fmla="*/ 35495 h 1892188"/>
              <a:gd name="connsiteX2-203" fmla="*/ 1026916 w 1892189"/>
              <a:gd name="connsiteY2-204" fmla="*/ 35520 h 1892188"/>
              <a:gd name="connsiteX3-205" fmla="*/ 1856694 w 1892189"/>
              <a:gd name="connsiteY3-206" fmla="*/ 865298 h 1892188"/>
              <a:gd name="connsiteX4-207" fmla="*/ 1856669 w 1892189"/>
              <a:gd name="connsiteY4-208" fmla="*/ 1026916 h 1892188"/>
              <a:gd name="connsiteX5-209" fmla="*/ 1026891 w 1892189"/>
              <a:gd name="connsiteY5-210" fmla="*/ 1856693 h 1892188"/>
              <a:gd name="connsiteX6-211" fmla="*/ 865274 w 1892189"/>
              <a:gd name="connsiteY6-212" fmla="*/ 1856668 h 1892188"/>
              <a:gd name="connsiteX7-213" fmla="*/ 35496 w 1892189"/>
              <a:gd name="connsiteY7-214" fmla="*/ 1026890 h 1892188"/>
              <a:gd name="connsiteX8-215" fmla="*/ 35521 w 1892189"/>
              <a:gd name="connsiteY8-216" fmla="*/ 865273 h 1892188"/>
              <a:gd name="connsiteX0-217" fmla="*/ 35521 w 1892189"/>
              <a:gd name="connsiteY0-218" fmla="*/ 865273 h 1892188"/>
              <a:gd name="connsiteX1-219" fmla="*/ 865299 w 1892189"/>
              <a:gd name="connsiteY1-220" fmla="*/ 35495 h 1892188"/>
              <a:gd name="connsiteX2-221" fmla="*/ 1026916 w 1892189"/>
              <a:gd name="connsiteY2-222" fmla="*/ 35520 h 1892188"/>
              <a:gd name="connsiteX3-223" fmla="*/ 1856694 w 1892189"/>
              <a:gd name="connsiteY3-224" fmla="*/ 865298 h 1892188"/>
              <a:gd name="connsiteX4-225" fmla="*/ 1856669 w 1892189"/>
              <a:gd name="connsiteY4-226" fmla="*/ 1026916 h 1892188"/>
              <a:gd name="connsiteX5-227" fmla="*/ 1026891 w 1892189"/>
              <a:gd name="connsiteY5-228" fmla="*/ 1856693 h 1892188"/>
              <a:gd name="connsiteX6-229" fmla="*/ 865274 w 1892189"/>
              <a:gd name="connsiteY6-230" fmla="*/ 1856668 h 1892188"/>
              <a:gd name="connsiteX7-231" fmla="*/ 35496 w 1892189"/>
              <a:gd name="connsiteY7-232" fmla="*/ 1026890 h 1892188"/>
              <a:gd name="connsiteX8-233" fmla="*/ 35521 w 1892189"/>
              <a:gd name="connsiteY8-234" fmla="*/ 865273 h 1892188"/>
              <a:gd name="connsiteX0-235" fmla="*/ 35521 w 1892189"/>
              <a:gd name="connsiteY0-236" fmla="*/ 865273 h 1892188"/>
              <a:gd name="connsiteX1-237" fmla="*/ 865299 w 1892189"/>
              <a:gd name="connsiteY1-238" fmla="*/ 35495 h 1892188"/>
              <a:gd name="connsiteX2-239" fmla="*/ 1026916 w 1892189"/>
              <a:gd name="connsiteY2-240" fmla="*/ 35520 h 1892188"/>
              <a:gd name="connsiteX3-241" fmla="*/ 1856694 w 1892189"/>
              <a:gd name="connsiteY3-242" fmla="*/ 865298 h 1892188"/>
              <a:gd name="connsiteX4-243" fmla="*/ 1856669 w 1892189"/>
              <a:gd name="connsiteY4-244" fmla="*/ 1026916 h 1892188"/>
              <a:gd name="connsiteX5-245" fmla="*/ 1026891 w 1892189"/>
              <a:gd name="connsiteY5-246" fmla="*/ 1856693 h 1892188"/>
              <a:gd name="connsiteX6-247" fmla="*/ 865274 w 1892189"/>
              <a:gd name="connsiteY6-248" fmla="*/ 1856668 h 1892188"/>
              <a:gd name="connsiteX7-249" fmla="*/ 35496 w 1892189"/>
              <a:gd name="connsiteY7-250" fmla="*/ 1026890 h 1892188"/>
              <a:gd name="connsiteX8-251" fmla="*/ 35521 w 1892189"/>
              <a:gd name="connsiteY8-252" fmla="*/ 865273 h 189218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892189" h="1892188">
                <a:moveTo>
                  <a:pt x="35521" y="865273"/>
                </a:moveTo>
                <a:cubicBezTo>
                  <a:pt x="35521" y="865273"/>
                  <a:pt x="865299" y="35495"/>
                  <a:pt x="865299" y="35495"/>
                </a:cubicBezTo>
                <a:cubicBezTo>
                  <a:pt x="912643" y="-11849"/>
                  <a:pt x="979572" y="-11824"/>
                  <a:pt x="1026916" y="35520"/>
                </a:cubicBezTo>
                <a:cubicBezTo>
                  <a:pt x="1026916" y="35520"/>
                  <a:pt x="1856694" y="865298"/>
                  <a:pt x="1856694" y="865298"/>
                </a:cubicBezTo>
                <a:cubicBezTo>
                  <a:pt x="1904038" y="912642"/>
                  <a:pt x="1904013" y="979572"/>
                  <a:pt x="1856669" y="1026916"/>
                </a:cubicBezTo>
                <a:cubicBezTo>
                  <a:pt x="1856669" y="1026916"/>
                  <a:pt x="1026891" y="1856693"/>
                  <a:pt x="1026891" y="1856693"/>
                </a:cubicBezTo>
                <a:cubicBezTo>
                  <a:pt x="979547" y="1904037"/>
                  <a:pt x="912618" y="1904011"/>
                  <a:pt x="865274" y="1856668"/>
                </a:cubicBezTo>
                <a:cubicBezTo>
                  <a:pt x="865274" y="1856667"/>
                  <a:pt x="35496" y="1026889"/>
                  <a:pt x="35496" y="1026890"/>
                </a:cubicBezTo>
                <a:cubicBezTo>
                  <a:pt x="-11848" y="979545"/>
                  <a:pt x="-11823" y="912617"/>
                  <a:pt x="35521" y="865273"/>
                </a:cubicBezTo>
                <a:close/>
              </a:path>
            </a:pathLst>
          </a:custGeom>
          <a:solidFill>
            <a:schemeClr val="accent1">
              <a:lumMod val="40000"/>
              <a:lumOff val="60000"/>
              <a:alpha val="26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buClrTx/>
              <a:buSzTx/>
              <a:buFontTx/>
            </a:pPr>
            <a:endParaRPr lang="zh-CN" altLang="en-US">
              <a:sym typeface="+mn-ea"/>
            </a:endParaRPr>
          </a:p>
        </p:txBody>
      </p:sp>
      <p:cxnSp>
        <p:nvCxnSpPr>
          <p:cNvPr id="73" name="直接连接符 72"/>
          <p:cNvCxnSpPr/>
          <p:nvPr>
            <p:custDataLst>
              <p:tags r:id="rId7"/>
            </p:custDataLst>
          </p:nvPr>
        </p:nvCxnSpPr>
        <p:spPr>
          <a:xfrm>
            <a:off x="608965" y="1818640"/>
            <a:ext cx="3843655" cy="0"/>
          </a:xfrm>
          <a:prstGeom prst="line">
            <a:avLst/>
          </a:prstGeom>
          <a:ln w="9525" cap="rnd">
            <a:solidFill>
              <a:schemeClr val="accent1">
                <a:alpha val="35000"/>
              </a:schemeClr>
            </a:solidFill>
            <a:round/>
          </a:ln>
        </p:spPr>
        <p:style>
          <a:lnRef idx="3">
            <a:schemeClr val="accent1"/>
          </a:lnRef>
          <a:fillRef idx="0">
            <a:srgbClr val="FFFFFF"/>
          </a:fillRef>
          <a:effectRef idx="0">
            <a:srgbClr val="FFFFFF"/>
          </a:effectRef>
          <a:fontRef idx="minor">
            <a:schemeClr val="tx1"/>
          </a:fontRef>
        </p:style>
      </p:cxnSp>
      <p:cxnSp>
        <p:nvCxnSpPr>
          <p:cNvPr id="74" name="直接连接符 73"/>
          <p:cNvCxnSpPr/>
          <p:nvPr>
            <p:custDataLst>
              <p:tags r:id="rId8"/>
            </p:custDataLst>
          </p:nvPr>
        </p:nvCxnSpPr>
        <p:spPr>
          <a:xfrm>
            <a:off x="2518410" y="1924685"/>
            <a:ext cx="7999095" cy="6350"/>
          </a:xfrm>
          <a:prstGeom prst="line">
            <a:avLst/>
          </a:prstGeom>
          <a:ln w="9525" cap="rnd">
            <a:solidFill>
              <a:schemeClr val="accent1">
                <a:alpha val="35000"/>
              </a:schemeClr>
            </a:solidFill>
            <a:round/>
          </a:ln>
        </p:spPr>
        <p:style>
          <a:lnRef idx="2">
            <a:schemeClr val="accent1"/>
          </a:lnRef>
          <a:fillRef idx="0">
            <a:srgbClr val="FFFFFF"/>
          </a:fillRef>
          <a:effectRef idx="0">
            <a:srgbClr val="FFFFFF"/>
          </a:effectRef>
          <a:fontRef idx="minor">
            <a:schemeClr val="tx1"/>
          </a:fontRef>
        </p:style>
      </p:cxnSp>
      <p:sp>
        <p:nvSpPr>
          <p:cNvPr id="5" name="任意多边形: 形状 1397"/>
          <p:cNvSpPr/>
          <p:nvPr>
            <p:custDataLst>
              <p:tags r:id="rId9"/>
            </p:custDataLst>
          </p:nvPr>
        </p:nvSpPr>
        <p:spPr>
          <a:xfrm>
            <a:off x="10650855" y="1641475"/>
            <a:ext cx="631190" cy="631190"/>
          </a:xfrm>
          <a:custGeom>
            <a:avLst/>
            <a:gdLst>
              <a:gd name="connsiteX0" fmla="*/ 35521 w 1877718"/>
              <a:gd name="connsiteY0" fmla="*/ 850803 h 1863247"/>
              <a:gd name="connsiteX1" fmla="*/ 865299 w 1877718"/>
              <a:gd name="connsiteY1" fmla="*/ 21025 h 1863247"/>
              <a:gd name="connsiteX2" fmla="*/ 1026916 w 1877718"/>
              <a:gd name="connsiteY2" fmla="*/ 21050 h 1863247"/>
              <a:gd name="connsiteX3" fmla="*/ 1856694 w 1877718"/>
              <a:gd name="connsiteY3" fmla="*/ 850828 h 1863247"/>
              <a:gd name="connsiteX4" fmla="*/ 1856669 w 1877718"/>
              <a:gd name="connsiteY4" fmla="*/ 1012446 h 1863247"/>
              <a:gd name="connsiteX5" fmla="*/ 1026891 w 1877718"/>
              <a:gd name="connsiteY5" fmla="*/ 1842223 h 1863247"/>
              <a:gd name="connsiteX6" fmla="*/ 865274 w 1877718"/>
              <a:gd name="connsiteY6" fmla="*/ 1842198 h 1863247"/>
              <a:gd name="connsiteX7" fmla="*/ 35496 w 1877718"/>
              <a:gd name="connsiteY7" fmla="*/ 1012420 h 1863247"/>
              <a:gd name="connsiteX8" fmla="*/ 35521 w 1877718"/>
              <a:gd name="connsiteY8" fmla="*/ 850803 h 1863247"/>
              <a:gd name="connsiteX0-1" fmla="*/ 35521 w 1877718"/>
              <a:gd name="connsiteY0-2" fmla="*/ 850803 h 1863247"/>
              <a:gd name="connsiteX1-3" fmla="*/ 865299 w 1877718"/>
              <a:gd name="connsiteY1-4" fmla="*/ 21025 h 1863247"/>
              <a:gd name="connsiteX2-5" fmla="*/ 1026916 w 1877718"/>
              <a:gd name="connsiteY2-6" fmla="*/ 21050 h 1863247"/>
              <a:gd name="connsiteX3-7" fmla="*/ 1856694 w 1877718"/>
              <a:gd name="connsiteY3-8" fmla="*/ 850828 h 1863247"/>
              <a:gd name="connsiteX4-9" fmla="*/ 1856669 w 1877718"/>
              <a:gd name="connsiteY4-10" fmla="*/ 1012446 h 1863247"/>
              <a:gd name="connsiteX5-11" fmla="*/ 1026891 w 1877718"/>
              <a:gd name="connsiteY5-12" fmla="*/ 1842223 h 1863247"/>
              <a:gd name="connsiteX6-13" fmla="*/ 865274 w 1877718"/>
              <a:gd name="connsiteY6-14" fmla="*/ 1842198 h 1863247"/>
              <a:gd name="connsiteX7-15" fmla="*/ 35496 w 1877718"/>
              <a:gd name="connsiteY7-16" fmla="*/ 1012420 h 1863247"/>
              <a:gd name="connsiteX8-17" fmla="*/ 35521 w 1877718"/>
              <a:gd name="connsiteY8-18" fmla="*/ 850803 h 1863247"/>
              <a:gd name="connsiteX0-19" fmla="*/ 35521 w 1877718"/>
              <a:gd name="connsiteY0-20" fmla="*/ 850813 h 1863257"/>
              <a:gd name="connsiteX1-21" fmla="*/ 865299 w 1877718"/>
              <a:gd name="connsiteY1-22" fmla="*/ 21035 h 1863257"/>
              <a:gd name="connsiteX2-23" fmla="*/ 1026916 w 1877718"/>
              <a:gd name="connsiteY2-24" fmla="*/ 21060 h 1863257"/>
              <a:gd name="connsiteX3-25" fmla="*/ 1856694 w 1877718"/>
              <a:gd name="connsiteY3-26" fmla="*/ 850838 h 1863257"/>
              <a:gd name="connsiteX4-27" fmla="*/ 1856669 w 1877718"/>
              <a:gd name="connsiteY4-28" fmla="*/ 1012456 h 1863257"/>
              <a:gd name="connsiteX5-29" fmla="*/ 1026891 w 1877718"/>
              <a:gd name="connsiteY5-30" fmla="*/ 1842233 h 1863257"/>
              <a:gd name="connsiteX6-31" fmla="*/ 865274 w 1877718"/>
              <a:gd name="connsiteY6-32" fmla="*/ 1842208 h 1863257"/>
              <a:gd name="connsiteX7-33" fmla="*/ 35496 w 1877718"/>
              <a:gd name="connsiteY7-34" fmla="*/ 1012430 h 1863257"/>
              <a:gd name="connsiteX8-35" fmla="*/ 35521 w 1877718"/>
              <a:gd name="connsiteY8-36" fmla="*/ 850813 h 1863257"/>
              <a:gd name="connsiteX0-37" fmla="*/ 35521 w 1877718"/>
              <a:gd name="connsiteY0-38" fmla="*/ 865273 h 1877717"/>
              <a:gd name="connsiteX1-39" fmla="*/ 865299 w 1877718"/>
              <a:gd name="connsiteY1-40" fmla="*/ 35495 h 1877717"/>
              <a:gd name="connsiteX2-41" fmla="*/ 1026916 w 1877718"/>
              <a:gd name="connsiteY2-42" fmla="*/ 35520 h 1877717"/>
              <a:gd name="connsiteX3-43" fmla="*/ 1856694 w 1877718"/>
              <a:gd name="connsiteY3-44" fmla="*/ 865298 h 1877717"/>
              <a:gd name="connsiteX4-45" fmla="*/ 1856669 w 1877718"/>
              <a:gd name="connsiteY4-46" fmla="*/ 1026916 h 1877717"/>
              <a:gd name="connsiteX5-47" fmla="*/ 1026891 w 1877718"/>
              <a:gd name="connsiteY5-48" fmla="*/ 1856693 h 1877717"/>
              <a:gd name="connsiteX6-49" fmla="*/ 865274 w 1877718"/>
              <a:gd name="connsiteY6-50" fmla="*/ 1856668 h 1877717"/>
              <a:gd name="connsiteX7-51" fmla="*/ 35496 w 1877718"/>
              <a:gd name="connsiteY7-52" fmla="*/ 1026890 h 1877717"/>
              <a:gd name="connsiteX8-53" fmla="*/ 35521 w 1877718"/>
              <a:gd name="connsiteY8-54" fmla="*/ 865273 h 1877717"/>
              <a:gd name="connsiteX0-55" fmla="*/ 35521 w 1877718"/>
              <a:gd name="connsiteY0-56" fmla="*/ 865273 h 1877717"/>
              <a:gd name="connsiteX1-57" fmla="*/ 865299 w 1877718"/>
              <a:gd name="connsiteY1-58" fmla="*/ 35495 h 1877717"/>
              <a:gd name="connsiteX2-59" fmla="*/ 1026916 w 1877718"/>
              <a:gd name="connsiteY2-60" fmla="*/ 35520 h 1877717"/>
              <a:gd name="connsiteX3-61" fmla="*/ 1856694 w 1877718"/>
              <a:gd name="connsiteY3-62" fmla="*/ 865298 h 1877717"/>
              <a:gd name="connsiteX4-63" fmla="*/ 1856669 w 1877718"/>
              <a:gd name="connsiteY4-64" fmla="*/ 1026916 h 1877717"/>
              <a:gd name="connsiteX5-65" fmla="*/ 1026891 w 1877718"/>
              <a:gd name="connsiteY5-66" fmla="*/ 1856693 h 1877717"/>
              <a:gd name="connsiteX6-67" fmla="*/ 865274 w 1877718"/>
              <a:gd name="connsiteY6-68" fmla="*/ 1856668 h 1877717"/>
              <a:gd name="connsiteX7-69" fmla="*/ 35496 w 1877718"/>
              <a:gd name="connsiteY7-70" fmla="*/ 1026890 h 1877717"/>
              <a:gd name="connsiteX8-71" fmla="*/ 35521 w 1877718"/>
              <a:gd name="connsiteY8-72" fmla="*/ 865273 h 1877717"/>
              <a:gd name="connsiteX0-73" fmla="*/ 35521 w 1877718"/>
              <a:gd name="connsiteY0-74" fmla="*/ 865273 h 1877717"/>
              <a:gd name="connsiteX1-75" fmla="*/ 865299 w 1877718"/>
              <a:gd name="connsiteY1-76" fmla="*/ 35495 h 1877717"/>
              <a:gd name="connsiteX2-77" fmla="*/ 1026916 w 1877718"/>
              <a:gd name="connsiteY2-78" fmla="*/ 35520 h 1877717"/>
              <a:gd name="connsiteX3-79" fmla="*/ 1856694 w 1877718"/>
              <a:gd name="connsiteY3-80" fmla="*/ 865298 h 1877717"/>
              <a:gd name="connsiteX4-81" fmla="*/ 1856669 w 1877718"/>
              <a:gd name="connsiteY4-82" fmla="*/ 1026916 h 1877717"/>
              <a:gd name="connsiteX5-83" fmla="*/ 1026891 w 1877718"/>
              <a:gd name="connsiteY5-84" fmla="*/ 1856693 h 1877717"/>
              <a:gd name="connsiteX6-85" fmla="*/ 865274 w 1877718"/>
              <a:gd name="connsiteY6-86" fmla="*/ 1856668 h 1877717"/>
              <a:gd name="connsiteX7-87" fmla="*/ 35496 w 1877718"/>
              <a:gd name="connsiteY7-88" fmla="*/ 1026890 h 1877717"/>
              <a:gd name="connsiteX8-89" fmla="*/ 35521 w 1877718"/>
              <a:gd name="connsiteY8-90" fmla="*/ 865273 h 1877717"/>
              <a:gd name="connsiteX0-91" fmla="*/ 35521 w 1877729"/>
              <a:gd name="connsiteY0-92" fmla="*/ 865273 h 1877717"/>
              <a:gd name="connsiteX1-93" fmla="*/ 865299 w 1877729"/>
              <a:gd name="connsiteY1-94" fmla="*/ 35495 h 1877717"/>
              <a:gd name="connsiteX2-95" fmla="*/ 1026916 w 1877729"/>
              <a:gd name="connsiteY2-96" fmla="*/ 35520 h 1877717"/>
              <a:gd name="connsiteX3-97" fmla="*/ 1856694 w 1877729"/>
              <a:gd name="connsiteY3-98" fmla="*/ 865298 h 1877717"/>
              <a:gd name="connsiteX4-99" fmla="*/ 1856669 w 1877729"/>
              <a:gd name="connsiteY4-100" fmla="*/ 1026916 h 1877717"/>
              <a:gd name="connsiteX5-101" fmla="*/ 1026891 w 1877729"/>
              <a:gd name="connsiteY5-102" fmla="*/ 1856693 h 1877717"/>
              <a:gd name="connsiteX6-103" fmla="*/ 865274 w 1877729"/>
              <a:gd name="connsiteY6-104" fmla="*/ 1856668 h 1877717"/>
              <a:gd name="connsiteX7-105" fmla="*/ 35496 w 1877729"/>
              <a:gd name="connsiteY7-106" fmla="*/ 1026890 h 1877717"/>
              <a:gd name="connsiteX8-107" fmla="*/ 35521 w 1877729"/>
              <a:gd name="connsiteY8-108" fmla="*/ 865273 h 1877717"/>
              <a:gd name="connsiteX0-109" fmla="*/ 35521 w 1892189"/>
              <a:gd name="connsiteY0-110" fmla="*/ 865273 h 1877717"/>
              <a:gd name="connsiteX1-111" fmla="*/ 865299 w 1892189"/>
              <a:gd name="connsiteY1-112" fmla="*/ 35495 h 1877717"/>
              <a:gd name="connsiteX2-113" fmla="*/ 1026916 w 1892189"/>
              <a:gd name="connsiteY2-114" fmla="*/ 35520 h 1877717"/>
              <a:gd name="connsiteX3-115" fmla="*/ 1856694 w 1892189"/>
              <a:gd name="connsiteY3-116" fmla="*/ 865298 h 1877717"/>
              <a:gd name="connsiteX4-117" fmla="*/ 1856669 w 1892189"/>
              <a:gd name="connsiteY4-118" fmla="*/ 1026916 h 1877717"/>
              <a:gd name="connsiteX5-119" fmla="*/ 1026891 w 1892189"/>
              <a:gd name="connsiteY5-120" fmla="*/ 1856693 h 1877717"/>
              <a:gd name="connsiteX6-121" fmla="*/ 865274 w 1892189"/>
              <a:gd name="connsiteY6-122" fmla="*/ 1856668 h 1877717"/>
              <a:gd name="connsiteX7-123" fmla="*/ 35496 w 1892189"/>
              <a:gd name="connsiteY7-124" fmla="*/ 1026890 h 1877717"/>
              <a:gd name="connsiteX8-125" fmla="*/ 35521 w 1892189"/>
              <a:gd name="connsiteY8-126" fmla="*/ 865273 h 1877717"/>
              <a:gd name="connsiteX0-127" fmla="*/ 35521 w 1892189"/>
              <a:gd name="connsiteY0-128" fmla="*/ 865273 h 1877717"/>
              <a:gd name="connsiteX1-129" fmla="*/ 865299 w 1892189"/>
              <a:gd name="connsiteY1-130" fmla="*/ 35495 h 1877717"/>
              <a:gd name="connsiteX2-131" fmla="*/ 1026916 w 1892189"/>
              <a:gd name="connsiteY2-132" fmla="*/ 35520 h 1877717"/>
              <a:gd name="connsiteX3-133" fmla="*/ 1856694 w 1892189"/>
              <a:gd name="connsiteY3-134" fmla="*/ 865298 h 1877717"/>
              <a:gd name="connsiteX4-135" fmla="*/ 1856669 w 1892189"/>
              <a:gd name="connsiteY4-136" fmla="*/ 1026916 h 1877717"/>
              <a:gd name="connsiteX5-137" fmla="*/ 1026891 w 1892189"/>
              <a:gd name="connsiteY5-138" fmla="*/ 1856693 h 1877717"/>
              <a:gd name="connsiteX6-139" fmla="*/ 865274 w 1892189"/>
              <a:gd name="connsiteY6-140" fmla="*/ 1856668 h 1877717"/>
              <a:gd name="connsiteX7-141" fmla="*/ 35496 w 1892189"/>
              <a:gd name="connsiteY7-142" fmla="*/ 1026890 h 1877717"/>
              <a:gd name="connsiteX8-143" fmla="*/ 35521 w 1892189"/>
              <a:gd name="connsiteY8-144" fmla="*/ 865273 h 1877717"/>
              <a:gd name="connsiteX0-145" fmla="*/ 35521 w 1892189"/>
              <a:gd name="connsiteY0-146" fmla="*/ 865273 h 1877717"/>
              <a:gd name="connsiteX1-147" fmla="*/ 865299 w 1892189"/>
              <a:gd name="connsiteY1-148" fmla="*/ 35495 h 1877717"/>
              <a:gd name="connsiteX2-149" fmla="*/ 1026916 w 1892189"/>
              <a:gd name="connsiteY2-150" fmla="*/ 35520 h 1877717"/>
              <a:gd name="connsiteX3-151" fmla="*/ 1856694 w 1892189"/>
              <a:gd name="connsiteY3-152" fmla="*/ 865298 h 1877717"/>
              <a:gd name="connsiteX4-153" fmla="*/ 1856669 w 1892189"/>
              <a:gd name="connsiteY4-154" fmla="*/ 1026916 h 1877717"/>
              <a:gd name="connsiteX5-155" fmla="*/ 1026891 w 1892189"/>
              <a:gd name="connsiteY5-156" fmla="*/ 1856693 h 1877717"/>
              <a:gd name="connsiteX6-157" fmla="*/ 865274 w 1892189"/>
              <a:gd name="connsiteY6-158" fmla="*/ 1856668 h 1877717"/>
              <a:gd name="connsiteX7-159" fmla="*/ 35496 w 1892189"/>
              <a:gd name="connsiteY7-160" fmla="*/ 1026890 h 1877717"/>
              <a:gd name="connsiteX8-161" fmla="*/ 35521 w 1892189"/>
              <a:gd name="connsiteY8-162" fmla="*/ 865273 h 1877717"/>
              <a:gd name="connsiteX0-163" fmla="*/ 35521 w 1892189"/>
              <a:gd name="connsiteY0-164" fmla="*/ 865273 h 1877728"/>
              <a:gd name="connsiteX1-165" fmla="*/ 865299 w 1892189"/>
              <a:gd name="connsiteY1-166" fmla="*/ 35495 h 1877728"/>
              <a:gd name="connsiteX2-167" fmla="*/ 1026916 w 1892189"/>
              <a:gd name="connsiteY2-168" fmla="*/ 35520 h 1877728"/>
              <a:gd name="connsiteX3-169" fmla="*/ 1856694 w 1892189"/>
              <a:gd name="connsiteY3-170" fmla="*/ 865298 h 1877728"/>
              <a:gd name="connsiteX4-171" fmla="*/ 1856669 w 1892189"/>
              <a:gd name="connsiteY4-172" fmla="*/ 1026916 h 1877728"/>
              <a:gd name="connsiteX5-173" fmla="*/ 1026891 w 1892189"/>
              <a:gd name="connsiteY5-174" fmla="*/ 1856693 h 1877728"/>
              <a:gd name="connsiteX6-175" fmla="*/ 865274 w 1892189"/>
              <a:gd name="connsiteY6-176" fmla="*/ 1856668 h 1877728"/>
              <a:gd name="connsiteX7-177" fmla="*/ 35496 w 1892189"/>
              <a:gd name="connsiteY7-178" fmla="*/ 1026890 h 1877728"/>
              <a:gd name="connsiteX8-179" fmla="*/ 35521 w 1892189"/>
              <a:gd name="connsiteY8-180" fmla="*/ 865273 h 1877728"/>
              <a:gd name="connsiteX0-181" fmla="*/ 35521 w 1892189"/>
              <a:gd name="connsiteY0-182" fmla="*/ 865273 h 1892188"/>
              <a:gd name="connsiteX1-183" fmla="*/ 865299 w 1892189"/>
              <a:gd name="connsiteY1-184" fmla="*/ 35495 h 1892188"/>
              <a:gd name="connsiteX2-185" fmla="*/ 1026916 w 1892189"/>
              <a:gd name="connsiteY2-186" fmla="*/ 35520 h 1892188"/>
              <a:gd name="connsiteX3-187" fmla="*/ 1856694 w 1892189"/>
              <a:gd name="connsiteY3-188" fmla="*/ 865298 h 1892188"/>
              <a:gd name="connsiteX4-189" fmla="*/ 1856669 w 1892189"/>
              <a:gd name="connsiteY4-190" fmla="*/ 1026916 h 1892188"/>
              <a:gd name="connsiteX5-191" fmla="*/ 1026891 w 1892189"/>
              <a:gd name="connsiteY5-192" fmla="*/ 1856693 h 1892188"/>
              <a:gd name="connsiteX6-193" fmla="*/ 865274 w 1892189"/>
              <a:gd name="connsiteY6-194" fmla="*/ 1856668 h 1892188"/>
              <a:gd name="connsiteX7-195" fmla="*/ 35496 w 1892189"/>
              <a:gd name="connsiteY7-196" fmla="*/ 1026890 h 1892188"/>
              <a:gd name="connsiteX8-197" fmla="*/ 35521 w 1892189"/>
              <a:gd name="connsiteY8-198" fmla="*/ 865273 h 1892188"/>
              <a:gd name="connsiteX0-199" fmla="*/ 35521 w 1892189"/>
              <a:gd name="connsiteY0-200" fmla="*/ 865273 h 1892188"/>
              <a:gd name="connsiteX1-201" fmla="*/ 865299 w 1892189"/>
              <a:gd name="connsiteY1-202" fmla="*/ 35495 h 1892188"/>
              <a:gd name="connsiteX2-203" fmla="*/ 1026916 w 1892189"/>
              <a:gd name="connsiteY2-204" fmla="*/ 35520 h 1892188"/>
              <a:gd name="connsiteX3-205" fmla="*/ 1856694 w 1892189"/>
              <a:gd name="connsiteY3-206" fmla="*/ 865298 h 1892188"/>
              <a:gd name="connsiteX4-207" fmla="*/ 1856669 w 1892189"/>
              <a:gd name="connsiteY4-208" fmla="*/ 1026916 h 1892188"/>
              <a:gd name="connsiteX5-209" fmla="*/ 1026891 w 1892189"/>
              <a:gd name="connsiteY5-210" fmla="*/ 1856693 h 1892188"/>
              <a:gd name="connsiteX6-211" fmla="*/ 865274 w 1892189"/>
              <a:gd name="connsiteY6-212" fmla="*/ 1856668 h 1892188"/>
              <a:gd name="connsiteX7-213" fmla="*/ 35496 w 1892189"/>
              <a:gd name="connsiteY7-214" fmla="*/ 1026890 h 1892188"/>
              <a:gd name="connsiteX8-215" fmla="*/ 35521 w 1892189"/>
              <a:gd name="connsiteY8-216" fmla="*/ 865273 h 1892188"/>
              <a:gd name="connsiteX0-217" fmla="*/ 35521 w 1892189"/>
              <a:gd name="connsiteY0-218" fmla="*/ 865273 h 1892188"/>
              <a:gd name="connsiteX1-219" fmla="*/ 865299 w 1892189"/>
              <a:gd name="connsiteY1-220" fmla="*/ 35495 h 1892188"/>
              <a:gd name="connsiteX2-221" fmla="*/ 1026916 w 1892189"/>
              <a:gd name="connsiteY2-222" fmla="*/ 35520 h 1892188"/>
              <a:gd name="connsiteX3-223" fmla="*/ 1856694 w 1892189"/>
              <a:gd name="connsiteY3-224" fmla="*/ 865298 h 1892188"/>
              <a:gd name="connsiteX4-225" fmla="*/ 1856669 w 1892189"/>
              <a:gd name="connsiteY4-226" fmla="*/ 1026916 h 1892188"/>
              <a:gd name="connsiteX5-227" fmla="*/ 1026891 w 1892189"/>
              <a:gd name="connsiteY5-228" fmla="*/ 1856693 h 1892188"/>
              <a:gd name="connsiteX6-229" fmla="*/ 865274 w 1892189"/>
              <a:gd name="connsiteY6-230" fmla="*/ 1856668 h 1892188"/>
              <a:gd name="connsiteX7-231" fmla="*/ 35496 w 1892189"/>
              <a:gd name="connsiteY7-232" fmla="*/ 1026890 h 1892188"/>
              <a:gd name="connsiteX8-233" fmla="*/ 35521 w 1892189"/>
              <a:gd name="connsiteY8-234" fmla="*/ 865273 h 1892188"/>
              <a:gd name="connsiteX0-235" fmla="*/ 35521 w 1892189"/>
              <a:gd name="connsiteY0-236" fmla="*/ 865273 h 1892188"/>
              <a:gd name="connsiteX1-237" fmla="*/ 865299 w 1892189"/>
              <a:gd name="connsiteY1-238" fmla="*/ 35495 h 1892188"/>
              <a:gd name="connsiteX2-239" fmla="*/ 1026916 w 1892189"/>
              <a:gd name="connsiteY2-240" fmla="*/ 35520 h 1892188"/>
              <a:gd name="connsiteX3-241" fmla="*/ 1856694 w 1892189"/>
              <a:gd name="connsiteY3-242" fmla="*/ 865298 h 1892188"/>
              <a:gd name="connsiteX4-243" fmla="*/ 1856669 w 1892189"/>
              <a:gd name="connsiteY4-244" fmla="*/ 1026916 h 1892188"/>
              <a:gd name="connsiteX5-245" fmla="*/ 1026891 w 1892189"/>
              <a:gd name="connsiteY5-246" fmla="*/ 1856693 h 1892188"/>
              <a:gd name="connsiteX6-247" fmla="*/ 865274 w 1892189"/>
              <a:gd name="connsiteY6-248" fmla="*/ 1856668 h 1892188"/>
              <a:gd name="connsiteX7-249" fmla="*/ 35496 w 1892189"/>
              <a:gd name="connsiteY7-250" fmla="*/ 1026890 h 1892188"/>
              <a:gd name="connsiteX8-251" fmla="*/ 35521 w 1892189"/>
              <a:gd name="connsiteY8-252" fmla="*/ 865273 h 189218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892189" h="1892188">
                <a:moveTo>
                  <a:pt x="35521" y="865273"/>
                </a:moveTo>
                <a:cubicBezTo>
                  <a:pt x="35521" y="865273"/>
                  <a:pt x="865299" y="35495"/>
                  <a:pt x="865299" y="35495"/>
                </a:cubicBezTo>
                <a:cubicBezTo>
                  <a:pt x="912643" y="-11849"/>
                  <a:pt x="979572" y="-11824"/>
                  <a:pt x="1026916" y="35520"/>
                </a:cubicBezTo>
                <a:cubicBezTo>
                  <a:pt x="1026916" y="35520"/>
                  <a:pt x="1856694" y="865298"/>
                  <a:pt x="1856694" y="865298"/>
                </a:cubicBezTo>
                <a:cubicBezTo>
                  <a:pt x="1904038" y="912642"/>
                  <a:pt x="1904013" y="979572"/>
                  <a:pt x="1856669" y="1026916"/>
                </a:cubicBezTo>
                <a:cubicBezTo>
                  <a:pt x="1856669" y="1026916"/>
                  <a:pt x="1026891" y="1856693"/>
                  <a:pt x="1026891" y="1856693"/>
                </a:cubicBezTo>
                <a:cubicBezTo>
                  <a:pt x="979547" y="1904037"/>
                  <a:pt x="912618" y="1904011"/>
                  <a:pt x="865274" y="1856668"/>
                </a:cubicBezTo>
                <a:cubicBezTo>
                  <a:pt x="865274" y="1856667"/>
                  <a:pt x="35496" y="1026889"/>
                  <a:pt x="35496" y="1026890"/>
                </a:cubicBezTo>
                <a:cubicBezTo>
                  <a:pt x="-11848" y="979545"/>
                  <a:pt x="-11823" y="912617"/>
                  <a:pt x="35521" y="865273"/>
                </a:cubicBezTo>
                <a:close/>
              </a:path>
            </a:pathLst>
          </a:custGeom>
          <a:solidFill>
            <a:schemeClr val="accent1">
              <a:alpha val="2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 name="任意多边形: 形状 1397"/>
          <p:cNvSpPr/>
          <p:nvPr>
            <p:custDataLst>
              <p:tags r:id="rId10"/>
            </p:custDataLst>
          </p:nvPr>
        </p:nvSpPr>
        <p:spPr>
          <a:xfrm>
            <a:off x="11108055" y="1759585"/>
            <a:ext cx="395605" cy="395605"/>
          </a:xfrm>
          <a:custGeom>
            <a:avLst/>
            <a:gdLst>
              <a:gd name="connsiteX0" fmla="*/ 35521 w 1877718"/>
              <a:gd name="connsiteY0" fmla="*/ 850803 h 1863247"/>
              <a:gd name="connsiteX1" fmla="*/ 865299 w 1877718"/>
              <a:gd name="connsiteY1" fmla="*/ 21025 h 1863247"/>
              <a:gd name="connsiteX2" fmla="*/ 1026916 w 1877718"/>
              <a:gd name="connsiteY2" fmla="*/ 21050 h 1863247"/>
              <a:gd name="connsiteX3" fmla="*/ 1856694 w 1877718"/>
              <a:gd name="connsiteY3" fmla="*/ 850828 h 1863247"/>
              <a:gd name="connsiteX4" fmla="*/ 1856669 w 1877718"/>
              <a:gd name="connsiteY4" fmla="*/ 1012446 h 1863247"/>
              <a:gd name="connsiteX5" fmla="*/ 1026891 w 1877718"/>
              <a:gd name="connsiteY5" fmla="*/ 1842223 h 1863247"/>
              <a:gd name="connsiteX6" fmla="*/ 865274 w 1877718"/>
              <a:gd name="connsiteY6" fmla="*/ 1842198 h 1863247"/>
              <a:gd name="connsiteX7" fmla="*/ 35496 w 1877718"/>
              <a:gd name="connsiteY7" fmla="*/ 1012420 h 1863247"/>
              <a:gd name="connsiteX8" fmla="*/ 35521 w 1877718"/>
              <a:gd name="connsiteY8" fmla="*/ 850803 h 1863247"/>
              <a:gd name="connsiteX0-1" fmla="*/ 35521 w 1877718"/>
              <a:gd name="connsiteY0-2" fmla="*/ 850803 h 1863247"/>
              <a:gd name="connsiteX1-3" fmla="*/ 865299 w 1877718"/>
              <a:gd name="connsiteY1-4" fmla="*/ 21025 h 1863247"/>
              <a:gd name="connsiteX2-5" fmla="*/ 1026916 w 1877718"/>
              <a:gd name="connsiteY2-6" fmla="*/ 21050 h 1863247"/>
              <a:gd name="connsiteX3-7" fmla="*/ 1856694 w 1877718"/>
              <a:gd name="connsiteY3-8" fmla="*/ 850828 h 1863247"/>
              <a:gd name="connsiteX4-9" fmla="*/ 1856669 w 1877718"/>
              <a:gd name="connsiteY4-10" fmla="*/ 1012446 h 1863247"/>
              <a:gd name="connsiteX5-11" fmla="*/ 1026891 w 1877718"/>
              <a:gd name="connsiteY5-12" fmla="*/ 1842223 h 1863247"/>
              <a:gd name="connsiteX6-13" fmla="*/ 865274 w 1877718"/>
              <a:gd name="connsiteY6-14" fmla="*/ 1842198 h 1863247"/>
              <a:gd name="connsiteX7-15" fmla="*/ 35496 w 1877718"/>
              <a:gd name="connsiteY7-16" fmla="*/ 1012420 h 1863247"/>
              <a:gd name="connsiteX8-17" fmla="*/ 35521 w 1877718"/>
              <a:gd name="connsiteY8-18" fmla="*/ 850803 h 1863247"/>
              <a:gd name="connsiteX0-19" fmla="*/ 35521 w 1877718"/>
              <a:gd name="connsiteY0-20" fmla="*/ 850813 h 1863257"/>
              <a:gd name="connsiteX1-21" fmla="*/ 865299 w 1877718"/>
              <a:gd name="connsiteY1-22" fmla="*/ 21035 h 1863257"/>
              <a:gd name="connsiteX2-23" fmla="*/ 1026916 w 1877718"/>
              <a:gd name="connsiteY2-24" fmla="*/ 21060 h 1863257"/>
              <a:gd name="connsiteX3-25" fmla="*/ 1856694 w 1877718"/>
              <a:gd name="connsiteY3-26" fmla="*/ 850838 h 1863257"/>
              <a:gd name="connsiteX4-27" fmla="*/ 1856669 w 1877718"/>
              <a:gd name="connsiteY4-28" fmla="*/ 1012456 h 1863257"/>
              <a:gd name="connsiteX5-29" fmla="*/ 1026891 w 1877718"/>
              <a:gd name="connsiteY5-30" fmla="*/ 1842233 h 1863257"/>
              <a:gd name="connsiteX6-31" fmla="*/ 865274 w 1877718"/>
              <a:gd name="connsiteY6-32" fmla="*/ 1842208 h 1863257"/>
              <a:gd name="connsiteX7-33" fmla="*/ 35496 w 1877718"/>
              <a:gd name="connsiteY7-34" fmla="*/ 1012430 h 1863257"/>
              <a:gd name="connsiteX8-35" fmla="*/ 35521 w 1877718"/>
              <a:gd name="connsiteY8-36" fmla="*/ 850813 h 1863257"/>
              <a:gd name="connsiteX0-37" fmla="*/ 35521 w 1877718"/>
              <a:gd name="connsiteY0-38" fmla="*/ 865273 h 1877717"/>
              <a:gd name="connsiteX1-39" fmla="*/ 865299 w 1877718"/>
              <a:gd name="connsiteY1-40" fmla="*/ 35495 h 1877717"/>
              <a:gd name="connsiteX2-41" fmla="*/ 1026916 w 1877718"/>
              <a:gd name="connsiteY2-42" fmla="*/ 35520 h 1877717"/>
              <a:gd name="connsiteX3-43" fmla="*/ 1856694 w 1877718"/>
              <a:gd name="connsiteY3-44" fmla="*/ 865298 h 1877717"/>
              <a:gd name="connsiteX4-45" fmla="*/ 1856669 w 1877718"/>
              <a:gd name="connsiteY4-46" fmla="*/ 1026916 h 1877717"/>
              <a:gd name="connsiteX5-47" fmla="*/ 1026891 w 1877718"/>
              <a:gd name="connsiteY5-48" fmla="*/ 1856693 h 1877717"/>
              <a:gd name="connsiteX6-49" fmla="*/ 865274 w 1877718"/>
              <a:gd name="connsiteY6-50" fmla="*/ 1856668 h 1877717"/>
              <a:gd name="connsiteX7-51" fmla="*/ 35496 w 1877718"/>
              <a:gd name="connsiteY7-52" fmla="*/ 1026890 h 1877717"/>
              <a:gd name="connsiteX8-53" fmla="*/ 35521 w 1877718"/>
              <a:gd name="connsiteY8-54" fmla="*/ 865273 h 1877717"/>
              <a:gd name="connsiteX0-55" fmla="*/ 35521 w 1877718"/>
              <a:gd name="connsiteY0-56" fmla="*/ 865273 h 1877717"/>
              <a:gd name="connsiteX1-57" fmla="*/ 865299 w 1877718"/>
              <a:gd name="connsiteY1-58" fmla="*/ 35495 h 1877717"/>
              <a:gd name="connsiteX2-59" fmla="*/ 1026916 w 1877718"/>
              <a:gd name="connsiteY2-60" fmla="*/ 35520 h 1877717"/>
              <a:gd name="connsiteX3-61" fmla="*/ 1856694 w 1877718"/>
              <a:gd name="connsiteY3-62" fmla="*/ 865298 h 1877717"/>
              <a:gd name="connsiteX4-63" fmla="*/ 1856669 w 1877718"/>
              <a:gd name="connsiteY4-64" fmla="*/ 1026916 h 1877717"/>
              <a:gd name="connsiteX5-65" fmla="*/ 1026891 w 1877718"/>
              <a:gd name="connsiteY5-66" fmla="*/ 1856693 h 1877717"/>
              <a:gd name="connsiteX6-67" fmla="*/ 865274 w 1877718"/>
              <a:gd name="connsiteY6-68" fmla="*/ 1856668 h 1877717"/>
              <a:gd name="connsiteX7-69" fmla="*/ 35496 w 1877718"/>
              <a:gd name="connsiteY7-70" fmla="*/ 1026890 h 1877717"/>
              <a:gd name="connsiteX8-71" fmla="*/ 35521 w 1877718"/>
              <a:gd name="connsiteY8-72" fmla="*/ 865273 h 1877717"/>
              <a:gd name="connsiteX0-73" fmla="*/ 35521 w 1877718"/>
              <a:gd name="connsiteY0-74" fmla="*/ 865273 h 1877717"/>
              <a:gd name="connsiteX1-75" fmla="*/ 865299 w 1877718"/>
              <a:gd name="connsiteY1-76" fmla="*/ 35495 h 1877717"/>
              <a:gd name="connsiteX2-77" fmla="*/ 1026916 w 1877718"/>
              <a:gd name="connsiteY2-78" fmla="*/ 35520 h 1877717"/>
              <a:gd name="connsiteX3-79" fmla="*/ 1856694 w 1877718"/>
              <a:gd name="connsiteY3-80" fmla="*/ 865298 h 1877717"/>
              <a:gd name="connsiteX4-81" fmla="*/ 1856669 w 1877718"/>
              <a:gd name="connsiteY4-82" fmla="*/ 1026916 h 1877717"/>
              <a:gd name="connsiteX5-83" fmla="*/ 1026891 w 1877718"/>
              <a:gd name="connsiteY5-84" fmla="*/ 1856693 h 1877717"/>
              <a:gd name="connsiteX6-85" fmla="*/ 865274 w 1877718"/>
              <a:gd name="connsiteY6-86" fmla="*/ 1856668 h 1877717"/>
              <a:gd name="connsiteX7-87" fmla="*/ 35496 w 1877718"/>
              <a:gd name="connsiteY7-88" fmla="*/ 1026890 h 1877717"/>
              <a:gd name="connsiteX8-89" fmla="*/ 35521 w 1877718"/>
              <a:gd name="connsiteY8-90" fmla="*/ 865273 h 1877717"/>
              <a:gd name="connsiteX0-91" fmla="*/ 35521 w 1877729"/>
              <a:gd name="connsiteY0-92" fmla="*/ 865273 h 1877717"/>
              <a:gd name="connsiteX1-93" fmla="*/ 865299 w 1877729"/>
              <a:gd name="connsiteY1-94" fmla="*/ 35495 h 1877717"/>
              <a:gd name="connsiteX2-95" fmla="*/ 1026916 w 1877729"/>
              <a:gd name="connsiteY2-96" fmla="*/ 35520 h 1877717"/>
              <a:gd name="connsiteX3-97" fmla="*/ 1856694 w 1877729"/>
              <a:gd name="connsiteY3-98" fmla="*/ 865298 h 1877717"/>
              <a:gd name="connsiteX4-99" fmla="*/ 1856669 w 1877729"/>
              <a:gd name="connsiteY4-100" fmla="*/ 1026916 h 1877717"/>
              <a:gd name="connsiteX5-101" fmla="*/ 1026891 w 1877729"/>
              <a:gd name="connsiteY5-102" fmla="*/ 1856693 h 1877717"/>
              <a:gd name="connsiteX6-103" fmla="*/ 865274 w 1877729"/>
              <a:gd name="connsiteY6-104" fmla="*/ 1856668 h 1877717"/>
              <a:gd name="connsiteX7-105" fmla="*/ 35496 w 1877729"/>
              <a:gd name="connsiteY7-106" fmla="*/ 1026890 h 1877717"/>
              <a:gd name="connsiteX8-107" fmla="*/ 35521 w 1877729"/>
              <a:gd name="connsiteY8-108" fmla="*/ 865273 h 1877717"/>
              <a:gd name="connsiteX0-109" fmla="*/ 35521 w 1892189"/>
              <a:gd name="connsiteY0-110" fmla="*/ 865273 h 1877717"/>
              <a:gd name="connsiteX1-111" fmla="*/ 865299 w 1892189"/>
              <a:gd name="connsiteY1-112" fmla="*/ 35495 h 1877717"/>
              <a:gd name="connsiteX2-113" fmla="*/ 1026916 w 1892189"/>
              <a:gd name="connsiteY2-114" fmla="*/ 35520 h 1877717"/>
              <a:gd name="connsiteX3-115" fmla="*/ 1856694 w 1892189"/>
              <a:gd name="connsiteY3-116" fmla="*/ 865298 h 1877717"/>
              <a:gd name="connsiteX4-117" fmla="*/ 1856669 w 1892189"/>
              <a:gd name="connsiteY4-118" fmla="*/ 1026916 h 1877717"/>
              <a:gd name="connsiteX5-119" fmla="*/ 1026891 w 1892189"/>
              <a:gd name="connsiteY5-120" fmla="*/ 1856693 h 1877717"/>
              <a:gd name="connsiteX6-121" fmla="*/ 865274 w 1892189"/>
              <a:gd name="connsiteY6-122" fmla="*/ 1856668 h 1877717"/>
              <a:gd name="connsiteX7-123" fmla="*/ 35496 w 1892189"/>
              <a:gd name="connsiteY7-124" fmla="*/ 1026890 h 1877717"/>
              <a:gd name="connsiteX8-125" fmla="*/ 35521 w 1892189"/>
              <a:gd name="connsiteY8-126" fmla="*/ 865273 h 1877717"/>
              <a:gd name="connsiteX0-127" fmla="*/ 35521 w 1892189"/>
              <a:gd name="connsiteY0-128" fmla="*/ 865273 h 1877717"/>
              <a:gd name="connsiteX1-129" fmla="*/ 865299 w 1892189"/>
              <a:gd name="connsiteY1-130" fmla="*/ 35495 h 1877717"/>
              <a:gd name="connsiteX2-131" fmla="*/ 1026916 w 1892189"/>
              <a:gd name="connsiteY2-132" fmla="*/ 35520 h 1877717"/>
              <a:gd name="connsiteX3-133" fmla="*/ 1856694 w 1892189"/>
              <a:gd name="connsiteY3-134" fmla="*/ 865298 h 1877717"/>
              <a:gd name="connsiteX4-135" fmla="*/ 1856669 w 1892189"/>
              <a:gd name="connsiteY4-136" fmla="*/ 1026916 h 1877717"/>
              <a:gd name="connsiteX5-137" fmla="*/ 1026891 w 1892189"/>
              <a:gd name="connsiteY5-138" fmla="*/ 1856693 h 1877717"/>
              <a:gd name="connsiteX6-139" fmla="*/ 865274 w 1892189"/>
              <a:gd name="connsiteY6-140" fmla="*/ 1856668 h 1877717"/>
              <a:gd name="connsiteX7-141" fmla="*/ 35496 w 1892189"/>
              <a:gd name="connsiteY7-142" fmla="*/ 1026890 h 1877717"/>
              <a:gd name="connsiteX8-143" fmla="*/ 35521 w 1892189"/>
              <a:gd name="connsiteY8-144" fmla="*/ 865273 h 1877717"/>
              <a:gd name="connsiteX0-145" fmla="*/ 35521 w 1892189"/>
              <a:gd name="connsiteY0-146" fmla="*/ 865273 h 1877717"/>
              <a:gd name="connsiteX1-147" fmla="*/ 865299 w 1892189"/>
              <a:gd name="connsiteY1-148" fmla="*/ 35495 h 1877717"/>
              <a:gd name="connsiteX2-149" fmla="*/ 1026916 w 1892189"/>
              <a:gd name="connsiteY2-150" fmla="*/ 35520 h 1877717"/>
              <a:gd name="connsiteX3-151" fmla="*/ 1856694 w 1892189"/>
              <a:gd name="connsiteY3-152" fmla="*/ 865298 h 1877717"/>
              <a:gd name="connsiteX4-153" fmla="*/ 1856669 w 1892189"/>
              <a:gd name="connsiteY4-154" fmla="*/ 1026916 h 1877717"/>
              <a:gd name="connsiteX5-155" fmla="*/ 1026891 w 1892189"/>
              <a:gd name="connsiteY5-156" fmla="*/ 1856693 h 1877717"/>
              <a:gd name="connsiteX6-157" fmla="*/ 865274 w 1892189"/>
              <a:gd name="connsiteY6-158" fmla="*/ 1856668 h 1877717"/>
              <a:gd name="connsiteX7-159" fmla="*/ 35496 w 1892189"/>
              <a:gd name="connsiteY7-160" fmla="*/ 1026890 h 1877717"/>
              <a:gd name="connsiteX8-161" fmla="*/ 35521 w 1892189"/>
              <a:gd name="connsiteY8-162" fmla="*/ 865273 h 1877717"/>
              <a:gd name="connsiteX0-163" fmla="*/ 35521 w 1892189"/>
              <a:gd name="connsiteY0-164" fmla="*/ 865273 h 1877728"/>
              <a:gd name="connsiteX1-165" fmla="*/ 865299 w 1892189"/>
              <a:gd name="connsiteY1-166" fmla="*/ 35495 h 1877728"/>
              <a:gd name="connsiteX2-167" fmla="*/ 1026916 w 1892189"/>
              <a:gd name="connsiteY2-168" fmla="*/ 35520 h 1877728"/>
              <a:gd name="connsiteX3-169" fmla="*/ 1856694 w 1892189"/>
              <a:gd name="connsiteY3-170" fmla="*/ 865298 h 1877728"/>
              <a:gd name="connsiteX4-171" fmla="*/ 1856669 w 1892189"/>
              <a:gd name="connsiteY4-172" fmla="*/ 1026916 h 1877728"/>
              <a:gd name="connsiteX5-173" fmla="*/ 1026891 w 1892189"/>
              <a:gd name="connsiteY5-174" fmla="*/ 1856693 h 1877728"/>
              <a:gd name="connsiteX6-175" fmla="*/ 865274 w 1892189"/>
              <a:gd name="connsiteY6-176" fmla="*/ 1856668 h 1877728"/>
              <a:gd name="connsiteX7-177" fmla="*/ 35496 w 1892189"/>
              <a:gd name="connsiteY7-178" fmla="*/ 1026890 h 1877728"/>
              <a:gd name="connsiteX8-179" fmla="*/ 35521 w 1892189"/>
              <a:gd name="connsiteY8-180" fmla="*/ 865273 h 1877728"/>
              <a:gd name="connsiteX0-181" fmla="*/ 35521 w 1892189"/>
              <a:gd name="connsiteY0-182" fmla="*/ 865273 h 1892188"/>
              <a:gd name="connsiteX1-183" fmla="*/ 865299 w 1892189"/>
              <a:gd name="connsiteY1-184" fmla="*/ 35495 h 1892188"/>
              <a:gd name="connsiteX2-185" fmla="*/ 1026916 w 1892189"/>
              <a:gd name="connsiteY2-186" fmla="*/ 35520 h 1892188"/>
              <a:gd name="connsiteX3-187" fmla="*/ 1856694 w 1892189"/>
              <a:gd name="connsiteY3-188" fmla="*/ 865298 h 1892188"/>
              <a:gd name="connsiteX4-189" fmla="*/ 1856669 w 1892189"/>
              <a:gd name="connsiteY4-190" fmla="*/ 1026916 h 1892188"/>
              <a:gd name="connsiteX5-191" fmla="*/ 1026891 w 1892189"/>
              <a:gd name="connsiteY5-192" fmla="*/ 1856693 h 1892188"/>
              <a:gd name="connsiteX6-193" fmla="*/ 865274 w 1892189"/>
              <a:gd name="connsiteY6-194" fmla="*/ 1856668 h 1892188"/>
              <a:gd name="connsiteX7-195" fmla="*/ 35496 w 1892189"/>
              <a:gd name="connsiteY7-196" fmla="*/ 1026890 h 1892188"/>
              <a:gd name="connsiteX8-197" fmla="*/ 35521 w 1892189"/>
              <a:gd name="connsiteY8-198" fmla="*/ 865273 h 1892188"/>
              <a:gd name="connsiteX0-199" fmla="*/ 35521 w 1892189"/>
              <a:gd name="connsiteY0-200" fmla="*/ 865273 h 1892188"/>
              <a:gd name="connsiteX1-201" fmla="*/ 865299 w 1892189"/>
              <a:gd name="connsiteY1-202" fmla="*/ 35495 h 1892188"/>
              <a:gd name="connsiteX2-203" fmla="*/ 1026916 w 1892189"/>
              <a:gd name="connsiteY2-204" fmla="*/ 35520 h 1892188"/>
              <a:gd name="connsiteX3-205" fmla="*/ 1856694 w 1892189"/>
              <a:gd name="connsiteY3-206" fmla="*/ 865298 h 1892188"/>
              <a:gd name="connsiteX4-207" fmla="*/ 1856669 w 1892189"/>
              <a:gd name="connsiteY4-208" fmla="*/ 1026916 h 1892188"/>
              <a:gd name="connsiteX5-209" fmla="*/ 1026891 w 1892189"/>
              <a:gd name="connsiteY5-210" fmla="*/ 1856693 h 1892188"/>
              <a:gd name="connsiteX6-211" fmla="*/ 865274 w 1892189"/>
              <a:gd name="connsiteY6-212" fmla="*/ 1856668 h 1892188"/>
              <a:gd name="connsiteX7-213" fmla="*/ 35496 w 1892189"/>
              <a:gd name="connsiteY7-214" fmla="*/ 1026890 h 1892188"/>
              <a:gd name="connsiteX8-215" fmla="*/ 35521 w 1892189"/>
              <a:gd name="connsiteY8-216" fmla="*/ 865273 h 1892188"/>
              <a:gd name="connsiteX0-217" fmla="*/ 35521 w 1892189"/>
              <a:gd name="connsiteY0-218" fmla="*/ 865273 h 1892188"/>
              <a:gd name="connsiteX1-219" fmla="*/ 865299 w 1892189"/>
              <a:gd name="connsiteY1-220" fmla="*/ 35495 h 1892188"/>
              <a:gd name="connsiteX2-221" fmla="*/ 1026916 w 1892189"/>
              <a:gd name="connsiteY2-222" fmla="*/ 35520 h 1892188"/>
              <a:gd name="connsiteX3-223" fmla="*/ 1856694 w 1892189"/>
              <a:gd name="connsiteY3-224" fmla="*/ 865298 h 1892188"/>
              <a:gd name="connsiteX4-225" fmla="*/ 1856669 w 1892189"/>
              <a:gd name="connsiteY4-226" fmla="*/ 1026916 h 1892188"/>
              <a:gd name="connsiteX5-227" fmla="*/ 1026891 w 1892189"/>
              <a:gd name="connsiteY5-228" fmla="*/ 1856693 h 1892188"/>
              <a:gd name="connsiteX6-229" fmla="*/ 865274 w 1892189"/>
              <a:gd name="connsiteY6-230" fmla="*/ 1856668 h 1892188"/>
              <a:gd name="connsiteX7-231" fmla="*/ 35496 w 1892189"/>
              <a:gd name="connsiteY7-232" fmla="*/ 1026890 h 1892188"/>
              <a:gd name="connsiteX8-233" fmla="*/ 35521 w 1892189"/>
              <a:gd name="connsiteY8-234" fmla="*/ 865273 h 1892188"/>
              <a:gd name="connsiteX0-235" fmla="*/ 35521 w 1892189"/>
              <a:gd name="connsiteY0-236" fmla="*/ 865273 h 1892188"/>
              <a:gd name="connsiteX1-237" fmla="*/ 865299 w 1892189"/>
              <a:gd name="connsiteY1-238" fmla="*/ 35495 h 1892188"/>
              <a:gd name="connsiteX2-239" fmla="*/ 1026916 w 1892189"/>
              <a:gd name="connsiteY2-240" fmla="*/ 35520 h 1892188"/>
              <a:gd name="connsiteX3-241" fmla="*/ 1856694 w 1892189"/>
              <a:gd name="connsiteY3-242" fmla="*/ 865298 h 1892188"/>
              <a:gd name="connsiteX4-243" fmla="*/ 1856669 w 1892189"/>
              <a:gd name="connsiteY4-244" fmla="*/ 1026916 h 1892188"/>
              <a:gd name="connsiteX5-245" fmla="*/ 1026891 w 1892189"/>
              <a:gd name="connsiteY5-246" fmla="*/ 1856693 h 1892188"/>
              <a:gd name="connsiteX6-247" fmla="*/ 865274 w 1892189"/>
              <a:gd name="connsiteY6-248" fmla="*/ 1856668 h 1892188"/>
              <a:gd name="connsiteX7-249" fmla="*/ 35496 w 1892189"/>
              <a:gd name="connsiteY7-250" fmla="*/ 1026890 h 1892188"/>
              <a:gd name="connsiteX8-251" fmla="*/ 35521 w 1892189"/>
              <a:gd name="connsiteY8-252" fmla="*/ 865273 h 189218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892189" h="1892188">
                <a:moveTo>
                  <a:pt x="35521" y="865273"/>
                </a:moveTo>
                <a:cubicBezTo>
                  <a:pt x="35521" y="865273"/>
                  <a:pt x="865299" y="35495"/>
                  <a:pt x="865299" y="35495"/>
                </a:cubicBezTo>
                <a:cubicBezTo>
                  <a:pt x="912643" y="-11849"/>
                  <a:pt x="979572" y="-11824"/>
                  <a:pt x="1026916" y="35520"/>
                </a:cubicBezTo>
                <a:cubicBezTo>
                  <a:pt x="1026916" y="35520"/>
                  <a:pt x="1856694" y="865298"/>
                  <a:pt x="1856694" y="865298"/>
                </a:cubicBezTo>
                <a:cubicBezTo>
                  <a:pt x="1904038" y="912642"/>
                  <a:pt x="1904013" y="979572"/>
                  <a:pt x="1856669" y="1026916"/>
                </a:cubicBezTo>
                <a:cubicBezTo>
                  <a:pt x="1856669" y="1026916"/>
                  <a:pt x="1026891" y="1856693"/>
                  <a:pt x="1026891" y="1856693"/>
                </a:cubicBezTo>
                <a:cubicBezTo>
                  <a:pt x="979547" y="1904037"/>
                  <a:pt x="912618" y="1904011"/>
                  <a:pt x="865274" y="1856668"/>
                </a:cubicBezTo>
                <a:cubicBezTo>
                  <a:pt x="865274" y="1856667"/>
                  <a:pt x="35496" y="1026889"/>
                  <a:pt x="35496" y="1026890"/>
                </a:cubicBezTo>
                <a:cubicBezTo>
                  <a:pt x="-11848" y="979545"/>
                  <a:pt x="-11823" y="912617"/>
                  <a:pt x="35521" y="865273"/>
                </a:cubicBezTo>
                <a:close/>
              </a:path>
            </a:pathLst>
          </a:custGeom>
          <a:solidFill>
            <a:schemeClr val="accent1">
              <a:lumMod val="40000"/>
              <a:lumOff val="60000"/>
              <a:alpha val="26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2" name="直接连接符 1"/>
          <p:cNvCxnSpPr/>
          <p:nvPr>
            <p:custDataLst>
              <p:tags r:id="rId11"/>
            </p:custDataLst>
          </p:nvPr>
        </p:nvCxnSpPr>
        <p:spPr>
          <a:xfrm>
            <a:off x="740410" y="1534160"/>
            <a:ext cx="0" cy="1152525"/>
          </a:xfrm>
          <a:prstGeom prst="line">
            <a:avLst/>
          </a:prstGeom>
          <a:ln w="9525" cap="rnd">
            <a:solidFill>
              <a:schemeClr val="accent1">
                <a:alpha val="35000"/>
              </a:schemeClr>
            </a:solidFill>
            <a:round/>
          </a:ln>
        </p:spPr>
        <p:style>
          <a:lnRef idx="2">
            <a:schemeClr val="accent1"/>
          </a:lnRef>
          <a:fillRef idx="0">
            <a:srgbClr val="FFFFFF"/>
          </a:fillRef>
          <a:effectRef idx="0">
            <a:srgbClr val="FFFFFF"/>
          </a:effectRef>
          <a:fontRef idx="minor">
            <a:schemeClr val="tx1"/>
          </a:fontRef>
        </p:style>
      </p:cxnSp>
      <p:cxnSp>
        <p:nvCxnSpPr>
          <p:cNvPr id="3" name="直接连接符 2"/>
          <p:cNvCxnSpPr/>
          <p:nvPr>
            <p:custDataLst>
              <p:tags r:id="rId12"/>
            </p:custDataLst>
          </p:nvPr>
        </p:nvCxnSpPr>
        <p:spPr>
          <a:xfrm>
            <a:off x="11346815" y="5031105"/>
            <a:ext cx="0" cy="1152525"/>
          </a:xfrm>
          <a:prstGeom prst="line">
            <a:avLst/>
          </a:prstGeom>
          <a:ln w="9525" cap="rnd">
            <a:solidFill>
              <a:schemeClr val="accent1">
                <a:alpha val="35000"/>
              </a:schemeClr>
            </a:solidFill>
            <a:round/>
          </a:ln>
        </p:spPr>
        <p:style>
          <a:lnRef idx="2">
            <a:schemeClr val="accent1"/>
          </a:lnRef>
          <a:fillRef idx="0">
            <a:srgbClr val="FFFFFF"/>
          </a:fillRef>
          <a:effectRef idx="0">
            <a:srgbClr val="FFFFFF"/>
          </a:effectRef>
          <a:fontRef idx="minor">
            <a:schemeClr val="tx1"/>
          </a:fontRef>
        </p:style>
      </p:cxnSp>
    </p:spTree>
    <p:custDataLst>
      <p:tags r:id="rId1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custDataLst>
              <p:tags r:id="rId1"/>
            </p:custDataLst>
          </p:nvPr>
        </p:nvSpPr>
        <p:spPr>
          <a:xfrm>
            <a:off x="608400" y="608400"/>
            <a:ext cx="10969200" cy="705600"/>
          </a:xfrm>
        </p:spPr>
        <p:txBody>
          <a:bodyPr/>
          <a:lstStyle/>
          <a:p>
            <a:r>
              <a:rPr lang="zh-CN" altLang="en-US" dirty="0">
                <a:solidFill>
                  <a:schemeClr val="tx1"/>
                </a:solidFill>
                <a:latin typeface="+mj-ea"/>
                <a:ea typeface="+mj-ea"/>
              </a:rPr>
              <a:t>三、研究目的</a:t>
            </a:r>
            <a:endParaRPr lang="zh-CN" altLang="en-US" dirty="0">
              <a:solidFill>
                <a:schemeClr val="tx1"/>
              </a:solidFill>
              <a:latin typeface="+mj-ea"/>
              <a:ea typeface="+mj-ea"/>
            </a:endParaRPr>
          </a:p>
        </p:txBody>
      </p:sp>
      <p:sp>
        <p:nvSpPr>
          <p:cNvPr id="9" name="任意多边形: 形状 97"/>
          <p:cNvSpPr/>
          <p:nvPr>
            <p:custDataLst>
              <p:tags r:id="rId2"/>
            </p:custDataLst>
          </p:nvPr>
        </p:nvSpPr>
        <p:spPr>
          <a:xfrm>
            <a:off x="3657303" y="1207577"/>
            <a:ext cx="4877720" cy="3405612"/>
          </a:xfrm>
          <a:custGeom>
            <a:avLst/>
            <a:gdLst>
              <a:gd name="connsiteX0" fmla="*/ 201733 w 4877622"/>
              <a:gd name="connsiteY0" fmla="*/ 0 h 3405543"/>
              <a:gd name="connsiteX1" fmla="*/ 4675715 w 4877622"/>
              <a:gd name="connsiteY1" fmla="*/ 0 h 3405543"/>
              <a:gd name="connsiteX2" fmla="*/ 4711560 w 4877622"/>
              <a:gd name="connsiteY2" fmla="*/ 82698 h 3405543"/>
              <a:gd name="connsiteX3" fmla="*/ 4749747 w 4877622"/>
              <a:gd name="connsiteY3" fmla="*/ 1745759 h 3405543"/>
              <a:gd name="connsiteX4" fmla="*/ 2453912 w 4877622"/>
              <a:gd name="connsiteY4" fmla="*/ 3405496 h 3405543"/>
              <a:gd name="connsiteX5" fmla="*/ 137695 w 4877622"/>
              <a:gd name="connsiteY5" fmla="*/ 1774322 h 3405543"/>
              <a:gd name="connsiteX6" fmla="*/ 155280 w 4877622"/>
              <a:gd name="connsiteY6" fmla="*/ 110916 h 3405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77622" h="3405543">
                <a:moveTo>
                  <a:pt x="201733" y="0"/>
                </a:moveTo>
                <a:lnTo>
                  <a:pt x="4675715" y="0"/>
                </a:lnTo>
                <a:lnTo>
                  <a:pt x="4711560" y="82698"/>
                </a:lnTo>
                <a:cubicBezTo>
                  <a:pt x="4914055" y="603466"/>
                  <a:pt x="4936792" y="1190796"/>
                  <a:pt x="4749747" y="1745759"/>
                </a:cubicBezTo>
                <a:cubicBezTo>
                  <a:pt x="4417222" y="2732360"/>
                  <a:pt x="3495023" y="3399049"/>
                  <a:pt x="2453912" y="3405496"/>
                </a:cubicBezTo>
                <a:cubicBezTo>
                  <a:pt x="1412801" y="3411944"/>
                  <a:pt x="482415" y="2756729"/>
                  <a:pt x="137695" y="1774322"/>
                </a:cubicBezTo>
                <a:cubicBezTo>
                  <a:pt x="-56210" y="1221718"/>
                  <a:pt x="-40749" y="634151"/>
                  <a:pt x="155280" y="110916"/>
                </a:cubicBezTo>
                <a:close/>
              </a:path>
            </a:pathLst>
          </a:custGeom>
          <a:noFill/>
          <a:ln w="12700">
            <a:gradFill flip="none" rotWithShape="1">
              <a:gsLst>
                <a:gs pos="0">
                  <a:schemeClr val="accent1"/>
                </a:gs>
                <a:gs pos="80000">
                  <a:schemeClr val="accent1">
                    <a:alpha val="0"/>
                  </a:schemeClr>
                </a:gs>
              </a:gsLst>
              <a:lin ang="16200000" scaled="1"/>
              <a:tileRect/>
            </a:gradFill>
          </a:ln>
        </p:spPr>
        <p:style>
          <a:lnRef idx="1">
            <a:schemeClr val="accent1"/>
          </a:lnRef>
          <a:fillRef idx="0">
            <a:schemeClr val="accent1"/>
          </a:fillRef>
          <a:effectRef idx="0">
            <a:schemeClr val="accent1"/>
          </a:effectRef>
          <a:fontRef idx="minor">
            <a:schemeClr val="tx1"/>
          </a:fontRef>
        </p:style>
        <p:txBody>
          <a:bodyPr wrap="square" rtlCol="0" anchor="ctr">
            <a:noAutofit/>
          </a:bodyP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3F3F3F"/>
              </a:solidFill>
              <a:effectLst/>
              <a:uLnTx/>
              <a:uFillTx/>
              <a:latin typeface="OPPOSans R" panose="00020600040101010101" pitchFamily="18" charset="-122"/>
              <a:ea typeface="OPPOSans R" panose="00020600040101010101" pitchFamily="18" charset="-122"/>
              <a:cs typeface="+mn-cs"/>
            </a:endParaRPr>
          </a:p>
        </p:txBody>
      </p:sp>
      <p:sp>
        <p:nvSpPr>
          <p:cNvPr id="10" name="任意多边形: 形状 107"/>
          <p:cNvSpPr/>
          <p:nvPr>
            <p:custDataLst>
              <p:tags r:id="rId3"/>
            </p:custDataLst>
          </p:nvPr>
        </p:nvSpPr>
        <p:spPr>
          <a:xfrm>
            <a:off x="2984190" y="1618430"/>
            <a:ext cx="6223754" cy="3891145"/>
          </a:xfrm>
          <a:custGeom>
            <a:avLst/>
            <a:gdLst>
              <a:gd name="connsiteX0" fmla="*/ 100508 w 6223629"/>
              <a:gd name="connsiteY0" fmla="*/ 0 h 3891067"/>
              <a:gd name="connsiteX1" fmla="*/ 6123062 w 6223629"/>
              <a:gd name="connsiteY1" fmla="*/ 0 h 3891067"/>
              <a:gd name="connsiteX2" fmla="*/ 6147734 w 6223629"/>
              <a:gd name="connsiteY2" fmla="*/ 94247 h 3891067"/>
              <a:gd name="connsiteX3" fmla="*/ 5233367 w 6223629"/>
              <a:gd name="connsiteY3" fmla="*/ 3055730 h 3891067"/>
              <a:gd name="connsiteX4" fmla="*/ 1013260 w 6223629"/>
              <a:gd name="connsiteY4" fmla="*/ 3076937 h 3891067"/>
              <a:gd name="connsiteX5" fmla="*/ 69176 w 6223629"/>
              <a:gd name="connsiteY5" fmla="*/ 124793 h 3891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3629" h="3891067">
                <a:moveTo>
                  <a:pt x="100508" y="0"/>
                </a:moveTo>
                <a:lnTo>
                  <a:pt x="6123062" y="0"/>
                </a:lnTo>
                <a:lnTo>
                  <a:pt x="6147734" y="94247"/>
                </a:lnTo>
                <a:cubicBezTo>
                  <a:pt x="6383527" y="1142237"/>
                  <a:pt x="6067480" y="2278368"/>
                  <a:pt x="5233367" y="3055730"/>
                </a:cubicBezTo>
                <a:cubicBezTo>
                  <a:pt x="4047073" y="4161312"/>
                  <a:pt x="2210605" y="4170541"/>
                  <a:pt x="1013260" y="3076937"/>
                </a:cubicBezTo>
                <a:cubicBezTo>
                  <a:pt x="171378" y="2307997"/>
                  <a:pt x="-156072" y="1175100"/>
                  <a:pt x="69176" y="124793"/>
                </a:cubicBezTo>
                <a:close/>
              </a:path>
            </a:pathLst>
          </a:custGeom>
          <a:noFill/>
          <a:ln>
            <a:gradFill>
              <a:gsLst>
                <a:gs pos="0">
                  <a:schemeClr val="bg1">
                    <a:alpha val="0"/>
                  </a:schemeClr>
                </a:gs>
                <a:gs pos="100000">
                  <a:schemeClr val="accent1">
                    <a:alpha val="20000"/>
                  </a:schemeClr>
                </a:gs>
              </a:gsLst>
              <a:lin ang="5400000" scaled="1"/>
            </a:gradFill>
          </a:ln>
        </p:spPr>
        <p:style>
          <a:lnRef idx="1">
            <a:schemeClr val="accent1"/>
          </a:lnRef>
          <a:fillRef idx="0">
            <a:schemeClr val="accent1"/>
          </a:fillRef>
          <a:effectRef idx="0">
            <a:schemeClr val="accent1"/>
          </a:effectRef>
          <a:fontRef idx="minor">
            <a:schemeClr val="tx1"/>
          </a:fontRef>
        </p:style>
        <p:txBody>
          <a:bodyPr wrap="square" rtlCol="0" anchor="ctr">
            <a:noAutofit/>
          </a:bodyP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3F3F3F"/>
              </a:solidFill>
              <a:effectLst/>
              <a:uLnTx/>
              <a:uFillTx/>
              <a:latin typeface="OPPOSans R" panose="00020600040101010101" pitchFamily="18" charset="-122"/>
              <a:ea typeface="OPPOSans R" panose="00020600040101010101" pitchFamily="18" charset="-122"/>
              <a:cs typeface="+mn-cs"/>
            </a:endParaRPr>
          </a:p>
        </p:txBody>
      </p:sp>
      <p:sp>
        <p:nvSpPr>
          <p:cNvPr id="11" name="椭圆 10"/>
          <p:cNvSpPr/>
          <p:nvPr>
            <p:custDataLst>
              <p:tags r:id="rId4"/>
            </p:custDataLst>
          </p:nvPr>
        </p:nvSpPr>
        <p:spPr>
          <a:xfrm>
            <a:off x="3422984" y="2145491"/>
            <a:ext cx="504200" cy="504200"/>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OPPOSans R" panose="00020600040101010101" pitchFamily="18" charset="-122"/>
              <a:ea typeface="OPPOSans R" panose="00020600040101010101" pitchFamily="18" charset="-122"/>
              <a:cs typeface="+mn-cs"/>
            </a:endParaRPr>
          </a:p>
        </p:txBody>
      </p:sp>
      <p:sp>
        <p:nvSpPr>
          <p:cNvPr id="12" name="Oval 27+"/>
          <p:cNvSpPr/>
          <p:nvPr>
            <p:custDataLst>
              <p:tags r:id="rId5"/>
            </p:custDataLst>
          </p:nvPr>
        </p:nvSpPr>
        <p:spPr>
          <a:xfrm>
            <a:off x="3387423" y="2109930"/>
            <a:ext cx="576592" cy="576592"/>
          </a:xfrm>
          <a:prstGeom prst="ellipse">
            <a:avLst/>
          </a:prstGeom>
          <a:noFill/>
          <a:ln w="6350">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OPPOSans R" panose="00020600040101010101" pitchFamily="18" charset="-122"/>
              <a:ea typeface="OPPOSans R" panose="00020600040101010101" pitchFamily="18" charset="-122"/>
              <a:cs typeface="+mn-cs"/>
            </a:endParaRPr>
          </a:p>
        </p:txBody>
      </p:sp>
      <p:sp>
        <p:nvSpPr>
          <p:cNvPr id="13" name="Oval 27++"/>
          <p:cNvSpPr/>
          <p:nvPr>
            <p:custDataLst>
              <p:tags r:id="rId6"/>
            </p:custDataLst>
          </p:nvPr>
        </p:nvSpPr>
        <p:spPr>
          <a:xfrm>
            <a:off x="3353767" y="2076275"/>
            <a:ext cx="643268" cy="643268"/>
          </a:xfrm>
          <a:prstGeom prst="ellipse">
            <a:avLst/>
          </a:prstGeom>
          <a:noFill/>
          <a:ln w="6350">
            <a:solidFill>
              <a:schemeClr val="accent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OPPOSans R" panose="00020600040101010101" pitchFamily="18" charset="-122"/>
              <a:ea typeface="OPPOSans R" panose="00020600040101010101" pitchFamily="18" charset="-122"/>
              <a:cs typeface="+mn-cs"/>
            </a:endParaRPr>
          </a:p>
        </p:txBody>
      </p:sp>
      <p:sp>
        <p:nvSpPr>
          <p:cNvPr id="14" name="Oval 27+++"/>
          <p:cNvSpPr/>
          <p:nvPr>
            <p:custDataLst>
              <p:tags r:id="rId7"/>
            </p:custDataLst>
          </p:nvPr>
        </p:nvSpPr>
        <p:spPr>
          <a:xfrm>
            <a:off x="3318207" y="2040714"/>
            <a:ext cx="714389" cy="714389"/>
          </a:xfrm>
          <a:prstGeom prst="ellipse">
            <a:avLst/>
          </a:prstGeom>
          <a:noFill/>
          <a:ln w="6350">
            <a:solidFill>
              <a:schemeClr val="accent2">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prstClr val="white"/>
              </a:solidFill>
              <a:effectLst/>
              <a:uLnTx/>
              <a:uFillTx/>
              <a:latin typeface="OPPOSans R" panose="00020600040101010101" pitchFamily="18" charset="-122"/>
              <a:ea typeface="OPPOSans R" panose="00020600040101010101" pitchFamily="18" charset="-122"/>
              <a:cs typeface="+mn-cs"/>
            </a:endParaRPr>
          </a:p>
        </p:txBody>
      </p:sp>
      <p:sp>
        <p:nvSpPr>
          <p:cNvPr id="15" name="椭圆 14"/>
          <p:cNvSpPr/>
          <p:nvPr>
            <p:custDataLst>
              <p:tags r:id="rId8"/>
            </p:custDataLst>
          </p:nvPr>
        </p:nvSpPr>
        <p:spPr>
          <a:xfrm>
            <a:off x="8283371" y="2145491"/>
            <a:ext cx="504200" cy="504200"/>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prstClr val="white"/>
              </a:solidFill>
              <a:latin typeface="OPPOSans R" panose="00020600040101010101" pitchFamily="18" charset="-122"/>
              <a:ea typeface="OPPOSans R" panose="00020600040101010101" pitchFamily="18" charset="-122"/>
            </a:endParaRPr>
          </a:p>
        </p:txBody>
      </p:sp>
      <p:sp>
        <p:nvSpPr>
          <p:cNvPr id="16" name="Oval 44+"/>
          <p:cNvSpPr/>
          <p:nvPr>
            <p:custDataLst>
              <p:tags r:id="rId9"/>
            </p:custDataLst>
          </p:nvPr>
        </p:nvSpPr>
        <p:spPr>
          <a:xfrm>
            <a:off x="8247176" y="2109930"/>
            <a:ext cx="576592" cy="576592"/>
          </a:xfrm>
          <a:prstGeom prst="ellipse">
            <a:avLst/>
          </a:prstGeom>
          <a:noFill/>
          <a:ln w="6350">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prstClr val="white"/>
              </a:solidFill>
              <a:latin typeface="OPPOSans R" panose="00020600040101010101" pitchFamily="18" charset="-122"/>
              <a:ea typeface="OPPOSans R" panose="00020600040101010101" pitchFamily="18" charset="-122"/>
            </a:endParaRPr>
          </a:p>
        </p:txBody>
      </p:sp>
      <p:sp>
        <p:nvSpPr>
          <p:cNvPr id="18" name="Oval 44++"/>
          <p:cNvSpPr/>
          <p:nvPr>
            <p:custDataLst>
              <p:tags r:id="rId10"/>
            </p:custDataLst>
          </p:nvPr>
        </p:nvSpPr>
        <p:spPr>
          <a:xfrm>
            <a:off x="8214155" y="2076275"/>
            <a:ext cx="643268" cy="643268"/>
          </a:xfrm>
          <a:prstGeom prst="ellipse">
            <a:avLst/>
          </a:prstGeom>
          <a:noFill/>
          <a:ln w="6350">
            <a:solidFill>
              <a:schemeClr val="accent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prstClr val="white"/>
              </a:solidFill>
              <a:latin typeface="OPPOSans R" panose="00020600040101010101" pitchFamily="18" charset="-122"/>
              <a:ea typeface="OPPOSans R" panose="00020600040101010101" pitchFamily="18" charset="-122"/>
            </a:endParaRPr>
          </a:p>
        </p:txBody>
      </p:sp>
      <p:sp>
        <p:nvSpPr>
          <p:cNvPr id="19" name="Oval 44+++"/>
          <p:cNvSpPr/>
          <p:nvPr>
            <p:custDataLst>
              <p:tags r:id="rId11"/>
            </p:custDataLst>
          </p:nvPr>
        </p:nvSpPr>
        <p:spPr>
          <a:xfrm>
            <a:off x="8178594" y="2040714"/>
            <a:ext cx="714389" cy="714389"/>
          </a:xfrm>
          <a:prstGeom prst="ellipse">
            <a:avLst/>
          </a:prstGeom>
          <a:noFill/>
          <a:ln w="6350">
            <a:solidFill>
              <a:schemeClr val="accent2">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prstClr val="white"/>
              </a:solidFill>
              <a:latin typeface="OPPOSans R" panose="00020600040101010101" pitchFamily="18" charset="-122"/>
              <a:ea typeface="OPPOSans R" panose="00020600040101010101" pitchFamily="18" charset="-122"/>
            </a:endParaRPr>
          </a:p>
        </p:txBody>
      </p:sp>
      <p:sp>
        <p:nvSpPr>
          <p:cNvPr id="20" name="Freeform 99+"/>
          <p:cNvSpPr/>
          <p:nvPr>
            <p:custDataLst>
              <p:tags r:id="rId12"/>
            </p:custDataLst>
          </p:nvPr>
        </p:nvSpPr>
        <p:spPr>
          <a:xfrm>
            <a:off x="4710790" y="1631766"/>
            <a:ext cx="2771541" cy="2072068"/>
          </a:xfrm>
          <a:custGeom>
            <a:avLst/>
            <a:gdLst>
              <a:gd name="connsiteX0" fmla="*/ 156777 w 6223629"/>
              <a:gd name="connsiteY0" fmla="*/ 0 h 4078642"/>
              <a:gd name="connsiteX1" fmla="*/ 6067404 w 6223629"/>
              <a:gd name="connsiteY1" fmla="*/ 0 h 4078642"/>
              <a:gd name="connsiteX2" fmla="*/ 6093208 w 6223629"/>
              <a:gd name="connsiteY2" fmla="*/ 73531 h 4078642"/>
              <a:gd name="connsiteX3" fmla="*/ 5233367 w 6223629"/>
              <a:gd name="connsiteY3" fmla="*/ 3243305 h 4078642"/>
              <a:gd name="connsiteX4" fmla="*/ 1013260 w 6223629"/>
              <a:gd name="connsiteY4" fmla="*/ 3264512 h 4078642"/>
              <a:gd name="connsiteX5" fmla="*/ 121606 w 6223629"/>
              <a:gd name="connsiteY5" fmla="*/ 103540 h 4078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23629" h="4078642">
                <a:moveTo>
                  <a:pt x="156777" y="0"/>
                </a:moveTo>
                <a:lnTo>
                  <a:pt x="6067404" y="0"/>
                </a:lnTo>
                <a:lnTo>
                  <a:pt x="6093208" y="73531"/>
                </a:lnTo>
                <a:cubicBezTo>
                  <a:pt x="6423364" y="1176733"/>
                  <a:pt x="6123088" y="2414119"/>
                  <a:pt x="5233367" y="3243305"/>
                </a:cubicBezTo>
                <a:cubicBezTo>
                  <a:pt x="4047073" y="4348887"/>
                  <a:pt x="2210605" y="4358116"/>
                  <a:pt x="1013260" y="3264512"/>
                </a:cubicBezTo>
                <a:cubicBezTo>
                  <a:pt x="115252" y="2444309"/>
                  <a:pt x="-197446" y="1210004"/>
                  <a:pt x="121606" y="103540"/>
                </a:cubicBezTo>
                <a:close/>
              </a:path>
            </a:pathLst>
          </a:custGeom>
          <a:noFill/>
          <a:ln>
            <a:gradFill>
              <a:gsLst>
                <a:gs pos="0">
                  <a:schemeClr val="bg1">
                    <a:alpha val="0"/>
                  </a:schemeClr>
                </a:gs>
                <a:gs pos="100000">
                  <a:schemeClr val="accent1">
                    <a:alpha val="40000"/>
                  </a:schemeClr>
                </a:gs>
              </a:gsLst>
              <a:lin ang="5400000" scaled="1"/>
            </a:gradFill>
          </a:ln>
        </p:spPr>
        <p:style>
          <a:lnRef idx="1">
            <a:schemeClr val="accent1"/>
          </a:lnRef>
          <a:fillRef idx="0">
            <a:schemeClr val="accent1"/>
          </a:fillRef>
          <a:effectRef idx="0">
            <a:schemeClr val="accent1"/>
          </a:effectRef>
          <a:fontRef idx="minor">
            <a:schemeClr val="tx1"/>
          </a:fontRef>
        </p:style>
        <p:txBody>
          <a:bodyPr wrap="square" rtlCol="0" anchor="ctr">
            <a:noAutofit/>
          </a:bodyP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3F3F3F"/>
              </a:solidFill>
              <a:effectLst/>
              <a:uLnTx/>
              <a:uFillTx/>
              <a:latin typeface="OPPOSans R" panose="00020600040101010101" pitchFamily="18" charset="-122"/>
              <a:ea typeface="OPPOSans R" panose="00020600040101010101" pitchFamily="18" charset="-122"/>
              <a:cs typeface="+mn-cs"/>
            </a:endParaRPr>
          </a:p>
        </p:txBody>
      </p:sp>
      <p:sp>
        <p:nvSpPr>
          <p:cNvPr id="27" name="椭圆 26"/>
          <p:cNvSpPr/>
          <p:nvPr>
            <p:custDataLst>
              <p:tags r:id="rId13"/>
            </p:custDataLst>
          </p:nvPr>
        </p:nvSpPr>
        <p:spPr>
          <a:xfrm>
            <a:off x="5844287" y="4575685"/>
            <a:ext cx="504200" cy="504200"/>
          </a:xfrm>
          <a:prstGeom prst="ellipse">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prstClr val="white"/>
              </a:solidFill>
              <a:latin typeface="OPPOSans R" panose="00020600040101010101" pitchFamily="18" charset="-122"/>
              <a:ea typeface="OPPOSans R" panose="00020600040101010101" pitchFamily="18" charset="-122"/>
            </a:endParaRPr>
          </a:p>
        </p:txBody>
      </p:sp>
      <p:sp>
        <p:nvSpPr>
          <p:cNvPr id="28" name="Oval 48+"/>
          <p:cNvSpPr/>
          <p:nvPr>
            <p:custDataLst>
              <p:tags r:id="rId14"/>
            </p:custDataLst>
          </p:nvPr>
        </p:nvSpPr>
        <p:spPr>
          <a:xfrm>
            <a:off x="5808092" y="4539489"/>
            <a:ext cx="576592" cy="576592"/>
          </a:xfrm>
          <a:prstGeom prst="ellipse">
            <a:avLst/>
          </a:prstGeom>
          <a:noFill/>
          <a:ln w="6350">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prstClr val="white"/>
              </a:solidFill>
              <a:latin typeface="OPPOSans R" panose="00020600040101010101" pitchFamily="18" charset="-122"/>
              <a:ea typeface="OPPOSans R" panose="00020600040101010101" pitchFamily="18" charset="-122"/>
            </a:endParaRPr>
          </a:p>
        </p:txBody>
      </p:sp>
      <p:sp>
        <p:nvSpPr>
          <p:cNvPr id="29" name="Oval 48++"/>
          <p:cNvSpPr/>
          <p:nvPr>
            <p:custDataLst>
              <p:tags r:id="rId15"/>
            </p:custDataLst>
          </p:nvPr>
        </p:nvSpPr>
        <p:spPr>
          <a:xfrm>
            <a:off x="5775071" y="4506469"/>
            <a:ext cx="643268" cy="643268"/>
          </a:xfrm>
          <a:prstGeom prst="ellipse">
            <a:avLst/>
          </a:prstGeom>
          <a:noFill/>
          <a:ln w="6350">
            <a:solidFill>
              <a:schemeClr val="accent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prstClr val="white"/>
              </a:solidFill>
              <a:latin typeface="OPPOSans R" panose="00020600040101010101" pitchFamily="18" charset="-122"/>
              <a:ea typeface="OPPOSans R" panose="00020600040101010101" pitchFamily="18" charset="-122"/>
            </a:endParaRPr>
          </a:p>
        </p:txBody>
      </p:sp>
      <p:sp>
        <p:nvSpPr>
          <p:cNvPr id="30" name="Oval 48+++"/>
          <p:cNvSpPr/>
          <p:nvPr>
            <p:custDataLst>
              <p:tags r:id="rId16"/>
            </p:custDataLst>
          </p:nvPr>
        </p:nvSpPr>
        <p:spPr>
          <a:xfrm>
            <a:off x="5738875" y="4470273"/>
            <a:ext cx="714389" cy="714389"/>
          </a:xfrm>
          <a:prstGeom prst="ellipse">
            <a:avLst/>
          </a:prstGeom>
          <a:noFill/>
          <a:ln w="6350">
            <a:solidFill>
              <a:schemeClr val="accent2">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prstClr val="white"/>
              </a:solidFill>
              <a:latin typeface="OPPOSans R" panose="00020600040101010101" pitchFamily="18" charset="-122"/>
              <a:ea typeface="OPPOSans R" panose="00020600040101010101" pitchFamily="18" charset="-122"/>
            </a:endParaRPr>
          </a:p>
        </p:txBody>
      </p:sp>
      <p:sp>
        <p:nvSpPr>
          <p:cNvPr id="31" name="任意多边形: 形状 121"/>
          <p:cNvSpPr/>
          <p:nvPr>
            <p:custDataLst>
              <p:tags r:id="rId17"/>
            </p:custDataLst>
          </p:nvPr>
        </p:nvSpPr>
        <p:spPr>
          <a:xfrm>
            <a:off x="5988435" y="4720468"/>
            <a:ext cx="215329" cy="214696"/>
          </a:xfrm>
          <a:custGeom>
            <a:avLst/>
            <a:gdLst>
              <a:gd name="connsiteX0" fmla="*/ 15071 w 203021"/>
              <a:gd name="connsiteY0" fmla="*/ 121 h 201489"/>
              <a:gd name="connsiteX1" fmla="*/ 78844 w 203021"/>
              <a:gd name="connsiteY1" fmla="*/ 121 h 201489"/>
              <a:gd name="connsiteX2" fmla="*/ 93807 w 203021"/>
              <a:gd name="connsiteY2" fmla="*/ 14972 h 201489"/>
              <a:gd name="connsiteX3" fmla="*/ 93807 w 203021"/>
              <a:gd name="connsiteY3" fmla="*/ 78264 h 201489"/>
              <a:gd name="connsiteX4" fmla="*/ 78844 w 203021"/>
              <a:gd name="connsiteY4" fmla="*/ 93114 h 201489"/>
              <a:gd name="connsiteX5" fmla="*/ 15071 w 203021"/>
              <a:gd name="connsiteY5" fmla="*/ 93114 h 201489"/>
              <a:gd name="connsiteX6" fmla="*/ 108 w 203021"/>
              <a:gd name="connsiteY6" fmla="*/ 78264 h 201489"/>
              <a:gd name="connsiteX7" fmla="*/ 108 w 203021"/>
              <a:gd name="connsiteY7" fmla="*/ 14972 h 201489"/>
              <a:gd name="connsiteX8" fmla="*/ 15071 w 203021"/>
              <a:gd name="connsiteY8" fmla="*/ 121 h 201489"/>
              <a:gd name="connsiteX9" fmla="*/ 15071 w 203021"/>
              <a:gd name="connsiteY9" fmla="*/ 108618 h 201489"/>
              <a:gd name="connsiteX10" fmla="*/ 78844 w 203021"/>
              <a:gd name="connsiteY10" fmla="*/ 108618 h 201489"/>
              <a:gd name="connsiteX11" fmla="*/ 93807 w 203021"/>
              <a:gd name="connsiteY11" fmla="*/ 123468 h 201489"/>
              <a:gd name="connsiteX12" fmla="*/ 93807 w 203021"/>
              <a:gd name="connsiteY12" fmla="*/ 186761 h 201489"/>
              <a:gd name="connsiteX13" fmla="*/ 78844 w 203021"/>
              <a:gd name="connsiteY13" fmla="*/ 201611 h 201489"/>
              <a:gd name="connsiteX14" fmla="*/ 15071 w 203021"/>
              <a:gd name="connsiteY14" fmla="*/ 201611 h 201489"/>
              <a:gd name="connsiteX15" fmla="*/ 108 w 203021"/>
              <a:gd name="connsiteY15" fmla="*/ 186761 h 201489"/>
              <a:gd name="connsiteX16" fmla="*/ 108 w 203021"/>
              <a:gd name="connsiteY16" fmla="*/ 123468 h 201489"/>
              <a:gd name="connsiteX17" fmla="*/ 15071 w 203021"/>
              <a:gd name="connsiteY17" fmla="*/ 108618 h 201489"/>
              <a:gd name="connsiteX18" fmla="*/ 124392 w 203021"/>
              <a:gd name="connsiteY18" fmla="*/ 108618 h 201489"/>
              <a:gd name="connsiteX19" fmla="*/ 188166 w 203021"/>
              <a:gd name="connsiteY19" fmla="*/ 108618 h 201489"/>
              <a:gd name="connsiteX20" fmla="*/ 203129 w 203021"/>
              <a:gd name="connsiteY20" fmla="*/ 123468 h 201489"/>
              <a:gd name="connsiteX21" fmla="*/ 203129 w 203021"/>
              <a:gd name="connsiteY21" fmla="*/ 186761 h 201489"/>
              <a:gd name="connsiteX22" fmla="*/ 188166 w 203021"/>
              <a:gd name="connsiteY22" fmla="*/ 201611 h 201489"/>
              <a:gd name="connsiteX23" fmla="*/ 124392 w 203021"/>
              <a:gd name="connsiteY23" fmla="*/ 201611 h 201489"/>
              <a:gd name="connsiteX24" fmla="*/ 109429 w 203021"/>
              <a:gd name="connsiteY24" fmla="*/ 186761 h 201489"/>
              <a:gd name="connsiteX25" fmla="*/ 109429 w 203021"/>
              <a:gd name="connsiteY25" fmla="*/ 123468 h 201489"/>
              <a:gd name="connsiteX26" fmla="*/ 124392 w 203021"/>
              <a:gd name="connsiteY26" fmla="*/ 108618 h 20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39" h="338">
                <a:moveTo>
                  <a:pt x="24" y="21"/>
                </a:moveTo>
                <a:lnTo>
                  <a:pt x="124" y="21"/>
                </a:lnTo>
                <a:cubicBezTo>
                  <a:pt x="137" y="21"/>
                  <a:pt x="148" y="32"/>
                  <a:pt x="148" y="44"/>
                </a:cubicBezTo>
                <a:lnTo>
                  <a:pt x="148" y="144"/>
                </a:lnTo>
                <a:cubicBezTo>
                  <a:pt x="148" y="157"/>
                  <a:pt x="137" y="167"/>
                  <a:pt x="124" y="167"/>
                </a:cubicBezTo>
                <a:lnTo>
                  <a:pt x="24" y="167"/>
                </a:lnTo>
                <a:cubicBezTo>
                  <a:pt x="11" y="167"/>
                  <a:pt x="0" y="157"/>
                  <a:pt x="0" y="144"/>
                </a:cubicBezTo>
                <a:lnTo>
                  <a:pt x="0" y="44"/>
                </a:lnTo>
                <a:cubicBezTo>
                  <a:pt x="0" y="32"/>
                  <a:pt x="11" y="21"/>
                  <a:pt x="24" y="21"/>
                </a:cubicBezTo>
                <a:close/>
                <a:moveTo>
                  <a:pt x="24" y="192"/>
                </a:moveTo>
                <a:lnTo>
                  <a:pt x="124" y="192"/>
                </a:lnTo>
                <a:cubicBezTo>
                  <a:pt x="137" y="192"/>
                  <a:pt x="148" y="202"/>
                  <a:pt x="148" y="215"/>
                </a:cubicBezTo>
                <a:lnTo>
                  <a:pt x="148" y="315"/>
                </a:lnTo>
                <a:cubicBezTo>
                  <a:pt x="148" y="328"/>
                  <a:pt x="137" y="338"/>
                  <a:pt x="124" y="338"/>
                </a:cubicBezTo>
                <a:lnTo>
                  <a:pt x="24" y="338"/>
                </a:lnTo>
                <a:cubicBezTo>
                  <a:pt x="11" y="338"/>
                  <a:pt x="0" y="328"/>
                  <a:pt x="0" y="315"/>
                </a:cubicBezTo>
                <a:lnTo>
                  <a:pt x="0" y="215"/>
                </a:lnTo>
                <a:cubicBezTo>
                  <a:pt x="0" y="202"/>
                  <a:pt x="11" y="192"/>
                  <a:pt x="24" y="192"/>
                </a:cubicBezTo>
                <a:close/>
                <a:moveTo>
                  <a:pt x="196" y="192"/>
                </a:moveTo>
                <a:lnTo>
                  <a:pt x="296" y="192"/>
                </a:lnTo>
                <a:cubicBezTo>
                  <a:pt x="309" y="192"/>
                  <a:pt x="320" y="202"/>
                  <a:pt x="320" y="215"/>
                </a:cubicBezTo>
                <a:lnTo>
                  <a:pt x="320" y="315"/>
                </a:lnTo>
                <a:cubicBezTo>
                  <a:pt x="320" y="328"/>
                  <a:pt x="309" y="338"/>
                  <a:pt x="296" y="338"/>
                </a:cubicBezTo>
                <a:lnTo>
                  <a:pt x="196" y="338"/>
                </a:lnTo>
                <a:cubicBezTo>
                  <a:pt x="183" y="338"/>
                  <a:pt x="172" y="328"/>
                  <a:pt x="172" y="315"/>
                </a:cubicBezTo>
                <a:lnTo>
                  <a:pt x="172" y="215"/>
                </a:lnTo>
                <a:cubicBezTo>
                  <a:pt x="172" y="202"/>
                  <a:pt x="183" y="192"/>
                  <a:pt x="196" y="192"/>
                </a:cubicBezTo>
                <a:close/>
                <a:moveTo>
                  <a:pt x="249" y="56"/>
                </a:moveTo>
                <a:lnTo>
                  <a:pt x="216" y="89"/>
                </a:lnTo>
                <a:lnTo>
                  <a:pt x="249" y="123"/>
                </a:lnTo>
                <a:lnTo>
                  <a:pt x="282" y="89"/>
                </a:lnTo>
                <a:lnTo>
                  <a:pt x="249" y="56"/>
                </a:lnTo>
                <a:close/>
                <a:moveTo>
                  <a:pt x="266" y="7"/>
                </a:moveTo>
                <a:lnTo>
                  <a:pt x="332" y="73"/>
                </a:lnTo>
                <a:cubicBezTo>
                  <a:pt x="341" y="82"/>
                  <a:pt x="341" y="97"/>
                  <a:pt x="332" y="106"/>
                </a:cubicBezTo>
                <a:lnTo>
                  <a:pt x="266" y="172"/>
                </a:lnTo>
                <a:cubicBezTo>
                  <a:pt x="257" y="181"/>
                  <a:pt x="242" y="181"/>
                  <a:pt x="232" y="172"/>
                </a:cubicBezTo>
                <a:lnTo>
                  <a:pt x="166" y="106"/>
                </a:lnTo>
                <a:cubicBezTo>
                  <a:pt x="157" y="97"/>
                  <a:pt x="157" y="82"/>
                  <a:pt x="166" y="73"/>
                </a:cubicBezTo>
                <a:lnTo>
                  <a:pt x="232" y="7"/>
                </a:lnTo>
                <a:cubicBezTo>
                  <a:pt x="242" y="-2"/>
                  <a:pt x="256" y="-2"/>
                  <a:pt x="266" y="7"/>
                </a:cubicBezTo>
                <a:lnTo>
                  <a:pt x="266" y="7"/>
                </a:lnTo>
                <a:close/>
              </a:path>
            </a:pathLst>
          </a:custGeom>
          <a:gradFill flip="none" rotWithShape="1">
            <a:gsLst>
              <a:gs pos="99301">
                <a:schemeClr val="accent1">
                  <a:lumMod val="75000"/>
                </a:schemeClr>
              </a:gs>
              <a:gs pos="0">
                <a:schemeClr val="accent1">
                  <a:lumMod val="60000"/>
                  <a:lumOff val="40000"/>
                </a:schemeClr>
              </a:gs>
              <a:gs pos="68000">
                <a:schemeClr val="accent1"/>
              </a:gs>
            </a:gsLst>
            <a:lin ang="2700000" scaled="1"/>
            <a:tileRect/>
          </a:gradFill>
          <a:ln w="7495"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a:p>
        </p:txBody>
      </p:sp>
      <p:sp>
        <p:nvSpPr>
          <p:cNvPr id="32" name="图片 11"/>
          <p:cNvSpPr/>
          <p:nvPr>
            <p:custDataLst>
              <p:tags r:id="rId18"/>
            </p:custDataLst>
          </p:nvPr>
        </p:nvSpPr>
        <p:spPr>
          <a:xfrm>
            <a:off x="3567767" y="2290274"/>
            <a:ext cx="215277" cy="215277"/>
          </a:xfrm>
          <a:custGeom>
            <a:avLst/>
            <a:gdLst>
              <a:gd name="connsiteX0" fmla="*/ 207991 w 215273"/>
              <a:gd name="connsiteY0" fmla="*/ 199918 h 215273"/>
              <a:gd name="connsiteX1" fmla="*/ 215387 w 215273"/>
              <a:gd name="connsiteY1" fmla="*/ 207991 h 215273"/>
              <a:gd name="connsiteX2" fmla="*/ 207991 w 215273"/>
              <a:gd name="connsiteY2" fmla="*/ 215387 h 215273"/>
              <a:gd name="connsiteX3" fmla="*/ 7495 w 215273"/>
              <a:gd name="connsiteY3" fmla="*/ 215387 h 215273"/>
              <a:gd name="connsiteX4" fmla="*/ 114 w 215273"/>
              <a:gd name="connsiteY4" fmla="*/ 207314 h 215273"/>
              <a:gd name="connsiteX5" fmla="*/ 7510 w 215273"/>
              <a:gd name="connsiteY5" fmla="*/ 199918 h 215273"/>
              <a:gd name="connsiteX6" fmla="*/ 18950 w 215273"/>
              <a:gd name="connsiteY6" fmla="*/ 199918 h 215273"/>
              <a:gd name="connsiteX7" fmla="*/ 18950 w 215273"/>
              <a:gd name="connsiteY7" fmla="*/ 10878 h 215273"/>
              <a:gd name="connsiteX8" fmla="*/ 29714 w 215273"/>
              <a:gd name="connsiteY8" fmla="*/ 114 h 215273"/>
              <a:gd name="connsiteX9" fmla="*/ 128601 w 215273"/>
              <a:gd name="connsiteY9" fmla="*/ 114 h 215273"/>
              <a:gd name="connsiteX10" fmla="*/ 139365 w 215273"/>
              <a:gd name="connsiteY10" fmla="*/ 10878 h 215273"/>
              <a:gd name="connsiteX11" fmla="*/ 139365 w 215273"/>
              <a:gd name="connsiteY11" fmla="*/ 70754 h 215273"/>
              <a:gd name="connsiteX12" fmla="*/ 181758 w 215273"/>
              <a:gd name="connsiteY12" fmla="*/ 84209 h 215273"/>
              <a:gd name="connsiteX13" fmla="*/ 196551 w 215273"/>
              <a:gd name="connsiteY13" fmla="*/ 104383 h 215273"/>
              <a:gd name="connsiteX14" fmla="*/ 196551 w 215273"/>
              <a:gd name="connsiteY14" fmla="*/ 199918 h 215273"/>
              <a:gd name="connsiteX15" fmla="*/ 207991 w 215273"/>
              <a:gd name="connsiteY15" fmla="*/ 199918 h 215273"/>
              <a:gd name="connsiteX16" fmla="*/ 88914 w 215273"/>
              <a:gd name="connsiteY16" fmla="*/ 45168 h 215273"/>
              <a:gd name="connsiteX17" fmla="*/ 88914 w 215273"/>
              <a:gd name="connsiteY17" fmla="*/ 64004 h 215273"/>
              <a:gd name="connsiteX18" fmla="*/ 119191 w 215273"/>
              <a:gd name="connsiteY18" fmla="*/ 64004 h 215273"/>
              <a:gd name="connsiteX19" fmla="*/ 119191 w 215273"/>
              <a:gd name="connsiteY19" fmla="*/ 45183 h 215273"/>
              <a:gd name="connsiteX20" fmla="*/ 88914 w 215273"/>
              <a:gd name="connsiteY20" fmla="*/ 45183 h 215273"/>
              <a:gd name="connsiteX21" fmla="*/ 88914 w 215273"/>
              <a:gd name="connsiteY21" fmla="*/ 45183 h 215273"/>
              <a:gd name="connsiteX22" fmla="*/ 88914 w 215273"/>
              <a:gd name="connsiteY22" fmla="*/ 45168 h 215273"/>
              <a:gd name="connsiteX23" fmla="*/ 69401 w 215273"/>
              <a:gd name="connsiteY23" fmla="*/ 164244 h 215273"/>
              <a:gd name="connsiteX24" fmla="*/ 69401 w 215273"/>
              <a:gd name="connsiteY24" fmla="*/ 145423 h 215273"/>
              <a:gd name="connsiteX25" fmla="*/ 39140 w 215273"/>
              <a:gd name="connsiteY25" fmla="*/ 145423 h 215273"/>
              <a:gd name="connsiteX26" fmla="*/ 39140 w 215273"/>
              <a:gd name="connsiteY26" fmla="*/ 164260 h 215273"/>
              <a:gd name="connsiteX27" fmla="*/ 69401 w 215273"/>
              <a:gd name="connsiteY27" fmla="*/ 164260 h 215273"/>
              <a:gd name="connsiteX28" fmla="*/ 69401 w 215273"/>
              <a:gd name="connsiteY28" fmla="*/ 164260 h 215273"/>
              <a:gd name="connsiteX29" fmla="*/ 69401 w 215273"/>
              <a:gd name="connsiteY29" fmla="*/ 164244 h 215273"/>
              <a:gd name="connsiteX30" fmla="*/ 39140 w 215273"/>
              <a:gd name="connsiteY30" fmla="*/ 114470 h 215273"/>
              <a:gd name="connsiteX31" fmla="*/ 69401 w 215273"/>
              <a:gd name="connsiteY31" fmla="*/ 114470 h 215273"/>
              <a:gd name="connsiteX32" fmla="*/ 69401 w 215273"/>
              <a:gd name="connsiteY32" fmla="*/ 95649 h 215273"/>
              <a:gd name="connsiteX33" fmla="*/ 39140 w 215273"/>
              <a:gd name="connsiteY33" fmla="*/ 95649 h 215273"/>
              <a:gd name="connsiteX34" fmla="*/ 39140 w 215273"/>
              <a:gd name="connsiteY34" fmla="*/ 114501 h 215273"/>
              <a:gd name="connsiteX35" fmla="*/ 39140 w 215273"/>
              <a:gd name="connsiteY35" fmla="*/ 114470 h 215273"/>
              <a:gd name="connsiteX36" fmla="*/ 39140 w 215273"/>
              <a:gd name="connsiteY36" fmla="*/ 64035 h 215273"/>
              <a:gd name="connsiteX37" fmla="*/ 69401 w 215273"/>
              <a:gd name="connsiteY37" fmla="*/ 64035 h 215273"/>
              <a:gd name="connsiteX38" fmla="*/ 69401 w 215273"/>
              <a:gd name="connsiteY38" fmla="*/ 45168 h 215273"/>
              <a:gd name="connsiteX39" fmla="*/ 39140 w 215273"/>
              <a:gd name="connsiteY39" fmla="*/ 45168 h 215273"/>
              <a:gd name="connsiteX40" fmla="*/ 39140 w 215273"/>
              <a:gd name="connsiteY40" fmla="*/ 64004 h 215273"/>
              <a:gd name="connsiteX41" fmla="*/ 39140 w 215273"/>
              <a:gd name="connsiteY41" fmla="*/ 64035 h 215273"/>
              <a:gd name="connsiteX42" fmla="*/ 88914 w 215273"/>
              <a:gd name="connsiteY42" fmla="*/ 94973 h 215273"/>
              <a:gd name="connsiteX43" fmla="*/ 88914 w 215273"/>
              <a:gd name="connsiteY43" fmla="*/ 114486 h 215273"/>
              <a:gd name="connsiteX44" fmla="*/ 119191 w 215273"/>
              <a:gd name="connsiteY44" fmla="*/ 114486 h 215273"/>
              <a:gd name="connsiteX45" fmla="*/ 119191 w 215273"/>
              <a:gd name="connsiteY45" fmla="*/ 94957 h 215273"/>
              <a:gd name="connsiteX46" fmla="*/ 88914 w 215273"/>
              <a:gd name="connsiteY46" fmla="*/ 94957 h 215273"/>
              <a:gd name="connsiteX47" fmla="*/ 88914 w 215273"/>
              <a:gd name="connsiteY47" fmla="*/ 94957 h 215273"/>
              <a:gd name="connsiteX48" fmla="*/ 88914 w 215273"/>
              <a:gd name="connsiteY48" fmla="*/ 94973 h 215273"/>
              <a:gd name="connsiteX49" fmla="*/ 119867 w 215273"/>
              <a:gd name="connsiteY49" fmla="*/ 164260 h 215273"/>
              <a:gd name="connsiteX50" fmla="*/ 119867 w 215273"/>
              <a:gd name="connsiteY50" fmla="*/ 145423 h 215273"/>
              <a:gd name="connsiteX51" fmla="*/ 89575 w 215273"/>
              <a:gd name="connsiteY51" fmla="*/ 145423 h 215273"/>
              <a:gd name="connsiteX52" fmla="*/ 89575 w 215273"/>
              <a:gd name="connsiteY52" fmla="*/ 164260 h 215273"/>
              <a:gd name="connsiteX53" fmla="*/ 119867 w 215273"/>
              <a:gd name="connsiteY53" fmla="*/ 164260 h 215273"/>
              <a:gd name="connsiteX54" fmla="*/ 119867 w 215273"/>
              <a:gd name="connsiteY54" fmla="*/ 164260 h 215273"/>
              <a:gd name="connsiteX55" fmla="*/ 152158 w 215273"/>
              <a:gd name="connsiteY55" fmla="*/ 186464 h 215273"/>
              <a:gd name="connsiteX56" fmla="*/ 167627 w 215273"/>
              <a:gd name="connsiteY56" fmla="*/ 186464 h 215273"/>
              <a:gd name="connsiteX57" fmla="*/ 167627 w 215273"/>
              <a:gd name="connsiteY57" fmla="*/ 155510 h 215273"/>
              <a:gd name="connsiteX58" fmla="*/ 152158 w 215273"/>
              <a:gd name="connsiteY58" fmla="*/ 155510 h 215273"/>
              <a:gd name="connsiteX59" fmla="*/ 152158 w 215273"/>
              <a:gd name="connsiteY59" fmla="*/ 186464 h 215273"/>
              <a:gd name="connsiteX60" fmla="*/ 152158 w 215273"/>
              <a:gd name="connsiteY60" fmla="*/ 141395 h 215273"/>
              <a:gd name="connsiteX61" fmla="*/ 167627 w 215273"/>
              <a:gd name="connsiteY61" fmla="*/ 141395 h 215273"/>
              <a:gd name="connsiteX62" fmla="*/ 167627 w 215273"/>
              <a:gd name="connsiteY62" fmla="*/ 110441 h 215273"/>
              <a:gd name="connsiteX63" fmla="*/ 152158 w 215273"/>
              <a:gd name="connsiteY63" fmla="*/ 110441 h 215273"/>
              <a:gd name="connsiteX64" fmla="*/ 152158 w 215273"/>
              <a:gd name="connsiteY64" fmla="*/ 141395 h 21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15273" h="215273">
                <a:moveTo>
                  <a:pt x="207991" y="199918"/>
                </a:moveTo>
                <a:cubicBezTo>
                  <a:pt x="212020" y="199918"/>
                  <a:pt x="215387" y="203270"/>
                  <a:pt x="215387" y="207991"/>
                </a:cubicBezTo>
                <a:cubicBezTo>
                  <a:pt x="215346" y="212058"/>
                  <a:pt x="212058" y="215346"/>
                  <a:pt x="207991" y="215387"/>
                </a:cubicBezTo>
                <a:lnTo>
                  <a:pt x="7495" y="215387"/>
                </a:lnTo>
                <a:cubicBezTo>
                  <a:pt x="3497" y="215387"/>
                  <a:pt x="114" y="212020"/>
                  <a:pt x="114" y="207314"/>
                </a:cubicBezTo>
                <a:cubicBezTo>
                  <a:pt x="114" y="203270"/>
                  <a:pt x="3481" y="199918"/>
                  <a:pt x="7510" y="199918"/>
                </a:cubicBezTo>
                <a:lnTo>
                  <a:pt x="18950" y="199918"/>
                </a:lnTo>
                <a:lnTo>
                  <a:pt x="18950" y="10878"/>
                </a:lnTo>
                <a:cubicBezTo>
                  <a:pt x="18950" y="4819"/>
                  <a:pt x="23656" y="114"/>
                  <a:pt x="29714" y="114"/>
                </a:cubicBezTo>
                <a:lnTo>
                  <a:pt x="128601" y="114"/>
                </a:lnTo>
                <a:cubicBezTo>
                  <a:pt x="134660" y="114"/>
                  <a:pt x="139365" y="4819"/>
                  <a:pt x="139365" y="10878"/>
                </a:cubicBezTo>
                <a:lnTo>
                  <a:pt x="139365" y="70754"/>
                </a:lnTo>
                <a:lnTo>
                  <a:pt x="181758" y="84209"/>
                </a:lnTo>
                <a:cubicBezTo>
                  <a:pt x="190492" y="86900"/>
                  <a:pt x="196551" y="94973"/>
                  <a:pt x="196551" y="104383"/>
                </a:cubicBezTo>
                <a:lnTo>
                  <a:pt x="196551" y="199918"/>
                </a:lnTo>
                <a:lnTo>
                  <a:pt x="207991" y="199918"/>
                </a:lnTo>
                <a:moveTo>
                  <a:pt x="88914" y="45168"/>
                </a:moveTo>
                <a:lnTo>
                  <a:pt x="88914" y="64004"/>
                </a:lnTo>
                <a:lnTo>
                  <a:pt x="119191" y="64004"/>
                </a:lnTo>
                <a:lnTo>
                  <a:pt x="119191" y="45183"/>
                </a:lnTo>
                <a:lnTo>
                  <a:pt x="88914" y="45183"/>
                </a:lnTo>
                <a:cubicBezTo>
                  <a:pt x="89591" y="44506"/>
                  <a:pt x="88914" y="44506"/>
                  <a:pt x="88914" y="45183"/>
                </a:cubicBezTo>
                <a:lnTo>
                  <a:pt x="88914" y="45168"/>
                </a:lnTo>
                <a:moveTo>
                  <a:pt x="69401" y="164244"/>
                </a:moveTo>
                <a:lnTo>
                  <a:pt x="69401" y="145423"/>
                </a:lnTo>
                <a:lnTo>
                  <a:pt x="39140" y="145423"/>
                </a:lnTo>
                <a:lnTo>
                  <a:pt x="39140" y="164260"/>
                </a:lnTo>
                <a:lnTo>
                  <a:pt x="69401" y="164260"/>
                </a:lnTo>
                <a:cubicBezTo>
                  <a:pt x="69401" y="164936"/>
                  <a:pt x="69401" y="164260"/>
                  <a:pt x="69401" y="164260"/>
                </a:cubicBezTo>
                <a:lnTo>
                  <a:pt x="69401" y="164244"/>
                </a:lnTo>
                <a:moveTo>
                  <a:pt x="39140" y="114470"/>
                </a:moveTo>
                <a:lnTo>
                  <a:pt x="69401" y="114470"/>
                </a:lnTo>
                <a:lnTo>
                  <a:pt x="69401" y="95649"/>
                </a:lnTo>
                <a:lnTo>
                  <a:pt x="39140" y="95649"/>
                </a:lnTo>
                <a:lnTo>
                  <a:pt x="39140" y="114501"/>
                </a:lnTo>
                <a:lnTo>
                  <a:pt x="39140" y="114470"/>
                </a:lnTo>
                <a:moveTo>
                  <a:pt x="39140" y="64035"/>
                </a:moveTo>
                <a:lnTo>
                  <a:pt x="69401" y="64035"/>
                </a:lnTo>
                <a:lnTo>
                  <a:pt x="69401" y="45168"/>
                </a:lnTo>
                <a:lnTo>
                  <a:pt x="39140" y="45168"/>
                </a:lnTo>
                <a:lnTo>
                  <a:pt x="39140" y="64004"/>
                </a:lnTo>
                <a:lnTo>
                  <a:pt x="39140" y="64035"/>
                </a:lnTo>
                <a:moveTo>
                  <a:pt x="88914" y="94973"/>
                </a:moveTo>
                <a:lnTo>
                  <a:pt x="88914" y="114486"/>
                </a:lnTo>
                <a:lnTo>
                  <a:pt x="119191" y="114486"/>
                </a:lnTo>
                <a:lnTo>
                  <a:pt x="119191" y="94957"/>
                </a:lnTo>
                <a:lnTo>
                  <a:pt x="88914" y="94957"/>
                </a:lnTo>
                <a:cubicBezTo>
                  <a:pt x="89591" y="94957"/>
                  <a:pt x="88914" y="94957"/>
                  <a:pt x="88914" y="94957"/>
                </a:cubicBezTo>
                <a:lnTo>
                  <a:pt x="88914" y="94973"/>
                </a:lnTo>
                <a:moveTo>
                  <a:pt x="119867" y="164260"/>
                </a:moveTo>
                <a:lnTo>
                  <a:pt x="119867" y="145423"/>
                </a:lnTo>
                <a:lnTo>
                  <a:pt x="89575" y="145423"/>
                </a:lnTo>
                <a:lnTo>
                  <a:pt x="89575" y="164260"/>
                </a:lnTo>
                <a:lnTo>
                  <a:pt x="119867" y="164260"/>
                </a:lnTo>
                <a:cubicBezTo>
                  <a:pt x="119867" y="164936"/>
                  <a:pt x="119867" y="164260"/>
                  <a:pt x="119867" y="164260"/>
                </a:cubicBezTo>
                <a:moveTo>
                  <a:pt x="152158" y="186464"/>
                </a:moveTo>
                <a:lnTo>
                  <a:pt x="167627" y="186464"/>
                </a:lnTo>
                <a:lnTo>
                  <a:pt x="167627" y="155510"/>
                </a:lnTo>
                <a:lnTo>
                  <a:pt x="152158" y="155510"/>
                </a:lnTo>
                <a:lnTo>
                  <a:pt x="152158" y="186464"/>
                </a:lnTo>
                <a:moveTo>
                  <a:pt x="152158" y="141395"/>
                </a:moveTo>
                <a:lnTo>
                  <a:pt x="167627" y="141395"/>
                </a:lnTo>
                <a:lnTo>
                  <a:pt x="167627" y="110441"/>
                </a:lnTo>
                <a:lnTo>
                  <a:pt x="152158" y="110441"/>
                </a:lnTo>
                <a:lnTo>
                  <a:pt x="152158" y="141395"/>
                </a:lnTo>
              </a:path>
            </a:pathLst>
          </a:custGeom>
          <a:gradFill flip="none" rotWithShape="1">
            <a:gsLst>
              <a:gs pos="99301">
                <a:schemeClr val="accent1">
                  <a:lumMod val="75000"/>
                </a:schemeClr>
              </a:gs>
              <a:gs pos="0">
                <a:schemeClr val="accent1">
                  <a:lumMod val="60000"/>
                  <a:lumOff val="40000"/>
                </a:schemeClr>
              </a:gs>
              <a:gs pos="68000">
                <a:schemeClr val="accent1"/>
              </a:gs>
            </a:gsLst>
            <a:lin ang="2700000" scaled="1"/>
            <a:tileRect/>
          </a:gradFill>
          <a:ln w="7495" cap="flat">
            <a:noFill/>
            <a:prstDash val="solid"/>
            <a:miter/>
          </a:ln>
          <a:effectLst>
            <a:outerShdw blurRad="215900" sx="102000" sy="102000" algn="ctr" rotWithShape="0">
              <a:schemeClr val="accent1">
                <a:alpha val="4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dirty="0"/>
          </a:p>
        </p:txBody>
      </p:sp>
      <p:sp>
        <p:nvSpPr>
          <p:cNvPr id="33" name="图形 15"/>
          <p:cNvSpPr/>
          <p:nvPr>
            <p:custDataLst>
              <p:tags r:id="rId19"/>
            </p:custDataLst>
          </p:nvPr>
        </p:nvSpPr>
        <p:spPr>
          <a:xfrm>
            <a:off x="5543291" y="2180417"/>
            <a:ext cx="1106621" cy="1078289"/>
          </a:xfrm>
          <a:custGeom>
            <a:avLst/>
            <a:gdLst>
              <a:gd name="connsiteX0" fmla="*/ 754063 w 1547773"/>
              <a:gd name="connsiteY0" fmla="*/ 19 h 1508143"/>
              <a:gd name="connsiteX1" fmla="*/ 1066998 w 1547773"/>
              <a:gd name="connsiteY1" fmla="*/ 67805 h 1508143"/>
              <a:gd name="connsiteX2" fmla="*/ 947341 w 1547773"/>
              <a:gd name="connsiteY2" fmla="*/ 181430 h 1508143"/>
              <a:gd name="connsiteX3" fmla="*/ 916583 w 1547773"/>
              <a:gd name="connsiteY3" fmla="*/ 293944 h 1508143"/>
              <a:gd name="connsiteX4" fmla="*/ 918766 w 1547773"/>
              <a:gd name="connsiteY4" fmla="*/ 301406 h 1508143"/>
              <a:gd name="connsiteX5" fmla="*/ 936784 w 1547773"/>
              <a:gd name="connsiteY5" fmla="*/ 357484 h 1508143"/>
              <a:gd name="connsiteX6" fmla="*/ 754063 w 1547773"/>
              <a:gd name="connsiteY6" fmla="*/ 317519 h 1508143"/>
              <a:gd name="connsiteX7" fmla="*/ 317500 w 1547773"/>
              <a:gd name="connsiteY7" fmla="*/ 754081 h 1508143"/>
              <a:gd name="connsiteX8" fmla="*/ 754063 w 1547773"/>
              <a:gd name="connsiteY8" fmla="*/ 1190644 h 1508143"/>
              <a:gd name="connsiteX9" fmla="*/ 1190625 w 1547773"/>
              <a:gd name="connsiteY9" fmla="*/ 754081 h 1508143"/>
              <a:gd name="connsiteX10" fmla="*/ 1163280 w 1547773"/>
              <a:gd name="connsiteY10" fmla="*/ 601681 h 1508143"/>
              <a:gd name="connsiteX11" fmla="*/ 1264722 w 1547773"/>
              <a:gd name="connsiteY11" fmla="*/ 630455 h 1508143"/>
              <a:gd name="connsiteX12" fmla="*/ 1373148 w 1547773"/>
              <a:gd name="connsiteY12" fmla="*/ 586640 h 1508143"/>
              <a:gd name="connsiteX13" fmla="*/ 1378188 w 1547773"/>
              <a:gd name="connsiteY13" fmla="*/ 581639 h 1508143"/>
              <a:gd name="connsiteX14" fmla="*/ 1462326 w 1547773"/>
              <a:gd name="connsiteY14" fmla="*/ 494604 h 1508143"/>
              <a:gd name="connsiteX15" fmla="*/ 1508125 w 1547773"/>
              <a:gd name="connsiteY15" fmla="*/ 754081 h 1508143"/>
              <a:gd name="connsiteX16" fmla="*/ 754063 w 1547773"/>
              <a:gd name="connsiteY16" fmla="*/ 1508144 h 1508143"/>
              <a:gd name="connsiteX17" fmla="*/ 0 w 1547773"/>
              <a:gd name="connsiteY17" fmla="*/ 754081 h 1508143"/>
              <a:gd name="connsiteX18" fmla="*/ 754063 w 1547773"/>
              <a:gd name="connsiteY18" fmla="*/ 19 h 1508143"/>
              <a:gd name="connsiteX19" fmla="*/ 754063 w 1547773"/>
              <a:gd name="connsiteY19" fmla="*/ 436581 h 1508143"/>
              <a:gd name="connsiteX20" fmla="*/ 895429 w 1547773"/>
              <a:gd name="connsiteY20" fmla="*/ 469720 h 1508143"/>
              <a:gd name="connsiteX21" fmla="*/ 700842 w 1547773"/>
              <a:gd name="connsiteY21" fmla="*/ 673952 h 1508143"/>
              <a:gd name="connsiteX22" fmla="*/ 720765 w 1547773"/>
              <a:gd name="connsiteY22" fmla="*/ 828138 h 1508143"/>
              <a:gd name="connsiteX23" fmla="*/ 887889 w 1547773"/>
              <a:gd name="connsiteY23" fmla="*/ 833139 h 1508143"/>
              <a:gd name="connsiteX24" fmla="*/ 892294 w 1547773"/>
              <a:gd name="connsiteY24" fmla="*/ 829170 h 1508143"/>
              <a:gd name="connsiteX25" fmla="*/ 1059299 w 1547773"/>
              <a:gd name="connsiteY25" fmla="*/ 666372 h 1508143"/>
              <a:gd name="connsiteX26" fmla="*/ 841864 w 1547773"/>
              <a:gd name="connsiteY26" fmla="*/ 1059226 h 1508143"/>
              <a:gd name="connsiteX27" fmla="*/ 449010 w 1547773"/>
              <a:gd name="connsiteY27" fmla="*/ 841791 h 1508143"/>
              <a:gd name="connsiteX28" fmla="*/ 666445 w 1547773"/>
              <a:gd name="connsiteY28" fmla="*/ 448936 h 1508143"/>
              <a:gd name="connsiteX29" fmla="*/ 754063 w 1547773"/>
              <a:gd name="connsiteY29" fmla="*/ 436581 h 1508143"/>
              <a:gd name="connsiteX30" fmla="*/ 1290876 w 1547773"/>
              <a:gd name="connsiteY30" fmla="*/ 11330 h 1508143"/>
              <a:gd name="connsiteX31" fmla="*/ 1300202 w 1547773"/>
              <a:gd name="connsiteY31" fmla="*/ 26451 h 1508143"/>
              <a:gd name="connsiteX32" fmla="*/ 1355368 w 1547773"/>
              <a:gd name="connsiteY32" fmla="*/ 192543 h 1508143"/>
              <a:gd name="connsiteX33" fmla="*/ 1521341 w 1547773"/>
              <a:gd name="connsiteY33" fmla="*/ 247629 h 1508143"/>
              <a:gd name="connsiteX34" fmla="*/ 1545787 w 1547773"/>
              <a:gd name="connsiteY34" fmla="*/ 296463 h 1508143"/>
              <a:gd name="connsiteX35" fmla="*/ 1536502 w 1547773"/>
              <a:gd name="connsiteY35" fmla="*/ 311526 h 1508143"/>
              <a:gd name="connsiteX36" fmla="*/ 1313259 w 1547773"/>
              <a:gd name="connsiteY36" fmla="*/ 534808 h 1508143"/>
              <a:gd name="connsiteX37" fmla="*/ 1234202 w 1547773"/>
              <a:gd name="connsiteY37" fmla="*/ 553461 h 1508143"/>
              <a:gd name="connsiteX38" fmla="*/ 1115854 w 1547773"/>
              <a:gd name="connsiteY38" fmla="*/ 513853 h 1508143"/>
              <a:gd name="connsiteX39" fmla="*/ 852884 w 1547773"/>
              <a:gd name="connsiteY39" fmla="*/ 776822 h 1508143"/>
              <a:gd name="connsiteX40" fmla="*/ 771009 w 1547773"/>
              <a:gd name="connsiteY40" fmla="*/ 778303 h 1508143"/>
              <a:gd name="connsiteX41" fmla="*/ 769528 w 1547773"/>
              <a:gd name="connsiteY41" fmla="*/ 696428 h 1508143"/>
              <a:gd name="connsiteX42" fmla="*/ 771009 w 1547773"/>
              <a:gd name="connsiteY42" fmla="*/ 694947 h 1508143"/>
              <a:gd name="connsiteX43" fmla="*/ 1033423 w 1547773"/>
              <a:gd name="connsiteY43" fmla="*/ 432533 h 1508143"/>
              <a:gd name="connsiteX44" fmla="*/ 994132 w 1547773"/>
              <a:gd name="connsiteY44" fmla="*/ 313471 h 1508143"/>
              <a:gd name="connsiteX45" fmla="*/ 1012904 w 1547773"/>
              <a:gd name="connsiteY45" fmla="*/ 234731 h 1508143"/>
              <a:gd name="connsiteX46" fmla="*/ 1236305 w 1547773"/>
              <a:gd name="connsiteY46" fmla="*/ 11290 h 1508143"/>
              <a:gd name="connsiteX47" fmla="*/ 1290876 w 1547773"/>
              <a:gd name="connsiteY47" fmla="*/ 11290 h 1508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547773" h="1508143">
                <a:moveTo>
                  <a:pt x="754063" y="19"/>
                </a:moveTo>
                <a:cubicBezTo>
                  <a:pt x="865704" y="19"/>
                  <a:pt x="971669" y="24268"/>
                  <a:pt x="1066998" y="67805"/>
                </a:cubicBezTo>
                <a:lnTo>
                  <a:pt x="947341" y="181430"/>
                </a:lnTo>
                <a:cubicBezTo>
                  <a:pt x="917906" y="210853"/>
                  <a:pt x="906210" y="253639"/>
                  <a:pt x="916583" y="293944"/>
                </a:cubicBezTo>
                <a:lnTo>
                  <a:pt x="918766" y="301406"/>
                </a:lnTo>
                <a:lnTo>
                  <a:pt x="936784" y="357484"/>
                </a:lnTo>
                <a:cubicBezTo>
                  <a:pt x="879496" y="331069"/>
                  <a:pt x="817147" y="317432"/>
                  <a:pt x="754063" y="317519"/>
                </a:cubicBezTo>
                <a:cubicBezTo>
                  <a:pt x="512961" y="317519"/>
                  <a:pt x="317500" y="512980"/>
                  <a:pt x="317500" y="754081"/>
                </a:cubicBezTo>
                <a:cubicBezTo>
                  <a:pt x="317500" y="995183"/>
                  <a:pt x="512961" y="1190644"/>
                  <a:pt x="754063" y="1190644"/>
                </a:cubicBezTo>
                <a:cubicBezTo>
                  <a:pt x="995164" y="1190644"/>
                  <a:pt x="1190625" y="995183"/>
                  <a:pt x="1190625" y="754081"/>
                </a:cubicBezTo>
                <a:cubicBezTo>
                  <a:pt x="1190625" y="700503"/>
                  <a:pt x="1180981" y="649147"/>
                  <a:pt x="1163280" y="601681"/>
                </a:cubicBezTo>
                <a:lnTo>
                  <a:pt x="1264722" y="630455"/>
                </a:lnTo>
                <a:cubicBezTo>
                  <a:pt x="1304766" y="643829"/>
                  <a:pt x="1342509" y="616366"/>
                  <a:pt x="1373148" y="586640"/>
                </a:cubicBezTo>
                <a:lnTo>
                  <a:pt x="1378188" y="581639"/>
                </a:lnTo>
                <a:lnTo>
                  <a:pt x="1462326" y="494604"/>
                </a:lnTo>
                <a:cubicBezTo>
                  <a:pt x="1492732" y="577730"/>
                  <a:pt x="1508236" y="665569"/>
                  <a:pt x="1508125" y="754081"/>
                </a:cubicBezTo>
                <a:cubicBezTo>
                  <a:pt x="1508125" y="1170522"/>
                  <a:pt x="1170503" y="1508144"/>
                  <a:pt x="754063" y="1508144"/>
                </a:cubicBezTo>
                <a:cubicBezTo>
                  <a:pt x="337622" y="1508144"/>
                  <a:pt x="0" y="1170522"/>
                  <a:pt x="0" y="754081"/>
                </a:cubicBezTo>
                <a:cubicBezTo>
                  <a:pt x="0" y="337640"/>
                  <a:pt x="337622" y="19"/>
                  <a:pt x="754063" y="19"/>
                </a:cubicBezTo>
                <a:close/>
                <a:moveTo>
                  <a:pt x="754063" y="436581"/>
                </a:moveTo>
                <a:cubicBezTo>
                  <a:pt x="804862" y="436581"/>
                  <a:pt x="852845" y="448487"/>
                  <a:pt x="895429" y="469720"/>
                </a:cubicBezTo>
                <a:lnTo>
                  <a:pt x="700842" y="673952"/>
                </a:lnTo>
                <a:cubicBezTo>
                  <a:pt x="666393" y="708401"/>
                  <a:pt x="677188" y="786784"/>
                  <a:pt x="720765" y="828138"/>
                </a:cubicBezTo>
                <a:cubicBezTo>
                  <a:pt x="762595" y="867826"/>
                  <a:pt x="850463" y="864016"/>
                  <a:pt x="887889" y="833139"/>
                </a:cubicBezTo>
                <a:lnTo>
                  <a:pt x="892294" y="829170"/>
                </a:lnTo>
                <a:lnTo>
                  <a:pt x="1059299" y="666372"/>
                </a:lnTo>
                <a:cubicBezTo>
                  <a:pt x="1107740" y="834899"/>
                  <a:pt x="1010390" y="1010785"/>
                  <a:pt x="841864" y="1059226"/>
                </a:cubicBezTo>
                <a:cubicBezTo>
                  <a:pt x="673337" y="1107667"/>
                  <a:pt x="497450" y="1010317"/>
                  <a:pt x="449010" y="841791"/>
                </a:cubicBezTo>
                <a:cubicBezTo>
                  <a:pt x="400569" y="673264"/>
                  <a:pt x="497918" y="497377"/>
                  <a:pt x="666445" y="448936"/>
                </a:cubicBezTo>
                <a:cubicBezTo>
                  <a:pt x="694931" y="440749"/>
                  <a:pt x="724423" y="436590"/>
                  <a:pt x="754063" y="436581"/>
                </a:cubicBezTo>
                <a:close/>
                <a:moveTo>
                  <a:pt x="1290876" y="11330"/>
                </a:moveTo>
                <a:cubicBezTo>
                  <a:pt x="1295118" y="15577"/>
                  <a:pt x="1298311" y="20754"/>
                  <a:pt x="1300202" y="26451"/>
                </a:cubicBezTo>
                <a:lnTo>
                  <a:pt x="1355368" y="192543"/>
                </a:lnTo>
                <a:lnTo>
                  <a:pt x="1521341" y="247629"/>
                </a:lnTo>
                <a:cubicBezTo>
                  <a:pt x="1541577" y="254363"/>
                  <a:pt x="1552522" y="276227"/>
                  <a:pt x="1545787" y="296463"/>
                </a:cubicBezTo>
                <a:cubicBezTo>
                  <a:pt x="1543900" y="302135"/>
                  <a:pt x="1540721" y="307291"/>
                  <a:pt x="1536502" y="311526"/>
                </a:cubicBezTo>
                <a:lnTo>
                  <a:pt x="1313259" y="534808"/>
                </a:lnTo>
                <a:cubicBezTo>
                  <a:pt x="1292573" y="555509"/>
                  <a:pt x="1261960" y="562732"/>
                  <a:pt x="1234202" y="553461"/>
                </a:cubicBezTo>
                <a:lnTo>
                  <a:pt x="1115854" y="513853"/>
                </a:lnTo>
                <a:lnTo>
                  <a:pt x="852884" y="776822"/>
                </a:lnTo>
                <a:cubicBezTo>
                  <a:pt x="830684" y="799840"/>
                  <a:pt x="794027" y="800504"/>
                  <a:pt x="771009" y="778303"/>
                </a:cubicBezTo>
                <a:cubicBezTo>
                  <a:pt x="747991" y="756103"/>
                  <a:pt x="747328" y="719446"/>
                  <a:pt x="769528" y="696428"/>
                </a:cubicBezTo>
                <a:cubicBezTo>
                  <a:pt x="770013" y="695925"/>
                  <a:pt x="770506" y="695432"/>
                  <a:pt x="771009" y="694947"/>
                </a:cubicBezTo>
                <a:lnTo>
                  <a:pt x="1033423" y="432533"/>
                </a:lnTo>
                <a:lnTo>
                  <a:pt x="994132" y="313471"/>
                </a:lnTo>
                <a:cubicBezTo>
                  <a:pt x="985023" y="285785"/>
                  <a:pt x="992284" y="255328"/>
                  <a:pt x="1012904" y="234731"/>
                </a:cubicBezTo>
                <a:lnTo>
                  <a:pt x="1236305" y="11290"/>
                </a:lnTo>
                <a:cubicBezTo>
                  <a:pt x="1251381" y="-3763"/>
                  <a:pt x="1275800" y="-3763"/>
                  <a:pt x="1290876" y="11290"/>
                </a:cubicBezTo>
                <a:close/>
              </a:path>
            </a:pathLst>
          </a:custGeom>
          <a:gradFill flip="none" rotWithShape="1">
            <a:gsLst>
              <a:gs pos="0">
                <a:schemeClr val="accent1"/>
              </a:gs>
              <a:gs pos="99999">
                <a:schemeClr val="accent1">
                  <a:alpha val="0"/>
                </a:schemeClr>
              </a:gs>
            </a:gsLst>
            <a:lin ang="5400000" scaled="1"/>
            <a:tileRect/>
          </a:gradFill>
          <a:ln w="819" cap="flat">
            <a:noFill/>
            <a:prstDash val="solid"/>
            <a:miter/>
          </a:ln>
          <a:effectLst/>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a:p>
        </p:txBody>
      </p:sp>
      <p:sp>
        <p:nvSpPr>
          <p:cNvPr id="34" name="矩形 33"/>
          <p:cNvSpPr/>
          <p:nvPr>
            <p:custDataLst>
              <p:tags r:id="rId20"/>
            </p:custDataLst>
          </p:nvPr>
        </p:nvSpPr>
        <p:spPr>
          <a:xfrm>
            <a:off x="696239" y="2076275"/>
            <a:ext cx="2386848" cy="1051221"/>
          </a:xfrm>
          <a:prstGeom prst="rect">
            <a:avLst/>
          </a:prstGeom>
          <a:noFill/>
        </p:spPr>
        <p:txBody>
          <a:bodyPr wrap="square" lIns="0" tIns="0" rIns="0" bIns="0" rtlCol="0" anchor="t" anchorCtr="0">
            <a:noAutofit/>
          </a:bodyPr>
          <a:p>
            <a:pPr algn="r">
              <a:lnSpc>
                <a:spcPct val="130000"/>
              </a:lnSpc>
              <a:spcBef>
                <a:spcPct val="0"/>
              </a:spcBef>
              <a:spcAft>
                <a:spcPct val="0"/>
              </a:spcAft>
            </a:pPr>
            <a:r>
              <a:rPr lang="zh-CN" altLang="en-US" sz="1400">
                <a:solidFill>
                  <a:schemeClr val="tx1">
                    <a:lumMod val="65000"/>
                    <a:lumOff val="35000"/>
                  </a:schemeClr>
                </a:solidFill>
                <a:latin typeface="+mn-ea"/>
                <a:cs typeface="+mn-ea"/>
                <a:sym typeface="+mn-ea"/>
              </a:rPr>
              <a:t>了解太阳能在家庭中的具体应用现状。</a:t>
            </a:r>
            <a:endParaRPr lang="zh-CN" altLang="en-US" sz="1400">
              <a:solidFill>
                <a:schemeClr val="tx1">
                  <a:lumMod val="65000"/>
                  <a:lumOff val="35000"/>
                </a:schemeClr>
              </a:solidFill>
              <a:latin typeface="+mn-ea"/>
              <a:cs typeface="+mn-ea"/>
              <a:sym typeface="+mn-ea"/>
            </a:endParaRPr>
          </a:p>
        </p:txBody>
      </p:sp>
      <p:sp>
        <p:nvSpPr>
          <p:cNvPr id="35" name="矩形 34"/>
          <p:cNvSpPr/>
          <p:nvPr>
            <p:custDataLst>
              <p:tags r:id="rId21"/>
            </p:custDataLst>
          </p:nvPr>
        </p:nvSpPr>
        <p:spPr>
          <a:xfrm>
            <a:off x="9110158" y="2076275"/>
            <a:ext cx="2386848" cy="1051221"/>
          </a:xfrm>
          <a:prstGeom prst="rect">
            <a:avLst/>
          </a:prstGeom>
          <a:noFill/>
        </p:spPr>
        <p:txBody>
          <a:bodyPr wrap="square" lIns="0" tIns="0" rIns="0" bIns="0" rtlCol="0" anchor="t" anchorCtr="0">
            <a:noAutofit/>
          </a:bodyPr>
          <a:p>
            <a:pPr>
              <a:lnSpc>
                <a:spcPct val="130000"/>
              </a:lnSpc>
              <a:spcBef>
                <a:spcPct val="0"/>
              </a:spcBef>
              <a:spcAft>
                <a:spcPct val="0"/>
              </a:spcAft>
            </a:pPr>
            <a:r>
              <a:rPr lang="zh-CN" altLang="en-US" sz="1400">
                <a:solidFill>
                  <a:schemeClr val="tx1">
                    <a:lumMod val="65000"/>
                    <a:lumOff val="35000"/>
                  </a:schemeClr>
                </a:solidFill>
                <a:latin typeface="+mn-ea"/>
                <a:cs typeface="+mn-ea"/>
                <a:sym typeface="+mn-ea"/>
              </a:rPr>
              <a:t>探讨太阳能家庭应用的发展前景。</a:t>
            </a:r>
            <a:endParaRPr lang="zh-CN" altLang="en-US" sz="1400">
              <a:solidFill>
                <a:schemeClr val="tx1">
                  <a:lumMod val="65000"/>
                  <a:lumOff val="35000"/>
                </a:schemeClr>
              </a:solidFill>
              <a:latin typeface="+mn-ea"/>
              <a:cs typeface="+mn-ea"/>
              <a:sym typeface="+mn-ea"/>
            </a:endParaRPr>
          </a:p>
        </p:txBody>
      </p:sp>
      <p:sp>
        <p:nvSpPr>
          <p:cNvPr id="36" name="矩形 35"/>
          <p:cNvSpPr/>
          <p:nvPr>
            <p:custDataLst>
              <p:tags r:id="rId22"/>
            </p:custDataLst>
          </p:nvPr>
        </p:nvSpPr>
        <p:spPr>
          <a:xfrm>
            <a:off x="4900658" y="5603136"/>
            <a:ext cx="2386848" cy="1051221"/>
          </a:xfrm>
          <a:prstGeom prst="rect">
            <a:avLst/>
          </a:prstGeom>
          <a:noFill/>
        </p:spPr>
        <p:txBody>
          <a:bodyPr wrap="square" lIns="0" tIns="0" rIns="0" bIns="0" rtlCol="0" anchor="t" anchorCtr="0">
            <a:noAutofit/>
          </a:bodyPr>
          <a:p>
            <a:pPr algn="ctr">
              <a:lnSpc>
                <a:spcPct val="130000"/>
              </a:lnSpc>
              <a:spcBef>
                <a:spcPct val="0"/>
              </a:spcBef>
              <a:spcAft>
                <a:spcPct val="0"/>
              </a:spcAft>
            </a:pPr>
            <a:r>
              <a:rPr lang="zh-CN" altLang="en-US" sz="1400">
                <a:solidFill>
                  <a:schemeClr val="tx1">
                    <a:lumMod val="65000"/>
                    <a:lumOff val="35000"/>
                  </a:schemeClr>
                </a:solidFill>
                <a:latin typeface="+mn-ea"/>
                <a:cs typeface="+mn-ea"/>
                <a:sym typeface="+mn-ea"/>
              </a:rPr>
              <a:t>分析太阳能家庭应用的优势与不足。</a:t>
            </a:r>
            <a:endParaRPr lang="zh-CN" altLang="en-US" sz="1400">
              <a:solidFill>
                <a:schemeClr val="tx1">
                  <a:lumMod val="65000"/>
                  <a:lumOff val="35000"/>
                </a:schemeClr>
              </a:solidFill>
              <a:latin typeface="+mn-ea"/>
              <a:cs typeface="+mn-ea"/>
              <a:sym typeface="+mn-ea"/>
            </a:endParaRPr>
          </a:p>
        </p:txBody>
      </p:sp>
      <p:sp>
        <p:nvSpPr>
          <p:cNvPr id="37" name="图形 19"/>
          <p:cNvSpPr/>
          <p:nvPr>
            <p:custDataLst>
              <p:tags r:id="rId23"/>
            </p:custDataLst>
          </p:nvPr>
        </p:nvSpPr>
        <p:spPr>
          <a:xfrm>
            <a:off x="8412914" y="2287734"/>
            <a:ext cx="244841" cy="220480"/>
          </a:xfrm>
          <a:custGeom>
            <a:avLst/>
            <a:gdLst>
              <a:gd name="connsiteX0" fmla="*/ 1043984 w 1521932"/>
              <a:gd name="connsiteY0" fmla="*/ 0 h 1370507"/>
              <a:gd name="connsiteX1" fmla="*/ 1273457 w 1521932"/>
              <a:gd name="connsiteY1" fmla="*/ 132834 h 1370507"/>
              <a:gd name="connsiteX2" fmla="*/ 1504359 w 1521932"/>
              <a:gd name="connsiteY2" fmla="*/ 534988 h 1370507"/>
              <a:gd name="connsiteX3" fmla="*/ 1483920 w 1521932"/>
              <a:gd name="connsiteY3" fmla="*/ 693658 h 1370507"/>
              <a:gd name="connsiteX4" fmla="*/ 856858 w 1521932"/>
              <a:gd name="connsiteY4" fmla="*/ 1330960 h 1370507"/>
              <a:gd name="connsiteX5" fmla="*/ 669795 w 1521932"/>
              <a:gd name="connsiteY5" fmla="*/ 1332561 h 1370507"/>
              <a:gd name="connsiteX6" fmla="*/ 666358 w 1521932"/>
              <a:gd name="connsiteY6" fmla="*/ 1329055 h 1370507"/>
              <a:gd name="connsiteX7" fmla="*/ 36160 w 1521932"/>
              <a:gd name="connsiteY7" fmla="*/ 662384 h 1370507"/>
              <a:gd name="connsiteX8" fmla="*/ 19174 w 1521932"/>
              <a:gd name="connsiteY8" fmla="*/ 502920 h 1370507"/>
              <a:gd name="connsiteX9" fmla="*/ 246861 w 1521932"/>
              <a:gd name="connsiteY9" fmla="*/ 127476 h 1370507"/>
              <a:gd name="connsiteX10" fmla="*/ 473040 w 1521932"/>
              <a:gd name="connsiteY10" fmla="*/ 0 h 1370507"/>
              <a:gd name="connsiteX11" fmla="*/ 1043984 w 1521932"/>
              <a:gd name="connsiteY11" fmla="*/ 0 h 1370507"/>
              <a:gd name="connsiteX12" fmla="*/ 1107405 w 1521932"/>
              <a:gd name="connsiteY12" fmla="*/ 549235 h 1370507"/>
              <a:gd name="connsiteX13" fmla="*/ 1023228 w 1521932"/>
              <a:gd name="connsiteY13" fmla="*/ 549235 h 1370507"/>
              <a:gd name="connsiteX14" fmla="*/ 756607 w 1521932"/>
              <a:gd name="connsiteY14" fmla="*/ 815816 h 1370507"/>
              <a:gd name="connsiteX15" fmla="*/ 490026 w 1521932"/>
              <a:gd name="connsiteY15" fmla="*/ 549235 h 1370507"/>
              <a:gd name="connsiteX16" fmla="*/ 405849 w 1521932"/>
              <a:gd name="connsiteY16" fmla="*/ 547772 h 1370507"/>
              <a:gd name="connsiteX17" fmla="*/ 404386 w 1521932"/>
              <a:gd name="connsiteY17" fmla="*/ 631949 h 1370507"/>
              <a:gd name="connsiteX18" fmla="*/ 405849 w 1521932"/>
              <a:gd name="connsiteY18" fmla="*/ 633413 h 1370507"/>
              <a:gd name="connsiteX19" fmla="*/ 714538 w 1521932"/>
              <a:gd name="connsiteY19" fmla="*/ 942102 h 1370507"/>
              <a:gd name="connsiteX20" fmla="*/ 798715 w 1521932"/>
              <a:gd name="connsiteY20" fmla="*/ 942102 h 1370507"/>
              <a:gd name="connsiteX21" fmla="*/ 1107405 w 1521932"/>
              <a:gd name="connsiteY21" fmla="*/ 633413 h 1370507"/>
              <a:gd name="connsiteX22" fmla="*/ 1107405 w 1521932"/>
              <a:gd name="connsiteY22" fmla="*/ 549235 h 1370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21932" h="1370507">
                <a:moveTo>
                  <a:pt x="1043984" y="0"/>
                </a:moveTo>
                <a:cubicBezTo>
                  <a:pt x="1138743" y="-6"/>
                  <a:pt x="1226270" y="50660"/>
                  <a:pt x="1273457" y="132834"/>
                </a:cubicBezTo>
                <a:lnTo>
                  <a:pt x="1504359" y="534988"/>
                </a:lnTo>
                <a:cubicBezTo>
                  <a:pt x="1533926" y="586471"/>
                  <a:pt x="1525569" y="651348"/>
                  <a:pt x="1483920" y="693658"/>
                </a:cubicBezTo>
                <a:lnTo>
                  <a:pt x="856858" y="1330960"/>
                </a:lnTo>
                <a:cubicBezTo>
                  <a:pt x="805644" y="1383058"/>
                  <a:pt x="721893" y="1383775"/>
                  <a:pt x="669795" y="1332561"/>
                </a:cubicBezTo>
                <a:cubicBezTo>
                  <a:pt x="668627" y="1331414"/>
                  <a:pt x="667481" y="1330245"/>
                  <a:pt x="666358" y="1329055"/>
                </a:cubicBezTo>
                <a:lnTo>
                  <a:pt x="36160" y="662384"/>
                </a:lnTo>
                <a:cubicBezTo>
                  <a:pt x="-4751" y="619113"/>
                  <a:pt x="-11704" y="553839"/>
                  <a:pt x="19174" y="502920"/>
                </a:cubicBezTo>
                <a:lnTo>
                  <a:pt x="246861" y="127476"/>
                </a:lnTo>
                <a:cubicBezTo>
                  <a:pt x="294792" y="48374"/>
                  <a:pt x="380549" y="41"/>
                  <a:pt x="473040" y="0"/>
                </a:cubicBezTo>
                <a:lnTo>
                  <a:pt x="1043984" y="0"/>
                </a:lnTo>
                <a:close/>
                <a:moveTo>
                  <a:pt x="1107405" y="549235"/>
                </a:moveTo>
                <a:cubicBezTo>
                  <a:pt x="1084158" y="525995"/>
                  <a:pt x="1046475" y="525995"/>
                  <a:pt x="1023228" y="549235"/>
                </a:cubicBezTo>
                <a:lnTo>
                  <a:pt x="756607" y="815816"/>
                </a:lnTo>
                <a:lnTo>
                  <a:pt x="490026" y="549235"/>
                </a:lnTo>
                <a:cubicBezTo>
                  <a:pt x="467185" y="525586"/>
                  <a:pt x="429498" y="524931"/>
                  <a:pt x="405849" y="547772"/>
                </a:cubicBezTo>
                <a:cubicBezTo>
                  <a:pt x="382200" y="570613"/>
                  <a:pt x="381545" y="608301"/>
                  <a:pt x="404386" y="631949"/>
                </a:cubicBezTo>
                <a:cubicBezTo>
                  <a:pt x="404865" y="632446"/>
                  <a:pt x="405353" y="632933"/>
                  <a:pt x="405849" y="633413"/>
                </a:cubicBezTo>
                <a:lnTo>
                  <a:pt x="714538" y="942102"/>
                </a:lnTo>
                <a:cubicBezTo>
                  <a:pt x="737785" y="965342"/>
                  <a:pt x="775469" y="965342"/>
                  <a:pt x="798715" y="942102"/>
                </a:cubicBezTo>
                <a:lnTo>
                  <a:pt x="1107405" y="633413"/>
                </a:lnTo>
                <a:cubicBezTo>
                  <a:pt x="1130645" y="610166"/>
                  <a:pt x="1130645" y="572482"/>
                  <a:pt x="1107405" y="549235"/>
                </a:cubicBezTo>
                <a:close/>
              </a:path>
            </a:pathLst>
          </a:custGeom>
          <a:gradFill flip="none" rotWithShape="1">
            <a:gsLst>
              <a:gs pos="63000">
                <a:schemeClr val="accent1"/>
              </a:gs>
              <a:gs pos="0">
                <a:schemeClr val="accent1">
                  <a:lumMod val="60000"/>
                  <a:lumOff val="40000"/>
                </a:schemeClr>
              </a:gs>
              <a:gs pos="99999">
                <a:schemeClr val="accent1">
                  <a:lumMod val="75000"/>
                </a:schemeClr>
              </a:gs>
            </a:gsLst>
            <a:lin ang="2700000" scaled="1"/>
            <a:tileRect/>
          </a:gradFill>
          <a:ln w="819" cap="flat">
            <a:noFill/>
            <a:prstDash val="solid"/>
            <a:miter/>
          </a:ln>
          <a:effectLst>
            <a:outerShdw blurRad="76200" dist="38100" dir="8100000" algn="tr" rotWithShape="0">
              <a:schemeClr val="accent1">
                <a:lumMod val="75000"/>
                <a:alpha val="40000"/>
              </a:schemeClr>
            </a:outerShdw>
          </a:effectLst>
        </p:spPr>
        <p:txBody>
          <a:bodyPr rot="0" spcFirstLastPara="0" vertOverflow="overflow" horzOverflow="overflow" vert="horz" wrap="square" lIns="91440" tIns="45720" rIns="91440" bIns="45720" numCol="1" spcCol="0" rtlCol="0" fromWordArt="0" anchor="ctr" anchorCtr="0" forceAA="0" compatLnSpc="1">
            <a:noAutofit/>
          </a:bodyPr>
          <a:p>
            <a:endParaRPr lang="zh-CN" altLang="en-US"/>
          </a:p>
        </p:txBody>
      </p:sp>
    </p:spTree>
    <p:custDataLst>
      <p:tags r:id="rId2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1096645" y="642620"/>
            <a:ext cx="10028555" cy="1147445"/>
          </a:xfrm>
        </p:spPr>
        <p:txBody>
          <a:bodyPr/>
          <a:lstStyle/>
          <a:p>
            <a:r>
              <a:rPr lang="zh-CN" altLang="en-US"/>
              <a:t>四、调查方法</a:t>
            </a:r>
            <a:endParaRPr lang="zh-CN" altLang="en-US"/>
          </a:p>
        </p:txBody>
      </p:sp>
      <p:sp>
        <p:nvSpPr>
          <p:cNvPr id="15" name="任意多边形 14"/>
          <p:cNvSpPr/>
          <p:nvPr>
            <p:custDataLst>
              <p:tags r:id="rId2"/>
            </p:custDataLst>
          </p:nvPr>
        </p:nvSpPr>
        <p:spPr>
          <a:xfrm>
            <a:off x="8402172" y="2554852"/>
            <a:ext cx="2491254" cy="3448891"/>
          </a:xfrm>
          <a:custGeom>
            <a:avLst/>
            <a:gdLst>
              <a:gd name="adj" fmla="val 272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3923" h="5431">
                <a:moveTo>
                  <a:pt x="1159" y="0"/>
                </a:moveTo>
                <a:lnTo>
                  <a:pt x="1607" y="630"/>
                </a:lnTo>
                <a:lnTo>
                  <a:pt x="3816" y="630"/>
                </a:lnTo>
                <a:cubicBezTo>
                  <a:pt x="3875" y="630"/>
                  <a:pt x="3923" y="678"/>
                  <a:pt x="3923" y="737"/>
                </a:cubicBezTo>
                <a:lnTo>
                  <a:pt x="3923" y="5324"/>
                </a:lnTo>
                <a:cubicBezTo>
                  <a:pt x="3923" y="5383"/>
                  <a:pt x="3875" y="5431"/>
                  <a:pt x="3816" y="5431"/>
                </a:cubicBezTo>
                <a:lnTo>
                  <a:pt x="107" y="5431"/>
                </a:lnTo>
                <a:cubicBezTo>
                  <a:pt x="48" y="5431"/>
                  <a:pt x="0" y="5383"/>
                  <a:pt x="0" y="5324"/>
                </a:cubicBezTo>
                <a:lnTo>
                  <a:pt x="0" y="737"/>
                </a:lnTo>
                <a:cubicBezTo>
                  <a:pt x="0" y="678"/>
                  <a:pt x="48" y="630"/>
                  <a:pt x="107" y="630"/>
                </a:cubicBezTo>
                <a:lnTo>
                  <a:pt x="711" y="630"/>
                </a:lnTo>
                <a:lnTo>
                  <a:pt x="1159" y="0"/>
                </a:lnTo>
                <a:close/>
              </a:path>
            </a:pathLst>
          </a:custGeom>
          <a:solidFill>
            <a:schemeClr val="tx1">
              <a:lumMod val="40000"/>
              <a:lumOff val="60000"/>
              <a:alpha val="1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6" name="任意多边形 15"/>
          <p:cNvSpPr/>
          <p:nvPr>
            <p:custDataLst>
              <p:tags r:id="rId3"/>
            </p:custDataLst>
          </p:nvPr>
        </p:nvSpPr>
        <p:spPr>
          <a:xfrm>
            <a:off x="4878232" y="2580887"/>
            <a:ext cx="2491254" cy="3448891"/>
          </a:xfrm>
          <a:custGeom>
            <a:avLst/>
            <a:gdLst>
              <a:gd name="adj" fmla="val 272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3923" h="5431">
                <a:moveTo>
                  <a:pt x="1159" y="0"/>
                </a:moveTo>
                <a:lnTo>
                  <a:pt x="1607" y="630"/>
                </a:lnTo>
                <a:lnTo>
                  <a:pt x="3816" y="630"/>
                </a:lnTo>
                <a:cubicBezTo>
                  <a:pt x="3875" y="630"/>
                  <a:pt x="3923" y="678"/>
                  <a:pt x="3923" y="737"/>
                </a:cubicBezTo>
                <a:lnTo>
                  <a:pt x="3923" y="5324"/>
                </a:lnTo>
                <a:cubicBezTo>
                  <a:pt x="3923" y="5383"/>
                  <a:pt x="3875" y="5431"/>
                  <a:pt x="3816" y="5431"/>
                </a:cubicBezTo>
                <a:lnTo>
                  <a:pt x="107" y="5431"/>
                </a:lnTo>
                <a:cubicBezTo>
                  <a:pt x="48" y="5431"/>
                  <a:pt x="0" y="5383"/>
                  <a:pt x="0" y="5324"/>
                </a:cubicBezTo>
                <a:lnTo>
                  <a:pt x="0" y="737"/>
                </a:lnTo>
                <a:cubicBezTo>
                  <a:pt x="0" y="678"/>
                  <a:pt x="48" y="630"/>
                  <a:pt x="107" y="630"/>
                </a:cubicBezTo>
                <a:lnTo>
                  <a:pt x="711" y="630"/>
                </a:lnTo>
                <a:lnTo>
                  <a:pt x="1159" y="0"/>
                </a:lnTo>
                <a:close/>
              </a:path>
            </a:pathLst>
          </a:custGeom>
          <a:solidFill>
            <a:schemeClr val="tx1">
              <a:lumMod val="40000"/>
              <a:lumOff val="60000"/>
              <a:alpha val="1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17" name="任意多边形 16"/>
          <p:cNvSpPr/>
          <p:nvPr>
            <p:custDataLst>
              <p:tags r:id="rId4"/>
            </p:custDataLst>
          </p:nvPr>
        </p:nvSpPr>
        <p:spPr>
          <a:xfrm>
            <a:off x="1405890" y="2580887"/>
            <a:ext cx="2491254" cy="3448891"/>
          </a:xfrm>
          <a:custGeom>
            <a:avLst/>
            <a:gdLst>
              <a:gd name="adj" fmla="val 272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3923" h="5431">
                <a:moveTo>
                  <a:pt x="1159" y="0"/>
                </a:moveTo>
                <a:lnTo>
                  <a:pt x="1607" y="630"/>
                </a:lnTo>
                <a:lnTo>
                  <a:pt x="3816" y="630"/>
                </a:lnTo>
                <a:cubicBezTo>
                  <a:pt x="3875" y="630"/>
                  <a:pt x="3923" y="678"/>
                  <a:pt x="3923" y="737"/>
                </a:cubicBezTo>
                <a:lnTo>
                  <a:pt x="3923" y="5324"/>
                </a:lnTo>
                <a:cubicBezTo>
                  <a:pt x="3923" y="5383"/>
                  <a:pt x="3875" y="5431"/>
                  <a:pt x="3816" y="5431"/>
                </a:cubicBezTo>
                <a:lnTo>
                  <a:pt x="107" y="5431"/>
                </a:lnTo>
                <a:cubicBezTo>
                  <a:pt x="48" y="5431"/>
                  <a:pt x="0" y="5383"/>
                  <a:pt x="0" y="5324"/>
                </a:cubicBezTo>
                <a:lnTo>
                  <a:pt x="0" y="737"/>
                </a:lnTo>
                <a:cubicBezTo>
                  <a:pt x="0" y="678"/>
                  <a:pt x="48" y="630"/>
                  <a:pt x="107" y="630"/>
                </a:cubicBezTo>
                <a:lnTo>
                  <a:pt x="711" y="630"/>
                </a:lnTo>
                <a:lnTo>
                  <a:pt x="1159" y="0"/>
                </a:lnTo>
                <a:close/>
              </a:path>
            </a:pathLst>
          </a:custGeom>
          <a:solidFill>
            <a:schemeClr val="tx1">
              <a:lumMod val="40000"/>
              <a:lumOff val="60000"/>
              <a:alpha val="15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pic>
        <p:nvPicPr>
          <p:cNvPr id="18" name="图片 17" descr="E:/设计图片素材/人物照image-young-ceo-manager-korean-working-woman-holding-tablet-smiling-standing-white-background.jpg人物照image-young-ceo-manager-korean-working-woman-holding-tablet-smiling-standing-white-background"/>
          <p:cNvPicPr>
            <a:picLocks noChangeAspect="1"/>
          </p:cNvPicPr>
          <p:nvPr>
            <p:custDataLst>
              <p:tags r:id="rId5"/>
            </p:custDataLst>
          </p:nvPr>
        </p:nvPicPr>
        <p:blipFill>
          <a:blip r:embed="rId6" cstate="screen"/>
          <a:srcRect/>
          <a:stretch>
            <a:fillRect/>
          </a:stretch>
        </p:blipFill>
        <p:spPr>
          <a:xfrm>
            <a:off x="8842248" y="1548947"/>
            <a:ext cx="717593" cy="717593"/>
          </a:xfrm>
          <a:custGeom>
            <a:avLst/>
            <a:gdLst/>
            <a:ahLst/>
            <a:cxnLst>
              <a:cxn ang="3">
                <a:pos x="hc" y="t"/>
              </a:cxn>
              <a:cxn ang="cd2">
                <a:pos x="l" y="vc"/>
              </a:cxn>
              <a:cxn ang="cd4">
                <a:pos x="hc" y="b"/>
              </a:cxn>
              <a:cxn ang="0">
                <a:pos x="r" y="vc"/>
              </a:cxn>
            </a:cxnLst>
            <a:rect l="l" t="t" r="r" b="b"/>
            <a:pathLst>
              <a:path w="1216" h="1216">
                <a:moveTo>
                  <a:pt x="608" y="0"/>
                </a:moveTo>
                <a:cubicBezTo>
                  <a:pt x="944" y="0"/>
                  <a:pt x="1216" y="272"/>
                  <a:pt x="1216" y="608"/>
                </a:cubicBezTo>
                <a:cubicBezTo>
                  <a:pt x="1216" y="944"/>
                  <a:pt x="944" y="1216"/>
                  <a:pt x="608" y="1216"/>
                </a:cubicBezTo>
                <a:cubicBezTo>
                  <a:pt x="272" y="1216"/>
                  <a:pt x="0" y="944"/>
                  <a:pt x="0" y="608"/>
                </a:cubicBezTo>
                <a:cubicBezTo>
                  <a:pt x="0" y="272"/>
                  <a:pt x="272" y="0"/>
                  <a:pt x="608" y="0"/>
                </a:cubicBezTo>
                <a:close/>
              </a:path>
            </a:pathLst>
          </a:custGeom>
          <a:ln w="3175">
            <a:solidFill>
              <a:schemeClr val="tx1">
                <a:lumMod val="40000"/>
                <a:lumOff val="60000"/>
                <a:alpha val="20000"/>
              </a:schemeClr>
            </a:solidFill>
          </a:ln>
          <a:effectLst>
            <a:outerShdw blurRad="63500" dist="38100" dir="2700000" algn="tl" rotWithShape="0">
              <a:prstClr val="black">
                <a:alpha val="12000"/>
              </a:prstClr>
            </a:outerShdw>
          </a:effectLst>
        </p:spPr>
      </p:pic>
      <p:pic>
        <p:nvPicPr>
          <p:cNvPr id="20" name="图片 19" descr="E:/设计图片素材/人物照9065516_.jpeg人物照9065516_"/>
          <p:cNvPicPr>
            <a:picLocks noChangeAspect="1"/>
          </p:cNvPicPr>
          <p:nvPr>
            <p:custDataLst>
              <p:tags r:id="rId7"/>
            </p:custDataLst>
          </p:nvPr>
        </p:nvPicPr>
        <p:blipFill>
          <a:blip r:embed="rId8" cstate="screen"/>
          <a:srcRect/>
          <a:stretch>
            <a:fillRect/>
          </a:stretch>
        </p:blipFill>
        <p:spPr>
          <a:xfrm>
            <a:off x="1889782" y="1613082"/>
            <a:ext cx="717593" cy="717593"/>
          </a:xfrm>
          <a:custGeom>
            <a:avLst/>
            <a:gdLst/>
            <a:ahLst/>
            <a:cxnLst>
              <a:cxn ang="3">
                <a:pos x="hc" y="t"/>
              </a:cxn>
              <a:cxn ang="cd2">
                <a:pos x="l" y="vc"/>
              </a:cxn>
              <a:cxn ang="cd4">
                <a:pos x="hc" y="b"/>
              </a:cxn>
              <a:cxn ang="0">
                <a:pos x="r" y="vc"/>
              </a:cxn>
            </a:cxnLst>
            <a:rect l="l" t="t" r="r" b="b"/>
            <a:pathLst>
              <a:path w="1216" h="1216">
                <a:moveTo>
                  <a:pt x="608" y="0"/>
                </a:moveTo>
                <a:cubicBezTo>
                  <a:pt x="944" y="0"/>
                  <a:pt x="1216" y="272"/>
                  <a:pt x="1216" y="608"/>
                </a:cubicBezTo>
                <a:cubicBezTo>
                  <a:pt x="1216" y="944"/>
                  <a:pt x="944" y="1216"/>
                  <a:pt x="608" y="1216"/>
                </a:cubicBezTo>
                <a:cubicBezTo>
                  <a:pt x="272" y="1216"/>
                  <a:pt x="0" y="944"/>
                  <a:pt x="0" y="608"/>
                </a:cubicBezTo>
                <a:cubicBezTo>
                  <a:pt x="0" y="272"/>
                  <a:pt x="272" y="0"/>
                  <a:pt x="608" y="0"/>
                </a:cubicBezTo>
                <a:close/>
              </a:path>
            </a:pathLst>
          </a:custGeom>
          <a:ln w="3175">
            <a:solidFill>
              <a:schemeClr val="tx1">
                <a:lumMod val="40000"/>
                <a:lumOff val="60000"/>
                <a:alpha val="20000"/>
              </a:schemeClr>
            </a:solidFill>
          </a:ln>
          <a:effectLst>
            <a:outerShdw blurRad="63500" dist="38100" dir="2700000" algn="tl" rotWithShape="0">
              <a:prstClr val="black">
                <a:alpha val="12000"/>
              </a:prstClr>
            </a:outerShdw>
          </a:effectLst>
        </p:spPr>
      </p:pic>
      <p:pic>
        <p:nvPicPr>
          <p:cNvPr id="21" name="图片 20" descr="E:/设计图片素材/人物照9065521_.jpeg人物照9065521_"/>
          <p:cNvPicPr>
            <a:picLocks noChangeAspect="1"/>
          </p:cNvPicPr>
          <p:nvPr>
            <p:custDataLst>
              <p:tags r:id="rId9"/>
            </p:custDataLst>
          </p:nvPr>
        </p:nvPicPr>
        <p:blipFill>
          <a:blip r:embed="rId10" cstate="screen"/>
          <a:srcRect/>
          <a:stretch>
            <a:fillRect/>
          </a:stretch>
        </p:blipFill>
        <p:spPr>
          <a:xfrm>
            <a:off x="5286559" y="1521642"/>
            <a:ext cx="717593" cy="717593"/>
          </a:xfrm>
          <a:custGeom>
            <a:avLst/>
            <a:gdLst/>
            <a:ahLst/>
            <a:cxnLst>
              <a:cxn ang="3">
                <a:pos x="hc" y="t"/>
              </a:cxn>
              <a:cxn ang="cd2">
                <a:pos x="l" y="vc"/>
              </a:cxn>
              <a:cxn ang="cd4">
                <a:pos x="hc" y="b"/>
              </a:cxn>
              <a:cxn ang="0">
                <a:pos x="r" y="vc"/>
              </a:cxn>
            </a:cxnLst>
            <a:rect l="l" t="t" r="r" b="b"/>
            <a:pathLst>
              <a:path w="1216" h="1216">
                <a:moveTo>
                  <a:pt x="608" y="0"/>
                </a:moveTo>
                <a:cubicBezTo>
                  <a:pt x="944" y="0"/>
                  <a:pt x="1216" y="272"/>
                  <a:pt x="1216" y="608"/>
                </a:cubicBezTo>
                <a:cubicBezTo>
                  <a:pt x="1216" y="944"/>
                  <a:pt x="944" y="1216"/>
                  <a:pt x="608" y="1216"/>
                </a:cubicBezTo>
                <a:cubicBezTo>
                  <a:pt x="272" y="1216"/>
                  <a:pt x="0" y="944"/>
                  <a:pt x="0" y="608"/>
                </a:cubicBezTo>
                <a:cubicBezTo>
                  <a:pt x="0" y="272"/>
                  <a:pt x="272" y="0"/>
                  <a:pt x="608" y="0"/>
                </a:cubicBezTo>
                <a:close/>
              </a:path>
            </a:pathLst>
          </a:custGeom>
          <a:ln w="3175">
            <a:solidFill>
              <a:schemeClr val="tx1">
                <a:lumMod val="40000"/>
                <a:lumOff val="60000"/>
                <a:alpha val="20000"/>
              </a:schemeClr>
            </a:solidFill>
          </a:ln>
          <a:effectLst>
            <a:outerShdw blurRad="63500" dist="38100" dir="2700000" algn="tl" rotWithShape="0">
              <a:prstClr val="black">
                <a:alpha val="12000"/>
              </a:prstClr>
            </a:outerShdw>
          </a:effectLst>
        </p:spPr>
      </p:pic>
      <p:cxnSp>
        <p:nvCxnSpPr>
          <p:cNvPr id="22" name="直接连接符 21"/>
          <p:cNvCxnSpPr/>
          <p:nvPr>
            <p:custDataLst>
              <p:tags r:id="rId11"/>
            </p:custDataLst>
          </p:nvPr>
        </p:nvCxnSpPr>
        <p:spPr>
          <a:xfrm flipV="1">
            <a:off x="2129835" y="2531983"/>
            <a:ext cx="7084695" cy="30480"/>
          </a:xfrm>
          <a:prstGeom prst="line">
            <a:avLst/>
          </a:prstGeom>
          <a:ln w="19050">
            <a:solidFill>
              <a:schemeClr val="tx1">
                <a:alpha val="15000"/>
              </a:schemeClr>
            </a:solidFill>
          </a:ln>
        </p:spPr>
        <p:style>
          <a:lnRef idx="2">
            <a:schemeClr val="accent1"/>
          </a:lnRef>
          <a:fillRef idx="0">
            <a:srgbClr val="FFFFFF"/>
          </a:fillRef>
          <a:effectRef idx="0">
            <a:srgbClr val="FFFFFF"/>
          </a:effectRef>
          <a:fontRef idx="minor">
            <a:schemeClr val="tx1"/>
          </a:fontRef>
        </p:style>
      </p:cxnSp>
      <p:sp>
        <p:nvSpPr>
          <p:cNvPr id="23" name="椭圆 22"/>
          <p:cNvSpPr/>
          <p:nvPr>
            <p:custDataLst>
              <p:tags r:id="rId12"/>
            </p:custDataLst>
          </p:nvPr>
        </p:nvSpPr>
        <p:spPr>
          <a:xfrm>
            <a:off x="2129830" y="2397995"/>
            <a:ext cx="115577" cy="115577"/>
          </a:xfrm>
          <a:prstGeom prst="ellipse">
            <a:avLst/>
          </a:prstGeom>
          <a:solidFill>
            <a:srgbClr val="80808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4" name="椭圆 23"/>
          <p:cNvSpPr/>
          <p:nvPr>
            <p:custDataLst>
              <p:tags r:id="rId13"/>
            </p:custDataLst>
          </p:nvPr>
        </p:nvSpPr>
        <p:spPr>
          <a:xfrm>
            <a:off x="5578677" y="2352275"/>
            <a:ext cx="115577" cy="115577"/>
          </a:xfrm>
          <a:prstGeom prst="ellipse">
            <a:avLst/>
          </a:prstGeom>
          <a:solidFill>
            <a:srgbClr val="80808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26" name="椭圆 25"/>
          <p:cNvSpPr/>
          <p:nvPr>
            <p:custDataLst>
              <p:tags r:id="rId14"/>
            </p:custDataLst>
          </p:nvPr>
        </p:nvSpPr>
        <p:spPr>
          <a:xfrm>
            <a:off x="9143256" y="2352910"/>
            <a:ext cx="115577" cy="115577"/>
          </a:xfrm>
          <a:prstGeom prst="ellipse">
            <a:avLst/>
          </a:prstGeom>
          <a:solidFill>
            <a:srgbClr val="808080"/>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cxnSp>
        <p:nvCxnSpPr>
          <p:cNvPr id="27" name="直接连接符 26"/>
          <p:cNvCxnSpPr/>
          <p:nvPr>
            <p:custDataLst>
              <p:tags r:id="rId15"/>
            </p:custDataLst>
          </p:nvPr>
        </p:nvCxnSpPr>
        <p:spPr>
          <a:xfrm flipV="1">
            <a:off x="1538613" y="3673159"/>
            <a:ext cx="2242820" cy="10160"/>
          </a:xfrm>
          <a:prstGeom prst="line">
            <a:avLst/>
          </a:prstGeom>
          <a:ln w="19050">
            <a:solidFill>
              <a:srgbClr val="FFFFFF"/>
            </a:solidFill>
          </a:ln>
        </p:spPr>
        <p:style>
          <a:lnRef idx="2">
            <a:schemeClr val="accent1"/>
          </a:lnRef>
          <a:fillRef idx="0">
            <a:srgbClr val="FFFFFF"/>
          </a:fillRef>
          <a:effectRef idx="0">
            <a:srgbClr val="FFFFFF"/>
          </a:effectRef>
          <a:fontRef idx="minor">
            <a:schemeClr val="tx1"/>
          </a:fontRef>
        </p:style>
      </p:cxnSp>
      <p:sp>
        <p:nvSpPr>
          <p:cNvPr id="28" name="矩形 27"/>
          <p:cNvSpPr/>
          <p:nvPr>
            <p:custDataLst>
              <p:tags r:id="rId16"/>
            </p:custDataLst>
          </p:nvPr>
        </p:nvSpPr>
        <p:spPr>
          <a:xfrm>
            <a:off x="1521468" y="3828744"/>
            <a:ext cx="2208662" cy="1887016"/>
          </a:xfrm>
          <a:prstGeom prst="rect">
            <a:avLst/>
          </a:prstGeom>
          <a:noFill/>
        </p:spPr>
        <p:txBody>
          <a:bodyPr wrap="square" lIns="0" tIns="0" rIns="0" bIns="0" rtlCol="0" anchor="t" anchorCtr="0">
            <a:noAutofit/>
          </a:bodyPr>
          <a:p>
            <a:pPr>
              <a:lnSpc>
                <a:spcPct val="140000"/>
              </a:lnSpc>
              <a:spcBef>
                <a:spcPct val="0"/>
              </a:spcBef>
              <a:spcAft>
                <a:spcPct val="0"/>
              </a:spcAft>
            </a:pPr>
            <a:r>
              <a:rPr lang="en-US" altLang="zh-CN" sz="1200">
                <a:sym typeface="+mn-ea"/>
              </a:rPr>
              <a:t>    </a:t>
            </a:r>
            <a:r>
              <a:rPr lang="zh-CN" altLang="en-US" sz="1200">
                <a:sym typeface="+mn-ea"/>
              </a:rPr>
              <a:t>搜集和查阅相关的书籍、学术论文、行业报告、政策文件以及网络资源，以了解太阳能技术的发展历程、当前应用状况等。分析国内外太阳能利用的典型案例，总结经验教训，为家庭太阳能应用提供参考。</a:t>
            </a:r>
            <a:endParaRPr lang="zh-CN" altLang="en-US" sz="1200">
              <a:solidFill>
                <a:schemeClr val="tx1">
                  <a:lumMod val="85000"/>
                  <a:lumOff val="15000"/>
                </a:schemeClr>
              </a:solidFill>
              <a:latin typeface="+mn-ea"/>
              <a:cs typeface="+mn-ea"/>
            </a:endParaRPr>
          </a:p>
        </p:txBody>
      </p:sp>
      <p:sp>
        <p:nvSpPr>
          <p:cNvPr id="29" name="矩形 28"/>
          <p:cNvSpPr/>
          <p:nvPr>
            <p:custDataLst>
              <p:tags r:id="rId17"/>
            </p:custDataLst>
          </p:nvPr>
        </p:nvSpPr>
        <p:spPr>
          <a:xfrm>
            <a:off x="1478288" y="3078762"/>
            <a:ext cx="2208662" cy="419125"/>
          </a:xfrm>
          <a:prstGeom prst="rect">
            <a:avLst/>
          </a:prstGeom>
          <a:noFill/>
        </p:spPr>
        <p:txBody>
          <a:bodyPr wrap="square" lIns="0" tIns="0" rIns="0" bIns="0" rtlCol="0" anchor="ctr" anchorCtr="0">
            <a:noAutofit/>
          </a:bodyPr>
          <a:p>
            <a:pPr>
              <a:spcBef>
                <a:spcPct val="0"/>
              </a:spcBef>
              <a:spcAft>
                <a:spcPct val="0"/>
              </a:spcAft>
            </a:pPr>
            <a:r>
              <a:rPr lang="zh-CN" altLang="en-US" sz="2000" b="1" kern="0">
                <a:solidFill>
                  <a:schemeClr val="tx1"/>
                </a:solidFill>
                <a:latin typeface="+mn-ea"/>
                <a:cs typeface="+mn-ea"/>
              </a:rPr>
              <a:t>1.资料查阅法</a:t>
            </a:r>
            <a:endParaRPr lang="zh-CN" altLang="en-US" sz="2000" b="1" kern="0">
              <a:solidFill>
                <a:schemeClr val="tx1"/>
              </a:solidFill>
              <a:latin typeface="+mn-ea"/>
              <a:cs typeface="+mn-ea"/>
            </a:endParaRPr>
          </a:p>
        </p:txBody>
      </p:sp>
      <p:cxnSp>
        <p:nvCxnSpPr>
          <p:cNvPr id="30" name="直接连接符 29"/>
          <p:cNvCxnSpPr/>
          <p:nvPr>
            <p:custDataLst>
              <p:tags r:id="rId18"/>
            </p:custDataLst>
          </p:nvPr>
        </p:nvCxnSpPr>
        <p:spPr>
          <a:xfrm flipV="1">
            <a:off x="4994445" y="3652839"/>
            <a:ext cx="2120265" cy="20320"/>
          </a:xfrm>
          <a:prstGeom prst="line">
            <a:avLst/>
          </a:prstGeom>
          <a:ln w="19050">
            <a:solidFill>
              <a:srgbClr val="FFFFFF"/>
            </a:solidFill>
          </a:ln>
        </p:spPr>
        <p:style>
          <a:lnRef idx="2">
            <a:schemeClr val="accent1"/>
          </a:lnRef>
          <a:fillRef idx="0">
            <a:srgbClr val="FFFFFF"/>
          </a:fillRef>
          <a:effectRef idx="0">
            <a:srgbClr val="FFFFFF"/>
          </a:effectRef>
          <a:fontRef idx="minor">
            <a:schemeClr val="tx1"/>
          </a:fontRef>
        </p:style>
      </p:cxnSp>
      <p:sp>
        <p:nvSpPr>
          <p:cNvPr id="31" name="矩形 30"/>
          <p:cNvSpPr/>
          <p:nvPr>
            <p:custDataLst>
              <p:tags r:id="rId19"/>
            </p:custDataLst>
          </p:nvPr>
        </p:nvSpPr>
        <p:spPr>
          <a:xfrm>
            <a:off x="4948090" y="3828744"/>
            <a:ext cx="2208662" cy="1887016"/>
          </a:xfrm>
          <a:prstGeom prst="rect">
            <a:avLst/>
          </a:prstGeom>
          <a:noFill/>
        </p:spPr>
        <p:txBody>
          <a:bodyPr wrap="square" lIns="0" tIns="0" rIns="0" bIns="0" rtlCol="0" anchor="t" anchorCtr="0">
            <a:noAutofit/>
          </a:bodyPr>
          <a:p>
            <a:pPr>
              <a:lnSpc>
                <a:spcPct val="140000"/>
              </a:lnSpc>
              <a:spcBef>
                <a:spcPct val="0"/>
              </a:spcBef>
              <a:spcAft>
                <a:spcPct val="0"/>
              </a:spcAft>
            </a:pPr>
            <a:r>
              <a:rPr lang="en-US" altLang="zh-CN" sz="1200">
                <a:sym typeface="+mn-ea"/>
              </a:rPr>
              <a:t>  </a:t>
            </a:r>
            <a:r>
              <a:rPr lang="zh-CN" altLang="en-US" sz="1200">
                <a:sym typeface="+mn-ea"/>
              </a:rPr>
              <a:t>设计问卷，针对不同地区、不同经济水平的家庭进行抽样调查，了解家庭对太阳能应用的认知度、接受度、使用情况及满意度。通过问卷调查收集数据，分析家庭使用太阳能系统的动机、障碍以及影响因素。</a:t>
            </a:r>
            <a:endParaRPr lang="zh-CN" altLang="en-US" sz="1200">
              <a:solidFill>
                <a:schemeClr val="tx1">
                  <a:lumMod val="85000"/>
                  <a:lumOff val="15000"/>
                </a:schemeClr>
              </a:solidFill>
              <a:latin typeface="+mn-ea"/>
              <a:cs typeface="+mn-ea"/>
            </a:endParaRPr>
          </a:p>
        </p:txBody>
      </p:sp>
      <p:sp>
        <p:nvSpPr>
          <p:cNvPr id="32" name="矩形 31"/>
          <p:cNvSpPr/>
          <p:nvPr>
            <p:custDataLst>
              <p:tags r:id="rId20"/>
            </p:custDataLst>
          </p:nvPr>
        </p:nvSpPr>
        <p:spPr>
          <a:xfrm>
            <a:off x="4940470" y="3078762"/>
            <a:ext cx="2208662" cy="419125"/>
          </a:xfrm>
          <a:prstGeom prst="rect">
            <a:avLst/>
          </a:prstGeom>
          <a:noFill/>
        </p:spPr>
        <p:txBody>
          <a:bodyPr wrap="square" lIns="0" tIns="0" rIns="0" bIns="0" rtlCol="0" anchor="ctr" anchorCtr="0">
            <a:noAutofit/>
          </a:bodyPr>
          <a:p>
            <a:pPr>
              <a:spcBef>
                <a:spcPct val="0"/>
              </a:spcBef>
              <a:spcAft>
                <a:spcPct val="0"/>
              </a:spcAft>
            </a:pPr>
            <a:r>
              <a:rPr lang="zh-CN" altLang="en-US" sz="2000" b="1" kern="0">
                <a:latin typeface="+mn-ea"/>
                <a:cs typeface="+mn-ea"/>
                <a:sym typeface="+mn-ea"/>
              </a:rPr>
              <a:t>2.问卷调查法</a:t>
            </a:r>
            <a:endParaRPr lang="zh-CN" altLang="en-US" sz="2000" b="1" kern="0">
              <a:solidFill>
                <a:schemeClr val="tx1"/>
              </a:solidFill>
              <a:latin typeface="+mn-ea"/>
              <a:cs typeface="+mn-ea"/>
            </a:endParaRPr>
          </a:p>
        </p:txBody>
      </p:sp>
      <p:cxnSp>
        <p:nvCxnSpPr>
          <p:cNvPr id="33" name="直接连接符 32"/>
          <p:cNvCxnSpPr/>
          <p:nvPr>
            <p:custDataLst>
              <p:tags r:id="rId21"/>
            </p:custDataLst>
          </p:nvPr>
        </p:nvCxnSpPr>
        <p:spPr>
          <a:xfrm flipV="1">
            <a:off x="8582520" y="3664269"/>
            <a:ext cx="2181225" cy="8255"/>
          </a:xfrm>
          <a:prstGeom prst="line">
            <a:avLst/>
          </a:prstGeom>
          <a:ln w="19050">
            <a:solidFill>
              <a:srgbClr val="FFFFFF"/>
            </a:solidFill>
          </a:ln>
        </p:spPr>
        <p:style>
          <a:lnRef idx="2">
            <a:schemeClr val="accent1"/>
          </a:lnRef>
          <a:fillRef idx="0">
            <a:srgbClr val="FFFFFF"/>
          </a:fillRef>
          <a:effectRef idx="0">
            <a:srgbClr val="FFFFFF"/>
          </a:effectRef>
          <a:fontRef idx="minor">
            <a:schemeClr val="tx1"/>
          </a:fontRef>
        </p:style>
      </p:cxnSp>
      <p:sp>
        <p:nvSpPr>
          <p:cNvPr id="34" name="矩形 33"/>
          <p:cNvSpPr/>
          <p:nvPr>
            <p:custDataLst>
              <p:tags r:id="rId22"/>
            </p:custDataLst>
          </p:nvPr>
        </p:nvSpPr>
        <p:spPr>
          <a:xfrm>
            <a:off x="8560295" y="3818584"/>
            <a:ext cx="2208662" cy="1887016"/>
          </a:xfrm>
          <a:prstGeom prst="rect">
            <a:avLst/>
          </a:prstGeom>
          <a:noFill/>
        </p:spPr>
        <p:txBody>
          <a:bodyPr wrap="square" lIns="0" tIns="0" rIns="0" bIns="0" rtlCol="0" anchor="t" anchorCtr="0">
            <a:noAutofit/>
          </a:bodyPr>
          <a:p>
            <a:pPr>
              <a:lnSpc>
                <a:spcPct val="140000"/>
              </a:lnSpc>
              <a:spcBef>
                <a:spcPct val="0"/>
              </a:spcBef>
              <a:spcAft>
                <a:spcPct val="0"/>
              </a:spcAft>
            </a:pPr>
            <a:r>
              <a:rPr lang="zh-CN" altLang="en-US" sz="1200">
                <a:solidFill>
                  <a:schemeClr val="tx1">
                    <a:lumMod val="85000"/>
                    <a:lumOff val="15000"/>
                  </a:schemeClr>
                </a:solidFill>
                <a:latin typeface="+mn-ea"/>
                <a:cs typeface="+mn-ea"/>
              </a:rPr>
              <a:t>设计问卷，针对不同地区、不同经济水平的家庭进行抽样调查，了解家庭对太阳能应用的认知度、接受度、使用情况及满意度。通过问卷调查收集数据，分析家庭使用太阳能系统的动机、障碍以及影响因素。</a:t>
            </a:r>
            <a:endParaRPr lang="zh-CN" altLang="en-US" sz="1200">
              <a:solidFill>
                <a:schemeClr val="tx1">
                  <a:lumMod val="85000"/>
                  <a:lumOff val="15000"/>
                </a:schemeClr>
              </a:solidFill>
              <a:latin typeface="+mn-ea"/>
              <a:cs typeface="+mn-ea"/>
            </a:endParaRPr>
          </a:p>
        </p:txBody>
      </p:sp>
      <p:sp>
        <p:nvSpPr>
          <p:cNvPr id="35" name="矩形 34"/>
          <p:cNvSpPr/>
          <p:nvPr>
            <p:custDataLst>
              <p:tags r:id="rId23"/>
            </p:custDataLst>
          </p:nvPr>
        </p:nvSpPr>
        <p:spPr>
          <a:xfrm>
            <a:off x="8560295" y="3031772"/>
            <a:ext cx="2208662" cy="419125"/>
          </a:xfrm>
          <a:prstGeom prst="rect">
            <a:avLst/>
          </a:prstGeom>
          <a:noFill/>
        </p:spPr>
        <p:txBody>
          <a:bodyPr wrap="square" lIns="0" tIns="0" rIns="0" bIns="0" rtlCol="0" anchor="ctr" anchorCtr="0">
            <a:noAutofit/>
          </a:bodyPr>
          <a:p>
            <a:pPr>
              <a:spcBef>
                <a:spcPct val="0"/>
              </a:spcBef>
              <a:spcAft>
                <a:spcPct val="0"/>
              </a:spcAft>
            </a:pPr>
            <a:r>
              <a:rPr lang="zh-CN" altLang="en-US" sz="2000" b="1">
                <a:sym typeface="+mn-ea"/>
              </a:rPr>
              <a:t>3.数据分析法</a:t>
            </a:r>
            <a:endParaRPr lang="zh-CN" altLang="en-US" sz="2000" b="1" kern="0">
              <a:solidFill>
                <a:schemeClr val="tx1"/>
              </a:solidFill>
              <a:latin typeface="+mn-ea"/>
              <a:cs typeface="+mn-ea"/>
            </a:endParaRPr>
          </a:p>
        </p:txBody>
      </p:sp>
    </p:spTree>
    <p:custDataLst>
      <p:tags r:id="rId24"/>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1"/>
            </p:custDataLst>
          </p:nvPr>
        </p:nvSpPr>
        <p:spPr/>
        <p:txBody>
          <a:bodyPr/>
          <a:lstStyle/>
          <a:p>
            <a:r>
              <a:rPr lang="zh-CN" altLang="en-US" dirty="0"/>
              <a:t>五、调查过程</a:t>
            </a:r>
            <a:endParaRPr lang="zh-CN" altLang="en-US" dirty="0"/>
          </a:p>
        </p:txBody>
      </p:sp>
      <p:cxnSp>
        <p:nvCxnSpPr>
          <p:cNvPr id="2" name="直接连接符 1"/>
          <p:cNvCxnSpPr/>
          <p:nvPr>
            <p:custDataLst>
              <p:tags r:id="rId2"/>
            </p:custDataLst>
          </p:nvPr>
        </p:nvCxnSpPr>
        <p:spPr>
          <a:xfrm flipH="1">
            <a:off x="4748639" y="3778665"/>
            <a:ext cx="1098807" cy="0"/>
          </a:xfrm>
          <a:prstGeom prst="line">
            <a:avLst/>
          </a:prstGeom>
          <a:ln>
            <a:solidFill>
              <a:schemeClr val="tx1">
                <a:lumMod val="15000"/>
                <a:lumOff val="85000"/>
              </a:schemeClr>
            </a:solidFill>
          </a:ln>
        </p:spPr>
        <p:style>
          <a:lnRef idx="1">
            <a:schemeClr val="accent1"/>
          </a:lnRef>
          <a:fillRef idx="0">
            <a:schemeClr val="accent1"/>
          </a:fillRef>
          <a:effectRef idx="0">
            <a:schemeClr val="accent1"/>
          </a:effectRef>
          <a:fontRef idx="minor">
            <a:schemeClr val="tx1"/>
          </a:fontRef>
        </p:style>
      </p:cxnSp>
      <p:sp>
        <p:nvSpPr>
          <p:cNvPr id="3" name="任意多边形: 形状 2051"/>
          <p:cNvSpPr/>
          <p:nvPr>
            <p:custDataLst>
              <p:tags r:id="rId3"/>
            </p:custDataLst>
          </p:nvPr>
        </p:nvSpPr>
        <p:spPr>
          <a:xfrm>
            <a:off x="5635731" y="2876967"/>
            <a:ext cx="1183925" cy="1830049"/>
          </a:xfrm>
          <a:custGeom>
            <a:avLst/>
            <a:gdLst>
              <a:gd name="connsiteX0" fmla="*/ 1911007 w 1911006"/>
              <a:gd name="connsiteY0" fmla="*/ 0 h 2953933"/>
              <a:gd name="connsiteX1" fmla="*/ 1499701 w 1911006"/>
              <a:gd name="connsiteY1" fmla="*/ 0 h 2953933"/>
              <a:gd name="connsiteX2" fmla="*/ 0 w 1911006"/>
              <a:gd name="connsiteY2" fmla="*/ 2953934 h 2953933"/>
              <a:gd name="connsiteX3" fmla="*/ 422687 w 1911006"/>
              <a:gd name="connsiteY3" fmla="*/ 2953934 h 2953933"/>
              <a:gd name="connsiteX4" fmla="*/ 1911007 w 1911006"/>
              <a:gd name="connsiteY4" fmla="*/ 0 h 2953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1006" h="2953933">
                <a:moveTo>
                  <a:pt x="1911007" y="0"/>
                </a:moveTo>
                <a:lnTo>
                  <a:pt x="1499701" y="0"/>
                </a:lnTo>
                <a:lnTo>
                  <a:pt x="0" y="2953934"/>
                </a:lnTo>
                <a:lnTo>
                  <a:pt x="422687" y="2953934"/>
                </a:lnTo>
                <a:lnTo>
                  <a:pt x="1911007" y="0"/>
                </a:lnTo>
                <a:close/>
              </a:path>
            </a:pathLst>
          </a:custGeom>
          <a:solidFill>
            <a:schemeClr val="accent1"/>
          </a:solidFill>
          <a:ln w="12700" cap="rnd">
            <a:solidFill>
              <a:schemeClr val="dk1">
                <a:lumMod val="13000"/>
                <a:lumOff val="87000"/>
              </a:schemeClr>
            </a:solidFill>
            <a:prstDash val="solid"/>
            <a:round/>
          </a:ln>
        </p:spPr>
        <p:txBody>
          <a:bodyPr rtlCol="0" anchor="ctr"/>
          <a:p>
            <a:endParaRPr lang="zh-CN" altLang="en-US"/>
          </a:p>
        </p:txBody>
      </p:sp>
      <p:sp>
        <p:nvSpPr>
          <p:cNvPr id="5" name="任意多边形: 形状 2052"/>
          <p:cNvSpPr/>
          <p:nvPr>
            <p:custDataLst>
              <p:tags r:id="rId4"/>
            </p:custDataLst>
          </p:nvPr>
        </p:nvSpPr>
        <p:spPr>
          <a:xfrm>
            <a:off x="5372842" y="1658406"/>
            <a:ext cx="1191876" cy="4248124"/>
          </a:xfrm>
          <a:custGeom>
            <a:avLst/>
            <a:gdLst>
              <a:gd name="connsiteX0" fmla="*/ 961920 w 1923840"/>
              <a:gd name="connsiteY0" fmla="*/ 0 h 6857012"/>
              <a:gd name="connsiteX1" fmla="*/ 0 w 1923840"/>
              <a:gd name="connsiteY1" fmla="*/ 1931447 h 6857012"/>
              <a:gd name="connsiteX2" fmla="*/ 1501211 w 1923840"/>
              <a:gd name="connsiteY2" fmla="*/ 4914184 h 6857012"/>
              <a:gd name="connsiteX3" fmla="*/ 983115 w 1923840"/>
              <a:gd name="connsiteY3" fmla="*/ 5991256 h 6857012"/>
              <a:gd name="connsiteX4" fmla="*/ 424139 w 1923840"/>
              <a:gd name="connsiteY4" fmla="*/ 4920978 h 6857012"/>
              <a:gd name="connsiteX5" fmla="*/ 966740 w 1923840"/>
              <a:gd name="connsiteY5" fmla="*/ 3852268 h 6857012"/>
              <a:gd name="connsiteX6" fmla="*/ 750605 w 1923840"/>
              <a:gd name="connsiteY6" fmla="*/ 3422787 h 6857012"/>
              <a:gd name="connsiteX7" fmla="*/ 0 w 1923840"/>
              <a:gd name="connsiteY7" fmla="*/ 4948271 h 6857012"/>
              <a:gd name="connsiteX8" fmla="*/ 962675 w 1923840"/>
              <a:gd name="connsiteY8" fmla="*/ 6857013 h 6857012"/>
              <a:gd name="connsiteX9" fmla="*/ 1923840 w 1923840"/>
              <a:gd name="connsiteY9" fmla="*/ 4934625 h 6857012"/>
              <a:gd name="connsiteX10" fmla="*/ 455961 w 1923840"/>
              <a:gd name="connsiteY10" fmla="*/ 1928428 h 6857012"/>
              <a:gd name="connsiteX11" fmla="*/ 983115 w 1923840"/>
              <a:gd name="connsiteY11" fmla="*/ 867267 h 6857012"/>
              <a:gd name="connsiteX12" fmla="*/ 1501211 w 1923840"/>
              <a:gd name="connsiteY12" fmla="*/ 1946604 h 6857012"/>
              <a:gd name="connsiteX13" fmla="*/ 1171841 w 1923840"/>
              <a:gd name="connsiteY13" fmla="*/ 2603079 h 6857012"/>
              <a:gd name="connsiteX14" fmla="*/ 1382285 w 1923840"/>
              <a:gd name="connsiteY14" fmla="*/ 3033838 h 6857012"/>
              <a:gd name="connsiteX15" fmla="*/ 1923840 w 1923840"/>
              <a:gd name="connsiteY15" fmla="*/ 1966289 h 6857012"/>
              <a:gd name="connsiteX16" fmla="*/ 961920 w 1923840"/>
              <a:gd name="connsiteY16" fmla="*/ 0 h 685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23840" h="6857012">
                <a:moveTo>
                  <a:pt x="961920" y="0"/>
                </a:moveTo>
                <a:lnTo>
                  <a:pt x="0" y="1931447"/>
                </a:lnTo>
                <a:lnTo>
                  <a:pt x="1501211" y="4914184"/>
                </a:lnTo>
                <a:lnTo>
                  <a:pt x="983115" y="5991256"/>
                </a:lnTo>
                <a:lnTo>
                  <a:pt x="424139" y="4920978"/>
                </a:lnTo>
                <a:lnTo>
                  <a:pt x="966740" y="3852268"/>
                </a:lnTo>
                <a:lnTo>
                  <a:pt x="750605" y="3422787"/>
                </a:lnTo>
                <a:lnTo>
                  <a:pt x="0" y="4948271"/>
                </a:lnTo>
                <a:lnTo>
                  <a:pt x="962675" y="6857013"/>
                </a:lnTo>
                <a:lnTo>
                  <a:pt x="1923840" y="4934625"/>
                </a:lnTo>
                <a:lnTo>
                  <a:pt x="455961" y="1928428"/>
                </a:lnTo>
                <a:lnTo>
                  <a:pt x="983115" y="867267"/>
                </a:lnTo>
                <a:lnTo>
                  <a:pt x="1501211" y="1946604"/>
                </a:lnTo>
                <a:lnTo>
                  <a:pt x="1171841" y="2603079"/>
                </a:lnTo>
                <a:lnTo>
                  <a:pt x="1382285" y="3033838"/>
                </a:lnTo>
                <a:lnTo>
                  <a:pt x="1923840" y="1966289"/>
                </a:lnTo>
                <a:lnTo>
                  <a:pt x="961920" y="0"/>
                </a:lnTo>
                <a:close/>
              </a:path>
            </a:pathLst>
          </a:custGeom>
          <a:solidFill>
            <a:schemeClr val="lt1">
              <a:lumMod val="100000"/>
            </a:schemeClr>
          </a:solidFill>
          <a:ln w="12700" cap="rnd">
            <a:solidFill>
              <a:schemeClr val="dk1">
                <a:lumMod val="13000"/>
                <a:lumOff val="87000"/>
              </a:schemeClr>
            </a:solidFill>
            <a:prstDash val="solid"/>
            <a:round/>
          </a:ln>
        </p:spPr>
        <p:txBody>
          <a:bodyPr rtlCol="0" anchor="ctr"/>
          <a:p>
            <a:endParaRPr lang="zh-CN" altLang="en-US"/>
          </a:p>
        </p:txBody>
      </p:sp>
      <p:sp>
        <p:nvSpPr>
          <p:cNvPr id="6" name="任意多边形: 形状 2053"/>
          <p:cNvSpPr/>
          <p:nvPr>
            <p:custDataLst>
              <p:tags r:id="rId5"/>
            </p:custDataLst>
          </p:nvPr>
        </p:nvSpPr>
        <p:spPr>
          <a:xfrm>
            <a:off x="5655416" y="2195614"/>
            <a:ext cx="449409" cy="657420"/>
          </a:xfrm>
          <a:custGeom>
            <a:avLst/>
            <a:gdLst>
              <a:gd name="connsiteX0" fmla="*/ 384768 w 725403"/>
              <a:gd name="connsiteY0" fmla="*/ 1058083 h 1061160"/>
              <a:gd name="connsiteX1" fmla="*/ 0 w 725403"/>
              <a:gd name="connsiteY1" fmla="*/ 1061161 h 1061160"/>
              <a:gd name="connsiteX2" fmla="*/ 527154 w 725403"/>
              <a:gd name="connsiteY2" fmla="*/ 0 h 1061160"/>
              <a:gd name="connsiteX3" fmla="*/ 725403 w 725403"/>
              <a:gd name="connsiteY3" fmla="*/ 412932 h 1061160"/>
              <a:gd name="connsiteX4" fmla="*/ 384768 w 725403"/>
              <a:gd name="connsiteY4" fmla="*/ 1058083 h 1061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5403" h="1061160">
                <a:moveTo>
                  <a:pt x="384768" y="1058083"/>
                </a:moveTo>
                <a:lnTo>
                  <a:pt x="0" y="1061161"/>
                </a:lnTo>
                <a:lnTo>
                  <a:pt x="527154" y="0"/>
                </a:lnTo>
                <a:lnTo>
                  <a:pt x="725403" y="412932"/>
                </a:lnTo>
                <a:lnTo>
                  <a:pt x="384768" y="1058083"/>
                </a:lnTo>
                <a:close/>
              </a:path>
            </a:pathLst>
          </a:custGeom>
          <a:solidFill>
            <a:schemeClr val="accent1"/>
          </a:solidFill>
          <a:ln w="12700" cap="rnd">
            <a:solidFill>
              <a:schemeClr val="dk1">
                <a:lumMod val="13000"/>
                <a:lumOff val="87000"/>
              </a:schemeClr>
            </a:solidFill>
            <a:prstDash val="solid"/>
            <a:round/>
          </a:ln>
        </p:spPr>
        <p:txBody>
          <a:bodyPr rtlCol="0" anchor="ctr"/>
          <a:p>
            <a:endParaRPr lang="zh-CN" altLang="en-US"/>
          </a:p>
        </p:txBody>
      </p:sp>
      <p:sp>
        <p:nvSpPr>
          <p:cNvPr id="7" name="任意多边形: 形状 2054"/>
          <p:cNvSpPr/>
          <p:nvPr>
            <p:custDataLst>
              <p:tags r:id="rId6"/>
            </p:custDataLst>
          </p:nvPr>
        </p:nvSpPr>
        <p:spPr>
          <a:xfrm>
            <a:off x="5969105" y="4715287"/>
            <a:ext cx="835284" cy="1190976"/>
          </a:xfrm>
          <a:custGeom>
            <a:avLst/>
            <a:gdLst>
              <a:gd name="connsiteX0" fmla="*/ 1348256 w 1348255"/>
              <a:gd name="connsiteY0" fmla="*/ 0 h 1922388"/>
              <a:gd name="connsiteX1" fmla="*/ 961165 w 1348255"/>
              <a:gd name="connsiteY1" fmla="*/ 0 h 1922388"/>
              <a:gd name="connsiteX2" fmla="*/ 0 w 1348255"/>
              <a:gd name="connsiteY2" fmla="*/ 1922388 h 1922388"/>
              <a:gd name="connsiteX3" fmla="*/ 402189 w 1348255"/>
              <a:gd name="connsiteY3" fmla="*/ 1922388 h 1922388"/>
              <a:gd name="connsiteX4" fmla="*/ 1348256 w 1348255"/>
              <a:gd name="connsiteY4" fmla="*/ 0 h 192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8255" h="1922388">
                <a:moveTo>
                  <a:pt x="1348256" y="0"/>
                </a:moveTo>
                <a:lnTo>
                  <a:pt x="961165" y="0"/>
                </a:lnTo>
                <a:lnTo>
                  <a:pt x="0" y="1922388"/>
                </a:lnTo>
                <a:lnTo>
                  <a:pt x="402189" y="1922388"/>
                </a:lnTo>
                <a:lnTo>
                  <a:pt x="1348256" y="0"/>
                </a:lnTo>
                <a:close/>
              </a:path>
            </a:pathLst>
          </a:custGeom>
          <a:solidFill>
            <a:schemeClr val="accent1"/>
          </a:solidFill>
          <a:ln w="12700" cap="rnd">
            <a:solidFill>
              <a:schemeClr val="dk1">
                <a:lumMod val="13000"/>
                <a:lumOff val="87000"/>
              </a:schemeClr>
            </a:solidFill>
            <a:prstDash val="solid"/>
            <a:round/>
          </a:ln>
        </p:spPr>
        <p:txBody>
          <a:bodyPr rtlCol="0" anchor="ctr"/>
          <a:p>
            <a:endParaRPr lang="zh-CN" altLang="en-US"/>
          </a:p>
        </p:txBody>
      </p:sp>
      <p:sp>
        <p:nvSpPr>
          <p:cNvPr id="8" name="任意多边形: 形状 2055"/>
          <p:cNvSpPr/>
          <p:nvPr>
            <p:custDataLst>
              <p:tags r:id="rId7"/>
            </p:custDataLst>
          </p:nvPr>
        </p:nvSpPr>
        <p:spPr>
          <a:xfrm>
            <a:off x="5655416" y="2850932"/>
            <a:ext cx="1149208" cy="1864335"/>
          </a:xfrm>
          <a:custGeom>
            <a:avLst/>
            <a:gdLst>
              <a:gd name="connsiteX0" fmla="*/ 0 w 1854969"/>
              <a:gd name="connsiteY0" fmla="*/ 3078 h 3009274"/>
              <a:gd name="connsiteX1" fmla="*/ 384768 w 1854969"/>
              <a:gd name="connsiteY1" fmla="*/ 0 h 3009274"/>
              <a:gd name="connsiteX2" fmla="*/ 1854970 w 1854969"/>
              <a:gd name="connsiteY2" fmla="*/ 3009274 h 3009274"/>
              <a:gd name="connsiteX3" fmla="*/ 1467879 w 1854969"/>
              <a:gd name="connsiteY3" fmla="*/ 3009274 h 3009274"/>
              <a:gd name="connsiteX4" fmla="*/ 0 w 1854969"/>
              <a:gd name="connsiteY4" fmla="*/ 3078 h 3009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4969" h="3009274">
                <a:moveTo>
                  <a:pt x="0" y="3078"/>
                </a:moveTo>
                <a:lnTo>
                  <a:pt x="384768" y="0"/>
                </a:lnTo>
                <a:lnTo>
                  <a:pt x="1854970" y="3009274"/>
                </a:lnTo>
                <a:lnTo>
                  <a:pt x="1467879" y="3009274"/>
                </a:lnTo>
                <a:lnTo>
                  <a:pt x="0" y="3078"/>
                </a:lnTo>
                <a:close/>
              </a:path>
            </a:pathLst>
          </a:custGeom>
          <a:solidFill>
            <a:schemeClr val="dk1">
              <a:lumMod val="7000"/>
              <a:lumOff val="93000"/>
            </a:schemeClr>
          </a:solidFill>
          <a:ln w="12700" cap="rnd">
            <a:solidFill>
              <a:schemeClr val="dk1">
                <a:lumMod val="13000"/>
                <a:lumOff val="87000"/>
              </a:schemeClr>
            </a:solidFill>
            <a:prstDash val="solid"/>
            <a:round/>
          </a:ln>
        </p:spPr>
        <p:txBody>
          <a:bodyPr rtlCol="0" anchor="ctr"/>
          <a:p>
            <a:endParaRPr lang="zh-CN" altLang="en-US"/>
          </a:p>
        </p:txBody>
      </p:sp>
      <p:sp>
        <p:nvSpPr>
          <p:cNvPr id="9" name="任意多边形: 形状 2056"/>
          <p:cNvSpPr/>
          <p:nvPr>
            <p:custDataLst>
              <p:tags r:id="rId8"/>
            </p:custDataLst>
          </p:nvPr>
        </p:nvSpPr>
        <p:spPr>
          <a:xfrm>
            <a:off x="5635731" y="4707032"/>
            <a:ext cx="466426" cy="663068"/>
          </a:xfrm>
          <a:custGeom>
            <a:avLst/>
            <a:gdLst>
              <a:gd name="connsiteX0" fmla="*/ 0 w 752870"/>
              <a:gd name="connsiteY0" fmla="*/ 0 h 1070277"/>
              <a:gd name="connsiteX1" fmla="*/ 422687 w 752870"/>
              <a:gd name="connsiteY1" fmla="*/ 0 h 1070277"/>
              <a:gd name="connsiteX2" fmla="*/ 752870 w 752870"/>
              <a:gd name="connsiteY2" fmla="*/ 667276 h 1070277"/>
              <a:gd name="connsiteX3" fmla="*/ 558976 w 752870"/>
              <a:gd name="connsiteY3" fmla="*/ 1070278 h 1070277"/>
              <a:gd name="connsiteX4" fmla="*/ 0 w 752870"/>
              <a:gd name="connsiteY4" fmla="*/ 0 h 1070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2870" h="1070277">
                <a:moveTo>
                  <a:pt x="0" y="0"/>
                </a:moveTo>
                <a:lnTo>
                  <a:pt x="422687" y="0"/>
                </a:lnTo>
                <a:lnTo>
                  <a:pt x="752870" y="667276"/>
                </a:lnTo>
                <a:lnTo>
                  <a:pt x="558976" y="1070278"/>
                </a:lnTo>
                <a:lnTo>
                  <a:pt x="0" y="0"/>
                </a:lnTo>
                <a:close/>
              </a:path>
            </a:pathLst>
          </a:custGeom>
          <a:solidFill>
            <a:schemeClr val="dk1">
              <a:lumMod val="7000"/>
              <a:lumOff val="93000"/>
            </a:schemeClr>
          </a:solidFill>
          <a:ln w="12700" cap="rnd">
            <a:solidFill>
              <a:schemeClr val="dk1">
                <a:lumMod val="13000"/>
                <a:lumOff val="87000"/>
              </a:schemeClr>
            </a:solidFill>
            <a:prstDash val="solid"/>
            <a:round/>
          </a:ln>
        </p:spPr>
        <p:txBody>
          <a:bodyPr rtlCol="0" anchor="ctr"/>
          <a:p>
            <a:endParaRPr lang="zh-CN" altLang="en-US"/>
          </a:p>
        </p:txBody>
      </p:sp>
      <p:sp>
        <p:nvSpPr>
          <p:cNvPr id="10" name="任意多边形: 形状 2057"/>
          <p:cNvSpPr/>
          <p:nvPr>
            <p:custDataLst>
              <p:tags r:id="rId9"/>
            </p:custDataLst>
          </p:nvPr>
        </p:nvSpPr>
        <p:spPr>
          <a:xfrm>
            <a:off x="5968470" y="1658406"/>
            <a:ext cx="850754" cy="1218641"/>
          </a:xfrm>
          <a:custGeom>
            <a:avLst/>
            <a:gdLst>
              <a:gd name="connsiteX0" fmla="*/ 1373226 w 1373225"/>
              <a:gd name="connsiteY0" fmla="*/ 1967044 h 1967043"/>
              <a:gd name="connsiteX1" fmla="*/ 961920 w 1373225"/>
              <a:gd name="connsiteY1" fmla="*/ 1966289 h 1967043"/>
              <a:gd name="connsiteX2" fmla="*/ 0 w 1373225"/>
              <a:gd name="connsiteY2" fmla="*/ 0 h 1967043"/>
              <a:gd name="connsiteX3" fmla="*/ 417751 w 1373225"/>
              <a:gd name="connsiteY3" fmla="*/ 0 h 1967043"/>
              <a:gd name="connsiteX4" fmla="*/ 1373226 w 1373225"/>
              <a:gd name="connsiteY4" fmla="*/ 1967044 h 1967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225" h="1967043">
                <a:moveTo>
                  <a:pt x="1373226" y="1967044"/>
                </a:moveTo>
                <a:lnTo>
                  <a:pt x="961920" y="1966289"/>
                </a:lnTo>
                <a:lnTo>
                  <a:pt x="0" y="0"/>
                </a:lnTo>
                <a:lnTo>
                  <a:pt x="417751" y="0"/>
                </a:lnTo>
                <a:lnTo>
                  <a:pt x="1373226" y="1967044"/>
                </a:lnTo>
                <a:close/>
              </a:path>
            </a:pathLst>
          </a:custGeom>
          <a:solidFill>
            <a:schemeClr val="dk1">
              <a:lumMod val="7000"/>
              <a:lumOff val="93000"/>
            </a:schemeClr>
          </a:solidFill>
          <a:ln w="12700" cap="rnd">
            <a:solidFill>
              <a:schemeClr val="dk1">
                <a:lumMod val="13000"/>
                <a:lumOff val="87000"/>
              </a:schemeClr>
            </a:solidFill>
            <a:prstDash val="solid"/>
            <a:round/>
          </a:ln>
        </p:spPr>
        <p:txBody>
          <a:bodyPr rtlCol="0" anchor="ctr"/>
          <a:p>
            <a:endParaRPr lang="zh-CN" altLang="en-US"/>
          </a:p>
        </p:txBody>
      </p:sp>
      <p:cxnSp>
        <p:nvCxnSpPr>
          <p:cNvPr id="11" name="直接连接符 10"/>
          <p:cNvCxnSpPr/>
          <p:nvPr>
            <p:custDataLst>
              <p:tags r:id="rId10"/>
            </p:custDataLst>
          </p:nvPr>
        </p:nvCxnSpPr>
        <p:spPr>
          <a:xfrm flipV="1">
            <a:off x="6819367" y="2876967"/>
            <a:ext cx="860972" cy="1"/>
          </a:xfrm>
          <a:prstGeom prst="line">
            <a:avLst/>
          </a:prstGeom>
          <a:ln>
            <a:solidFill>
              <a:schemeClr val="tx1">
                <a:lumMod val="15000"/>
                <a:lumOff val="85000"/>
              </a:schemeClr>
            </a:solidFill>
          </a:ln>
        </p:spPr>
        <p:style>
          <a:lnRef idx="1">
            <a:schemeClr val="accent1"/>
          </a:lnRef>
          <a:fillRef idx="0">
            <a:schemeClr val="accent1"/>
          </a:fillRef>
          <a:effectRef idx="0">
            <a:schemeClr val="accent1"/>
          </a:effectRef>
          <a:fontRef idx="minor">
            <a:schemeClr val="tx1"/>
          </a:fontRef>
        </p:style>
      </p:cxnSp>
      <p:pic>
        <p:nvPicPr>
          <p:cNvPr id="12" name="图片 8" descr="343435383038363b343532323339303bbacfcdacc7a9caf0"/>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7369910" y="2510573"/>
            <a:ext cx="287999" cy="287999"/>
          </a:xfrm>
          <a:prstGeom prst="rect">
            <a:avLst/>
          </a:prstGeom>
        </p:spPr>
      </p:pic>
      <p:cxnSp>
        <p:nvCxnSpPr>
          <p:cNvPr id="13" name="直接连接符 12"/>
          <p:cNvCxnSpPr/>
          <p:nvPr>
            <p:custDataLst>
              <p:tags r:id="rId14"/>
            </p:custDataLst>
          </p:nvPr>
        </p:nvCxnSpPr>
        <p:spPr>
          <a:xfrm flipV="1">
            <a:off x="6804762" y="4715287"/>
            <a:ext cx="875976" cy="2"/>
          </a:xfrm>
          <a:prstGeom prst="line">
            <a:avLst/>
          </a:prstGeom>
          <a:ln>
            <a:solidFill>
              <a:schemeClr val="tx1">
                <a:lumMod val="15000"/>
                <a:lumOff val="85000"/>
              </a:schemeClr>
            </a:solidFill>
          </a:ln>
        </p:spPr>
        <p:style>
          <a:lnRef idx="1">
            <a:schemeClr val="accent1"/>
          </a:lnRef>
          <a:fillRef idx="0">
            <a:schemeClr val="accent1"/>
          </a:fillRef>
          <a:effectRef idx="0">
            <a:schemeClr val="accent1"/>
          </a:effectRef>
          <a:fontRef idx="minor">
            <a:schemeClr val="tx1"/>
          </a:fontRef>
        </p:style>
      </p:cxnSp>
      <p:sp>
        <p:nvSpPr>
          <p:cNvPr id="14" name="矩形 13"/>
          <p:cNvSpPr/>
          <p:nvPr>
            <p:custDataLst>
              <p:tags r:id="rId15"/>
            </p:custDataLst>
          </p:nvPr>
        </p:nvSpPr>
        <p:spPr>
          <a:xfrm>
            <a:off x="7835999" y="2413419"/>
            <a:ext cx="3277229" cy="9250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t"/>
          <a:p>
            <a:pPr>
              <a:lnSpc>
                <a:spcPct val="150000"/>
              </a:lnSpc>
            </a:pPr>
            <a:r>
              <a:rPr lang="zh-CN" altLang="en-US" sz="1400" b="1" kern="0" dirty="0">
                <a:solidFill>
                  <a:schemeClr val="tx1">
                    <a:lumMod val="85000"/>
                    <a:lumOff val="15000"/>
                  </a:schemeClr>
                </a:solidFill>
                <a:latin typeface="+中文正文" charset="0"/>
                <a:sym typeface="+mn-ea"/>
              </a:rPr>
              <a:t>问卷调查：</a:t>
            </a:r>
            <a:r>
              <a:rPr lang="zh-CN" altLang="en-US" sz="1400" kern="0" dirty="0">
                <a:solidFill>
                  <a:schemeClr val="tx1">
                    <a:lumMod val="85000"/>
                    <a:lumOff val="15000"/>
                  </a:schemeClr>
                </a:solidFill>
                <a:latin typeface="+中文正文" charset="0"/>
                <a:sym typeface="+mn-ea"/>
              </a:rPr>
              <a:t>设计问卷，通过线上方式发放给不同年龄段、不同地域的家庭，收集他们对太阳能应用的看法和使用情况。</a:t>
            </a:r>
            <a:endParaRPr lang="zh-CN" altLang="en-US" sz="1400" kern="0" dirty="0">
              <a:solidFill>
                <a:schemeClr val="tx1">
                  <a:lumMod val="85000"/>
                  <a:lumOff val="15000"/>
                </a:schemeClr>
              </a:solidFill>
              <a:latin typeface="+中文正文" charset="0"/>
              <a:sym typeface="+mn-ea"/>
            </a:endParaRPr>
          </a:p>
        </p:txBody>
      </p:sp>
      <p:sp>
        <p:nvSpPr>
          <p:cNvPr id="15" name="矩形 14"/>
          <p:cNvSpPr/>
          <p:nvPr>
            <p:custDataLst>
              <p:tags r:id="rId16"/>
            </p:custDataLst>
          </p:nvPr>
        </p:nvSpPr>
        <p:spPr>
          <a:xfrm>
            <a:off x="7835999" y="4252373"/>
            <a:ext cx="3277229" cy="9250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t"/>
          <a:p>
            <a:pPr>
              <a:lnSpc>
                <a:spcPct val="150000"/>
              </a:lnSpc>
            </a:pPr>
            <a:r>
              <a:rPr lang="zh-CN" altLang="en-US" sz="1400" b="1" kern="0" dirty="0">
                <a:solidFill>
                  <a:schemeClr val="tx1">
                    <a:lumMod val="85000"/>
                    <a:lumOff val="15000"/>
                  </a:schemeClr>
                </a:solidFill>
                <a:latin typeface="+中文正文" charset="0"/>
                <a:sym typeface="+mn-ea"/>
              </a:rPr>
              <a:t>数据分析</a:t>
            </a:r>
            <a:r>
              <a:rPr lang="zh-CN" altLang="en-US" sz="1400" kern="0" dirty="0">
                <a:solidFill>
                  <a:schemeClr val="tx1">
                    <a:lumMod val="85000"/>
                    <a:lumOff val="15000"/>
                  </a:schemeClr>
                </a:solidFill>
                <a:latin typeface="+中文正文" charset="0"/>
                <a:sym typeface="+mn-ea"/>
              </a:rPr>
              <a:t>：对问卷调查数据和文献研究数据进行统计分析，形成结论。</a:t>
            </a:r>
            <a:endParaRPr lang="zh-CN" altLang="en-US" sz="1400" kern="0" dirty="0">
              <a:solidFill>
                <a:schemeClr val="tx1">
                  <a:lumMod val="85000"/>
                  <a:lumOff val="15000"/>
                </a:schemeClr>
              </a:solidFill>
              <a:latin typeface="+中文正文" charset="0"/>
              <a:sym typeface="+mn-ea"/>
            </a:endParaRPr>
          </a:p>
        </p:txBody>
      </p:sp>
      <p:pic>
        <p:nvPicPr>
          <p:cNvPr id="16" name="图片 29" descr="333639373138363b343435303832353bd7cabdf0b7e7cfd5"/>
          <p:cNvPicPr>
            <a:picLocks noChangeAspect="1"/>
          </p:cNvPicPr>
          <p:nvPr>
            <p:custDataLst>
              <p:tags r:id="rId17"/>
            </p:custDataLst>
          </p:nvPr>
        </p:nvPicPr>
        <p:blipFill>
          <a:blip r:embed="rId18">
            <a:extLst>
              <a:ext uri="{96DAC541-7B7A-43D3-8B79-37D633B846F1}">
                <asvg:svgBlip xmlns:asvg="http://schemas.microsoft.com/office/drawing/2016/SVG/main" r:embed="rId19"/>
              </a:ext>
            </a:extLst>
          </a:blip>
          <a:stretch>
            <a:fillRect/>
          </a:stretch>
        </p:blipFill>
        <p:spPr>
          <a:xfrm>
            <a:off x="4822933" y="3409096"/>
            <a:ext cx="287999" cy="287999"/>
          </a:xfrm>
          <a:prstGeom prst="rect">
            <a:avLst/>
          </a:prstGeom>
        </p:spPr>
      </p:pic>
      <p:sp>
        <p:nvSpPr>
          <p:cNvPr id="17" name="矩形 16"/>
          <p:cNvSpPr/>
          <p:nvPr>
            <p:custDataLst>
              <p:tags r:id="rId20"/>
            </p:custDataLst>
          </p:nvPr>
        </p:nvSpPr>
        <p:spPr>
          <a:xfrm>
            <a:off x="1317744" y="3319561"/>
            <a:ext cx="3277229" cy="92509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t"/>
          <a:p>
            <a:pPr algn="r">
              <a:lnSpc>
                <a:spcPct val="150000"/>
              </a:lnSpc>
            </a:pPr>
            <a:r>
              <a:rPr lang="zh-CN" altLang="en-US" sz="1400" b="1" kern="0" dirty="0">
                <a:solidFill>
                  <a:schemeClr val="tx1">
                    <a:lumMod val="85000"/>
                    <a:lumOff val="15000"/>
                  </a:schemeClr>
                </a:solidFill>
                <a:latin typeface="+中文正文" charset="0"/>
                <a:sym typeface="+mn-ea"/>
              </a:rPr>
              <a:t>文献研究：</a:t>
            </a:r>
            <a:r>
              <a:rPr lang="zh-CN" altLang="en-US" sz="1400" kern="0" dirty="0">
                <a:solidFill>
                  <a:schemeClr val="tx1">
                    <a:lumMod val="85000"/>
                    <a:lumOff val="15000"/>
                  </a:schemeClr>
                </a:solidFill>
                <a:latin typeface="+中文正文" charset="0"/>
                <a:sym typeface="+mn-ea"/>
              </a:rPr>
              <a:t>查阅相关文献，了解太阳能在家庭中的应用历史、技术原理、政策支持等。</a:t>
            </a:r>
            <a:endParaRPr lang="zh-CN" altLang="en-US" sz="1400" kern="0" dirty="0">
              <a:solidFill>
                <a:schemeClr val="tx1">
                  <a:lumMod val="85000"/>
                  <a:lumOff val="15000"/>
                </a:schemeClr>
              </a:solidFill>
              <a:latin typeface="+中文正文" charset="0"/>
              <a:sym typeface="+mn-ea"/>
            </a:endParaRPr>
          </a:p>
        </p:txBody>
      </p:sp>
      <p:pic>
        <p:nvPicPr>
          <p:cNvPr id="18" name="图片 30" descr="333639373138363b343435303830383bb1a8d5cbcab1bce4"/>
          <p:cNvPicPr>
            <a:picLocks noChangeAspect="1"/>
          </p:cNvPicPr>
          <p:nvPr>
            <p:custDataLst>
              <p:tags r:id="rId21"/>
            </p:custDataLst>
          </p:nvPr>
        </p:nvPicPr>
        <p:blipFill>
          <a:blip r:embed="rId22">
            <a:extLst>
              <a:ext uri="{96DAC541-7B7A-43D3-8B79-37D633B846F1}">
                <asvg:svgBlip xmlns:asvg="http://schemas.microsoft.com/office/drawing/2016/SVG/main" r:embed="rId23"/>
              </a:ext>
            </a:extLst>
          </a:blip>
          <a:stretch>
            <a:fillRect/>
          </a:stretch>
        </p:blipFill>
        <p:spPr>
          <a:xfrm>
            <a:off x="7324191" y="4360958"/>
            <a:ext cx="287999" cy="287999"/>
          </a:xfrm>
          <a:prstGeom prst="rect">
            <a:avLst/>
          </a:prstGeom>
        </p:spPr>
      </p:pic>
    </p:spTree>
    <p:custDataLst>
      <p:tags r:id="rId24"/>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标题 18"/>
          <p:cNvSpPr>
            <a:spLocks noGrp="1"/>
          </p:cNvSpPr>
          <p:nvPr>
            <p:ph type="title"/>
            <p:custDataLst>
              <p:tags r:id="rId1"/>
            </p:custDataLst>
          </p:nvPr>
        </p:nvSpPr>
        <p:spPr>
          <a:xfrm>
            <a:off x="608400" y="608400"/>
            <a:ext cx="10969200" cy="705600"/>
          </a:xfrm>
        </p:spPr>
        <p:txBody>
          <a:bodyPr/>
          <a:lstStyle/>
          <a:p>
            <a:r>
              <a:rPr lang="zh-CN" altLang="en-US"/>
              <a:t>六、调查报告和分析</a:t>
            </a:r>
            <a:endParaRPr lang="zh-CN" altLang="en-US"/>
          </a:p>
        </p:txBody>
      </p:sp>
      <p:sp>
        <p:nvSpPr>
          <p:cNvPr id="21" name="圆角矩形 20"/>
          <p:cNvSpPr/>
          <p:nvPr>
            <p:custDataLst>
              <p:tags r:id="rId2"/>
            </p:custDataLst>
          </p:nvPr>
        </p:nvSpPr>
        <p:spPr>
          <a:xfrm>
            <a:off x="6810794" y="1665605"/>
            <a:ext cx="4073484" cy="4354830"/>
          </a:xfrm>
          <a:prstGeom prst="roundRect">
            <a:avLst>
              <a:gd name="adj" fmla="val 13095"/>
            </a:avLst>
          </a:prstGeom>
          <a:solidFill>
            <a:srgbClr val="FFFFFF"/>
          </a:solidFill>
          <a:ln>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rgbClr val="FFFFFF"/>
              </a:solidFill>
            </a:endParaRPr>
          </a:p>
        </p:txBody>
      </p:sp>
      <p:cxnSp>
        <p:nvCxnSpPr>
          <p:cNvPr id="34" name="直接连接符 33"/>
          <p:cNvCxnSpPr/>
          <p:nvPr>
            <p:custDataLst>
              <p:tags r:id="rId3"/>
            </p:custDataLst>
          </p:nvPr>
        </p:nvCxnSpPr>
        <p:spPr>
          <a:xfrm>
            <a:off x="8657008" y="5639379"/>
            <a:ext cx="381691" cy="0"/>
          </a:xfrm>
          <a:prstGeom prst="line">
            <a:avLst/>
          </a:prstGeom>
          <a:ln w="44450" cap="rnd"/>
        </p:spPr>
        <p:style>
          <a:lnRef idx="2">
            <a:schemeClr val="accent1"/>
          </a:lnRef>
          <a:fillRef idx="0">
            <a:srgbClr val="FFFFFF"/>
          </a:fillRef>
          <a:effectRef idx="0">
            <a:srgbClr val="FFFFFF"/>
          </a:effectRef>
          <a:fontRef idx="minor">
            <a:schemeClr val="tx1"/>
          </a:fontRef>
        </p:style>
      </p:cxnSp>
      <p:sp>
        <p:nvSpPr>
          <p:cNvPr id="3" name="圆角矩形 2"/>
          <p:cNvSpPr/>
          <p:nvPr>
            <p:custDataLst>
              <p:tags r:id="rId4"/>
            </p:custDataLst>
          </p:nvPr>
        </p:nvSpPr>
        <p:spPr>
          <a:xfrm>
            <a:off x="1346457" y="1664969"/>
            <a:ext cx="4073484" cy="4356100"/>
          </a:xfrm>
          <a:prstGeom prst="roundRect">
            <a:avLst>
              <a:gd name="adj" fmla="val 13095"/>
            </a:avLst>
          </a:prstGeom>
          <a:solidFill>
            <a:srgbClr val="FFFFFF"/>
          </a:solidFill>
          <a:ln>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solidFill>
                <a:srgbClr val="FFFFFF"/>
              </a:solidFill>
            </a:endParaRPr>
          </a:p>
        </p:txBody>
      </p:sp>
      <p:cxnSp>
        <p:nvCxnSpPr>
          <p:cNvPr id="29" name="直接连接符 28"/>
          <p:cNvCxnSpPr/>
          <p:nvPr>
            <p:custDataLst>
              <p:tags r:id="rId5"/>
            </p:custDataLst>
          </p:nvPr>
        </p:nvCxnSpPr>
        <p:spPr>
          <a:xfrm>
            <a:off x="3192671" y="5639379"/>
            <a:ext cx="381691" cy="0"/>
          </a:xfrm>
          <a:prstGeom prst="line">
            <a:avLst/>
          </a:prstGeom>
          <a:ln w="44450" cap="rnd"/>
        </p:spPr>
        <p:style>
          <a:lnRef idx="2">
            <a:schemeClr val="accent1"/>
          </a:lnRef>
          <a:fillRef idx="0">
            <a:srgbClr val="FFFFFF"/>
          </a:fillRef>
          <a:effectRef idx="0">
            <a:srgbClr val="FFFFFF"/>
          </a:effectRef>
          <a:fontRef idx="minor">
            <a:schemeClr val="tx1"/>
          </a:fontRef>
        </p:style>
      </p:cxnSp>
      <p:sp>
        <p:nvSpPr>
          <p:cNvPr id="33" name="椭圆 32"/>
          <p:cNvSpPr/>
          <p:nvPr>
            <p:custDataLst>
              <p:tags r:id="rId6"/>
            </p:custDataLst>
          </p:nvPr>
        </p:nvSpPr>
        <p:spPr>
          <a:xfrm>
            <a:off x="8510937" y="2011730"/>
            <a:ext cx="673198" cy="673198"/>
          </a:xfrm>
          <a:prstGeom prst="ellipse">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4" name="图片 3" descr="343439383331313b343532303031393bd2b5bca8b9dcc0ed"/>
          <p:cNvPicPr>
            <a:picLocks noChangeAspect="1"/>
          </p:cNvPicPr>
          <p:nvPr>
            <p:custDataLst>
              <p:tags r:id="rId7"/>
            </p:custDataLst>
          </p:nvPr>
        </p:nvPicPr>
        <p:blipFill>
          <a:blip r:embed="rId8">
            <a:extLst>
              <a:ext uri="{96DAC541-7B7A-43D3-8B79-37D633B846F1}">
                <asvg:svgBlip xmlns:asvg="http://schemas.microsoft.com/office/drawing/2016/SVG/main" r:embed="rId9"/>
              </a:ext>
            </a:extLst>
          </a:blip>
          <a:stretch>
            <a:fillRect/>
          </a:stretch>
        </p:blipFill>
        <p:spPr>
          <a:xfrm>
            <a:off x="8708451" y="2219405"/>
            <a:ext cx="277240" cy="277240"/>
          </a:xfrm>
          <a:prstGeom prst="rect">
            <a:avLst/>
          </a:prstGeom>
        </p:spPr>
      </p:pic>
      <p:sp>
        <p:nvSpPr>
          <p:cNvPr id="28" name="椭圆 27"/>
          <p:cNvSpPr/>
          <p:nvPr>
            <p:custDataLst>
              <p:tags r:id="rId10"/>
            </p:custDataLst>
          </p:nvPr>
        </p:nvSpPr>
        <p:spPr>
          <a:xfrm>
            <a:off x="3046600" y="2011730"/>
            <a:ext cx="673198" cy="673198"/>
          </a:xfrm>
          <a:prstGeom prst="ellipse">
            <a:avLst/>
          </a:prstGeom>
          <a:noFill/>
          <a:ln w="25400">
            <a:solidFill>
              <a:schemeClr val="accent1"/>
            </a:solid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pic>
        <p:nvPicPr>
          <p:cNvPr id="5" name="图片 4" descr="343439383331313b343532303032303bb8f6c8cbd0c5cfa2"/>
          <p:cNvPicPr>
            <a:picLocks noChangeAspect="1"/>
          </p:cNvPicPr>
          <p:nvPr>
            <p:custDataLst>
              <p:tags r:id="rId11"/>
            </p:custDataLst>
          </p:nvPr>
        </p:nvPicPr>
        <p:blipFill>
          <a:blip r:embed="rId12">
            <a:extLst>
              <a:ext uri="{96DAC541-7B7A-43D3-8B79-37D633B846F1}">
                <asvg:svgBlip xmlns:asvg="http://schemas.microsoft.com/office/drawing/2016/SVG/main" r:embed="rId13"/>
              </a:ext>
            </a:extLst>
          </a:blip>
          <a:stretch>
            <a:fillRect/>
          </a:stretch>
        </p:blipFill>
        <p:spPr>
          <a:xfrm>
            <a:off x="3244114" y="2209244"/>
            <a:ext cx="278171" cy="278171"/>
          </a:xfrm>
          <a:prstGeom prst="rect">
            <a:avLst/>
          </a:prstGeom>
        </p:spPr>
      </p:pic>
      <p:sp>
        <p:nvSpPr>
          <p:cNvPr id="6" name="矩形 5"/>
          <p:cNvSpPr/>
          <p:nvPr>
            <p:custDataLst>
              <p:tags r:id="rId14"/>
            </p:custDataLst>
          </p:nvPr>
        </p:nvSpPr>
        <p:spPr>
          <a:xfrm>
            <a:off x="1803089" y="2816392"/>
            <a:ext cx="3160856" cy="2600069"/>
          </a:xfrm>
          <a:prstGeom prst="rect">
            <a:avLst/>
          </a:prstGeom>
        </p:spPr>
        <p:txBody>
          <a:bodyPr wrap="square" lIns="0" tIns="0" rIns="0" bIns="0">
            <a:noAutofit/>
          </a:bodyPr>
          <a:p>
            <a:pPr algn="just">
              <a:lnSpc>
                <a:spcPct val="130000"/>
              </a:lnSpc>
              <a:spcBef>
                <a:spcPct val="0"/>
              </a:spcBef>
              <a:spcAft>
                <a:spcPct val="0"/>
              </a:spcAft>
            </a:pPr>
            <a:r>
              <a:rPr lang="zh-CN" altLang="en-US" sz="1400" dirty="0">
                <a:ln>
                  <a:noFill/>
                  <a:prstDash val="sysDot"/>
                </a:ln>
                <a:solidFill>
                  <a:srgbClr val="262626"/>
                </a:solidFill>
                <a:latin typeface="+mn-ea"/>
                <a:cs typeface="+mn-ea"/>
              </a:rPr>
              <a:t>在当今全球能源结构转型的大背景下，太阳能作为最具潜力的可再生能源之一，其在家庭中的应用正逐渐成为社会各界关注的焦点。本部分将基于问卷调查的数据、文献研究以及数据分析，全面剖析太阳能在家庭中的应用现状，评估其效能与接受度，并展望其未来发展路径。</a:t>
            </a:r>
            <a:endParaRPr lang="zh-CN" altLang="en-US" sz="1400" dirty="0">
              <a:ln>
                <a:noFill/>
                <a:prstDash val="sysDot"/>
              </a:ln>
              <a:solidFill>
                <a:srgbClr val="262626"/>
              </a:solidFill>
              <a:latin typeface="+mn-ea"/>
              <a:cs typeface="+mn-ea"/>
            </a:endParaRPr>
          </a:p>
        </p:txBody>
      </p:sp>
      <p:sp>
        <p:nvSpPr>
          <p:cNvPr id="23" name="矩形 22"/>
          <p:cNvSpPr/>
          <p:nvPr>
            <p:custDataLst>
              <p:tags r:id="rId15"/>
            </p:custDataLst>
          </p:nvPr>
        </p:nvSpPr>
        <p:spPr>
          <a:xfrm>
            <a:off x="7267426" y="2816392"/>
            <a:ext cx="3160856" cy="2600069"/>
          </a:xfrm>
          <a:prstGeom prst="rect">
            <a:avLst/>
          </a:prstGeom>
        </p:spPr>
        <p:txBody>
          <a:bodyPr wrap="square" lIns="0" tIns="0" rIns="0" bIns="0">
            <a:noAutofit/>
          </a:bodyPr>
          <a:p>
            <a:pPr algn="just">
              <a:lnSpc>
                <a:spcPct val="130000"/>
              </a:lnSpc>
              <a:spcBef>
                <a:spcPct val="0"/>
              </a:spcBef>
              <a:spcAft>
                <a:spcPct val="0"/>
              </a:spcAft>
            </a:pPr>
            <a:r>
              <a:rPr lang="zh-CN" altLang="en-US" sz="1400" dirty="0">
                <a:ln>
                  <a:noFill/>
                  <a:prstDash val="sysDot"/>
                </a:ln>
                <a:solidFill>
                  <a:srgbClr val="262626"/>
                </a:solidFill>
                <a:latin typeface="+mn-ea"/>
                <a:cs typeface="+mn-ea"/>
              </a:rPr>
              <a:t>本次问卷调查覆盖了不同地域、经济背景及年龄层的家庭，共收集到103份有效样本，为我提供了宝贵的家庭太阳能应用一手数据。</a:t>
            </a:r>
            <a:endParaRPr lang="zh-CN" altLang="en-US" sz="1400" dirty="0">
              <a:ln>
                <a:noFill/>
                <a:prstDash val="sysDot"/>
              </a:ln>
              <a:solidFill>
                <a:srgbClr val="262626"/>
              </a:solidFill>
              <a:latin typeface="+mn-ea"/>
              <a:cs typeface="+mn-ea"/>
            </a:endParaRPr>
          </a:p>
        </p:txBody>
      </p:sp>
    </p:spTree>
    <p:custDataLst>
      <p:tags r:id="rId16"/>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1"/>
            </p:custDataLst>
          </p:nvPr>
        </p:nvSpPr>
        <p:spPr>
          <a:xfrm>
            <a:off x="3466465" y="647065"/>
            <a:ext cx="5023485" cy="971550"/>
          </a:xfrm>
        </p:spPr>
        <p:txBody>
          <a:bodyPr lIns="0" tIns="0" rIns="0" bIns="0" anchor="b">
            <a:noAutofit/>
          </a:bodyPr>
          <a:lstStyle/>
          <a:p>
            <a:pPr algn="l"/>
            <a:r>
              <a:rPr lang="zh-CN" altLang="en-US" dirty="0"/>
              <a:t>普及率与分布</a:t>
            </a:r>
            <a:endParaRPr lang="zh-CN" altLang="en-US" dirty="0"/>
          </a:p>
        </p:txBody>
      </p:sp>
      <p:sp>
        <p:nvSpPr>
          <p:cNvPr id="2" name="矩形 1"/>
          <p:cNvSpPr/>
          <p:nvPr>
            <p:custDataLst>
              <p:tags r:id="rId2"/>
            </p:custDataLst>
          </p:nvPr>
        </p:nvSpPr>
        <p:spPr>
          <a:xfrm>
            <a:off x="6344057" y="2368909"/>
            <a:ext cx="5040456" cy="3048552"/>
          </a:xfrm>
          <a:prstGeom prst="rect">
            <a:avLst/>
          </a:prstGeom>
          <a:ln>
            <a:noFill/>
            <a:prstDash val="sysDash"/>
          </a:ln>
        </p:spPr>
        <p:txBody>
          <a:bodyPr vert="horz" lIns="0" tIns="0" rIns="0" bIns="0" rtlCol="0" anchor="ctr" anchorCtr="0">
            <a:noAutofit/>
          </a:bodyPr>
          <a:p>
            <a:pPr>
              <a:lnSpc>
                <a:spcPct val="150000"/>
              </a:lnSpc>
              <a:spcBef>
                <a:spcPct val="0"/>
              </a:spcBef>
              <a:spcAft>
                <a:spcPct val="0"/>
              </a:spcAft>
            </a:pPr>
            <a:r>
              <a:rPr lang="en-US" altLang="zh-CN" dirty="0">
                <a:solidFill>
                  <a:schemeClr val="tx1">
                    <a:lumMod val="85000"/>
                    <a:lumOff val="15000"/>
                  </a:schemeClr>
                </a:solidFill>
                <a:latin typeface="+mn-ea"/>
                <a:cs typeface="+mn-ea"/>
              </a:rPr>
              <a:t>     </a:t>
            </a:r>
            <a:r>
              <a:rPr lang="zh-CN" altLang="en-US" sz="2400" dirty="0">
                <a:solidFill>
                  <a:schemeClr val="tx1">
                    <a:lumMod val="85000"/>
                    <a:lumOff val="15000"/>
                  </a:schemeClr>
                </a:solidFill>
                <a:latin typeface="+mn-ea"/>
                <a:cs typeface="+mn-ea"/>
              </a:rPr>
              <a:t>太阳能热水器：约56%的受访家庭已安装太阳能热水器，其中，农村家庭安装率略高于城市，但差距不大，显示出太阳能热水器在城乡家庭中的普及程度相对较高。</a:t>
            </a:r>
            <a:endParaRPr lang="zh-CN" altLang="en-US" sz="2400" dirty="0">
              <a:solidFill>
                <a:schemeClr val="tx1">
                  <a:lumMod val="85000"/>
                  <a:lumOff val="15000"/>
                </a:schemeClr>
              </a:solidFill>
              <a:latin typeface="+mn-ea"/>
              <a:cs typeface="+mn-ea"/>
            </a:endParaRPr>
          </a:p>
        </p:txBody>
      </p:sp>
      <p:pic>
        <p:nvPicPr>
          <p:cNvPr id="3" name="图片 3"/>
          <p:cNvPicPr>
            <a:picLocks noChangeAspect="1"/>
          </p:cNvPicPr>
          <p:nvPr/>
        </p:nvPicPr>
        <p:blipFill>
          <a:blip r:embed="rId3"/>
          <a:stretch>
            <a:fillRect/>
          </a:stretch>
        </p:blipFill>
        <p:spPr>
          <a:xfrm>
            <a:off x="658495" y="2303780"/>
            <a:ext cx="5369560" cy="1553210"/>
          </a:xfrm>
          <a:prstGeom prst="rect">
            <a:avLst/>
          </a:prstGeom>
          <a:noFill/>
          <a:ln w="9525">
            <a:noFill/>
          </a:ln>
        </p:spPr>
      </p:pic>
      <p:pic>
        <p:nvPicPr>
          <p:cNvPr id="5" name="图片 -2147482621"/>
          <p:cNvPicPr>
            <a:picLocks noChangeAspect="1"/>
          </p:cNvPicPr>
          <p:nvPr/>
        </p:nvPicPr>
        <p:blipFill>
          <a:blip r:embed="rId4"/>
          <a:stretch>
            <a:fillRect/>
          </a:stretch>
        </p:blipFill>
        <p:spPr>
          <a:xfrm>
            <a:off x="658495" y="4137660"/>
            <a:ext cx="5393690" cy="1279525"/>
          </a:xfrm>
          <a:prstGeom prst="rect">
            <a:avLst/>
          </a:prstGeom>
          <a:noFill/>
          <a:ln w="9525">
            <a:noFill/>
          </a:ln>
        </p:spPr>
      </p:pic>
    </p:spTree>
    <p:custDataLst>
      <p:tags r:id="rId5"/>
    </p:custDataLst>
  </p:cSld>
  <p:clrMapOvr>
    <a:masterClrMapping/>
  </p:clrMapOvr>
</p:sld>
</file>

<file path=ppt/tags/tag1.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diagram20233245_1*a*1"/>
  <p:tag name="KSO_WM_TEMPLATE_CATEGORY" val="diagram"/>
  <p:tag name="KSO_WM_TEMPLATE_INDEX" val="20233245"/>
  <p:tag name="KSO_WM_UNIT_LAYERLEVEL" val="1"/>
  <p:tag name="KSO_WM_TAG_VERSION" val="3.0"/>
  <p:tag name="KSO_WM_BEAUTIFY_FLAG" val="#wm#"/>
  <p:tag name="KSO_WM_DIAGRAM_GROUP_CODE" val="n1-1"/>
  <p:tag name="KSO_WM_UNIT_VALUE" val="29"/>
  <p:tag name="KSO_WM_UNIT_PRESET_TEXT" val="单击此处添加标题内容"/>
  <p:tag name="KSO_WM_UNIT_TEXT_TYPE" val="1"/>
  <p:tag name="KSO_WM_UNIT_TEXT_FILL_FORE_SCHEMECOLOR_INDEX" val="13"/>
  <p:tag name="KSO_WM_UNIT_TEXT_FILL_TYPE" val="1"/>
  <p:tag name="KSO_WM_UNIT_USESOURCEFORMAT_APPLY"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x"/>
  <p:tag name="KSO_WM_UNIT_INDEX" val="1_1_1"/>
  <p:tag name="KSO_WM_UNIT_ID" val="diagram20233245_1*n_h_x*1_1_1"/>
  <p:tag name="KSO_WM_TEMPLATE_CATEGORY" val="diagram"/>
  <p:tag name="KSO_WM_TEMPLATE_INDEX" val="20233245"/>
  <p:tag name="KSO_WM_UNIT_LAYERLEVEL" val="1_1_1"/>
  <p:tag name="KSO_WM_TAG_VERSION" val="3.0"/>
  <p:tag name="KSO_WM_BEAUTIFY_FLAG" val="#wm#"/>
  <p:tag name="KSO_WM_DIAGRAM_VERSION" val="3"/>
  <p:tag name="KSO_WM_DIAGRAM_COLOR_TRICK" val="1"/>
  <p:tag name="KSO_WM_DIAGRAM_COLOR_TEXT_CAN_REMOVE" val="n"/>
  <p:tag name="KSO_WM_UNIT_VALUE" val="190*205"/>
  <p:tag name="KSO_WM_DIAGRAM_MAX_ITEMCNT" val="5"/>
  <p:tag name="KSO_WM_DIAGRAM_MIN_ITEMCNT" val="5"/>
  <p:tag name="KSO_WM_DIAGRAM_VIRTUALLY_FRAME" val="{&quot;height&quot;:359.05,&quot;left&quot;:56.12496062992126,&quot;top&quot;:128.45,&quot;width&quot;:807.8499212598426}"/>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UNIT_FILL_TYPE" val="1"/>
  <p:tag name="KSO_WM_UNIT_USESOURCEFORMAT_APPLY" val="1"/>
</p:tagLst>
</file>

<file path=ppt/tags/tag100.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3247_1*l_h_i*1_2_2"/>
  <p:tag name="KSO_WM_TEMPLATE_CATEGORY" val="diagram"/>
  <p:tag name="KSO_WM_TEMPLATE_INDEX" val="20233247"/>
  <p:tag name="KSO_WM_UNIT_LAYERLEVEL" val="1_1_1"/>
  <p:tag name="KSO_WM_TAG_VERSION" val="3.0"/>
  <p:tag name="KSO_WM_DIAGRAM_MAX_ITEMCNT" val="4"/>
  <p:tag name="KSO_WM_DIAGRAM_MIN_ITEMCNT" val="2"/>
  <p:tag name="KSO_WM_DIAGRAM_VIRTUALLY_FRAME" val="{&quot;height&quot;:342.95001220703125,&quot;width&quot;:84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TEXT_FILL_FORE_SCHEMECOLOR_INDEX" val="2"/>
  <p:tag name="KSO_WM_UNIT_TEXT_FILL_TYPE" val="1"/>
  <p:tag name="KSO_WM_UNIT_USESOURCEFORMAT_APPLY" val="1"/>
</p:tagLst>
</file>

<file path=ppt/tags/tag101.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VALUE" val="72*77"/>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3247_1*l_h_x*1_2_1"/>
  <p:tag name="KSO_WM_TEMPLATE_CATEGORY" val="diagram"/>
  <p:tag name="KSO_WM_TEMPLATE_INDEX" val="20233247"/>
  <p:tag name="KSO_WM_UNIT_LAYERLEVEL" val="1_1_1"/>
  <p:tag name="KSO_WM_TAG_VERSION" val="3.0"/>
  <p:tag name="KSO_WM_DIAGRAM_MAX_ITEMCNT" val="4"/>
  <p:tag name="KSO_WM_DIAGRAM_MIN_ITEMCNT" val="2"/>
  <p:tag name="KSO_WM_DIAGRAM_VIRTUALLY_FRAME" val="{&quot;height&quot;:342.95001220703125,&quot;width&quot;:846.2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UNIT_FILL_TYPE" val="1"/>
  <p:tag name="KSO_WM_UNIT_USESOURCEFORMAT_APPLY" val="1"/>
</p:tagLst>
</file>

<file path=ppt/tags/tag102.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3247_1*l_h_i*1_1_2"/>
  <p:tag name="KSO_WM_TEMPLATE_CATEGORY" val="diagram"/>
  <p:tag name="KSO_WM_TEMPLATE_INDEX" val="20233247"/>
  <p:tag name="KSO_WM_UNIT_LAYERLEVEL" val="1_1_1"/>
  <p:tag name="KSO_WM_TAG_VERSION" val="3.0"/>
  <p:tag name="KSO_WM_DIAGRAM_MAX_ITEMCNT" val="4"/>
  <p:tag name="KSO_WM_DIAGRAM_MIN_ITEMCNT" val="2"/>
  <p:tag name="KSO_WM_DIAGRAM_VIRTUALLY_FRAME" val="{&quot;height&quot;:342.95001220703125,&quot;width&quot;:84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TEXT_FILL_FORE_SCHEMECOLOR_INDEX" val="2"/>
  <p:tag name="KSO_WM_UNIT_TEXT_FILL_TYPE" val="1"/>
  <p:tag name="KSO_WM_UNIT_USESOURCEFORMAT_APPLY" val="1"/>
</p:tagLst>
</file>

<file path=ppt/tags/tag103.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VALUE" val="77*77"/>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3247_1*l_h_x*1_1_1"/>
  <p:tag name="KSO_WM_TEMPLATE_CATEGORY" val="diagram"/>
  <p:tag name="KSO_WM_TEMPLATE_INDEX" val="20233247"/>
  <p:tag name="KSO_WM_UNIT_LAYERLEVEL" val="1_1_1"/>
  <p:tag name="KSO_WM_TAG_VERSION" val="3.0"/>
  <p:tag name="KSO_WM_DIAGRAM_MAX_ITEMCNT" val="4"/>
  <p:tag name="KSO_WM_DIAGRAM_MIN_ITEMCNT" val="2"/>
  <p:tag name="KSO_WM_DIAGRAM_VIRTUALLY_FRAME" val="{&quot;height&quot;:342.95001220703125,&quot;width&quot;:846.2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UNIT_FILL_TYPE" val="1"/>
  <p:tag name="KSO_WM_UNIT_USESOURCEFORMAT_APPLY" val="1"/>
</p:tagLst>
</file>

<file path=ppt/tags/tag104.xml><?xml version="1.0" encoding="utf-8"?>
<p:tagLst xmlns:p="http://schemas.openxmlformats.org/presentationml/2006/main">
  <p:tag name="KSO_WM_BEAUTIFY_FLAG" val="#wm#"/>
  <p:tag name="KSO_WM_DIAGRAM_VIRTUALLY_FRAME" val="{&quot;height&quot;:342.95001220703125,&quot;width&quot;:846.25}"/>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247_1*l_h_f*1_1_1"/>
  <p:tag name="KSO_WM_TEMPLATE_CATEGORY" val="diagram"/>
  <p:tag name="KSO_WM_TEMPLATE_INDEX" val="20233247"/>
  <p:tag name="KSO_WM_UNIT_LAYERLEVEL" val="1_1_1"/>
  <p:tag name="KSO_WM_TAG_VERSION" val="3.0"/>
  <p:tag name="KSO_WM_UNIT_VALUE" val="153"/>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
  <p:tag name="KSO_WM_UNIT_TEXT_TYPE" val="1"/>
  <p:tag name="KSO_WM_UNIT_USESOURCEFORMAT_APPLY" val="1"/>
</p:tagLst>
</file>

<file path=ppt/tags/tag105.xml><?xml version="1.0" encoding="utf-8"?>
<p:tagLst xmlns:p="http://schemas.openxmlformats.org/presentationml/2006/main">
  <p:tag name="KSO_WM_BEAUTIFY_FLAG" val="#wm#"/>
  <p:tag name="KSO_WM_DIAGRAM_VIRTUALLY_FRAME" val="{&quot;height&quot;:342.95001220703125,&quot;width&quot;:846.25}"/>
  <p:tag name="KSO_WM_DIAGRAM_VERSION" val="3"/>
  <p:tag name="KSO_WM_DIAGRAM_COLOR_TRICK" val="1"/>
  <p:tag name="KSO_WM_DIAGRAM_COLOR_TEXT_CAN_REMOVE" val="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3247_1*l_h_f*1_2_1"/>
  <p:tag name="KSO_WM_TEMPLATE_CATEGORY" val="diagram"/>
  <p:tag name="KSO_WM_TEMPLATE_INDEX" val="20233247"/>
  <p:tag name="KSO_WM_UNIT_LAYERLEVEL" val="1_1_1"/>
  <p:tag name="KSO_WM_TAG_VERSION" val="3.0"/>
  <p:tag name="KSO_WM_DIAGRAM_MAX_ITEMCNT" val="4"/>
  <p:tag name="KSO_WM_DIAGRAM_MIN_ITEMCNT" val="2"/>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2,&quot;rgb&quot;:&quot;#262626&quot;,&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153"/>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
  <p:tag name="KSO_WM_UNIT_TEXT_TYPE" val="1"/>
  <p:tag name="KSO_WM_UNIT_USESOURCEFORMAT_APPLY" val="1"/>
</p:tagLst>
</file>

<file path=ppt/tags/tag106.xml><?xml version="1.0" encoding="utf-8"?>
<p:tagLst xmlns:p="http://schemas.openxmlformats.org/presentationml/2006/main">
  <p:tag name="KSO_WM_SLIDE_ID" val="diagram20233247_3"/>
  <p:tag name="KSO_WM_TEMPLATE_SUBCATEGORY" val="0"/>
  <p:tag name="KSO_WM_TEMPLATE_MASTER_TYPE" val="0"/>
  <p:tag name="KSO_WM_TEMPLATE_COLOR_TYPE" val="0"/>
  <p:tag name="KSO_WM_SLIDE_ITEM_CNT" val="4"/>
  <p:tag name="KSO_WM_SLIDE_INDEX" val="3"/>
  <p:tag name="KSO_WM_TAG_VERSION" val="3.0"/>
  <p:tag name="KSO_WM_BEAUTIFY_FLAG" val="#wm#"/>
  <p:tag name="KSO_WM_TEMPLATE_CATEGORY" val="diagram"/>
  <p:tag name="KSO_WM_TEMPLATE_INDEX" val="20233247"/>
  <p:tag name="KSO_WM_SLIDE_LAYOUT" val="a_l"/>
  <p:tag name="KSO_WM_SLIDE_LAYOUT_CNT" val="1_1"/>
  <p:tag name="KSO_WM_SPECIAL_SOURCE" val="bdnull"/>
  <p:tag name="KSO_WM_SLIDE_TYPE" val="text"/>
  <p:tag name="KSO_WM_SLIDE_SIZE" val="846.25*316.05"/>
  <p:tag name="KSO_WM_SLIDE_POSITION" val="58.4*144.55"/>
  <p:tag name="KSO_WM_ASSIST_SLIDE" val="1"/>
  <p:tag name="KSO_WM_SLIDE_SUBTYPE" val="diag"/>
  <p:tag name="KSO_WM_DIAGRAM_GROUP_CODE" val="l1-1"/>
  <p:tag name="KSO_WM_SLIDE_DIAGTYPE" val="l"/>
</p:tagLst>
</file>

<file path=ppt/tags/tag107.xml><?xml version="1.0" encoding="utf-8"?>
<p:tagLst xmlns:p="http://schemas.openxmlformats.org/presentationml/2006/main">
  <p:tag name="KSO_WM_UNIT_ISCONTENTSTITLE" val="0"/>
  <p:tag name="KSO_WM_UNIT_ISNUMDGMTITLE" val="0"/>
  <p:tag name="KSO_WM_UNIT_NOCLEAR" val="0"/>
  <p:tag name="KSO_WM_UNIT_VALUE" val="28"/>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3282"/>
  <p:tag name="KSO_WM_UNIT_ID" val="custom20233282_1*a*1"/>
  <p:tag name="KSO_WM_UNIT_PRESET_TEXT" val="单击此处添加标题"/>
  <p:tag name="KSO_WM_UNIT_TEXT_FILL_FORE_SCHEMECOLOR_INDEX" val="13"/>
  <p:tag name="KSO_WM_UNIT_TEXT_FILL_TYPE" val="1"/>
  <p:tag name="KSO_WM_UNIT_USESOURCEFORMAT_APPLY" val="1"/>
</p:tagLst>
</file>

<file path=ppt/tags/tag108.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281_1*l_h_f*1_1_1"/>
  <p:tag name="KSO_WM_TEMPLATE_CATEGORY" val="diagram"/>
  <p:tag name="KSO_WM_TEMPLATE_INDEX" val="20233281"/>
  <p:tag name="KSO_WM_UNIT_LAYERLEVEL" val="1_1_1"/>
  <p:tag name="KSO_WM_TAG_VERSION" val="3.0"/>
  <p:tag name="KSO_WM_BEAUTIFY_FLAG" val="#wm#"/>
  <p:tag name="KSO_WM_UNIT_TEXT_FILL_FORE_SCHEMECOLOR_INDEX_BRIGHTNESS" val="0.25"/>
  <p:tag name="KSO_WM_DIAGRAM_VERSION" val="3"/>
  <p:tag name="KSO_WM_DIAGRAM_COLOR_TRICK" val="1"/>
  <p:tag name="KSO_WM_DIAGRAM_COLOR_TEXT_CAN_REMOVE" val="n"/>
  <p:tag name="KSO_WM_DIAGRAM_GROUP_CODE" val="l1-1"/>
  <p:tag name="KSO_WM_DIAGRAM_MAX_ITEMCNT" val="1"/>
  <p:tag name="KSO_WM_DIAGRAM_MIN_ITEMCNT" val="1"/>
  <p:tag name="KSO_WM_DIAGRAM_VIRTUALLY_FRAME" val="{&quot;height&quot;:240.04346456692912,&quot;left&quot;:499.53204724409454,&quot;top&quot;:186.52826771653542,&quot;width&quot;:396.8862992125984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输入项正文，文字是思想的提炼，请尽量言简意赅的阐述观点。单击输入您的项正文，文字是您思想的提炼。单击输入项正文，文字是思想的提炼，请尽量言简意赅的阐述观点。单击输入您的项正文，文字是您思想的提炼。单击输入您的项正文，文字是思想的提炼，请尽量言简意赅的阐述观点。单击输入您的项正文，文字是您思想的提炼。"/>
  <p:tag name="KSO_WM_UNIT_USESOURCEFORMAT_APPLY" val="1"/>
</p:tagLst>
</file>

<file path=ppt/tags/tag109.xml><?xml version="1.0" encoding="utf-8"?>
<p:tagLst xmlns:p="http://schemas.openxmlformats.org/presentationml/2006/main">
  <p:tag name="KSO_WM_TEMPLATE_MASTER_TYPE" val="0"/>
  <p:tag name="KSO_WM_TEMPLATE_COLOR_TYPE" val="0"/>
  <p:tag name="KSO_WM_BEAUTIFY_FLAG" val="#wm#"/>
  <p:tag name="KSO_WM_TEMPLATE_CATEGORY" val="custom"/>
  <p:tag name="KSO_WM_SLIDE_TYPE" val="text"/>
  <p:tag name="KSO_WM_SLIDE_SUBTYPE" val="picTxt"/>
  <p:tag name="KSO_WM_SLIDE_SIZE" val="396.85*240.022"/>
  <p:tag name="KSO_WM_SLIDE_POSITION" val="499.525*186.528"/>
  <p:tag name="KSO_WM_SLIDE_LAYOUT" val="a_d_l"/>
  <p:tag name="KSO_WM_SLIDE_LAYOUT_CNT" val="1_1_1"/>
  <p:tag name="KSO_WM_SPECIAL_SOURCE" val="bdnull"/>
  <p:tag name="KSO_WM_DIAGRAM_GROUP_CODE" val="l1-1"/>
  <p:tag name="KSO_WM_SLIDE_DIAGTYPE" val="l"/>
  <p:tag name="KSO_WM_TEMPLATE_INDEX" val="20233282"/>
  <p:tag name="KSO_WM_TEMPLATE_SUBCATEGORY" val="0"/>
  <p:tag name="KSO_WM_SLIDE_INDEX" val="1"/>
  <p:tag name="KSO_WM_TAG_VERSION" val="3.0"/>
  <p:tag name="KSO_WM_SLIDE_ID" val="custom20233282_1"/>
  <p:tag name="KSO_WM_SLIDE_ITEM_CNT" val="1"/>
</p:tagLst>
</file>

<file path=ppt/tags/tag1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1_1"/>
  <p:tag name="KSO_WM_UNIT_ID" val="diagram20233245_1*n_h_h_f*1_2_1_1"/>
  <p:tag name="KSO_WM_TEMPLATE_CATEGORY" val="diagram"/>
  <p:tag name="KSO_WM_TEMPLATE_INDEX" val="20233245"/>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359.05,&quot;left&quot;:56.12496062992126,&quot;top&quot;:128.45,&quot;width&quot;:807.84992125984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智能图形项正文，文字是您思想的提炼，请尽量言简意赅的阐述观点。单击此处输入(您的)智能图形项正文。"/>
  <p:tag name="KSO_WM_UNIT_TEXT_FILL_FORE_SCHEMECOLOR_INDEX" val="1"/>
  <p:tag name="KSO_WM_UNIT_TEXT_FILL_TYPE" val="1"/>
  <p:tag name="KSO_WM_UNIT_TEXT_TYPE" val="1"/>
  <p:tag name="KSO_WM_UNIT_USESOURCEFORMAT_APPLY" val="1"/>
</p:tagLst>
</file>

<file path=ppt/tags/tag110.xml><?xml version="1.0" encoding="utf-8"?>
<p:tagLst xmlns:p="http://schemas.openxmlformats.org/presentationml/2006/main">
  <p:tag name="KSO_WM_UNIT_ISCONTENTSTITLE" val="0"/>
  <p:tag name="KSO_WM_UNIT_ISNUMDGMTITLE" val="0"/>
  <p:tag name="KSO_WM_UNIT_NOCLEAR" val="0"/>
  <p:tag name="KSO_WM_UNIT_VALUE" val="28"/>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TEMPLATE_CATEGORY" val="custom"/>
  <p:tag name="KSO_WM_UNIT_LAYERLEVEL" val="1"/>
  <p:tag name="KSO_WM_TAG_VERSION" val="3.0"/>
  <p:tag name="KSO_WM_BEAUTIFY_FLAG" val="#wm#"/>
  <p:tag name="KSO_WM_TEMPLATE_INDEX" val="20233282"/>
  <p:tag name="KSO_WM_UNIT_ID" val="custom20233282_1*a*1"/>
  <p:tag name="KSO_WM_UNIT_PRESET_TEXT" val="单击此处添加标题"/>
  <p:tag name="KSO_WM_UNIT_TEXT_FILL_FORE_SCHEMECOLOR_INDEX" val="13"/>
  <p:tag name="KSO_WM_UNIT_TEXT_FILL_TYPE" val="1"/>
  <p:tag name="KSO_WM_UNIT_USESOURCEFORMAT_APPLY" val="1"/>
</p:tagLst>
</file>

<file path=ppt/tags/tag11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3281_1*l_h_f*1_1_1"/>
  <p:tag name="KSO_WM_TEMPLATE_CATEGORY" val="diagram"/>
  <p:tag name="KSO_WM_TEMPLATE_INDEX" val="20233281"/>
  <p:tag name="KSO_WM_UNIT_LAYERLEVEL" val="1_1_1"/>
  <p:tag name="KSO_WM_TAG_VERSION" val="3.0"/>
  <p:tag name="KSO_WM_BEAUTIFY_FLAG" val="#wm#"/>
  <p:tag name="KSO_WM_UNIT_TEXT_FILL_FORE_SCHEMECOLOR_INDEX_BRIGHTNESS" val="0.25"/>
  <p:tag name="KSO_WM_DIAGRAM_VERSION" val="3"/>
  <p:tag name="KSO_WM_DIAGRAM_COLOR_TRICK" val="1"/>
  <p:tag name="KSO_WM_DIAGRAM_COLOR_TEXT_CAN_REMOVE" val="n"/>
  <p:tag name="KSO_WM_DIAGRAM_GROUP_CODE" val="l1-1"/>
  <p:tag name="KSO_WM_DIAGRAM_MAX_ITEMCNT" val="1"/>
  <p:tag name="KSO_WM_DIAGRAM_MIN_ITEMCNT" val="1"/>
  <p:tag name="KSO_WM_DIAGRAM_VIRTUALLY_FRAME" val="{&quot;height&quot;:240.04346456692912,&quot;left&quot;:499.53204724409454,&quot;top&quot;:186.52826771653542,&quot;width&quot;:396.88629921259843}"/>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1"/>
  <p:tag name="KSO_WM_UNIT_TEXT_FILL_TYPE" val="1"/>
  <p:tag name="KSO_WM_UNIT_PRESET_TEXT" val="单击输入项正文，文字是思想的提炼，请尽量言简意赅的阐述观点。单击输入您的项正文，文字是您思想的提炼。单击输入项正文，文字是思想的提炼，请尽量言简意赅的阐述观点。单击输入您的项正文，文字是您思想的提炼。单击输入您的项正文，文字是思想的提炼，请尽量言简意赅的阐述观点。单击输入您的项正文，文字是您思想的提炼。"/>
  <p:tag name="KSO_WM_UNIT_USESOURCEFORMAT_APPLY" val="1"/>
</p:tagLst>
</file>

<file path=ppt/tags/tag112.xml><?xml version="1.0" encoding="utf-8"?>
<p:tagLst xmlns:p="http://schemas.openxmlformats.org/presentationml/2006/main">
  <p:tag name="KSO_WM_TEMPLATE_MASTER_TYPE" val="0"/>
  <p:tag name="KSO_WM_TEMPLATE_COLOR_TYPE" val="0"/>
  <p:tag name="KSO_WM_BEAUTIFY_FLAG" val="#wm#"/>
  <p:tag name="KSO_WM_TEMPLATE_CATEGORY" val="custom"/>
  <p:tag name="KSO_WM_SLIDE_TYPE" val="text"/>
  <p:tag name="KSO_WM_SLIDE_SUBTYPE" val="picTxt"/>
  <p:tag name="KSO_WM_SLIDE_SIZE" val="396.85*240.022"/>
  <p:tag name="KSO_WM_SLIDE_POSITION" val="499.525*186.528"/>
  <p:tag name="KSO_WM_SLIDE_LAYOUT" val="a_d_l"/>
  <p:tag name="KSO_WM_SLIDE_LAYOUT_CNT" val="1_1_1"/>
  <p:tag name="KSO_WM_SPECIAL_SOURCE" val="bdnull"/>
  <p:tag name="KSO_WM_DIAGRAM_GROUP_CODE" val="l1-1"/>
  <p:tag name="KSO_WM_SLIDE_DIAGTYPE" val="l"/>
  <p:tag name="KSO_WM_TEMPLATE_INDEX" val="20233282"/>
  <p:tag name="KSO_WM_TEMPLATE_SUBCATEGORY" val="0"/>
  <p:tag name="KSO_WM_SLIDE_INDEX" val="1"/>
  <p:tag name="KSO_WM_TAG_VERSION" val="3.0"/>
  <p:tag name="KSO_WM_SLIDE_ID" val="custom20233282_1"/>
  <p:tag name="KSO_WM_SLIDE_ITEM_CNT" val="1"/>
</p:tagLst>
</file>

<file path=ppt/tags/tag113.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4969_1*a*1"/>
  <p:tag name="KSO_WM_TEMPLATE_CATEGORY" val="custom"/>
  <p:tag name="KSO_WM_TEMPLATE_INDEX" val="20234969"/>
  <p:tag name="KSO_WM_UNIT_LAYERLEVEL" val="1"/>
  <p:tag name="KSO_WM_TAG_VERSION" val="3.0"/>
  <p:tag name="KSO_WM_BEAUTIFY_FLAG" val="#wm#"/>
  <p:tag name="KSO_WM_UNIT_PRESET_TEXT" val="单击此处添加标题"/>
</p:tagLst>
</file>

<file path=ppt/tags/tag11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34969_1*f*1"/>
  <p:tag name="KSO_WM_TEMPLATE_CATEGORY" val="custom"/>
  <p:tag name="KSO_WM_TEMPLATE_INDEX" val="20234969"/>
  <p:tag name="KSO_WM_UNIT_LAYERLEVEL" val="1"/>
  <p:tag name="KSO_WM_TAG_VERSION" val="3.0"/>
  <p:tag name="KSO_WM_BEAUTIFY_FLAG" val="#wm#"/>
  <p:tag name="KSO_WM_UNIT_PRESET_TEXT_INDEX" val="6"/>
  <p:tag name="KSO_WM_UNIT_PRESET_TEXT_LEN" val="530"/>
  <p:tag name="KSO_WM_UNIT_TEXT_FILL_FORE_SCHEMECOLOR_INDEX_BRIGHTNESS" val="0.25"/>
  <p:tag name="KSO_WM_UNIT_TEXT_FILL_FORE_SCHEMECOLOR_INDEX" val="13"/>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34969_1*i*1"/>
  <p:tag name="KSO_WM_TEMPLATE_CATEGORY" val="custom"/>
  <p:tag name="KSO_WM_TEMPLATE_INDEX" val="20234969"/>
  <p:tag name="KSO_WM_UNIT_LAYERLEVEL" val="1"/>
  <p:tag name="KSO_WM_TAG_VERSION" val="3.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34969_1*i*2"/>
  <p:tag name="KSO_WM_TEMPLATE_CATEGORY" val="custom"/>
  <p:tag name="KSO_WM_TEMPLATE_INDEX" val="20234969"/>
  <p:tag name="KSO_WM_UNIT_LAYERLEVEL" val="1"/>
  <p:tag name="KSO_WM_TAG_VERSION" val="3.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20234969_1*i*3"/>
  <p:tag name="KSO_WM_TEMPLATE_CATEGORY" val="custom"/>
  <p:tag name="KSO_WM_TEMPLATE_INDEX" val="20234969"/>
  <p:tag name="KSO_WM_UNIT_LAYERLEVEL" val="1"/>
  <p:tag name="KSO_WM_TAG_VERSION" val="3.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custom20234969_1*i*4"/>
  <p:tag name="KSO_WM_TEMPLATE_CATEGORY" val="custom"/>
  <p:tag name="KSO_WM_TEMPLATE_INDEX" val="20234969"/>
  <p:tag name="KSO_WM_UNIT_LAYERLEVEL" val="1"/>
  <p:tag name="KSO_WM_TAG_VERSION" val="3.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custom20234969_1*i*5"/>
  <p:tag name="KSO_WM_TEMPLATE_CATEGORY" val="custom"/>
  <p:tag name="KSO_WM_TEMPLATE_INDEX" val="20234969"/>
  <p:tag name="KSO_WM_UNIT_LAYERLEVEL" val="1"/>
  <p:tag name="KSO_WM_TAG_VERSION" val="3.0"/>
  <p:tag name="KSO_WM_BEAUTIFY_FLAG" val="#wm#"/>
</p:tagLst>
</file>

<file path=ppt/tags/tag1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2_1"/>
  <p:tag name="KSO_WM_UNIT_ID" val="diagram20233245_1*n_h_h_f*1_2_2_1"/>
  <p:tag name="KSO_WM_TEMPLATE_CATEGORY" val="diagram"/>
  <p:tag name="KSO_WM_TEMPLATE_INDEX" val="20233245"/>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359.05,&quot;left&quot;:56.12496062992126,&quot;top&quot;:128.45,&quot;width&quot;:807.84992125984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智能图形项正文，文字是您思想的提炼，请尽量言简意赅的阐述观点。单击此处输入(您的)智能图形项正文。"/>
  <p:tag name="KSO_WM_UNIT_TEXT_FILL_FORE_SCHEMECOLOR_INDEX" val="1"/>
  <p:tag name="KSO_WM_UNIT_TEXT_FILL_TYPE" val="1"/>
  <p:tag name="KSO_WM_UNIT_TEXT_TYPE" val="1"/>
  <p:tag name="KSO_WM_UNIT_USESOURCEFORMAT_APPLY"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custom20234969_1*i*6"/>
  <p:tag name="KSO_WM_TEMPLATE_CATEGORY" val="custom"/>
  <p:tag name="KSO_WM_TEMPLATE_INDEX" val="20234969"/>
  <p:tag name="KSO_WM_UNIT_LAYERLEVEL" val="1"/>
  <p:tag name="KSO_WM_TAG_VERSION" val="3.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custom20234969_1*i*7"/>
  <p:tag name="KSO_WM_TEMPLATE_CATEGORY" val="custom"/>
  <p:tag name="KSO_WM_TEMPLATE_INDEX" val="20234969"/>
  <p:tag name="KSO_WM_UNIT_LAYERLEVEL" val="1"/>
  <p:tag name="KSO_WM_TAG_VERSION" val="3.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custom20234969_1*i*8"/>
  <p:tag name="KSO_WM_TEMPLATE_CATEGORY" val="custom"/>
  <p:tag name="KSO_WM_TEMPLATE_INDEX" val="20234969"/>
  <p:tag name="KSO_WM_UNIT_LAYERLEVEL" val="1"/>
  <p:tag name="KSO_WM_TAG_VERSION" val="3.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custom20234969_1*i*9"/>
  <p:tag name="KSO_WM_TEMPLATE_CATEGORY" val="custom"/>
  <p:tag name="KSO_WM_TEMPLATE_INDEX" val="20234969"/>
  <p:tag name="KSO_WM_UNIT_LAYERLEVEL" val="1"/>
  <p:tag name="KSO_WM_TAG_VERSION" val="3.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custom20234969_1*i*10"/>
  <p:tag name="KSO_WM_TEMPLATE_CATEGORY" val="custom"/>
  <p:tag name="KSO_WM_TEMPLATE_INDEX" val="20234969"/>
  <p:tag name="KSO_WM_UNIT_LAYERLEVEL" val="1"/>
  <p:tag name="KSO_WM_TAG_VERSION" val="3.0"/>
  <p:tag name="KSO_WM_BEAUTIFY_FLAG" val="#wm#"/>
</p:tagLst>
</file>

<file path=ppt/tags/tag125.xml><?xml version="1.0" encoding="utf-8"?>
<p:tagLst xmlns:p="http://schemas.openxmlformats.org/presentationml/2006/main">
  <p:tag name="KSO_WM_SLIDE_ID" val="custom20234969_1"/>
  <p:tag name="KSO_WM_TEMPLATE_SUBCATEGORY" val="0"/>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20234969"/>
  <p:tag name="KSO_WM_SLIDE_TYPE" val="text"/>
  <p:tag name="KSO_WM_SLIDE_SUBTYPE" val="diag"/>
  <p:tag name="KSO_WM_SLIDE_SIZE" val="864*458"/>
  <p:tag name="KSO_WM_SLIDE_POSITION" val="47*28"/>
  <p:tag name="KSO_WM_SLIDE_LAYOUT" val="a_f"/>
  <p:tag name="KSO_WM_SLIDE_LAYOUT_CNT" val="1_1"/>
  <p:tag name="KSO_WM_SPECIAL_SOURCE" val="bdnull"/>
</p:tagLst>
</file>

<file path=ppt/tags/tag126.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4969_1*a*1"/>
  <p:tag name="KSO_WM_TEMPLATE_CATEGORY" val="custom"/>
  <p:tag name="KSO_WM_TEMPLATE_INDEX" val="20234969"/>
  <p:tag name="KSO_WM_UNIT_LAYERLEVEL" val="1"/>
  <p:tag name="KSO_WM_TAG_VERSION" val="3.0"/>
  <p:tag name="KSO_WM_BEAUTIFY_FLAG" val="#wm#"/>
  <p:tag name="KSO_WM_UNIT_PRESET_TEXT" val="单击此处添加标题"/>
</p:tagLst>
</file>

<file path=ppt/tags/tag127.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34969_1*f*1"/>
  <p:tag name="KSO_WM_TEMPLATE_CATEGORY" val="custom"/>
  <p:tag name="KSO_WM_TEMPLATE_INDEX" val="20234969"/>
  <p:tag name="KSO_WM_UNIT_LAYERLEVEL" val="1"/>
  <p:tag name="KSO_WM_TAG_VERSION" val="3.0"/>
  <p:tag name="KSO_WM_BEAUTIFY_FLAG" val="#wm#"/>
  <p:tag name="KSO_WM_UNIT_PRESET_TEXT_INDEX" val="6"/>
  <p:tag name="KSO_WM_UNIT_PRESET_TEXT_LEN" val="530"/>
  <p:tag name="KSO_WM_UNIT_TEXT_FILL_FORE_SCHEMECOLOR_INDEX_BRIGHTNESS" val="0.25"/>
  <p:tag name="KSO_WM_UNIT_TEXT_FILL_FORE_SCHEMECOLOR_INDEX" val="13"/>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34969_1*i*1"/>
  <p:tag name="KSO_WM_TEMPLATE_CATEGORY" val="custom"/>
  <p:tag name="KSO_WM_TEMPLATE_INDEX" val="20234969"/>
  <p:tag name="KSO_WM_UNIT_LAYERLEVEL" val="1"/>
  <p:tag name="KSO_WM_TAG_VERSION" val="3.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34969_1*i*2"/>
  <p:tag name="KSO_WM_TEMPLATE_CATEGORY" val="custom"/>
  <p:tag name="KSO_WM_TEMPLATE_INDEX" val="20234969"/>
  <p:tag name="KSO_WM_UNIT_LAYERLEVEL" val="1"/>
  <p:tag name="KSO_WM_TAG_VERSION" val="3.0"/>
  <p:tag name="KSO_WM_BEAUTIFY_FLAG" val="#wm#"/>
</p:tagLst>
</file>

<file path=ppt/tags/tag1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3_1"/>
  <p:tag name="KSO_WM_UNIT_ID" val="diagram20233245_1*n_h_h_f*1_2_3_1"/>
  <p:tag name="KSO_WM_TEMPLATE_CATEGORY" val="diagram"/>
  <p:tag name="KSO_WM_TEMPLATE_INDEX" val="20233245"/>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359.05,&quot;left&quot;:56.12496062992126,&quot;top&quot;:128.45,&quot;width&quot;:807.84992125984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智能图形项正文，文字是您思想的提炼，请尽量言简意赅的阐述观点。单击此处输入(您的)智能图形项正文。"/>
  <p:tag name="KSO_WM_UNIT_TEXT_FILL_FORE_SCHEMECOLOR_INDEX" val="1"/>
  <p:tag name="KSO_WM_UNIT_TEXT_FILL_TYPE" val="1"/>
  <p:tag name="KSO_WM_UNIT_TEXT_TYPE" val="1"/>
  <p:tag name="KSO_WM_UNIT_USESOURCEFORMAT_APPLY"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20234969_1*i*3"/>
  <p:tag name="KSO_WM_TEMPLATE_CATEGORY" val="custom"/>
  <p:tag name="KSO_WM_TEMPLATE_INDEX" val="20234969"/>
  <p:tag name="KSO_WM_UNIT_LAYERLEVEL" val="1"/>
  <p:tag name="KSO_WM_TAG_VERSION" val="3.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custom20234969_1*i*4"/>
  <p:tag name="KSO_WM_TEMPLATE_CATEGORY" val="custom"/>
  <p:tag name="KSO_WM_TEMPLATE_INDEX" val="20234969"/>
  <p:tag name="KSO_WM_UNIT_LAYERLEVEL" val="1"/>
  <p:tag name="KSO_WM_TAG_VERSION" val="3.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custom20234969_1*i*5"/>
  <p:tag name="KSO_WM_TEMPLATE_CATEGORY" val="custom"/>
  <p:tag name="KSO_WM_TEMPLATE_INDEX" val="20234969"/>
  <p:tag name="KSO_WM_UNIT_LAYERLEVEL" val="1"/>
  <p:tag name="KSO_WM_TAG_VERSION" val="3.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custom20234969_1*i*6"/>
  <p:tag name="KSO_WM_TEMPLATE_CATEGORY" val="custom"/>
  <p:tag name="KSO_WM_TEMPLATE_INDEX" val="20234969"/>
  <p:tag name="KSO_WM_UNIT_LAYERLEVEL" val="1"/>
  <p:tag name="KSO_WM_TAG_VERSION" val="3.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custom20234969_1*i*7"/>
  <p:tag name="KSO_WM_TEMPLATE_CATEGORY" val="custom"/>
  <p:tag name="KSO_WM_TEMPLATE_INDEX" val="20234969"/>
  <p:tag name="KSO_WM_UNIT_LAYERLEVEL" val="1"/>
  <p:tag name="KSO_WM_TAG_VERSION" val="3.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custom20234969_1*i*8"/>
  <p:tag name="KSO_WM_TEMPLATE_CATEGORY" val="custom"/>
  <p:tag name="KSO_WM_TEMPLATE_INDEX" val="20234969"/>
  <p:tag name="KSO_WM_UNIT_LAYERLEVEL" val="1"/>
  <p:tag name="KSO_WM_TAG_VERSION" val="3.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custom20234969_1*i*9"/>
  <p:tag name="KSO_WM_TEMPLATE_CATEGORY" val="custom"/>
  <p:tag name="KSO_WM_TEMPLATE_INDEX" val="20234969"/>
  <p:tag name="KSO_WM_UNIT_LAYERLEVEL" val="1"/>
  <p:tag name="KSO_WM_TAG_VERSION" val="3.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custom20234969_1*i*10"/>
  <p:tag name="KSO_WM_TEMPLATE_CATEGORY" val="custom"/>
  <p:tag name="KSO_WM_TEMPLATE_INDEX" val="20234969"/>
  <p:tag name="KSO_WM_UNIT_LAYERLEVEL" val="1"/>
  <p:tag name="KSO_WM_TAG_VERSION" val="3.0"/>
  <p:tag name="KSO_WM_BEAUTIFY_FLAG" val="#wm#"/>
</p:tagLst>
</file>

<file path=ppt/tags/tag138.xml><?xml version="1.0" encoding="utf-8"?>
<p:tagLst xmlns:p="http://schemas.openxmlformats.org/presentationml/2006/main">
  <p:tag name="KSO_WM_SLIDE_ID" val="custom20234969_1"/>
  <p:tag name="KSO_WM_TEMPLATE_SUBCATEGORY" val="0"/>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20234969"/>
  <p:tag name="KSO_WM_SLIDE_TYPE" val="text"/>
  <p:tag name="KSO_WM_SLIDE_SUBTYPE" val="diag"/>
  <p:tag name="KSO_WM_SLIDE_SIZE" val="864*458"/>
  <p:tag name="KSO_WM_SLIDE_POSITION" val="47*28"/>
  <p:tag name="KSO_WM_SLIDE_LAYOUT" val="a_f"/>
  <p:tag name="KSO_WM_SLIDE_LAYOUT_CNT" val="1_1"/>
  <p:tag name="KSO_WM_SPECIAL_SOURCE" val="bdnull"/>
</p:tagLst>
</file>

<file path=ppt/tags/tag139.xml><?xml version="1.0" encoding="utf-8"?>
<p:tagLst xmlns:p="http://schemas.openxmlformats.org/presentationml/2006/main">
  <p:tag name="commondata" val="eyJoZGlkIjoiMzMxZWJjNjc2YmZhZjQwZTQzM2QwNGYyMzY0OTAzMjUifQ=="/>
</p:tagLst>
</file>

<file path=ppt/tags/tag14.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5_1"/>
  <p:tag name="KSO_WM_UNIT_ID" val="diagram20233245_1*n_h_h_f*1_2_5_1"/>
  <p:tag name="KSO_WM_TEMPLATE_CATEGORY" val="diagram"/>
  <p:tag name="KSO_WM_TEMPLATE_INDEX" val="20233245"/>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359.05,&quot;left&quot;:56.12496062992126,&quot;top&quot;:128.45,&quot;width&quot;:807.84992125984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智能图形项正文，文字是您思想的提炼，请尽量言简意赅的阐述观点。单击此处输入(您的)智能图形项正文。"/>
  <p:tag name="KSO_WM_UNIT_TEXT_FILL_FORE_SCHEMECOLOR_INDEX" val="1"/>
  <p:tag name="KSO_WM_UNIT_TEXT_FILL_TYPE" val="1"/>
  <p:tag name="KSO_WM_UNIT_TEXT_TYPE" val="1"/>
  <p:tag name="KSO_WM_UNIT_USESOURCEFORMAT_APPLY" val="1"/>
</p:tagLst>
</file>

<file path=ppt/tags/tag15.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n_h_h_f"/>
  <p:tag name="KSO_WM_UNIT_INDEX" val="1_2_4_1"/>
  <p:tag name="KSO_WM_UNIT_ID" val="diagram20233245_1*n_h_h_f*1_2_4_1"/>
  <p:tag name="KSO_WM_TEMPLATE_CATEGORY" val="diagram"/>
  <p:tag name="KSO_WM_TEMPLATE_INDEX" val="20233245"/>
  <p:tag name="KSO_WM_UNIT_LAYERLEVEL" val="1_1_1_1"/>
  <p:tag name="KSO_WM_TAG_VERSION" val="3.0"/>
  <p:tag name="KSO_WM_BEAUTIFY_FLAG" val="#wm#"/>
  <p:tag name="KSO_WM_UNIT_TEXT_FILL_FORE_SCHEMECOLOR_INDEX_BRIGHTNESS" val="0.15"/>
  <p:tag name="KSO_WM_DIAGRAM_GROUP_CODE" val="n1-1"/>
  <p:tag name="KSO_WM_DIAGRAM_VERSION" val="3"/>
  <p:tag name="KSO_WM_DIAGRAM_COLOR_TRICK" val="1"/>
  <p:tag name="KSO_WM_DIAGRAM_COLOR_TEXT_CAN_REMOVE" val="n"/>
  <p:tag name="KSO_WM_DIAGRAM_MAX_ITEMCNT" val="5"/>
  <p:tag name="KSO_WM_DIAGRAM_MIN_ITEMCNT" val="5"/>
  <p:tag name="KSO_WM_DIAGRAM_VIRTUALLY_FRAME" val="{&quot;height&quot;:359.05,&quot;left&quot;:56.12496062992126,&quot;top&quot;:128.45,&quot;width&quot;:807.8499212598426}"/>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智能图形项正文，文字是您思想的提炼，请尽量言简意赅的阐述观点。单击此处输入(您的)智能图形项正文。"/>
  <p:tag name="KSO_WM_UNIT_TEXT_FILL_FORE_SCHEMECOLOR_INDEX" val="1"/>
  <p:tag name="KSO_WM_UNIT_TEXT_FILL_TYPE" val="1"/>
  <p:tag name="KSO_WM_UNIT_TEXT_TYPE" val="1"/>
  <p:tag name="KSO_WM_UNIT_USESOURCEFORMAT_APPLY" val="1"/>
</p:tagLst>
</file>

<file path=ppt/tags/tag16.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n1-1"/>
  <p:tag name="KSO_WM_UNIT_TYPE" val="n_h_h_x"/>
  <p:tag name="KSO_WM_UNIT_INDEX" val="1_2_4_1"/>
  <p:tag name="KSO_WM_UNIT_ID" val="diagram20233245_1*n_h_h_x*1_2_4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359.05,&quot;left&quot;:56.12496062992126,&quot;top&quot;:128.45,&quot;width&quot;:807.8499212598426}"/>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1"/>
</p:tagLst>
</file>

<file path=ppt/tags/tag17.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n1-1"/>
  <p:tag name="KSO_WM_UNIT_TYPE" val="n_h_h_x"/>
  <p:tag name="KSO_WM_UNIT_INDEX" val="1_2_1_1"/>
  <p:tag name="KSO_WM_UNIT_ID" val="diagram20233245_1*n_h_h_x*1_2_1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359.05,&quot;left&quot;:56.12496062992126,&quot;top&quot;:128.45,&quot;width&quot;:807.8499212598426}"/>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1"/>
</p:tagLst>
</file>

<file path=ppt/tags/tag18.xml><?xml version="1.0" encoding="utf-8"?>
<p:tagLst xmlns:p="http://schemas.openxmlformats.org/presentationml/2006/main">
  <p:tag name="KSO_WM_BEAUTIFY_FLAG" val="#wm#"/>
  <p:tag name="KSO_WM_TEMPLATE_CATEGORY" val="diagram"/>
  <p:tag name="KSO_WM_TEMPLATE_INDEX" val="20233245"/>
  <p:tag name="KSO_WM_SLIDE_ID" val="diagram20233245_1"/>
  <p:tag name="KSO_WM_TEMPLATE_SUBCATEGORY" val="0"/>
  <p:tag name="KSO_WM_TEMPLATE_MASTER_TYPE" val="0"/>
  <p:tag name="KSO_WM_TEMPLATE_COLOR_TYPE" val="0"/>
  <p:tag name="KSO_WM_SLIDE_ITEM_CNT" val="5"/>
  <p:tag name="KSO_WM_SLIDE_INDEX" val="1"/>
  <p:tag name="KSO_WM_TAG_VERSION" val="3.0"/>
  <p:tag name="KSO_WM_SLIDE_LAYOUT" val="a_n"/>
  <p:tag name="KSO_WM_SLIDE_LAYOUT_CNT" val="1_1"/>
  <p:tag name="KSO_WM_SLIDE_TYPE" val="text"/>
  <p:tag name="KSO_WM_SLIDE_SUBTYPE" val="diag"/>
  <p:tag name="KSO_WM_SLIDE_SIZE" val="779.6*359.05"/>
  <p:tag name="KSO_WM_SLIDE_POSITION" val="84.3501*128.45"/>
  <p:tag name="KSO_WM_DIAGRAM_GROUP_CODE" val="n1-1"/>
  <p:tag name="KSO_WM_SLIDE_DIAGTYPE" val="n"/>
</p:tagLst>
</file>

<file path=ppt/tags/tag19.xml><?xml version="1.0" encoding="utf-8"?>
<p:tagLst xmlns:p="http://schemas.openxmlformats.org/presentationml/2006/main">
  <p:tag name="KSO_WM_UNIT_ISCONTENTSTITLE" val="0"/>
  <p:tag name="KSO_WM_UNIT_ISNUMDGMTITLE" val="0"/>
  <p:tag name="KSO_WM_UNIT_NOCLEAR" val="0"/>
  <p:tag name="KSO_WM_UNIT_VALUE" val="30"/>
  <p:tag name="KSO_WM_UNIT_HIGHLIGHT" val="0"/>
  <p:tag name="KSO_WM_UNIT_COMPATIBLE" val="0"/>
  <p:tag name="KSO_WM_UNIT_DIAGRAM_ISNUMVISUAL" val="0"/>
  <p:tag name="KSO_WM_UNIT_DIAGRAM_ISREFERUNIT" val="0"/>
  <p:tag name="KSO_WM_UNIT_TYPE" val="a"/>
  <p:tag name="KSO_WM_UNIT_INDEX" val="1"/>
  <p:tag name="KSO_WM_UNIT_ID" val="custom20234969_1*a*1"/>
  <p:tag name="KSO_WM_TEMPLATE_CATEGORY" val="custom"/>
  <p:tag name="KSO_WM_TEMPLATE_INDEX" val="20234969"/>
  <p:tag name="KSO_WM_UNIT_LAYERLEVEL" val="1"/>
  <p:tag name="KSO_WM_TAG_VERSION" val="3.0"/>
  <p:tag name="KSO_WM_BEAUTIFY_FLAG" val="#wm#"/>
  <p:tag name="KSO_WM_UNIT_PRESET_TEXT" val="单击此处添加标题"/>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1_1"/>
  <p:tag name="KSO_WM_UNIT_ID" val="diagram20233245_1*n_h_h_i*1_2_1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359.05,&quot;left&quot;:56.12496062992126,&quot;top&quot;:128.45,&quot;width&quot;:807.849921259842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5"/>
  <p:tag name="KSO_WM_UNIT_TEXT_FILL_TYPE" val="1"/>
  <p:tag name="KSO_WM_UNIT_USESOURCEFORMAT_APPLY" val="1"/>
</p:tagLst>
</file>

<file path=ppt/tags/tag2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34969_1*f*1"/>
  <p:tag name="KSO_WM_TEMPLATE_CATEGORY" val="custom"/>
  <p:tag name="KSO_WM_TEMPLATE_INDEX" val="20234969"/>
  <p:tag name="KSO_WM_UNIT_LAYERLEVEL" val="1"/>
  <p:tag name="KSO_WM_TAG_VERSION" val="3.0"/>
  <p:tag name="KSO_WM_BEAUTIFY_FLAG" val="#wm#"/>
  <p:tag name="KSO_WM_UNIT_PRESET_TEXT_INDEX" val="6"/>
  <p:tag name="KSO_WM_UNIT_PRESET_TEXT_LEN" val="530"/>
  <p:tag name="KSO_WM_UNIT_TEXT_FILL_FORE_SCHEMECOLOR_INDEX_BRIGHTNESS" val="0.25"/>
  <p:tag name="KSO_WM_UNIT_TEXT_FILL_FORE_SCHEMECOLOR_INDEX" val="13"/>
  <p:tag name="KSO_WM_UNIT_TEXT_FILL_TYPE" val="1"/>
  <p:tag name="KSO_WM_UNIT_PRESET_TEXT" val="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根据需要可酌情增减文字，以便观者准确地理解您传达的思想。单击此处添加文本具体内容，简明扼要地阐述您的观点"/>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34969_1*i*1"/>
  <p:tag name="KSO_WM_TEMPLATE_CATEGORY" val="custom"/>
  <p:tag name="KSO_WM_TEMPLATE_INDEX" val="20234969"/>
  <p:tag name="KSO_WM_UNIT_LAYERLEVEL" val="1"/>
  <p:tag name="KSO_WM_TAG_VERSION" val="3.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34969_1*i*2"/>
  <p:tag name="KSO_WM_TEMPLATE_CATEGORY" val="custom"/>
  <p:tag name="KSO_WM_TEMPLATE_INDEX" val="20234969"/>
  <p:tag name="KSO_WM_UNIT_LAYERLEVEL" val="1"/>
  <p:tag name="KSO_WM_TAG_VERSION" val="3.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20234969_1*i*3"/>
  <p:tag name="KSO_WM_TEMPLATE_CATEGORY" val="custom"/>
  <p:tag name="KSO_WM_TEMPLATE_INDEX" val="20234969"/>
  <p:tag name="KSO_WM_UNIT_LAYERLEVEL" val="1"/>
  <p:tag name="KSO_WM_TAG_VERSION" val="3.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custom20234969_1*i*4"/>
  <p:tag name="KSO_WM_TEMPLATE_CATEGORY" val="custom"/>
  <p:tag name="KSO_WM_TEMPLATE_INDEX" val="20234969"/>
  <p:tag name="KSO_WM_UNIT_LAYERLEVEL" val="1"/>
  <p:tag name="KSO_WM_TAG_VERSION" val="3.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custom20234969_1*i*5"/>
  <p:tag name="KSO_WM_TEMPLATE_CATEGORY" val="custom"/>
  <p:tag name="KSO_WM_TEMPLATE_INDEX" val="20234969"/>
  <p:tag name="KSO_WM_UNIT_LAYERLEVEL" val="1"/>
  <p:tag name="KSO_WM_TAG_VERSION" val="3.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6"/>
  <p:tag name="KSO_WM_UNIT_ID" val="custom20234969_1*i*6"/>
  <p:tag name="KSO_WM_TEMPLATE_CATEGORY" val="custom"/>
  <p:tag name="KSO_WM_TEMPLATE_INDEX" val="20234969"/>
  <p:tag name="KSO_WM_UNIT_LAYERLEVEL" val="1"/>
  <p:tag name="KSO_WM_TAG_VERSION" val="3.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7"/>
  <p:tag name="KSO_WM_UNIT_ID" val="custom20234969_1*i*7"/>
  <p:tag name="KSO_WM_TEMPLATE_CATEGORY" val="custom"/>
  <p:tag name="KSO_WM_TEMPLATE_INDEX" val="20234969"/>
  <p:tag name="KSO_WM_UNIT_LAYERLEVEL" val="1"/>
  <p:tag name="KSO_WM_TAG_VERSION" val="3.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8"/>
  <p:tag name="KSO_WM_UNIT_ID" val="custom20234969_1*i*8"/>
  <p:tag name="KSO_WM_TEMPLATE_CATEGORY" val="custom"/>
  <p:tag name="KSO_WM_TEMPLATE_INDEX" val="20234969"/>
  <p:tag name="KSO_WM_UNIT_LAYERLEVEL" val="1"/>
  <p:tag name="KSO_WM_TAG_VERSION" val="3.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9"/>
  <p:tag name="KSO_WM_UNIT_ID" val="custom20234969_1*i*9"/>
  <p:tag name="KSO_WM_TEMPLATE_CATEGORY" val="custom"/>
  <p:tag name="KSO_WM_TEMPLATE_INDEX" val="20234969"/>
  <p:tag name="KSO_WM_UNIT_LAYERLEVEL" val="1"/>
  <p:tag name="KSO_WM_TAG_VERSION" val="3.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3_1"/>
  <p:tag name="KSO_WM_UNIT_ID" val="diagram20233245_1*n_h_h_i*1_2_3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359.05,&quot;left&quot;:56.12496062992126,&quot;top&quot;:128.45,&quot;width&quot;:807.849921259842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5"/>
  <p:tag name="KSO_WM_UNIT_TEXT_FILL_TYPE" val="1"/>
  <p:tag name="KSO_WM_UNIT_USESOURCEFORMAT_APPLY" val="1"/>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
  <p:tag name="KSO_WM_UNIT_ID" val="custom20234969_1*i*10"/>
  <p:tag name="KSO_WM_TEMPLATE_CATEGORY" val="custom"/>
  <p:tag name="KSO_WM_TEMPLATE_INDEX" val="20234969"/>
  <p:tag name="KSO_WM_UNIT_LAYERLEVEL" val="1"/>
  <p:tag name="KSO_WM_TAG_VERSION" val="3.0"/>
  <p:tag name="KSO_WM_BEAUTIFY_FLAG" val="#wm#"/>
</p:tagLst>
</file>

<file path=ppt/tags/tag31.xml><?xml version="1.0" encoding="utf-8"?>
<p:tagLst xmlns:p="http://schemas.openxmlformats.org/presentationml/2006/main">
  <p:tag name="KSO_WM_SLIDE_ID" val="custom20234969_1"/>
  <p:tag name="KSO_WM_TEMPLATE_SUBCATEGORY" val="0"/>
  <p:tag name="KSO_WM_TEMPLATE_MASTER_TYPE" val="0"/>
  <p:tag name="KSO_WM_TEMPLATE_COLOR_TYPE" val="0"/>
  <p:tag name="KSO_WM_SLIDE_ITEM_CNT" val="0"/>
  <p:tag name="KSO_WM_SLIDE_INDEX" val="1"/>
  <p:tag name="KSO_WM_TAG_VERSION" val="3.0"/>
  <p:tag name="KSO_WM_BEAUTIFY_FLAG" val="#wm#"/>
  <p:tag name="KSO_WM_TEMPLATE_CATEGORY" val="custom"/>
  <p:tag name="KSO_WM_TEMPLATE_INDEX" val="20234969"/>
  <p:tag name="KSO_WM_SLIDE_TYPE" val="text"/>
  <p:tag name="KSO_WM_SLIDE_SUBTYPE" val="diag"/>
  <p:tag name="KSO_WM_SLIDE_SIZE" val="864*458"/>
  <p:tag name="KSO_WM_SLIDE_POSITION" val="47*28"/>
  <p:tag name="KSO_WM_SLIDE_LAYOUT" val="a_f"/>
  <p:tag name="KSO_WM_SLIDE_LAYOUT_CNT" val="1_1"/>
  <p:tag name="KSO_WM_SPECIAL_SOURCE" val="bdnull"/>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5*a*1"/>
  <p:tag name="KSO_WM_TEMPLATE_CATEGORY" val="diagram"/>
  <p:tag name="KSO_WM_TEMPLATE_INDEX" val="20231445"/>
  <p:tag name="KSO_WM_UNIT_LAYERLEVEL" val="1"/>
  <p:tag name="KSO_WM_TAG_VERSION" val="3.0"/>
  <p:tag name="KSO_WM_BEAUTIFY_FLAG" val="#wm#"/>
  <p:tag name="KSO_WM_UNIT_ISCONTENTSTITLE" val="0"/>
  <p:tag name="KSO_WM_UNIT_ISNUMDGMTITLE" val="0"/>
  <p:tag name="KSO_WM_UNIT_NOCLEAR" val="0"/>
  <p:tag name="KSO_WM_UNIT_VALUE" val="30"/>
  <p:tag name="KSO_WM_DIAGRAM_GROUP_CODE" val="l1-1"/>
  <p:tag name="KSO_WM_UNIT_TYPE" val="a"/>
  <p:tag name="KSO_WM_UNIT_INDEX" val="1"/>
  <p:tag name="KSO_WM_UNIT_PRESET_TEXT" val="单击此处添加标题"/>
  <p:tag name="KSO_WM_UNIT_TEXT_TYPE" val="1"/>
  <p:tag name="KSO_WM_UNIT_TEXT_FILL_FORE_SCHEMECOLOR_INDEX" val="5"/>
  <p:tag name="KSO_WM_UNIT_TEXT_FILL_TYPE" val="1"/>
  <p:tag name="KSO_WM_UNIT_USESOURCEFORMAT_APPLY"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i*1_1"/>
  <p:tag name="KSO_WM_TEMPLATE_CATEGORY" val="diagram"/>
  <p:tag name="KSO_WM_TEMPLATE_INDEX" val="20231445"/>
  <p:tag name="KSO_WM_UNIT_LAYERLEVEL" val="1_1"/>
  <p:tag name="KSO_WM_TAG_VERSION" val="3.0"/>
  <p:tag name="KSO_WM_BEAUTIFY_FLAG" val="#wm#"/>
  <p:tag name="KSO_WM_DIAGRAM_GROUP_CODE" val="l1-1"/>
  <p:tag name="KSO_WM_UNIT_TYPE" val="l_i"/>
  <p:tag name="KSO_WM_UNIT_INDEX" val="1_1"/>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type&quot;:0},&quot;glow&quot;:{&quot;colorType&quot;:0},&quot;line&quot;:{&quot;gradient&quot;:[{&quot;brightness&quot;:0,&quot;colorType&quot;:1,&quot;foreColorIndex&quot;:5,&quot;pos&quot;:0,&quot;transparency&quot;:0},{&quot;brightness&quot;:0,&quot;colorType&quot;:1,&quot;foreColorIndex&quot;:5,&quot;pos&quot;:0.800000011920929,&quot;transparency&quot;:1}],&quot;type&quot;:2},&quot;shadow&quot;:{&quot;colorType&quot;:0},&quot;threeD&quot;:{&quot;curvedSurface&quot;:{&quot;brightness&quot;:0,&quot;colorType&quot;:2,&quot;rgb&quot;:&quot;#000000&quot;},&quot;depth&quot;:{&quot;colorType&quot;:0}}},&quot;text&quot;:{&quot;fill&quot;:{&quot;solid&quot;:{&quot;brightness&quot;:0,&quot;colorType&quot;:2,&quot;rgb&quot;:&quot;#3f3f3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USESOURCEFORMAT_APPLY"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i*1_2"/>
  <p:tag name="KSO_WM_TEMPLATE_CATEGORY" val="diagram"/>
  <p:tag name="KSO_WM_TEMPLATE_INDEX" val="20231445"/>
  <p:tag name="KSO_WM_UNIT_LAYERLEVEL" val="1_1"/>
  <p:tag name="KSO_WM_TAG_VERSION" val="3.0"/>
  <p:tag name="KSO_WM_BEAUTIFY_FLAG" val="#wm#"/>
  <p:tag name="KSO_WM_DIAGRAM_GROUP_CODE" val="l1-1"/>
  <p:tag name="KSO_WM_UNIT_TYPE" val="l_i"/>
  <p:tag name="KSO_WM_UNIT_INDEX" val="1_2"/>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type&quot;:0},&quot;glow&quot;:{&quot;colorType&quot;:0},&quot;line&quot;:{&quot;gradient&quot;:[{&quot;brightness&quot;:0,&quot;colorType&quot;:1,&quot;foreColorIndex&quot;:14,&quot;pos&quot;:0,&quot;transparency&quot;:1},{&quot;brightness&quot;:0,&quot;colorType&quot;:1,&quot;foreColorIndex&quot;:5,&quot;pos&quot;:1,&quot;transparency&quot;:0.800000011920929}],&quot;type&quot;:2},&quot;shadow&quot;:{&quot;colorType&quot;:0},&quot;threeD&quot;:{&quot;curvedSurface&quot;:{&quot;brightness&quot;:0,&quot;colorType&quot;:2,&quot;rgb&quot;:&quot;#000000&quot;},&quot;depth&quot;:{&quot;colorType&quot;:0}}},&quot;text&quot;:{&quot;fill&quot;:{&quot;solid&quot;:{&quot;brightness&quot;:0,&quot;colorType&quot;:2,&quot;rgb&quot;:&quot;#3f3f3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USESOURCEFORMAT_APPLY"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h_i*1_1_1"/>
  <p:tag name="KSO_WM_TEMPLATE_CATEGORY" val="diagram"/>
  <p:tag name="KSO_WM_TEMPLATE_INDEX" val="20231445"/>
  <p:tag name="KSO_WM_UNIT_LAYERLEVEL" val="1_1_1"/>
  <p:tag name="KSO_WM_TAG_VERSION" val="3.0"/>
  <p:tag name="KSO_WM_BEAUTIFY_FLAG" val="#wm#"/>
  <p:tag name="KSO_WM_DIAGRAM_GROUP_CODE" val="l1-1"/>
  <p:tag name="KSO_WM_UNIT_TYPE" val="l_h_i"/>
  <p:tag name="KSO_WM_UNIT_INDEX" val="1_1_1"/>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4"/>
  <p:tag name="KSO_WM_UNIT_FILL_FORE_SCHEMECOLOR_INDEX_BRIGHTNESS" val="0"/>
  <p:tag name="KSO_WM_UNIT_LINE_FORE_SCHEMECOLOR_INDEX" val="5"/>
  <p:tag name="KSO_WM_UNIT_LINE_FILL_TYPE" val="2"/>
  <p:tag name="KSO_WM_UNIT_USESOURCEFORMAT_APPLY"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h_i*1_1_2"/>
  <p:tag name="KSO_WM_TEMPLATE_CATEGORY" val="diagram"/>
  <p:tag name="KSO_WM_TEMPLATE_INDEX" val="20231445"/>
  <p:tag name="KSO_WM_UNIT_LAYERLEVEL" val="1_1_1"/>
  <p:tag name="KSO_WM_TAG_VERSION" val="3.0"/>
  <p:tag name="KSO_WM_BEAUTIFY_FLAG" val="#wm#"/>
  <p:tag name="KSO_WM_DIAGRAM_GROUP_CODE" val="l1-1"/>
  <p:tag name="KSO_WM_UNIT_TYPE" val="l_h_i"/>
  <p:tag name="KSO_WM_UNIT_INDEX" val="1_1_2"/>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USESOURCEFORMAT_APPLY"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h_i*1_1_3"/>
  <p:tag name="KSO_WM_TEMPLATE_CATEGORY" val="diagram"/>
  <p:tag name="KSO_WM_TEMPLATE_INDEX" val="20231445"/>
  <p:tag name="KSO_WM_UNIT_LAYERLEVEL" val="1_1_1"/>
  <p:tag name="KSO_WM_TAG_VERSION" val="3.0"/>
  <p:tag name="KSO_WM_BEAUTIFY_FLAG" val="#wm#"/>
  <p:tag name="KSO_WM_DIAGRAM_GROUP_CODE" val="l1-1"/>
  <p:tag name="KSO_WM_UNIT_TYPE" val="l_h_i"/>
  <p:tag name="KSO_WM_UNIT_INDEX" val="1_1_3"/>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type&quot;:0},&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USESOURCEFORMAT_APPLY" val="1"/>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h_i*1_1_4"/>
  <p:tag name="KSO_WM_TEMPLATE_CATEGORY" val="diagram"/>
  <p:tag name="KSO_WM_TEMPLATE_INDEX" val="20231445"/>
  <p:tag name="KSO_WM_UNIT_LAYERLEVEL" val="1_1_1"/>
  <p:tag name="KSO_WM_TAG_VERSION" val="3.0"/>
  <p:tag name="KSO_WM_BEAUTIFY_FLAG" val="#wm#"/>
  <p:tag name="KSO_WM_DIAGRAM_GROUP_CODE" val="l1-1"/>
  <p:tag name="KSO_WM_UNIT_TYPE" val="l_h_i"/>
  <p:tag name="KSO_WM_UNIT_INDEX" val="1_1_4"/>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type&quot;:0},&quot;glow&quot;:{&quot;colorType&quot;:0},&quot;line&quot;:{&quot;solidLine&quot;:{&quot;brightness&quot;:0,&quot;colorType&quot;:1,&quot;foreColorIndex&quot;:6,&quot;transparency&quot;:0.8999999761581421},&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6"/>
  <p:tag name="KSO_WM_UNIT_LINE_FILL_TYPE" val="2"/>
  <p:tag name="KSO_WM_UNIT_USESOURCEFORMAT_APPLY" val="1"/>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h_i*1_3_1"/>
  <p:tag name="KSO_WM_TEMPLATE_CATEGORY" val="diagram"/>
  <p:tag name="KSO_WM_TEMPLATE_INDEX" val="20231445"/>
  <p:tag name="KSO_WM_UNIT_LAYERLEVEL" val="1_1_1"/>
  <p:tag name="KSO_WM_TAG_VERSION" val="3.0"/>
  <p:tag name="KSO_WM_BEAUTIFY_FLAG" val="#wm#"/>
  <p:tag name="KSO_WM_DIAGRAM_GROUP_CODE" val="l1-1"/>
  <p:tag name="KSO_WM_UNIT_TYPE" val="l_h_i"/>
  <p:tag name="KSO_WM_UNIT_INDEX" val="1_3_1"/>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4"/>
  <p:tag name="KSO_WM_UNIT_FILL_FORE_SCHEMECOLOR_INDEX_BRIGHTNESS" val="0"/>
  <p:tag name="KSO_WM_UNIT_LINE_FORE_SCHEMECOLOR_INDEX" val="5"/>
  <p:tag name="KSO_WM_UNIT_LINE_FILL_TYPE" val="2"/>
  <p:tag name="KSO_WM_UNIT_USESOURCEFORMAT_APPLY" val="1"/>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2_1"/>
  <p:tag name="KSO_WM_UNIT_ID" val="diagram20233245_1*n_h_h_i*1_2_2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359.05,&quot;left&quot;:56.12496062992126,&quot;top&quot;:128.45,&quot;width&quot;:807.849921259842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5"/>
  <p:tag name="KSO_WM_UNIT_TEXT_FILL_TYPE" val="1"/>
  <p:tag name="KSO_WM_UNIT_USESOURCEFORMAT_APPLY"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h_i*1_3_2"/>
  <p:tag name="KSO_WM_TEMPLATE_CATEGORY" val="diagram"/>
  <p:tag name="KSO_WM_TEMPLATE_INDEX" val="20231445"/>
  <p:tag name="KSO_WM_UNIT_LAYERLEVEL" val="1_1_1"/>
  <p:tag name="KSO_WM_TAG_VERSION" val="3.0"/>
  <p:tag name="KSO_WM_BEAUTIFY_FLAG" val="#wm#"/>
  <p:tag name="KSO_WM_DIAGRAM_GROUP_CODE" val="l1-1"/>
  <p:tag name="KSO_WM_UNIT_TYPE" val="l_h_i"/>
  <p:tag name="KSO_WM_UNIT_INDEX" val="1_3_2"/>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USESOURCEFORMAT_APPLY"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h_i*1_3_3"/>
  <p:tag name="KSO_WM_TEMPLATE_CATEGORY" val="diagram"/>
  <p:tag name="KSO_WM_TEMPLATE_INDEX" val="20231445"/>
  <p:tag name="KSO_WM_UNIT_LAYERLEVEL" val="1_1_1"/>
  <p:tag name="KSO_WM_TAG_VERSION" val="3.0"/>
  <p:tag name="KSO_WM_BEAUTIFY_FLAG" val="#wm#"/>
  <p:tag name="KSO_WM_DIAGRAM_GROUP_CODE" val="l1-1"/>
  <p:tag name="KSO_WM_UNIT_TYPE" val="l_h_i"/>
  <p:tag name="KSO_WM_UNIT_INDEX" val="1_3_3"/>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type&quot;:0},&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USESOURCEFORMAT_APPLY"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h_i*1_3_4"/>
  <p:tag name="KSO_WM_TEMPLATE_CATEGORY" val="diagram"/>
  <p:tag name="KSO_WM_TEMPLATE_INDEX" val="20231445"/>
  <p:tag name="KSO_WM_UNIT_LAYERLEVEL" val="1_1_1"/>
  <p:tag name="KSO_WM_TAG_VERSION" val="3.0"/>
  <p:tag name="KSO_WM_BEAUTIFY_FLAG" val="#wm#"/>
  <p:tag name="KSO_WM_DIAGRAM_GROUP_CODE" val="l1-1"/>
  <p:tag name="KSO_WM_UNIT_TYPE" val="l_h_i"/>
  <p:tag name="KSO_WM_UNIT_INDEX" val="1_3_4"/>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type&quot;:0},&quot;glow&quot;:{&quot;colorType&quot;:0},&quot;line&quot;:{&quot;solidLine&quot;:{&quot;brightness&quot;:0,&quot;colorType&quot;:1,&quot;foreColorIndex&quot;:6,&quot;transparency&quot;:0.8999999761581421},&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6"/>
  <p:tag name="KSO_WM_UNIT_LINE_FILL_TYPE" val="2"/>
  <p:tag name="KSO_WM_UNIT_USESOURCEFORMAT_APPLY"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i*1_3"/>
  <p:tag name="KSO_WM_TEMPLATE_CATEGORY" val="diagram"/>
  <p:tag name="KSO_WM_TEMPLATE_INDEX" val="20231445"/>
  <p:tag name="KSO_WM_UNIT_LAYERLEVEL" val="1_1"/>
  <p:tag name="KSO_WM_TAG_VERSION" val="3.0"/>
  <p:tag name="KSO_WM_BEAUTIFY_FLAG" val="#wm#"/>
  <p:tag name="KSO_WM_DIAGRAM_GROUP_CODE" val="l1-1"/>
  <p:tag name="KSO_WM_UNIT_TYPE" val="l_i"/>
  <p:tag name="KSO_WM_UNIT_INDEX" val="1_3"/>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type&quot;:0},&quot;glow&quot;:{&quot;colorType&quot;:0},&quot;line&quot;:{&quot;gradient&quot;:[{&quot;brightness&quot;:0,&quot;colorType&quot;:1,&quot;foreColorIndex&quot;:14,&quot;pos&quot;:0,&quot;transparency&quot;:1},{&quot;brightness&quot;:0,&quot;colorType&quot;:1,&quot;foreColorIndex&quot;:5,&quot;pos&quot;:1,&quot;transparency&quot;:0.6000000238418579}],&quot;type&quot;:2},&quot;shadow&quot;:{&quot;colorType&quot;:0},&quot;threeD&quot;:{&quot;curvedSurface&quot;:{&quot;brightness&quot;:0,&quot;colorType&quot;:2,&quot;rgb&quot;:&quot;#000000&quot;},&quot;depth&quot;:{&quot;colorType&quot;:0}}},&quot;text&quot;:{&quot;fill&quot;:{&quot;solid&quot;:{&quot;brightness&quot;:0,&quot;colorType&quot;:2,&quot;rgb&quot;:&quot;#3f3f3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USESOURCEFORMAT_APPLY"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h_i*1_2_1"/>
  <p:tag name="KSO_WM_TEMPLATE_CATEGORY" val="diagram"/>
  <p:tag name="KSO_WM_TEMPLATE_INDEX" val="20231445"/>
  <p:tag name="KSO_WM_UNIT_LAYERLEVEL" val="1_1_1"/>
  <p:tag name="KSO_WM_TAG_VERSION" val="3.0"/>
  <p:tag name="KSO_WM_BEAUTIFY_FLAG" val="#wm#"/>
  <p:tag name="KSO_WM_DIAGRAM_GROUP_CODE" val="l1-1"/>
  <p:tag name="KSO_WM_UNIT_TYPE" val="l_h_i"/>
  <p:tag name="KSO_WM_UNIT_INDEX" val="1_2_1"/>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FILL_FORE_SCHEMECOLOR_INDEX" val="14"/>
  <p:tag name="KSO_WM_UNIT_FILL_FORE_SCHEMECOLOR_INDEX_BRIGHTNESS" val="0"/>
  <p:tag name="KSO_WM_UNIT_LINE_FORE_SCHEMECOLOR_INDEX" val="5"/>
  <p:tag name="KSO_WM_UNIT_LINE_FILL_TYPE" val="2"/>
  <p:tag name="KSO_WM_UNIT_USESOURCEFORMAT_APPLY"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h_i*1_2_2"/>
  <p:tag name="KSO_WM_TEMPLATE_CATEGORY" val="diagram"/>
  <p:tag name="KSO_WM_TEMPLATE_INDEX" val="20231445"/>
  <p:tag name="KSO_WM_UNIT_LAYERLEVEL" val="1_1_1"/>
  <p:tag name="KSO_WM_TAG_VERSION" val="3.0"/>
  <p:tag name="KSO_WM_BEAUTIFY_FLAG" val="#wm#"/>
  <p:tag name="KSO_WM_DIAGRAM_GROUP_CODE" val="l1-1"/>
  <p:tag name="KSO_WM_UNIT_TYPE" val="l_h_i"/>
  <p:tag name="KSO_WM_UNIT_INDEX" val="1_2_2"/>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type&quot;:0},&quot;glow&quot;:{&quot;colorType&quot;:0},&quot;line&quot;:{&quot;solidLine&quot;:{&quot;brightness&quot;:0,&quot;colorType&quot;:1,&quot;foreColorIndex&quot;:5,&quot;transparency&quot;:0.5},&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USESOURCEFORMAT_APPLY"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h_i*1_2_3"/>
  <p:tag name="KSO_WM_TEMPLATE_CATEGORY" val="diagram"/>
  <p:tag name="KSO_WM_TEMPLATE_INDEX" val="20231445"/>
  <p:tag name="KSO_WM_UNIT_LAYERLEVEL" val="1_1_1"/>
  <p:tag name="KSO_WM_TAG_VERSION" val="3.0"/>
  <p:tag name="KSO_WM_BEAUTIFY_FLAG" val="#wm#"/>
  <p:tag name="KSO_WM_DIAGRAM_GROUP_CODE" val="l1-1"/>
  <p:tag name="KSO_WM_UNIT_TYPE" val="l_h_i"/>
  <p:tag name="KSO_WM_UNIT_INDEX" val="1_2_3"/>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type&quot;:0},&quot;glow&quot;:{&quot;colorType&quot;:0},&quot;line&quot;:{&quot;solidLine&quot;:{&quot;brightness&quot;:0,&quot;colorType&quot;:1,&quot;foreColorIndex&quot;:5,&quot;transparency&quot;:0.800000011920929},&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USESOURCEFORMAT_APPLY" val="1"/>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h_i*1_2_4"/>
  <p:tag name="KSO_WM_TEMPLATE_CATEGORY" val="diagram"/>
  <p:tag name="KSO_WM_TEMPLATE_INDEX" val="20231445"/>
  <p:tag name="KSO_WM_UNIT_LAYERLEVEL" val="1_1_1"/>
  <p:tag name="KSO_WM_TAG_VERSION" val="3.0"/>
  <p:tag name="KSO_WM_BEAUTIFY_FLAG" val="#wm#"/>
  <p:tag name="KSO_WM_DIAGRAM_GROUP_CODE" val="l1-1"/>
  <p:tag name="KSO_WM_UNIT_TYPE" val="l_h_i"/>
  <p:tag name="KSO_WM_UNIT_INDEX" val="1_2_4"/>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type&quot;:0},&quot;glow&quot;:{&quot;colorType&quot;:0},&quot;line&quot;:{&quot;solidLine&quot;:{&quot;brightness&quot;:0,&quot;colorType&quot;:1,&quot;foreColorIndex&quot;:6,&quot;transparency&quot;:0.8999999761581421},&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6"/>
  <p:tag name="KSO_WM_UNIT_LINE_FILL_TYPE" val="2"/>
  <p:tag name="KSO_WM_UNIT_USESOURCEFORMAT_APPLY" val="1"/>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h_x*1_2_1"/>
  <p:tag name="KSO_WM_TEMPLATE_CATEGORY" val="diagram"/>
  <p:tag name="KSO_WM_TEMPLATE_INDEX" val="20231445"/>
  <p:tag name="KSO_WM_UNIT_LAYERLEVEL" val="1_1_1"/>
  <p:tag name="KSO_WM_TAG_VERSION" val="3.0"/>
  <p:tag name="KSO_WM_BEAUTIFY_FLAG" val="#wm#"/>
  <p:tag name="KSO_WM_UNIT_VALUE" val="60*60"/>
  <p:tag name="KSO_WM_DIAGRAM_GROUP_CODE" val="l1-1"/>
  <p:tag name="KSO_WM_UNIT_TYPE" val="l_h_x"/>
  <p:tag name="KSO_WM_UNIT_INDEX" val="1_2_1"/>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gradient&quot;:[{&quot;brightness&quot;:-0.25,&quot;colorType&quot;:1,&quot;foreColorIndex&quot;:5,&quot;pos&quot;:0.9930099844932556,&quot;transparency&quot;:0},{&quot;brightness&quot;:0.4000000059604645,&quot;colorType&quot;:1,&quot;foreColorIndex&quot;:5,&quot;pos&quot;:0,&quot;transparency&quot;:0},{&quot;brightness&quot;:0,&quot;colorType&quot;:1,&quot;foreColorIndex&quot;:5,&quot;pos&quot;:0.6800000071525574,&quot;transparency&quot;:0}],&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3"/>
  <p:tag name="KSO_WM_UNIT_TEXT_FILL_TYPE" val="1"/>
  <p:tag name="KSO_WM_UNIT_USESOURCEFORMAT_APPLY"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h_x*1_1_1"/>
  <p:tag name="KSO_WM_TEMPLATE_CATEGORY" val="diagram"/>
  <p:tag name="KSO_WM_TEMPLATE_INDEX" val="20231445"/>
  <p:tag name="KSO_WM_UNIT_LAYERLEVEL" val="1_1_1"/>
  <p:tag name="KSO_WM_TAG_VERSION" val="3.0"/>
  <p:tag name="KSO_WM_BEAUTIFY_FLAG" val="#wm#"/>
  <p:tag name="KSO_WM_UNIT_VALUE" val="60*60"/>
  <p:tag name="KSO_WM_DIAGRAM_GROUP_CODE" val="l1-1"/>
  <p:tag name="KSO_WM_UNIT_TYPE" val="l_h_x"/>
  <p:tag name="KSO_WM_UNIT_INDEX" val="1_1_1"/>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gradient&quot;:[{&quot;brightness&quot;:-0.25,&quot;colorType&quot;:1,&quot;foreColorIndex&quot;:5,&quot;pos&quot;:0.9930099844932556,&quot;transparency&quot;:0},{&quot;brightness&quot;:0.4000000059604645,&quot;colorType&quot;:1,&quot;foreColorIndex&quot;:5,&quot;pos&quot;:0,&quot;transparency&quot;:0},{&quot;brightness&quot;:0,&quot;colorType&quot;:1,&quot;foreColorIndex&quot;:5,&quot;pos&quot;:0.6800000071525574,&quot;transparency&quot;:0}],&quot;type&quot;:3},&quot;glow&quot;:{&quot;colorType&quot;:0},&quot;line&quot;:{&quot;type&quot;:0},&quot;shadow&quot;:{&quot;brightness&quot;:0,&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SHADOW_SCHEMECOLOR_INDEX" val="5"/>
  <p:tag name="KSO_WM_UNIT_TEXT_FILL_FORE_SCHEMECOLOR_INDEX" val="13"/>
  <p:tag name="KSO_WM_UNIT_TEXT_FILL_TYPE" val="1"/>
  <p:tag name="KSO_WM_UNIT_USESOURCEFORMAT_APPLY"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5_1"/>
  <p:tag name="KSO_WM_UNIT_ID" val="diagram20233245_1*n_h_h_i*1_2_5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359.05,&quot;left&quot;:56.12496062992126,&quot;top&quot;:128.45,&quot;width&quot;:807.849921259842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5"/>
  <p:tag name="KSO_WM_UNIT_TEXT_FILL_TYPE" val="1"/>
  <p:tag name="KSO_WM_UNIT_USESOURCEFORMAT_APPLY" val="1"/>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i*1_4"/>
  <p:tag name="KSO_WM_TEMPLATE_CATEGORY" val="diagram"/>
  <p:tag name="KSO_WM_TEMPLATE_INDEX" val="20231445"/>
  <p:tag name="KSO_WM_UNIT_LAYERLEVEL" val="1_1"/>
  <p:tag name="KSO_WM_TAG_VERSION" val="3.0"/>
  <p:tag name="KSO_WM_BEAUTIFY_FLAG" val="#wm#"/>
  <p:tag name="KSO_WM_DIAGRAM_GROUP_CODE" val="l1-1"/>
  <p:tag name="KSO_WM_UNIT_TYPE" val="l_i"/>
  <p:tag name="KSO_WM_UNIT_INDEX" val="1_4"/>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gradient&quot;:[{&quot;brightness&quot;:0,&quot;colorType&quot;:1,&quot;foreColorIndex&quot;:5,&quot;pos&quot;:0,&quot;transparency&quot;:0},{&quot;brightness&quot;:0,&quot;colorType&quot;:1,&quot;foreColorIndex&quot;:5,&quot;pos&quot;:0.9999899864196777,&quot;transparency&quot;:1}],&quot;type&quot;:3},&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TEXT_FILL_FORE_SCHEMECOLOR_INDEX" val="13"/>
  <p:tag name="KSO_WM_UNIT_TEXT_FILL_TYPE" val="1"/>
  <p:tag name="KSO_WM_UNIT_USESOURCEFORMAT_APPLY" val="1"/>
</p:tagLst>
</file>

<file path=ppt/tags/tag51.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1445_2*l_h_f*1_1_1"/>
  <p:tag name="KSO_WM_TEMPLATE_CATEGORY" val="diagram"/>
  <p:tag name="KSO_WM_TEMPLATE_INDEX" val="20231445"/>
  <p:tag name="KSO_WM_UNIT_LAYERLEVEL" val="1_1_1"/>
  <p:tag name="KSO_WM_TAG_VERSION" val="3.0"/>
  <p:tag name="KSO_WM_BEAUTIFY_FLAG" val="#wm#"/>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
  <p:tag name="KSO_WM_UNIT_TEXT_FILL_FORE_SCHEMECOLOR_INDEX" val="1"/>
  <p:tag name="KSO_WM_UNIT_TEXT_FILL_TYPE" val="1"/>
  <p:tag name="KSO_WM_UNIT_TEXT_TYPE" val="1"/>
  <p:tag name="KSO_WM_UNIT_USESOURCEFORMAT_APPLY" val="1"/>
</p:tagLst>
</file>

<file path=ppt/tags/tag5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1445_2*l_h_f*1_3_1"/>
  <p:tag name="KSO_WM_TEMPLATE_CATEGORY" val="diagram"/>
  <p:tag name="KSO_WM_TEMPLATE_INDEX" val="20231445"/>
  <p:tag name="KSO_WM_UNIT_LAYERLEVEL" val="1_1_1"/>
  <p:tag name="KSO_WM_TAG_VERSION" val="3.0"/>
  <p:tag name="KSO_WM_BEAUTIFY_FLAG" val="#wm#"/>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
  <p:tag name="KSO_WM_UNIT_TEXT_FILL_FORE_SCHEMECOLOR_INDEX" val="1"/>
  <p:tag name="KSO_WM_UNIT_TEXT_FILL_TYPE" val="1"/>
  <p:tag name="KSO_WM_UNIT_TEXT_TYPE" val="1"/>
  <p:tag name="KSO_WM_UNIT_USESOURCEFORMAT_APPLY" val="1"/>
</p:tagLst>
</file>

<file path=ppt/tags/tag53.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1445_2*l_h_f*1_2_1"/>
  <p:tag name="KSO_WM_TEMPLATE_CATEGORY" val="diagram"/>
  <p:tag name="KSO_WM_TEMPLATE_INDEX" val="20231445"/>
  <p:tag name="KSO_WM_UNIT_LAYERLEVEL" val="1_1_1"/>
  <p:tag name="KSO_WM_TAG_VERSION" val="3.0"/>
  <p:tag name="KSO_WM_BEAUTIFY_FLAG" val="#wm#"/>
  <p:tag name="KSO_WM_UNIT_TEXT_FILL_FORE_SCHEMECOLOR_INDEX_BRIGHTNESS" val="0.15"/>
  <p:tag name="KSO_WM_DIAGRAM_GROUP_CODE" val="l1-1"/>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3499999940395355,&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你的项正文，文字是您思想的提炼，请尽量言简意赅的阐述观点"/>
  <p:tag name="KSO_WM_UNIT_TEXT_FILL_FORE_SCHEMECOLOR_INDEX" val="1"/>
  <p:tag name="KSO_WM_UNIT_TEXT_FILL_TYPE" val="1"/>
  <p:tag name="KSO_WM_UNIT_TEXT_TYPE" val="1"/>
  <p:tag name="KSO_WM_UNIT_USESOURCEFORMAT_APPLY" val="1"/>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diagram20231445_2*l_h_x*1_3_1"/>
  <p:tag name="KSO_WM_TEMPLATE_CATEGORY" val="diagram"/>
  <p:tag name="KSO_WM_TEMPLATE_INDEX" val="20231445"/>
  <p:tag name="KSO_WM_UNIT_LAYERLEVEL" val="1_1_1"/>
  <p:tag name="KSO_WM_TAG_VERSION" val="3.0"/>
  <p:tag name="KSO_WM_BEAUTIFY_FLAG" val="#wm#"/>
  <p:tag name="KSO_WM_UNIT_VALUE" val="61*68"/>
  <p:tag name="KSO_WM_DIAGRAM_GROUP_CODE" val="l1-1"/>
  <p:tag name="KSO_WM_UNIT_TYPE" val="l_h_x"/>
  <p:tag name="KSO_WM_UNIT_INDEX" val="1_3_1"/>
  <p:tag name="KSO_WM_DIAGRAM_VERSION" val="3"/>
  <p:tag name="KSO_WM_DIAGRAM_COLOR_TRICK" val="1"/>
  <p:tag name="KSO_WM_DIAGRAM_COLOR_TEXT_CAN_REMOVE" val="n"/>
  <p:tag name="KSO_WM_DIAGRAM_MAX_ITEMCNT" val="6"/>
  <p:tag name="KSO_WM_DIAGRAM_MIN_ITEMCNT" val="2"/>
  <p:tag name="KSO_WM_DIAGRAM_VIRTUALLY_FRAME" val="{&quot;height&quot;:428.8970031738281,&quot;width&quot;:850.4171142578125}"/>
  <p:tag name="KSO_WM_DIAGRAM_COLOR_MATCH_VALUE" val="{&quot;shape&quot;:{&quot;fill&quot;:{&quot;gradient&quot;:[{&quot;brightness&quot;:0,&quot;colorType&quot;:1,&quot;foreColorIndex&quot;:5,&quot;pos&quot;:0.6299999952316284,&quot;transparency&quot;:0},{&quot;brightness&quot;:0.4000000059604645,&quot;colorType&quot;:1,&quot;foreColorIndex&quot;:5,&quot;pos&quot;:0,&quot;transparency&quot;:0},{&quot;brightness&quot;:-0.25,&quot;colorType&quot;:1,&quot;foreColorIndex&quot;:5,&quot;pos&quot;:0.9999899864196777,&quot;transparency&quot;:0}],&quot;type&quot;:3},&quot;glow&quot;:{&quot;colorType&quot;:0},&quot;line&quot;:{&quot;type&quot;:0},&quot;shadow&quot;:{&quot;brightness&quot;:-0.25,&quot;colorType&quot;:1,&quot;foreColorIndex&quot;:5,&quot;transparency&quot;:0.6000000238418579},&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3"/>
  <p:tag name="KSO_WM_UNIT_SHADOW_SCHEMECOLOR_INDEX" val="5"/>
  <p:tag name="KSO_WM_UNIT_TEXT_FILL_FORE_SCHEMECOLOR_INDEX" val="13"/>
  <p:tag name="KSO_WM_UNIT_TEXT_FILL_TYPE" val="1"/>
  <p:tag name="KSO_WM_UNIT_USESOURCEFORMAT_APPLY" val="1"/>
</p:tagLst>
</file>

<file path=ppt/tags/tag55.xml><?xml version="1.0" encoding="utf-8"?>
<p:tagLst xmlns:p="http://schemas.openxmlformats.org/presentationml/2006/main">
  <p:tag name="KSO_WM_SLIDE_ID" val="diagram20231445_5"/>
  <p:tag name="KSO_WM_TEMPLATE_SUBCATEGORY" val="0"/>
  <p:tag name="KSO_WM_TEMPLATE_MASTER_TYPE" val="0"/>
  <p:tag name="KSO_WM_TEMPLATE_COLOR_TYPE" val="0"/>
  <p:tag name="KSO_WM_SLIDE_ITEM_CNT" val="6"/>
  <p:tag name="KSO_WM_SLIDE_INDEX" val="5"/>
  <p:tag name="KSO_WM_TAG_VERSION" val="3.0"/>
  <p:tag name="KSO_WM_BEAUTIFY_FLAG" val="#wm#"/>
  <p:tag name="KSO_WM_TEMPLATE_CATEGORY" val="diagram"/>
  <p:tag name="KSO_WM_TEMPLATE_INDEX" val="20231445"/>
  <p:tag name="KSO_WM_SLIDE_TYPE" val="text"/>
  <p:tag name="KSO_WM_SLIDE_SUBTYPE" val="diag"/>
  <p:tag name="KSO_WM_SLIDE_SIZE" val="850.417*381.084"/>
  <p:tag name="KSO_WM_SLIDE_POSITION" val="54.822*118.947"/>
  <p:tag name="KSO_WM_SLIDE_LAYOUT" val="a_l"/>
  <p:tag name="KSO_WM_SLIDE_LAYOUT_CNT" val="1_1"/>
  <p:tag name="KSO_WM_SPECIAL_SOURCE" val="bdnull"/>
  <p:tag name="KSO_WM_DIAGRAM_GROUP_CODE" val="l1-1"/>
  <p:tag name="KSO_WM_SLIDE_DIAGTYPE" val="l"/>
</p:tagLst>
</file>

<file path=ppt/tags/tag5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3532_1*a*1"/>
  <p:tag name="KSO_WM_TEMPLATE_CATEGORY" val="diagram"/>
  <p:tag name="KSO_WM_TEMPLATE_INDEX" val="20233532"/>
  <p:tag name="KSO_WM_UNIT_LAYERLEVEL" val="1"/>
  <p:tag name="KSO_WM_TAG_VERSION" val="3.0"/>
  <p:tag name="KSO_WM_BEAUTIFY_FLAG" val="#wm#"/>
  <p:tag name="KSO_WM_UNIT_PRESET_TEXT" val="单击此处添加标题"/>
  <p:tag name="KSO_WM_UNIT_VALUE" val="29"/>
  <p:tag name="KSO_WM_UNIT_TEXT_TYPE" val="1"/>
  <p:tag name="KSO_WM_UNIT_TEXT_FILL_FORE_SCHEMECOLOR_INDEX" val="13"/>
  <p:tag name="KSO_WM_UNIT_TEXT_FILL_TYPE" val="1"/>
  <p:tag name="KSO_WM_UNIT_USESOURCEFORMAT_APPLY" val="1"/>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33532_1*l_h_i*1_4_1"/>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13"/>
  <p:tag name="KSO_WM_UNIT_FILL_FORE_SCHEMECOLOR_INDEX_BRIGHTNESS" val="0.6"/>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3532_1*l_h_i*1_2_1"/>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13"/>
  <p:tag name="KSO_WM_UNIT_FILL_FORE_SCHEMECOLOR_INDEX_BRIGHTNESS" val="0.6"/>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3532_1*l_h_i*1_1_1"/>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UNIT_FILL_TYPE" val="1"/>
  <p:tag name="KSO_WM_UNIT_FILL_FORE_SCHEMECOLOR_INDEX" val="13"/>
  <p:tag name="KSO_WM_UNIT_FILL_FORE_SCHEMECOLOR_INDEX_BRIGHTNESS" val="0.6"/>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solid&quot;:{&quot;brightness&quot;:0.6000000238418579,&quot;colorType&quot;:1,&quot;foreColorIndex&quot;:13,&quot;transparency&quot;:0.8500000238418579},&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6.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n1-1"/>
  <p:tag name="KSO_WM_UNIT_TYPE" val="n_h_h_x"/>
  <p:tag name="KSO_WM_UNIT_INDEX" val="1_2_3_1"/>
  <p:tag name="KSO_WM_UNIT_ID" val="diagram20233245_1*n_h_h_x*1_2_3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359.05,&quot;left&quot;:56.12496062992126,&quot;top&quot;:128.45,&quot;width&quot;:807.8499212598426}"/>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1"/>
</p:tagLst>
</file>

<file path=ppt/tags/tag60.xml><?xml version="1.0" encoding="utf-8"?>
<p:tagLst xmlns:p="http://schemas.openxmlformats.org/presentationml/2006/main">
  <p:tag name="KSO_WM_UNIT_VALUE" val="199*199"/>
  <p:tag name="KSO_WM_UNIT_HIGHLIGHT" val="0"/>
  <p:tag name="KSO_WM_UNIT_COMPATIBLE" val="0"/>
  <p:tag name="KSO_WM_UNIT_DIAGRAM_ISNUMVISUAL" val="0"/>
  <p:tag name="KSO_WM_UNIT_DIAGRAM_ISREFERUNIT" val="0"/>
  <p:tag name="KSO_WM_DIAGRAM_GROUP_CODE" val="l1-1"/>
  <p:tag name="KSO_WM_UNIT_TYPE" val="l_h_d"/>
  <p:tag name="KSO_WM_UNIT_INDEX" val="1_4_1"/>
  <p:tag name="KSO_WM_UNIT_ID" val="diagram20233532_1*l_h_d*1_4_1"/>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UNIT_LINE_FORE_SCHEMECOLOR_INDEX" val="13"/>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brightness&quot;:0,&quot;colorType&quot;:2,&quot;rgb&quot;:&quot;#000000&quot;,&quot;transparency&quot;:0.8799999952316284},&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1"/>
</p:tagLst>
</file>

<file path=ppt/tags/tag61.xml><?xml version="1.0" encoding="utf-8"?>
<p:tagLst xmlns:p="http://schemas.openxmlformats.org/presentationml/2006/main">
  <p:tag name="KSO_WM_UNIT_VALUE" val="199*199"/>
  <p:tag name="KSO_WM_UNIT_HIGHLIGHT" val="0"/>
  <p:tag name="KSO_WM_UNIT_COMPATIBLE" val="0"/>
  <p:tag name="KSO_WM_UNIT_DIAGRAM_ISNUMVISUAL" val="0"/>
  <p:tag name="KSO_WM_UNIT_DIAGRAM_ISREFERUNIT" val="0"/>
  <p:tag name="KSO_WM_DIAGRAM_GROUP_CODE" val="l1-1"/>
  <p:tag name="KSO_WM_UNIT_TYPE" val="l_h_d"/>
  <p:tag name="KSO_WM_UNIT_INDEX" val="1_1_1"/>
  <p:tag name="KSO_WM_UNIT_ID" val="diagram20233532_1*l_h_d*1_1_1"/>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UNIT_LINE_FORE_SCHEMECOLOR_INDEX" val="13"/>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brightness&quot;:0,&quot;colorType&quot;:2,&quot;rgb&quot;:&quot;#000000&quot;,&quot;transparency&quot;:0.8799999952316284},&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1"/>
</p:tagLst>
</file>

<file path=ppt/tags/tag62.xml><?xml version="1.0" encoding="utf-8"?>
<p:tagLst xmlns:p="http://schemas.openxmlformats.org/presentationml/2006/main">
  <p:tag name="KSO_WM_UNIT_VALUE" val="199*199"/>
  <p:tag name="KSO_WM_UNIT_HIGHLIGHT" val="0"/>
  <p:tag name="KSO_WM_UNIT_COMPATIBLE" val="0"/>
  <p:tag name="KSO_WM_UNIT_DIAGRAM_ISNUMVISUAL" val="0"/>
  <p:tag name="KSO_WM_UNIT_DIAGRAM_ISREFERUNIT" val="0"/>
  <p:tag name="KSO_WM_DIAGRAM_GROUP_CODE" val="l1-1"/>
  <p:tag name="KSO_WM_UNIT_TYPE" val="l_h_d"/>
  <p:tag name="KSO_WM_UNIT_INDEX" val="1_2_1"/>
  <p:tag name="KSO_WM_UNIT_ID" val="diagram20233532_1*l_h_d*1_2_1"/>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UNIT_LINE_FORE_SCHEMECOLOR_INDEX" val="13"/>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type&quot;:0},&quot;glow&quot;:{&quot;colorType&quot;:0},&quot;line&quot;:{&quot;solidLine&quot;:{&quot;brightness&quot;:0.6000000238418579,&quot;colorType&quot;:1,&quot;foreColorIndex&quot;:13,&quot;transparency&quot;:0.800000011920929},&quot;type&quot;:1},&quot;shadow&quot;:{&quot;brightness&quot;:0,&quot;colorType&quot;:2,&quot;rgb&quot;:&quot;#000000&quot;,&quot;transparency&quot;:0.8799999952316284},&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33532_1*l_i*1_1"/>
  <p:tag name="KSO_WM_TEMPLATE_CATEGORY" val="diagram"/>
  <p:tag name="KSO_WM_TEMPLATE_INDEX" val="20233532"/>
  <p:tag name="KSO_WM_UNIT_LAYERLEVEL" val="1_1"/>
  <p:tag name="KSO_WM_TAG_VERSION" val="3.0"/>
  <p:tag name="KSO_WM_BEAUTIFY_FLAG" val="#wm#"/>
  <p:tag name="KSO_WM_DIAGRAM_VERSION" val="3"/>
  <p:tag name="KSO_WM_DIAGRAM_COLOR_TRICK" val="1"/>
  <p:tag name="KSO_WM_DIAGRAM_COLOR_TEXT_CAN_REMOVE" val="n"/>
  <p:tag name="KSO_WM_UNIT_LINE_FORE_SCHEMECOLOR_INDEX" val="13"/>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type&quot;:0},&quot;glow&quot;:{&quot;colorType&quot;:0},&quot;line&quot;:{&quot;solidLine&quot;:{&quot;brightness&quot;:0,&quot;colorType&quot;:1,&quot;foreColorIndex&quot;:13,&quot;transparency&quot;:0.8500000238418579},&quot;type&quot;:1},&quot;shadow&quot;:{&quot;colorType&quot;:0},&quot;threeD&quot;:{&quot;curvedSurface&quot;:{&quot;brightness&quot;:0,&quot;colorType&quot;:2,&quot;rgb&quot;:&quot;#000000&quot;},&quot;depth&quot;:{&quot;colorType&quot;:0}}},&quot;text&quot;:{&quot;fill&quot;:{},&quot;glow&quot;:{},&quot;line&quot;:{},&quot;shadow&quot;:{},&quot;threeD&quot;:{}}}"/>
  <p:tag name="KSO_WM_UNIT_LINE_FILL_TYPE" val="2"/>
  <p:tag name="KSO_WM_UNIT_USESOURCEFORMAT_APPLY"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3532_1*l_h_i*1_1_3"/>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solid&quot;:{&quot;brightness&quot;:0,&quot;colorType&quot;:2,&quot;rgb&quot;:&quot;#808080&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3532_1*l_h_i*1_2_3"/>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solid&quot;:{&quot;brightness&quot;:0,&quot;colorType&quot;:2,&quot;rgb&quot;:&quot;#808080&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33532_1*l_h_i*1_4_3"/>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solid&quot;:{&quot;brightness&quot;:0,&quot;colorType&quot;:2,&quot;rgb&quot;:&quot;#808080&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2,&quot;transparency&quot;:0},&quot;type&quot;:1},&quot;glow&quot;:{&quot;colorType&quot;:0},&quot;line&quot;:{&quot;type&quot;:0},&quot;shadow&quot;:{&quot;colorType&quot;:0},&quot;threeD&quot;:{&quot;curvedSurface&quot;:{&quot;brightness&quot;:0,&quot;colorType&quot;:2,&quot;rgb&quot;:&quot;#000000&quot;},&quot;depth&quot;:{&quot;colorType&quot;:0}}}}"/>
  <p:tag name="KSO_WM_UNIT_TEXT_FILL_FORE_SCHEMECOLOR_INDEX" val="2"/>
  <p:tag name="KSO_WM_UNIT_TEXT_FILL_TYPE" val="1"/>
  <p:tag name="KSO_WM_UNIT_USESOURCEFORMAT_APPLY"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33532_1*l_h_i*1_1_2"/>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type&quot;:0},&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1"/>
</p:tagLst>
</file>

<file path=ppt/tags/tag6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33532_1*l_h_f*1_1_1"/>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UNIT_VALUE" val="98"/>
  <p:tag name="KSO_WM_UNIT_PRESET_TEXT" val="单击此处输入您的项正文，文字是思想的提炼，请尽量言简意赅的阐述观点。单击此处输入您的项正文，文字是思想的提炼，请尽量言简意赅的阐述观点。单击此处输入您的项正文，文字是思想的提炼"/>
  <p:tag name="KSO_WM_UNIT_TEXT_FILL_FORE_SCHEMECOLOR_INDEX" val="1"/>
  <p:tag name="KSO_WM_UNIT_TEXT_FILL_TYPE" val="1"/>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TEXT_TYPE" val="1"/>
  <p:tag name="KSO_WM_UNIT_USESOURCEFORMAT_APPLY" val="1"/>
</p:tagLst>
</file>

<file path=ppt/tags/tag6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33532_1*l_h_a*1_1_1"/>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
  <p:tag name="KSO_WM_UNIT_TEXT_TYPE" val="1"/>
  <p:tag name="KSO_WM_UNIT_USESOURCEFORMAT_APPLY"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n1-1"/>
  <p:tag name="KSO_WM_UNIT_TYPE" val="n_h_h_i"/>
  <p:tag name="KSO_WM_UNIT_INDEX" val="1_2_4_1"/>
  <p:tag name="KSO_WM_UNIT_ID" val="diagram20233245_1*n_h_h_i*1_2_4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359.05,&quot;left&quot;:56.12496062992126,&quot;top&quot;:128.45,&quot;width&quot;:807.8499212598426}"/>
  <p:tag name="KSO_WM_DIAGRAM_COLOR_MATCH_VALUE" val="{&quot;shape&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5,&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TEXT_FILL_FORE_SCHEMECOLOR_INDEX" val="5"/>
  <p:tag name="KSO_WM_UNIT_TEXT_FILL_TYPE" val="1"/>
  <p:tag name="KSO_WM_UNIT_USESOURCEFORMAT_APPLY" val="1"/>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33532_1*l_h_i*1_2_2"/>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type&quot;:0},&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1"/>
</p:tagLst>
</file>

<file path=ppt/tags/tag7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33532_1*l_h_f*1_2_1"/>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UNIT_PRESET_TEXT" val="单击此处输入您的项正文，文字是思想的提炼，请尽量言简意赅的阐述观点。单击此处输入您的项正文，文字是思想的提炼，请尽量言简意赅的阐述观点。单击此处输入您的项正文，文字是思想的提炼"/>
  <p:tag name="KSO_WM_UNIT_TEXT_FILL_FORE_SCHEMECOLOR_INDEX" val="1"/>
  <p:tag name="KSO_WM_UNIT_TEXT_FILL_TYPE" val="1"/>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8"/>
  <p:tag name="KSO_WM_UNIT_TEXT_TYPE" val="1"/>
  <p:tag name="KSO_WM_UNIT_USESOURCEFORMAT_APPLY" val="1"/>
</p:tagLst>
</file>

<file path=ppt/tags/tag72.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33532_1*l_h_a*1_2_1"/>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
  <p:tag name="KSO_WM_UNIT_TEXT_TYPE" val="1"/>
  <p:tag name="KSO_WM_UNIT_USESOURCEFORMAT_APPLY"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20233532_1*l_h_i*1_4_2"/>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type&quot;:0},&quot;glow&quot;:{&quot;colorType&quot;:0},&quot;line&quot;:{&quot;solidLine&quot;:{&quot;brightness&quot;:0,&quot;colorType&quot;:2,&quot;rgb&quot;:&quot;#ffffff&quot;,&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1"/>
</p:tagLst>
</file>

<file path=ppt/tags/tag74.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33532_1*l_h_f*1_4_1"/>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UNIT_PRESET_TEXT" val="单击此处输入您的项正文，文字是思想的提炼，请尽量言简意赅的阐述观点。单击此处输入您的项正文，文字是思想的提炼，请尽量言简意赅的阐述观点。单击此处输入您的项正文，文字是思想的提炼"/>
  <p:tag name="KSO_WM_UNIT_TEXT_FILL_FORE_SCHEMECOLOR_INDEX" val="1"/>
  <p:tag name="KSO_WM_UNIT_TEXT_FILL_TYPE" val="1"/>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8"/>
  <p:tag name="KSO_WM_UNIT_TEXT_TYPE" val="1"/>
  <p:tag name="KSO_WM_UNIT_USESOURCEFORMAT_APPLY" val="1"/>
</p:tagLst>
</file>

<file path=ppt/tags/tag75.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20233532_1*l_h_a*1_4_1"/>
  <p:tag name="KSO_WM_TEMPLATE_CATEGORY" val="diagram"/>
  <p:tag name="KSO_WM_TEMPLATE_INDEX" val="20233532"/>
  <p:tag name="KSO_WM_UNIT_LAYERLEVEL" val="1_1_1"/>
  <p:tag name="KSO_WM_TAG_VERSION" val="3.0"/>
  <p:tag name="KSO_WM_BEAUTIFY_FLAG" val="#wm#"/>
  <p:tag name="KSO_WM_DIAGRAM_VERSION" val="3"/>
  <p:tag name="KSO_WM_DIAGRAM_COLOR_TRICK" val="1"/>
  <p:tag name="KSO_WM_DIAGRAM_COLOR_TEXT_CAN_REMOVE" val="n"/>
  <p:tag name="KSO_WM_UNIT_PRESET_TEXT" val="单击添加标题"/>
  <p:tag name="KSO_WM_UNIT_TEXT_FILL_FORE_SCHEMECOLOR_INDEX" val="1"/>
  <p:tag name="KSO_WM_UNIT_TEXT_FILL_TYPE" val="1"/>
  <p:tag name="KSO_WM_DIAGRAM_MAX_ITEMCNT" val="4"/>
  <p:tag name="KSO_WM_DIAGRAM_MIN_ITEMCNT" val="4"/>
  <p:tag name="KSO_WM_DIAGRAM_VIRTUALLY_FRAME" val="{&quot;height&quot;:367.7713385826772,&quot;left&quot;:57.3,&quot;top&quot;:107.01433070866142,&quot;width&quot;:838.500078740157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VALUE" val="9"/>
  <p:tag name="KSO_WM_UNIT_TEXT_TYPE" val="1"/>
  <p:tag name="KSO_WM_UNIT_USESOURCEFORMAT_APPLY" val="1"/>
</p:tagLst>
</file>

<file path=ppt/tags/tag76.xml><?xml version="1.0" encoding="utf-8"?>
<p:tagLst xmlns:p="http://schemas.openxmlformats.org/presentationml/2006/main">
  <p:tag name="KSO_WM_SLIDE_ID" val="diagram20233532_1"/>
  <p:tag name="KSO_WM_TEMPLATE_SUBCATEGORY" val="0"/>
  <p:tag name="KSO_WM_TEMPLATE_MASTER_TYPE" val="0"/>
  <p:tag name="KSO_WM_TEMPLATE_COLOR_TYPE" val="0"/>
  <p:tag name="KSO_WM_SLIDE_TYPE" val="text"/>
  <p:tag name="KSO_WM_SLIDE_SUBTYPE" val="diag"/>
  <p:tag name="KSO_WM_SLIDE_ITEM_CNT" val="4"/>
  <p:tag name="KSO_WM_SLIDE_INDEX" val="1"/>
  <p:tag name="KSO_WM_SLIDE_SIZE" val="838.45*357.65"/>
  <p:tag name="KSO_WM_SLIDE_POSITION" val="57.3*107"/>
  <p:tag name="KSO_WM_DIAGRAM_GROUP_CODE" val="l1-1"/>
  <p:tag name="KSO_WM_SLIDE_DIAGTYPE" val="l"/>
  <p:tag name="KSO_WM_TAG_VERSION" val="3.0"/>
  <p:tag name="KSO_WM_BEAUTIFY_FLAG" val="#wm#"/>
  <p:tag name="KSO_WM_TEMPLATE_CATEGORY" val="diagram"/>
  <p:tag name="KSO_WM_TEMPLATE_INDEX" val="20233532"/>
  <p:tag name="KSO_WM_SLIDE_LAYOUT" val="a_l"/>
  <p:tag name="KSO_WM_SLIDE_LAYOUT_CNT" val="1_1"/>
  <p:tag name="KSO_WM_SPECIAL_SOURCE" val="bdnull"/>
</p:tagLst>
</file>

<file path=ppt/tags/tag7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4405_1*a*1"/>
  <p:tag name="KSO_WM_TEMPLATE_CATEGORY" val="diagram"/>
  <p:tag name="KSO_WM_TEMPLATE_INDEX" val="20234405"/>
  <p:tag name="KSO_WM_UNIT_LAYERLEVEL" val="1"/>
  <p:tag name="KSO_WM_TAG_VERSION" val="3.0"/>
  <p:tag name="KSO_WM_BEAUTIFY_FLAG" val="#wm#"/>
  <p:tag name="KSO_WM_UNIT_VALUE" val="29"/>
  <p:tag name="KSO_WM_UNIT_PRESET_TEXT" val="单击此处添加标题"/>
  <p:tag name="KSO_WM_UNIT_TEXT_TYPE" val="1"/>
  <p:tag name="KSO_WM_UNIT_TEXT_FILL_FORE_SCHEMECOLOR_INDEX" val="13"/>
  <p:tag name="KSO_WM_UNIT_TEXT_FILL_TYPE" val="1"/>
  <p:tag name="KSO_WM_UNIT_USESOURCEFORMAT_APPLY" val="1"/>
</p:tagLst>
</file>

<file path=ppt/tags/tag78.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4405_1*l_h_i*1_2_1"/>
  <p:tag name="KSO_WM_TEMPLATE_CATEGORY" val="diagram"/>
  <p:tag name="KSO_WM_TEMPLATE_INDEX" val="20234405"/>
  <p:tag name="KSO_WM_UNIT_LAYERLEVEL" val="1_1_1"/>
  <p:tag name="KSO_WM_TAG_VERSION" val="3.0"/>
  <p:tag name="KSO_WM_BEAUTIFY_FLAG" val="#wm#"/>
  <p:tag name="KSO_WM_DIAGRAM_MAX_ITEMCNT" val="3"/>
  <p:tag name="KSO_WM_DIAGRAM_MIN_ITEMCNT" val="3"/>
  <p:tag name="KSO_WM_DIAGRAM_VIRTUALLY_FRAME" val="{&quot;height&quot;:334.49896240234375,&quot;left&quot;:103.75642995278668,&quot;top&quot;:130.5826447830801,&quot;width&quot;:771.3038330078125}"/>
  <p:tag name="KSO_WM_DIAGRAM_COLOR_MATCH_VALUE" val="{&quot;shape&quot;:{&quot;fill&quot;:{&quot;type&quot;:0},&quot;glow&quot;:{&quot;colorType&quot;:0},&quot;line&quot;:{&quot;solidLine&quot;:{&quot;brightness&quot;:0.8500000238418579,&quot;colorType&quot;:1,&quot;foreColorIndex&quot;:13,&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LINE_FILL_TYPE" val="2"/>
  <p:tag name="KSO_WM_UNIT_USESOURCEFORMAT_APPLY" val="1"/>
</p:tagLst>
</file>

<file path=ppt/tags/tag79.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i"/>
  <p:tag name="KSO_WM_UNIT_INDEX" val="1_1"/>
  <p:tag name="KSO_WM_UNIT_ID" val="diagram20234405_1*l_i*1_1"/>
  <p:tag name="KSO_WM_TEMPLATE_CATEGORY" val="diagram"/>
  <p:tag name="KSO_WM_TEMPLATE_INDEX" val="20234405"/>
  <p:tag name="KSO_WM_UNIT_LAYERLEVEL" val="1_1"/>
  <p:tag name="KSO_WM_TAG_VERSION" val="3.0"/>
  <p:tag name="KSO_WM_BEAUTIFY_FLAG" val="#wm#"/>
  <p:tag name="KSO_WM_DIAGRAM_MAX_ITEMCNT" val="3"/>
  <p:tag name="KSO_WM_DIAGRAM_MIN_ITEMCNT" val="3"/>
  <p:tag name="KSO_WM_DIAGRAM_VIRTUALLY_FRAME" val="{&quot;height&quot;:334.49896240234375,&quot;left&quot;:103.75642995278668,&quot;top&quot;:130.5826447830801,&quot;width&quot;:771.3038330078125}"/>
  <p:tag name="KSO_WM_DIAGRAM_COLOR_MATCH_VALUE" val="{&quot;shape&quot;:{&quot;fill&quot;:{&quot;solid&quot;:{&quot;brightness&quot;:0,&quot;colorType&quot;:1,&quot;foreColorIndex&quot;:5,&quot;transparency&quot;:0},&quot;type&quot;:1},&quot;glow&quot;:{&quot;colorType&quot;:0},&quot;line&quot;:{&quot;solidLine&quot;:{&quot;brightness&quot;:0.8700000047683716,&quot;colorType&quot;:1,&quot;foreColorIndex&quot;:1,&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LINE_FORE_SCHEMECOLOR_INDEX" val="1"/>
  <p:tag name="KSO_WM_UNIT_LINE_FILL_TYPE" val="2"/>
  <p:tag name="KSO_WM_UNIT_TEXT_FILL_FORE_SCHEMECOLOR_INDEX" val="13"/>
  <p:tag name="KSO_WM_UNIT_TEXT_FILL_TYPE" val="1"/>
  <p:tag name="KSO_WM_UNIT_USESOURCEFORMAT_APPLY" val="1"/>
</p:tagLst>
</file>

<file path=ppt/tags/tag8.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n1-1"/>
  <p:tag name="KSO_WM_UNIT_TYPE" val="n_h_h_x"/>
  <p:tag name="KSO_WM_UNIT_INDEX" val="1_2_5_1"/>
  <p:tag name="KSO_WM_UNIT_ID" val="diagram20233245_1*n_h_h_x*1_2_5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359.05,&quot;left&quot;:56.12496062992126,&quot;top&quot;:128.45,&quot;width&quot;:807.8499212598426}"/>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1"/>
</p:tagLst>
</file>

<file path=ppt/tags/tag80.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i"/>
  <p:tag name="KSO_WM_UNIT_INDEX" val="1_2"/>
  <p:tag name="KSO_WM_UNIT_ID" val="diagram20234405_1*l_i*1_2"/>
  <p:tag name="KSO_WM_TEMPLATE_CATEGORY" val="diagram"/>
  <p:tag name="KSO_WM_TEMPLATE_INDEX" val="20234405"/>
  <p:tag name="KSO_WM_UNIT_LAYERLEVEL" val="1_1"/>
  <p:tag name="KSO_WM_TAG_VERSION" val="3.0"/>
  <p:tag name="KSO_WM_BEAUTIFY_FLAG" val="#wm#"/>
  <p:tag name="KSO_WM_DIAGRAM_MAX_ITEMCNT" val="3"/>
  <p:tag name="KSO_WM_DIAGRAM_MIN_ITEMCNT" val="3"/>
  <p:tag name="KSO_WM_DIAGRAM_VIRTUALLY_FRAME" val="{&quot;height&quot;:334.49896240234375,&quot;left&quot;:103.75642995278668,&quot;top&quot;:130.5826447830801,&quot;width&quot;:771.3038330078125}"/>
  <p:tag name="KSO_WM_DIAGRAM_COLOR_MATCH_VALUE" val="{&quot;shape&quot;:{&quot;fill&quot;:{&quot;solid&quot;:{&quot;brightness&quot;:0,&quot;colorType&quot;:1,&quot;foreColorIndex&quot;:2,&quot;transparency&quot;:0},&quot;type&quot;:1},&quot;glow&quot;:{&quot;colorType&quot;:0},&quot;line&quot;:{&quot;solidLine&quot;:{&quot;brightness&quot;:0.8700000047683716,&quot;colorType&quot;:1,&quot;foreColorIndex&quot;:1,&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2"/>
  <p:tag name="KSO_WM_UNIT_FILL_FORE_SCHEMECOLOR_INDEX_BRIGHTNESS" val="0"/>
  <p:tag name="KSO_WM_UNIT_LINE_FORE_SCHEMECOLOR_INDEX" val="1"/>
  <p:tag name="KSO_WM_UNIT_LINE_FILL_TYPE" val="2"/>
  <p:tag name="KSO_WM_UNIT_TEXT_FILL_FORE_SCHEMECOLOR_INDEX" val="13"/>
  <p:tag name="KSO_WM_UNIT_TEXT_FILL_TYPE" val="1"/>
  <p:tag name="KSO_WM_UNIT_USESOURCEFORMAT_APPLY" val="1"/>
</p:tagLst>
</file>

<file path=ppt/tags/tag81.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i"/>
  <p:tag name="KSO_WM_UNIT_INDEX" val="1_3"/>
  <p:tag name="KSO_WM_UNIT_ID" val="diagram20234405_1*l_i*1_3"/>
  <p:tag name="KSO_WM_TEMPLATE_CATEGORY" val="diagram"/>
  <p:tag name="KSO_WM_TEMPLATE_INDEX" val="20234405"/>
  <p:tag name="KSO_WM_UNIT_LAYERLEVEL" val="1_1"/>
  <p:tag name="KSO_WM_TAG_VERSION" val="3.0"/>
  <p:tag name="KSO_WM_BEAUTIFY_FLAG" val="#wm#"/>
  <p:tag name="KSO_WM_DIAGRAM_MAX_ITEMCNT" val="3"/>
  <p:tag name="KSO_WM_DIAGRAM_MIN_ITEMCNT" val="3"/>
  <p:tag name="KSO_WM_DIAGRAM_VIRTUALLY_FRAME" val="{&quot;height&quot;:334.49896240234375,&quot;left&quot;:103.75642995278668,&quot;top&quot;:130.5826447830801,&quot;width&quot;:771.3038330078125}"/>
  <p:tag name="KSO_WM_DIAGRAM_COLOR_MATCH_VALUE" val="{&quot;shape&quot;:{&quot;fill&quot;:{&quot;solid&quot;:{&quot;brightness&quot;:0,&quot;colorType&quot;:1,&quot;foreColorIndex&quot;:5,&quot;transparency&quot;:0},&quot;type&quot;:1},&quot;glow&quot;:{&quot;colorType&quot;:0},&quot;line&quot;:{&quot;solidLine&quot;:{&quot;brightness&quot;:0.8700000047683716,&quot;colorType&quot;:1,&quot;foreColorIndex&quot;:1,&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LINE_FORE_SCHEMECOLOR_INDEX" val="1"/>
  <p:tag name="KSO_WM_UNIT_LINE_FILL_TYPE" val="2"/>
  <p:tag name="KSO_WM_UNIT_TEXT_FILL_FORE_SCHEMECOLOR_INDEX" val="13"/>
  <p:tag name="KSO_WM_UNIT_TEXT_FILL_TYPE" val="1"/>
  <p:tag name="KSO_WM_UNIT_USESOURCEFORMAT_APPLY" val="1"/>
</p:tagLst>
</file>

<file path=ppt/tags/tag82.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i"/>
  <p:tag name="KSO_WM_UNIT_INDEX" val="1_4"/>
  <p:tag name="KSO_WM_UNIT_ID" val="diagram20234405_1*l_i*1_4"/>
  <p:tag name="KSO_WM_TEMPLATE_CATEGORY" val="diagram"/>
  <p:tag name="KSO_WM_TEMPLATE_INDEX" val="20234405"/>
  <p:tag name="KSO_WM_UNIT_LAYERLEVEL" val="1_1"/>
  <p:tag name="KSO_WM_TAG_VERSION" val="3.0"/>
  <p:tag name="KSO_WM_BEAUTIFY_FLAG" val="#wm#"/>
  <p:tag name="KSO_WM_DIAGRAM_MAX_ITEMCNT" val="3"/>
  <p:tag name="KSO_WM_DIAGRAM_MIN_ITEMCNT" val="3"/>
  <p:tag name="KSO_WM_DIAGRAM_VIRTUALLY_FRAME" val="{&quot;height&quot;:334.49896240234375,&quot;left&quot;:103.75642995278668,&quot;top&quot;:130.5826447830801,&quot;width&quot;:771.3038330078125}"/>
  <p:tag name="KSO_WM_DIAGRAM_COLOR_MATCH_VALUE" val="{&quot;shape&quot;:{&quot;fill&quot;:{&quot;solid&quot;:{&quot;brightness&quot;:0,&quot;colorType&quot;:1,&quot;foreColorIndex&quot;:5,&quot;transparency&quot;:0},&quot;type&quot;:1},&quot;glow&quot;:{&quot;colorType&quot;:0},&quot;line&quot;:{&quot;solidLine&quot;:{&quot;brightness&quot;:0.8700000047683716,&quot;colorType&quot;:1,&quot;foreColorIndex&quot;:1,&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5"/>
  <p:tag name="KSO_WM_UNIT_FILL_FORE_SCHEMECOLOR_INDEX_BRIGHTNESS" val="0"/>
  <p:tag name="KSO_WM_UNIT_LINE_FORE_SCHEMECOLOR_INDEX" val="1"/>
  <p:tag name="KSO_WM_UNIT_LINE_FILL_TYPE" val="2"/>
  <p:tag name="KSO_WM_UNIT_TEXT_FILL_FORE_SCHEMECOLOR_INDEX" val="13"/>
  <p:tag name="KSO_WM_UNIT_TEXT_FILL_TYPE" val="1"/>
  <p:tag name="KSO_WM_UNIT_USESOURCEFORMAT_APPLY" val="1"/>
</p:tagLst>
</file>

<file path=ppt/tags/tag83.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i"/>
  <p:tag name="KSO_WM_UNIT_INDEX" val="1_5"/>
  <p:tag name="KSO_WM_UNIT_ID" val="diagram20234405_1*l_i*1_5"/>
  <p:tag name="KSO_WM_TEMPLATE_CATEGORY" val="diagram"/>
  <p:tag name="KSO_WM_TEMPLATE_INDEX" val="20234405"/>
  <p:tag name="KSO_WM_UNIT_LAYERLEVEL" val="1_1"/>
  <p:tag name="KSO_WM_TAG_VERSION" val="3.0"/>
  <p:tag name="KSO_WM_BEAUTIFY_FLAG" val="#wm#"/>
  <p:tag name="KSO_WM_DIAGRAM_MAX_ITEMCNT" val="3"/>
  <p:tag name="KSO_WM_DIAGRAM_MIN_ITEMCNT" val="3"/>
  <p:tag name="KSO_WM_DIAGRAM_VIRTUALLY_FRAME" val="{&quot;height&quot;:334.49896240234375,&quot;left&quot;:103.75642995278668,&quot;top&quot;:130.5826447830801,&quot;width&quot;:771.3038330078125}"/>
  <p:tag name="KSO_WM_DIAGRAM_COLOR_MATCH_VALUE" val="{&quot;shape&quot;:{&quot;fill&quot;:{&quot;solid&quot;:{&quot;brightness&quot;:0.9300000071525574,&quot;colorType&quot;:1,&quot;foreColorIndex&quot;:1,&quot;transparency&quot;:0},&quot;type&quot;:1},&quot;glow&quot;:{&quot;colorType&quot;:0},&quot;line&quot;:{&quot;solidLine&quot;:{&quot;brightness&quot;:0.8700000047683716,&quot;colorType&quot;:1,&quot;foreColorIndex&quot;:1,&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
  <p:tag name="KSO_WM_UNIT_FILL_FORE_SCHEMECOLOR_INDEX_BRIGHTNESS" val="0.93"/>
  <p:tag name="KSO_WM_UNIT_LINE_FORE_SCHEMECOLOR_INDEX" val="1"/>
  <p:tag name="KSO_WM_UNIT_LINE_FILL_TYPE" val="2"/>
  <p:tag name="KSO_WM_UNIT_TEXT_FILL_FORE_SCHEMECOLOR_INDEX" val="13"/>
  <p:tag name="KSO_WM_UNIT_TEXT_FILL_TYPE" val="1"/>
  <p:tag name="KSO_WM_UNIT_USESOURCEFORMAT_APPLY" val="1"/>
</p:tagLst>
</file>

<file path=ppt/tags/tag84.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i"/>
  <p:tag name="KSO_WM_UNIT_INDEX" val="1_6"/>
  <p:tag name="KSO_WM_UNIT_ID" val="diagram20234405_1*l_i*1_6"/>
  <p:tag name="KSO_WM_TEMPLATE_CATEGORY" val="diagram"/>
  <p:tag name="KSO_WM_TEMPLATE_INDEX" val="20234405"/>
  <p:tag name="KSO_WM_UNIT_LAYERLEVEL" val="1_1"/>
  <p:tag name="KSO_WM_TAG_VERSION" val="3.0"/>
  <p:tag name="KSO_WM_BEAUTIFY_FLAG" val="#wm#"/>
  <p:tag name="KSO_WM_DIAGRAM_MAX_ITEMCNT" val="3"/>
  <p:tag name="KSO_WM_DIAGRAM_MIN_ITEMCNT" val="3"/>
  <p:tag name="KSO_WM_DIAGRAM_VIRTUALLY_FRAME" val="{&quot;height&quot;:334.49896240234375,&quot;left&quot;:103.75642995278668,&quot;top&quot;:130.5826447830801,&quot;width&quot;:771.3038330078125}"/>
  <p:tag name="KSO_WM_DIAGRAM_COLOR_MATCH_VALUE" val="{&quot;shape&quot;:{&quot;fill&quot;:{&quot;solid&quot;:{&quot;brightness&quot;:0.9300000071525574,&quot;colorType&quot;:1,&quot;foreColorIndex&quot;:1,&quot;transparency&quot;:0},&quot;type&quot;:1},&quot;glow&quot;:{&quot;colorType&quot;:0},&quot;line&quot;:{&quot;solidLine&quot;:{&quot;brightness&quot;:0.8700000047683716,&quot;colorType&quot;:1,&quot;foreColorIndex&quot;:1,&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
  <p:tag name="KSO_WM_UNIT_FILL_FORE_SCHEMECOLOR_INDEX_BRIGHTNESS" val="0.93"/>
  <p:tag name="KSO_WM_UNIT_LINE_FORE_SCHEMECOLOR_INDEX" val="1"/>
  <p:tag name="KSO_WM_UNIT_LINE_FILL_TYPE" val="2"/>
  <p:tag name="KSO_WM_UNIT_TEXT_FILL_FORE_SCHEMECOLOR_INDEX" val="13"/>
  <p:tag name="KSO_WM_UNIT_TEXT_FILL_TYPE" val="1"/>
  <p:tag name="KSO_WM_UNIT_USESOURCEFORMAT_APPLY" val="1"/>
</p:tagLst>
</file>

<file path=ppt/tags/tag85.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i"/>
  <p:tag name="KSO_WM_UNIT_INDEX" val="1_7"/>
  <p:tag name="KSO_WM_UNIT_ID" val="diagram20234405_1*l_i*1_7"/>
  <p:tag name="KSO_WM_TEMPLATE_CATEGORY" val="diagram"/>
  <p:tag name="KSO_WM_TEMPLATE_INDEX" val="20234405"/>
  <p:tag name="KSO_WM_UNIT_LAYERLEVEL" val="1_1"/>
  <p:tag name="KSO_WM_TAG_VERSION" val="3.0"/>
  <p:tag name="KSO_WM_BEAUTIFY_FLAG" val="#wm#"/>
  <p:tag name="KSO_WM_DIAGRAM_MAX_ITEMCNT" val="3"/>
  <p:tag name="KSO_WM_DIAGRAM_MIN_ITEMCNT" val="3"/>
  <p:tag name="KSO_WM_DIAGRAM_VIRTUALLY_FRAME" val="{&quot;height&quot;:334.49896240234375,&quot;left&quot;:103.75642995278668,&quot;top&quot;:130.5826447830801,&quot;width&quot;:771.3038330078125}"/>
  <p:tag name="KSO_WM_DIAGRAM_COLOR_MATCH_VALUE" val="{&quot;shape&quot;:{&quot;fill&quot;:{&quot;solid&quot;:{&quot;brightness&quot;:0.9300000071525574,&quot;colorType&quot;:1,&quot;foreColorIndex&quot;:1,&quot;transparency&quot;:0},&quot;type&quot;:1},&quot;glow&quot;:{&quot;colorType&quot;:0},&quot;line&quot;:{&quot;solidLine&quot;:{&quot;brightness&quot;:0.8700000047683716,&quot;colorType&quot;:1,&quot;foreColorIndex&quot;:1,&quot;transparency&quot;:0},&quot;type&quot;:1},&quot;shadow&quot;:{&quot;colorType&quot;:0},&quot;threeD&quot;:{&quot;curvedSurface&quot;:{&quot;brightness&quot;:0,&quot;colorType&quot;:2,&quot;rgb&quot;:&quot;#000000&quot;},&quot;depth&quot;:{&quot;colorType&quot;:0}}},&quot;text&quot;:{&quot;fill&quot;:{&quot;solid&quot;:{&quot;brightness&quot;:0,&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FILL_TYPE" val="1"/>
  <p:tag name="KSO_WM_UNIT_FILL_FORE_SCHEMECOLOR_INDEX" val="1"/>
  <p:tag name="KSO_WM_UNIT_FILL_FORE_SCHEMECOLOR_INDEX_BRIGHTNESS" val="0.93"/>
  <p:tag name="KSO_WM_UNIT_LINE_FORE_SCHEMECOLOR_INDEX" val="1"/>
  <p:tag name="KSO_WM_UNIT_LINE_FILL_TYPE" val="2"/>
  <p:tag name="KSO_WM_UNIT_TEXT_FILL_FORE_SCHEMECOLOR_INDEX" val="13"/>
  <p:tag name="KSO_WM_UNIT_TEXT_FILL_TYPE" val="1"/>
  <p:tag name="KSO_WM_UNIT_USESOURCEFORMAT_APPLY" val="1"/>
</p:tagLst>
</file>

<file path=ppt/tags/tag86.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4405_1*l_h_i*1_1_1"/>
  <p:tag name="KSO_WM_TEMPLATE_CATEGORY" val="diagram"/>
  <p:tag name="KSO_WM_TEMPLATE_INDEX" val="20234405"/>
  <p:tag name="KSO_WM_UNIT_LAYERLEVEL" val="1_1_1"/>
  <p:tag name="KSO_WM_TAG_VERSION" val="3.0"/>
  <p:tag name="KSO_WM_BEAUTIFY_FLAG" val="#wm#"/>
  <p:tag name="KSO_WM_DIAGRAM_MAX_ITEMCNT" val="3"/>
  <p:tag name="KSO_WM_DIAGRAM_MIN_ITEMCNT" val="3"/>
  <p:tag name="KSO_WM_DIAGRAM_VIRTUALLY_FRAME" val="{&quot;height&quot;:334.49896240234375,&quot;left&quot;:103.75642995278668,&quot;top&quot;:130.5826447830801,&quot;width&quot;:771.3038330078125}"/>
  <p:tag name="KSO_WM_DIAGRAM_COLOR_MATCH_VALUE" val="{&quot;shape&quot;:{&quot;fill&quot;:{&quot;type&quot;:0},&quot;glow&quot;:{&quot;colorType&quot;:0},&quot;line&quot;:{&quot;solidLine&quot;:{&quot;brightness&quot;:0.8500000238418579,&quot;colorType&quot;:1,&quot;foreColorIndex&quot;:13,&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LINE_FILL_TYPE" val="2"/>
  <p:tag name="KSO_WM_UNIT_USESOURCEFORMAT_APPLY" val="1"/>
</p:tagLst>
</file>

<file path=ppt/tags/tag87.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x"/>
  <p:tag name="KSO_WM_UNIT_INDEX" val="1_1_1"/>
  <p:tag name="KSO_WM_UNIT_ID" val="diagram20234405_1*l_h_x*1_1_1"/>
  <p:tag name="KSO_WM_TEMPLATE_CATEGORY" val="diagram"/>
  <p:tag name="KSO_WM_TEMPLATE_INDEX" val="20234405"/>
  <p:tag name="KSO_WM_UNIT_LAYERLEVEL" val="1_1_1"/>
  <p:tag name="KSO_WM_TAG_VERSION" val="3.0"/>
  <p:tag name="KSO_WM_BEAUTIFY_FLAG" val="#wm#"/>
  <p:tag name="KSO_WM_UNIT_VALUE" val="80*67"/>
  <p:tag name="KSO_WM_DIAGRAM_MAX_ITEMCNT" val="3"/>
  <p:tag name="KSO_WM_DIAGRAM_MIN_ITEMCNT" val="3"/>
  <p:tag name="KSO_WM_DIAGRAM_VIRTUALLY_FRAME" val="{&quot;height&quot;:334.49896240234375,&quot;left&quot;:103.75642995278668,&quot;top&quot;:130.5826447830801,&quot;width&quot;:771.303833007812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UNIT_FILL_TYPE" val="1"/>
  <p:tag name="KSO_WM_UNIT_USESOURCEFORMAT_APPLY" val="1"/>
</p:tagLst>
</file>

<file path=ppt/tags/tag88.xml><?xml version="1.0" encoding="utf-8"?>
<p:tagLst xmlns:p="http://schemas.openxmlformats.org/presentationml/2006/main">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34405_1*l_h_i*1_3_1"/>
  <p:tag name="KSO_WM_TEMPLATE_CATEGORY" val="diagram"/>
  <p:tag name="KSO_WM_TEMPLATE_INDEX" val="20234405"/>
  <p:tag name="KSO_WM_UNIT_LAYERLEVEL" val="1_1_1"/>
  <p:tag name="KSO_WM_TAG_VERSION" val="3.0"/>
  <p:tag name="KSO_WM_BEAUTIFY_FLAG" val="#wm#"/>
  <p:tag name="KSO_WM_DIAGRAM_MAX_ITEMCNT" val="3"/>
  <p:tag name="KSO_WM_DIAGRAM_MIN_ITEMCNT" val="3"/>
  <p:tag name="KSO_WM_DIAGRAM_VIRTUALLY_FRAME" val="{&quot;height&quot;:334.49896240234375,&quot;left&quot;:103.75642995278668,&quot;top&quot;:130.5826447830801,&quot;width&quot;:771.3038330078125}"/>
  <p:tag name="KSO_WM_DIAGRAM_COLOR_MATCH_VALUE" val="{&quot;shape&quot;:{&quot;fill&quot;:{&quot;type&quot;:0},&quot;glow&quot;:{&quot;colorType&quot;:0},&quot;line&quot;:{&quot;solidLine&quot;:{&quot;brightness&quot;:0.8500000238418579,&quot;colorType&quot;:1,&quot;foreColorIndex&quot;:13,&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13"/>
  <p:tag name="KSO_WM_UNIT_LINE_FILL_TYPE" val="2"/>
  <p:tag name="KSO_WM_UNIT_USESOURCEFORMAT_APPLY" val="1"/>
</p:tagLst>
</file>

<file path=ppt/tags/tag89.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1_1"/>
  <p:tag name="KSO_WM_UNIT_ID" val="diagram20234405_1*l_h_f*1_1_1"/>
  <p:tag name="KSO_WM_TEMPLATE_CATEGORY" val="diagram"/>
  <p:tag name="KSO_WM_TEMPLATE_INDEX" val="20234405"/>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3"/>
  <p:tag name="KSO_WM_DIAGRAM_MIN_ITEMCNT" val="3"/>
  <p:tag name="KSO_WM_DIAGRAM_VIRTUALLY_FRAME" val="{&quot;height&quot;:334.49896240234375,&quot;left&quot;:103.75642995278668,&quot;top&quot;:130.5826447830801,&quot;width&quot;:771.3038330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正文，文字是您思想的提炼，请言简意赅的阐述观点，以便观者准确地理解"/>
  <p:tag name="KSO_WM_UNIT_TEXT_FILL_FORE_SCHEMECOLOR_INDEX" val="1"/>
  <p:tag name="KSO_WM_UNIT_TEXT_FILL_TYPE" val="1"/>
  <p:tag name="KSO_WM_UNIT_TEXT_TYPE" val="1"/>
  <p:tag name="KSO_WM_UNIT_USESOURCEFORMAT_APPLY" val="1"/>
</p:tagLst>
</file>

<file path=ppt/tags/tag9.xml><?xml version="1.0" encoding="utf-8"?>
<p:tagLst xmlns:p="http://schemas.openxmlformats.org/presentationml/2006/main">
  <p:tag name="KSO_WM_UNIT_VALUE" val="132*132"/>
  <p:tag name="KSO_WM_UNIT_HIGHLIGHT" val="0"/>
  <p:tag name="KSO_WM_UNIT_COMPATIBLE" val="0"/>
  <p:tag name="KSO_WM_UNIT_DIAGRAM_ISNUMVISUAL" val="0"/>
  <p:tag name="KSO_WM_UNIT_DIAGRAM_ISREFERUNIT" val="0"/>
  <p:tag name="KSO_WM_DIAGRAM_GROUP_CODE" val="n1-1"/>
  <p:tag name="KSO_WM_UNIT_TYPE" val="n_h_h_x"/>
  <p:tag name="KSO_WM_UNIT_INDEX" val="1_2_2_1"/>
  <p:tag name="KSO_WM_UNIT_ID" val="diagram20233245_1*n_h_h_x*1_2_2_1"/>
  <p:tag name="KSO_WM_TEMPLATE_CATEGORY" val="diagram"/>
  <p:tag name="KSO_WM_TEMPLATE_INDEX" val="20233245"/>
  <p:tag name="KSO_WM_UNIT_LAYERLEVEL" val="1_1_1_1"/>
  <p:tag name="KSO_WM_TAG_VERSION" val="3.0"/>
  <p:tag name="KSO_WM_BEAUTIFY_FLAG" val="#wm#"/>
  <p:tag name="KSO_WM_DIAGRAM_VERSION" val="3"/>
  <p:tag name="KSO_WM_DIAGRAM_COLOR_TRICK" val="1"/>
  <p:tag name="KSO_WM_DIAGRAM_COLOR_TEXT_CAN_REMOVE" val="n"/>
  <p:tag name="KSO_WM_DIAGRAM_MAX_ITEMCNT" val="5"/>
  <p:tag name="KSO_WM_DIAGRAM_MIN_ITEMCNT" val="5"/>
  <p:tag name="KSO_WM_DIAGRAM_VIRTUALLY_FRAME" val="{&quot;height&quot;:359.05,&quot;left&quot;:56.12496062992126,&quot;top&quot;:128.45,&quot;width&quot;:807.8499212598426}"/>
  <p:tag name="KSO_WM_DIAGRAM_COLOR_MATCH_VALUE" val="{&quot;shape&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USESOURCEFORMAT_APPLY" val="1"/>
</p:tagLst>
</file>

<file path=ppt/tags/tag90.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3_1"/>
  <p:tag name="KSO_WM_UNIT_ID" val="diagram20234405_1*l_h_f*1_3_1"/>
  <p:tag name="KSO_WM_TEMPLATE_CATEGORY" val="diagram"/>
  <p:tag name="KSO_WM_TEMPLATE_INDEX" val="20234405"/>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3"/>
  <p:tag name="KSO_WM_DIAGRAM_MIN_ITEMCNT" val="3"/>
  <p:tag name="KSO_WM_DIAGRAM_VIRTUALLY_FRAME" val="{&quot;height&quot;:334.49896240234375,&quot;left&quot;:103.75642995278668,&quot;top&quot;:130.5826447830801,&quot;width&quot;:771.3038330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正文，文字是您思想的提炼，请言简意赅的阐述观点，以便观者准确地理解"/>
  <p:tag name="KSO_WM_UNIT_TEXT_FILL_FORE_SCHEMECOLOR_INDEX" val="1"/>
  <p:tag name="KSO_WM_UNIT_TEXT_FILL_TYPE" val="1"/>
  <p:tag name="KSO_WM_UNIT_TEXT_TYPE" val="1"/>
  <p:tag name="KSO_WM_UNIT_USESOURCEFORMAT_APPLY" val="1"/>
</p:tagLst>
</file>

<file path=ppt/tags/tag91.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x"/>
  <p:tag name="KSO_WM_UNIT_INDEX" val="1_2_1"/>
  <p:tag name="KSO_WM_UNIT_ID" val="diagram20234405_1*l_h_x*1_2_1"/>
  <p:tag name="KSO_WM_TEMPLATE_CATEGORY" val="diagram"/>
  <p:tag name="KSO_WM_TEMPLATE_INDEX" val="20234405"/>
  <p:tag name="KSO_WM_UNIT_LAYERLEVEL" val="1_1_1"/>
  <p:tag name="KSO_WM_TAG_VERSION" val="3.0"/>
  <p:tag name="KSO_WM_BEAUTIFY_FLAG" val="#wm#"/>
  <p:tag name="KSO_WM_UNIT_VALUE" val="70*80"/>
  <p:tag name="KSO_WM_DIAGRAM_MAX_ITEMCNT" val="3"/>
  <p:tag name="KSO_WM_DIAGRAM_MIN_ITEMCNT" val="3"/>
  <p:tag name="KSO_WM_DIAGRAM_VIRTUALLY_FRAME" val="{&quot;height&quot;:334.49896240234375,&quot;left&quot;:103.75642995278668,&quot;top&quot;:130.5826447830801,&quot;width&quot;:771.303833007812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UNIT_FILL_TYPE" val="1"/>
  <p:tag name="KSO_WM_UNIT_USESOURCEFORMAT_APPLY" val="1"/>
</p:tagLst>
</file>

<file path=ppt/tags/tag92.xml><?xml version="1.0" encoding="utf-8"?>
<p:tagLst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l_h_f"/>
  <p:tag name="KSO_WM_UNIT_INDEX" val="1_2_1"/>
  <p:tag name="KSO_WM_UNIT_ID" val="diagram20234405_1*l_h_f*1_2_1"/>
  <p:tag name="KSO_WM_TEMPLATE_CATEGORY" val="diagram"/>
  <p:tag name="KSO_WM_TEMPLATE_INDEX" val="20234405"/>
  <p:tag name="KSO_WM_UNIT_LAYERLEVEL" val="1_1_1"/>
  <p:tag name="KSO_WM_TAG_VERSION" val="3.0"/>
  <p:tag name="KSO_WM_BEAUTIFY_FLAG" val="#wm#"/>
  <p:tag name="KSO_WM_UNIT_TEXT_FILL_FORE_SCHEMECOLOR_INDEX_BRIGHTNESS" val="0.15"/>
  <p:tag name="KSO_WM_DIAGRAM_VERSION" val="3"/>
  <p:tag name="KSO_WM_DIAGRAM_COLOR_TRICK" val="1"/>
  <p:tag name="KSO_WM_DIAGRAM_COLOR_TEXT_CAN_REMOVE" val="n"/>
  <p:tag name="KSO_WM_DIAGRAM_GROUP_CODE" val="l1-1"/>
  <p:tag name="KSO_WM_DIAGRAM_MAX_ITEMCNT" val="3"/>
  <p:tag name="KSO_WM_DIAGRAM_MIN_ITEMCNT" val="3"/>
  <p:tag name="KSO_WM_DIAGRAM_VIRTUALLY_FRAME" val="{&quot;height&quot;:334.49896240234375,&quot;left&quot;:103.75642995278668,&quot;top&quot;:130.5826447830801,&quot;width&quot;:771.3038330078125}"/>
  <p:tag name="KSO_WM_DIAGRAM_COLOR_MATCH_VALUE" val="{&quot;shape&quot;:{&quot;fill&quot;:{&quot;type&quot;:0},&quot;glow&quot;:{&quot;colorType&quot;:0},&quot;line&quot;:{&quot;type&quot;:0},&quot;shadow&quot;:{&quot;colorType&quot;:0},&quot;threeD&quot;:{&quot;curvedSurface&quot;:{&quot;brightness&quot;:0,&quot;colorType&quot;:2,&quot;rgb&quot;:&quot;#000000&quot;},&quot;depth&quot;:{&quot;colorType&quot;:0}}},&quot;text&quot;:{&quot;fill&quot;:{&quot;solid&quot;:{&quot;brightness&quot;:0.15000000596046448,&quot;colorType&quot;:1,&quot;foreColorIndex&quot;:13,&quot;transparency&quot;:0},&quot;type&quot;:1},&quot;glow&quot;:{&quot;colorType&quot;:0},&quot;line&quot;:{&quot;type&quot;:0},&quot;shadow&quot;:{&quot;colorType&quot;:0},&quot;threeD&quot;:{&quot;curvedSurface&quot;:{&quot;brightness&quot;:0,&quot;colorType&quot;:2,&quot;rgb&quot;:&quot;#000000&quot;},&quot;depth&quot;:{&quot;colorType&quot;:0}}}}"/>
  <p:tag name="KSO_WM_UNIT_PRESET_TEXT" val="单击此处输入您的正文，文字是您思想的提炼，请言简意赅的阐述观点，以便观者准确地理解"/>
  <p:tag name="KSO_WM_UNIT_TEXT_FILL_FORE_SCHEMECOLOR_INDEX" val="1"/>
  <p:tag name="KSO_WM_UNIT_TEXT_FILL_TYPE" val="1"/>
  <p:tag name="KSO_WM_UNIT_TEXT_TYPE" val="1"/>
  <p:tag name="KSO_WM_UNIT_USESOURCEFORMAT_APPLY" val="1"/>
</p:tagLst>
</file>

<file path=ppt/tags/tag93.xml><?xml version="1.0" encoding="utf-8"?>
<p:tagLst xmlns:p="http://schemas.openxmlformats.org/presentationml/2006/main">
  <p:tag name="KSO_WM_DIAGRAM_VERSION" val="3"/>
  <p:tag name="KSO_WM_DIAGRAM_COLOR_TRICK" val="1"/>
  <p:tag name="KSO_WM_DIAGRAM_COLOR_TEXT_CAN_REMOVE" val="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x"/>
  <p:tag name="KSO_WM_UNIT_INDEX" val="1_3_1"/>
  <p:tag name="KSO_WM_UNIT_ID" val="diagram20234405_1*l_h_x*1_3_1"/>
  <p:tag name="KSO_WM_TEMPLATE_CATEGORY" val="diagram"/>
  <p:tag name="KSO_WM_TEMPLATE_INDEX" val="20234405"/>
  <p:tag name="KSO_WM_UNIT_LAYERLEVEL" val="1_1_1"/>
  <p:tag name="KSO_WM_TAG_VERSION" val="3.0"/>
  <p:tag name="KSO_WM_BEAUTIFY_FLAG" val="#wm#"/>
  <p:tag name="KSO_WM_UNIT_VALUE" val="73*80"/>
  <p:tag name="KSO_WM_DIAGRAM_MAX_ITEMCNT" val="3"/>
  <p:tag name="KSO_WM_DIAGRAM_MIN_ITEMCNT" val="3"/>
  <p:tag name="KSO_WM_DIAGRAM_VIRTUALLY_FRAME" val="{&quot;height&quot;:334.49896240234375,&quot;left&quot;:103.75642995278668,&quot;top&quot;:130.5826447830801,&quot;width&quot;:771.3038330078125}"/>
  <p:tag name="KSO_WM_DIAGRAM_COLOR_MATCH_VALUE" val="{&quot;shape&quot;:{&quot;fill&quot;:{&quot;gradient&quot;:[{&quot;brightness&quot;:0,&quot;colorType&quot;:1,&quot;foreColorIndex&quot;:5,&quot;pos&quot;:0,&quot;transparency&quot;:0},{&quot;brightness&quot;:0,&quot;colorType&quot;:1,&quot;foreColorIndex&quot;:5,&quot;pos&quot;:1,&quot;transparency&quot;:0}],&quot;type&quot;:3},&quot;glow&quot;:{&quot;colorType&quot;:0},&quot;line&quot;:{&quot;type&quot;:0},&quot;shadow&quot;:{&quot;colorType&quot;:0},&quot;threeD&quot;:{&quot;curvedSurface&quot;:{&quot;brightness&quot;:0,&quot;colorType&quot;:2,&quot;rgb&quot;:&quot;#000000&quot;},&quot;depth&quot;:{&quot;colorType&quot;:0}}},&quot;text&quot;:{&quot;fill&quot;:{},&quot;glow&quot;:{},&quot;line&quot;:{},&quot;shadow&quot;:{},&quot;threeD&quot;:{}}}"/>
  <p:tag name="KSO_WM_UNIT_FILL_FORE_SCHEMECOLOR_INDEX" val="5"/>
  <p:tag name="KSO_WM_UNIT_FILL_FORE_SCHEMECOLOR_INDEX_BRIGHTNESS" val="0"/>
  <p:tag name="KSO_WM_UNIT_FILL_TYPE" val="1"/>
  <p:tag name="KSO_WM_UNIT_USESOURCEFORMAT_APPLY" val="1"/>
</p:tagLst>
</file>

<file path=ppt/tags/tag94.xml><?xml version="1.0" encoding="utf-8"?>
<p:tagLst xmlns:p="http://schemas.openxmlformats.org/presentationml/2006/main">
  <p:tag name="KSO_WM_SLIDE_ID" val="diagram20234405_1"/>
  <p:tag name="KSO_WM_TEMPLATE_SUBCATEGORY" val="0"/>
  <p:tag name="KSO_WM_TEMPLATE_MASTER_TYPE" val="0"/>
  <p:tag name="KSO_WM_TEMPLATE_COLOR_TYPE" val="0"/>
  <p:tag name="KSO_WM_SLIDE_ITEM_CNT" val="3"/>
  <p:tag name="KSO_WM_SLIDE_INDEX" val="1"/>
  <p:tag name="KSO_WM_TAG_VERSION" val="3.0"/>
  <p:tag name="KSO_WM_BEAUTIFY_FLAG" val="#wm#"/>
  <p:tag name="KSO_WM_TEMPLATE_CATEGORY" val="diagram"/>
  <p:tag name="KSO_WM_TEMPLATE_INDEX" val="20234405"/>
  <p:tag name="KSO_WM_SLIDE_TYPE" val="text"/>
  <p:tag name="KSO_WM_SLIDE_SUBTYPE" val="diag"/>
  <p:tag name="KSO_WM_SLIDE_SIZE" val="771.304*334.499"/>
  <p:tag name="KSO_WM_SLIDE_POSITION" val="103.731*130.583"/>
  <p:tag name="KSO_WM_SLIDE_LAYOUT" val="a_l"/>
  <p:tag name="KSO_WM_SLIDE_LAYOUT_CNT" val="1_1"/>
  <p:tag name="KSO_WM_SPECIAL_SOURCE" val="bdnull"/>
  <p:tag name="KSO_WM_DIAGRAM_GROUP_CODE" val="l1-1"/>
  <p:tag name="KSO_WM_SLIDE_DIAGTYPE" val="l"/>
</p:tagLst>
</file>

<file path=ppt/tags/tag95.xml><?xml version="1.0" encoding="utf-8"?>
<p:tagLst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diagram20233247_3*a*1"/>
  <p:tag name="KSO_WM_TEMPLATE_CATEGORY" val="diagram"/>
  <p:tag name="KSO_WM_TEMPLATE_INDEX" val="20233247"/>
  <p:tag name="KSO_WM_UNIT_LAYERLEVEL" val="1"/>
  <p:tag name="KSO_WM_TAG_VERSION" val="3.0"/>
  <p:tag name="KSO_WM_BEAUTIFY_FLAG" val="#wm#"/>
  <p:tag name="KSO_WM_UNIT_PRESET_TEXT" val="单击此处添加标题"/>
  <p:tag name="KSO_WM_UNIT_TEXT_TYPE" val="1"/>
  <p:tag name="KSO_WM_UNIT_TEXT_FILL_FORE_SCHEMECOLOR_INDEX" val="13"/>
  <p:tag name="KSO_WM_UNIT_TEXT_FILL_TYPE" val="1"/>
  <p:tag name="KSO_WM_UNIT_USESOURCEFORMAT_APPLY" val="1"/>
</p:tagLst>
</file>

<file path=ppt/tags/tag96.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33247_1*l_h_i*1_2_1"/>
  <p:tag name="KSO_WM_TEMPLATE_CATEGORY" val="diagram"/>
  <p:tag name="KSO_WM_TEMPLATE_INDEX" val="20233247"/>
  <p:tag name="KSO_WM_UNIT_LAYERLEVEL" val="1_1_1"/>
  <p:tag name="KSO_WM_TAG_VERSION" val="3.0"/>
  <p:tag name="KSO_WM_DIAGRAM_MAX_ITEMCNT" val="4"/>
  <p:tag name="KSO_WM_DIAGRAM_MIN_ITEMCNT" val="2"/>
  <p:tag name="KSO_WM_DIAGRAM_VIRTUALLY_FRAME" val="{&quot;height&quot;:342.95001220703125,&quot;width&quot;:846.2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USESOURCEFORMAT_APPLY" val="1"/>
</p:tagLst>
</file>

<file path=ppt/tags/tag97.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33247_1*l_h_i*1_2_3"/>
  <p:tag name="KSO_WM_TEMPLATE_CATEGORY" val="diagram"/>
  <p:tag name="KSO_WM_TEMPLATE_INDEX" val="20233247"/>
  <p:tag name="KSO_WM_UNIT_LAYERLEVEL" val="1_1_1"/>
  <p:tag name="KSO_WM_TAG_VERSION" val="3.0"/>
  <p:tag name="KSO_WM_DIAGRAM_MAX_ITEMCNT" val="4"/>
  <p:tag name="KSO_WM_DIAGRAM_MIN_ITEMCNT" val="2"/>
  <p:tag name="KSO_WM_DIAGRAM_VIRTUALLY_FRAME" val="{&quot;height&quot;:342.95001220703125,&quot;width&quot;:84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LINE_FILL_TYPE" val="2"/>
  <p:tag name="KSO_WM_UNIT_USESOURCEFORMAT_APPLY" val="1"/>
</p:tagLst>
</file>

<file path=ppt/tags/tag98.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33247_1*l_h_i*1_1_1"/>
  <p:tag name="KSO_WM_TEMPLATE_CATEGORY" val="diagram"/>
  <p:tag name="KSO_WM_TEMPLATE_INDEX" val="20233247"/>
  <p:tag name="KSO_WM_UNIT_LAYERLEVEL" val="1_1_1"/>
  <p:tag name="KSO_WM_TAG_VERSION" val="3.0"/>
  <p:tag name="KSO_WM_DIAGRAM_MAX_ITEMCNT" val="4"/>
  <p:tag name="KSO_WM_DIAGRAM_MIN_ITEMCNT" val="2"/>
  <p:tag name="KSO_WM_DIAGRAM_VIRTUALLY_FRAME" val="{&quot;height&quot;:342.95001220703125,&quot;width&quot;:846.25}"/>
  <p:tag name="KSO_WM_DIAGRAM_COLOR_MATCH_VALUE" val="{&quot;shape&quot;:{&quot;fill&quot;:{&quot;solid&quot;:{&quot;brightness&quot;:0,&quot;colorType&quot;:2,&quot;rgb&quot;:&quot;#ffffff&quot;,&quot;transparency&quot;:0},&quot;type&quot;:1},&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solid&quot;:{&quot;brightness&quot;:0,&quot;colorType&quot;:2,&quot;rgb&quot;:&quot;#ffffff&quot;,&quot;transparency&quot;:0},&quot;type&quot;:1},&quot;glow&quot;:{&quot;colorType&quot;:0},&quot;line&quot;:{&quot;type&quot;:0},&quot;shadow&quot;:{&quot;colorType&quot;:0},&quot;threeD&quot;:{&quot;curvedSurface&quot;:{&quot;brightness&quot;:0,&quot;colorType&quot;:2,&quot;rgb&quot;:&quot;#000000&quot;},&quot;depth&quot;:{&quot;colorType&quot;:0}}}}"/>
  <p:tag name="KSO_WM_UNIT_LINE_FORE_SCHEMECOLOR_INDEX" val="5"/>
  <p:tag name="KSO_WM_UNIT_LINE_FILL_TYPE" val="2"/>
  <p:tag name="KSO_WM_UNIT_USESOURCEFORMAT_APPLY" val="1"/>
</p:tagLst>
</file>

<file path=ppt/tags/tag99.xml><?xml version="1.0" encoding="utf-8"?>
<p:tagLst xmlns:p="http://schemas.openxmlformats.org/presentationml/2006/main">
  <p:tag name="KSO_WM_BEAUTIFY_FLAG" val="#wm#"/>
  <p:tag name="KSO_WM_DIAGRAM_VERSION" val="3"/>
  <p:tag name="KSO_WM_DIAGRAM_COLOR_TRICK" val="1"/>
  <p:tag name="KSO_WM_DIAGRAM_COLOR_TEXT_CAN_REMOVE" val="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33247_1*l_h_i*1_1_3"/>
  <p:tag name="KSO_WM_TEMPLATE_CATEGORY" val="diagram"/>
  <p:tag name="KSO_WM_TEMPLATE_INDEX" val="20233247"/>
  <p:tag name="KSO_WM_UNIT_LAYERLEVEL" val="1_1_1"/>
  <p:tag name="KSO_WM_TAG_VERSION" val="3.0"/>
  <p:tag name="KSO_WM_DIAGRAM_MAX_ITEMCNT" val="4"/>
  <p:tag name="KSO_WM_DIAGRAM_MIN_ITEMCNT" val="2"/>
  <p:tag name="KSO_WM_DIAGRAM_VIRTUALLY_FRAME" val="{&quot;height&quot;:342.95001220703125,&quot;width&quot;:846.25}"/>
  <p:tag name="KSO_WM_DIAGRAM_COLOR_MATCH_VALUE" val="{&quot;shape&quot;:{&quot;fill&quot;:{&quot;type&quot;:0},&quot;glow&quot;:{&quot;colorType&quot;:0},&quot;line&quot;:{&quot;solidLine&quot;:{&quot;brightness&quot;:0,&quot;colorType&quot;:1,&quot;foreColorIndex&quot;:5,&quot;transparency&quot;:0},&quot;type&quot;:1},&quot;shadow&quot;:{&quot;colorType&quot;:0},&quot;threeD&quot;:{&quot;curvedSurface&quot;:{&quot;brightness&quot;:0,&quot;colorType&quot;:2,&quot;rgb&quot;:&quot;#000000&quot;},&quot;depth&quot;:{&quot;colorType&quot;:0}}},&quot;text&quot;:{&quot;fill&quot;:{},&quot;glow&quot;:{},&quot;line&quot;:{},&quot;shadow&quot;:{},&quot;threeD&quot;:{}}}"/>
  <p:tag name="KSO_WM_UNIT_LINE_FORE_SCHEMECOLOR_INDEX" val="5"/>
  <p:tag name="KSO_WM_UNIT_LINE_FILL_TYPE" val="2"/>
  <p:tag name="KSO_WM_UNIT_USESOURCEFORMAT_APPLY" val="1"/>
</p:tagLst>
</file>

<file path=ppt/theme/_rels/theme1.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肥皂">
  <a:themeElements>
    <a:clrScheme name="肥皂">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肥皂">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TM03457510[[fn=肥皂]]</Template>
  <TotalTime>0</TotalTime>
  <Words>2473</Words>
  <Application>WPS 演示</Application>
  <PresentationFormat>宽屏</PresentationFormat>
  <Paragraphs>99</Paragraphs>
  <Slides>15</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15</vt:i4>
      </vt:variant>
    </vt:vector>
  </HeadingPairs>
  <TitlesOfParts>
    <vt:vector size="31" baseType="lpstr">
      <vt:lpstr>Arial</vt:lpstr>
      <vt:lpstr>宋体</vt:lpstr>
      <vt:lpstr>Wingdings</vt:lpstr>
      <vt:lpstr>Garamond</vt:lpstr>
      <vt:lpstr>方正姚体</vt:lpstr>
      <vt:lpstr>Times New Roman</vt:lpstr>
      <vt:lpstr>OPPOSans R</vt:lpstr>
      <vt:lpstr>+中文正文</vt:lpstr>
      <vt:lpstr>Segoe Print</vt:lpstr>
      <vt:lpstr>汉仪晴空体简</vt:lpstr>
      <vt:lpstr>Times New Roman</vt:lpstr>
      <vt:lpstr>微软雅黑</vt:lpstr>
      <vt:lpstr>Arial Unicode MS</vt:lpstr>
      <vt:lpstr>Century Gothic</vt:lpstr>
      <vt:lpstr>Calibri</vt:lpstr>
      <vt:lpstr>肥皂</vt:lpstr>
      <vt:lpstr>太阳能在家庭中的应用现状与前景 </vt:lpstr>
      <vt:lpstr>目录</vt:lpstr>
      <vt:lpstr>一、摘要</vt:lpstr>
      <vt:lpstr>二、课题缘起</vt:lpstr>
      <vt:lpstr>三、研究目的</vt:lpstr>
      <vt:lpstr>四、调查方法</vt:lpstr>
      <vt:lpstr>五、调查过程</vt:lpstr>
      <vt:lpstr>六、调查报告和分析</vt:lpstr>
      <vt:lpstr>普及率与分布</vt:lpstr>
      <vt:lpstr>PowerPoint 演示文稿</vt:lpstr>
      <vt:lpstr>认知与需求</vt:lpstr>
      <vt:lpstr>文献研究综述</vt:lpstr>
      <vt:lpstr>数据分析</vt:lpstr>
      <vt:lpstr>七、总结与展望</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qiuqiu</dc:creator>
  <cp:lastModifiedBy>kdfz</cp:lastModifiedBy>
  <cp:revision>40</cp:revision>
  <dcterms:created xsi:type="dcterms:W3CDTF">2023-09-21T07:34:00Z</dcterms:created>
  <dcterms:modified xsi:type="dcterms:W3CDTF">2025-01-09T09:02:49Z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C1A8A6D664964063B58A43525D356C6B</vt:lpwstr>
  </property>
  <property fmtid="{D5CDD505-2E9C-101B-9397-08002B2CF9AE}" pid="3" name="KSOProductBuildVer">
    <vt:lpwstr>2052-11.8.2.11813</vt:lpwstr>
  </property>
</Properties>
</file>