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717" r:id="rId3"/>
  </p:sldMasterIdLst>
  <p:notesMasterIdLst>
    <p:notesMasterId r:id="rId5"/>
  </p:notesMasterIdLst>
  <p:handoutMasterIdLst>
    <p:handoutMasterId r:id="rId27"/>
  </p:handoutMasterIdLst>
  <p:sldIdLst>
    <p:sldId id="787" r:id="rId4"/>
    <p:sldId id="287" r:id="rId6"/>
    <p:sldId id="261" r:id="rId7"/>
    <p:sldId id="783" r:id="rId8"/>
    <p:sldId id="784" r:id="rId9"/>
    <p:sldId id="782" r:id="rId10"/>
    <p:sldId id="813" r:id="rId11"/>
    <p:sldId id="785" r:id="rId12"/>
    <p:sldId id="786" r:id="rId13"/>
    <p:sldId id="423" r:id="rId14"/>
    <p:sldId id="413" r:id="rId15"/>
    <p:sldId id="403" r:id="rId16"/>
    <p:sldId id="393" r:id="rId17"/>
    <p:sldId id="405" r:id="rId18"/>
    <p:sldId id="835" r:id="rId19"/>
    <p:sldId id="837" r:id="rId20"/>
    <p:sldId id="838" r:id="rId21"/>
    <p:sldId id="279" r:id="rId22"/>
    <p:sldId id="781" r:id="rId23"/>
    <p:sldId id="834" r:id="rId24"/>
    <p:sldId id="404" r:id="rId25"/>
    <p:sldId id="284" r:id="rId26"/>
  </p:sldIdLst>
  <p:sldSz cx="12192000" cy="6858000"/>
  <p:notesSz cx="6858000" cy="9144000"/>
  <p:custDataLst>
    <p:tags r:id="rId31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87" userDrawn="1">
          <p15:clr>
            <a:srgbClr val="A4A3A4"/>
          </p15:clr>
        </p15:guide>
        <p15:guide id="2" pos="38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BA4D"/>
    <a:srgbClr val="FF9409"/>
    <a:srgbClr val="7C7C7C"/>
    <a:srgbClr val="5A7280"/>
    <a:srgbClr val="1898B5"/>
    <a:srgbClr val="1B1718"/>
    <a:srgbClr val="40BDD0"/>
    <a:srgbClr val="F4C3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302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818" y="816"/>
      </p:cViewPr>
      <p:guideLst>
        <p:guide orient="horz" pos="2987"/>
        <p:guide pos="385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02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1" Type="http://schemas.openxmlformats.org/officeDocument/2006/relationships/tags" Target="tags/tag57.xml"/><Relationship Id="rId30" Type="http://schemas.openxmlformats.org/officeDocument/2006/relationships/tableStyles" Target="tableStyles.xml"/><Relationship Id="rId3" Type="http://schemas.openxmlformats.org/officeDocument/2006/relationships/slideMaster" Target="slideMasters/slideMaster2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handoutMaster" Target="handoutMasters/handoutMaster1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91CDDA-FA6F-4A25-A7C5-C267ABD3129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2C1F53-D1D8-4310-AF4E-4A9950AEE87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10533B-8231-422A-9004-FEE990E2F0F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99C43C-850C-4FB7-8AD8-C7424C47D61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hf sldNum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 userDrawn="1"/>
        </p:nvSpPr>
        <p:spPr>
          <a:xfrm>
            <a:off x="1" y="6649704"/>
            <a:ext cx="12192000" cy="242268"/>
          </a:xfrm>
          <a:prstGeom prst="rect">
            <a:avLst/>
          </a:prstGeom>
          <a:pattFill prst="dashHorz">
            <a:fgClr>
              <a:schemeClr val="accent6"/>
            </a:fgClr>
            <a:bgClr>
              <a:schemeClr val="bg1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>
              <a:solidFill>
                <a:schemeClr val="tx1"/>
              </a:solidFill>
              <a:sym typeface="思源黑体" panose="020B0400000000000000" pitchFamily="34" charset="-122"/>
            </a:endParaRPr>
          </a:p>
        </p:txBody>
      </p:sp>
      <p:grpSp>
        <p:nvGrpSpPr>
          <p:cNvPr id="27" name="组合 26"/>
          <p:cNvGrpSpPr/>
          <p:nvPr userDrawn="1"/>
        </p:nvGrpSpPr>
        <p:grpSpPr>
          <a:xfrm rot="1157056">
            <a:off x="8873169" y="-595862"/>
            <a:ext cx="3939838" cy="3665192"/>
            <a:chOff x="6341622" y="-1017259"/>
            <a:chExt cx="6722609" cy="6253975"/>
          </a:xfrm>
        </p:grpSpPr>
        <p:sp>
          <p:nvSpPr>
            <p:cNvPr id="28" name="Freeform 10"/>
            <p:cNvSpPr/>
            <p:nvPr/>
          </p:nvSpPr>
          <p:spPr bwMode="auto">
            <a:xfrm rot="300067">
              <a:off x="6341622" y="-1017259"/>
              <a:ext cx="6535738" cy="5257801"/>
            </a:xfrm>
            <a:custGeom>
              <a:avLst/>
              <a:gdLst>
                <a:gd name="T0" fmla="*/ 224 w 3488"/>
                <a:gd name="T1" fmla="*/ 1448 h 2806"/>
                <a:gd name="T2" fmla="*/ 1248 w 3488"/>
                <a:gd name="T3" fmla="*/ 1714 h 2806"/>
                <a:gd name="T4" fmla="*/ 1704 w 3488"/>
                <a:gd name="T5" fmla="*/ 1939 h 2806"/>
                <a:gd name="T6" fmla="*/ 2778 w 3488"/>
                <a:gd name="T7" fmla="*/ 2675 h 2806"/>
                <a:gd name="T8" fmla="*/ 3327 w 3488"/>
                <a:gd name="T9" fmla="*/ 1564 h 2806"/>
                <a:gd name="T10" fmla="*/ 2856 w 3488"/>
                <a:gd name="T11" fmla="*/ 682 h 2806"/>
                <a:gd name="T12" fmla="*/ 503 w 3488"/>
                <a:gd name="T13" fmla="*/ 413 h 2806"/>
                <a:gd name="T14" fmla="*/ 224 w 3488"/>
                <a:gd name="T15" fmla="*/ 1448 h 2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88" h="2806">
                  <a:moveTo>
                    <a:pt x="224" y="1448"/>
                  </a:moveTo>
                  <a:cubicBezTo>
                    <a:pt x="320" y="1735"/>
                    <a:pt x="614" y="1941"/>
                    <a:pt x="1248" y="1714"/>
                  </a:cubicBezTo>
                  <a:cubicBezTo>
                    <a:pt x="1248" y="1714"/>
                    <a:pt x="1580" y="1632"/>
                    <a:pt x="1704" y="1939"/>
                  </a:cubicBezTo>
                  <a:cubicBezTo>
                    <a:pt x="1831" y="2254"/>
                    <a:pt x="2096" y="2806"/>
                    <a:pt x="2778" y="2675"/>
                  </a:cubicBezTo>
                  <a:cubicBezTo>
                    <a:pt x="3010" y="2631"/>
                    <a:pt x="3488" y="2318"/>
                    <a:pt x="3327" y="1564"/>
                  </a:cubicBezTo>
                  <a:cubicBezTo>
                    <a:pt x="3261" y="1254"/>
                    <a:pt x="3122" y="903"/>
                    <a:pt x="2856" y="682"/>
                  </a:cubicBezTo>
                  <a:cubicBezTo>
                    <a:pt x="2224" y="158"/>
                    <a:pt x="1114" y="0"/>
                    <a:pt x="503" y="413"/>
                  </a:cubicBezTo>
                  <a:cubicBezTo>
                    <a:pt x="370" y="503"/>
                    <a:pt x="0" y="778"/>
                    <a:pt x="224" y="1448"/>
                  </a:cubicBez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alpha val="64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100000"/>
                  </a:schemeClr>
                </a:solidFill>
              </a:endParaRPr>
            </a:p>
          </p:txBody>
        </p:sp>
        <p:sp>
          <p:nvSpPr>
            <p:cNvPr id="29" name="Freeform 10"/>
            <p:cNvSpPr/>
            <p:nvPr/>
          </p:nvSpPr>
          <p:spPr bwMode="auto">
            <a:xfrm rot="295483">
              <a:off x="6388340" y="-768215"/>
              <a:ext cx="6535738" cy="5257801"/>
            </a:xfrm>
            <a:custGeom>
              <a:avLst/>
              <a:gdLst>
                <a:gd name="T0" fmla="*/ 224 w 3488"/>
                <a:gd name="T1" fmla="*/ 1448 h 2806"/>
                <a:gd name="T2" fmla="*/ 1248 w 3488"/>
                <a:gd name="T3" fmla="*/ 1714 h 2806"/>
                <a:gd name="T4" fmla="*/ 1704 w 3488"/>
                <a:gd name="T5" fmla="*/ 1939 h 2806"/>
                <a:gd name="T6" fmla="*/ 2778 w 3488"/>
                <a:gd name="T7" fmla="*/ 2675 h 2806"/>
                <a:gd name="T8" fmla="*/ 3327 w 3488"/>
                <a:gd name="T9" fmla="*/ 1564 h 2806"/>
                <a:gd name="T10" fmla="*/ 2856 w 3488"/>
                <a:gd name="T11" fmla="*/ 682 h 2806"/>
                <a:gd name="T12" fmla="*/ 503 w 3488"/>
                <a:gd name="T13" fmla="*/ 413 h 2806"/>
                <a:gd name="T14" fmla="*/ 224 w 3488"/>
                <a:gd name="T15" fmla="*/ 1448 h 2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88" h="2806">
                  <a:moveTo>
                    <a:pt x="224" y="1448"/>
                  </a:moveTo>
                  <a:cubicBezTo>
                    <a:pt x="320" y="1735"/>
                    <a:pt x="614" y="1941"/>
                    <a:pt x="1248" y="1714"/>
                  </a:cubicBezTo>
                  <a:cubicBezTo>
                    <a:pt x="1248" y="1714"/>
                    <a:pt x="1580" y="1632"/>
                    <a:pt x="1704" y="1939"/>
                  </a:cubicBezTo>
                  <a:cubicBezTo>
                    <a:pt x="1831" y="2254"/>
                    <a:pt x="2096" y="2806"/>
                    <a:pt x="2778" y="2675"/>
                  </a:cubicBezTo>
                  <a:cubicBezTo>
                    <a:pt x="3010" y="2631"/>
                    <a:pt x="3488" y="2318"/>
                    <a:pt x="3327" y="1564"/>
                  </a:cubicBezTo>
                  <a:cubicBezTo>
                    <a:pt x="3261" y="1254"/>
                    <a:pt x="3122" y="903"/>
                    <a:pt x="2856" y="682"/>
                  </a:cubicBezTo>
                  <a:cubicBezTo>
                    <a:pt x="2224" y="158"/>
                    <a:pt x="1114" y="0"/>
                    <a:pt x="503" y="413"/>
                  </a:cubicBezTo>
                  <a:cubicBezTo>
                    <a:pt x="370" y="503"/>
                    <a:pt x="0" y="778"/>
                    <a:pt x="224" y="1448"/>
                  </a:cubicBez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alpha val="64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100000"/>
                  </a:schemeClr>
                </a:solidFill>
              </a:endParaRPr>
            </a:p>
          </p:txBody>
        </p:sp>
        <p:sp>
          <p:nvSpPr>
            <p:cNvPr id="30" name="Freeform 10"/>
            <p:cNvSpPr/>
            <p:nvPr/>
          </p:nvSpPr>
          <p:spPr bwMode="auto">
            <a:xfrm rot="290898">
              <a:off x="6435058" y="-519172"/>
              <a:ext cx="6535738" cy="5257801"/>
            </a:xfrm>
            <a:custGeom>
              <a:avLst/>
              <a:gdLst>
                <a:gd name="T0" fmla="*/ 224 w 3488"/>
                <a:gd name="T1" fmla="*/ 1448 h 2806"/>
                <a:gd name="T2" fmla="*/ 1248 w 3488"/>
                <a:gd name="T3" fmla="*/ 1714 h 2806"/>
                <a:gd name="T4" fmla="*/ 1704 w 3488"/>
                <a:gd name="T5" fmla="*/ 1939 h 2806"/>
                <a:gd name="T6" fmla="*/ 2778 w 3488"/>
                <a:gd name="T7" fmla="*/ 2675 h 2806"/>
                <a:gd name="T8" fmla="*/ 3327 w 3488"/>
                <a:gd name="T9" fmla="*/ 1564 h 2806"/>
                <a:gd name="T10" fmla="*/ 2856 w 3488"/>
                <a:gd name="T11" fmla="*/ 682 h 2806"/>
                <a:gd name="T12" fmla="*/ 503 w 3488"/>
                <a:gd name="T13" fmla="*/ 413 h 2806"/>
                <a:gd name="T14" fmla="*/ 224 w 3488"/>
                <a:gd name="T15" fmla="*/ 1448 h 2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88" h="2806">
                  <a:moveTo>
                    <a:pt x="224" y="1448"/>
                  </a:moveTo>
                  <a:cubicBezTo>
                    <a:pt x="320" y="1735"/>
                    <a:pt x="614" y="1941"/>
                    <a:pt x="1248" y="1714"/>
                  </a:cubicBezTo>
                  <a:cubicBezTo>
                    <a:pt x="1248" y="1714"/>
                    <a:pt x="1580" y="1632"/>
                    <a:pt x="1704" y="1939"/>
                  </a:cubicBezTo>
                  <a:cubicBezTo>
                    <a:pt x="1831" y="2254"/>
                    <a:pt x="2096" y="2806"/>
                    <a:pt x="2778" y="2675"/>
                  </a:cubicBezTo>
                  <a:cubicBezTo>
                    <a:pt x="3010" y="2631"/>
                    <a:pt x="3488" y="2318"/>
                    <a:pt x="3327" y="1564"/>
                  </a:cubicBezTo>
                  <a:cubicBezTo>
                    <a:pt x="3261" y="1254"/>
                    <a:pt x="3122" y="903"/>
                    <a:pt x="2856" y="682"/>
                  </a:cubicBezTo>
                  <a:cubicBezTo>
                    <a:pt x="2224" y="158"/>
                    <a:pt x="1114" y="0"/>
                    <a:pt x="503" y="413"/>
                  </a:cubicBezTo>
                  <a:cubicBezTo>
                    <a:pt x="370" y="503"/>
                    <a:pt x="0" y="778"/>
                    <a:pt x="224" y="1448"/>
                  </a:cubicBez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alpha val="64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100000"/>
                  </a:schemeClr>
                </a:solidFill>
              </a:endParaRPr>
            </a:p>
          </p:txBody>
        </p:sp>
        <p:sp>
          <p:nvSpPr>
            <p:cNvPr id="31" name="Freeform 10"/>
            <p:cNvSpPr/>
            <p:nvPr/>
          </p:nvSpPr>
          <p:spPr bwMode="auto">
            <a:xfrm rot="286314">
              <a:off x="6481775" y="-270128"/>
              <a:ext cx="6535738" cy="5257801"/>
            </a:xfrm>
            <a:custGeom>
              <a:avLst/>
              <a:gdLst>
                <a:gd name="T0" fmla="*/ 224 w 3488"/>
                <a:gd name="T1" fmla="*/ 1448 h 2806"/>
                <a:gd name="T2" fmla="*/ 1248 w 3488"/>
                <a:gd name="T3" fmla="*/ 1714 h 2806"/>
                <a:gd name="T4" fmla="*/ 1704 w 3488"/>
                <a:gd name="T5" fmla="*/ 1939 h 2806"/>
                <a:gd name="T6" fmla="*/ 2778 w 3488"/>
                <a:gd name="T7" fmla="*/ 2675 h 2806"/>
                <a:gd name="T8" fmla="*/ 3327 w 3488"/>
                <a:gd name="T9" fmla="*/ 1564 h 2806"/>
                <a:gd name="T10" fmla="*/ 2856 w 3488"/>
                <a:gd name="T11" fmla="*/ 682 h 2806"/>
                <a:gd name="T12" fmla="*/ 503 w 3488"/>
                <a:gd name="T13" fmla="*/ 413 h 2806"/>
                <a:gd name="T14" fmla="*/ 224 w 3488"/>
                <a:gd name="T15" fmla="*/ 1448 h 2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88" h="2806">
                  <a:moveTo>
                    <a:pt x="224" y="1448"/>
                  </a:moveTo>
                  <a:cubicBezTo>
                    <a:pt x="320" y="1735"/>
                    <a:pt x="614" y="1941"/>
                    <a:pt x="1248" y="1714"/>
                  </a:cubicBezTo>
                  <a:cubicBezTo>
                    <a:pt x="1248" y="1714"/>
                    <a:pt x="1580" y="1632"/>
                    <a:pt x="1704" y="1939"/>
                  </a:cubicBezTo>
                  <a:cubicBezTo>
                    <a:pt x="1831" y="2254"/>
                    <a:pt x="2096" y="2806"/>
                    <a:pt x="2778" y="2675"/>
                  </a:cubicBezTo>
                  <a:cubicBezTo>
                    <a:pt x="3010" y="2631"/>
                    <a:pt x="3488" y="2318"/>
                    <a:pt x="3327" y="1564"/>
                  </a:cubicBezTo>
                  <a:cubicBezTo>
                    <a:pt x="3261" y="1254"/>
                    <a:pt x="3122" y="903"/>
                    <a:pt x="2856" y="682"/>
                  </a:cubicBezTo>
                  <a:cubicBezTo>
                    <a:pt x="2224" y="158"/>
                    <a:pt x="1114" y="0"/>
                    <a:pt x="503" y="413"/>
                  </a:cubicBezTo>
                  <a:cubicBezTo>
                    <a:pt x="370" y="503"/>
                    <a:pt x="0" y="778"/>
                    <a:pt x="224" y="1448"/>
                  </a:cubicBez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alpha val="64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100000"/>
                  </a:schemeClr>
                </a:solidFill>
              </a:endParaRPr>
            </a:p>
          </p:txBody>
        </p:sp>
        <p:sp>
          <p:nvSpPr>
            <p:cNvPr id="32" name="Freeform 10"/>
            <p:cNvSpPr/>
            <p:nvPr/>
          </p:nvSpPr>
          <p:spPr bwMode="auto">
            <a:xfrm rot="281729">
              <a:off x="6528493" y="-21085"/>
              <a:ext cx="6535738" cy="5257801"/>
            </a:xfrm>
            <a:custGeom>
              <a:avLst/>
              <a:gdLst>
                <a:gd name="T0" fmla="*/ 224 w 3488"/>
                <a:gd name="T1" fmla="*/ 1448 h 2806"/>
                <a:gd name="T2" fmla="*/ 1248 w 3488"/>
                <a:gd name="T3" fmla="*/ 1714 h 2806"/>
                <a:gd name="T4" fmla="*/ 1704 w 3488"/>
                <a:gd name="T5" fmla="*/ 1939 h 2806"/>
                <a:gd name="T6" fmla="*/ 2778 w 3488"/>
                <a:gd name="T7" fmla="*/ 2675 h 2806"/>
                <a:gd name="T8" fmla="*/ 3327 w 3488"/>
                <a:gd name="T9" fmla="*/ 1564 h 2806"/>
                <a:gd name="T10" fmla="*/ 2856 w 3488"/>
                <a:gd name="T11" fmla="*/ 682 h 2806"/>
                <a:gd name="T12" fmla="*/ 503 w 3488"/>
                <a:gd name="T13" fmla="*/ 413 h 2806"/>
                <a:gd name="T14" fmla="*/ 224 w 3488"/>
                <a:gd name="T15" fmla="*/ 1448 h 2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88" h="2806">
                  <a:moveTo>
                    <a:pt x="224" y="1448"/>
                  </a:moveTo>
                  <a:cubicBezTo>
                    <a:pt x="320" y="1735"/>
                    <a:pt x="614" y="1941"/>
                    <a:pt x="1248" y="1714"/>
                  </a:cubicBezTo>
                  <a:cubicBezTo>
                    <a:pt x="1248" y="1714"/>
                    <a:pt x="1580" y="1632"/>
                    <a:pt x="1704" y="1939"/>
                  </a:cubicBezTo>
                  <a:cubicBezTo>
                    <a:pt x="1831" y="2254"/>
                    <a:pt x="2096" y="2806"/>
                    <a:pt x="2778" y="2675"/>
                  </a:cubicBezTo>
                  <a:cubicBezTo>
                    <a:pt x="3010" y="2631"/>
                    <a:pt x="3488" y="2318"/>
                    <a:pt x="3327" y="1564"/>
                  </a:cubicBezTo>
                  <a:cubicBezTo>
                    <a:pt x="3261" y="1254"/>
                    <a:pt x="3122" y="903"/>
                    <a:pt x="2856" y="682"/>
                  </a:cubicBezTo>
                  <a:cubicBezTo>
                    <a:pt x="2224" y="158"/>
                    <a:pt x="1114" y="0"/>
                    <a:pt x="503" y="413"/>
                  </a:cubicBezTo>
                  <a:cubicBezTo>
                    <a:pt x="370" y="503"/>
                    <a:pt x="0" y="778"/>
                    <a:pt x="224" y="1448"/>
                  </a:cubicBez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alpha val="64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100000"/>
                  </a:schemeClr>
                </a:solidFill>
              </a:endParaRPr>
            </a:p>
          </p:txBody>
        </p:sp>
      </p:grpSp>
      <p:cxnSp>
        <p:nvCxnSpPr>
          <p:cNvPr id="34" name="直接连接符 33"/>
          <p:cNvCxnSpPr/>
          <p:nvPr userDrawn="1"/>
        </p:nvCxnSpPr>
        <p:spPr>
          <a:xfrm>
            <a:off x="3429000" y="584458"/>
            <a:ext cx="59055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组合 34"/>
          <p:cNvGrpSpPr/>
          <p:nvPr userDrawn="1"/>
        </p:nvGrpSpPr>
        <p:grpSpPr>
          <a:xfrm>
            <a:off x="159402" y="296381"/>
            <a:ext cx="1227668" cy="576154"/>
            <a:chOff x="-289978" y="296381"/>
            <a:chExt cx="1227668" cy="576154"/>
          </a:xfrm>
        </p:grpSpPr>
        <p:sp>
          <p:nvSpPr>
            <p:cNvPr id="36" name="矩形: 圆角 35"/>
            <p:cNvSpPr/>
            <p:nvPr/>
          </p:nvSpPr>
          <p:spPr>
            <a:xfrm rot="19975313">
              <a:off x="12712" y="296381"/>
              <a:ext cx="924978" cy="576154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alpha val="3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" panose="020B0400000000000000" pitchFamily="34" charset="-122"/>
                <a:ea typeface="思源黑体" panose="020B0400000000000000" pitchFamily="34" charset="-122"/>
              </a:endParaRPr>
            </a:p>
          </p:txBody>
        </p:sp>
        <p:sp>
          <p:nvSpPr>
            <p:cNvPr id="37" name="矩形: 圆角 36"/>
            <p:cNvSpPr/>
            <p:nvPr/>
          </p:nvSpPr>
          <p:spPr>
            <a:xfrm>
              <a:off x="-128334" y="296381"/>
              <a:ext cx="924978" cy="576154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alpha val="3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" panose="020B0400000000000000" pitchFamily="34" charset="-122"/>
                <a:ea typeface="思源黑体" panose="020B0400000000000000" pitchFamily="34" charset="-122"/>
              </a:endParaRPr>
            </a:p>
          </p:txBody>
        </p:sp>
        <p:sp>
          <p:nvSpPr>
            <p:cNvPr id="38" name="矩形: 圆角 37"/>
            <p:cNvSpPr/>
            <p:nvPr/>
          </p:nvSpPr>
          <p:spPr>
            <a:xfrm rot="1633191">
              <a:off x="-289978" y="296381"/>
              <a:ext cx="924978" cy="576154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alpha val="3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" panose="020B0400000000000000" pitchFamily="34" charset="-122"/>
                <a:ea typeface="思源黑体" panose="020B0400000000000000" pitchFamily="34" charset="-122"/>
              </a:endParaRPr>
            </a:p>
          </p:txBody>
        </p:sp>
      </p:grpSp>
      <p:sp>
        <p:nvSpPr>
          <p:cNvPr id="42" name="îślïḋê"/>
          <p:cNvSpPr/>
          <p:nvPr userDrawn="1"/>
        </p:nvSpPr>
        <p:spPr>
          <a:xfrm>
            <a:off x="-1154" y="1621959"/>
            <a:ext cx="6067425" cy="4549394"/>
          </a:xfrm>
          <a:prstGeom prst="rect">
            <a:avLst/>
          </a:prstGeom>
          <a:pattFill prst="dkDnDiag">
            <a:fgClr>
              <a:schemeClr val="bg1">
                <a:lumMod val="95000"/>
              </a:schemeClr>
            </a:fgClr>
            <a:bgClr>
              <a:schemeClr val="bg1"/>
            </a:bgClr>
          </a:pattFill>
          <a:ln w="3175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zh-CN" altLang="en-US" sz="2000" b="1" i="1">
              <a:solidFill>
                <a:schemeClr val="tx1"/>
              </a:solidFill>
              <a:latin typeface="思源黑体" panose="020B0400000000000000" pitchFamily="34" charset="-122"/>
              <a:ea typeface="思源黑体" panose="020B0400000000000000" pitchFamily="34" charset="-122"/>
              <a:sym typeface="思源黑体" panose="020B0400000000000000" pitchFamily="34" charset="-122"/>
            </a:endParaRPr>
          </a:p>
        </p:txBody>
      </p:sp>
      <p:sp>
        <p:nvSpPr>
          <p:cNvPr id="44" name="任意多边形: 形状 43"/>
          <p:cNvSpPr/>
          <p:nvPr userDrawn="1"/>
        </p:nvSpPr>
        <p:spPr>
          <a:xfrm rot="4607367">
            <a:off x="597872" y="398795"/>
            <a:ext cx="371326" cy="371326"/>
          </a:xfrm>
          <a:custGeom>
            <a:avLst/>
            <a:gdLst>
              <a:gd name="connsiteX0" fmla="*/ 176210 w 852869"/>
              <a:gd name="connsiteY0" fmla="*/ 852829 h 852869"/>
              <a:gd name="connsiteX1" fmla="*/ 304499 w 852869"/>
              <a:gd name="connsiteY1" fmla="*/ 806960 h 852869"/>
              <a:gd name="connsiteX2" fmla="*/ 429204 w 852869"/>
              <a:gd name="connsiteY2" fmla="*/ 760375 h 852869"/>
              <a:gd name="connsiteX3" fmla="*/ 429204 w 852869"/>
              <a:gd name="connsiteY3" fmla="*/ 760375 h 852869"/>
              <a:gd name="connsiteX4" fmla="*/ 554626 w 852869"/>
              <a:gd name="connsiteY4" fmla="*/ 807677 h 852869"/>
              <a:gd name="connsiteX5" fmla="*/ 673598 w 852869"/>
              <a:gd name="connsiteY5" fmla="*/ 852829 h 852869"/>
              <a:gd name="connsiteX6" fmla="*/ 738101 w 852869"/>
              <a:gd name="connsiteY6" fmla="*/ 840645 h 852869"/>
              <a:gd name="connsiteX7" fmla="*/ 738101 w 852869"/>
              <a:gd name="connsiteY7" fmla="*/ 840645 h 852869"/>
              <a:gd name="connsiteX8" fmla="*/ 745984 w 852869"/>
              <a:gd name="connsiteY8" fmla="*/ 837061 h 852869"/>
              <a:gd name="connsiteX9" fmla="*/ 746701 w 852869"/>
              <a:gd name="connsiteY9" fmla="*/ 837061 h 852869"/>
              <a:gd name="connsiteX10" fmla="*/ 753868 w 852869"/>
              <a:gd name="connsiteY10" fmla="*/ 833478 h 852869"/>
              <a:gd name="connsiteX11" fmla="*/ 755301 w 852869"/>
              <a:gd name="connsiteY11" fmla="*/ 832761 h 852869"/>
              <a:gd name="connsiteX12" fmla="*/ 761751 w 852869"/>
              <a:gd name="connsiteY12" fmla="*/ 829178 h 852869"/>
              <a:gd name="connsiteX13" fmla="*/ 763185 w 852869"/>
              <a:gd name="connsiteY13" fmla="*/ 828461 h 852869"/>
              <a:gd name="connsiteX14" fmla="*/ 769635 w 852869"/>
              <a:gd name="connsiteY14" fmla="*/ 824878 h 852869"/>
              <a:gd name="connsiteX15" fmla="*/ 771785 w 852869"/>
              <a:gd name="connsiteY15" fmla="*/ 823444 h 852869"/>
              <a:gd name="connsiteX16" fmla="*/ 777519 w 852869"/>
              <a:gd name="connsiteY16" fmla="*/ 819861 h 852869"/>
              <a:gd name="connsiteX17" fmla="*/ 779669 w 852869"/>
              <a:gd name="connsiteY17" fmla="*/ 818427 h 852869"/>
              <a:gd name="connsiteX18" fmla="*/ 784686 w 852869"/>
              <a:gd name="connsiteY18" fmla="*/ 814844 h 852869"/>
              <a:gd name="connsiteX19" fmla="*/ 787553 w 852869"/>
              <a:gd name="connsiteY19" fmla="*/ 812694 h 852869"/>
              <a:gd name="connsiteX20" fmla="*/ 791853 w 852869"/>
              <a:gd name="connsiteY20" fmla="*/ 809110 h 852869"/>
              <a:gd name="connsiteX21" fmla="*/ 794720 w 852869"/>
              <a:gd name="connsiteY21" fmla="*/ 806244 h 852869"/>
              <a:gd name="connsiteX22" fmla="*/ 798303 w 852869"/>
              <a:gd name="connsiteY22" fmla="*/ 802660 h 852869"/>
              <a:gd name="connsiteX23" fmla="*/ 801170 w 852869"/>
              <a:gd name="connsiteY23" fmla="*/ 799793 h 852869"/>
              <a:gd name="connsiteX24" fmla="*/ 804037 w 852869"/>
              <a:gd name="connsiteY24" fmla="*/ 796926 h 852869"/>
              <a:gd name="connsiteX25" fmla="*/ 807620 w 852869"/>
              <a:gd name="connsiteY25" fmla="*/ 793343 h 852869"/>
              <a:gd name="connsiteX26" fmla="*/ 810487 w 852869"/>
              <a:gd name="connsiteY26" fmla="*/ 790476 h 852869"/>
              <a:gd name="connsiteX27" fmla="*/ 814070 w 852869"/>
              <a:gd name="connsiteY27" fmla="*/ 786176 h 852869"/>
              <a:gd name="connsiteX28" fmla="*/ 816220 w 852869"/>
              <a:gd name="connsiteY28" fmla="*/ 783309 h 852869"/>
              <a:gd name="connsiteX29" fmla="*/ 819804 w 852869"/>
              <a:gd name="connsiteY29" fmla="*/ 778292 h 852869"/>
              <a:gd name="connsiteX30" fmla="*/ 821237 w 852869"/>
              <a:gd name="connsiteY30" fmla="*/ 776142 h 852869"/>
              <a:gd name="connsiteX31" fmla="*/ 824821 w 852869"/>
              <a:gd name="connsiteY31" fmla="*/ 770409 h 852869"/>
              <a:gd name="connsiteX32" fmla="*/ 826254 w 852869"/>
              <a:gd name="connsiteY32" fmla="*/ 768258 h 852869"/>
              <a:gd name="connsiteX33" fmla="*/ 829838 w 852869"/>
              <a:gd name="connsiteY33" fmla="*/ 761808 h 852869"/>
              <a:gd name="connsiteX34" fmla="*/ 830554 w 852869"/>
              <a:gd name="connsiteY34" fmla="*/ 760375 h 852869"/>
              <a:gd name="connsiteX35" fmla="*/ 834138 w 852869"/>
              <a:gd name="connsiteY35" fmla="*/ 753924 h 852869"/>
              <a:gd name="connsiteX36" fmla="*/ 834855 w 852869"/>
              <a:gd name="connsiteY36" fmla="*/ 752491 h 852869"/>
              <a:gd name="connsiteX37" fmla="*/ 838438 w 852869"/>
              <a:gd name="connsiteY37" fmla="*/ 745324 h 852869"/>
              <a:gd name="connsiteX38" fmla="*/ 838438 w 852869"/>
              <a:gd name="connsiteY38" fmla="*/ 744607 h 852869"/>
              <a:gd name="connsiteX39" fmla="*/ 842022 w 852869"/>
              <a:gd name="connsiteY39" fmla="*/ 736724 h 852869"/>
              <a:gd name="connsiteX40" fmla="*/ 842022 w 852869"/>
              <a:gd name="connsiteY40" fmla="*/ 736724 h 852869"/>
              <a:gd name="connsiteX41" fmla="*/ 854205 w 852869"/>
              <a:gd name="connsiteY41" fmla="*/ 672221 h 852869"/>
              <a:gd name="connsiteX42" fmla="*/ 809053 w 852869"/>
              <a:gd name="connsiteY42" fmla="*/ 553249 h 852869"/>
              <a:gd name="connsiteX43" fmla="*/ 761751 w 852869"/>
              <a:gd name="connsiteY43" fmla="*/ 427827 h 852869"/>
              <a:gd name="connsiteX44" fmla="*/ 761751 w 852869"/>
              <a:gd name="connsiteY44" fmla="*/ 427827 h 852869"/>
              <a:gd name="connsiteX45" fmla="*/ 808337 w 852869"/>
              <a:gd name="connsiteY45" fmla="*/ 303122 h 852869"/>
              <a:gd name="connsiteX46" fmla="*/ 854205 w 852869"/>
              <a:gd name="connsiteY46" fmla="*/ 174833 h 852869"/>
              <a:gd name="connsiteX47" fmla="*/ 682915 w 852869"/>
              <a:gd name="connsiteY47" fmla="*/ 4260 h 852869"/>
              <a:gd name="connsiteX48" fmla="*/ 494424 w 852869"/>
              <a:gd name="connsiteY48" fmla="*/ 184150 h 852869"/>
              <a:gd name="connsiteX49" fmla="*/ 539575 w 852869"/>
              <a:gd name="connsiteY49" fmla="*/ 303122 h 852869"/>
              <a:gd name="connsiteX50" fmla="*/ 586877 w 852869"/>
              <a:gd name="connsiteY50" fmla="*/ 428544 h 852869"/>
              <a:gd name="connsiteX51" fmla="*/ 586877 w 852869"/>
              <a:gd name="connsiteY51" fmla="*/ 428544 h 852869"/>
              <a:gd name="connsiteX52" fmla="*/ 546026 w 852869"/>
              <a:gd name="connsiteY52" fmla="*/ 546082 h 852869"/>
              <a:gd name="connsiteX53" fmla="*/ 428487 w 852869"/>
              <a:gd name="connsiteY53" fmla="*/ 586934 h 852869"/>
              <a:gd name="connsiteX54" fmla="*/ 303065 w 852869"/>
              <a:gd name="connsiteY54" fmla="*/ 539632 h 852869"/>
              <a:gd name="connsiteX55" fmla="*/ 184094 w 852869"/>
              <a:gd name="connsiteY55" fmla="*/ 494480 h 852869"/>
              <a:gd name="connsiteX56" fmla="*/ 4203 w 852869"/>
              <a:gd name="connsiteY56" fmla="*/ 682972 h 852869"/>
              <a:gd name="connsiteX57" fmla="*/ 176210 w 852869"/>
              <a:gd name="connsiteY57" fmla="*/ 852829 h 852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852869" h="852869">
                <a:moveTo>
                  <a:pt x="176210" y="852829"/>
                </a:moveTo>
                <a:cubicBezTo>
                  <a:pt x="225662" y="854979"/>
                  <a:pt x="270814" y="837778"/>
                  <a:pt x="304499" y="806960"/>
                </a:cubicBezTo>
                <a:cubicBezTo>
                  <a:pt x="338900" y="776142"/>
                  <a:pt x="383336" y="760375"/>
                  <a:pt x="429204" y="760375"/>
                </a:cubicBezTo>
                <a:lnTo>
                  <a:pt x="429204" y="760375"/>
                </a:lnTo>
                <a:cubicBezTo>
                  <a:pt x="475789" y="760375"/>
                  <a:pt x="520225" y="776859"/>
                  <a:pt x="554626" y="807677"/>
                </a:cubicBezTo>
                <a:cubicBezTo>
                  <a:pt x="586161" y="835628"/>
                  <a:pt x="628446" y="852829"/>
                  <a:pt x="673598" y="852829"/>
                </a:cubicBezTo>
                <a:cubicBezTo>
                  <a:pt x="696532" y="852829"/>
                  <a:pt x="718033" y="848528"/>
                  <a:pt x="738101" y="840645"/>
                </a:cubicBezTo>
                <a:cubicBezTo>
                  <a:pt x="738101" y="840645"/>
                  <a:pt x="738101" y="840645"/>
                  <a:pt x="738101" y="840645"/>
                </a:cubicBezTo>
                <a:cubicBezTo>
                  <a:pt x="740967" y="839928"/>
                  <a:pt x="743117" y="838495"/>
                  <a:pt x="745984" y="837061"/>
                </a:cubicBezTo>
                <a:cubicBezTo>
                  <a:pt x="745984" y="837061"/>
                  <a:pt x="746701" y="837061"/>
                  <a:pt x="746701" y="837061"/>
                </a:cubicBezTo>
                <a:cubicBezTo>
                  <a:pt x="748851" y="835628"/>
                  <a:pt x="751718" y="834911"/>
                  <a:pt x="753868" y="833478"/>
                </a:cubicBezTo>
                <a:cubicBezTo>
                  <a:pt x="754584" y="833478"/>
                  <a:pt x="754584" y="832761"/>
                  <a:pt x="755301" y="832761"/>
                </a:cubicBezTo>
                <a:cubicBezTo>
                  <a:pt x="757451" y="831328"/>
                  <a:pt x="759601" y="830611"/>
                  <a:pt x="761751" y="829178"/>
                </a:cubicBezTo>
                <a:cubicBezTo>
                  <a:pt x="762468" y="829178"/>
                  <a:pt x="762468" y="828461"/>
                  <a:pt x="763185" y="828461"/>
                </a:cubicBezTo>
                <a:cubicBezTo>
                  <a:pt x="765335" y="827028"/>
                  <a:pt x="767485" y="826311"/>
                  <a:pt x="769635" y="824878"/>
                </a:cubicBezTo>
                <a:cubicBezTo>
                  <a:pt x="770352" y="824161"/>
                  <a:pt x="771069" y="824161"/>
                  <a:pt x="771785" y="823444"/>
                </a:cubicBezTo>
                <a:cubicBezTo>
                  <a:pt x="773935" y="822011"/>
                  <a:pt x="775369" y="821294"/>
                  <a:pt x="777519" y="819861"/>
                </a:cubicBezTo>
                <a:cubicBezTo>
                  <a:pt x="778236" y="819144"/>
                  <a:pt x="778952" y="818427"/>
                  <a:pt x="779669" y="818427"/>
                </a:cubicBezTo>
                <a:cubicBezTo>
                  <a:pt x="781102" y="816994"/>
                  <a:pt x="783252" y="816277"/>
                  <a:pt x="784686" y="814844"/>
                </a:cubicBezTo>
                <a:cubicBezTo>
                  <a:pt x="785403" y="814127"/>
                  <a:pt x="786119" y="813411"/>
                  <a:pt x="787553" y="812694"/>
                </a:cubicBezTo>
                <a:cubicBezTo>
                  <a:pt x="788986" y="811260"/>
                  <a:pt x="790419" y="810544"/>
                  <a:pt x="791853" y="809110"/>
                </a:cubicBezTo>
                <a:cubicBezTo>
                  <a:pt x="792570" y="808394"/>
                  <a:pt x="794003" y="807677"/>
                  <a:pt x="794720" y="806244"/>
                </a:cubicBezTo>
                <a:cubicBezTo>
                  <a:pt x="796153" y="804810"/>
                  <a:pt x="796870" y="804093"/>
                  <a:pt x="798303" y="802660"/>
                </a:cubicBezTo>
                <a:cubicBezTo>
                  <a:pt x="799020" y="801943"/>
                  <a:pt x="800453" y="800510"/>
                  <a:pt x="801170" y="799793"/>
                </a:cubicBezTo>
                <a:cubicBezTo>
                  <a:pt x="801887" y="799077"/>
                  <a:pt x="803320" y="797643"/>
                  <a:pt x="804037" y="796926"/>
                </a:cubicBezTo>
                <a:cubicBezTo>
                  <a:pt x="805470" y="795493"/>
                  <a:pt x="806187" y="794776"/>
                  <a:pt x="807620" y="793343"/>
                </a:cubicBezTo>
                <a:cubicBezTo>
                  <a:pt x="808337" y="792626"/>
                  <a:pt x="809053" y="791193"/>
                  <a:pt x="810487" y="790476"/>
                </a:cubicBezTo>
                <a:cubicBezTo>
                  <a:pt x="811920" y="789043"/>
                  <a:pt x="812637" y="787609"/>
                  <a:pt x="814070" y="786176"/>
                </a:cubicBezTo>
                <a:cubicBezTo>
                  <a:pt x="814787" y="785459"/>
                  <a:pt x="815504" y="784743"/>
                  <a:pt x="816220" y="783309"/>
                </a:cubicBezTo>
                <a:cubicBezTo>
                  <a:pt x="817654" y="781876"/>
                  <a:pt x="818370" y="779726"/>
                  <a:pt x="819804" y="778292"/>
                </a:cubicBezTo>
                <a:cubicBezTo>
                  <a:pt x="820521" y="777576"/>
                  <a:pt x="821237" y="776859"/>
                  <a:pt x="821237" y="776142"/>
                </a:cubicBezTo>
                <a:cubicBezTo>
                  <a:pt x="822671" y="773992"/>
                  <a:pt x="823387" y="772559"/>
                  <a:pt x="824821" y="770409"/>
                </a:cubicBezTo>
                <a:cubicBezTo>
                  <a:pt x="825537" y="769692"/>
                  <a:pt x="825537" y="768975"/>
                  <a:pt x="826254" y="768258"/>
                </a:cubicBezTo>
                <a:cubicBezTo>
                  <a:pt x="827688" y="766108"/>
                  <a:pt x="828404" y="763958"/>
                  <a:pt x="829838" y="761808"/>
                </a:cubicBezTo>
                <a:cubicBezTo>
                  <a:pt x="829838" y="761091"/>
                  <a:pt x="830554" y="761091"/>
                  <a:pt x="830554" y="760375"/>
                </a:cubicBezTo>
                <a:cubicBezTo>
                  <a:pt x="831988" y="758225"/>
                  <a:pt x="832704" y="756075"/>
                  <a:pt x="834138" y="753924"/>
                </a:cubicBezTo>
                <a:cubicBezTo>
                  <a:pt x="834138" y="753208"/>
                  <a:pt x="834855" y="753208"/>
                  <a:pt x="834855" y="752491"/>
                </a:cubicBezTo>
                <a:cubicBezTo>
                  <a:pt x="836288" y="750341"/>
                  <a:pt x="837005" y="747474"/>
                  <a:pt x="838438" y="745324"/>
                </a:cubicBezTo>
                <a:cubicBezTo>
                  <a:pt x="838438" y="745324"/>
                  <a:pt x="838438" y="744607"/>
                  <a:pt x="838438" y="744607"/>
                </a:cubicBezTo>
                <a:cubicBezTo>
                  <a:pt x="839871" y="741741"/>
                  <a:pt x="840588" y="739590"/>
                  <a:pt x="842022" y="736724"/>
                </a:cubicBezTo>
                <a:cubicBezTo>
                  <a:pt x="842022" y="736724"/>
                  <a:pt x="842022" y="736724"/>
                  <a:pt x="842022" y="736724"/>
                </a:cubicBezTo>
                <a:cubicBezTo>
                  <a:pt x="849905" y="716656"/>
                  <a:pt x="854205" y="695156"/>
                  <a:pt x="854205" y="672221"/>
                </a:cubicBezTo>
                <a:cubicBezTo>
                  <a:pt x="854205" y="626352"/>
                  <a:pt x="837005" y="584784"/>
                  <a:pt x="809053" y="553249"/>
                </a:cubicBezTo>
                <a:cubicBezTo>
                  <a:pt x="778236" y="518848"/>
                  <a:pt x="761751" y="473696"/>
                  <a:pt x="761751" y="427827"/>
                </a:cubicBezTo>
                <a:lnTo>
                  <a:pt x="761751" y="427827"/>
                </a:lnTo>
                <a:cubicBezTo>
                  <a:pt x="761751" y="381959"/>
                  <a:pt x="778236" y="336807"/>
                  <a:pt x="808337" y="303122"/>
                </a:cubicBezTo>
                <a:cubicBezTo>
                  <a:pt x="838438" y="269437"/>
                  <a:pt x="856356" y="224286"/>
                  <a:pt x="854205" y="174833"/>
                </a:cubicBezTo>
                <a:cubicBezTo>
                  <a:pt x="849905" y="83096"/>
                  <a:pt x="775369" y="7843"/>
                  <a:pt x="682915" y="4260"/>
                </a:cubicBezTo>
                <a:cubicBezTo>
                  <a:pt x="579710" y="-757"/>
                  <a:pt x="494424" y="81663"/>
                  <a:pt x="494424" y="184150"/>
                </a:cubicBezTo>
                <a:cubicBezTo>
                  <a:pt x="494424" y="230019"/>
                  <a:pt x="511624" y="271587"/>
                  <a:pt x="539575" y="303122"/>
                </a:cubicBezTo>
                <a:cubicBezTo>
                  <a:pt x="570394" y="337524"/>
                  <a:pt x="586877" y="382675"/>
                  <a:pt x="586877" y="428544"/>
                </a:cubicBezTo>
                <a:lnTo>
                  <a:pt x="586877" y="428544"/>
                </a:lnTo>
                <a:cubicBezTo>
                  <a:pt x="586877" y="471546"/>
                  <a:pt x="573260" y="513114"/>
                  <a:pt x="546026" y="546082"/>
                </a:cubicBezTo>
                <a:cubicBezTo>
                  <a:pt x="513058" y="572600"/>
                  <a:pt x="471489" y="586934"/>
                  <a:pt x="428487" y="586934"/>
                </a:cubicBezTo>
                <a:cubicBezTo>
                  <a:pt x="381902" y="586934"/>
                  <a:pt x="337467" y="570450"/>
                  <a:pt x="303065" y="539632"/>
                </a:cubicBezTo>
                <a:cubicBezTo>
                  <a:pt x="271531" y="511681"/>
                  <a:pt x="229246" y="494480"/>
                  <a:pt x="184094" y="494480"/>
                </a:cubicBezTo>
                <a:cubicBezTo>
                  <a:pt x="82323" y="494480"/>
                  <a:pt x="-97" y="579767"/>
                  <a:pt x="4203" y="682972"/>
                </a:cubicBezTo>
                <a:cubicBezTo>
                  <a:pt x="9936" y="773992"/>
                  <a:pt x="84473" y="848528"/>
                  <a:pt x="176210" y="8528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9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  <p:hf sldNum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îślïḋê"/>
          <p:cNvSpPr/>
          <p:nvPr userDrawn="1"/>
        </p:nvSpPr>
        <p:spPr>
          <a:xfrm>
            <a:off x="-1154" y="1621959"/>
            <a:ext cx="12193154" cy="4549394"/>
          </a:xfrm>
          <a:prstGeom prst="rect">
            <a:avLst/>
          </a:prstGeom>
          <a:pattFill prst="dkDnDiag">
            <a:fgClr>
              <a:schemeClr val="bg1">
                <a:lumMod val="95000"/>
              </a:schemeClr>
            </a:fgClr>
            <a:bgClr>
              <a:schemeClr val="bg1"/>
            </a:bgClr>
          </a:pattFill>
          <a:ln w="3175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zh-CN" altLang="en-US" sz="2000" b="1" i="1">
              <a:solidFill>
                <a:schemeClr val="tx1"/>
              </a:solidFill>
              <a:latin typeface="思源黑体" panose="020B0400000000000000" pitchFamily="34" charset="-122"/>
              <a:ea typeface="思源黑体" panose="020B0400000000000000" pitchFamily="34" charset="-122"/>
              <a:sym typeface="思源黑体" panose="020B0400000000000000" pitchFamily="34" charset="-122"/>
            </a:endParaRPr>
          </a:p>
        </p:txBody>
      </p:sp>
      <p:sp>
        <p:nvSpPr>
          <p:cNvPr id="26" name="矩形 25"/>
          <p:cNvSpPr/>
          <p:nvPr userDrawn="1"/>
        </p:nvSpPr>
        <p:spPr>
          <a:xfrm>
            <a:off x="1" y="6649704"/>
            <a:ext cx="12192000" cy="242268"/>
          </a:xfrm>
          <a:prstGeom prst="rect">
            <a:avLst/>
          </a:prstGeom>
          <a:pattFill prst="dashHorz">
            <a:fgClr>
              <a:schemeClr val="accent6"/>
            </a:fgClr>
            <a:bgClr>
              <a:schemeClr val="bg1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>
              <a:solidFill>
                <a:schemeClr val="tx1"/>
              </a:solidFill>
              <a:sym typeface="思源黑体" panose="020B0400000000000000" pitchFamily="34" charset="-122"/>
            </a:endParaRPr>
          </a:p>
        </p:txBody>
      </p:sp>
      <p:grpSp>
        <p:nvGrpSpPr>
          <p:cNvPr id="27" name="组合 26"/>
          <p:cNvGrpSpPr/>
          <p:nvPr userDrawn="1"/>
        </p:nvGrpSpPr>
        <p:grpSpPr>
          <a:xfrm rot="1157056">
            <a:off x="8873169" y="-595862"/>
            <a:ext cx="3939838" cy="3665192"/>
            <a:chOff x="6341622" y="-1017259"/>
            <a:chExt cx="6722609" cy="6253975"/>
          </a:xfrm>
        </p:grpSpPr>
        <p:sp>
          <p:nvSpPr>
            <p:cNvPr id="28" name="Freeform 10"/>
            <p:cNvSpPr/>
            <p:nvPr/>
          </p:nvSpPr>
          <p:spPr bwMode="auto">
            <a:xfrm rot="300067">
              <a:off x="6341622" y="-1017259"/>
              <a:ext cx="6535738" cy="5257801"/>
            </a:xfrm>
            <a:custGeom>
              <a:avLst/>
              <a:gdLst>
                <a:gd name="T0" fmla="*/ 224 w 3488"/>
                <a:gd name="T1" fmla="*/ 1448 h 2806"/>
                <a:gd name="T2" fmla="*/ 1248 w 3488"/>
                <a:gd name="T3" fmla="*/ 1714 h 2806"/>
                <a:gd name="T4" fmla="*/ 1704 w 3488"/>
                <a:gd name="T5" fmla="*/ 1939 h 2806"/>
                <a:gd name="T6" fmla="*/ 2778 w 3488"/>
                <a:gd name="T7" fmla="*/ 2675 h 2806"/>
                <a:gd name="T8" fmla="*/ 3327 w 3488"/>
                <a:gd name="T9" fmla="*/ 1564 h 2806"/>
                <a:gd name="T10" fmla="*/ 2856 w 3488"/>
                <a:gd name="T11" fmla="*/ 682 h 2806"/>
                <a:gd name="T12" fmla="*/ 503 w 3488"/>
                <a:gd name="T13" fmla="*/ 413 h 2806"/>
                <a:gd name="T14" fmla="*/ 224 w 3488"/>
                <a:gd name="T15" fmla="*/ 1448 h 2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88" h="2806">
                  <a:moveTo>
                    <a:pt x="224" y="1448"/>
                  </a:moveTo>
                  <a:cubicBezTo>
                    <a:pt x="320" y="1735"/>
                    <a:pt x="614" y="1941"/>
                    <a:pt x="1248" y="1714"/>
                  </a:cubicBezTo>
                  <a:cubicBezTo>
                    <a:pt x="1248" y="1714"/>
                    <a:pt x="1580" y="1632"/>
                    <a:pt x="1704" y="1939"/>
                  </a:cubicBezTo>
                  <a:cubicBezTo>
                    <a:pt x="1831" y="2254"/>
                    <a:pt x="2096" y="2806"/>
                    <a:pt x="2778" y="2675"/>
                  </a:cubicBezTo>
                  <a:cubicBezTo>
                    <a:pt x="3010" y="2631"/>
                    <a:pt x="3488" y="2318"/>
                    <a:pt x="3327" y="1564"/>
                  </a:cubicBezTo>
                  <a:cubicBezTo>
                    <a:pt x="3261" y="1254"/>
                    <a:pt x="3122" y="903"/>
                    <a:pt x="2856" y="682"/>
                  </a:cubicBezTo>
                  <a:cubicBezTo>
                    <a:pt x="2224" y="158"/>
                    <a:pt x="1114" y="0"/>
                    <a:pt x="503" y="413"/>
                  </a:cubicBezTo>
                  <a:cubicBezTo>
                    <a:pt x="370" y="503"/>
                    <a:pt x="0" y="778"/>
                    <a:pt x="224" y="1448"/>
                  </a:cubicBez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alpha val="64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100000"/>
                  </a:schemeClr>
                </a:solidFill>
              </a:endParaRPr>
            </a:p>
          </p:txBody>
        </p:sp>
        <p:sp>
          <p:nvSpPr>
            <p:cNvPr id="29" name="Freeform 10"/>
            <p:cNvSpPr/>
            <p:nvPr/>
          </p:nvSpPr>
          <p:spPr bwMode="auto">
            <a:xfrm rot="295483">
              <a:off x="6388340" y="-768215"/>
              <a:ext cx="6535738" cy="5257801"/>
            </a:xfrm>
            <a:custGeom>
              <a:avLst/>
              <a:gdLst>
                <a:gd name="T0" fmla="*/ 224 w 3488"/>
                <a:gd name="T1" fmla="*/ 1448 h 2806"/>
                <a:gd name="T2" fmla="*/ 1248 w 3488"/>
                <a:gd name="T3" fmla="*/ 1714 h 2806"/>
                <a:gd name="T4" fmla="*/ 1704 w 3488"/>
                <a:gd name="T5" fmla="*/ 1939 h 2806"/>
                <a:gd name="T6" fmla="*/ 2778 w 3488"/>
                <a:gd name="T7" fmla="*/ 2675 h 2806"/>
                <a:gd name="T8" fmla="*/ 3327 w 3488"/>
                <a:gd name="T9" fmla="*/ 1564 h 2806"/>
                <a:gd name="T10" fmla="*/ 2856 w 3488"/>
                <a:gd name="T11" fmla="*/ 682 h 2806"/>
                <a:gd name="T12" fmla="*/ 503 w 3488"/>
                <a:gd name="T13" fmla="*/ 413 h 2806"/>
                <a:gd name="T14" fmla="*/ 224 w 3488"/>
                <a:gd name="T15" fmla="*/ 1448 h 2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88" h="2806">
                  <a:moveTo>
                    <a:pt x="224" y="1448"/>
                  </a:moveTo>
                  <a:cubicBezTo>
                    <a:pt x="320" y="1735"/>
                    <a:pt x="614" y="1941"/>
                    <a:pt x="1248" y="1714"/>
                  </a:cubicBezTo>
                  <a:cubicBezTo>
                    <a:pt x="1248" y="1714"/>
                    <a:pt x="1580" y="1632"/>
                    <a:pt x="1704" y="1939"/>
                  </a:cubicBezTo>
                  <a:cubicBezTo>
                    <a:pt x="1831" y="2254"/>
                    <a:pt x="2096" y="2806"/>
                    <a:pt x="2778" y="2675"/>
                  </a:cubicBezTo>
                  <a:cubicBezTo>
                    <a:pt x="3010" y="2631"/>
                    <a:pt x="3488" y="2318"/>
                    <a:pt x="3327" y="1564"/>
                  </a:cubicBezTo>
                  <a:cubicBezTo>
                    <a:pt x="3261" y="1254"/>
                    <a:pt x="3122" y="903"/>
                    <a:pt x="2856" y="682"/>
                  </a:cubicBezTo>
                  <a:cubicBezTo>
                    <a:pt x="2224" y="158"/>
                    <a:pt x="1114" y="0"/>
                    <a:pt x="503" y="413"/>
                  </a:cubicBezTo>
                  <a:cubicBezTo>
                    <a:pt x="370" y="503"/>
                    <a:pt x="0" y="778"/>
                    <a:pt x="224" y="1448"/>
                  </a:cubicBez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alpha val="64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100000"/>
                  </a:schemeClr>
                </a:solidFill>
              </a:endParaRPr>
            </a:p>
          </p:txBody>
        </p:sp>
        <p:sp>
          <p:nvSpPr>
            <p:cNvPr id="30" name="Freeform 10"/>
            <p:cNvSpPr/>
            <p:nvPr/>
          </p:nvSpPr>
          <p:spPr bwMode="auto">
            <a:xfrm rot="290898">
              <a:off x="6435058" y="-519172"/>
              <a:ext cx="6535738" cy="5257801"/>
            </a:xfrm>
            <a:custGeom>
              <a:avLst/>
              <a:gdLst>
                <a:gd name="T0" fmla="*/ 224 w 3488"/>
                <a:gd name="T1" fmla="*/ 1448 h 2806"/>
                <a:gd name="T2" fmla="*/ 1248 w 3488"/>
                <a:gd name="T3" fmla="*/ 1714 h 2806"/>
                <a:gd name="T4" fmla="*/ 1704 w 3488"/>
                <a:gd name="T5" fmla="*/ 1939 h 2806"/>
                <a:gd name="T6" fmla="*/ 2778 w 3488"/>
                <a:gd name="T7" fmla="*/ 2675 h 2806"/>
                <a:gd name="T8" fmla="*/ 3327 w 3488"/>
                <a:gd name="T9" fmla="*/ 1564 h 2806"/>
                <a:gd name="T10" fmla="*/ 2856 w 3488"/>
                <a:gd name="T11" fmla="*/ 682 h 2806"/>
                <a:gd name="T12" fmla="*/ 503 w 3488"/>
                <a:gd name="T13" fmla="*/ 413 h 2806"/>
                <a:gd name="T14" fmla="*/ 224 w 3488"/>
                <a:gd name="T15" fmla="*/ 1448 h 2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88" h="2806">
                  <a:moveTo>
                    <a:pt x="224" y="1448"/>
                  </a:moveTo>
                  <a:cubicBezTo>
                    <a:pt x="320" y="1735"/>
                    <a:pt x="614" y="1941"/>
                    <a:pt x="1248" y="1714"/>
                  </a:cubicBezTo>
                  <a:cubicBezTo>
                    <a:pt x="1248" y="1714"/>
                    <a:pt x="1580" y="1632"/>
                    <a:pt x="1704" y="1939"/>
                  </a:cubicBezTo>
                  <a:cubicBezTo>
                    <a:pt x="1831" y="2254"/>
                    <a:pt x="2096" y="2806"/>
                    <a:pt x="2778" y="2675"/>
                  </a:cubicBezTo>
                  <a:cubicBezTo>
                    <a:pt x="3010" y="2631"/>
                    <a:pt x="3488" y="2318"/>
                    <a:pt x="3327" y="1564"/>
                  </a:cubicBezTo>
                  <a:cubicBezTo>
                    <a:pt x="3261" y="1254"/>
                    <a:pt x="3122" y="903"/>
                    <a:pt x="2856" y="682"/>
                  </a:cubicBezTo>
                  <a:cubicBezTo>
                    <a:pt x="2224" y="158"/>
                    <a:pt x="1114" y="0"/>
                    <a:pt x="503" y="413"/>
                  </a:cubicBezTo>
                  <a:cubicBezTo>
                    <a:pt x="370" y="503"/>
                    <a:pt x="0" y="778"/>
                    <a:pt x="224" y="1448"/>
                  </a:cubicBez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alpha val="64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100000"/>
                  </a:schemeClr>
                </a:solidFill>
              </a:endParaRPr>
            </a:p>
          </p:txBody>
        </p:sp>
        <p:sp>
          <p:nvSpPr>
            <p:cNvPr id="31" name="Freeform 10"/>
            <p:cNvSpPr/>
            <p:nvPr/>
          </p:nvSpPr>
          <p:spPr bwMode="auto">
            <a:xfrm rot="286314">
              <a:off x="6481775" y="-270128"/>
              <a:ext cx="6535738" cy="5257801"/>
            </a:xfrm>
            <a:custGeom>
              <a:avLst/>
              <a:gdLst>
                <a:gd name="T0" fmla="*/ 224 w 3488"/>
                <a:gd name="T1" fmla="*/ 1448 h 2806"/>
                <a:gd name="T2" fmla="*/ 1248 w 3488"/>
                <a:gd name="T3" fmla="*/ 1714 h 2806"/>
                <a:gd name="T4" fmla="*/ 1704 w 3488"/>
                <a:gd name="T5" fmla="*/ 1939 h 2806"/>
                <a:gd name="T6" fmla="*/ 2778 w 3488"/>
                <a:gd name="T7" fmla="*/ 2675 h 2806"/>
                <a:gd name="T8" fmla="*/ 3327 w 3488"/>
                <a:gd name="T9" fmla="*/ 1564 h 2806"/>
                <a:gd name="T10" fmla="*/ 2856 w 3488"/>
                <a:gd name="T11" fmla="*/ 682 h 2806"/>
                <a:gd name="T12" fmla="*/ 503 w 3488"/>
                <a:gd name="T13" fmla="*/ 413 h 2806"/>
                <a:gd name="T14" fmla="*/ 224 w 3488"/>
                <a:gd name="T15" fmla="*/ 1448 h 2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88" h="2806">
                  <a:moveTo>
                    <a:pt x="224" y="1448"/>
                  </a:moveTo>
                  <a:cubicBezTo>
                    <a:pt x="320" y="1735"/>
                    <a:pt x="614" y="1941"/>
                    <a:pt x="1248" y="1714"/>
                  </a:cubicBezTo>
                  <a:cubicBezTo>
                    <a:pt x="1248" y="1714"/>
                    <a:pt x="1580" y="1632"/>
                    <a:pt x="1704" y="1939"/>
                  </a:cubicBezTo>
                  <a:cubicBezTo>
                    <a:pt x="1831" y="2254"/>
                    <a:pt x="2096" y="2806"/>
                    <a:pt x="2778" y="2675"/>
                  </a:cubicBezTo>
                  <a:cubicBezTo>
                    <a:pt x="3010" y="2631"/>
                    <a:pt x="3488" y="2318"/>
                    <a:pt x="3327" y="1564"/>
                  </a:cubicBezTo>
                  <a:cubicBezTo>
                    <a:pt x="3261" y="1254"/>
                    <a:pt x="3122" y="903"/>
                    <a:pt x="2856" y="682"/>
                  </a:cubicBezTo>
                  <a:cubicBezTo>
                    <a:pt x="2224" y="158"/>
                    <a:pt x="1114" y="0"/>
                    <a:pt x="503" y="413"/>
                  </a:cubicBezTo>
                  <a:cubicBezTo>
                    <a:pt x="370" y="503"/>
                    <a:pt x="0" y="778"/>
                    <a:pt x="224" y="1448"/>
                  </a:cubicBez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alpha val="64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100000"/>
                  </a:schemeClr>
                </a:solidFill>
              </a:endParaRPr>
            </a:p>
          </p:txBody>
        </p:sp>
        <p:sp>
          <p:nvSpPr>
            <p:cNvPr id="32" name="Freeform 10"/>
            <p:cNvSpPr/>
            <p:nvPr/>
          </p:nvSpPr>
          <p:spPr bwMode="auto">
            <a:xfrm rot="281729">
              <a:off x="6528493" y="-21085"/>
              <a:ext cx="6535738" cy="5257801"/>
            </a:xfrm>
            <a:custGeom>
              <a:avLst/>
              <a:gdLst>
                <a:gd name="T0" fmla="*/ 224 w 3488"/>
                <a:gd name="T1" fmla="*/ 1448 h 2806"/>
                <a:gd name="T2" fmla="*/ 1248 w 3488"/>
                <a:gd name="T3" fmla="*/ 1714 h 2806"/>
                <a:gd name="T4" fmla="*/ 1704 w 3488"/>
                <a:gd name="T5" fmla="*/ 1939 h 2806"/>
                <a:gd name="T6" fmla="*/ 2778 w 3488"/>
                <a:gd name="T7" fmla="*/ 2675 h 2806"/>
                <a:gd name="T8" fmla="*/ 3327 w 3488"/>
                <a:gd name="T9" fmla="*/ 1564 h 2806"/>
                <a:gd name="T10" fmla="*/ 2856 w 3488"/>
                <a:gd name="T11" fmla="*/ 682 h 2806"/>
                <a:gd name="T12" fmla="*/ 503 w 3488"/>
                <a:gd name="T13" fmla="*/ 413 h 2806"/>
                <a:gd name="T14" fmla="*/ 224 w 3488"/>
                <a:gd name="T15" fmla="*/ 1448 h 2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88" h="2806">
                  <a:moveTo>
                    <a:pt x="224" y="1448"/>
                  </a:moveTo>
                  <a:cubicBezTo>
                    <a:pt x="320" y="1735"/>
                    <a:pt x="614" y="1941"/>
                    <a:pt x="1248" y="1714"/>
                  </a:cubicBezTo>
                  <a:cubicBezTo>
                    <a:pt x="1248" y="1714"/>
                    <a:pt x="1580" y="1632"/>
                    <a:pt x="1704" y="1939"/>
                  </a:cubicBezTo>
                  <a:cubicBezTo>
                    <a:pt x="1831" y="2254"/>
                    <a:pt x="2096" y="2806"/>
                    <a:pt x="2778" y="2675"/>
                  </a:cubicBezTo>
                  <a:cubicBezTo>
                    <a:pt x="3010" y="2631"/>
                    <a:pt x="3488" y="2318"/>
                    <a:pt x="3327" y="1564"/>
                  </a:cubicBezTo>
                  <a:cubicBezTo>
                    <a:pt x="3261" y="1254"/>
                    <a:pt x="3122" y="903"/>
                    <a:pt x="2856" y="682"/>
                  </a:cubicBezTo>
                  <a:cubicBezTo>
                    <a:pt x="2224" y="158"/>
                    <a:pt x="1114" y="0"/>
                    <a:pt x="503" y="413"/>
                  </a:cubicBezTo>
                  <a:cubicBezTo>
                    <a:pt x="370" y="503"/>
                    <a:pt x="0" y="778"/>
                    <a:pt x="224" y="1448"/>
                  </a:cubicBez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alpha val="64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100000"/>
                  </a:schemeClr>
                </a:solidFill>
              </a:endParaRPr>
            </a:p>
          </p:txBody>
        </p:sp>
      </p:grpSp>
      <p:cxnSp>
        <p:nvCxnSpPr>
          <p:cNvPr id="34" name="直接连接符 33"/>
          <p:cNvCxnSpPr/>
          <p:nvPr userDrawn="1"/>
        </p:nvCxnSpPr>
        <p:spPr>
          <a:xfrm>
            <a:off x="1467510" y="584458"/>
            <a:ext cx="786699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组合 34"/>
          <p:cNvGrpSpPr/>
          <p:nvPr userDrawn="1"/>
        </p:nvGrpSpPr>
        <p:grpSpPr>
          <a:xfrm>
            <a:off x="159402" y="296381"/>
            <a:ext cx="1227668" cy="576154"/>
            <a:chOff x="-289978" y="296381"/>
            <a:chExt cx="1227668" cy="576154"/>
          </a:xfrm>
        </p:grpSpPr>
        <p:sp>
          <p:nvSpPr>
            <p:cNvPr id="36" name="矩形: 圆角 35"/>
            <p:cNvSpPr/>
            <p:nvPr/>
          </p:nvSpPr>
          <p:spPr>
            <a:xfrm rot="19975313">
              <a:off x="12712" y="296381"/>
              <a:ext cx="924978" cy="576154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alpha val="3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" panose="020B0400000000000000" pitchFamily="34" charset="-122"/>
                <a:ea typeface="思源黑体" panose="020B0400000000000000" pitchFamily="34" charset="-122"/>
              </a:endParaRPr>
            </a:p>
          </p:txBody>
        </p:sp>
        <p:sp>
          <p:nvSpPr>
            <p:cNvPr id="37" name="矩形: 圆角 36"/>
            <p:cNvSpPr/>
            <p:nvPr/>
          </p:nvSpPr>
          <p:spPr>
            <a:xfrm>
              <a:off x="-128334" y="296381"/>
              <a:ext cx="924978" cy="576154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alpha val="3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" panose="020B0400000000000000" pitchFamily="34" charset="-122"/>
                <a:ea typeface="思源黑体" panose="020B0400000000000000" pitchFamily="34" charset="-122"/>
              </a:endParaRPr>
            </a:p>
          </p:txBody>
        </p:sp>
        <p:sp>
          <p:nvSpPr>
            <p:cNvPr id="38" name="矩形: 圆角 37"/>
            <p:cNvSpPr/>
            <p:nvPr/>
          </p:nvSpPr>
          <p:spPr>
            <a:xfrm rot="1633191">
              <a:off x="-289978" y="296381"/>
              <a:ext cx="924978" cy="576154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alpha val="3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" panose="020B0400000000000000" pitchFamily="34" charset="-122"/>
                <a:ea typeface="思源黑体" panose="020B0400000000000000" pitchFamily="34" charset="-122"/>
              </a:endParaRPr>
            </a:p>
          </p:txBody>
        </p:sp>
      </p:grpSp>
      <p:sp>
        <p:nvSpPr>
          <p:cNvPr id="44" name="任意多边形: 形状 43"/>
          <p:cNvSpPr/>
          <p:nvPr userDrawn="1"/>
        </p:nvSpPr>
        <p:spPr>
          <a:xfrm rot="4607367">
            <a:off x="597872" y="398795"/>
            <a:ext cx="371326" cy="371326"/>
          </a:xfrm>
          <a:custGeom>
            <a:avLst/>
            <a:gdLst>
              <a:gd name="connsiteX0" fmla="*/ 176210 w 852869"/>
              <a:gd name="connsiteY0" fmla="*/ 852829 h 852869"/>
              <a:gd name="connsiteX1" fmla="*/ 304499 w 852869"/>
              <a:gd name="connsiteY1" fmla="*/ 806960 h 852869"/>
              <a:gd name="connsiteX2" fmla="*/ 429204 w 852869"/>
              <a:gd name="connsiteY2" fmla="*/ 760375 h 852869"/>
              <a:gd name="connsiteX3" fmla="*/ 429204 w 852869"/>
              <a:gd name="connsiteY3" fmla="*/ 760375 h 852869"/>
              <a:gd name="connsiteX4" fmla="*/ 554626 w 852869"/>
              <a:gd name="connsiteY4" fmla="*/ 807677 h 852869"/>
              <a:gd name="connsiteX5" fmla="*/ 673598 w 852869"/>
              <a:gd name="connsiteY5" fmla="*/ 852829 h 852869"/>
              <a:gd name="connsiteX6" fmla="*/ 738101 w 852869"/>
              <a:gd name="connsiteY6" fmla="*/ 840645 h 852869"/>
              <a:gd name="connsiteX7" fmla="*/ 738101 w 852869"/>
              <a:gd name="connsiteY7" fmla="*/ 840645 h 852869"/>
              <a:gd name="connsiteX8" fmla="*/ 745984 w 852869"/>
              <a:gd name="connsiteY8" fmla="*/ 837061 h 852869"/>
              <a:gd name="connsiteX9" fmla="*/ 746701 w 852869"/>
              <a:gd name="connsiteY9" fmla="*/ 837061 h 852869"/>
              <a:gd name="connsiteX10" fmla="*/ 753868 w 852869"/>
              <a:gd name="connsiteY10" fmla="*/ 833478 h 852869"/>
              <a:gd name="connsiteX11" fmla="*/ 755301 w 852869"/>
              <a:gd name="connsiteY11" fmla="*/ 832761 h 852869"/>
              <a:gd name="connsiteX12" fmla="*/ 761751 w 852869"/>
              <a:gd name="connsiteY12" fmla="*/ 829178 h 852869"/>
              <a:gd name="connsiteX13" fmla="*/ 763185 w 852869"/>
              <a:gd name="connsiteY13" fmla="*/ 828461 h 852869"/>
              <a:gd name="connsiteX14" fmla="*/ 769635 w 852869"/>
              <a:gd name="connsiteY14" fmla="*/ 824878 h 852869"/>
              <a:gd name="connsiteX15" fmla="*/ 771785 w 852869"/>
              <a:gd name="connsiteY15" fmla="*/ 823444 h 852869"/>
              <a:gd name="connsiteX16" fmla="*/ 777519 w 852869"/>
              <a:gd name="connsiteY16" fmla="*/ 819861 h 852869"/>
              <a:gd name="connsiteX17" fmla="*/ 779669 w 852869"/>
              <a:gd name="connsiteY17" fmla="*/ 818427 h 852869"/>
              <a:gd name="connsiteX18" fmla="*/ 784686 w 852869"/>
              <a:gd name="connsiteY18" fmla="*/ 814844 h 852869"/>
              <a:gd name="connsiteX19" fmla="*/ 787553 w 852869"/>
              <a:gd name="connsiteY19" fmla="*/ 812694 h 852869"/>
              <a:gd name="connsiteX20" fmla="*/ 791853 w 852869"/>
              <a:gd name="connsiteY20" fmla="*/ 809110 h 852869"/>
              <a:gd name="connsiteX21" fmla="*/ 794720 w 852869"/>
              <a:gd name="connsiteY21" fmla="*/ 806244 h 852869"/>
              <a:gd name="connsiteX22" fmla="*/ 798303 w 852869"/>
              <a:gd name="connsiteY22" fmla="*/ 802660 h 852869"/>
              <a:gd name="connsiteX23" fmla="*/ 801170 w 852869"/>
              <a:gd name="connsiteY23" fmla="*/ 799793 h 852869"/>
              <a:gd name="connsiteX24" fmla="*/ 804037 w 852869"/>
              <a:gd name="connsiteY24" fmla="*/ 796926 h 852869"/>
              <a:gd name="connsiteX25" fmla="*/ 807620 w 852869"/>
              <a:gd name="connsiteY25" fmla="*/ 793343 h 852869"/>
              <a:gd name="connsiteX26" fmla="*/ 810487 w 852869"/>
              <a:gd name="connsiteY26" fmla="*/ 790476 h 852869"/>
              <a:gd name="connsiteX27" fmla="*/ 814070 w 852869"/>
              <a:gd name="connsiteY27" fmla="*/ 786176 h 852869"/>
              <a:gd name="connsiteX28" fmla="*/ 816220 w 852869"/>
              <a:gd name="connsiteY28" fmla="*/ 783309 h 852869"/>
              <a:gd name="connsiteX29" fmla="*/ 819804 w 852869"/>
              <a:gd name="connsiteY29" fmla="*/ 778292 h 852869"/>
              <a:gd name="connsiteX30" fmla="*/ 821237 w 852869"/>
              <a:gd name="connsiteY30" fmla="*/ 776142 h 852869"/>
              <a:gd name="connsiteX31" fmla="*/ 824821 w 852869"/>
              <a:gd name="connsiteY31" fmla="*/ 770409 h 852869"/>
              <a:gd name="connsiteX32" fmla="*/ 826254 w 852869"/>
              <a:gd name="connsiteY32" fmla="*/ 768258 h 852869"/>
              <a:gd name="connsiteX33" fmla="*/ 829838 w 852869"/>
              <a:gd name="connsiteY33" fmla="*/ 761808 h 852869"/>
              <a:gd name="connsiteX34" fmla="*/ 830554 w 852869"/>
              <a:gd name="connsiteY34" fmla="*/ 760375 h 852869"/>
              <a:gd name="connsiteX35" fmla="*/ 834138 w 852869"/>
              <a:gd name="connsiteY35" fmla="*/ 753924 h 852869"/>
              <a:gd name="connsiteX36" fmla="*/ 834855 w 852869"/>
              <a:gd name="connsiteY36" fmla="*/ 752491 h 852869"/>
              <a:gd name="connsiteX37" fmla="*/ 838438 w 852869"/>
              <a:gd name="connsiteY37" fmla="*/ 745324 h 852869"/>
              <a:gd name="connsiteX38" fmla="*/ 838438 w 852869"/>
              <a:gd name="connsiteY38" fmla="*/ 744607 h 852869"/>
              <a:gd name="connsiteX39" fmla="*/ 842022 w 852869"/>
              <a:gd name="connsiteY39" fmla="*/ 736724 h 852869"/>
              <a:gd name="connsiteX40" fmla="*/ 842022 w 852869"/>
              <a:gd name="connsiteY40" fmla="*/ 736724 h 852869"/>
              <a:gd name="connsiteX41" fmla="*/ 854205 w 852869"/>
              <a:gd name="connsiteY41" fmla="*/ 672221 h 852869"/>
              <a:gd name="connsiteX42" fmla="*/ 809053 w 852869"/>
              <a:gd name="connsiteY42" fmla="*/ 553249 h 852869"/>
              <a:gd name="connsiteX43" fmla="*/ 761751 w 852869"/>
              <a:gd name="connsiteY43" fmla="*/ 427827 h 852869"/>
              <a:gd name="connsiteX44" fmla="*/ 761751 w 852869"/>
              <a:gd name="connsiteY44" fmla="*/ 427827 h 852869"/>
              <a:gd name="connsiteX45" fmla="*/ 808337 w 852869"/>
              <a:gd name="connsiteY45" fmla="*/ 303122 h 852869"/>
              <a:gd name="connsiteX46" fmla="*/ 854205 w 852869"/>
              <a:gd name="connsiteY46" fmla="*/ 174833 h 852869"/>
              <a:gd name="connsiteX47" fmla="*/ 682915 w 852869"/>
              <a:gd name="connsiteY47" fmla="*/ 4260 h 852869"/>
              <a:gd name="connsiteX48" fmla="*/ 494424 w 852869"/>
              <a:gd name="connsiteY48" fmla="*/ 184150 h 852869"/>
              <a:gd name="connsiteX49" fmla="*/ 539575 w 852869"/>
              <a:gd name="connsiteY49" fmla="*/ 303122 h 852869"/>
              <a:gd name="connsiteX50" fmla="*/ 586877 w 852869"/>
              <a:gd name="connsiteY50" fmla="*/ 428544 h 852869"/>
              <a:gd name="connsiteX51" fmla="*/ 586877 w 852869"/>
              <a:gd name="connsiteY51" fmla="*/ 428544 h 852869"/>
              <a:gd name="connsiteX52" fmla="*/ 546026 w 852869"/>
              <a:gd name="connsiteY52" fmla="*/ 546082 h 852869"/>
              <a:gd name="connsiteX53" fmla="*/ 428487 w 852869"/>
              <a:gd name="connsiteY53" fmla="*/ 586934 h 852869"/>
              <a:gd name="connsiteX54" fmla="*/ 303065 w 852869"/>
              <a:gd name="connsiteY54" fmla="*/ 539632 h 852869"/>
              <a:gd name="connsiteX55" fmla="*/ 184094 w 852869"/>
              <a:gd name="connsiteY55" fmla="*/ 494480 h 852869"/>
              <a:gd name="connsiteX56" fmla="*/ 4203 w 852869"/>
              <a:gd name="connsiteY56" fmla="*/ 682972 h 852869"/>
              <a:gd name="connsiteX57" fmla="*/ 176210 w 852869"/>
              <a:gd name="connsiteY57" fmla="*/ 852829 h 852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852869" h="852869">
                <a:moveTo>
                  <a:pt x="176210" y="852829"/>
                </a:moveTo>
                <a:cubicBezTo>
                  <a:pt x="225662" y="854979"/>
                  <a:pt x="270814" y="837778"/>
                  <a:pt x="304499" y="806960"/>
                </a:cubicBezTo>
                <a:cubicBezTo>
                  <a:pt x="338900" y="776142"/>
                  <a:pt x="383336" y="760375"/>
                  <a:pt x="429204" y="760375"/>
                </a:cubicBezTo>
                <a:lnTo>
                  <a:pt x="429204" y="760375"/>
                </a:lnTo>
                <a:cubicBezTo>
                  <a:pt x="475789" y="760375"/>
                  <a:pt x="520225" y="776859"/>
                  <a:pt x="554626" y="807677"/>
                </a:cubicBezTo>
                <a:cubicBezTo>
                  <a:pt x="586161" y="835628"/>
                  <a:pt x="628446" y="852829"/>
                  <a:pt x="673598" y="852829"/>
                </a:cubicBezTo>
                <a:cubicBezTo>
                  <a:pt x="696532" y="852829"/>
                  <a:pt x="718033" y="848528"/>
                  <a:pt x="738101" y="840645"/>
                </a:cubicBezTo>
                <a:cubicBezTo>
                  <a:pt x="738101" y="840645"/>
                  <a:pt x="738101" y="840645"/>
                  <a:pt x="738101" y="840645"/>
                </a:cubicBezTo>
                <a:cubicBezTo>
                  <a:pt x="740967" y="839928"/>
                  <a:pt x="743117" y="838495"/>
                  <a:pt x="745984" y="837061"/>
                </a:cubicBezTo>
                <a:cubicBezTo>
                  <a:pt x="745984" y="837061"/>
                  <a:pt x="746701" y="837061"/>
                  <a:pt x="746701" y="837061"/>
                </a:cubicBezTo>
                <a:cubicBezTo>
                  <a:pt x="748851" y="835628"/>
                  <a:pt x="751718" y="834911"/>
                  <a:pt x="753868" y="833478"/>
                </a:cubicBezTo>
                <a:cubicBezTo>
                  <a:pt x="754584" y="833478"/>
                  <a:pt x="754584" y="832761"/>
                  <a:pt x="755301" y="832761"/>
                </a:cubicBezTo>
                <a:cubicBezTo>
                  <a:pt x="757451" y="831328"/>
                  <a:pt x="759601" y="830611"/>
                  <a:pt x="761751" y="829178"/>
                </a:cubicBezTo>
                <a:cubicBezTo>
                  <a:pt x="762468" y="829178"/>
                  <a:pt x="762468" y="828461"/>
                  <a:pt x="763185" y="828461"/>
                </a:cubicBezTo>
                <a:cubicBezTo>
                  <a:pt x="765335" y="827028"/>
                  <a:pt x="767485" y="826311"/>
                  <a:pt x="769635" y="824878"/>
                </a:cubicBezTo>
                <a:cubicBezTo>
                  <a:pt x="770352" y="824161"/>
                  <a:pt x="771069" y="824161"/>
                  <a:pt x="771785" y="823444"/>
                </a:cubicBezTo>
                <a:cubicBezTo>
                  <a:pt x="773935" y="822011"/>
                  <a:pt x="775369" y="821294"/>
                  <a:pt x="777519" y="819861"/>
                </a:cubicBezTo>
                <a:cubicBezTo>
                  <a:pt x="778236" y="819144"/>
                  <a:pt x="778952" y="818427"/>
                  <a:pt x="779669" y="818427"/>
                </a:cubicBezTo>
                <a:cubicBezTo>
                  <a:pt x="781102" y="816994"/>
                  <a:pt x="783252" y="816277"/>
                  <a:pt x="784686" y="814844"/>
                </a:cubicBezTo>
                <a:cubicBezTo>
                  <a:pt x="785403" y="814127"/>
                  <a:pt x="786119" y="813411"/>
                  <a:pt x="787553" y="812694"/>
                </a:cubicBezTo>
                <a:cubicBezTo>
                  <a:pt x="788986" y="811260"/>
                  <a:pt x="790419" y="810544"/>
                  <a:pt x="791853" y="809110"/>
                </a:cubicBezTo>
                <a:cubicBezTo>
                  <a:pt x="792570" y="808394"/>
                  <a:pt x="794003" y="807677"/>
                  <a:pt x="794720" y="806244"/>
                </a:cubicBezTo>
                <a:cubicBezTo>
                  <a:pt x="796153" y="804810"/>
                  <a:pt x="796870" y="804093"/>
                  <a:pt x="798303" y="802660"/>
                </a:cubicBezTo>
                <a:cubicBezTo>
                  <a:pt x="799020" y="801943"/>
                  <a:pt x="800453" y="800510"/>
                  <a:pt x="801170" y="799793"/>
                </a:cubicBezTo>
                <a:cubicBezTo>
                  <a:pt x="801887" y="799077"/>
                  <a:pt x="803320" y="797643"/>
                  <a:pt x="804037" y="796926"/>
                </a:cubicBezTo>
                <a:cubicBezTo>
                  <a:pt x="805470" y="795493"/>
                  <a:pt x="806187" y="794776"/>
                  <a:pt x="807620" y="793343"/>
                </a:cubicBezTo>
                <a:cubicBezTo>
                  <a:pt x="808337" y="792626"/>
                  <a:pt x="809053" y="791193"/>
                  <a:pt x="810487" y="790476"/>
                </a:cubicBezTo>
                <a:cubicBezTo>
                  <a:pt x="811920" y="789043"/>
                  <a:pt x="812637" y="787609"/>
                  <a:pt x="814070" y="786176"/>
                </a:cubicBezTo>
                <a:cubicBezTo>
                  <a:pt x="814787" y="785459"/>
                  <a:pt x="815504" y="784743"/>
                  <a:pt x="816220" y="783309"/>
                </a:cubicBezTo>
                <a:cubicBezTo>
                  <a:pt x="817654" y="781876"/>
                  <a:pt x="818370" y="779726"/>
                  <a:pt x="819804" y="778292"/>
                </a:cubicBezTo>
                <a:cubicBezTo>
                  <a:pt x="820521" y="777576"/>
                  <a:pt x="821237" y="776859"/>
                  <a:pt x="821237" y="776142"/>
                </a:cubicBezTo>
                <a:cubicBezTo>
                  <a:pt x="822671" y="773992"/>
                  <a:pt x="823387" y="772559"/>
                  <a:pt x="824821" y="770409"/>
                </a:cubicBezTo>
                <a:cubicBezTo>
                  <a:pt x="825537" y="769692"/>
                  <a:pt x="825537" y="768975"/>
                  <a:pt x="826254" y="768258"/>
                </a:cubicBezTo>
                <a:cubicBezTo>
                  <a:pt x="827688" y="766108"/>
                  <a:pt x="828404" y="763958"/>
                  <a:pt x="829838" y="761808"/>
                </a:cubicBezTo>
                <a:cubicBezTo>
                  <a:pt x="829838" y="761091"/>
                  <a:pt x="830554" y="761091"/>
                  <a:pt x="830554" y="760375"/>
                </a:cubicBezTo>
                <a:cubicBezTo>
                  <a:pt x="831988" y="758225"/>
                  <a:pt x="832704" y="756075"/>
                  <a:pt x="834138" y="753924"/>
                </a:cubicBezTo>
                <a:cubicBezTo>
                  <a:pt x="834138" y="753208"/>
                  <a:pt x="834855" y="753208"/>
                  <a:pt x="834855" y="752491"/>
                </a:cubicBezTo>
                <a:cubicBezTo>
                  <a:pt x="836288" y="750341"/>
                  <a:pt x="837005" y="747474"/>
                  <a:pt x="838438" y="745324"/>
                </a:cubicBezTo>
                <a:cubicBezTo>
                  <a:pt x="838438" y="745324"/>
                  <a:pt x="838438" y="744607"/>
                  <a:pt x="838438" y="744607"/>
                </a:cubicBezTo>
                <a:cubicBezTo>
                  <a:pt x="839871" y="741741"/>
                  <a:pt x="840588" y="739590"/>
                  <a:pt x="842022" y="736724"/>
                </a:cubicBezTo>
                <a:cubicBezTo>
                  <a:pt x="842022" y="736724"/>
                  <a:pt x="842022" y="736724"/>
                  <a:pt x="842022" y="736724"/>
                </a:cubicBezTo>
                <a:cubicBezTo>
                  <a:pt x="849905" y="716656"/>
                  <a:pt x="854205" y="695156"/>
                  <a:pt x="854205" y="672221"/>
                </a:cubicBezTo>
                <a:cubicBezTo>
                  <a:pt x="854205" y="626352"/>
                  <a:pt x="837005" y="584784"/>
                  <a:pt x="809053" y="553249"/>
                </a:cubicBezTo>
                <a:cubicBezTo>
                  <a:pt x="778236" y="518848"/>
                  <a:pt x="761751" y="473696"/>
                  <a:pt x="761751" y="427827"/>
                </a:cubicBezTo>
                <a:lnTo>
                  <a:pt x="761751" y="427827"/>
                </a:lnTo>
                <a:cubicBezTo>
                  <a:pt x="761751" y="381959"/>
                  <a:pt x="778236" y="336807"/>
                  <a:pt x="808337" y="303122"/>
                </a:cubicBezTo>
                <a:cubicBezTo>
                  <a:pt x="838438" y="269437"/>
                  <a:pt x="856356" y="224286"/>
                  <a:pt x="854205" y="174833"/>
                </a:cubicBezTo>
                <a:cubicBezTo>
                  <a:pt x="849905" y="83096"/>
                  <a:pt x="775369" y="7843"/>
                  <a:pt x="682915" y="4260"/>
                </a:cubicBezTo>
                <a:cubicBezTo>
                  <a:pt x="579710" y="-757"/>
                  <a:pt x="494424" y="81663"/>
                  <a:pt x="494424" y="184150"/>
                </a:cubicBezTo>
                <a:cubicBezTo>
                  <a:pt x="494424" y="230019"/>
                  <a:pt x="511624" y="271587"/>
                  <a:pt x="539575" y="303122"/>
                </a:cubicBezTo>
                <a:cubicBezTo>
                  <a:pt x="570394" y="337524"/>
                  <a:pt x="586877" y="382675"/>
                  <a:pt x="586877" y="428544"/>
                </a:cubicBezTo>
                <a:lnTo>
                  <a:pt x="586877" y="428544"/>
                </a:lnTo>
                <a:cubicBezTo>
                  <a:pt x="586877" y="471546"/>
                  <a:pt x="573260" y="513114"/>
                  <a:pt x="546026" y="546082"/>
                </a:cubicBezTo>
                <a:cubicBezTo>
                  <a:pt x="513058" y="572600"/>
                  <a:pt x="471489" y="586934"/>
                  <a:pt x="428487" y="586934"/>
                </a:cubicBezTo>
                <a:cubicBezTo>
                  <a:pt x="381902" y="586934"/>
                  <a:pt x="337467" y="570450"/>
                  <a:pt x="303065" y="539632"/>
                </a:cubicBezTo>
                <a:cubicBezTo>
                  <a:pt x="271531" y="511681"/>
                  <a:pt x="229246" y="494480"/>
                  <a:pt x="184094" y="494480"/>
                </a:cubicBezTo>
                <a:cubicBezTo>
                  <a:pt x="82323" y="494480"/>
                  <a:pt x="-97" y="579767"/>
                  <a:pt x="4203" y="682972"/>
                </a:cubicBezTo>
                <a:cubicBezTo>
                  <a:pt x="9936" y="773992"/>
                  <a:pt x="84473" y="848528"/>
                  <a:pt x="176210" y="8528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9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  <p:hf sldNum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TextBox 2"/>
          <p:cNvSpPr txBox="1"/>
          <p:nvPr userDrawn="1"/>
        </p:nvSpPr>
        <p:spPr>
          <a:xfrm>
            <a:off x="453650" y="0"/>
            <a:ext cx="54006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  <a:endParaRPr lang="en-US" altLang="zh-CN" sz="100" dirty="0">
              <a:solidFill>
                <a:schemeClr val="tx1">
                  <a:alpha val="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4">
                    <a:lumMod val="100000"/>
                  </a:schemeClr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hf sldNum="0" ftr="0" dt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hf sldNum="0" ftr="0" dt="0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9" Type="http://schemas.openxmlformats.org/officeDocument/2006/relationships/theme" Target="../theme/theme1.xml"/><Relationship Id="rId68" Type="http://schemas.openxmlformats.org/officeDocument/2006/relationships/slideLayout" Target="../slideLayouts/slideLayout68.xml"/><Relationship Id="rId67" Type="http://schemas.openxmlformats.org/officeDocument/2006/relationships/slideLayout" Target="../slideLayouts/slideLayout67.xml"/><Relationship Id="rId66" Type="http://schemas.openxmlformats.org/officeDocument/2006/relationships/slideLayout" Target="../slideLayouts/slideLayout66.xml"/><Relationship Id="rId65" Type="http://schemas.openxmlformats.org/officeDocument/2006/relationships/slideLayout" Target="../slideLayouts/slideLayout65.xml"/><Relationship Id="rId64" Type="http://schemas.openxmlformats.org/officeDocument/2006/relationships/slideLayout" Target="../slideLayouts/slideLayout64.xml"/><Relationship Id="rId63" Type="http://schemas.openxmlformats.org/officeDocument/2006/relationships/slideLayout" Target="../slideLayouts/slideLayout63.xml"/><Relationship Id="rId62" Type="http://schemas.openxmlformats.org/officeDocument/2006/relationships/slideLayout" Target="../slideLayouts/slideLayout62.xml"/><Relationship Id="rId61" Type="http://schemas.openxmlformats.org/officeDocument/2006/relationships/slideLayout" Target="../slideLayouts/slideLayout61.xml"/><Relationship Id="rId60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.xml"/><Relationship Id="rId59" Type="http://schemas.openxmlformats.org/officeDocument/2006/relationships/slideLayout" Target="../slideLayouts/slideLayout59.xml"/><Relationship Id="rId58" Type="http://schemas.openxmlformats.org/officeDocument/2006/relationships/slideLayout" Target="../slideLayouts/slideLayout58.xml"/><Relationship Id="rId57" Type="http://schemas.openxmlformats.org/officeDocument/2006/relationships/slideLayout" Target="../slideLayouts/slideLayout57.xml"/><Relationship Id="rId56" Type="http://schemas.openxmlformats.org/officeDocument/2006/relationships/slideLayout" Target="../slideLayouts/slideLayout56.xml"/><Relationship Id="rId55" Type="http://schemas.openxmlformats.org/officeDocument/2006/relationships/slideLayout" Target="../slideLayouts/slideLayout55.xml"/><Relationship Id="rId54" Type="http://schemas.openxmlformats.org/officeDocument/2006/relationships/slideLayout" Target="../slideLayouts/slideLayout54.xml"/><Relationship Id="rId53" Type="http://schemas.openxmlformats.org/officeDocument/2006/relationships/slideLayout" Target="../slideLayouts/slideLayout53.xml"/><Relationship Id="rId52" Type="http://schemas.openxmlformats.org/officeDocument/2006/relationships/slideLayout" Target="../slideLayouts/slideLayout52.xml"/><Relationship Id="rId51" Type="http://schemas.openxmlformats.org/officeDocument/2006/relationships/slideLayout" Target="../slideLayouts/slideLayout51.xml"/><Relationship Id="rId50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.xml"/><Relationship Id="rId49" Type="http://schemas.openxmlformats.org/officeDocument/2006/relationships/slideLayout" Target="../slideLayouts/slideLayout49.xml"/><Relationship Id="rId48" Type="http://schemas.openxmlformats.org/officeDocument/2006/relationships/slideLayout" Target="../slideLayouts/slideLayout48.xml"/><Relationship Id="rId47" Type="http://schemas.openxmlformats.org/officeDocument/2006/relationships/slideLayout" Target="../slideLayouts/slideLayout47.xml"/><Relationship Id="rId46" Type="http://schemas.openxmlformats.org/officeDocument/2006/relationships/slideLayout" Target="../slideLayouts/slideLayout46.xml"/><Relationship Id="rId45" Type="http://schemas.openxmlformats.org/officeDocument/2006/relationships/slideLayout" Target="../slideLayouts/slideLayout45.xml"/><Relationship Id="rId44" Type="http://schemas.openxmlformats.org/officeDocument/2006/relationships/slideLayout" Target="../slideLayouts/slideLayout44.xml"/><Relationship Id="rId43" Type="http://schemas.openxmlformats.org/officeDocument/2006/relationships/slideLayout" Target="../slideLayouts/slideLayout43.xml"/><Relationship Id="rId42" Type="http://schemas.openxmlformats.org/officeDocument/2006/relationships/slideLayout" Target="../slideLayouts/slideLayout42.xml"/><Relationship Id="rId41" Type="http://schemas.openxmlformats.org/officeDocument/2006/relationships/slideLayout" Target="../slideLayouts/slideLayout41.xml"/><Relationship Id="rId4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.xml"/><Relationship Id="rId39" Type="http://schemas.openxmlformats.org/officeDocument/2006/relationships/slideLayout" Target="../slideLayouts/slideLayout39.xml"/><Relationship Id="rId38" Type="http://schemas.openxmlformats.org/officeDocument/2006/relationships/slideLayout" Target="../slideLayouts/slideLayout38.xml"/><Relationship Id="rId37" Type="http://schemas.openxmlformats.org/officeDocument/2006/relationships/slideLayout" Target="../slideLayouts/slideLayout37.xml"/><Relationship Id="rId36" Type="http://schemas.openxmlformats.org/officeDocument/2006/relationships/slideLayout" Target="../slideLayouts/slideLayout36.xml"/><Relationship Id="rId35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34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71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  <p:sldLayoutId id="2147483697" r:id="rId49"/>
    <p:sldLayoutId id="2147483698" r:id="rId50"/>
    <p:sldLayoutId id="2147483699" r:id="rId51"/>
    <p:sldLayoutId id="2147483700" r:id="rId52"/>
    <p:sldLayoutId id="2147483701" r:id="rId53"/>
    <p:sldLayoutId id="2147483702" r:id="rId54"/>
    <p:sldLayoutId id="2147483703" r:id="rId55"/>
    <p:sldLayoutId id="2147483704" r:id="rId56"/>
    <p:sldLayoutId id="2147483705" r:id="rId57"/>
    <p:sldLayoutId id="2147483706" r:id="rId58"/>
    <p:sldLayoutId id="2147483707" r:id="rId59"/>
    <p:sldLayoutId id="2147483708" r:id="rId60"/>
    <p:sldLayoutId id="2147483709" r:id="rId61"/>
    <p:sldLayoutId id="2147483710" r:id="rId62"/>
    <p:sldLayoutId id="2147483711" r:id="rId63"/>
    <p:sldLayoutId id="2147483712" r:id="rId64"/>
    <p:sldLayoutId id="2147483713" r:id="rId65"/>
    <p:sldLayoutId id="2147483714" r:id="rId66"/>
    <p:sldLayoutId id="2147483715" r:id="rId67"/>
    <p:sldLayoutId id="2147483716" r:id="rId68"/>
  </p:sldLayoutIdLst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hf sldNum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1" Type="http://schemas.openxmlformats.org/officeDocument/2006/relationships/tags" Target="../tags/tag8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1" Type="http://schemas.openxmlformats.org/officeDocument/2006/relationships/tags" Target="../tags/tag9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1" Type="http://schemas.openxmlformats.org/officeDocument/2006/relationships/tags" Target="../tags/tag10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1" Type="http://schemas.openxmlformats.org/officeDocument/2006/relationships/tags" Target="../tags/tag11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1" Type="http://schemas.openxmlformats.org/officeDocument/2006/relationships/tags" Target="../tags/tag12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1" Type="http://schemas.openxmlformats.org/officeDocument/2006/relationships/tags" Target="../tags/tag13.xml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4.jpeg"/><Relationship Id="rId2" Type="http://schemas.openxmlformats.org/officeDocument/2006/relationships/tags" Target="../tags/tag15.xml"/><Relationship Id="rId1" Type="http://schemas.openxmlformats.org/officeDocument/2006/relationships/tags" Target="../tags/tag14.xml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27.xml"/><Relationship Id="rId8" Type="http://schemas.openxmlformats.org/officeDocument/2006/relationships/tags" Target="../tags/tag26.xml"/><Relationship Id="rId7" Type="http://schemas.openxmlformats.org/officeDocument/2006/relationships/tags" Target="../tags/tag25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40" Type="http://schemas.openxmlformats.org/officeDocument/2006/relationships/notesSlide" Target="../notesSlides/notesSlide22.xml"/><Relationship Id="rId4" Type="http://schemas.openxmlformats.org/officeDocument/2006/relationships/tags" Target="../tags/tag22.xml"/><Relationship Id="rId39" Type="http://schemas.openxmlformats.org/officeDocument/2006/relationships/slideLayout" Target="../slideLayouts/slideLayout3.xml"/><Relationship Id="rId38" Type="http://schemas.openxmlformats.org/officeDocument/2006/relationships/tags" Target="../tags/tag56.xml"/><Relationship Id="rId37" Type="http://schemas.openxmlformats.org/officeDocument/2006/relationships/tags" Target="../tags/tag55.xml"/><Relationship Id="rId36" Type="http://schemas.openxmlformats.org/officeDocument/2006/relationships/tags" Target="../tags/tag54.xml"/><Relationship Id="rId35" Type="http://schemas.openxmlformats.org/officeDocument/2006/relationships/tags" Target="../tags/tag53.xml"/><Relationship Id="rId34" Type="http://schemas.openxmlformats.org/officeDocument/2006/relationships/tags" Target="../tags/tag52.xml"/><Relationship Id="rId33" Type="http://schemas.openxmlformats.org/officeDocument/2006/relationships/tags" Target="../tags/tag51.xml"/><Relationship Id="rId32" Type="http://schemas.openxmlformats.org/officeDocument/2006/relationships/tags" Target="../tags/tag50.xml"/><Relationship Id="rId31" Type="http://schemas.openxmlformats.org/officeDocument/2006/relationships/tags" Target="../tags/tag49.xml"/><Relationship Id="rId30" Type="http://schemas.openxmlformats.org/officeDocument/2006/relationships/tags" Target="../tags/tag48.xml"/><Relationship Id="rId3" Type="http://schemas.openxmlformats.org/officeDocument/2006/relationships/tags" Target="../tags/tag21.xml"/><Relationship Id="rId29" Type="http://schemas.openxmlformats.org/officeDocument/2006/relationships/tags" Target="../tags/tag47.xml"/><Relationship Id="rId28" Type="http://schemas.openxmlformats.org/officeDocument/2006/relationships/tags" Target="../tags/tag46.xml"/><Relationship Id="rId27" Type="http://schemas.openxmlformats.org/officeDocument/2006/relationships/tags" Target="../tags/tag45.xml"/><Relationship Id="rId26" Type="http://schemas.openxmlformats.org/officeDocument/2006/relationships/tags" Target="../tags/tag44.xml"/><Relationship Id="rId25" Type="http://schemas.openxmlformats.org/officeDocument/2006/relationships/tags" Target="../tags/tag43.xml"/><Relationship Id="rId24" Type="http://schemas.openxmlformats.org/officeDocument/2006/relationships/tags" Target="../tags/tag42.xml"/><Relationship Id="rId23" Type="http://schemas.openxmlformats.org/officeDocument/2006/relationships/tags" Target="../tags/tag41.xml"/><Relationship Id="rId22" Type="http://schemas.openxmlformats.org/officeDocument/2006/relationships/tags" Target="../tags/tag40.xml"/><Relationship Id="rId21" Type="http://schemas.openxmlformats.org/officeDocument/2006/relationships/tags" Target="../tags/tag39.xml"/><Relationship Id="rId20" Type="http://schemas.openxmlformats.org/officeDocument/2006/relationships/tags" Target="../tags/tag38.xml"/><Relationship Id="rId2" Type="http://schemas.openxmlformats.org/officeDocument/2006/relationships/tags" Target="../tags/tag20.xml"/><Relationship Id="rId19" Type="http://schemas.openxmlformats.org/officeDocument/2006/relationships/tags" Target="../tags/tag37.xml"/><Relationship Id="rId18" Type="http://schemas.openxmlformats.org/officeDocument/2006/relationships/tags" Target="../tags/tag36.xml"/><Relationship Id="rId17" Type="http://schemas.openxmlformats.org/officeDocument/2006/relationships/tags" Target="../tags/tag35.xml"/><Relationship Id="rId16" Type="http://schemas.openxmlformats.org/officeDocument/2006/relationships/tags" Target="../tags/tag34.xml"/><Relationship Id="rId15" Type="http://schemas.openxmlformats.org/officeDocument/2006/relationships/tags" Target="../tags/tag33.xml"/><Relationship Id="rId14" Type="http://schemas.openxmlformats.org/officeDocument/2006/relationships/tags" Target="../tags/tag32.xml"/><Relationship Id="rId13" Type="http://schemas.openxmlformats.org/officeDocument/2006/relationships/tags" Target="../tags/tag31.xml"/><Relationship Id="rId12" Type="http://schemas.openxmlformats.org/officeDocument/2006/relationships/tags" Target="../tags/tag30.xml"/><Relationship Id="rId11" Type="http://schemas.openxmlformats.org/officeDocument/2006/relationships/tags" Target="../tags/tag29.xml"/><Relationship Id="rId10" Type="http://schemas.openxmlformats.org/officeDocument/2006/relationships/tags" Target="../tags/tag28.xml"/><Relationship Id="rId1" Type="http://schemas.openxmlformats.org/officeDocument/2006/relationships/tags" Target="../tags/tag19.xml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67.xml"/><Relationship Id="rId5" Type="http://schemas.openxmlformats.org/officeDocument/2006/relationships/image" Target="../media/image2.jpeg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.jpe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6.xml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图形 10"/>
          <p:cNvSpPr/>
          <p:nvPr/>
        </p:nvSpPr>
        <p:spPr>
          <a:xfrm rot="7060416">
            <a:off x="-1928080" y="1488625"/>
            <a:ext cx="6314375" cy="4524978"/>
          </a:xfrm>
          <a:custGeom>
            <a:avLst/>
            <a:gdLst>
              <a:gd name="connsiteX0" fmla="*/ 6123300 w 10263924"/>
              <a:gd name="connsiteY0" fmla="*/ 789424 h 6867230"/>
              <a:gd name="connsiteX1" fmla="*/ 3961599 w 10263924"/>
              <a:gd name="connsiteY1" fmla="*/ 9477 h 6867230"/>
              <a:gd name="connsiteX2" fmla="*/ 1642986 w 10263924"/>
              <a:gd name="connsiteY2" fmla="*/ 1718900 h 6867230"/>
              <a:gd name="connsiteX3" fmla="*/ 1640217 w 10263924"/>
              <a:gd name="connsiteY3" fmla="*/ 1766897 h 6867230"/>
              <a:gd name="connsiteX4" fmla="*/ 780890 w 10263924"/>
              <a:gd name="connsiteY4" fmla="*/ 3131113 h 6867230"/>
              <a:gd name="connsiteX5" fmla="*/ 10173 w 10263924"/>
              <a:gd name="connsiteY5" fmla="*/ 4550710 h 6867230"/>
              <a:gd name="connsiteX6" fmla="*/ 2350938 w 10263924"/>
              <a:gd name="connsiteY6" fmla="*/ 6266595 h 6867230"/>
              <a:gd name="connsiteX7" fmla="*/ 2617690 w 10263924"/>
              <a:gd name="connsiteY7" fmla="*/ 6265671 h 6867230"/>
              <a:gd name="connsiteX8" fmla="*/ 5029528 w 10263924"/>
              <a:gd name="connsiteY8" fmla="*/ 6623801 h 6867230"/>
              <a:gd name="connsiteX9" fmla="*/ 6560809 w 10263924"/>
              <a:gd name="connsiteY9" fmla="*/ 6868400 h 6867230"/>
              <a:gd name="connsiteX10" fmla="*/ 10258405 w 10263924"/>
              <a:gd name="connsiteY10" fmla="*/ 4139968 h 6867230"/>
              <a:gd name="connsiteX11" fmla="*/ 7697040 w 10263924"/>
              <a:gd name="connsiteY11" fmla="*/ 1878582 h 6867230"/>
              <a:gd name="connsiteX12" fmla="*/ 6123300 w 10263924"/>
              <a:gd name="connsiteY12" fmla="*/ 789424 h 6867230"/>
              <a:gd name="connsiteX0-1" fmla="*/ 6116596 w 10251701"/>
              <a:gd name="connsiteY0-2" fmla="*/ 782720 h 6861696"/>
              <a:gd name="connsiteX1-3" fmla="*/ 3954895 w 10251701"/>
              <a:gd name="connsiteY1-4" fmla="*/ 2773 h 6861696"/>
              <a:gd name="connsiteX2-5" fmla="*/ 1636282 w 10251701"/>
              <a:gd name="connsiteY2-6" fmla="*/ 1712196 h 6861696"/>
              <a:gd name="connsiteX3-7" fmla="*/ 1633513 w 10251701"/>
              <a:gd name="connsiteY3-8" fmla="*/ 1760193 h 6861696"/>
              <a:gd name="connsiteX4-9" fmla="*/ 774186 w 10251701"/>
              <a:gd name="connsiteY4-10" fmla="*/ 3124409 h 6861696"/>
              <a:gd name="connsiteX5-11" fmla="*/ 3469 w 10251701"/>
              <a:gd name="connsiteY5-12" fmla="*/ 4544006 h 6861696"/>
              <a:gd name="connsiteX6-13" fmla="*/ 2344234 w 10251701"/>
              <a:gd name="connsiteY6-14" fmla="*/ 6259891 h 6861696"/>
              <a:gd name="connsiteX7-15" fmla="*/ 2610986 w 10251701"/>
              <a:gd name="connsiteY7-16" fmla="*/ 6258967 h 6861696"/>
              <a:gd name="connsiteX8-17" fmla="*/ 5022824 w 10251701"/>
              <a:gd name="connsiteY8-18" fmla="*/ 6617097 h 6861696"/>
              <a:gd name="connsiteX9-19" fmla="*/ 6554105 w 10251701"/>
              <a:gd name="connsiteY9-20" fmla="*/ 6861696 h 6861696"/>
              <a:gd name="connsiteX10-21" fmla="*/ 10251701 w 10251701"/>
              <a:gd name="connsiteY10-22" fmla="*/ 4133264 h 6861696"/>
              <a:gd name="connsiteX11-23" fmla="*/ 7843985 w 10251701"/>
              <a:gd name="connsiteY11-24" fmla="*/ 1795054 h 6861696"/>
              <a:gd name="connsiteX12-25" fmla="*/ 6116596 w 10251701"/>
              <a:gd name="connsiteY12-26" fmla="*/ 782720 h 6861696"/>
              <a:gd name="connsiteX0-27" fmla="*/ 6116596 w 10251701"/>
              <a:gd name="connsiteY0-28" fmla="*/ 782720 h 7051466"/>
              <a:gd name="connsiteX1-29" fmla="*/ 3954895 w 10251701"/>
              <a:gd name="connsiteY1-30" fmla="*/ 2773 h 7051466"/>
              <a:gd name="connsiteX2-31" fmla="*/ 1636282 w 10251701"/>
              <a:gd name="connsiteY2-32" fmla="*/ 1712196 h 7051466"/>
              <a:gd name="connsiteX3-33" fmla="*/ 1633513 w 10251701"/>
              <a:gd name="connsiteY3-34" fmla="*/ 1760193 h 7051466"/>
              <a:gd name="connsiteX4-35" fmla="*/ 774186 w 10251701"/>
              <a:gd name="connsiteY4-36" fmla="*/ 3124409 h 7051466"/>
              <a:gd name="connsiteX5-37" fmla="*/ 3469 w 10251701"/>
              <a:gd name="connsiteY5-38" fmla="*/ 4544006 h 7051466"/>
              <a:gd name="connsiteX6-39" fmla="*/ 2344234 w 10251701"/>
              <a:gd name="connsiteY6-40" fmla="*/ 6259891 h 7051466"/>
              <a:gd name="connsiteX7-41" fmla="*/ 2610986 w 10251701"/>
              <a:gd name="connsiteY7-42" fmla="*/ 6258967 h 7051466"/>
              <a:gd name="connsiteX8-43" fmla="*/ 4741136 w 10251701"/>
              <a:gd name="connsiteY8-44" fmla="*/ 6719530 h 7051466"/>
              <a:gd name="connsiteX9-45" fmla="*/ 6554105 w 10251701"/>
              <a:gd name="connsiteY9-46" fmla="*/ 6861696 h 7051466"/>
              <a:gd name="connsiteX10-47" fmla="*/ 10251701 w 10251701"/>
              <a:gd name="connsiteY10-48" fmla="*/ 4133264 h 7051466"/>
              <a:gd name="connsiteX11-49" fmla="*/ 7843985 w 10251701"/>
              <a:gd name="connsiteY11-50" fmla="*/ 1795054 h 7051466"/>
              <a:gd name="connsiteX12-51" fmla="*/ 6116596 w 10251701"/>
              <a:gd name="connsiteY12-52" fmla="*/ 782720 h 7051466"/>
              <a:gd name="connsiteX0-53" fmla="*/ 6116596 w 10251701"/>
              <a:gd name="connsiteY0-54" fmla="*/ 782720 h 6875878"/>
              <a:gd name="connsiteX1-55" fmla="*/ 3954895 w 10251701"/>
              <a:gd name="connsiteY1-56" fmla="*/ 2773 h 6875878"/>
              <a:gd name="connsiteX2-57" fmla="*/ 1636282 w 10251701"/>
              <a:gd name="connsiteY2-58" fmla="*/ 1712196 h 6875878"/>
              <a:gd name="connsiteX3-59" fmla="*/ 1633513 w 10251701"/>
              <a:gd name="connsiteY3-60" fmla="*/ 1760193 h 6875878"/>
              <a:gd name="connsiteX4-61" fmla="*/ 774186 w 10251701"/>
              <a:gd name="connsiteY4-62" fmla="*/ 3124409 h 6875878"/>
              <a:gd name="connsiteX5-63" fmla="*/ 3469 w 10251701"/>
              <a:gd name="connsiteY5-64" fmla="*/ 4544006 h 6875878"/>
              <a:gd name="connsiteX6-65" fmla="*/ 2344234 w 10251701"/>
              <a:gd name="connsiteY6-66" fmla="*/ 6259891 h 6875878"/>
              <a:gd name="connsiteX7-67" fmla="*/ 2610986 w 10251701"/>
              <a:gd name="connsiteY7-68" fmla="*/ 6258967 h 6875878"/>
              <a:gd name="connsiteX8-69" fmla="*/ 4741136 w 10251701"/>
              <a:gd name="connsiteY8-70" fmla="*/ 6719530 h 6875878"/>
              <a:gd name="connsiteX9-71" fmla="*/ 6554105 w 10251701"/>
              <a:gd name="connsiteY9-72" fmla="*/ 6861696 h 6875878"/>
              <a:gd name="connsiteX10-73" fmla="*/ 10251701 w 10251701"/>
              <a:gd name="connsiteY10-74" fmla="*/ 4133264 h 6875878"/>
              <a:gd name="connsiteX11-75" fmla="*/ 7843985 w 10251701"/>
              <a:gd name="connsiteY11-76" fmla="*/ 1795054 h 6875878"/>
              <a:gd name="connsiteX12-77" fmla="*/ 6116596 w 10251701"/>
              <a:gd name="connsiteY12-78" fmla="*/ 782720 h 6875878"/>
              <a:gd name="connsiteX0-79" fmla="*/ 6116596 w 10251701"/>
              <a:gd name="connsiteY0-80" fmla="*/ 782720 h 7095102"/>
              <a:gd name="connsiteX1-81" fmla="*/ 3954895 w 10251701"/>
              <a:gd name="connsiteY1-82" fmla="*/ 2773 h 7095102"/>
              <a:gd name="connsiteX2-83" fmla="*/ 1636282 w 10251701"/>
              <a:gd name="connsiteY2-84" fmla="*/ 1712196 h 7095102"/>
              <a:gd name="connsiteX3-85" fmla="*/ 1633513 w 10251701"/>
              <a:gd name="connsiteY3-86" fmla="*/ 1760193 h 7095102"/>
              <a:gd name="connsiteX4-87" fmla="*/ 774186 w 10251701"/>
              <a:gd name="connsiteY4-88" fmla="*/ 3124409 h 7095102"/>
              <a:gd name="connsiteX5-89" fmla="*/ 3469 w 10251701"/>
              <a:gd name="connsiteY5-90" fmla="*/ 4544006 h 7095102"/>
              <a:gd name="connsiteX6-91" fmla="*/ 2344234 w 10251701"/>
              <a:gd name="connsiteY6-92" fmla="*/ 6259891 h 7095102"/>
              <a:gd name="connsiteX7-93" fmla="*/ 2610986 w 10251701"/>
              <a:gd name="connsiteY7-94" fmla="*/ 6258967 h 7095102"/>
              <a:gd name="connsiteX8-95" fmla="*/ 4741136 w 10251701"/>
              <a:gd name="connsiteY8-96" fmla="*/ 6719530 h 7095102"/>
              <a:gd name="connsiteX9-97" fmla="*/ 6733362 w 10251701"/>
              <a:gd name="connsiteY9-98" fmla="*/ 7092169 h 7095102"/>
              <a:gd name="connsiteX10-99" fmla="*/ 10251701 w 10251701"/>
              <a:gd name="connsiteY10-100" fmla="*/ 4133264 h 7095102"/>
              <a:gd name="connsiteX11-101" fmla="*/ 7843985 w 10251701"/>
              <a:gd name="connsiteY11-102" fmla="*/ 1795054 h 7095102"/>
              <a:gd name="connsiteX12-103" fmla="*/ 6116596 w 10251701"/>
              <a:gd name="connsiteY12-104" fmla="*/ 782720 h 7095102"/>
              <a:gd name="connsiteX0-105" fmla="*/ 5758955 w 9894060"/>
              <a:gd name="connsiteY0-106" fmla="*/ 782720 h 7095102"/>
              <a:gd name="connsiteX1-107" fmla="*/ 3597254 w 9894060"/>
              <a:gd name="connsiteY1-108" fmla="*/ 2773 h 7095102"/>
              <a:gd name="connsiteX2-109" fmla="*/ 1278641 w 9894060"/>
              <a:gd name="connsiteY2-110" fmla="*/ 1712196 h 7095102"/>
              <a:gd name="connsiteX3-111" fmla="*/ 1275872 w 9894060"/>
              <a:gd name="connsiteY3-112" fmla="*/ 1760193 h 7095102"/>
              <a:gd name="connsiteX4-113" fmla="*/ 416545 w 9894060"/>
              <a:gd name="connsiteY4-114" fmla="*/ 3124409 h 7095102"/>
              <a:gd name="connsiteX5-115" fmla="*/ 4342 w 9894060"/>
              <a:gd name="connsiteY5-116" fmla="*/ 4544006 h 7095102"/>
              <a:gd name="connsiteX6-117" fmla="*/ 1986593 w 9894060"/>
              <a:gd name="connsiteY6-118" fmla="*/ 6259891 h 7095102"/>
              <a:gd name="connsiteX7-119" fmla="*/ 2253345 w 9894060"/>
              <a:gd name="connsiteY7-120" fmla="*/ 6258967 h 7095102"/>
              <a:gd name="connsiteX8-121" fmla="*/ 4383495 w 9894060"/>
              <a:gd name="connsiteY8-122" fmla="*/ 6719530 h 7095102"/>
              <a:gd name="connsiteX9-123" fmla="*/ 6375721 w 9894060"/>
              <a:gd name="connsiteY9-124" fmla="*/ 7092169 h 7095102"/>
              <a:gd name="connsiteX10-125" fmla="*/ 9894060 w 9894060"/>
              <a:gd name="connsiteY10-126" fmla="*/ 4133264 h 7095102"/>
              <a:gd name="connsiteX11-127" fmla="*/ 7486344 w 9894060"/>
              <a:gd name="connsiteY11-128" fmla="*/ 1795054 h 7095102"/>
              <a:gd name="connsiteX12-129" fmla="*/ 5758955 w 9894060"/>
              <a:gd name="connsiteY12-130" fmla="*/ 782720 h 7095102"/>
              <a:gd name="connsiteX0-131" fmla="*/ 5850473 w 9985578"/>
              <a:gd name="connsiteY0-132" fmla="*/ 782720 h 7095102"/>
              <a:gd name="connsiteX1-133" fmla="*/ 3688772 w 9985578"/>
              <a:gd name="connsiteY1-134" fmla="*/ 2773 h 7095102"/>
              <a:gd name="connsiteX2-135" fmla="*/ 1370159 w 9985578"/>
              <a:gd name="connsiteY2-136" fmla="*/ 1712196 h 7095102"/>
              <a:gd name="connsiteX3-137" fmla="*/ 1367390 w 9985578"/>
              <a:gd name="connsiteY3-138" fmla="*/ 1760193 h 7095102"/>
              <a:gd name="connsiteX4-139" fmla="*/ 508063 w 9985578"/>
              <a:gd name="connsiteY4-140" fmla="*/ 3124409 h 7095102"/>
              <a:gd name="connsiteX5-141" fmla="*/ 95860 w 9985578"/>
              <a:gd name="connsiteY5-142" fmla="*/ 4544006 h 7095102"/>
              <a:gd name="connsiteX6-143" fmla="*/ 2344863 w 9985578"/>
              <a:gd name="connsiteY6-144" fmla="*/ 6258967 h 7095102"/>
              <a:gd name="connsiteX7-145" fmla="*/ 4475013 w 9985578"/>
              <a:gd name="connsiteY7-146" fmla="*/ 6719530 h 7095102"/>
              <a:gd name="connsiteX8-147" fmla="*/ 6467239 w 9985578"/>
              <a:gd name="connsiteY8-148" fmla="*/ 7092169 h 7095102"/>
              <a:gd name="connsiteX9-149" fmla="*/ 9985578 w 9985578"/>
              <a:gd name="connsiteY9-150" fmla="*/ 4133264 h 7095102"/>
              <a:gd name="connsiteX10-151" fmla="*/ 7577862 w 9985578"/>
              <a:gd name="connsiteY10-152" fmla="*/ 1795054 h 7095102"/>
              <a:gd name="connsiteX11-153" fmla="*/ 5850473 w 9985578"/>
              <a:gd name="connsiteY11-154" fmla="*/ 782720 h 7095102"/>
              <a:gd name="connsiteX0-155" fmla="*/ 5765738 w 9900843"/>
              <a:gd name="connsiteY0-156" fmla="*/ 782720 h 7095102"/>
              <a:gd name="connsiteX1-157" fmla="*/ 3604037 w 9900843"/>
              <a:gd name="connsiteY1-158" fmla="*/ 2773 h 7095102"/>
              <a:gd name="connsiteX2-159" fmla="*/ 1285424 w 9900843"/>
              <a:gd name="connsiteY2-160" fmla="*/ 1712196 h 7095102"/>
              <a:gd name="connsiteX3-161" fmla="*/ 1282655 w 9900843"/>
              <a:gd name="connsiteY3-162" fmla="*/ 1760193 h 7095102"/>
              <a:gd name="connsiteX4-163" fmla="*/ 423328 w 9900843"/>
              <a:gd name="connsiteY4-164" fmla="*/ 3124409 h 7095102"/>
              <a:gd name="connsiteX5-165" fmla="*/ 11125 w 9900843"/>
              <a:gd name="connsiteY5-166" fmla="*/ 4544006 h 7095102"/>
              <a:gd name="connsiteX6-167" fmla="*/ 839781 w 9900843"/>
              <a:gd name="connsiteY6-168" fmla="*/ 5755840 h 7095102"/>
              <a:gd name="connsiteX7-169" fmla="*/ 2260128 w 9900843"/>
              <a:gd name="connsiteY7-170" fmla="*/ 6258967 h 7095102"/>
              <a:gd name="connsiteX8-171" fmla="*/ 4390278 w 9900843"/>
              <a:gd name="connsiteY8-172" fmla="*/ 6719530 h 7095102"/>
              <a:gd name="connsiteX9-173" fmla="*/ 6382504 w 9900843"/>
              <a:gd name="connsiteY9-174" fmla="*/ 7092169 h 7095102"/>
              <a:gd name="connsiteX10-175" fmla="*/ 9900843 w 9900843"/>
              <a:gd name="connsiteY10-176" fmla="*/ 4133264 h 7095102"/>
              <a:gd name="connsiteX11-177" fmla="*/ 7493127 w 9900843"/>
              <a:gd name="connsiteY11-178" fmla="*/ 1795054 h 7095102"/>
              <a:gd name="connsiteX12-179" fmla="*/ 5765738 w 9900843"/>
              <a:gd name="connsiteY12-180" fmla="*/ 782720 h 709510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</a:cxnLst>
            <a:rect l="l" t="t" r="r" b="b"/>
            <a:pathLst>
              <a:path w="9900843" h="7095102">
                <a:moveTo>
                  <a:pt x="5765738" y="782720"/>
                </a:moveTo>
                <a:cubicBezTo>
                  <a:pt x="5297769" y="284292"/>
                  <a:pt x="4500284" y="-33225"/>
                  <a:pt x="3604037" y="2773"/>
                </a:cubicBezTo>
                <a:cubicBezTo>
                  <a:pt x="2362582" y="52616"/>
                  <a:pt x="1354650" y="795643"/>
                  <a:pt x="1285424" y="1712196"/>
                </a:cubicBezTo>
                <a:cubicBezTo>
                  <a:pt x="1284501" y="1728811"/>
                  <a:pt x="1283578" y="1744502"/>
                  <a:pt x="1282655" y="1760193"/>
                </a:cubicBezTo>
                <a:cubicBezTo>
                  <a:pt x="1261426" y="2281697"/>
                  <a:pt x="635250" y="2660440"/>
                  <a:pt x="423328" y="3124409"/>
                </a:cubicBezTo>
                <a:cubicBezTo>
                  <a:pt x="211406" y="3588378"/>
                  <a:pt x="-58284" y="4105434"/>
                  <a:pt x="11125" y="4544006"/>
                </a:cubicBezTo>
                <a:cubicBezTo>
                  <a:pt x="80534" y="4982578"/>
                  <a:pt x="464947" y="5470013"/>
                  <a:pt x="839781" y="5755840"/>
                </a:cubicBezTo>
                <a:cubicBezTo>
                  <a:pt x="1214615" y="6041667"/>
                  <a:pt x="1668379" y="6098352"/>
                  <a:pt x="2260128" y="6258967"/>
                </a:cubicBezTo>
                <a:cubicBezTo>
                  <a:pt x="2851878" y="6419582"/>
                  <a:pt x="3703215" y="6580663"/>
                  <a:pt x="4390278" y="6719530"/>
                </a:cubicBezTo>
                <a:cubicBezTo>
                  <a:pt x="5077341" y="6858397"/>
                  <a:pt x="5368522" y="7126033"/>
                  <a:pt x="6382504" y="7092169"/>
                </a:cubicBezTo>
                <a:cubicBezTo>
                  <a:pt x="7787484" y="7045247"/>
                  <a:pt x="9900843" y="5640547"/>
                  <a:pt x="9900843" y="4133264"/>
                </a:cubicBezTo>
                <a:cubicBezTo>
                  <a:pt x="9900843" y="3191789"/>
                  <a:pt x="8593361" y="2285175"/>
                  <a:pt x="7493127" y="1795054"/>
                </a:cubicBezTo>
                <a:cubicBezTo>
                  <a:pt x="6870092" y="1518150"/>
                  <a:pt x="6180171" y="1223922"/>
                  <a:pt x="5765738" y="782720"/>
                </a:cubicBezTo>
                <a:close/>
              </a:path>
            </a:pathLst>
          </a:custGeom>
          <a:solidFill>
            <a:schemeClr val="bg1">
              <a:alpha val="52000"/>
            </a:schemeClr>
          </a:solidFill>
          <a:ln w="92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78" name="任意多边形: 形状 177"/>
          <p:cNvSpPr/>
          <p:nvPr/>
        </p:nvSpPr>
        <p:spPr>
          <a:xfrm>
            <a:off x="2179663" y="1691297"/>
            <a:ext cx="767856" cy="803295"/>
          </a:xfrm>
          <a:custGeom>
            <a:avLst/>
            <a:gdLst>
              <a:gd name="connsiteX0" fmla="*/ 1163072 w 1163890"/>
              <a:gd name="connsiteY0" fmla="*/ 603507 h 1217608"/>
              <a:gd name="connsiteX1" fmla="*/ 578441 w 1163890"/>
              <a:gd name="connsiteY1" fmla="*/ 1213207 h 1217608"/>
              <a:gd name="connsiteX2" fmla="*/ 6344 w 1163890"/>
              <a:gd name="connsiteY2" fmla="*/ 616042 h 1217608"/>
              <a:gd name="connsiteX3" fmla="*/ 590079 w 1163890"/>
              <a:gd name="connsiteY3" fmla="*/ 6342 h 1217608"/>
              <a:gd name="connsiteX4" fmla="*/ 1163072 w 1163890"/>
              <a:gd name="connsiteY4" fmla="*/ 603507 h 1217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3890" h="1217608">
                <a:moveTo>
                  <a:pt x="1163072" y="603507"/>
                </a:moveTo>
                <a:cubicBezTo>
                  <a:pt x="1159491" y="936559"/>
                  <a:pt x="898063" y="1210521"/>
                  <a:pt x="578441" y="1213207"/>
                </a:cubicBezTo>
                <a:cubicBezTo>
                  <a:pt x="258818" y="1216788"/>
                  <a:pt x="2762" y="949093"/>
                  <a:pt x="6344" y="616042"/>
                </a:cubicBezTo>
                <a:cubicBezTo>
                  <a:pt x="9030" y="282990"/>
                  <a:pt x="270457" y="9923"/>
                  <a:pt x="590079" y="6342"/>
                </a:cubicBezTo>
                <a:cubicBezTo>
                  <a:pt x="909702" y="2761"/>
                  <a:pt x="1165757" y="270456"/>
                  <a:pt x="1163072" y="603507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2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: 圆角 2"/>
          <p:cNvSpPr/>
          <p:nvPr/>
        </p:nvSpPr>
        <p:spPr>
          <a:xfrm>
            <a:off x="2820008" y="1342315"/>
            <a:ext cx="6095392" cy="4295058"/>
          </a:xfrm>
          <a:prstGeom prst="roundRect">
            <a:avLst/>
          </a:prstGeom>
          <a:noFill/>
          <a:ln w="1270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0" name="任意多边形: 形状 59"/>
          <p:cNvSpPr/>
          <p:nvPr/>
        </p:nvSpPr>
        <p:spPr>
          <a:xfrm>
            <a:off x="7063845" y="3666766"/>
            <a:ext cx="3546256" cy="1902020"/>
          </a:xfrm>
          <a:custGeom>
            <a:avLst/>
            <a:gdLst>
              <a:gd name="connsiteX0" fmla="*/ 1970540 w 3647986"/>
              <a:gd name="connsiteY0" fmla="*/ 1270071 h 1956582"/>
              <a:gd name="connsiteX1" fmla="*/ 1970540 w 3647986"/>
              <a:gd name="connsiteY1" fmla="*/ 1270071 h 1956582"/>
              <a:gd name="connsiteX2" fmla="*/ 2567548 w 3647986"/>
              <a:gd name="connsiteY2" fmla="*/ 1257888 h 1956582"/>
              <a:gd name="connsiteX3" fmla="*/ 3178174 w 3647986"/>
              <a:gd name="connsiteY3" fmla="*/ 1237104 h 1956582"/>
              <a:gd name="connsiteX4" fmla="*/ 3601025 w 3647986"/>
              <a:gd name="connsiteY4" fmla="*/ 437270 h 1956582"/>
              <a:gd name="connsiteX5" fmla="*/ 2541030 w 3647986"/>
              <a:gd name="connsiteY5" fmla="*/ 50970 h 1956582"/>
              <a:gd name="connsiteX6" fmla="*/ 2121763 w 3647986"/>
              <a:gd name="connsiteY6" fmla="*/ 362016 h 1956582"/>
              <a:gd name="connsiteX7" fmla="*/ 1679561 w 3647986"/>
              <a:gd name="connsiteY7" fmla="*/ 689547 h 1956582"/>
              <a:gd name="connsiteX8" fmla="*/ 1679561 w 3647986"/>
              <a:gd name="connsiteY8" fmla="*/ 689547 h 1956582"/>
              <a:gd name="connsiteX9" fmla="*/ 1082552 w 3647986"/>
              <a:gd name="connsiteY9" fmla="*/ 701731 h 1956582"/>
              <a:gd name="connsiteX10" fmla="*/ 471926 w 3647986"/>
              <a:gd name="connsiteY10" fmla="*/ 722515 h 1956582"/>
              <a:gd name="connsiteX11" fmla="*/ 49075 w 3647986"/>
              <a:gd name="connsiteY11" fmla="*/ 1522349 h 1956582"/>
              <a:gd name="connsiteX12" fmla="*/ 1109070 w 3647986"/>
              <a:gd name="connsiteY12" fmla="*/ 1908649 h 1956582"/>
              <a:gd name="connsiteX13" fmla="*/ 1528338 w 3647986"/>
              <a:gd name="connsiteY13" fmla="*/ 1597602 h 1956582"/>
              <a:gd name="connsiteX14" fmla="*/ 1970540 w 3647986"/>
              <a:gd name="connsiteY14" fmla="*/ 1270071 h 1956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647986" h="1956582">
                <a:moveTo>
                  <a:pt x="1970540" y="1270071"/>
                </a:moveTo>
                <a:lnTo>
                  <a:pt x="1970540" y="1270071"/>
                </a:lnTo>
                <a:cubicBezTo>
                  <a:pt x="2161181" y="1208436"/>
                  <a:pt x="2374040" y="1201985"/>
                  <a:pt x="2567548" y="1257888"/>
                </a:cubicBezTo>
                <a:cubicBezTo>
                  <a:pt x="2758189" y="1313790"/>
                  <a:pt x="2976065" y="1311640"/>
                  <a:pt x="3178174" y="1237104"/>
                </a:cubicBezTo>
                <a:cubicBezTo>
                  <a:pt x="3553006" y="1098781"/>
                  <a:pt x="3737914" y="749750"/>
                  <a:pt x="3601025" y="437270"/>
                </a:cubicBezTo>
                <a:cubicBezTo>
                  <a:pt x="3448369" y="86805"/>
                  <a:pt x="2964598" y="-85919"/>
                  <a:pt x="2541030" y="50970"/>
                </a:cubicBezTo>
                <a:cubicBezTo>
                  <a:pt x="2351106" y="112606"/>
                  <a:pt x="2206333" y="225844"/>
                  <a:pt x="2121763" y="362016"/>
                </a:cubicBezTo>
                <a:cubicBezTo>
                  <a:pt x="2029309" y="511090"/>
                  <a:pt x="1871636" y="627194"/>
                  <a:pt x="1679561" y="689547"/>
                </a:cubicBezTo>
                <a:lnTo>
                  <a:pt x="1679561" y="689547"/>
                </a:lnTo>
                <a:cubicBezTo>
                  <a:pt x="1488919" y="751183"/>
                  <a:pt x="1276060" y="757633"/>
                  <a:pt x="1082552" y="701731"/>
                </a:cubicBezTo>
                <a:cubicBezTo>
                  <a:pt x="891911" y="645828"/>
                  <a:pt x="674035" y="647978"/>
                  <a:pt x="471926" y="722515"/>
                </a:cubicBezTo>
                <a:cubicBezTo>
                  <a:pt x="97094" y="860838"/>
                  <a:pt x="-87814" y="1209869"/>
                  <a:pt x="49075" y="1522349"/>
                </a:cubicBezTo>
                <a:cubicBezTo>
                  <a:pt x="201732" y="1872814"/>
                  <a:pt x="685502" y="2045538"/>
                  <a:pt x="1109070" y="1908649"/>
                </a:cubicBezTo>
                <a:cubicBezTo>
                  <a:pt x="1298995" y="1847012"/>
                  <a:pt x="1443767" y="1733774"/>
                  <a:pt x="1528338" y="1597602"/>
                </a:cubicBezTo>
                <a:cubicBezTo>
                  <a:pt x="1620075" y="1448529"/>
                  <a:pt x="1778465" y="1332424"/>
                  <a:pt x="1970540" y="1270071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39000"/>
                </a:schemeClr>
              </a:gs>
              <a:gs pos="100000">
                <a:schemeClr val="accent2"/>
              </a:gs>
            </a:gsLst>
            <a:lin ang="5400000" scaled="1"/>
          </a:gradFill>
          <a:ln w="92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2" name="任意多边形: 形状 61"/>
          <p:cNvSpPr/>
          <p:nvPr/>
        </p:nvSpPr>
        <p:spPr>
          <a:xfrm rot="4946251">
            <a:off x="7077452" y="679490"/>
            <a:ext cx="829085" cy="829085"/>
          </a:xfrm>
          <a:custGeom>
            <a:avLst/>
            <a:gdLst>
              <a:gd name="connsiteX0" fmla="*/ 176210 w 852869"/>
              <a:gd name="connsiteY0" fmla="*/ 852829 h 852869"/>
              <a:gd name="connsiteX1" fmla="*/ 304499 w 852869"/>
              <a:gd name="connsiteY1" fmla="*/ 806960 h 852869"/>
              <a:gd name="connsiteX2" fmla="*/ 429204 w 852869"/>
              <a:gd name="connsiteY2" fmla="*/ 760375 h 852869"/>
              <a:gd name="connsiteX3" fmla="*/ 429204 w 852869"/>
              <a:gd name="connsiteY3" fmla="*/ 760375 h 852869"/>
              <a:gd name="connsiteX4" fmla="*/ 554626 w 852869"/>
              <a:gd name="connsiteY4" fmla="*/ 807677 h 852869"/>
              <a:gd name="connsiteX5" fmla="*/ 673598 w 852869"/>
              <a:gd name="connsiteY5" fmla="*/ 852829 h 852869"/>
              <a:gd name="connsiteX6" fmla="*/ 738101 w 852869"/>
              <a:gd name="connsiteY6" fmla="*/ 840645 h 852869"/>
              <a:gd name="connsiteX7" fmla="*/ 738101 w 852869"/>
              <a:gd name="connsiteY7" fmla="*/ 840645 h 852869"/>
              <a:gd name="connsiteX8" fmla="*/ 745984 w 852869"/>
              <a:gd name="connsiteY8" fmla="*/ 837061 h 852869"/>
              <a:gd name="connsiteX9" fmla="*/ 746701 w 852869"/>
              <a:gd name="connsiteY9" fmla="*/ 837061 h 852869"/>
              <a:gd name="connsiteX10" fmla="*/ 753868 w 852869"/>
              <a:gd name="connsiteY10" fmla="*/ 833478 h 852869"/>
              <a:gd name="connsiteX11" fmla="*/ 755301 w 852869"/>
              <a:gd name="connsiteY11" fmla="*/ 832761 h 852869"/>
              <a:gd name="connsiteX12" fmla="*/ 761751 w 852869"/>
              <a:gd name="connsiteY12" fmla="*/ 829178 h 852869"/>
              <a:gd name="connsiteX13" fmla="*/ 763185 w 852869"/>
              <a:gd name="connsiteY13" fmla="*/ 828461 h 852869"/>
              <a:gd name="connsiteX14" fmla="*/ 769635 w 852869"/>
              <a:gd name="connsiteY14" fmla="*/ 824878 h 852869"/>
              <a:gd name="connsiteX15" fmla="*/ 771785 w 852869"/>
              <a:gd name="connsiteY15" fmla="*/ 823444 h 852869"/>
              <a:gd name="connsiteX16" fmla="*/ 777519 w 852869"/>
              <a:gd name="connsiteY16" fmla="*/ 819861 h 852869"/>
              <a:gd name="connsiteX17" fmla="*/ 779669 w 852869"/>
              <a:gd name="connsiteY17" fmla="*/ 818427 h 852869"/>
              <a:gd name="connsiteX18" fmla="*/ 784686 w 852869"/>
              <a:gd name="connsiteY18" fmla="*/ 814844 h 852869"/>
              <a:gd name="connsiteX19" fmla="*/ 787553 w 852869"/>
              <a:gd name="connsiteY19" fmla="*/ 812694 h 852869"/>
              <a:gd name="connsiteX20" fmla="*/ 791853 w 852869"/>
              <a:gd name="connsiteY20" fmla="*/ 809110 h 852869"/>
              <a:gd name="connsiteX21" fmla="*/ 794720 w 852869"/>
              <a:gd name="connsiteY21" fmla="*/ 806244 h 852869"/>
              <a:gd name="connsiteX22" fmla="*/ 798303 w 852869"/>
              <a:gd name="connsiteY22" fmla="*/ 802660 h 852869"/>
              <a:gd name="connsiteX23" fmla="*/ 801170 w 852869"/>
              <a:gd name="connsiteY23" fmla="*/ 799793 h 852869"/>
              <a:gd name="connsiteX24" fmla="*/ 804037 w 852869"/>
              <a:gd name="connsiteY24" fmla="*/ 796926 h 852869"/>
              <a:gd name="connsiteX25" fmla="*/ 807620 w 852869"/>
              <a:gd name="connsiteY25" fmla="*/ 793343 h 852869"/>
              <a:gd name="connsiteX26" fmla="*/ 810487 w 852869"/>
              <a:gd name="connsiteY26" fmla="*/ 790476 h 852869"/>
              <a:gd name="connsiteX27" fmla="*/ 814070 w 852869"/>
              <a:gd name="connsiteY27" fmla="*/ 786176 h 852869"/>
              <a:gd name="connsiteX28" fmla="*/ 816220 w 852869"/>
              <a:gd name="connsiteY28" fmla="*/ 783309 h 852869"/>
              <a:gd name="connsiteX29" fmla="*/ 819804 w 852869"/>
              <a:gd name="connsiteY29" fmla="*/ 778292 h 852869"/>
              <a:gd name="connsiteX30" fmla="*/ 821237 w 852869"/>
              <a:gd name="connsiteY30" fmla="*/ 776142 h 852869"/>
              <a:gd name="connsiteX31" fmla="*/ 824821 w 852869"/>
              <a:gd name="connsiteY31" fmla="*/ 770409 h 852869"/>
              <a:gd name="connsiteX32" fmla="*/ 826254 w 852869"/>
              <a:gd name="connsiteY32" fmla="*/ 768258 h 852869"/>
              <a:gd name="connsiteX33" fmla="*/ 829838 w 852869"/>
              <a:gd name="connsiteY33" fmla="*/ 761808 h 852869"/>
              <a:gd name="connsiteX34" fmla="*/ 830554 w 852869"/>
              <a:gd name="connsiteY34" fmla="*/ 760375 h 852869"/>
              <a:gd name="connsiteX35" fmla="*/ 834138 w 852869"/>
              <a:gd name="connsiteY35" fmla="*/ 753924 h 852869"/>
              <a:gd name="connsiteX36" fmla="*/ 834855 w 852869"/>
              <a:gd name="connsiteY36" fmla="*/ 752491 h 852869"/>
              <a:gd name="connsiteX37" fmla="*/ 838438 w 852869"/>
              <a:gd name="connsiteY37" fmla="*/ 745324 h 852869"/>
              <a:gd name="connsiteX38" fmla="*/ 838438 w 852869"/>
              <a:gd name="connsiteY38" fmla="*/ 744607 h 852869"/>
              <a:gd name="connsiteX39" fmla="*/ 842022 w 852869"/>
              <a:gd name="connsiteY39" fmla="*/ 736724 h 852869"/>
              <a:gd name="connsiteX40" fmla="*/ 842022 w 852869"/>
              <a:gd name="connsiteY40" fmla="*/ 736724 h 852869"/>
              <a:gd name="connsiteX41" fmla="*/ 854205 w 852869"/>
              <a:gd name="connsiteY41" fmla="*/ 672221 h 852869"/>
              <a:gd name="connsiteX42" fmla="*/ 809053 w 852869"/>
              <a:gd name="connsiteY42" fmla="*/ 553249 h 852869"/>
              <a:gd name="connsiteX43" fmla="*/ 761751 w 852869"/>
              <a:gd name="connsiteY43" fmla="*/ 427827 h 852869"/>
              <a:gd name="connsiteX44" fmla="*/ 761751 w 852869"/>
              <a:gd name="connsiteY44" fmla="*/ 427827 h 852869"/>
              <a:gd name="connsiteX45" fmla="*/ 808337 w 852869"/>
              <a:gd name="connsiteY45" fmla="*/ 303122 h 852869"/>
              <a:gd name="connsiteX46" fmla="*/ 854205 w 852869"/>
              <a:gd name="connsiteY46" fmla="*/ 174833 h 852869"/>
              <a:gd name="connsiteX47" fmla="*/ 682915 w 852869"/>
              <a:gd name="connsiteY47" fmla="*/ 4260 h 852869"/>
              <a:gd name="connsiteX48" fmla="*/ 494424 w 852869"/>
              <a:gd name="connsiteY48" fmla="*/ 184150 h 852869"/>
              <a:gd name="connsiteX49" fmla="*/ 539575 w 852869"/>
              <a:gd name="connsiteY49" fmla="*/ 303122 h 852869"/>
              <a:gd name="connsiteX50" fmla="*/ 586877 w 852869"/>
              <a:gd name="connsiteY50" fmla="*/ 428544 h 852869"/>
              <a:gd name="connsiteX51" fmla="*/ 586877 w 852869"/>
              <a:gd name="connsiteY51" fmla="*/ 428544 h 852869"/>
              <a:gd name="connsiteX52" fmla="*/ 546026 w 852869"/>
              <a:gd name="connsiteY52" fmla="*/ 546082 h 852869"/>
              <a:gd name="connsiteX53" fmla="*/ 428487 w 852869"/>
              <a:gd name="connsiteY53" fmla="*/ 586934 h 852869"/>
              <a:gd name="connsiteX54" fmla="*/ 303065 w 852869"/>
              <a:gd name="connsiteY54" fmla="*/ 539632 h 852869"/>
              <a:gd name="connsiteX55" fmla="*/ 184094 w 852869"/>
              <a:gd name="connsiteY55" fmla="*/ 494480 h 852869"/>
              <a:gd name="connsiteX56" fmla="*/ 4203 w 852869"/>
              <a:gd name="connsiteY56" fmla="*/ 682972 h 852869"/>
              <a:gd name="connsiteX57" fmla="*/ 176210 w 852869"/>
              <a:gd name="connsiteY57" fmla="*/ 852829 h 852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852869" h="852869">
                <a:moveTo>
                  <a:pt x="176210" y="852829"/>
                </a:moveTo>
                <a:cubicBezTo>
                  <a:pt x="225662" y="854979"/>
                  <a:pt x="270814" y="837778"/>
                  <a:pt x="304499" y="806960"/>
                </a:cubicBezTo>
                <a:cubicBezTo>
                  <a:pt x="338900" y="776142"/>
                  <a:pt x="383336" y="760375"/>
                  <a:pt x="429204" y="760375"/>
                </a:cubicBezTo>
                <a:lnTo>
                  <a:pt x="429204" y="760375"/>
                </a:lnTo>
                <a:cubicBezTo>
                  <a:pt x="475789" y="760375"/>
                  <a:pt x="520225" y="776859"/>
                  <a:pt x="554626" y="807677"/>
                </a:cubicBezTo>
                <a:cubicBezTo>
                  <a:pt x="586161" y="835628"/>
                  <a:pt x="628446" y="852829"/>
                  <a:pt x="673598" y="852829"/>
                </a:cubicBezTo>
                <a:cubicBezTo>
                  <a:pt x="696532" y="852829"/>
                  <a:pt x="718033" y="848528"/>
                  <a:pt x="738101" y="840645"/>
                </a:cubicBezTo>
                <a:cubicBezTo>
                  <a:pt x="738101" y="840645"/>
                  <a:pt x="738101" y="840645"/>
                  <a:pt x="738101" y="840645"/>
                </a:cubicBezTo>
                <a:cubicBezTo>
                  <a:pt x="740967" y="839928"/>
                  <a:pt x="743117" y="838495"/>
                  <a:pt x="745984" y="837061"/>
                </a:cubicBezTo>
                <a:cubicBezTo>
                  <a:pt x="745984" y="837061"/>
                  <a:pt x="746701" y="837061"/>
                  <a:pt x="746701" y="837061"/>
                </a:cubicBezTo>
                <a:cubicBezTo>
                  <a:pt x="748851" y="835628"/>
                  <a:pt x="751718" y="834911"/>
                  <a:pt x="753868" y="833478"/>
                </a:cubicBezTo>
                <a:cubicBezTo>
                  <a:pt x="754584" y="833478"/>
                  <a:pt x="754584" y="832761"/>
                  <a:pt x="755301" y="832761"/>
                </a:cubicBezTo>
                <a:cubicBezTo>
                  <a:pt x="757451" y="831328"/>
                  <a:pt x="759601" y="830611"/>
                  <a:pt x="761751" y="829178"/>
                </a:cubicBezTo>
                <a:cubicBezTo>
                  <a:pt x="762468" y="829178"/>
                  <a:pt x="762468" y="828461"/>
                  <a:pt x="763185" y="828461"/>
                </a:cubicBezTo>
                <a:cubicBezTo>
                  <a:pt x="765335" y="827028"/>
                  <a:pt x="767485" y="826311"/>
                  <a:pt x="769635" y="824878"/>
                </a:cubicBezTo>
                <a:cubicBezTo>
                  <a:pt x="770352" y="824161"/>
                  <a:pt x="771069" y="824161"/>
                  <a:pt x="771785" y="823444"/>
                </a:cubicBezTo>
                <a:cubicBezTo>
                  <a:pt x="773935" y="822011"/>
                  <a:pt x="775369" y="821294"/>
                  <a:pt x="777519" y="819861"/>
                </a:cubicBezTo>
                <a:cubicBezTo>
                  <a:pt x="778236" y="819144"/>
                  <a:pt x="778952" y="818427"/>
                  <a:pt x="779669" y="818427"/>
                </a:cubicBezTo>
                <a:cubicBezTo>
                  <a:pt x="781102" y="816994"/>
                  <a:pt x="783252" y="816277"/>
                  <a:pt x="784686" y="814844"/>
                </a:cubicBezTo>
                <a:cubicBezTo>
                  <a:pt x="785403" y="814127"/>
                  <a:pt x="786119" y="813411"/>
                  <a:pt x="787553" y="812694"/>
                </a:cubicBezTo>
                <a:cubicBezTo>
                  <a:pt x="788986" y="811260"/>
                  <a:pt x="790419" y="810544"/>
                  <a:pt x="791853" y="809110"/>
                </a:cubicBezTo>
                <a:cubicBezTo>
                  <a:pt x="792570" y="808394"/>
                  <a:pt x="794003" y="807677"/>
                  <a:pt x="794720" y="806244"/>
                </a:cubicBezTo>
                <a:cubicBezTo>
                  <a:pt x="796153" y="804810"/>
                  <a:pt x="796870" y="804093"/>
                  <a:pt x="798303" y="802660"/>
                </a:cubicBezTo>
                <a:cubicBezTo>
                  <a:pt x="799020" y="801943"/>
                  <a:pt x="800453" y="800510"/>
                  <a:pt x="801170" y="799793"/>
                </a:cubicBezTo>
                <a:cubicBezTo>
                  <a:pt x="801887" y="799077"/>
                  <a:pt x="803320" y="797643"/>
                  <a:pt x="804037" y="796926"/>
                </a:cubicBezTo>
                <a:cubicBezTo>
                  <a:pt x="805470" y="795493"/>
                  <a:pt x="806187" y="794776"/>
                  <a:pt x="807620" y="793343"/>
                </a:cubicBezTo>
                <a:cubicBezTo>
                  <a:pt x="808337" y="792626"/>
                  <a:pt x="809053" y="791193"/>
                  <a:pt x="810487" y="790476"/>
                </a:cubicBezTo>
                <a:cubicBezTo>
                  <a:pt x="811920" y="789043"/>
                  <a:pt x="812637" y="787609"/>
                  <a:pt x="814070" y="786176"/>
                </a:cubicBezTo>
                <a:cubicBezTo>
                  <a:pt x="814787" y="785459"/>
                  <a:pt x="815504" y="784743"/>
                  <a:pt x="816220" y="783309"/>
                </a:cubicBezTo>
                <a:cubicBezTo>
                  <a:pt x="817654" y="781876"/>
                  <a:pt x="818370" y="779726"/>
                  <a:pt x="819804" y="778292"/>
                </a:cubicBezTo>
                <a:cubicBezTo>
                  <a:pt x="820521" y="777576"/>
                  <a:pt x="821237" y="776859"/>
                  <a:pt x="821237" y="776142"/>
                </a:cubicBezTo>
                <a:cubicBezTo>
                  <a:pt x="822671" y="773992"/>
                  <a:pt x="823387" y="772559"/>
                  <a:pt x="824821" y="770409"/>
                </a:cubicBezTo>
                <a:cubicBezTo>
                  <a:pt x="825537" y="769692"/>
                  <a:pt x="825537" y="768975"/>
                  <a:pt x="826254" y="768258"/>
                </a:cubicBezTo>
                <a:cubicBezTo>
                  <a:pt x="827688" y="766108"/>
                  <a:pt x="828404" y="763958"/>
                  <a:pt x="829838" y="761808"/>
                </a:cubicBezTo>
                <a:cubicBezTo>
                  <a:pt x="829838" y="761091"/>
                  <a:pt x="830554" y="761091"/>
                  <a:pt x="830554" y="760375"/>
                </a:cubicBezTo>
                <a:cubicBezTo>
                  <a:pt x="831988" y="758225"/>
                  <a:pt x="832704" y="756075"/>
                  <a:pt x="834138" y="753924"/>
                </a:cubicBezTo>
                <a:cubicBezTo>
                  <a:pt x="834138" y="753208"/>
                  <a:pt x="834855" y="753208"/>
                  <a:pt x="834855" y="752491"/>
                </a:cubicBezTo>
                <a:cubicBezTo>
                  <a:pt x="836288" y="750341"/>
                  <a:pt x="837005" y="747474"/>
                  <a:pt x="838438" y="745324"/>
                </a:cubicBezTo>
                <a:cubicBezTo>
                  <a:pt x="838438" y="745324"/>
                  <a:pt x="838438" y="744607"/>
                  <a:pt x="838438" y="744607"/>
                </a:cubicBezTo>
                <a:cubicBezTo>
                  <a:pt x="839871" y="741741"/>
                  <a:pt x="840588" y="739590"/>
                  <a:pt x="842022" y="736724"/>
                </a:cubicBezTo>
                <a:cubicBezTo>
                  <a:pt x="842022" y="736724"/>
                  <a:pt x="842022" y="736724"/>
                  <a:pt x="842022" y="736724"/>
                </a:cubicBezTo>
                <a:cubicBezTo>
                  <a:pt x="849905" y="716656"/>
                  <a:pt x="854205" y="695156"/>
                  <a:pt x="854205" y="672221"/>
                </a:cubicBezTo>
                <a:cubicBezTo>
                  <a:pt x="854205" y="626352"/>
                  <a:pt x="837005" y="584784"/>
                  <a:pt x="809053" y="553249"/>
                </a:cubicBezTo>
                <a:cubicBezTo>
                  <a:pt x="778236" y="518848"/>
                  <a:pt x="761751" y="473696"/>
                  <a:pt x="761751" y="427827"/>
                </a:cubicBezTo>
                <a:lnTo>
                  <a:pt x="761751" y="427827"/>
                </a:lnTo>
                <a:cubicBezTo>
                  <a:pt x="761751" y="381959"/>
                  <a:pt x="778236" y="336807"/>
                  <a:pt x="808337" y="303122"/>
                </a:cubicBezTo>
                <a:cubicBezTo>
                  <a:pt x="838438" y="269437"/>
                  <a:pt x="856356" y="224286"/>
                  <a:pt x="854205" y="174833"/>
                </a:cubicBezTo>
                <a:cubicBezTo>
                  <a:pt x="849905" y="83096"/>
                  <a:pt x="775369" y="7843"/>
                  <a:pt x="682915" y="4260"/>
                </a:cubicBezTo>
                <a:cubicBezTo>
                  <a:pt x="579710" y="-757"/>
                  <a:pt x="494424" y="81663"/>
                  <a:pt x="494424" y="184150"/>
                </a:cubicBezTo>
                <a:cubicBezTo>
                  <a:pt x="494424" y="230019"/>
                  <a:pt x="511624" y="271587"/>
                  <a:pt x="539575" y="303122"/>
                </a:cubicBezTo>
                <a:cubicBezTo>
                  <a:pt x="570394" y="337524"/>
                  <a:pt x="586877" y="382675"/>
                  <a:pt x="586877" y="428544"/>
                </a:cubicBezTo>
                <a:lnTo>
                  <a:pt x="586877" y="428544"/>
                </a:lnTo>
                <a:cubicBezTo>
                  <a:pt x="586877" y="471546"/>
                  <a:pt x="573260" y="513114"/>
                  <a:pt x="546026" y="546082"/>
                </a:cubicBezTo>
                <a:cubicBezTo>
                  <a:pt x="513058" y="572600"/>
                  <a:pt x="471489" y="586934"/>
                  <a:pt x="428487" y="586934"/>
                </a:cubicBezTo>
                <a:cubicBezTo>
                  <a:pt x="381902" y="586934"/>
                  <a:pt x="337467" y="570450"/>
                  <a:pt x="303065" y="539632"/>
                </a:cubicBezTo>
                <a:cubicBezTo>
                  <a:pt x="271531" y="511681"/>
                  <a:pt x="229246" y="494480"/>
                  <a:pt x="184094" y="494480"/>
                </a:cubicBezTo>
                <a:cubicBezTo>
                  <a:pt x="82323" y="494480"/>
                  <a:pt x="-97" y="579767"/>
                  <a:pt x="4203" y="682972"/>
                </a:cubicBezTo>
                <a:cubicBezTo>
                  <a:pt x="9936" y="773992"/>
                  <a:pt x="84473" y="848528"/>
                  <a:pt x="176210" y="852829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39000"/>
                </a:schemeClr>
              </a:gs>
              <a:gs pos="100000">
                <a:schemeClr val="accent2"/>
              </a:gs>
            </a:gsLst>
            <a:lin ang="5400000" scaled="1"/>
          </a:gradFill>
          <a:ln w="92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4" name="图形 9791"/>
          <p:cNvSpPr/>
          <p:nvPr/>
        </p:nvSpPr>
        <p:spPr>
          <a:xfrm>
            <a:off x="8401247" y="2737065"/>
            <a:ext cx="1553656" cy="1251361"/>
          </a:xfrm>
          <a:custGeom>
            <a:avLst/>
            <a:gdLst>
              <a:gd name="connsiteX0" fmla="*/ 1236583 w 2105025"/>
              <a:gd name="connsiteY0" fmla="*/ 995935 h 1695450"/>
              <a:gd name="connsiteX1" fmla="*/ 1236583 w 2105025"/>
              <a:gd name="connsiteY1" fmla="*/ 995935 h 1695450"/>
              <a:gd name="connsiteX2" fmla="*/ 1597581 w 2105025"/>
              <a:gd name="connsiteY2" fmla="*/ 864490 h 1695450"/>
              <a:gd name="connsiteX3" fmla="*/ 1963341 w 2105025"/>
              <a:gd name="connsiteY3" fmla="*/ 724472 h 1695450"/>
              <a:gd name="connsiteX4" fmla="*/ 1963341 w 2105025"/>
              <a:gd name="connsiteY4" fmla="*/ 147257 h 1695450"/>
              <a:gd name="connsiteX5" fmla="*/ 1190863 w 2105025"/>
              <a:gd name="connsiteY5" fmla="*/ 132970 h 1695450"/>
              <a:gd name="connsiteX6" fmla="*/ 1035606 w 2105025"/>
              <a:gd name="connsiteY6" fmla="*/ 410147 h 1695450"/>
              <a:gd name="connsiteX7" fmla="*/ 871776 w 2105025"/>
              <a:gd name="connsiteY7" fmla="*/ 702565 h 1695450"/>
              <a:gd name="connsiteX8" fmla="*/ 871776 w 2105025"/>
              <a:gd name="connsiteY8" fmla="*/ 702565 h 1695450"/>
              <a:gd name="connsiteX9" fmla="*/ 510778 w 2105025"/>
              <a:gd name="connsiteY9" fmla="*/ 834010 h 1695450"/>
              <a:gd name="connsiteX10" fmla="*/ 145018 w 2105025"/>
              <a:gd name="connsiteY10" fmla="*/ 974027 h 1695450"/>
              <a:gd name="connsiteX11" fmla="*/ 145018 w 2105025"/>
              <a:gd name="connsiteY11" fmla="*/ 1551242 h 1695450"/>
              <a:gd name="connsiteX12" fmla="*/ 917496 w 2105025"/>
              <a:gd name="connsiteY12" fmla="*/ 1565530 h 1695450"/>
              <a:gd name="connsiteX13" fmla="*/ 1072753 w 2105025"/>
              <a:gd name="connsiteY13" fmla="*/ 1288352 h 1695450"/>
              <a:gd name="connsiteX14" fmla="*/ 1236583 w 2105025"/>
              <a:gd name="connsiteY14" fmla="*/ 995935 h 169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105025" h="1695450">
                <a:moveTo>
                  <a:pt x="1236583" y="995935"/>
                </a:moveTo>
                <a:lnTo>
                  <a:pt x="1236583" y="995935"/>
                </a:lnTo>
                <a:cubicBezTo>
                  <a:pt x="1332786" y="918782"/>
                  <a:pt x="1461373" y="870205"/>
                  <a:pt x="1597581" y="864490"/>
                </a:cubicBezTo>
                <a:cubicBezTo>
                  <a:pt x="1731883" y="858775"/>
                  <a:pt x="1864281" y="812102"/>
                  <a:pt x="1963341" y="724472"/>
                </a:cubicBezTo>
                <a:cubicBezTo>
                  <a:pt x="2147173" y="561595"/>
                  <a:pt x="2147173" y="310135"/>
                  <a:pt x="1963341" y="147257"/>
                </a:cubicBezTo>
                <a:cubicBezTo>
                  <a:pt x="1756648" y="-34670"/>
                  <a:pt x="1405176" y="-39433"/>
                  <a:pt x="1190863" y="132970"/>
                </a:cubicBezTo>
                <a:cubicBezTo>
                  <a:pt x="1094661" y="210122"/>
                  <a:pt x="1043226" y="309182"/>
                  <a:pt x="1035606" y="410147"/>
                </a:cubicBezTo>
                <a:cubicBezTo>
                  <a:pt x="1027033" y="520637"/>
                  <a:pt x="968931" y="624460"/>
                  <a:pt x="871776" y="702565"/>
                </a:cubicBezTo>
                <a:lnTo>
                  <a:pt x="871776" y="702565"/>
                </a:lnTo>
                <a:cubicBezTo>
                  <a:pt x="775573" y="779717"/>
                  <a:pt x="646986" y="828295"/>
                  <a:pt x="510778" y="834010"/>
                </a:cubicBezTo>
                <a:cubicBezTo>
                  <a:pt x="376476" y="839725"/>
                  <a:pt x="244078" y="886397"/>
                  <a:pt x="145018" y="974027"/>
                </a:cubicBezTo>
                <a:cubicBezTo>
                  <a:pt x="-38814" y="1136905"/>
                  <a:pt x="-38814" y="1388365"/>
                  <a:pt x="145018" y="1551242"/>
                </a:cubicBezTo>
                <a:cubicBezTo>
                  <a:pt x="351711" y="1733170"/>
                  <a:pt x="703183" y="1737932"/>
                  <a:pt x="917496" y="1565530"/>
                </a:cubicBezTo>
                <a:cubicBezTo>
                  <a:pt x="1013698" y="1488377"/>
                  <a:pt x="1065133" y="1389317"/>
                  <a:pt x="1072753" y="1288352"/>
                </a:cubicBezTo>
                <a:cubicBezTo>
                  <a:pt x="1080373" y="1177862"/>
                  <a:pt x="1139428" y="1074040"/>
                  <a:pt x="1236583" y="995935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39000"/>
                </a:schemeClr>
              </a:gs>
              <a:gs pos="100000">
                <a:schemeClr val="accent2"/>
              </a:gs>
            </a:gsLst>
            <a:lin ang="5400000" scaled="1"/>
          </a:gradFill>
          <a:ln w="92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7" name="图形 16"/>
          <p:cNvSpPr/>
          <p:nvPr/>
        </p:nvSpPr>
        <p:spPr>
          <a:xfrm>
            <a:off x="5697220" y="3445664"/>
            <a:ext cx="3690058" cy="2965840"/>
          </a:xfrm>
          <a:custGeom>
            <a:avLst/>
            <a:gdLst>
              <a:gd name="connsiteX0" fmla="*/ 2651834 w 4514451"/>
              <a:gd name="connsiteY0" fmla="*/ 2132794 h 3628437"/>
              <a:gd name="connsiteX1" fmla="*/ 2651834 w 4514451"/>
              <a:gd name="connsiteY1" fmla="*/ 2132794 h 3628437"/>
              <a:gd name="connsiteX2" fmla="*/ 3428151 w 4514451"/>
              <a:gd name="connsiteY2" fmla="*/ 1849270 h 3628437"/>
              <a:gd name="connsiteX3" fmla="*/ 4215438 w 4514451"/>
              <a:gd name="connsiteY3" fmla="*/ 1548869 h 3628437"/>
              <a:gd name="connsiteX4" fmla="*/ 4215438 w 4514451"/>
              <a:gd name="connsiteY4" fmla="*/ 307606 h 3628437"/>
              <a:gd name="connsiteX5" fmla="*/ 2553951 w 4514451"/>
              <a:gd name="connsiteY5" fmla="*/ 275540 h 3628437"/>
              <a:gd name="connsiteX6" fmla="*/ 2219797 w 4514451"/>
              <a:gd name="connsiteY6" fmla="*/ 872967 h 3628437"/>
              <a:gd name="connsiteX7" fmla="*/ 1866235 w 4514451"/>
              <a:gd name="connsiteY7" fmla="*/ 1501615 h 3628437"/>
              <a:gd name="connsiteX8" fmla="*/ 1866235 w 4514451"/>
              <a:gd name="connsiteY8" fmla="*/ 1501615 h 3628437"/>
              <a:gd name="connsiteX9" fmla="*/ 1089918 w 4514451"/>
              <a:gd name="connsiteY9" fmla="*/ 1785139 h 3628437"/>
              <a:gd name="connsiteX10" fmla="*/ 302632 w 4514451"/>
              <a:gd name="connsiteY10" fmla="*/ 2085540 h 3628437"/>
              <a:gd name="connsiteX11" fmla="*/ 303475 w 4514451"/>
              <a:gd name="connsiteY11" fmla="*/ 3326803 h 3628437"/>
              <a:gd name="connsiteX12" fmla="*/ 1964962 w 4514451"/>
              <a:gd name="connsiteY12" fmla="*/ 3358024 h 3628437"/>
              <a:gd name="connsiteX13" fmla="*/ 2299116 w 4514451"/>
              <a:gd name="connsiteY13" fmla="*/ 2760598 h 3628437"/>
              <a:gd name="connsiteX14" fmla="*/ 2651834 w 4514451"/>
              <a:gd name="connsiteY14" fmla="*/ 2132794 h 3628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514451" h="3628437">
                <a:moveTo>
                  <a:pt x="2651834" y="2132794"/>
                </a:moveTo>
                <a:lnTo>
                  <a:pt x="2651834" y="2132794"/>
                </a:lnTo>
                <a:cubicBezTo>
                  <a:pt x="2859414" y="1965717"/>
                  <a:pt x="3135344" y="1861927"/>
                  <a:pt x="3428151" y="1849270"/>
                </a:cubicBezTo>
                <a:cubicBezTo>
                  <a:pt x="3717582" y="1836612"/>
                  <a:pt x="4002794" y="1736197"/>
                  <a:pt x="4215438" y="1548869"/>
                </a:cubicBezTo>
                <a:cubicBezTo>
                  <a:pt x="4612034" y="1198682"/>
                  <a:pt x="4612034" y="656948"/>
                  <a:pt x="4215438" y="307606"/>
                </a:cubicBezTo>
                <a:cubicBezTo>
                  <a:pt x="3770743" y="-83928"/>
                  <a:pt x="3014678" y="-94898"/>
                  <a:pt x="2553951" y="275540"/>
                </a:cubicBezTo>
                <a:cubicBezTo>
                  <a:pt x="2347214" y="441773"/>
                  <a:pt x="2235829" y="655261"/>
                  <a:pt x="2219797" y="872967"/>
                </a:cubicBezTo>
                <a:cubicBezTo>
                  <a:pt x="2202077" y="1110081"/>
                  <a:pt x="2075503" y="1333694"/>
                  <a:pt x="1866235" y="1501615"/>
                </a:cubicBezTo>
                <a:lnTo>
                  <a:pt x="1866235" y="1501615"/>
                </a:lnTo>
                <a:cubicBezTo>
                  <a:pt x="1658655" y="1668692"/>
                  <a:pt x="1382725" y="1772482"/>
                  <a:pt x="1089918" y="1785139"/>
                </a:cubicBezTo>
                <a:cubicBezTo>
                  <a:pt x="800487" y="1797796"/>
                  <a:pt x="515275" y="1898211"/>
                  <a:pt x="302632" y="2085540"/>
                </a:cubicBezTo>
                <a:cubicBezTo>
                  <a:pt x="-93965" y="2434883"/>
                  <a:pt x="-93121" y="2977461"/>
                  <a:pt x="303475" y="3326803"/>
                </a:cubicBezTo>
                <a:cubicBezTo>
                  <a:pt x="748170" y="3718337"/>
                  <a:pt x="1504235" y="3728463"/>
                  <a:pt x="1964962" y="3358024"/>
                </a:cubicBezTo>
                <a:cubicBezTo>
                  <a:pt x="2171699" y="3191792"/>
                  <a:pt x="2283084" y="2978304"/>
                  <a:pt x="2299116" y="2760598"/>
                </a:cubicBezTo>
                <a:cubicBezTo>
                  <a:pt x="2315993" y="2524328"/>
                  <a:pt x="2442566" y="2300715"/>
                  <a:pt x="2651834" y="2132794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39000"/>
                </a:schemeClr>
              </a:gs>
              <a:gs pos="100000">
                <a:schemeClr val="accent2"/>
              </a:gs>
            </a:gsLst>
            <a:lin ang="5400000" scaled="1"/>
          </a:gradFill>
          <a:ln w="92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8" name="图形 10"/>
          <p:cNvSpPr/>
          <p:nvPr/>
        </p:nvSpPr>
        <p:spPr>
          <a:xfrm>
            <a:off x="2466956" y="709210"/>
            <a:ext cx="7159902" cy="5130899"/>
          </a:xfrm>
          <a:custGeom>
            <a:avLst/>
            <a:gdLst>
              <a:gd name="connsiteX0" fmla="*/ 6123300 w 10263924"/>
              <a:gd name="connsiteY0" fmla="*/ 789424 h 6867230"/>
              <a:gd name="connsiteX1" fmla="*/ 3961599 w 10263924"/>
              <a:gd name="connsiteY1" fmla="*/ 9477 h 6867230"/>
              <a:gd name="connsiteX2" fmla="*/ 1642986 w 10263924"/>
              <a:gd name="connsiteY2" fmla="*/ 1718900 h 6867230"/>
              <a:gd name="connsiteX3" fmla="*/ 1640217 w 10263924"/>
              <a:gd name="connsiteY3" fmla="*/ 1766897 h 6867230"/>
              <a:gd name="connsiteX4" fmla="*/ 780890 w 10263924"/>
              <a:gd name="connsiteY4" fmla="*/ 3131113 h 6867230"/>
              <a:gd name="connsiteX5" fmla="*/ 10173 w 10263924"/>
              <a:gd name="connsiteY5" fmla="*/ 4550710 h 6867230"/>
              <a:gd name="connsiteX6" fmla="*/ 2350938 w 10263924"/>
              <a:gd name="connsiteY6" fmla="*/ 6266595 h 6867230"/>
              <a:gd name="connsiteX7" fmla="*/ 2617690 w 10263924"/>
              <a:gd name="connsiteY7" fmla="*/ 6265671 h 6867230"/>
              <a:gd name="connsiteX8" fmla="*/ 5029528 w 10263924"/>
              <a:gd name="connsiteY8" fmla="*/ 6623801 h 6867230"/>
              <a:gd name="connsiteX9" fmla="*/ 6560809 w 10263924"/>
              <a:gd name="connsiteY9" fmla="*/ 6868400 h 6867230"/>
              <a:gd name="connsiteX10" fmla="*/ 10258405 w 10263924"/>
              <a:gd name="connsiteY10" fmla="*/ 4139968 h 6867230"/>
              <a:gd name="connsiteX11" fmla="*/ 7697040 w 10263924"/>
              <a:gd name="connsiteY11" fmla="*/ 1878582 h 6867230"/>
              <a:gd name="connsiteX12" fmla="*/ 6123300 w 10263924"/>
              <a:gd name="connsiteY12" fmla="*/ 789424 h 6867230"/>
              <a:gd name="connsiteX0-1" fmla="*/ 6116596 w 10251701"/>
              <a:gd name="connsiteY0-2" fmla="*/ 782720 h 6861696"/>
              <a:gd name="connsiteX1-3" fmla="*/ 3954895 w 10251701"/>
              <a:gd name="connsiteY1-4" fmla="*/ 2773 h 6861696"/>
              <a:gd name="connsiteX2-5" fmla="*/ 1636282 w 10251701"/>
              <a:gd name="connsiteY2-6" fmla="*/ 1712196 h 6861696"/>
              <a:gd name="connsiteX3-7" fmla="*/ 1633513 w 10251701"/>
              <a:gd name="connsiteY3-8" fmla="*/ 1760193 h 6861696"/>
              <a:gd name="connsiteX4-9" fmla="*/ 774186 w 10251701"/>
              <a:gd name="connsiteY4-10" fmla="*/ 3124409 h 6861696"/>
              <a:gd name="connsiteX5-11" fmla="*/ 3469 w 10251701"/>
              <a:gd name="connsiteY5-12" fmla="*/ 4544006 h 6861696"/>
              <a:gd name="connsiteX6-13" fmla="*/ 2344234 w 10251701"/>
              <a:gd name="connsiteY6-14" fmla="*/ 6259891 h 6861696"/>
              <a:gd name="connsiteX7-15" fmla="*/ 2610986 w 10251701"/>
              <a:gd name="connsiteY7-16" fmla="*/ 6258967 h 6861696"/>
              <a:gd name="connsiteX8-17" fmla="*/ 5022824 w 10251701"/>
              <a:gd name="connsiteY8-18" fmla="*/ 6617097 h 6861696"/>
              <a:gd name="connsiteX9-19" fmla="*/ 6554105 w 10251701"/>
              <a:gd name="connsiteY9-20" fmla="*/ 6861696 h 6861696"/>
              <a:gd name="connsiteX10-21" fmla="*/ 10251701 w 10251701"/>
              <a:gd name="connsiteY10-22" fmla="*/ 4133264 h 6861696"/>
              <a:gd name="connsiteX11-23" fmla="*/ 7843985 w 10251701"/>
              <a:gd name="connsiteY11-24" fmla="*/ 1795054 h 6861696"/>
              <a:gd name="connsiteX12-25" fmla="*/ 6116596 w 10251701"/>
              <a:gd name="connsiteY12-26" fmla="*/ 782720 h 6861696"/>
              <a:gd name="connsiteX0-27" fmla="*/ 6116596 w 10251701"/>
              <a:gd name="connsiteY0-28" fmla="*/ 782720 h 7051466"/>
              <a:gd name="connsiteX1-29" fmla="*/ 3954895 w 10251701"/>
              <a:gd name="connsiteY1-30" fmla="*/ 2773 h 7051466"/>
              <a:gd name="connsiteX2-31" fmla="*/ 1636282 w 10251701"/>
              <a:gd name="connsiteY2-32" fmla="*/ 1712196 h 7051466"/>
              <a:gd name="connsiteX3-33" fmla="*/ 1633513 w 10251701"/>
              <a:gd name="connsiteY3-34" fmla="*/ 1760193 h 7051466"/>
              <a:gd name="connsiteX4-35" fmla="*/ 774186 w 10251701"/>
              <a:gd name="connsiteY4-36" fmla="*/ 3124409 h 7051466"/>
              <a:gd name="connsiteX5-37" fmla="*/ 3469 w 10251701"/>
              <a:gd name="connsiteY5-38" fmla="*/ 4544006 h 7051466"/>
              <a:gd name="connsiteX6-39" fmla="*/ 2344234 w 10251701"/>
              <a:gd name="connsiteY6-40" fmla="*/ 6259891 h 7051466"/>
              <a:gd name="connsiteX7-41" fmla="*/ 2610986 w 10251701"/>
              <a:gd name="connsiteY7-42" fmla="*/ 6258967 h 7051466"/>
              <a:gd name="connsiteX8-43" fmla="*/ 4741136 w 10251701"/>
              <a:gd name="connsiteY8-44" fmla="*/ 6719530 h 7051466"/>
              <a:gd name="connsiteX9-45" fmla="*/ 6554105 w 10251701"/>
              <a:gd name="connsiteY9-46" fmla="*/ 6861696 h 7051466"/>
              <a:gd name="connsiteX10-47" fmla="*/ 10251701 w 10251701"/>
              <a:gd name="connsiteY10-48" fmla="*/ 4133264 h 7051466"/>
              <a:gd name="connsiteX11-49" fmla="*/ 7843985 w 10251701"/>
              <a:gd name="connsiteY11-50" fmla="*/ 1795054 h 7051466"/>
              <a:gd name="connsiteX12-51" fmla="*/ 6116596 w 10251701"/>
              <a:gd name="connsiteY12-52" fmla="*/ 782720 h 7051466"/>
              <a:gd name="connsiteX0-53" fmla="*/ 6116596 w 10251701"/>
              <a:gd name="connsiteY0-54" fmla="*/ 782720 h 6875878"/>
              <a:gd name="connsiteX1-55" fmla="*/ 3954895 w 10251701"/>
              <a:gd name="connsiteY1-56" fmla="*/ 2773 h 6875878"/>
              <a:gd name="connsiteX2-57" fmla="*/ 1636282 w 10251701"/>
              <a:gd name="connsiteY2-58" fmla="*/ 1712196 h 6875878"/>
              <a:gd name="connsiteX3-59" fmla="*/ 1633513 w 10251701"/>
              <a:gd name="connsiteY3-60" fmla="*/ 1760193 h 6875878"/>
              <a:gd name="connsiteX4-61" fmla="*/ 774186 w 10251701"/>
              <a:gd name="connsiteY4-62" fmla="*/ 3124409 h 6875878"/>
              <a:gd name="connsiteX5-63" fmla="*/ 3469 w 10251701"/>
              <a:gd name="connsiteY5-64" fmla="*/ 4544006 h 6875878"/>
              <a:gd name="connsiteX6-65" fmla="*/ 2344234 w 10251701"/>
              <a:gd name="connsiteY6-66" fmla="*/ 6259891 h 6875878"/>
              <a:gd name="connsiteX7-67" fmla="*/ 2610986 w 10251701"/>
              <a:gd name="connsiteY7-68" fmla="*/ 6258967 h 6875878"/>
              <a:gd name="connsiteX8-69" fmla="*/ 4741136 w 10251701"/>
              <a:gd name="connsiteY8-70" fmla="*/ 6719530 h 6875878"/>
              <a:gd name="connsiteX9-71" fmla="*/ 6554105 w 10251701"/>
              <a:gd name="connsiteY9-72" fmla="*/ 6861696 h 6875878"/>
              <a:gd name="connsiteX10-73" fmla="*/ 10251701 w 10251701"/>
              <a:gd name="connsiteY10-74" fmla="*/ 4133264 h 6875878"/>
              <a:gd name="connsiteX11-75" fmla="*/ 7843985 w 10251701"/>
              <a:gd name="connsiteY11-76" fmla="*/ 1795054 h 6875878"/>
              <a:gd name="connsiteX12-77" fmla="*/ 6116596 w 10251701"/>
              <a:gd name="connsiteY12-78" fmla="*/ 782720 h 6875878"/>
              <a:gd name="connsiteX0-79" fmla="*/ 6116596 w 10251701"/>
              <a:gd name="connsiteY0-80" fmla="*/ 782720 h 7095102"/>
              <a:gd name="connsiteX1-81" fmla="*/ 3954895 w 10251701"/>
              <a:gd name="connsiteY1-82" fmla="*/ 2773 h 7095102"/>
              <a:gd name="connsiteX2-83" fmla="*/ 1636282 w 10251701"/>
              <a:gd name="connsiteY2-84" fmla="*/ 1712196 h 7095102"/>
              <a:gd name="connsiteX3-85" fmla="*/ 1633513 w 10251701"/>
              <a:gd name="connsiteY3-86" fmla="*/ 1760193 h 7095102"/>
              <a:gd name="connsiteX4-87" fmla="*/ 774186 w 10251701"/>
              <a:gd name="connsiteY4-88" fmla="*/ 3124409 h 7095102"/>
              <a:gd name="connsiteX5-89" fmla="*/ 3469 w 10251701"/>
              <a:gd name="connsiteY5-90" fmla="*/ 4544006 h 7095102"/>
              <a:gd name="connsiteX6-91" fmla="*/ 2344234 w 10251701"/>
              <a:gd name="connsiteY6-92" fmla="*/ 6259891 h 7095102"/>
              <a:gd name="connsiteX7-93" fmla="*/ 2610986 w 10251701"/>
              <a:gd name="connsiteY7-94" fmla="*/ 6258967 h 7095102"/>
              <a:gd name="connsiteX8-95" fmla="*/ 4741136 w 10251701"/>
              <a:gd name="connsiteY8-96" fmla="*/ 6719530 h 7095102"/>
              <a:gd name="connsiteX9-97" fmla="*/ 6733362 w 10251701"/>
              <a:gd name="connsiteY9-98" fmla="*/ 7092169 h 7095102"/>
              <a:gd name="connsiteX10-99" fmla="*/ 10251701 w 10251701"/>
              <a:gd name="connsiteY10-100" fmla="*/ 4133264 h 7095102"/>
              <a:gd name="connsiteX11-101" fmla="*/ 7843985 w 10251701"/>
              <a:gd name="connsiteY11-102" fmla="*/ 1795054 h 7095102"/>
              <a:gd name="connsiteX12-103" fmla="*/ 6116596 w 10251701"/>
              <a:gd name="connsiteY12-104" fmla="*/ 782720 h 7095102"/>
              <a:gd name="connsiteX0-105" fmla="*/ 5758955 w 9894060"/>
              <a:gd name="connsiteY0-106" fmla="*/ 782720 h 7095102"/>
              <a:gd name="connsiteX1-107" fmla="*/ 3597254 w 9894060"/>
              <a:gd name="connsiteY1-108" fmla="*/ 2773 h 7095102"/>
              <a:gd name="connsiteX2-109" fmla="*/ 1278641 w 9894060"/>
              <a:gd name="connsiteY2-110" fmla="*/ 1712196 h 7095102"/>
              <a:gd name="connsiteX3-111" fmla="*/ 1275872 w 9894060"/>
              <a:gd name="connsiteY3-112" fmla="*/ 1760193 h 7095102"/>
              <a:gd name="connsiteX4-113" fmla="*/ 416545 w 9894060"/>
              <a:gd name="connsiteY4-114" fmla="*/ 3124409 h 7095102"/>
              <a:gd name="connsiteX5-115" fmla="*/ 4342 w 9894060"/>
              <a:gd name="connsiteY5-116" fmla="*/ 4544006 h 7095102"/>
              <a:gd name="connsiteX6-117" fmla="*/ 1986593 w 9894060"/>
              <a:gd name="connsiteY6-118" fmla="*/ 6259891 h 7095102"/>
              <a:gd name="connsiteX7-119" fmla="*/ 2253345 w 9894060"/>
              <a:gd name="connsiteY7-120" fmla="*/ 6258967 h 7095102"/>
              <a:gd name="connsiteX8-121" fmla="*/ 4383495 w 9894060"/>
              <a:gd name="connsiteY8-122" fmla="*/ 6719530 h 7095102"/>
              <a:gd name="connsiteX9-123" fmla="*/ 6375721 w 9894060"/>
              <a:gd name="connsiteY9-124" fmla="*/ 7092169 h 7095102"/>
              <a:gd name="connsiteX10-125" fmla="*/ 9894060 w 9894060"/>
              <a:gd name="connsiteY10-126" fmla="*/ 4133264 h 7095102"/>
              <a:gd name="connsiteX11-127" fmla="*/ 7486344 w 9894060"/>
              <a:gd name="connsiteY11-128" fmla="*/ 1795054 h 7095102"/>
              <a:gd name="connsiteX12-129" fmla="*/ 5758955 w 9894060"/>
              <a:gd name="connsiteY12-130" fmla="*/ 782720 h 7095102"/>
              <a:gd name="connsiteX0-131" fmla="*/ 5850473 w 9985578"/>
              <a:gd name="connsiteY0-132" fmla="*/ 782720 h 7095102"/>
              <a:gd name="connsiteX1-133" fmla="*/ 3688772 w 9985578"/>
              <a:gd name="connsiteY1-134" fmla="*/ 2773 h 7095102"/>
              <a:gd name="connsiteX2-135" fmla="*/ 1370159 w 9985578"/>
              <a:gd name="connsiteY2-136" fmla="*/ 1712196 h 7095102"/>
              <a:gd name="connsiteX3-137" fmla="*/ 1367390 w 9985578"/>
              <a:gd name="connsiteY3-138" fmla="*/ 1760193 h 7095102"/>
              <a:gd name="connsiteX4-139" fmla="*/ 508063 w 9985578"/>
              <a:gd name="connsiteY4-140" fmla="*/ 3124409 h 7095102"/>
              <a:gd name="connsiteX5-141" fmla="*/ 95860 w 9985578"/>
              <a:gd name="connsiteY5-142" fmla="*/ 4544006 h 7095102"/>
              <a:gd name="connsiteX6-143" fmla="*/ 2344863 w 9985578"/>
              <a:gd name="connsiteY6-144" fmla="*/ 6258967 h 7095102"/>
              <a:gd name="connsiteX7-145" fmla="*/ 4475013 w 9985578"/>
              <a:gd name="connsiteY7-146" fmla="*/ 6719530 h 7095102"/>
              <a:gd name="connsiteX8-147" fmla="*/ 6467239 w 9985578"/>
              <a:gd name="connsiteY8-148" fmla="*/ 7092169 h 7095102"/>
              <a:gd name="connsiteX9-149" fmla="*/ 9985578 w 9985578"/>
              <a:gd name="connsiteY9-150" fmla="*/ 4133264 h 7095102"/>
              <a:gd name="connsiteX10-151" fmla="*/ 7577862 w 9985578"/>
              <a:gd name="connsiteY10-152" fmla="*/ 1795054 h 7095102"/>
              <a:gd name="connsiteX11-153" fmla="*/ 5850473 w 9985578"/>
              <a:gd name="connsiteY11-154" fmla="*/ 782720 h 7095102"/>
              <a:gd name="connsiteX0-155" fmla="*/ 5765738 w 9900843"/>
              <a:gd name="connsiteY0-156" fmla="*/ 782720 h 7095102"/>
              <a:gd name="connsiteX1-157" fmla="*/ 3604037 w 9900843"/>
              <a:gd name="connsiteY1-158" fmla="*/ 2773 h 7095102"/>
              <a:gd name="connsiteX2-159" fmla="*/ 1285424 w 9900843"/>
              <a:gd name="connsiteY2-160" fmla="*/ 1712196 h 7095102"/>
              <a:gd name="connsiteX3-161" fmla="*/ 1282655 w 9900843"/>
              <a:gd name="connsiteY3-162" fmla="*/ 1760193 h 7095102"/>
              <a:gd name="connsiteX4-163" fmla="*/ 423328 w 9900843"/>
              <a:gd name="connsiteY4-164" fmla="*/ 3124409 h 7095102"/>
              <a:gd name="connsiteX5-165" fmla="*/ 11125 w 9900843"/>
              <a:gd name="connsiteY5-166" fmla="*/ 4544006 h 7095102"/>
              <a:gd name="connsiteX6-167" fmla="*/ 839781 w 9900843"/>
              <a:gd name="connsiteY6-168" fmla="*/ 5755840 h 7095102"/>
              <a:gd name="connsiteX7-169" fmla="*/ 2260128 w 9900843"/>
              <a:gd name="connsiteY7-170" fmla="*/ 6258967 h 7095102"/>
              <a:gd name="connsiteX8-171" fmla="*/ 4390278 w 9900843"/>
              <a:gd name="connsiteY8-172" fmla="*/ 6719530 h 7095102"/>
              <a:gd name="connsiteX9-173" fmla="*/ 6382504 w 9900843"/>
              <a:gd name="connsiteY9-174" fmla="*/ 7092169 h 7095102"/>
              <a:gd name="connsiteX10-175" fmla="*/ 9900843 w 9900843"/>
              <a:gd name="connsiteY10-176" fmla="*/ 4133264 h 7095102"/>
              <a:gd name="connsiteX11-177" fmla="*/ 7493127 w 9900843"/>
              <a:gd name="connsiteY11-178" fmla="*/ 1795054 h 7095102"/>
              <a:gd name="connsiteX12-179" fmla="*/ 5765738 w 9900843"/>
              <a:gd name="connsiteY12-180" fmla="*/ 782720 h 709510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</a:cxnLst>
            <a:rect l="l" t="t" r="r" b="b"/>
            <a:pathLst>
              <a:path w="9900843" h="7095102">
                <a:moveTo>
                  <a:pt x="5765738" y="782720"/>
                </a:moveTo>
                <a:cubicBezTo>
                  <a:pt x="5297769" y="284292"/>
                  <a:pt x="4500284" y="-33225"/>
                  <a:pt x="3604037" y="2773"/>
                </a:cubicBezTo>
                <a:cubicBezTo>
                  <a:pt x="2362582" y="52616"/>
                  <a:pt x="1354650" y="795643"/>
                  <a:pt x="1285424" y="1712196"/>
                </a:cubicBezTo>
                <a:cubicBezTo>
                  <a:pt x="1284501" y="1728811"/>
                  <a:pt x="1283578" y="1744502"/>
                  <a:pt x="1282655" y="1760193"/>
                </a:cubicBezTo>
                <a:cubicBezTo>
                  <a:pt x="1261426" y="2281697"/>
                  <a:pt x="635250" y="2660440"/>
                  <a:pt x="423328" y="3124409"/>
                </a:cubicBezTo>
                <a:cubicBezTo>
                  <a:pt x="211406" y="3588378"/>
                  <a:pt x="-58284" y="4105434"/>
                  <a:pt x="11125" y="4544006"/>
                </a:cubicBezTo>
                <a:cubicBezTo>
                  <a:pt x="80534" y="4982578"/>
                  <a:pt x="464947" y="5470013"/>
                  <a:pt x="839781" y="5755840"/>
                </a:cubicBezTo>
                <a:cubicBezTo>
                  <a:pt x="1214615" y="6041667"/>
                  <a:pt x="1668379" y="6098352"/>
                  <a:pt x="2260128" y="6258967"/>
                </a:cubicBezTo>
                <a:cubicBezTo>
                  <a:pt x="2851878" y="6419582"/>
                  <a:pt x="3703215" y="6580663"/>
                  <a:pt x="4390278" y="6719530"/>
                </a:cubicBezTo>
                <a:cubicBezTo>
                  <a:pt x="5077341" y="6858397"/>
                  <a:pt x="5368522" y="7126033"/>
                  <a:pt x="6382504" y="7092169"/>
                </a:cubicBezTo>
                <a:cubicBezTo>
                  <a:pt x="7787484" y="7045247"/>
                  <a:pt x="9900843" y="5640547"/>
                  <a:pt x="9900843" y="4133264"/>
                </a:cubicBezTo>
                <a:cubicBezTo>
                  <a:pt x="9900843" y="3191789"/>
                  <a:pt x="8593361" y="2285175"/>
                  <a:pt x="7493127" y="1795054"/>
                </a:cubicBezTo>
                <a:cubicBezTo>
                  <a:pt x="6870092" y="1518150"/>
                  <a:pt x="6180171" y="1223922"/>
                  <a:pt x="5765738" y="78272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2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1" name="图形 22"/>
          <p:cNvSpPr/>
          <p:nvPr/>
        </p:nvSpPr>
        <p:spPr>
          <a:xfrm>
            <a:off x="4014747" y="1318338"/>
            <a:ext cx="775157" cy="621462"/>
          </a:xfrm>
          <a:custGeom>
            <a:avLst/>
            <a:gdLst>
              <a:gd name="connsiteX0" fmla="*/ 794196 w 797394"/>
              <a:gd name="connsiteY0" fmla="*/ 321259 h 639290"/>
              <a:gd name="connsiteX1" fmla="*/ 398936 w 797394"/>
              <a:gd name="connsiteY1" fmla="*/ 638842 h 639290"/>
              <a:gd name="connsiteX2" fmla="*/ 3676 w 797394"/>
              <a:gd name="connsiteY2" fmla="*/ 321259 h 639290"/>
              <a:gd name="connsiteX3" fmla="*/ 398936 w 797394"/>
              <a:gd name="connsiteY3" fmla="*/ 3676 h 639290"/>
              <a:gd name="connsiteX4" fmla="*/ 794196 w 797394"/>
              <a:gd name="connsiteY4" fmla="*/ 321259 h 6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7394" h="639290">
                <a:moveTo>
                  <a:pt x="794196" y="321259"/>
                </a:moveTo>
                <a:cubicBezTo>
                  <a:pt x="794196" y="496655"/>
                  <a:pt x="617232" y="638842"/>
                  <a:pt x="398936" y="638842"/>
                </a:cubicBezTo>
                <a:cubicBezTo>
                  <a:pt x="180640" y="638842"/>
                  <a:pt x="3676" y="496655"/>
                  <a:pt x="3676" y="321259"/>
                </a:cubicBezTo>
                <a:cubicBezTo>
                  <a:pt x="3676" y="145863"/>
                  <a:pt x="180640" y="3676"/>
                  <a:pt x="398936" y="3676"/>
                </a:cubicBezTo>
                <a:cubicBezTo>
                  <a:pt x="617232" y="3676"/>
                  <a:pt x="794196" y="145863"/>
                  <a:pt x="794196" y="32125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2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2" name="任意多边形: 形状 71"/>
          <p:cNvSpPr/>
          <p:nvPr/>
        </p:nvSpPr>
        <p:spPr>
          <a:xfrm>
            <a:off x="8793292" y="2155510"/>
            <a:ext cx="454050" cy="407308"/>
          </a:xfrm>
          <a:custGeom>
            <a:avLst/>
            <a:gdLst>
              <a:gd name="connsiteX0" fmla="*/ 465287 w 467074"/>
              <a:gd name="connsiteY0" fmla="*/ 211143 h 418993"/>
              <a:gd name="connsiteX1" fmla="*/ 234497 w 467074"/>
              <a:gd name="connsiteY1" fmla="*/ 418579 h 418993"/>
              <a:gd name="connsiteX2" fmla="*/ 3707 w 467074"/>
              <a:gd name="connsiteY2" fmla="*/ 211143 h 418993"/>
              <a:gd name="connsiteX3" fmla="*/ 234497 w 467074"/>
              <a:gd name="connsiteY3" fmla="*/ 3707 h 418993"/>
              <a:gd name="connsiteX4" fmla="*/ 465287 w 467074"/>
              <a:gd name="connsiteY4" fmla="*/ 211143 h 4189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7074" h="418993">
                <a:moveTo>
                  <a:pt x="465287" y="211143"/>
                </a:moveTo>
                <a:cubicBezTo>
                  <a:pt x="465287" y="325707"/>
                  <a:pt x="361959" y="418579"/>
                  <a:pt x="234497" y="418579"/>
                </a:cubicBezTo>
                <a:cubicBezTo>
                  <a:pt x="107035" y="418579"/>
                  <a:pt x="3707" y="325707"/>
                  <a:pt x="3707" y="211143"/>
                </a:cubicBezTo>
                <a:cubicBezTo>
                  <a:pt x="3707" y="96579"/>
                  <a:pt x="107035" y="3707"/>
                  <a:pt x="234497" y="3707"/>
                </a:cubicBezTo>
                <a:cubicBezTo>
                  <a:pt x="361959" y="3707"/>
                  <a:pt x="465287" y="96579"/>
                  <a:pt x="465287" y="211143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39000"/>
                </a:schemeClr>
              </a:gs>
              <a:gs pos="100000">
                <a:schemeClr val="accent2"/>
              </a:gs>
            </a:gsLst>
            <a:lin ang="5400000" scaled="1"/>
          </a:gradFill>
          <a:ln w="92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4" name="组合 73"/>
          <p:cNvGrpSpPr/>
          <p:nvPr userDrawn="1"/>
        </p:nvGrpSpPr>
        <p:grpSpPr>
          <a:xfrm>
            <a:off x="1770154" y="946378"/>
            <a:ext cx="1307640" cy="1189959"/>
            <a:chOff x="3976746" y="2255509"/>
            <a:chExt cx="1345152" cy="1224095"/>
          </a:xfrm>
        </p:grpSpPr>
        <p:sp>
          <p:nvSpPr>
            <p:cNvPr id="136" name="任意多边形: 形状 135"/>
            <p:cNvSpPr/>
            <p:nvPr/>
          </p:nvSpPr>
          <p:spPr>
            <a:xfrm>
              <a:off x="4630149" y="2848007"/>
              <a:ext cx="691749" cy="631597"/>
            </a:xfrm>
            <a:custGeom>
              <a:avLst/>
              <a:gdLst>
                <a:gd name="connsiteX0" fmla="*/ 546256 w 691749"/>
                <a:gd name="connsiteY0" fmla="*/ 137222 h 631596"/>
                <a:gd name="connsiteX1" fmla="*/ 545504 w 691749"/>
                <a:gd name="connsiteY1" fmla="*/ 137974 h 631596"/>
                <a:gd name="connsiteX2" fmla="*/ 545504 w 691749"/>
                <a:gd name="connsiteY2" fmla="*/ 137974 h 631596"/>
                <a:gd name="connsiteX3" fmla="*/ 322190 w 691749"/>
                <a:gd name="connsiteY3" fmla="*/ 340987 h 631596"/>
                <a:gd name="connsiteX4" fmla="*/ 321438 w 691749"/>
                <a:gd name="connsiteY4" fmla="*/ 341739 h 631596"/>
                <a:gd name="connsiteX5" fmla="*/ 320686 w 691749"/>
                <a:gd name="connsiteY5" fmla="*/ 342491 h 631596"/>
                <a:gd name="connsiteX6" fmla="*/ 97371 w 691749"/>
                <a:gd name="connsiteY6" fmla="*/ 545504 h 631596"/>
                <a:gd name="connsiteX7" fmla="*/ 96619 w 691749"/>
                <a:gd name="connsiteY7" fmla="*/ 546256 h 631596"/>
                <a:gd name="connsiteX8" fmla="*/ 95867 w 691749"/>
                <a:gd name="connsiteY8" fmla="*/ 547008 h 631596"/>
                <a:gd name="connsiteX9" fmla="*/ 5639 w 691749"/>
                <a:gd name="connsiteY9" fmla="*/ 628965 h 631596"/>
                <a:gd name="connsiteX10" fmla="*/ 19925 w 691749"/>
                <a:gd name="connsiteY10" fmla="*/ 628965 h 631596"/>
                <a:gd name="connsiteX11" fmla="*/ 103386 w 691749"/>
                <a:gd name="connsiteY11" fmla="*/ 553023 h 631596"/>
                <a:gd name="connsiteX12" fmla="*/ 104138 w 691749"/>
                <a:gd name="connsiteY12" fmla="*/ 552271 h 631596"/>
                <a:gd name="connsiteX13" fmla="*/ 104890 w 691749"/>
                <a:gd name="connsiteY13" fmla="*/ 551519 h 631596"/>
                <a:gd name="connsiteX14" fmla="*/ 328205 w 691749"/>
                <a:gd name="connsiteY14" fmla="*/ 348506 h 631596"/>
                <a:gd name="connsiteX15" fmla="*/ 328957 w 691749"/>
                <a:gd name="connsiteY15" fmla="*/ 347754 h 631596"/>
                <a:gd name="connsiteX16" fmla="*/ 329709 w 691749"/>
                <a:gd name="connsiteY16" fmla="*/ 347002 h 631596"/>
                <a:gd name="connsiteX17" fmla="*/ 553775 w 691749"/>
                <a:gd name="connsiteY17" fmla="*/ 143237 h 631596"/>
                <a:gd name="connsiteX18" fmla="*/ 554527 w 691749"/>
                <a:gd name="connsiteY18" fmla="*/ 142485 h 631596"/>
                <a:gd name="connsiteX19" fmla="*/ 554527 w 691749"/>
                <a:gd name="connsiteY19" fmla="*/ 142485 h 631596"/>
                <a:gd name="connsiteX20" fmla="*/ 690621 w 691749"/>
                <a:gd name="connsiteY20" fmla="*/ 19173 h 631596"/>
                <a:gd name="connsiteX21" fmla="*/ 690621 w 691749"/>
                <a:gd name="connsiteY21" fmla="*/ 5639 h 631596"/>
                <a:gd name="connsiteX22" fmla="*/ 546256 w 691749"/>
                <a:gd name="connsiteY22" fmla="*/ 137222 h 631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91749" h="631596">
                  <a:moveTo>
                    <a:pt x="546256" y="137222"/>
                  </a:moveTo>
                  <a:lnTo>
                    <a:pt x="545504" y="137974"/>
                  </a:lnTo>
                  <a:lnTo>
                    <a:pt x="545504" y="137974"/>
                  </a:lnTo>
                  <a:lnTo>
                    <a:pt x="322190" y="340987"/>
                  </a:lnTo>
                  <a:lnTo>
                    <a:pt x="321438" y="341739"/>
                  </a:lnTo>
                  <a:lnTo>
                    <a:pt x="320686" y="342491"/>
                  </a:lnTo>
                  <a:lnTo>
                    <a:pt x="97371" y="545504"/>
                  </a:lnTo>
                  <a:lnTo>
                    <a:pt x="96619" y="546256"/>
                  </a:lnTo>
                  <a:lnTo>
                    <a:pt x="95867" y="547008"/>
                  </a:lnTo>
                  <a:lnTo>
                    <a:pt x="5639" y="628965"/>
                  </a:lnTo>
                  <a:cubicBezTo>
                    <a:pt x="10150" y="628965"/>
                    <a:pt x="15414" y="628965"/>
                    <a:pt x="19925" y="628965"/>
                  </a:cubicBezTo>
                  <a:lnTo>
                    <a:pt x="103386" y="553023"/>
                  </a:lnTo>
                  <a:lnTo>
                    <a:pt x="104138" y="552271"/>
                  </a:lnTo>
                  <a:lnTo>
                    <a:pt x="104890" y="551519"/>
                  </a:lnTo>
                  <a:lnTo>
                    <a:pt x="328205" y="348506"/>
                  </a:lnTo>
                  <a:lnTo>
                    <a:pt x="328957" y="347754"/>
                  </a:lnTo>
                  <a:lnTo>
                    <a:pt x="329709" y="347002"/>
                  </a:lnTo>
                  <a:lnTo>
                    <a:pt x="553775" y="143237"/>
                  </a:lnTo>
                  <a:lnTo>
                    <a:pt x="554527" y="142485"/>
                  </a:lnTo>
                  <a:lnTo>
                    <a:pt x="554527" y="142485"/>
                  </a:lnTo>
                  <a:lnTo>
                    <a:pt x="690621" y="19173"/>
                  </a:lnTo>
                  <a:cubicBezTo>
                    <a:pt x="690621" y="14662"/>
                    <a:pt x="690621" y="10150"/>
                    <a:pt x="690621" y="5639"/>
                  </a:cubicBezTo>
                  <a:lnTo>
                    <a:pt x="546256" y="137222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7" name="任意多边形: 形状 136"/>
            <p:cNvSpPr/>
            <p:nvPr/>
          </p:nvSpPr>
          <p:spPr>
            <a:xfrm>
              <a:off x="4057952" y="2329195"/>
              <a:ext cx="278203" cy="248127"/>
            </a:xfrm>
            <a:custGeom>
              <a:avLst/>
              <a:gdLst>
                <a:gd name="connsiteX0" fmla="*/ 113913 w 278203"/>
                <a:gd name="connsiteY0" fmla="*/ 150756 h 248127"/>
                <a:gd name="connsiteX1" fmla="*/ 113913 w 278203"/>
                <a:gd name="connsiteY1" fmla="*/ 150756 h 248127"/>
                <a:gd name="connsiteX2" fmla="*/ 273316 w 278203"/>
                <a:gd name="connsiteY2" fmla="*/ 5639 h 248127"/>
                <a:gd name="connsiteX3" fmla="*/ 236473 w 278203"/>
                <a:gd name="connsiteY3" fmla="*/ 25189 h 248127"/>
                <a:gd name="connsiteX4" fmla="*/ 105642 w 278203"/>
                <a:gd name="connsiteY4" fmla="*/ 143989 h 248127"/>
                <a:gd name="connsiteX5" fmla="*/ 104890 w 278203"/>
                <a:gd name="connsiteY5" fmla="*/ 144741 h 248127"/>
                <a:gd name="connsiteX6" fmla="*/ 104890 w 278203"/>
                <a:gd name="connsiteY6" fmla="*/ 144741 h 248127"/>
                <a:gd name="connsiteX7" fmla="*/ 27444 w 278203"/>
                <a:gd name="connsiteY7" fmla="*/ 214668 h 248127"/>
                <a:gd name="connsiteX8" fmla="*/ 5639 w 278203"/>
                <a:gd name="connsiteY8" fmla="*/ 248503 h 248127"/>
                <a:gd name="connsiteX9" fmla="*/ 113161 w 278203"/>
                <a:gd name="connsiteY9" fmla="*/ 150756 h 248127"/>
                <a:gd name="connsiteX10" fmla="*/ 113913 w 278203"/>
                <a:gd name="connsiteY10" fmla="*/ 150756 h 248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8203" h="248127">
                  <a:moveTo>
                    <a:pt x="113913" y="150756"/>
                  </a:moveTo>
                  <a:lnTo>
                    <a:pt x="113913" y="150756"/>
                  </a:lnTo>
                  <a:lnTo>
                    <a:pt x="273316" y="5639"/>
                  </a:lnTo>
                  <a:cubicBezTo>
                    <a:pt x="260534" y="11654"/>
                    <a:pt x="248503" y="18422"/>
                    <a:pt x="236473" y="25189"/>
                  </a:cubicBezTo>
                  <a:lnTo>
                    <a:pt x="105642" y="143989"/>
                  </a:lnTo>
                  <a:lnTo>
                    <a:pt x="104890" y="144741"/>
                  </a:lnTo>
                  <a:lnTo>
                    <a:pt x="104890" y="144741"/>
                  </a:lnTo>
                  <a:lnTo>
                    <a:pt x="27444" y="214668"/>
                  </a:lnTo>
                  <a:cubicBezTo>
                    <a:pt x="19925" y="225946"/>
                    <a:pt x="12406" y="236473"/>
                    <a:pt x="5639" y="248503"/>
                  </a:cubicBezTo>
                  <a:lnTo>
                    <a:pt x="113161" y="150756"/>
                  </a:lnTo>
                  <a:lnTo>
                    <a:pt x="113913" y="150756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8" name="任意多边形: 形状 137"/>
            <p:cNvSpPr/>
            <p:nvPr/>
          </p:nvSpPr>
          <p:spPr>
            <a:xfrm>
              <a:off x="4707594" y="2920189"/>
              <a:ext cx="609040" cy="556407"/>
            </a:xfrm>
            <a:custGeom>
              <a:avLst/>
              <a:gdLst>
                <a:gd name="connsiteX0" fmla="*/ 505654 w 609039"/>
                <a:gd name="connsiteY0" fmla="*/ 100379 h 556406"/>
                <a:gd name="connsiteX1" fmla="*/ 282339 w 609039"/>
                <a:gd name="connsiteY1" fmla="*/ 303392 h 556406"/>
                <a:gd name="connsiteX2" fmla="*/ 281587 w 609039"/>
                <a:gd name="connsiteY2" fmla="*/ 304144 h 556406"/>
                <a:gd name="connsiteX3" fmla="*/ 280835 w 609039"/>
                <a:gd name="connsiteY3" fmla="*/ 304896 h 556406"/>
                <a:gd name="connsiteX4" fmla="*/ 57521 w 609039"/>
                <a:gd name="connsiteY4" fmla="*/ 507909 h 556406"/>
                <a:gd name="connsiteX5" fmla="*/ 56768 w 609039"/>
                <a:gd name="connsiteY5" fmla="*/ 508661 h 556406"/>
                <a:gd name="connsiteX6" fmla="*/ 56017 w 609039"/>
                <a:gd name="connsiteY6" fmla="*/ 509413 h 556406"/>
                <a:gd name="connsiteX7" fmla="*/ 5639 w 609039"/>
                <a:gd name="connsiteY7" fmla="*/ 555279 h 556406"/>
                <a:gd name="connsiteX8" fmla="*/ 22181 w 609039"/>
                <a:gd name="connsiteY8" fmla="*/ 553775 h 556406"/>
                <a:gd name="connsiteX9" fmla="*/ 62784 w 609039"/>
                <a:gd name="connsiteY9" fmla="*/ 516180 h 556406"/>
                <a:gd name="connsiteX10" fmla="*/ 63536 w 609039"/>
                <a:gd name="connsiteY10" fmla="*/ 515428 h 556406"/>
                <a:gd name="connsiteX11" fmla="*/ 64287 w 609039"/>
                <a:gd name="connsiteY11" fmla="*/ 514676 h 556406"/>
                <a:gd name="connsiteX12" fmla="*/ 287602 w 609039"/>
                <a:gd name="connsiteY12" fmla="*/ 311663 h 556406"/>
                <a:gd name="connsiteX13" fmla="*/ 288354 w 609039"/>
                <a:gd name="connsiteY13" fmla="*/ 310911 h 556406"/>
                <a:gd name="connsiteX14" fmla="*/ 289106 w 609039"/>
                <a:gd name="connsiteY14" fmla="*/ 310159 h 556406"/>
                <a:gd name="connsiteX15" fmla="*/ 513173 w 609039"/>
                <a:gd name="connsiteY15" fmla="*/ 106394 h 556406"/>
                <a:gd name="connsiteX16" fmla="*/ 513924 w 609039"/>
                <a:gd name="connsiteY16" fmla="*/ 105642 h 556406"/>
                <a:gd name="connsiteX17" fmla="*/ 607160 w 609039"/>
                <a:gd name="connsiteY17" fmla="*/ 20677 h 556406"/>
                <a:gd name="connsiteX18" fmla="*/ 608664 w 609039"/>
                <a:gd name="connsiteY18" fmla="*/ 5639 h 556406"/>
                <a:gd name="connsiteX19" fmla="*/ 504902 w 609039"/>
                <a:gd name="connsiteY19" fmla="*/ 99627 h 556406"/>
                <a:gd name="connsiteX20" fmla="*/ 505654 w 609039"/>
                <a:gd name="connsiteY20" fmla="*/ 100379 h 556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09039" h="556406">
                  <a:moveTo>
                    <a:pt x="505654" y="100379"/>
                  </a:moveTo>
                  <a:lnTo>
                    <a:pt x="282339" y="303392"/>
                  </a:lnTo>
                  <a:lnTo>
                    <a:pt x="281587" y="304144"/>
                  </a:lnTo>
                  <a:lnTo>
                    <a:pt x="280835" y="304896"/>
                  </a:lnTo>
                  <a:lnTo>
                    <a:pt x="57521" y="507909"/>
                  </a:lnTo>
                  <a:lnTo>
                    <a:pt x="56768" y="508661"/>
                  </a:lnTo>
                  <a:lnTo>
                    <a:pt x="56017" y="509413"/>
                  </a:lnTo>
                  <a:lnTo>
                    <a:pt x="5639" y="555279"/>
                  </a:lnTo>
                  <a:cubicBezTo>
                    <a:pt x="10903" y="554527"/>
                    <a:pt x="16918" y="554527"/>
                    <a:pt x="22181" y="553775"/>
                  </a:cubicBezTo>
                  <a:lnTo>
                    <a:pt x="62784" y="516180"/>
                  </a:lnTo>
                  <a:lnTo>
                    <a:pt x="63536" y="515428"/>
                  </a:lnTo>
                  <a:lnTo>
                    <a:pt x="64287" y="514676"/>
                  </a:lnTo>
                  <a:lnTo>
                    <a:pt x="287602" y="311663"/>
                  </a:lnTo>
                  <a:lnTo>
                    <a:pt x="288354" y="310911"/>
                  </a:lnTo>
                  <a:lnTo>
                    <a:pt x="289106" y="310159"/>
                  </a:lnTo>
                  <a:lnTo>
                    <a:pt x="513173" y="106394"/>
                  </a:lnTo>
                  <a:lnTo>
                    <a:pt x="513924" y="105642"/>
                  </a:lnTo>
                  <a:lnTo>
                    <a:pt x="607160" y="20677"/>
                  </a:lnTo>
                  <a:cubicBezTo>
                    <a:pt x="607912" y="15414"/>
                    <a:pt x="608664" y="10151"/>
                    <a:pt x="608664" y="5639"/>
                  </a:cubicBezTo>
                  <a:lnTo>
                    <a:pt x="504902" y="99627"/>
                  </a:lnTo>
                  <a:lnTo>
                    <a:pt x="505654" y="100379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9" name="任意多边形: 形状 138"/>
            <p:cNvSpPr/>
            <p:nvPr/>
          </p:nvSpPr>
          <p:spPr>
            <a:xfrm>
              <a:off x="4796319" y="3000643"/>
              <a:ext cx="511293" cy="466179"/>
            </a:xfrm>
            <a:custGeom>
              <a:avLst/>
              <a:gdLst>
                <a:gd name="connsiteX0" fmla="*/ 453773 w 511292"/>
                <a:gd name="connsiteY0" fmla="*/ 53761 h 466178"/>
                <a:gd name="connsiteX1" fmla="*/ 230458 w 511292"/>
                <a:gd name="connsiteY1" fmla="*/ 256774 h 466178"/>
                <a:gd name="connsiteX2" fmla="*/ 229706 w 511292"/>
                <a:gd name="connsiteY2" fmla="*/ 257526 h 466178"/>
                <a:gd name="connsiteX3" fmla="*/ 228954 w 511292"/>
                <a:gd name="connsiteY3" fmla="*/ 258278 h 466178"/>
                <a:gd name="connsiteX4" fmla="*/ 5639 w 511292"/>
                <a:gd name="connsiteY4" fmla="*/ 461291 h 466178"/>
                <a:gd name="connsiteX5" fmla="*/ 25189 w 511292"/>
                <a:gd name="connsiteY5" fmla="*/ 456780 h 466178"/>
                <a:gd name="connsiteX6" fmla="*/ 236473 w 511292"/>
                <a:gd name="connsiteY6" fmla="*/ 265045 h 466178"/>
                <a:gd name="connsiteX7" fmla="*/ 237225 w 511292"/>
                <a:gd name="connsiteY7" fmla="*/ 264293 h 466178"/>
                <a:gd name="connsiteX8" fmla="*/ 237977 w 511292"/>
                <a:gd name="connsiteY8" fmla="*/ 263541 h 466178"/>
                <a:gd name="connsiteX9" fmla="*/ 462043 w 511292"/>
                <a:gd name="connsiteY9" fmla="*/ 59776 h 466178"/>
                <a:gd name="connsiteX10" fmla="*/ 462795 w 511292"/>
                <a:gd name="connsiteY10" fmla="*/ 59024 h 466178"/>
                <a:gd name="connsiteX11" fmla="*/ 501894 w 511292"/>
                <a:gd name="connsiteY11" fmla="*/ 23685 h 466178"/>
                <a:gd name="connsiteX12" fmla="*/ 506406 w 511292"/>
                <a:gd name="connsiteY12" fmla="*/ 5639 h 466178"/>
                <a:gd name="connsiteX13" fmla="*/ 454524 w 511292"/>
                <a:gd name="connsiteY13" fmla="*/ 53009 h 466178"/>
                <a:gd name="connsiteX14" fmla="*/ 453773 w 511292"/>
                <a:gd name="connsiteY14" fmla="*/ 53761 h 466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11292" h="466178">
                  <a:moveTo>
                    <a:pt x="453773" y="53761"/>
                  </a:moveTo>
                  <a:lnTo>
                    <a:pt x="230458" y="256774"/>
                  </a:lnTo>
                  <a:lnTo>
                    <a:pt x="229706" y="257526"/>
                  </a:lnTo>
                  <a:lnTo>
                    <a:pt x="228954" y="258278"/>
                  </a:lnTo>
                  <a:lnTo>
                    <a:pt x="5639" y="461291"/>
                  </a:lnTo>
                  <a:cubicBezTo>
                    <a:pt x="12407" y="459787"/>
                    <a:pt x="19173" y="458284"/>
                    <a:pt x="25189" y="456780"/>
                  </a:cubicBezTo>
                  <a:lnTo>
                    <a:pt x="236473" y="265045"/>
                  </a:lnTo>
                  <a:lnTo>
                    <a:pt x="237225" y="264293"/>
                  </a:lnTo>
                  <a:lnTo>
                    <a:pt x="237977" y="263541"/>
                  </a:lnTo>
                  <a:lnTo>
                    <a:pt x="462043" y="59776"/>
                  </a:lnTo>
                  <a:lnTo>
                    <a:pt x="462795" y="59024"/>
                  </a:lnTo>
                  <a:lnTo>
                    <a:pt x="501894" y="23685"/>
                  </a:lnTo>
                  <a:cubicBezTo>
                    <a:pt x="503398" y="17670"/>
                    <a:pt x="504902" y="11654"/>
                    <a:pt x="506406" y="5639"/>
                  </a:cubicBezTo>
                  <a:lnTo>
                    <a:pt x="454524" y="53009"/>
                  </a:lnTo>
                  <a:lnTo>
                    <a:pt x="453773" y="53761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0" name="任意多边形: 形状 139"/>
            <p:cNvSpPr/>
            <p:nvPr/>
          </p:nvSpPr>
          <p:spPr>
            <a:xfrm>
              <a:off x="4906848" y="3102901"/>
              <a:ext cx="360913" cy="330836"/>
            </a:xfrm>
            <a:custGeom>
              <a:avLst/>
              <a:gdLst>
                <a:gd name="connsiteX0" fmla="*/ 156771 w 360912"/>
                <a:gd name="connsiteY0" fmla="*/ 189855 h 330836"/>
                <a:gd name="connsiteX1" fmla="*/ 156020 w 360912"/>
                <a:gd name="connsiteY1" fmla="*/ 190607 h 330836"/>
                <a:gd name="connsiteX2" fmla="*/ 5639 w 360912"/>
                <a:gd name="connsiteY2" fmla="*/ 327453 h 330836"/>
                <a:gd name="connsiteX3" fmla="*/ 32708 w 360912"/>
                <a:gd name="connsiteY3" fmla="*/ 316174 h 330836"/>
                <a:gd name="connsiteX4" fmla="*/ 162787 w 360912"/>
                <a:gd name="connsiteY4" fmla="*/ 198126 h 330836"/>
                <a:gd name="connsiteX5" fmla="*/ 163539 w 360912"/>
                <a:gd name="connsiteY5" fmla="*/ 197374 h 330836"/>
                <a:gd name="connsiteX6" fmla="*/ 164290 w 360912"/>
                <a:gd name="connsiteY6" fmla="*/ 196622 h 330836"/>
                <a:gd name="connsiteX7" fmla="*/ 347003 w 360912"/>
                <a:gd name="connsiteY7" fmla="*/ 30452 h 330836"/>
                <a:gd name="connsiteX8" fmla="*/ 359033 w 360912"/>
                <a:gd name="connsiteY8" fmla="*/ 5639 h 330836"/>
                <a:gd name="connsiteX9" fmla="*/ 156020 w 360912"/>
                <a:gd name="connsiteY9" fmla="*/ 189855 h 330836"/>
                <a:gd name="connsiteX10" fmla="*/ 156771 w 360912"/>
                <a:gd name="connsiteY10" fmla="*/ 189855 h 330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0912" h="330836">
                  <a:moveTo>
                    <a:pt x="156771" y="189855"/>
                  </a:moveTo>
                  <a:lnTo>
                    <a:pt x="156020" y="190607"/>
                  </a:lnTo>
                  <a:lnTo>
                    <a:pt x="5639" y="327453"/>
                  </a:lnTo>
                  <a:cubicBezTo>
                    <a:pt x="14662" y="323693"/>
                    <a:pt x="23685" y="319934"/>
                    <a:pt x="32708" y="316174"/>
                  </a:cubicBezTo>
                  <a:lnTo>
                    <a:pt x="162787" y="198126"/>
                  </a:lnTo>
                  <a:lnTo>
                    <a:pt x="163539" y="197374"/>
                  </a:lnTo>
                  <a:lnTo>
                    <a:pt x="164290" y="196622"/>
                  </a:lnTo>
                  <a:lnTo>
                    <a:pt x="347003" y="30452"/>
                  </a:lnTo>
                  <a:cubicBezTo>
                    <a:pt x="351514" y="22181"/>
                    <a:pt x="355273" y="13910"/>
                    <a:pt x="359033" y="5639"/>
                  </a:cubicBezTo>
                  <a:lnTo>
                    <a:pt x="156020" y="189855"/>
                  </a:lnTo>
                  <a:lnTo>
                    <a:pt x="156771" y="189855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1" name="任意多边形: 形状 140"/>
            <p:cNvSpPr/>
            <p:nvPr/>
          </p:nvSpPr>
          <p:spPr>
            <a:xfrm>
              <a:off x="4005319" y="2281073"/>
              <a:ext cx="458660" cy="413546"/>
            </a:xfrm>
            <a:custGeom>
              <a:avLst/>
              <a:gdLst>
                <a:gd name="connsiteX0" fmla="*/ 203389 w 458659"/>
                <a:gd name="connsiteY0" fmla="*/ 233465 h 413545"/>
                <a:gd name="connsiteX1" fmla="*/ 204141 w 458659"/>
                <a:gd name="connsiteY1" fmla="*/ 232713 h 413545"/>
                <a:gd name="connsiteX2" fmla="*/ 427456 w 458659"/>
                <a:gd name="connsiteY2" fmla="*/ 29700 h 413545"/>
                <a:gd name="connsiteX3" fmla="*/ 428208 w 458659"/>
                <a:gd name="connsiteY3" fmla="*/ 28948 h 413545"/>
                <a:gd name="connsiteX4" fmla="*/ 428960 w 458659"/>
                <a:gd name="connsiteY4" fmla="*/ 28196 h 413545"/>
                <a:gd name="connsiteX5" fmla="*/ 453772 w 458659"/>
                <a:gd name="connsiteY5" fmla="*/ 5639 h 413545"/>
                <a:gd name="connsiteX6" fmla="*/ 431967 w 458659"/>
                <a:gd name="connsiteY6" fmla="*/ 12406 h 413545"/>
                <a:gd name="connsiteX7" fmla="*/ 421441 w 458659"/>
                <a:gd name="connsiteY7" fmla="*/ 22181 h 413545"/>
                <a:gd name="connsiteX8" fmla="*/ 420689 w 458659"/>
                <a:gd name="connsiteY8" fmla="*/ 22933 h 413545"/>
                <a:gd name="connsiteX9" fmla="*/ 419937 w 458659"/>
                <a:gd name="connsiteY9" fmla="*/ 23685 h 413545"/>
                <a:gd name="connsiteX10" fmla="*/ 196622 w 458659"/>
                <a:gd name="connsiteY10" fmla="*/ 226698 h 413545"/>
                <a:gd name="connsiteX11" fmla="*/ 195870 w 458659"/>
                <a:gd name="connsiteY11" fmla="*/ 227450 h 413545"/>
                <a:gd name="connsiteX12" fmla="*/ 195118 w 458659"/>
                <a:gd name="connsiteY12" fmla="*/ 228202 h 413545"/>
                <a:gd name="connsiteX13" fmla="*/ 12406 w 458659"/>
                <a:gd name="connsiteY13" fmla="*/ 394372 h 413545"/>
                <a:gd name="connsiteX14" fmla="*/ 5639 w 458659"/>
                <a:gd name="connsiteY14" fmla="*/ 414674 h 413545"/>
                <a:gd name="connsiteX15" fmla="*/ 203389 w 458659"/>
                <a:gd name="connsiteY15" fmla="*/ 234969 h 413545"/>
                <a:gd name="connsiteX16" fmla="*/ 203389 w 458659"/>
                <a:gd name="connsiteY16" fmla="*/ 233465 h 413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58659" h="413545">
                  <a:moveTo>
                    <a:pt x="203389" y="233465"/>
                  </a:moveTo>
                  <a:lnTo>
                    <a:pt x="204141" y="232713"/>
                  </a:lnTo>
                  <a:lnTo>
                    <a:pt x="427456" y="29700"/>
                  </a:lnTo>
                  <a:lnTo>
                    <a:pt x="428208" y="28948"/>
                  </a:lnTo>
                  <a:lnTo>
                    <a:pt x="428960" y="28196"/>
                  </a:lnTo>
                  <a:lnTo>
                    <a:pt x="453772" y="5639"/>
                  </a:lnTo>
                  <a:cubicBezTo>
                    <a:pt x="446253" y="7895"/>
                    <a:pt x="438734" y="10151"/>
                    <a:pt x="431967" y="12406"/>
                  </a:cubicBezTo>
                  <a:lnTo>
                    <a:pt x="421441" y="22181"/>
                  </a:lnTo>
                  <a:lnTo>
                    <a:pt x="420689" y="22933"/>
                  </a:lnTo>
                  <a:lnTo>
                    <a:pt x="419937" y="23685"/>
                  </a:lnTo>
                  <a:lnTo>
                    <a:pt x="196622" y="226698"/>
                  </a:lnTo>
                  <a:lnTo>
                    <a:pt x="195870" y="227450"/>
                  </a:lnTo>
                  <a:lnTo>
                    <a:pt x="195118" y="228202"/>
                  </a:lnTo>
                  <a:lnTo>
                    <a:pt x="12406" y="394372"/>
                  </a:lnTo>
                  <a:cubicBezTo>
                    <a:pt x="10151" y="401139"/>
                    <a:pt x="7895" y="407906"/>
                    <a:pt x="5639" y="414674"/>
                  </a:cubicBezTo>
                  <a:lnTo>
                    <a:pt x="203389" y="234969"/>
                  </a:lnTo>
                  <a:lnTo>
                    <a:pt x="203389" y="233465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2" name="任意多边形: 形状 141"/>
            <p:cNvSpPr/>
            <p:nvPr/>
          </p:nvSpPr>
          <p:spPr>
            <a:xfrm>
              <a:off x="3998551" y="2276562"/>
              <a:ext cx="842129" cy="766939"/>
            </a:xfrm>
            <a:custGeom>
              <a:avLst/>
              <a:gdLst>
                <a:gd name="connsiteX0" fmla="*/ 173313 w 842129"/>
                <a:gd name="connsiteY0" fmla="*/ 612423 h 766939"/>
                <a:gd name="connsiteX1" fmla="*/ 173313 w 842129"/>
                <a:gd name="connsiteY1" fmla="*/ 612423 h 766939"/>
                <a:gd name="connsiteX2" fmla="*/ 397380 w 842129"/>
                <a:gd name="connsiteY2" fmla="*/ 408658 h 766939"/>
                <a:gd name="connsiteX3" fmla="*/ 398132 w 842129"/>
                <a:gd name="connsiteY3" fmla="*/ 407906 h 766939"/>
                <a:gd name="connsiteX4" fmla="*/ 398132 w 842129"/>
                <a:gd name="connsiteY4" fmla="*/ 407906 h 766939"/>
                <a:gd name="connsiteX5" fmla="*/ 622198 w 842129"/>
                <a:gd name="connsiteY5" fmla="*/ 204141 h 766939"/>
                <a:gd name="connsiteX6" fmla="*/ 622950 w 842129"/>
                <a:gd name="connsiteY6" fmla="*/ 203389 h 766939"/>
                <a:gd name="connsiteX7" fmla="*/ 622950 w 842129"/>
                <a:gd name="connsiteY7" fmla="*/ 203389 h 766939"/>
                <a:gd name="connsiteX8" fmla="*/ 837242 w 842129"/>
                <a:gd name="connsiteY8" fmla="*/ 8647 h 766939"/>
                <a:gd name="connsiteX9" fmla="*/ 825212 w 842129"/>
                <a:gd name="connsiteY9" fmla="*/ 5639 h 766939"/>
                <a:gd name="connsiteX10" fmla="*/ 613927 w 842129"/>
                <a:gd name="connsiteY10" fmla="*/ 197374 h 766939"/>
                <a:gd name="connsiteX11" fmla="*/ 613175 w 842129"/>
                <a:gd name="connsiteY11" fmla="*/ 198126 h 766939"/>
                <a:gd name="connsiteX12" fmla="*/ 613175 w 842129"/>
                <a:gd name="connsiteY12" fmla="*/ 198126 h 766939"/>
                <a:gd name="connsiteX13" fmla="*/ 389109 w 842129"/>
                <a:gd name="connsiteY13" fmla="*/ 401891 h 766939"/>
                <a:gd name="connsiteX14" fmla="*/ 388357 w 842129"/>
                <a:gd name="connsiteY14" fmla="*/ 402643 h 766939"/>
                <a:gd name="connsiteX15" fmla="*/ 388357 w 842129"/>
                <a:gd name="connsiteY15" fmla="*/ 402643 h 766939"/>
                <a:gd name="connsiteX16" fmla="*/ 164290 w 842129"/>
                <a:gd name="connsiteY16" fmla="*/ 606408 h 766939"/>
                <a:gd name="connsiteX17" fmla="*/ 163539 w 842129"/>
                <a:gd name="connsiteY17" fmla="*/ 607160 h 766939"/>
                <a:gd name="connsiteX18" fmla="*/ 163539 w 842129"/>
                <a:gd name="connsiteY18" fmla="*/ 607160 h 766939"/>
                <a:gd name="connsiteX19" fmla="*/ 5639 w 842129"/>
                <a:gd name="connsiteY19" fmla="*/ 750773 h 766939"/>
                <a:gd name="connsiteX20" fmla="*/ 8647 w 842129"/>
                <a:gd name="connsiteY20" fmla="*/ 761300 h 766939"/>
                <a:gd name="connsiteX21" fmla="*/ 171058 w 842129"/>
                <a:gd name="connsiteY21" fmla="*/ 613175 h 766939"/>
                <a:gd name="connsiteX22" fmla="*/ 173313 w 842129"/>
                <a:gd name="connsiteY22" fmla="*/ 612423 h 766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842129" h="766939">
                  <a:moveTo>
                    <a:pt x="173313" y="612423"/>
                  </a:moveTo>
                  <a:lnTo>
                    <a:pt x="173313" y="612423"/>
                  </a:lnTo>
                  <a:lnTo>
                    <a:pt x="397380" y="408658"/>
                  </a:lnTo>
                  <a:lnTo>
                    <a:pt x="398132" y="407906"/>
                  </a:lnTo>
                  <a:lnTo>
                    <a:pt x="398132" y="407906"/>
                  </a:lnTo>
                  <a:lnTo>
                    <a:pt x="622198" y="204141"/>
                  </a:lnTo>
                  <a:lnTo>
                    <a:pt x="622950" y="203389"/>
                  </a:lnTo>
                  <a:lnTo>
                    <a:pt x="622950" y="203389"/>
                  </a:lnTo>
                  <a:lnTo>
                    <a:pt x="837242" y="8647"/>
                  </a:lnTo>
                  <a:cubicBezTo>
                    <a:pt x="833482" y="7895"/>
                    <a:pt x="829723" y="6391"/>
                    <a:pt x="825212" y="5639"/>
                  </a:cubicBezTo>
                  <a:lnTo>
                    <a:pt x="613927" y="197374"/>
                  </a:lnTo>
                  <a:lnTo>
                    <a:pt x="613175" y="198126"/>
                  </a:lnTo>
                  <a:lnTo>
                    <a:pt x="613175" y="198126"/>
                  </a:lnTo>
                  <a:lnTo>
                    <a:pt x="389109" y="401891"/>
                  </a:lnTo>
                  <a:lnTo>
                    <a:pt x="388357" y="402643"/>
                  </a:lnTo>
                  <a:lnTo>
                    <a:pt x="388357" y="402643"/>
                  </a:lnTo>
                  <a:lnTo>
                    <a:pt x="164290" y="606408"/>
                  </a:lnTo>
                  <a:lnTo>
                    <a:pt x="163539" y="607160"/>
                  </a:lnTo>
                  <a:lnTo>
                    <a:pt x="163539" y="607160"/>
                  </a:lnTo>
                  <a:lnTo>
                    <a:pt x="5639" y="750773"/>
                  </a:lnTo>
                  <a:cubicBezTo>
                    <a:pt x="6391" y="754533"/>
                    <a:pt x="7895" y="757540"/>
                    <a:pt x="8647" y="761300"/>
                  </a:cubicBezTo>
                  <a:lnTo>
                    <a:pt x="171058" y="613175"/>
                  </a:lnTo>
                  <a:lnTo>
                    <a:pt x="173313" y="612423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3" name="任意多边形: 形状 142"/>
            <p:cNvSpPr/>
            <p:nvPr/>
          </p:nvSpPr>
          <p:spPr>
            <a:xfrm>
              <a:off x="3978250" y="2257764"/>
              <a:ext cx="736863" cy="669192"/>
            </a:xfrm>
            <a:custGeom>
              <a:avLst/>
              <a:gdLst>
                <a:gd name="connsiteX0" fmla="*/ 118424 w 736863"/>
                <a:gd name="connsiteY0" fmla="*/ 563550 h 669191"/>
                <a:gd name="connsiteX1" fmla="*/ 341739 w 736863"/>
                <a:gd name="connsiteY1" fmla="*/ 360537 h 669191"/>
                <a:gd name="connsiteX2" fmla="*/ 342491 w 736863"/>
                <a:gd name="connsiteY2" fmla="*/ 359785 h 669191"/>
                <a:gd name="connsiteX3" fmla="*/ 343243 w 736863"/>
                <a:gd name="connsiteY3" fmla="*/ 359033 h 669191"/>
                <a:gd name="connsiteX4" fmla="*/ 566557 w 736863"/>
                <a:gd name="connsiteY4" fmla="*/ 156019 h 669191"/>
                <a:gd name="connsiteX5" fmla="*/ 567310 w 736863"/>
                <a:gd name="connsiteY5" fmla="*/ 155268 h 669191"/>
                <a:gd name="connsiteX6" fmla="*/ 568061 w 736863"/>
                <a:gd name="connsiteY6" fmla="*/ 154516 h 669191"/>
                <a:gd name="connsiteX7" fmla="*/ 731224 w 736863"/>
                <a:gd name="connsiteY7" fmla="*/ 6391 h 669191"/>
                <a:gd name="connsiteX8" fmla="*/ 716938 w 736863"/>
                <a:gd name="connsiteY8" fmla="*/ 5639 h 669191"/>
                <a:gd name="connsiteX9" fmla="*/ 560542 w 736863"/>
                <a:gd name="connsiteY9" fmla="*/ 147749 h 669191"/>
                <a:gd name="connsiteX10" fmla="*/ 559791 w 736863"/>
                <a:gd name="connsiteY10" fmla="*/ 148500 h 669191"/>
                <a:gd name="connsiteX11" fmla="*/ 559038 w 736863"/>
                <a:gd name="connsiteY11" fmla="*/ 149252 h 669191"/>
                <a:gd name="connsiteX12" fmla="*/ 335724 w 736863"/>
                <a:gd name="connsiteY12" fmla="*/ 352266 h 669191"/>
                <a:gd name="connsiteX13" fmla="*/ 334972 w 736863"/>
                <a:gd name="connsiteY13" fmla="*/ 353018 h 669191"/>
                <a:gd name="connsiteX14" fmla="*/ 334220 w 736863"/>
                <a:gd name="connsiteY14" fmla="*/ 353769 h 669191"/>
                <a:gd name="connsiteX15" fmla="*/ 110905 w 736863"/>
                <a:gd name="connsiteY15" fmla="*/ 556783 h 669191"/>
                <a:gd name="connsiteX16" fmla="*/ 110153 w 736863"/>
                <a:gd name="connsiteY16" fmla="*/ 557535 h 669191"/>
                <a:gd name="connsiteX17" fmla="*/ 109402 w 736863"/>
                <a:gd name="connsiteY17" fmla="*/ 558287 h 669191"/>
                <a:gd name="connsiteX18" fmla="*/ 5639 w 736863"/>
                <a:gd name="connsiteY18" fmla="*/ 653026 h 669191"/>
                <a:gd name="connsiteX19" fmla="*/ 6391 w 736863"/>
                <a:gd name="connsiteY19" fmla="*/ 665808 h 669191"/>
                <a:gd name="connsiteX20" fmla="*/ 117672 w 736863"/>
                <a:gd name="connsiteY20" fmla="*/ 565054 h 669191"/>
                <a:gd name="connsiteX21" fmla="*/ 118424 w 736863"/>
                <a:gd name="connsiteY21" fmla="*/ 563550 h 669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6863" h="669191">
                  <a:moveTo>
                    <a:pt x="118424" y="563550"/>
                  </a:moveTo>
                  <a:lnTo>
                    <a:pt x="341739" y="360537"/>
                  </a:lnTo>
                  <a:lnTo>
                    <a:pt x="342491" y="359785"/>
                  </a:lnTo>
                  <a:lnTo>
                    <a:pt x="343243" y="359033"/>
                  </a:lnTo>
                  <a:lnTo>
                    <a:pt x="566557" y="156019"/>
                  </a:lnTo>
                  <a:lnTo>
                    <a:pt x="567310" y="155268"/>
                  </a:lnTo>
                  <a:lnTo>
                    <a:pt x="568061" y="154516"/>
                  </a:lnTo>
                  <a:lnTo>
                    <a:pt x="731224" y="6391"/>
                  </a:lnTo>
                  <a:cubicBezTo>
                    <a:pt x="726713" y="6391"/>
                    <a:pt x="722201" y="5639"/>
                    <a:pt x="716938" y="5639"/>
                  </a:cubicBezTo>
                  <a:lnTo>
                    <a:pt x="560542" y="147749"/>
                  </a:lnTo>
                  <a:lnTo>
                    <a:pt x="559791" y="148500"/>
                  </a:lnTo>
                  <a:lnTo>
                    <a:pt x="559038" y="149252"/>
                  </a:lnTo>
                  <a:lnTo>
                    <a:pt x="335724" y="352266"/>
                  </a:lnTo>
                  <a:lnTo>
                    <a:pt x="334972" y="353018"/>
                  </a:lnTo>
                  <a:lnTo>
                    <a:pt x="334220" y="353769"/>
                  </a:lnTo>
                  <a:lnTo>
                    <a:pt x="110905" y="556783"/>
                  </a:lnTo>
                  <a:lnTo>
                    <a:pt x="110153" y="557535"/>
                  </a:lnTo>
                  <a:lnTo>
                    <a:pt x="109402" y="558287"/>
                  </a:lnTo>
                  <a:lnTo>
                    <a:pt x="5639" y="653026"/>
                  </a:lnTo>
                  <a:cubicBezTo>
                    <a:pt x="5639" y="657537"/>
                    <a:pt x="6391" y="661297"/>
                    <a:pt x="6391" y="665808"/>
                  </a:cubicBezTo>
                  <a:lnTo>
                    <a:pt x="117672" y="565054"/>
                  </a:lnTo>
                  <a:lnTo>
                    <a:pt x="118424" y="563550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4" name="任意多边形: 形状 143"/>
            <p:cNvSpPr/>
            <p:nvPr/>
          </p:nvSpPr>
          <p:spPr>
            <a:xfrm>
              <a:off x="3976746" y="2255509"/>
              <a:ext cx="661673" cy="601521"/>
            </a:xfrm>
            <a:custGeom>
              <a:avLst/>
              <a:gdLst>
                <a:gd name="connsiteX0" fmla="*/ 83085 w 661673"/>
                <a:gd name="connsiteY0" fmla="*/ 531218 h 601520"/>
                <a:gd name="connsiteX1" fmla="*/ 83085 w 661673"/>
                <a:gd name="connsiteY1" fmla="*/ 531218 h 601520"/>
                <a:gd name="connsiteX2" fmla="*/ 307152 w 661673"/>
                <a:gd name="connsiteY2" fmla="*/ 327453 h 601520"/>
                <a:gd name="connsiteX3" fmla="*/ 307904 w 661673"/>
                <a:gd name="connsiteY3" fmla="*/ 326701 h 601520"/>
                <a:gd name="connsiteX4" fmla="*/ 307904 w 661673"/>
                <a:gd name="connsiteY4" fmla="*/ 326701 h 601520"/>
                <a:gd name="connsiteX5" fmla="*/ 531970 w 661673"/>
                <a:gd name="connsiteY5" fmla="*/ 122936 h 601520"/>
                <a:gd name="connsiteX6" fmla="*/ 532722 w 661673"/>
                <a:gd name="connsiteY6" fmla="*/ 122184 h 601520"/>
                <a:gd name="connsiteX7" fmla="*/ 532722 w 661673"/>
                <a:gd name="connsiteY7" fmla="*/ 122184 h 601520"/>
                <a:gd name="connsiteX8" fmla="*/ 660546 w 661673"/>
                <a:gd name="connsiteY8" fmla="*/ 5639 h 601520"/>
                <a:gd name="connsiteX9" fmla="*/ 645508 w 661673"/>
                <a:gd name="connsiteY9" fmla="*/ 5639 h 601520"/>
                <a:gd name="connsiteX10" fmla="*/ 524451 w 661673"/>
                <a:gd name="connsiteY10" fmla="*/ 115417 h 601520"/>
                <a:gd name="connsiteX11" fmla="*/ 523699 w 661673"/>
                <a:gd name="connsiteY11" fmla="*/ 116169 h 601520"/>
                <a:gd name="connsiteX12" fmla="*/ 523699 w 661673"/>
                <a:gd name="connsiteY12" fmla="*/ 116169 h 601520"/>
                <a:gd name="connsiteX13" fmla="*/ 299633 w 661673"/>
                <a:gd name="connsiteY13" fmla="*/ 319934 h 601520"/>
                <a:gd name="connsiteX14" fmla="*/ 298881 w 661673"/>
                <a:gd name="connsiteY14" fmla="*/ 320686 h 601520"/>
                <a:gd name="connsiteX15" fmla="*/ 298881 w 661673"/>
                <a:gd name="connsiteY15" fmla="*/ 320686 h 601520"/>
                <a:gd name="connsiteX16" fmla="*/ 74814 w 661673"/>
                <a:gd name="connsiteY16" fmla="*/ 524451 h 601520"/>
                <a:gd name="connsiteX17" fmla="*/ 74062 w 661673"/>
                <a:gd name="connsiteY17" fmla="*/ 525203 h 601520"/>
                <a:gd name="connsiteX18" fmla="*/ 74062 w 661673"/>
                <a:gd name="connsiteY18" fmla="*/ 525203 h 601520"/>
                <a:gd name="connsiteX19" fmla="*/ 6391 w 661673"/>
                <a:gd name="connsiteY19" fmla="*/ 586107 h 601520"/>
                <a:gd name="connsiteX20" fmla="*/ 5639 w 661673"/>
                <a:gd name="connsiteY20" fmla="*/ 600393 h 601520"/>
                <a:gd name="connsiteX21" fmla="*/ 81581 w 661673"/>
                <a:gd name="connsiteY21" fmla="*/ 531218 h 601520"/>
                <a:gd name="connsiteX22" fmla="*/ 83085 w 661673"/>
                <a:gd name="connsiteY22" fmla="*/ 531218 h 601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61673" h="601520">
                  <a:moveTo>
                    <a:pt x="83085" y="531218"/>
                  </a:moveTo>
                  <a:lnTo>
                    <a:pt x="83085" y="531218"/>
                  </a:lnTo>
                  <a:lnTo>
                    <a:pt x="307152" y="327453"/>
                  </a:lnTo>
                  <a:lnTo>
                    <a:pt x="307904" y="326701"/>
                  </a:lnTo>
                  <a:lnTo>
                    <a:pt x="307904" y="326701"/>
                  </a:lnTo>
                  <a:lnTo>
                    <a:pt x="531970" y="122936"/>
                  </a:lnTo>
                  <a:lnTo>
                    <a:pt x="532722" y="122184"/>
                  </a:lnTo>
                  <a:lnTo>
                    <a:pt x="532722" y="122184"/>
                  </a:lnTo>
                  <a:lnTo>
                    <a:pt x="660546" y="5639"/>
                  </a:lnTo>
                  <a:cubicBezTo>
                    <a:pt x="655282" y="5639"/>
                    <a:pt x="650019" y="5639"/>
                    <a:pt x="645508" y="5639"/>
                  </a:cubicBezTo>
                  <a:lnTo>
                    <a:pt x="524451" y="115417"/>
                  </a:lnTo>
                  <a:lnTo>
                    <a:pt x="523699" y="116169"/>
                  </a:lnTo>
                  <a:lnTo>
                    <a:pt x="523699" y="116169"/>
                  </a:lnTo>
                  <a:lnTo>
                    <a:pt x="299633" y="319934"/>
                  </a:lnTo>
                  <a:lnTo>
                    <a:pt x="298881" y="320686"/>
                  </a:lnTo>
                  <a:lnTo>
                    <a:pt x="298881" y="320686"/>
                  </a:lnTo>
                  <a:lnTo>
                    <a:pt x="74814" y="524451"/>
                  </a:lnTo>
                  <a:lnTo>
                    <a:pt x="74062" y="525203"/>
                  </a:lnTo>
                  <a:lnTo>
                    <a:pt x="74062" y="525203"/>
                  </a:lnTo>
                  <a:lnTo>
                    <a:pt x="6391" y="586107"/>
                  </a:lnTo>
                  <a:cubicBezTo>
                    <a:pt x="6391" y="590618"/>
                    <a:pt x="6391" y="595130"/>
                    <a:pt x="5639" y="600393"/>
                  </a:cubicBezTo>
                  <a:lnTo>
                    <a:pt x="81581" y="531218"/>
                  </a:lnTo>
                  <a:lnTo>
                    <a:pt x="83085" y="531218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5" name="任意多边形: 形状 144"/>
            <p:cNvSpPr/>
            <p:nvPr/>
          </p:nvSpPr>
          <p:spPr>
            <a:xfrm>
              <a:off x="4094795" y="2362279"/>
              <a:ext cx="947396" cy="864686"/>
            </a:xfrm>
            <a:custGeom>
              <a:avLst/>
              <a:gdLst>
                <a:gd name="connsiteX0" fmla="*/ 227450 w 947395"/>
                <a:gd name="connsiteY0" fmla="*/ 663553 h 864686"/>
                <a:gd name="connsiteX1" fmla="*/ 451517 w 947395"/>
                <a:gd name="connsiteY1" fmla="*/ 459787 h 864686"/>
                <a:gd name="connsiteX2" fmla="*/ 452269 w 947395"/>
                <a:gd name="connsiteY2" fmla="*/ 459036 h 864686"/>
                <a:gd name="connsiteX3" fmla="*/ 675583 w 947395"/>
                <a:gd name="connsiteY3" fmla="*/ 256022 h 864686"/>
                <a:gd name="connsiteX4" fmla="*/ 676335 w 947395"/>
                <a:gd name="connsiteY4" fmla="*/ 255270 h 864686"/>
                <a:gd name="connsiteX5" fmla="*/ 677087 w 947395"/>
                <a:gd name="connsiteY5" fmla="*/ 254519 h 864686"/>
                <a:gd name="connsiteX6" fmla="*/ 900402 w 947395"/>
                <a:gd name="connsiteY6" fmla="*/ 51505 h 864686"/>
                <a:gd name="connsiteX7" fmla="*/ 901153 w 947395"/>
                <a:gd name="connsiteY7" fmla="*/ 50753 h 864686"/>
                <a:gd name="connsiteX8" fmla="*/ 901906 w 947395"/>
                <a:gd name="connsiteY8" fmla="*/ 50001 h 864686"/>
                <a:gd name="connsiteX9" fmla="*/ 944012 w 947395"/>
                <a:gd name="connsiteY9" fmla="*/ 11654 h 864686"/>
                <a:gd name="connsiteX10" fmla="*/ 934989 w 947395"/>
                <a:gd name="connsiteY10" fmla="*/ 5639 h 864686"/>
                <a:gd name="connsiteX11" fmla="*/ 894387 w 947395"/>
                <a:gd name="connsiteY11" fmla="*/ 42482 h 864686"/>
                <a:gd name="connsiteX12" fmla="*/ 893634 w 947395"/>
                <a:gd name="connsiteY12" fmla="*/ 43234 h 864686"/>
                <a:gd name="connsiteX13" fmla="*/ 892883 w 947395"/>
                <a:gd name="connsiteY13" fmla="*/ 43986 h 864686"/>
                <a:gd name="connsiteX14" fmla="*/ 669568 w 947395"/>
                <a:gd name="connsiteY14" fmla="*/ 247000 h 864686"/>
                <a:gd name="connsiteX15" fmla="*/ 668816 w 947395"/>
                <a:gd name="connsiteY15" fmla="*/ 247751 h 864686"/>
                <a:gd name="connsiteX16" fmla="*/ 668064 w 947395"/>
                <a:gd name="connsiteY16" fmla="*/ 248503 h 864686"/>
                <a:gd name="connsiteX17" fmla="*/ 444750 w 947395"/>
                <a:gd name="connsiteY17" fmla="*/ 451516 h 864686"/>
                <a:gd name="connsiteX18" fmla="*/ 443998 w 947395"/>
                <a:gd name="connsiteY18" fmla="*/ 452268 h 864686"/>
                <a:gd name="connsiteX19" fmla="*/ 443246 w 947395"/>
                <a:gd name="connsiteY19" fmla="*/ 453020 h 864686"/>
                <a:gd name="connsiteX20" fmla="*/ 219179 w 947395"/>
                <a:gd name="connsiteY20" fmla="*/ 656786 h 864686"/>
                <a:gd name="connsiteX21" fmla="*/ 218427 w 947395"/>
                <a:gd name="connsiteY21" fmla="*/ 657537 h 864686"/>
                <a:gd name="connsiteX22" fmla="*/ 5639 w 947395"/>
                <a:gd name="connsiteY22" fmla="*/ 851528 h 864686"/>
                <a:gd name="connsiteX23" fmla="*/ 11654 w 947395"/>
                <a:gd name="connsiteY23" fmla="*/ 859799 h 864686"/>
                <a:gd name="connsiteX24" fmla="*/ 226698 w 947395"/>
                <a:gd name="connsiteY24" fmla="*/ 664305 h 864686"/>
                <a:gd name="connsiteX25" fmla="*/ 227450 w 947395"/>
                <a:gd name="connsiteY25" fmla="*/ 663553 h 864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7395" h="864686">
                  <a:moveTo>
                    <a:pt x="227450" y="663553"/>
                  </a:moveTo>
                  <a:lnTo>
                    <a:pt x="451517" y="459787"/>
                  </a:lnTo>
                  <a:lnTo>
                    <a:pt x="452269" y="459036"/>
                  </a:lnTo>
                  <a:lnTo>
                    <a:pt x="675583" y="256022"/>
                  </a:lnTo>
                  <a:lnTo>
                    <a:pt x="676335" y="255270"/>
                  </a:lnTo>
                  <a:lnTo>
                    <a:pt x="677087" y="254519"/>
                  </a:lnTo>
                  <a:lnTo>
                    <a:pt x="900402" y="51505"/>
                  </a:lnTo>
                  <a:lnTo>
                    <a:pt x="901153" y="50753"/>
                  </a:lnTo>
                  <a:lnTo>
                    <a:pt x="901906" y="50001"/>
                  </a:lnTo>
                  <a:lnTo>
                    <a:pt x="944012" y="11654"/>
                  </a:lnTo>
                  <a:cubicBezTo>
                    <a:pt x="941005" y="9399"/>
                    <a:pt x="937997" y="7895"/>
                    <a:pt x="934989" y="5639"/>
                  </a:cubicBezTo>
                  <a:lnTo>
                    <a:pt x="894387" y="42482"/>
                  </a:lnTo>
                  <a:lnTo>
                    <a:pt x="893634" y="43234"/>
                  </a:lnTo>
                  <a:lnTo>
                    <a:pt x="892883" y="43986"/>
                  </a:lnTo>
                  <a:lnTo>
                    <a:pt x="669568" y="247000"/>
                  </a:lnTo>
                  <a:lnTo>
                    <a:pt x="668816" y="247751"/>
                  </a:lnTo>
                  <a:lnTo>
                    <a:pt x="668064" y="248503"/>
                  </a:lnTo>
                  <a:lnTo>
                    <a:pt x="444750" y="451516"/>
                  </a:lnTo>
                  <a:lnTo>
                    <a:pt x="443998" y="452268"/>
                  </a:lnTo>
                  <a:lnTo>
                    <a:pt x="443246" y="453020"/>
                  </a:lnTo>
                  <a:lnTo>
                    <a:pt x="219179" y="656786"/>
                  </a:lnTo>
                  <a:lnTo>
                    <a:pt x="218427" y="657537"/>
                  </a:lnTo>
                  <a:lnTo>
                    <a:pt x="5639" y="851528"/>
                  </a:lnTo>
                  <a:cubicBezTo>
                    <a:pt x="7895" y="854536"/>
                    <a:pt x="10151" y="856791"/>
                    <a:pt x="11654" y="859799"/>
                  </a:cubicBezTo>
                  <a:lnTo>
                    <a:pt x="226698" y="664305"/>
                  </a:lnTo>
                  <a:lnTo>
                    <a:pt x="227450" y="663553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6" name="任意多边形: 形状 145"/>
            <p:cNvSpPr/>
            <p:nvPr/>
          </p:nvSpPr>
          <p:spPr>
            <a:xfrm>
              <a:off x="4127126" y="2392355"/>
              <a:ext cx="954915" cy="872205"/>
            </a:xfrm>
            <a:custGeom>
              <a:avLst/>
              <a:gdLst>
                <a:gd name="connsiteX0" fmla="*/ 232714 w 954914"/>
                <a:gd name="connsiteY0" fmla="*/ 667312 h 872205"/>
                <a:gd name="connsiteX1" fmla="*/ 456028 w 954914"/>
                <a:gd name="connsiteY1" fmla="*/ 464299 h 872205"/>
                <a:gd name="connsiteX2" fmla="*/ 456028 w 954914"/>
                <a:gd name="connsiteY2" fmla="*/ 464299 h 872205"/>
                <a:gd name="connsiteX3" fmla="*/ 456780 w 954914"/>
                <a:gd name="connsiteY3" fmla="*/ 463547 h 872205"/>
                <a:gd name="connsiteX4" fmla="*/ 680846 w 954914"/>
                <a:gd name="connsiteY4" fmla="*/ 259782 h 872205"/>
                <a:gd name="connsiteX5" fmla="*/ 680846 w 954914"/>
                <a:gd name="connsiteY5" fmla="*/ 259782 h 872205"/>
                <a:gd name="connsiteX6" fmla="*/ 681599 w 954914"/>
                <a:gd name="connsiteY6" fmla="*/ 259030 h 872205"/>
                <a:gd name="connsiteX7" fmla="*/ 905665 w 954914"/>
                <a:gd name="connsiteY7" fmla="*/ 55265 h 872205"/>
                <a:gd name="connsiteX8" fmla="*/ 905665 w 954914"/>
                <a:gd name="connsiteY8" fmla="*/ 55265 h 872205"/>
                <a:gd name="connsiteX9" fmla="*/ 906417 w 954914"/>
                <a:gd name="connsiteY9" fmla="*/ 54513 h 872205"/>
                <a:gd name="connsiteX10" fmla="*/ 953787 w 954914"/>
                <a:gd name="connsiteY10" fmla="*/ 11654 h 872205"/>
                <a:gd name="connsiteX11" fmla="*/ 945516 w 954914"/>
                <a:gd name="connsiteY11" fmla="*/ 5639 h 872205"/>
                <a:gd name="connsiteX12" fmla="*/ 899650 w 954914"/>
                <a:gd name="connsiteY12" fmla="*/ 47746 h 872205"/>
                <a:gd name="connsiteX13" fmla="*/ 899650 w 954914"/>
                <a:gd name="connsiteY13" fmla="*/ 47746 h 872205"/>
                <a:gd name="connsiteX14" fmla="*/ 898898 w 954914"/>
                <a:gd name="connsiteY14" fmla="*/ 48498 h 872205"/>
                <a:gd name="connsiteX15" fmla="*/ 674831 w 954914"/>
                <a:gd name="connsiteY15" fmla="*/ 252263 h 872205"/>
                <a:gd name="connsiteX16" fmla="*/ 674831 w 954914"/>
                <a:gd name="connsiteY16" fmla="*/ 252263 h 872205"/>
                <a:gd name="connsiteX17" fmla="*/ 674080 w 954914"/>
                <a:gd name="connsiteY17" fmla="*/ 253015 h 872205"/>
                <a:gd name="connsiteX18" fmla="*/ 450013 w 954914"/>
                <a:gd name="connsiteY18" fmla="*/ 456780 h 872205"/>
                <a:gd name="connsiteX19" fmla="*/ 450013 w 954914"/>
                <a:gd name="connsiteY19" fmla="*/ 456780 h 872205"/>
                <a:gd name="connsiteX20" fmla="*/ 449261 w 954914"/>
                <a:gd name="connsiteY20" fmla="*/ 457532 h 872205"/>
                <a:gd name="connsiteX21" fmla="*/ 224443 w 954914"/>
                <a:gd name="connsiteY21" fmla="*/ 662049 h 872205"/>
                <a:gd name="connsiteX22" fmla="*/ 223691 w 954914"/>
                <a:gd name="connsiteY22" fmla="*/ 662801 h 872205"/>
                <a:gd name="connsiteX23" fmla="*/ 5639 w 954914"/>
                <a:gd name="connsiteY23" fmla="*/ 861303 h 872205"/>
                <a:gd name="connsiteX24" fmla="*/ 12407 w 954914"/>
                <a:gd name="connsiteY24" fmla="*/ 868822 h 872205"/>
                <a:gd name="connsiteX25" fmla="*/ 231962 w 954914"/>
                <a:gd name="connsiteY25" fmla="*/ 668816 h 872205"/>
                <a:gd name="connsiteX26" fmla="*/ 232714 w 954914"/>
                <a:gd name="connsiteY26" fmla="*/ 667312 h 872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954914" h="872205">
                  <a:moveTo>
                    <a:pt x="232714" y="667312"/>
                  </a:moveTo>
                  <a:lnTo>
                    <a:pt x="456028" y="464299"/>
                  </a:lnTo>
                  <a:lnTo>
                    <a:pt x="456028" y="464299"/>
                  </a:lnTo>
                  <a:lnTo>
                    <a:pt x="456780" y="463547"/>
                  </a:lnTo>
                  <a:lnTo>
                    <a:pt x="680846" y="259782"/>
                  </a:lnTo>
                  <a:lnTo>
                    <a:pt x="680846" y="259782"/>
                  </a:lnTo>
                  <a:lnTo>
                    <a:pt x="681599" y="259030"/>
                  </a:lnTo>
                  <a:lnTo>
                    <a:pt x="905665" y="55265"/>
                  </a:lnTo>
                  <a:lnTo>
                    <a:pt x="905665" y="55265"/>
                  </a:lnTo>
                  <a:lnTo>
                    <a:pt x="906417" y="54513"/>
                  </a:lnTo>
                  <a:lnTo>
                    <a:pt x="953787" y="11654"/>
                  </a:lnTo>
                  <a:cubicBezTo>
                    <a:pt x="950779" y="9399"/>
                    <a:pt x="948524" y="7143"/>
                    <a:pt x="945516" y="5639"/>
                  </a:cubicBezTo>
                  <a:lnTo>
                    <a:pt x="899650" y="47746"/>
                  </a:lnTo>
                  <a:lnTo>
                    <a:pt x="899650" y="47746"/>
                  </a:lnTo>
                  <a:lnTo>
                    <a:pt x="898898" y="48498"/>
                  </a:lnTo>
                  <a:lnTo>
                    <a:pt x="674831" y="252263"/>
                  </a:lnTo>
                  <a:lnTo>
                    <a:pt x="674831" y="252263"/>
                  </a:lnTo>
                  <a:lnTo>
                    <a:pt x="674080" y="253015"/>
                  </a:lnTo>
                  <a:lnTo>
                    <a:pt x="450013" y="456780"/>
                  </a:lnTo>
                  <a:lnTo>
                    <a:pt x="450013" y="456780"/>
                  </a:lnTo>
                  <a:lnTo>
                    <a:pt x="449261" y="457532"/>
                  </a:lnTo>
                  <a:lnTo>
                    <a:pt x="224443" y="662049"/>
                  </a:lnTo>
                  <a:lnTo>
                    <a:pt x="223691" y="662801"/>
                  </a:lnTo>
                  <a:lnTo>
                    <a:pt x="5639" y="861303"/>
                  </a:lnTo>
                  <a:cubicBezTo>
                    <a:pt x="7895" y="863558"/>
                    <a:pt x="10151" y="866566"/>
                    <a:pt x="12407" y="868822"/>
                  </a:cubicBezTo>
                  <a:lnTo>
                    <a:pt x="231962" y="668816"/>
                  </a:lnTo>
                  <a:lnTo>
                    <a:pt x="232714" y="667312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7" name="任意多边形: 形状 146"/>
            <p:cNvSpPr/>
            <p:nvPr/>
          </p:nvSpPr>
          <p:spPr>
            <a:xfrm>
              <a:off x="4064719" y="2336714"/>
              <a:ext cx="932358" cy="849648"/>
            </a:xfrm>
            <a:custGeom>
              <a:avLst/>
              <a:gdLst>
                <a:gd name="connsiteX0" fmla="*/ 219931 w 932357"/>
                <a:gd name="connsiteY0" fmla="*/ 655282 h 849648"/>
                <a:gd name="connsiteX1" fmla="*/ 219931 w 932357"/>
                <a:gd name="connsiteY1" fmla="*/ 655282 h 849648"/>
                <a:gd name="connsiteX2" fmla="*/ 443998 w 932357"/>
                <a:gd name="connsiteY2" fmla="*/ 451517 h 849648"/>
                <a:gd name="connsiteX3" fmla="*/ 444750 w 932357"/>
                <a:gd name="connsiteY3" fmla="*/ 450765 h 849648"/>
                <a:gd name="connsiteX4" fmla="*/ 444750 w 932357"/>
                <a:gd name="connsiteY4" fmla="*/ 450765 h 849648"/>
                <a:gd name="connsiteX5" fmla="*/ 668816 w 932357"/>
                <a:gd name="connsiteY5" fmla="*/ 246999 h 849648"/>
                <a:gd name="connsiteX6" fmla="*/ 669568 w 932357"/>
                <a:gd name="connsiteY6" fmla="*/ 246248 h 849648"/>
                <a:gd name="connsiteX7" fmla="*/ 669568 w 932357"/>
                <a:gd name="connsiteY7" fmla="*/ 246248 h 849648"/>
                <a:gd name="connsiteX8" fmla="*/ 893634 w 932357"/>
                <a:gd name="connsiteY8" fmla="*/ 42482 h 849648"/>
                <a:gd name="connsiteX9" fmla="*/ 894387 w 932357"/>
                <a:gd name="connsiteY9" fmla="*/ 41731 h 849648"/>
                <a:gd name="connsiteX10" fmla="*/ 894387 w 932357"/>
                <a:gd name="connsiteY10" fmla="*/ 41731 h 849648"/>
                <a:gd name="connsiteX11" fmla="*/ 928222 w 932357"/>
                <a:gd name="connsiteY11" fmla="*/ 10903 h 849648"/>
                <a:gd name="connsiteX12" fmla="*/ 918448 w 932357"/>
                <a:gd name="connsiteY12" fmla="*/ 5639 h 849648"/>
                <a:gd name="connsiteX13" fmla="*/ 885364 w 932357"/>
                <a:gd name="connsiteY13" fmla="*/ 35715 h 849648"/>
                <a:gd name="connsiteX14" fmla="*/ 884612 w 932357"/>
                <a:gd name="connsiteY14" fmla="*/ 36467 h 849648"/>
                <a:gd name="connsiteX15" fmla="*/ 884612 w 932357"/>
                <a:gd name="connsiteY15" fmla="*/ 36467 h 849648"/>
                <a:gd name="connsiteX16" fmla="*/ 660545 w 932357"/>
                <a:gd name="connsiteY16" fmla="*/ 240232 h 849648"/>
                <a:gd name="connsiteX17" fmla="*/ 659793 w 932357"/>
                <a:gd name="connsiteY17" fmla="*/ 240984 h 849648"/>
                <a:gd name="connsiteX18" fmla="*/ 659793 w 932357"/>
                <a:gd name="connsiteY18" fmla="*/ 240984 h 849648"/>
                <a:gd name="connsiteX19" fmla="*/ 435727 w 932357"/>
                <a:gd name="connsiteY19" fmla="*/ 444750 h 849648"/>
                <a:gd name="connsiteX20" fmla="*/ 434975 w 932357"/>
                <a:gd name="connsiteY20" fmla="*/ 445501 h 849648"/>
                <a:gd name="connsiteX21" fmla="*/ 434975 w 932357"/>
                <a:gd name="connsiteY21" fmla="*/ 445501 h 849648"/>
                <a:gd name="connsiteX22" fmla="*/ 210908 w 932357"/>
                <a:gd name="connsiteY22" fmla="*/ 649267 h 849648"/>
                <a:gd name="connsiteX23" fmla="*/ 210156 w 932357"/>
                <a:gd name="connsiteY23" fmla="*/ 650018 h 849648"/>
                <a:gd name="connsiteX24" fmla="*/ 210156 w 932357"/>
                <a:gd name="connsiteY24" fmla="*/ 650018 h 849648"/>
                <a:gd name="connsiteX25" fmla="*/ 5639 w 932357"/>
                <a:gd name="connsiteY25" fmla="*/ 835738 h 849648"/>
                <a:gd name="connsiteX26" fmla="*/ 10903 w 932357"/>
                <a:gd name="connsiteY26" fmla="*/ 844761 h 849648"/>
                <a:gd name="connsiteX27" fmla="*/ 218427 w 932357"/>
                <a:gd name="connsiteY27" fmla="*/ 656034 h 849648"/>
                <a:gd name="connsiteX28" fmla="*/ 219931 w 932357"/>
                <a:gd name="connsiteY28" fmla="*/ 655282 h 849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32357" h="849648">
                  <a:moveTo>
                    <a:pt x="219931" y="655282"/>
                  </a:moveTo>
                  <a:lnTo>
                    <a:pt x="219931" y="655282"/>
                  </a:lnTo>
                  <a:lnTo>
                    <a:pt x="443998" y="451517"/>
                  </a:lnTo>
                  <a:lnTo>
                    <a:pt x="444750" y="450765"/>
                  </a:lnTo>
                  <a:lnTo>
                    <a:pt x="444750" y="450765"/>
                  </a:lnTo>
                  <a:lnTo>
                    <a:pt x="668816" y="246999"/>
                  </a:lnTo>
                  <a:lnTo>
                    <a:pt x="669568" y="246248"/>
                  </a:lnTo>
                  <a:lnTo>
                    <a:pt x="669568" y="246248"/>
                  </a:lnTo>
                  <a:lnTo>
                    <a:pt x="893634" y="42482"/>
                  </a:lnTo>
                  <a:lnTo>
                    <a:pt x="894387" y="41731"/>
                  </a:lnTo>
                  <a:lnTo>
                    <a:pt x="894387" y="41731"/>
                  </a:lnTo>
                  <a:lnTo>
                    <a:pt x="928222" y="10903"/>
                  </a:lnTo>
                  <a:cubicBezTo>
                    <a:pt x="925214" y="9399"/>
                    <a:pt x="922207" y="7895"/>
                    <a:pt x="918448" y="5639"/>
                  </a:cubicBezTo>
                  <a:lnTo>
                    <a:pt x="885364" y="35715"/>
                  </a:lnTo>
                  <a:lnTo>
                    <a:pt x="884612" y="36467"/>
                  </a:lnTo>
                  <a:lnTo>
                    <a:pt x="884612" y="36467"/>
                  </a:lnTo>
                  <a:lnTo>
                    <a:pt x="660545" y="240232"/>
                  </a:lnTo>
                  <a:lnTo>
                    <a:pt x="659793" y="240984"/>
                  </a:lnTo>
                  <a:lnTo>
                    <a:pt x="659793" y="240984"/>
                  </a:lnTo>
                  <a:lnTo>
                    <a:pt x="435727" y="444750"/>
                  </a:lnTo>
                  <a:lnTo>
                    <a:pt x="434975" y="445501"/>
                  </a:lnTo>
                  <a:lnTo>
                    <a:pt x="434975" y="445501"/>
                  </a:lnTo>
                  <a:lnTo>
                    <a:pt x="210908" y="649267"/>
                  </a:lnTo>
                  <a:lnTo>
                    <a:pt x="210156" y="650018"/>
                  </a:lnTo>
                  <a:lnTo>
                    <a:pt x="210156" y="650018"/>
                  </a:lnTo>
                  <a:lnTo>
                    <a:pt x="5639" y="835738"/>
                  </a:lnTo>
                  <a:cubicBezTo>
                    <a:pt x="7143" y="838746"/>
                    <a:pt x="9399" y="841753"/>
                    <a:pt x="10903" y="844761"/>
                  </a:cubicBezTo>
                  <a:lnTo>
                    <a:pt x="218427" y="656034"/>
                  </a:lnTo>
                  <a:lnTo>
                    <a:pt x="219931" y="655282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8" name="任意多边形: 形状 147"/>
            <p:cNvSpPr/>
            <p:nvPr/>
          </p:nvSpPr>
          <p:spPr>
            <a:xfrm>
              <a:off x="3985769" y="2264532"/>
              <a:ext cx="789496" cy="721825"/>
            </a:xfrm>
            <a:custGeom>
              <a:avLst/>
              <a:gdLst>
                <a:gd name="connsiteX0" fmla="*/ 146997 w 789496"/>
                <a:gd name="connsiteY0" fmla="*/ 592122 h 721824"/>
                <a:gd name="connsiteX1" fmla="*/ 147749 w 789496"/>
                <a:gd name="connsiteY1" fmla="*/ 591370 h 721824"/>
                <a:gd name="connsiteX2" fmla="*/ 371815 w 789496"/>
                <a:gd name="connsiteY2" fmla="*/ 387605 h 721824"/>
                <a:gd name="connsiteX3" fmla="*/ 371815 w 789496"/>
                <a:gd name="connsiteY3" fmla="*/ 387605 h 721824"/>
                <a:gd name="connsiteX4" fmla="*/ 372567 w 789496"/>
                <a:gd name="connsiteY4" fmla="*/ 386853 h 721824"/>
                <a:gd name="connsiteX5" fmla="*/ 596633 w 789496"/>
                <a:gd name="connsiteY5" fmla="*/ 183088 h 721824"/>
                <a:gd name="connsiteX6" fmla="*/ 596633 w 789496"/>
                <a:gd name="connsiteY6" fmla="*/ 183088 h 721824"/>
                <a:gd name="connsiteX7" fmla="*/ 597386 w 789496"/>
                <a:gd name="connsiteY7" fmla="*/ 182336 h 721824"/>
                <a:gd name="connsiteX8" fmla="*/ 789872 w 789496"/>
                <a:gd name="connsiteY8" fmla="*/ 7895 h 721824"/>
                <a:gd name="connsiteX9" fmla="*/ 777090 w 789496"/>
                <a:gd name="connsiteY9" fmla="*/ 5639 h 721824"/>
                <a:gd name="connsiteX10" fmla="*/ 590618 w 789496"/>
                <a:gd name="connsiteY10" fmla="*/ 174817 h 721824"/>
                <a:gd name="connsiteX11" fmla="*/ 590618 w 789496"/>
                <a:gd name="connsiteY11" fmla="*/ 174817 h 721824"/>
                <a:gd name="connsiteX12" fmla="*/ 589867 w 789496"/>
                <a:gd name="connsiteY12" fmla="*/ 175569 h 721824"/>
                <a:gd name="connsiteX13" fmla="*/ 365800 w 789496"/>
                <a:gd name="connsiteY13" fmla="*/ 379334 h 721824"/>
                <a:gd name="connsiteX14" fmla="*/ 365800 w 789496"/>
                <a:gd name="connsiteY14" fmla="*/ 379334 h 721824"/>
                <a:gd name="connsiteX15" fmla="*/ 365048 w 789496"/>
                <a:gd name="connsiteY15" fmla="*/ 380086 h 721824"/>
                <a:gd name="connsiteX16" fmla="*/ 140981 w 789496"/>
                <a:gd name="connsiteY16" fmla="*/ 583851 h 721824"/>
                <a:gd name="connsiteX17" fmla="*/ 140981 w 789496"/>
                <a:gd name="connsiteY17" fmla="*/ 583851 h 721824"/>
                <a:gd name="connsiteX18" fmla="*/ 140230 w 789496"/>
                <a:gd name="connsiteY18" fmla="*/ 584603 h 721824"/>
                <a:gd name="connsiteX19" fmla="*/ 5639 w 789496"/>
                <a:gd name="connsiteY19" fmla="*/ 707163 h 721824"/>
                <a:gd name="connsiteX20" fmla="*/ 7895 w 789496"/>
                <a:gd name="connsiteY20" fmla="*/ 718441 h 721824"/>
                <a:gd name="connsiteX21" fmla="*/ 146997 w 789496"/>
                <a:gd name="connsiteY21" fmla="*/ 592122 h 721824"/>
                <a:gd name="connsiteX22" fmla="*/ 146997 w 789496"/>
                <a:gd name="connsiteY22" fmla="*/ 592122 h 721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89496" h="721824">
                  <a:moveTo>
                    <a:pt x="146997" y="592122"/>
                  </a:moveTo>
                  <a:lnTo>
                    <a:pt x="147749" y="591370"/>
                  </a:lnTo>
                  <a:lnTo>
                    <a:pt x="371815" y="387605"/>
                  </a:lnTo>
                  <a:lnTo>
                    <a:pt x="371815" y="387605"/>
                  </a:lnTo>
                  <a:lnTo>
                    <a:pt x="372567" y="386853"/>
                  </a:lnTo>
                  <a:lnTo>
                    <a:pt x="596633" y="183088"/>
                  </a:lnTo>
                  <a:lnTo>
                    <a:pt x="596633" y="183088"/>
                  </a:lnTo>
                  <a:lnTo>
                    <a:pt x="597386" y="182336"/>
                  </a:lnTo>
                  <a:lnTo>
                    <a:pt x="789872" y="7895"/>
                  </a:lnTo>
                  <a:cubicBezTo>
                    <a:pt x="785361" y="7143"/>
                    <a:pt x="781601" y="6391"/>
                    <a:pt x="777090" y="5639"/>
                  </a:cubicBezTo>
                  <a:lnTo>
                    <a:pt x="590618" y="174817"/>
                  </a:lnTo>
                  <a:lnTo>
                    <a:pt x="590618" y="174817"/>
                  </a:lnTo>
                  <a:lnTo>
                    <a:pt x="589867" y="175569"/>
                  </a:lnTo>
                  <a:lnTo>
                    <a:pt x="365800" y="379334"/>
                  </a:lnTo>
                  <a:lnTo>
                    <a:pt x="365800" y="379334"/>
                  </a:lnTo>
                  <a:lnTo>
                    <a:pt x="365048" y="380086"/>
                  </a:lnTo>
                  <a:lnTo>
                    <a:pt x="140981" y="583851"/>
                  </a:lnTo>
                  <a:lnTo>
                    <a:pt x="140981" y="583851"/>
                  </a:lnTo>
                  <a:lnTo>
                    <a:pt x="140230" y="584603"/>
                  </a:lnTo>
                  <a:lnTo>
                    <a:pt x="5639" y="707163"/>
                  </a:lnTo>
                  <a:cubicBezTo>
                    <a:pt x="6391" y="710922"/>
                    <a:pt x="7143" y="714682"/>
                    <a:pt x="7895" y="718441"/>
                  </a:cubicBezTo>
                  <a:lnTo>
                    <a:pt x="146997" y="592122"/>
                  </a:lnTo>
                  <a:lnTo>
                    <a:pt x="146997" y="592122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9" name="任意多边形: 形状 148"/>
            <p:cNvSpPr/>
            <p:nvPr/>
          </p:nvSpPr>
          <p:spPr>
            <a:xfrm>
              <a:off x="3982762" y="2262276"/>
              <a:ext cx="571445" cy="518812"/>
            </a:xfrm>
            <a:custGeom>
              <a:avLst/>
              <a:gdLst>
                <a:gd name="connsiteX0" fmla="*/ 38723 w 571444"/>
                <a:gd name="connsiteY0" fmla="*/ 491367 h 518811"/>
                <a:gd name="connsiteX1" fmla="*/ 39475 w 571444"/>
                <a:gd name="connsiteY1" fmla="*/ 490615 h 518811"/>
                <a:gd name="connsiteX2" fmla="*/ 262789 w 571444"/>
                <a:gd name="connsiteY2" fmla="*/ 287602 h 518811"/>
                <a:gd name="connsiteX3" fmla="*/ 263541 w 571444"/>
                <a:gd name="connsiteY3" fmla="*/ 286850 h 518811"/>
                <a:gd name="connsiteX4" fmla="*/ 264293 w 571444"/>
                <a:gd name="connsiteY4" fmla="*/ 286098 h 518811"/>
                <a:gd name="connsiteX5" fmla="*/ 487608 w 571444"/>
                <a:gd name="connsiteY5" fmla="*/ 83085 h 518811"/>
                <a:gd name="connsiteX6" fmla="*/ 488360 w 571444"/>
                <a:gd name="connsiteY6" fmla="*/ 82333 h 518811"/>
                <a:gd name="connsiteX7" fmla="*/ 489112 w 571444"/>
                <a:gd name="connsiteY7" fmla="*/ 81581 h 518811"/>
                <a:gd name="connsiteX8" fmla="*/ 572573 w 571444"/>
                <a:gd name="connsiteY8" fmla="*/ 5639 h 518811"/>
                <a:gd name="connsiteX9" fmla="*/ 554527 w 571444"/>
                <a:gd name="connsiteY9" fmla="*/ 7895 h 518811"/>
                <a:gd name="connsiteX10" fmla="*/ 480841 w 571444"/>
                <a:gd name="connsiteY10" fmla="*/ 74814 h 518811"/>
                <a:gd name="connsiteX11" fmla="*/ 480089 w 571444"/>
                <a:gd name="connsiteY11" fmla="*/ 75566 h 518811"/>
                <a:gd name="connsiteX12" fmla="*/ 479337 w 571444"/>
                <a:gd name="connsiteY12" fmla="*/ 76318 h 518811"/>
                <a:gd name="connsiteX13" fmla="*/ 256022 w 571444"/>
                <a:gd name="connsiteY13" fmla="*/ 279331 h 518811"/>
                <a:gd name="connsiteX14" fmla="*/ 255270 w 571444"/>
                <a:gd name="connsiteY14" fmla="*/ 280083 h 518811"/>
                <a:gd name="connsiteX15" fmla="*/ 254519 w 571444"/>
                <a:gd name="connsiteY15" fmla="*/ 280835 h 518811"/>
                <a:gd name="connsiteX16" fmla="*/ 31204 w 571444"/>
                <a:gd name="connsiteY16" fmla="*/ 483848 h 518811"/>
                <a:gd name="connsiteX17" fmla="*/ 30452 w 571444"/>
                <a:gd name="connsiteY17" fmla="*/ 484600 h 518811"/>
                <a:gd name="connsiteX18" fmla="*/ 29700 w 571444"/>
                <a:gd name="connsiteY18" fmla="*/ 485352 h 518811"/>
                <a:gd name="connsiteX19" fmla="*/ 8647 w 571444"/>
                <a:gd name="connsiteY19" fmla="*/ 504150 h 518811"/>
                <a:gd name="connsiteX20" fmla="*/ 5639 w 571444"/>
                <a:gd name="connsiteY20" fmla="*/ 520691 h 518811"/>
                <a:gd name="connsiteX21" fmla="*/ 36467 w 571444"/>
                <a:gd name="connsiteY21" fmla="*/ 492119 h 518811"/>
                <a:gd name="connsiteX22" fmla="*/ 38723 w 571444"/>
                <a:gd name="connsiteY22" fmla="*/ 491367 h 518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71444" h="518811">
                  <a:moveTo>
                    <a:pt x="38723" y="491367"/>
                  </a:moveTo>
                  <a:lnTo>
                    <a:pt x="39475" y="490615"/>
                  </a:lnTo>
                  <a:lnTo>
                    <a:pt x="262789" y="287602"/>
                  </a:lnTo>
                  <a:lnTo>
                    <a:pt x="263541" y="286850"/>
                  </a:lnTo>
                  <a:lnTo>
                    <a:pt x="264293" y="286098"/>
                  </a:lnTo>
                  <a:lnTo>
                    <a:pt x="487608" y="83085"/>
                  </a:lnTo>
                  <a:lnTo>
                    <a:pt x="488360" y="82333"/>
                  </a:lnTo>
                  <a:lnTo>
                    <a:pt x="489112" y="81581"/>
                  </a:lnTo>
                  <a:lnTo>
                    <a:pt x="572573" y="5639"/>
                  </a:lnTo>
                  <a:cubicBezTo>
                    <a:pt x="566558" y="6391"/>
                    <a:pt x="560543" y="7143"/>
                    <a:pt x="554527" y="7895"/>
                  </a:cubicBezTo>
                  <a:lnTo>
                    <a:pt x="480841" y="74814"/>
                  </a:lnTo>
                  <a:lnTo>
                    <a:pt x="480089" y="75566"/>
                  </a:lnTo>
                  <a:lnTo>
                    <a:pt x="479337" y="76318"/>
                  </a:lnTo>
                  <a:lnTo>
                    <a:pt x="256022" y="279331"/>
                  </a:lnTo>
                  <a:lnTo>
                    <a:pt x="255270" y="280083"/>
                  </a:lnTo>
                  <a:lnTo>
                    <a:pt x="254519" y="280835"/>
                  </a:lnTo>
                  <a:lnTo>
                    <a:pt x="31204" y="483848"/>
                  </a:lnTo>
                  <a:lnTo>
                    <a:pt x="30452" y="484600"/>
                  </a:lnTo>
                  <a:lnTo>
                    <a:pt x="29700" y="485352"/>
                  </a:lnTo>
                  <a:lnTo>
                    <a:pt x="8647" y="504150"/>
                  </a:lnTo>
                  <a:cubicBezTo>
                    <a:pt x="7895" y="509413"/>
                    <a:pt x="6391" y="514676"/>
                    <a:pt x="5639" y="520691"/>
                  </a:cubicBezTo>
                  <a:lnTo>
                    <a:pt x="36467" y="492119"/>
                  </a:lnTo>
                  <a:lnTo>
                    <a:pt x="38723" y="491367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0" name="任意多边形: 形状 149"/>
            <p:cNvSpPr/>
            <p:nvPr/>
          </p:nvSpPr>
          <p:spPr>
            <a:xfrm>
              <a:off x="4160962" y="2423935"/>
              <a:ext cx="962434" cy="872205"/>
            </a:xfrm>
            <a:custGeom>
              <a:avLst/>
              <a:gdLst>
                <a:gd name="connsiteX0" fmla="*/ 234969 w 962433"/>
                <a:gd name="connsiteY0" fmla="*/ 671072 h 872205"/>
                <a:gd name="connsiteX1" fmla="*/ 459788 w 962433"/>
                <a:gd name="connsiteY1" fmla="*/ 466555 h 872205"/>
                <a:gd name="connsiteX2" fmla="*/ 460540 w 962433"/>
                <a:gd name="connsiteY2" fmla="*/ 465803 h 872205"/>
                <a:gd name="connsiteX3" fmla="*/ 460540 w 962433"/>
                <a:gd name="connsiteY3" fmla="*/ 465803 h 872205"/>
                <a:gd name="connsiteX4" fmla="*/ 684606 w 962433"/>
                <a:gd name="connsiteY4" fmla="*/ 262037 h 872205"/>
                <a:gd name="connsiteX5" fmla="*/ 685358 w 962433"/>
                <a:gd name="connsiteY5" fmla="*/ 261286 h 872205"/>
                <a:gd name="connsiteX6" fmla="*/ 685358 w 962433"/>
                <a:gd name="connsiteY6" fmla="*/ 261286 h 872205"/>
                <a:gd name="connsiteX7" fmla="*/ 909425 w 962433"/>
                <a:gd name="connsiteY7" fmla="*/ 57520 h 872205"/>
                <a:gd name="connsiteX8" fmla="*/ 910176 w 962433"/>
                <a:gd name="connsiteY8" fmla="*/ 56769 h 872205"/>
                <a:gd name="connsiteX9" fmla="*/ 910176 w 962433"/>
                <a:gd name="connsiteY9" fmla="*/ 56769 h 872205"/>
                <a:gd name="connsiteX10" fmla="*/ 958298 w 962433"/>
                <a:gd name="connsiteY10" fmla="*/ 12406 h 872205"/>
                <a:gd name="connsiteX11" fmla="*/ 950779 w 962433"/>
                <a:gd name="connsiteY11" fmla="*/ 5639 h 872205"/>
                <a:gd name="connsiteX12" fmla="*/ 901906 w 962433"/>
                <a:gd name="connsiteY12" fmla="*/ 50001 h 872205"/>
                <a:gd name="connsiteX13" fmla="*/ 901154 w 962433"/>
                <a:gd name="connsiteY13" fmla="*/ 50753 h 872205"/>
                <a:gd name="connsiteX14" fmla="*/ 901154 w 962433"/>
                <a:gd name="connsiteY14" fmla="*/ 50753 h 872205"/>
                <a:gd name="connsiteX15" fmla="*/ 677087 w 962433"/>
                <a:gd name="connsiteY15" fmla="*/ 254518 h 872205"/>
                <a:gd name="connsiteX16" fmla="*/ 676335 w 962433"/>
                <a:gd name="connsiteY16" fmla="*/ 255270 h 872205"/>
                <a:gd name="connsiteX17" fmla="*/ 676335 w 962433"/>
                <a:gd name="connsiteY17" fmla="*/ 255270 h 872205"/>
                <a:gd name="connsiteX18" fmla="*/ 452269 w 962433"/>
                <a:gd name="connsiteY18" fmla="*/ 459036 h 872205"/>
                <a:gd name="connsiteX19" fmla="*/ 451517 w 962433"/>
                <a:gd name="connsiteY19" fmla="*/ 459788 h 872205"/>
                <a:gd name="connsiteX20" fmla="*/ 451517 w 962433"/>
                <a:gd name="connsiteY20" fmla="*/ 459788 h 872205"/>
                <a:gd name="connsiteX21" fmla="*/ 228202 w 962433"/>
                <a:gd name="connsiteY21" fmla="*/ 662801 h 872205"/>
                <a:gd name="connsiteX22" fmla="*/ 227450 w 962433"/>
                <a:gd name="connsiteY22" fmla="*/ 663553 h 872205"/>
                <a:gd name="connsiteX23" fmla="*/ 5639 w 962433"/>
                <a:gd name="connsiteY23" fmla="*/ 865062 h 872205"/>
                <a:gd name="connsiteX24" fmla="*/ 13158 w 962433"/>
                <a:gd name="connsiteY24" fmla="*/ 871829 h 872205"/>
                <a:gd name="connsiteX25" fmla="*/ 234217 w 962433"/>
                <a:gd name="connsiteY25" fmla="*/ 671072 h 872205"/>
                <a:gd name="connsiteX26" fmla="*/ 234969 w 962433"/>
                <a:gd name="connsiteY26" fmla="*/ 671072 h 872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962433" h="872205">
                  <a:moveTo>
                    <a:pt x="234969" y="671072"/>
                  </a:moveTo>
                  <a:lnTo>
                    <a:pt x="459788" y="466555"/>
                  </a:lnTo>
                  <a:lnTo>
                    <a:pt x="460540" y="465803"/>
                  </a:lnTo>
                  <a:lnTo>
                    <a:pt x="460540" y="465803"/>
                  </a:lnTo>
                  <a:lnTo>
                    <a:pt x="684606" y="262037"/>
                  </a:lnTo>
                  <a:lnTo>
                    <a:pt x="685358" y="261286"/>
                  </a:lnTo>
                  <a:lnTo>
                    <a:pt x="685358" y="261286"/>
                  </a:lnTo>
                  <a:lnTo>
                    <a:pt x="909425" y="57520"/>
                  </a:lnTo>
                  <a:lnTo>
                    <a:pt x="910176" y="56769"/>
                  </a:lnTo>
                  <a:lnTo>
                    <a:pt x="910176" y="56769"/>
                  </a:lnTo>
                  <a:lnTo>
                    <a:pt x="958298" y="12406"/>
                  </a:lnTo>
                  <a:cubicBezTo>
                    <a:pt x="956043" y="10151"/>
                    <a:pt x="953035" y="7895"/>
                    <a:pt x="950779" y="5639"/>
                  </a:cubicBezTo>
                  <a:lnTo>
                    <a:pt x="901906" y="50001"/>
                  </a:lnTo>
                  <a:lnTo>
                    <a:pt x="901154" y="50753"/>
                  </a:lnTo>
                  <a:lnTo>
                    <a:pt x="901154" y="50753"/>
                  </a:lnTo>
                  <a:lnTo>
                    <a:pt x="677087" y="254518"/>
                  </a:lnTo>
                  <a:lnTo>
                    <a:pt x="676335" y="255270"/>
                  </a:lnTo>
                  <a:lnTo>
                    <a:pt x="676335" y="255270"/>
                  </a:lnTo>
                  <a:lnTo>
                    <a:pt x="452269" y="459036"/>
                  </a:lnTo>
                  <a:lnTo>
                    <a:pt x="451517" y="459788"/>
                  </a:lnTo>
                  <a:lnTo>
                    <a:pt x="451517" y="459788"/>
                  </a:lnTo>
                  <a:lnTo>
                    <a:pt x="228202" y="662801"/>
                  </a:lnTo>
                  <a:lnTo>
                    <a:pt x="227450" y="663553"/>
                  </a:lnTo>
                  <a:lnTo>
                    <a:pt x="5639" y="865062"/>
                  </a:lnTo>
                  <a:cubicBezTo>
                    <a:pt x="7895" y="867318"/>
                    <a:pt x="10151" y="869574"/>
                    <a:pt x="13158" y="871829"/>
                  </a:cubicBezTo>
                  <a:lnTo>
                    <a:pt x="234217" y="671072"/>
                  </a:lnTo>
                  <a:lnTo>
                    <a:pt x="234969" y="671072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1" name="任意多边形: 形状 150"/>
            <p:cNvSpPr/>
            <p:nvPr/>
          </p:nvSpPr>
          <p:spPr>
            <a:xfrm>
              <a:off x="4039154" y="2312653"/>
              <a:ext cx="909800" cy="827091"/>
            </a:xfrm>
            <a:custGeom>
              <a:avLst/>
              <a:gdLst>
                <a:gd name="connsiteX0" fmla="*/ 207149 w 909800"/>
                <a:gd name="connsiteY0" fmla="*/ 645507 h 827091"/>
                <a:gd name="connsiteX1" fmla="*/ 207901 w 909800"/>
                <a:gd name="connsiteY1" fmla="*/ 644755 h 827091"/>
                <a:gd name="connsiteX2" fmla="*/ 431215 w 909800"/>
                <a:gd name="connsiteY2" fmla="*/ 441742 h 827091"/>
                <a:gd name="connsiteX3" fmla="*/ 431967 w 909800"/>
                <a:gd name="connsiteY3" fmla="*/ 440990 h 827091"/>
                <a:gd name="connsiteX4" fmla="*/ 432719 w 909800"/>
                <a:gd name="connsiteY4" fmla="*/ 440238 h 827091"/>
                <a:gd name="connsiteX5" fmla="*/ 656034 w 909800"/>
                <a:gd name="connsiteY5" fmla="*/ 237225 h 827091"/>
                <a:gd name="connsiteX6" fmla="*/ 656786 w 909800"/>
                <a:gd name="connsiteY6" fmla="*/ 236473 h 827091"/>
                <a:gd name="connsiteX7" fmla="*/ 657538 w 909800"/>
                <a:gd name="connsiteY7" fmla="*/ 235721 h 827091"/>
                <a:gd name="connsiteX8" fmla="*/ 880852 w 909800"/>
                <a:gd name="connsiteY8" fmla="*/ 32708 h 827091"/>
                <a:gd name="connsiteX9" fmla="*/ 881604 w 909800"/>
                <a:gd name="connsiteY9" fmla="*/ 31956 h 827091"/>
                <a:gd name="connsiteX10" fmla="*/ 882356 w 909800"/>
                <a:gd name="connsiteY10" fmla="*/ 31204 h 827091"/>
                <a:gd name="connsiteX11" fmla="*/ 904913 w 909800"/>
                <a:gd name="connsiteY11" fmla="*/ 10151 h 827091"/>
                <a:gd name="connsiteX12" fmla="*/ 894386 w 909800"/>
                <a:gd name="connsiteY12" fmla="*/ 5639 h 827091"/>
                <a:gd name="connsiteX13" fmla="*/ 874085 w 909800"/>
                <a:gd name="connsiteY13" fmla="*/ 23685 h 827091"/>
                <a:gd name="connsiteX14" fmla="*/ 873333 w 909800"/>
                <a:gd name="connsiteY14" fmla="*/ 24437 h 827091"/>
                <a:gd name="connsiteX15" fmla="*/ 872582 w 909800"/>
                <a:gd name="connsiteY15" fmla="*/ 25189 h 827091"/>
                <a:gd name="connsiteX16" fmla="*/ 649267 w 909800"/>
                <a:gd name="connsiteY16" fmla="*/ 228202 h 827091"/>
                <a:gd name="connsiteX17" fmla="*/ 648515 w 909800"/>
                <a:gd name="connsiteY17" fmla="*/ 228954 h 827091"/>
                <a:gd name="connsiteX18" fmla="*/ 647763 w 909800"/>
                <a:gd name="connsiteY18" fmla="*/ 229706 h 827091"/>
                <a:gd name="connsiteX19" fmla="*/ 424448 w 909800"/>
                <a:gd name="connsiteY19" fmla="*/ 432719 h 827091"/>
                <a:gd name="connsiteX20" fmla="*/ 423696 w 909800"/>
                <a:gd name="connsiteY20" fmla="*/ 433471 h 827091"/>
                <a:gd name="connsiteX21" fmla="*/ 422944 w 909800"/>
                <a:gd name="connsiteY21" fmla="*/ 434223 h 827091"/>
                <a:gd name="connsiteX22" fmla="*/ 199630 w 909800"/>
                <a:gd name="connsiteY22" fmla="*/ 637236 h 827091"/>
                <a:gd name="connsiteX23" fmla="*/ 198878 w 909800"/>
                <a:gd name="connsiteY23" fmla="*/ 637988 h 827091"/>
                <a:gd name="connsiteX24" fmla="*/ 198126 w 909800"/>
                <a:gd name="connsiteY24" fmla="*/ 638740 h 827091"/>
                <a:gd name="connsiteX25" fmla="*/ 5639 w 909800"/>
                <a:gd name="connsiteY25" fmla="*/ 813933 h 827091"/>
                <a:gd name="connsiteX26" fmla="*/ 10151 w 909800"/>
                <a:gd name="connsiteY26" fmla="*/ 822956 h 827091"/>
                <a:gd name="connsiteX27" fmla="*/ 205645 w 909800"/>
                <a:gd name="connsiteY27" fmla="*/ 645507 h 827091"/>
                <a:gd name="connsiteX28" fmla="*/ 207149 w 909800"/>
                <a:gd name="connsiteY28" fmla="*/ 645507 h 827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09800" h="827091">
                  <a:moveTo>
                    <a:pt x="207149" y="645507"/>
                  </a:moveTo>
                  <a:lnTo>
                    <a:pt x="207901" y="644755"/>
                  </a:lnTo>
                  <a:lnTo>
                    <a:pt x="431215" y="441742"/>
                  </a:lnTo>
                  <a:lnTo>
                    <a:pt x="431967" y="440990"/>
                  </a:lnTo>
                  <a:lnTo>
                    <a:pt x="432719" y="440238"/>
                  </a:lnTo>
                  <a:lnTo>
                    <a:pt x="656034" y="237225"/>
                  </a:lnTo>
                  <a:lnTo>
                    <a:pt x="656786" y="236473"/>
                  </a:lnTo>
                  <a:lnTo>
                    <a:pt x="657538" y="235721"/>
                  </a:lnTo>
                  <a:lnTo>
                    <a:pt x="880852" y="32708"/>
                  </a:lnTo>
                  <a:lnTo>
                    <a:pt x="881604" y="31956"/>
                  </a:lnTo>
                  <a:lnTo>
                    <a:pt x="882356" y="31204"/>
                  </a:lnTo>
                  <a:lnTo>
                    <a:pt x="904913" y="10151"/>
                  </a:lnTo>
                  <a:cubicBezTo>
                    <a:pt x="901905" y="8647"/>
                    <a:pt x="898146" y="7143"/>
                    <a:pt x="894386" y="5639"/>
                  </a:cubicBezTo>
                  <a:lnTo>
                    <a:pt x="874085" y="23685"/>
                  </a:lnTo>
                  <a:lnTo>
                    <a:pt x="873333" y="24437"/>
                  </a:lnTo>
                  <a:lnTo>
                    <a:pt x="872582" y="25189"/>
                  </a:lnTo>
                  <a:lnTo>
                    <a:pt x="649267" y="228202"/>
                  </a:lnTo>
                  <a:lnTo>
                    <a:pt x="648515" y="228954"/>
                  </a:lnTo>
                  <a:lnTo>
                    <a:pt x="647763" y="229706"/>
                  </a:lnTo>
                  <a:lnTo>
                    <a:pt x="424448" y="432719"/>
                  </a:lnTo>
                  <a:lnTo>
                    <a:pt x="423696" y="433471"/>
                  </a:lnTo>
                  <a:lnTo>
                    <a:pt x="422944" y="434223"/>
                  </a:lnTo>
                  <a:lnTo>
                    <a:pt x="199630" y="637236"/>
                  </a:lnTo>
                  <a:lnTo>
                    <a:pt x="198878" y="637988"/>
                  </a:lnTo>
                  <a:lnTo>
                    <a:pt x="198126" y="638740"/>
                  </a:lnTo>
                  <a:lnTo>
                    <a:pt x="5639" y="813933"/>
                  </a:lnTo>
                  <a:cubicBezTo>
                    <a:pt x="7143" y="816940"/>
                    <a:pt x="8647" y="819948"/>
                    <a:pt x="10151" y="822956"/>
                  </a:cubicBezTo>
                  <a:lnTo>
                    <a:pt x="205645" y="645507"/>
                  </a:lnTo>
                  <a:lnTo>
                    <a:pt x="207149" y="645507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2" name="任意多边形: 形状 151"/>
            <p:cNvSpPr/>
            <p:nvPr/>
          </p:nvSpPr>
          <p:spPr>
            <a:xfrm>
              <a:off x="4018101" y="2293104"/>
              <a:ext cx="879724" cy="797015"/>
            </a:xfrm>
            <a:custGeom>
              <a:avLst/>
              <a:gdLst>
                <a:gd name="connsiteX0" fmla="*/ 190607 w 879724"/>
                <a:gd name="connsiteY0" fmla="*/ 631221 h 797015"/>
                <a:gd name="connsiteX1" fmla="*/ 191359 w 879724"/>
                <a:gd name="connsiteY1" fmla="*/ 630469 h 797015"/>
                <a:gd name="connsiteX2" fmla="*/ 414674 w 879724"/>
                <a:gd name="connsiteY2" fmla="*/ 427456 h 797015"/>
                <a:gd name="connsiteX3" fmla="*/ 415425 w 879724"/>
                <a:gd name="connsiteY3" fmla="*/ 426704 h 797015"/>
                <a:gd name="connsiteX4" fmla="*/ 416178 w 879724"/>
                <a:gd name="connsiteY4" fmla="*/ 425952 h 797015"/>
                <a:gd name="connsiteX5" fmla="*/ 639492 w 879724"/>
                <a:gd name="connsiteY5" fmla="*/ 222939 h 797015"/>
                <a:gd name="connsiteX6" fmla="*/ 640244 w 879724"/>
                <a:gd name="connsiteY6" fmla="*/ 222187 h 797015"/>
                <a:gd name="connsiteX7" fmla="*/ 640996 w 879724"/>
                <a:gd name="connsiteY7" fmla="*/ 221435 h 797015"/>
                <a:gd name="connsiteX8" fmla="*/ 864311 w 879724"/>
                <a:gd name="connsiteY8" fmla="*/ 18422 h 797015"/>
                <a:gd name="connsiteX9" fmla="*/ 865062 w 879724"/>
                <a:gd name="connsiteY9" fmla="*/ 17670 h 797015"/>
                <a:gd name="connsiteX10" fmla="*/ 865814 w 879724"/>
                <a:gd name="connsiteY10" fmla="*/ 16918 h 797015"/>
                <a:gd name="connsiteX11" fmla="*/ 874085 w 879724"/>
                <a:gd name="connsiteY11" fmla="*/ 9399 h 797015"/>
                <a:gd name="connsiteX12" fmla="*/ 863559 w 879724"/>
                <a:gd name="connsiteY12" fmla="*/ 5639 h 797015"/>
                <a:gd name="connsiteX13" fmla="*/ 859047 w 879724"/>
                <a:gd name="connsiteY13" fmla="*/ 10151 h 797015"/>
                <a:gd name="connsiteX14" fmla="*/ 858295 w 879724"/>
                <a:gd name="connsiteY14" fmla="*/ 10903 h 797015"/>
                <a:gd name="connsiteX15" fmla="*/ 857543 w 879724"/>
                <a:gd name="connsiteY15" fmla="*/ 11654 h 797015"/>
                <a:gd name="connsiteX16" fmla="*/ 634229 w 879724"/>
                <a:gd name="connsiteY16" fmla="*/ 214668 h 797015"/>
                <a:gd name="connsiteX17" fmla="*/ 633477 w 879724"/>
                <a:gd name="connsiteY17" fmla="*/ 215420 h 797015"/>
                <a:gd name="connsiteX18" fmla="*/ 632725 w 879724"/>
                <a:gd name="connsiteY18" fmla="*/ 216172 h 797015"/>
                <a:gd name="connsiteX19" fmla="*/ 409410 w 879724"/>
                <a:gd name="connsiteY19" fmla="*/ 419185 h 797015"/>
                <a:gd name="connsiteX20" fmla="*/ 408659 w 879724"/>
                <a:gd name="connsiteY20" fmla="*/ 419937 h 797015"/>
                <a:gd name="connsiteX21" fmla="*/ 407906 w 879724"/>
                <a:gd name="connsiteY21" fmla="*/ 420689 h 797015"/>
                <a:gd name="connsiteX22" fmla="*/ 184592 w 879724"/>
                <a:gd name="connsiteY22" fmla="*/ 623702 h 797015"/>
                <a:gd name="connsiteX23" fmla="*/ 183840 w 879724"/>
                <a:gd name="connsiteY23" fmla="*/ 624454 h 797015"/>
                <a:gd name="connsiteX24" fmla="*/ 183088 w 879724"/>
                <a:gd name="connsiteY24" fmla="*/ 625206 h 797015"/>
                <a:gd name="connsiteX25" fmla="*/ 5639 w 879724"/>
                <a:gd name="connsiteY25" fmla="*/ 786113 h 797015"/>
                <a:gd name="connsiteX26" fmla="*/ 10151 w 879724"/>
                <a:gd name="connsiteY26" fmla="*/ 795887 h 797015"/>
                <a:gd name="connsiteX27" fmla="*/ 190607 w 879724"/>
                <a:gd name="connsiteY27" fmla="*/ 631973 h 797015"/>
                <a:gd name="connsiteX28" fmla="*/ 190607 w 879724"/>
                <a:gd name="connsiteY28" fmla="*/ 631221 h 797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79724" h="797015">
                  <a:moveTo>
                    <a:pt x="190607" y="631221"/>
                  </a:moveTo>
                  <a:lnTo>
                    <a:pt x="191359" y="630469"/>
                  </a:lnTo>
                  <a:lnTo>
                    <a:pt x="414674" y="427456"/>
                  </a:lnTo>
                  <a:lnTo>
                    <a:pt x="415425" y="426704"/>
                  </a:lnTo>
                  <a:lnTo>
                    <a:pt x="416178" y="425952"/>
                  </a:lnTo>
                  <a:lnTo>
                    <a:pt x="639492" y="222939"/>
                  </a:lnTo>
                  <a:lnTo>
                    <a:pt x="640244" y="222187"/>
                  </a:lnTo>
                  <a:lnTo>
                    <a:pt x="640996" y="221435"/>
                  </a:lnTo>
                  <a:lnTo>
                    <a:pt x="864311" y="18422"/>
                  </a:lnTo>
                  <a:lnTo>
                    <a:pt x="865062" y="17670"/>
                  </a:lnTo>
                  <a:lnTo>
                    <a:pt x="865814" y="16918"/>
                  </a:lnTo>
                  <a:lnTo>
                    <a:pt x="874085" y="9399"/>
                  </a:lnTo>
                  <a:cubicBezTo>
                    <a:pt x="870326" y="7895"/>
                    <a:pt x="867318" y="6391"/>
                    <a:pt x="863559" y="5639"/>
                  </a:cubicBezTo>
                  <a:lnTo>
                    <a:pt x="859047" y="10151"/>
                  </a:lnTo>
                  <a:lnTo>
                    <a:pt x="858295" y="10903"/>
                  </a:lnTo>
                  <a:lnTo>
                    <a:pt x="857543" y="11654"/>
                  </a:lnTo>
                  <a:lnTo>
                    <a:pt x="634229" y="214668"/>
                  </a:lnTo>
                  <a:lnTo>
                    <a:pt x="633477" y="215420"/>
                  </a:lnTo>
                  <a:lnTo>
                    <a:pt x="632725" y="216172"/>
                  </a:lnTo>
                  <a:lnTo>
                    <a:pt x="409410" y="419185"/>
                  </a:lnTo>
                  <a:lnTo>
                    <a:pt x="408659" y="419937"/>
                  </a:lnTo>
                  <a:lnTo>
                    <a:pt x="407906" y="420689"/>
                  </a:lnTo>
                  <a:lnTo>
                    <a:pt x="184592" y="623702"/>
                  </a:lnTo>
                  <a:lnTo>
                    <a:pt x="183840" y="624454"/>
                  </a:lnTo>
                  <a:lnTo>
                    <a:pt x="183088" y="625206"/>
                  </a:lnTo>
                  <a:lnTo>
                    <a:pt x="5639" y="786113"/>
                  </a:lnTo>
                  <a:cubicBezTo>
                    <a:pt x="7143" y="789120"/>
                    <a:pt x="8647" y="792880"/>
                    <a:pt x="10151" y="795887"/>
                  </a:cubicBezTo>
                  <a:lnTo>
                    <a:pt x="190607" y="631973"/>
                  </a:lnTo>
                  <a:lnTo>
                    <a:pt x="190607" y="631221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3" name="任意多边形: 形状 152"/>
            <p:cNvSpPr/>
            <p:nvPr/>
          </p:nvSpPr>
          <p:spPr>
            <a:xfrm>
              <a:off x="4437662" y="2674318"/>
              <a:ext cx="857167" cy="781977"/>
            </a:xfrm>
            <a:custGeom>
              <a:avLst/>
              <a:gdLst>
                <a:gd name="connsiteX0" fmla="*/ 183840 w 857167"/>
                <a:gd name="connsiteY0" fmla="*/ 625206 h 781977"/>
                <a:gd name="connsiteX1" fmla="*/ 184592 w 857167"/>
                <a:gd name="connsiteY1" fmla="*/ 624454 h 781977"/>
                <a:gd name="connsiteX2" fmla="*/ 407906 w 857167"/>
                <a:gd name="connsiteY2" fmla="*/ 421440 h 781977"/>
                <a:gd name="connsiteX3" fmla="*/ 408659 w 857167"/>
                <a:gd name="connsiteY3" fmla="*/ 420689 h 781977"/>
                <a:gd name="connsiteX4" fmla="*/ 633477 w 857167"/>
                <a:gd name="connsiteY4" fmla="*/ 216172 h 781977"/>
                <a:gd name="connsiteX5" fmla="*/ 634229 w 857167"/>
                <a:gd name="connsiteY5" fmla="*/ 215420 h 781977"/>
                <a:gd name="connsiteX6" fmla="*/ 634229 w 857167"/>
                <a:gd name="connsiteY6" fmla="*/ 215420 h 781977"/>
                <a:gd name="connsiteX7" fmla="*/ 853032 w 857167"/>
                <a:gd name="connsiteY7" fmla="*/ 16166 h 781977"/>
                <a:gd name="connsiteX8" fmla="*/ 849273 w 857167"/>
                <a:gd name="connsiteY8" fmla="*/ 5639 h 781977"/>
                <a:gd name="connsiteX9" fmla="*/ 625958 w 857167"/>
                <a:gd name="connsiteY9" fmla="*/ 208653 h 781977"/>
                <a:gd name="connsiteX10" fmla="*/ 625206 w 857167"/>
                <a:gd name="connsiteY10" fmla="*/ 209404 h 781977"/>
                <a:gd name="connsiteX11" fmla="*/ 625206 w 857167"/>
                <a:gd name="connsiteY11" fmla="*/ 209404 h 781977"/>
                <a:gd name="connsiteX12" fmla="*/ 401891 w 857167"/>
                <a:gd name="connsiteY12" fmla="*/ 412418 h 781977"/>
                <a:gd name="connsiteX13" fmla="*/ 401140 w 857167"/>
                <a:gd name="connsiteY13" fmla="*/ 413169 h 781977"/>
                <a:gd name="connsiteX14" fmla="*/ 177073 w 857167"/>
                <a:gd name="connsiteY14" fmla="*/ 616935 h 781977"/>
                <a:gd name="connsiteX15" fmla="*/ 176321 w 857167"/>
                <a:gd name="connsiteY15" fmla="*/ 617687 h 781977"/>
                <a:gd name="connsiteX16" fmla="*/ 175569 w 857167"/>
                <a:gd name="connsiteY16" fmla="*/ 618439 h 781977"/>
                <a:gd name="connsiteX17" fmla="*/ 5639 w 857167"/>
                <a:gd name="connsiteY17" fmla="*/ 773330 h 781977"/>
                <a:gd name="connsiteX18" fmla="*/ 16918 w 857167"/>
                <a:gd name="connsiteY18" fmla="*/ 776338 h 781977"/>
                <a:gd name="connsiteX19" fmla="*/ 183088 w 857167"/>
                <a:gd name="connsiteY19" fmla="*/ 625206 h 781977"/>
                <a:gd name="connsiteX20" fmla="*/ 183840 w 857167"/>
                <a:gd name="connsiteY20" fmla="*/ 625206 h 781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57167" h="781977">
                  <a:moveTo>
                    <a:pt x="183840" y="625206"/>
                  </a:moveTo>
                  <a:lnTo>
                    <a:pt x="184592" y="624454"/>
                  </a:lnTo>
                  <a:lnTo>
                    <a:pt x="407906" y="421440"/>
                  </a:lnTo>
                  <a:lnTo>
                    <a:pt x="408659" y="420689"/>
                  </a:lnTo>
                  <a:lnTo>
                    <a:pt x="633477" y="216172"/>
                  </a:lnTo>
                  <a:lnTo>
                    <a:pt x="634229" y="215420"/>
                  </a:lnTo>
                  <a:lnTo>
                    <a:pt x="634229" y="215420"/>
                  </a:lnTo>
                  <a:lnTo>
                    <a:pt x="853032" y="16166"/>
                  </a:lnTo>
                  <a:cubicBezTo>
                    <a:pt x="851528" y="12406"/>
                    <a:pt x="850776" y="9399"/>
                    <a:pt x="849273" y="5639"/>
                  </a:cubicBezTo>
                  <a:lnTo>
                    <a:pt x="625958" y="208653"/>
                  </a:lnTo>
                  <a:lnTo>
                    <a:pt x="625206" y="209404"/>
                  </a:lnTo>
                  <a:lnTo>
                    <a:pt x="625206" y="209404"/>
                  </a:lnTo>
                  <a:lnTo>
                    <a:pt x="401891" y="412418"/>
                  </a:lnTo>
                  <a:lnTo>
                    <a:pt x="401140" y="413169"/>
                  </a:lnTo>
                  <a:lnTo>
                    <a:pt x="177073" y="616935"/>
                  </a:lnTo>
                  <a:lnTo>
                    <a:pt x="176321" y="617687"/>
                  </a:lnTo>
                  <a:lnTo>
                    <a:pt x="175569" y="618439"/>
                  </a:lnTo>
                  <a:lnTo>
                    <a:pt x="5639" y="773330"/>
                  </a:lnTo>
                  <a:cubicBezTo>
                    <a:pt x="9399" y="774082"/>
                    <a:pt x="13158" y="775586"/>
                    <a:pt x="16918" y="776338"/>
                  </a:cubicBezTo>
                  <a:lnTo>
                    <a:pt x="183088" y="625206"/>
                  </a:lnTo>
                  <a:lnTo>
                    <a:pt x="183840" y="625206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4" name="任意多边形: 形状 153"/>
            <p:cNvSpPr/>
            <p:nvPr/>
          </p:nvSpPr>
          <p:spPr>
            <a:xfrm>
              <a:off x="4332395" y="2578826"/>
              <a:ext cx="917319" cy="834610"/>
            </a:xfrm>
            <a:custGeom>
              <a:avLst/>
              <a:gdLst>
                <a:gd name="connsiteX0" fmla="*/ 213916 w 917319"/>
                <a:gd name="connsiteY0" fmla="*/ 652274 h 834610"/>
                <a:gd name="connsiteX1" fmla="*/ 214668 w 917319"/>
                <a:gd name="connsiteY1" fmla="*/ 651522 h 834610"/>
                <a:gd name="connsiteX2" fmla="*/ 438735 w 917319"/>
                <a:gd name="connsiteY2" fmla="*/ 447757 h 834610"/>
                <a:gd name="connsiteX3" fmla="*/ 439486 w 917319"/>
                <a:gd name="connsiteY3" fmla="*/ 447005 h 834610"/>
                <a:gd name="connsiteX4" fmla="*/ 663553 w 917319"/>
                <a:gd name="connsiteY4" fmla="*/ 243240 h 834610"/>
                <a:gd name="connsiteX5" fmla="*/ 664305 w 917319"/>
                <a:gd name="connsiteY5" fmla="*/ 242488 h 834610"/>
                <a:gd name="connsiteX6" fmla="*/ 887620 w 917319"/>
                <a:gd name="connsiteY6" fmla="*/ 39475 h 834610"/>
                <a:gd name="connsiteX7" fmla="*/ 888372 w 917319"/>
                <a:gd name="connsiteY7" fmla="*/ 38723 h 834610"/>
                <a:gd name="connsiteX8" fmla="*/ 889123 w 917319"/>
                <a:gd name="connsiteY8" fmla="*/ 37971 h 834610"/>
                <a:gd name="connsiteX9" fmla="*/ 914688 w 917319"/>
                <a:gd name="connsiteY9" fmla="*/ 14662 h 834610"/>
                <a:gd name="connsiteX10" fmla="*/ 909425 w 917319"/>
                <a:gd name="connsiteY10" fmla="*/ 5639 h 834610"/>
                <a:gd name="connsiteX11" fmla="*/ 881604 w 917319"/>
                <a:gd name="connsiteY11" fmla="*/ 31204 h 834610"/>
                <a:gd name="connsiteX12" fmla="*/ 880852 w 917319"/>
                <a:gd name="connsiteY12" fmla="*/ 31956 h 834610"/>
                <a:gd name="connsiteX13" fmla="*/ 880101 w 917319"/>
                <a:gd name="connsiteY13" fmla="*/ 32708 h 834610"/>
                <a:gd name="connsiteX14" fmla="*/ 656786 w 917319"/>
                <a:gd name="connsiteY14" fmla="*/ 235721 h 834610"/>
                <a:gd name="connsiteX15" fmla="*/ 656034 w 917319"/>
                <a:gd name="connsiteY15" fmla="*/ 236473 h 834610"/>
                <a:gd name="connsiteX16" fmla="*/ 655282 w 917319"/>
                <a:gd name="connsiteY16" fmla="*/ 237225 h 834610"/>
                <a:gd name="connsiteX17" fmla="*/ 431216 w 917319"/>
                <a:gd name="connsiteY17" fmla="*/ 440990 h 834610"/>
                <a:gd name="connsiteX18" fmla="*/ 430463 w 917319"/>
                <a:gd name="connsiteY18" fmla="*/ 441742 h 834610"/>
                <a:gd name="connsiteX19" fmla="*/ 207149 w 917319"/>
                <a:gd name="connsiteY19" fmla="*/ 644755 h 834610"/>
                <a:gd name="connsiteX20" fmla="*/ 206397 w 917319"/>
                <a:gd name="connsiteY20" fmla="*/ 645507 h 834610"/>
                <a:gd name="connsiteX21" fmla="*/ 205645 w 917319"/>
                <a:gd name="connsiteY21" fmla="*/ 646259 h 834610"/>
                <a:gd name="connsiteX22" fmla="*/ 5639 w 917319"/>
                <a:gd name="connsiteY22" fmla="*/ 828219 h 834610"/>
                <a:gd name="connsiteX23" fmla="*/ 15414 w 917319"/>
                <a:gd name="connsiteY23" fmla="*/ 832730 h 834610"/>
                <a:gd name="connsiteX24" fmla="*/ 213164 w 917319"/>
                <a:gd name="connsiteY24" fmla="*/ 653026 h 834610"/>
                <a:gd name="connsiteX25" fmla="*/ 213916 w 917319"/>
                <a:gd name="connsiteY25" fmla="*/ 652274 h 834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17319" h="834610">
                  <a:moveTo>
                    <a:pt x="213916" y="652274"/>
                  </a:moveTo>
                  <a:lnTo>
                    <a:pt x="214668" y="651522"/>
                  </a:lnTo>
                  <a:lnTo>
                    <a:pt x="438735" y="447757"/>
                  </a:lnTo>
                  <a:lnTo>
                    <a:pt x="439486" y="447005"/>
                  </a:lnTo>
                  <a:lnTo>
                    <a:pt x="663553" y="243240"/>
                  </a:lnTo>
                  <a:lnTo>
                    <a:pt x="664305" y="242488"/>
                  </a:lnTo>
                  <a:lnTo>
                    <a:pt x="887620" y="39475"/>
                  </a:lnTo>
                  <a:lnTo>
                    <a:pt x="888372" y="38723"/>
                  </a:lnTo>
                  <a:lnTo>
                    <a:pt x="889123" y="37971"/>
                  </a:lnTo>
                  <a:lnTo>
                    <a:pt x="914688" y="14662"/>
                  </a:lnTo>
                  <a:cubicBezTo>
                    <a:pt x="913184" y="11655"/>
                    <a:pt x="911680" y="8647"/>
                    <a:pt x="909425" y="5639"/>
                  </a:cubicBezTo>
                  <a:lnTo>
                    <a:pt x="881604" y="31204"/>
                  </a:lnTo>
                  <a:lnTo>
                    <a:pt x="880852" y="31956"/>
                  </a:lnTo>
                  <a:lnTo>
                    <a:pt x="880101" y="32708"/>
                  </a:lnTo>
                  <a:lnTo>
                    <a:pt x="656786" y="235721"/>
                  </a:lnTo>
                  <a:lnTo>
                    <a:pt x="656034" y="236473"/>
                  </a:lnTo>
                  <a:lnTo>
                    <a:pt x="655282" y="237225"/>
                  </a:lnTo>
                  <a:lnTo>
                    <a:pt x="431216" y="440990"/>
                  </a:lnTo>
                  <a:lnTo>
                    <a:pt x="430463" y="441742"/>
                  </a:lnTo>
                  <a:lnTo>
                    <a:pt x="207149" y="644755"/>
                  </a:lnTo>
                  <a:lnTo>
                    <a:pt x="206397" y="645507"/>
                  </a:lnTo>
                  <a:lnTo>
                    <a:pt x="205645" y="646259"/>
                  </a:lnTo>
                  <a:lnTo>
                    <a:pt x="5639" y="828219"/>
                  </a:lnTo>
                  <a:cubicBezTo>
                    <a:pt x="8647" y="829723"/>
                    <a:pt x="12407" y="831227"/>
                    <a:pt x="15414" y="832730"/>
                  </a:cubicBezTo>
                  <a:lnTo>
                    <a:pt x="213164" y="653026"/>
                  </a:lnTo>
                  <a:lnTo>
                    <a:pt x="213916" y="652274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5" name="任意多边形: 形状 154"/>
            <p:cNvSpPr/>
            <p:nvPr/>
          </p:nvSpPr>
          <p:spPr>
            <a:xfrm>
              <a:off x="4239912" y="2496117"/>
              <a:ext cx="954915" cy="864686"/>
            </a:xfrm>
            <a:custGeom>
              <a:avLst/>
              <a:gdLst>
                <a:gd name="connsiteX0" fmla="*/ 231210 w 954914"/>
                <a:gd name="connsiteY0" fmla="*/ 666560 h 864686"/>
                <a:gd name="connsiteX1" fmla="*/ 231962 w 954914"/>
                <a:gd name="connsiteY1" fmla="*/ 665809 h 864686"/>
                <a:gd name="connsiteX2" fmla="*/ 455276 w 954914"/>
                <a:gd name="connsiteY2" fmla="*/ 462795 h 864686"/>
                <a:gd name="connsiteX3" fmla="*/ 456028 w 954914"/>
                <a:gd name="connsiteY3" fmla="*/ 462043 h 864686"/>
                <a:gd name="connsiteX4" fmla="*/ 456780 w 954914"/>
                <a:gd name="connsiteY4" fmla="*/ 461291 h 864686"/>
                <a:gd name="connsiteX5" fmla="*/ 680095 w 954914"/>
                <a:gd name="connsiteY5" fmla="*/ 258278 h 864686"/>
                <a:gd name="connsiteX6" fmla="*/ 680846 w 954914"/>
                <a:gd name="connsiteY6" fmla="*/ 257526 h 864686"/>
                <a:gd name="connsiteX7" fmla="*/ 681599 w 954914"/>
                <a:gd name="connsiteY7" fmla="*/ 256774 h 864686"/>
                <a:gd name="connsiteX8" fmla="*/ 904913 w 954914"/>
                <a:gd name="connsiteY8" fmla="*/ 53761 h 864686"/>
                <a:gd name="connsiteX9" fmla="*/ 905665 w 954914"/>
                <a:gd name="connsiteY9" fmla="*/ 53009 h 864686"/>
                <a:gd name="connsiteX10" fmla="*/ 906417 w 954914"/>
                <a:gd name="connsiteY10" fmla="*/ 52257 h 864686"/>
                <a:gd name="connsiteX11" fmla="*/ 949275 w 954914"/>
                <a:gd name="connsiteY11" fmla="*/ 13158 h 864686"/>
                <a:gd name="connsiteX12" fmla="*/ 942508 w 954914"/>
                <a:gd name="connsiteY12" fmla="*/ 5639 h 864686"/>
                <a:gd name="connsiteX13" fmla="*/ 898146 w 954914"/>
                <a:gd name="connsiteY13" fmla="*/ 45490 h 864686"/>
                <a:gd name="connsiteX14" fmla="*/ 897394 w 954914"/>
                <a:gd name="connsiteY14" fmla="*/ 46242 h 864686"/>
                <a:gd name="connsiteX15" fmla="*/ 896642 w 954914"/>
                <a:gd name="connsiteY15" fmla="*/ 46994 h 864686"/>
                <a:gd name="connsiteX16" fmla="*/ 673327 w 954914"/>
                <a:gd name="connsiteY16" fmla="*/ 250007 h 864686"/>
                <a:gd name="connsiteX17" fmla="*/ 672576 w 954914"/>
                <a:gd name="connsiteY17" fmla="*/ 250759 h 864686"/>
                <a:gd name="connsiteX18" fmla="*/ 671824 w 954914"/>
                <a:gd name="connsiteY18" fmla="*/ 251511 h 864686"/>
                <a:gd name="connsiteX19" fmla="*/ 448509 w 954914"/>
                <a:gd name="connsiteY19" fmla="*/ 454524 h 864686"/>
                <a:gd name="connsiteX20" fmla="*/ 447757 w 954914"/>
                <a:gd name="connsiteY20" fmla="*/ 455276 h 864686"/>
                <a:gd name="connsiteX21" fmla="*/ 447005 w 954914"/>
                <a:gd name="connsiteY21" fmla="*/ 456028 h 864686"/>
                <a:gd name="connsiteX22" fmla="*/ 223691 w 954914"/>
                <a:gd name="connsiteY22" fmla="*/ 659041 h 864686"/>
                <a:gd name="connsiteX23" fmla="*/ 222939 w 954914"/>
                <a:gd name="connsiteY23" fmla="*/ 659793 h 864686"/>
                <a:gd name="connsiteX24" fmla="*/ 222187 w 954914"/>
                <a:gd name="connsiteY24" fmla="*/ 660545 h 864686"/>
                <a:gd name="connsiteX25" fmla="*/ 5639 w 954914"/>
                <a:gd name="connsiteY25" fmla="*/ 857543 h 864686"/>
                <a:gd name="connsiteX26" fmla="*/ 13910 w 954914"/>
                <a:gd name="connsiteY26" fmla="*/ 863558 h 864686"/>
                <a:gd name="connsiteX27" fmla="*/ 229706 w 954914"/>
                <a:gd name="connsiteY27" fmla="*/ 667312 h 864686"/>
                <a:gd name="connsiteX28" fmla="*/ 231210 w 954914"/>
                <a:gd name="connsiteY28" fmla="*/ 666560 h 864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54914" h="864686">
                  <a:moveTo>
                    <a:pt x="231210" y="666560"/>
                  </a:moveTo>
                  <a:lnTo>
                    <a:pt x="231962" y="665809"/>
                  </a:lnTo>
                  <a:lnTo>
                    <a:pt x="455276" y="462795"/>
                  </a:lnTo>
                  <a:lnTo>
                    <a:pt x="456028" y="462043"/>
                  </a:lnTo>
                  <a:lnTo>
                    <a:pt x="456780" y="461291"/>
                  </a:lnTo>
                  <a:lnTo>
                    <a:pt x="680095" y="258278"/>
                  </a:lnTo>
                  <a:lnTo>
                    <a:pt x="680846" y="257526"/>
                  </a:lnTo>
                  <a:lnTo>
                    <a:pt x="681599" y="256774"/>
                  </a:lnTo>
                  <a:lnTo>
                    <a:pt x="904913" y="53761"/>
                  </a:lnTo>
                  <a:lnTo>
                    <a:pt x="905665" y="53009"/>
                  </a:lnTo>
                  <a:lnTo>
                    <a:pt x="906417" y="52257"/>
                  </a:lnTo>
                  <a:lnTo>
                    <a:pt x="949275" y="13158"/>
                  </a:lnTo>
                  <a:cubicBezTo>
                    <a:pt x="947020" y="10903"/>
                    <a:pt x="944764" y="7895"/>
                    <a:pt x="942508" y="5639"/>
                  </a:cubicBezTo>
                  <a:lnTo>
                    <a:pt x="898146" y="45490"/>
                  </a:lnTo>
                  <a:lnTo>
                    <a:pt x="897394" y="46242"/>
                  </a:lnTo>
                  <a:lnTo>
                    <a:pt x="896642" y="46994"/>
                  </a:lnTo>
                  <a:lnTo>
                    <a:pt x="673327" y="250007"/>
                  </a:lnTo>
                  <a:lnTo>
                    <a:pt x="672576" y="250759"/>
                  </a:lnTo>
                  <a:lnTo>
                    <a:pt x="671824" y="251511"/>
                  </a:lnTo>
                  <a:lnTo>
                    <a:pt x="448509" y="454524"/>
                  </a:lnTo>
                  <a:lnTo>
                    <a:pt x="447757" y="455276"/>
                  </a:lnTo>
                  <a:lnTo>
                    <a:pt x="447005" y="456028"/>
                  </a:lnTo>
                  <a:lnTo>
                    <a:pt x="223691" y="659041"/>
                  </a:lnTo>
                  <a:lnTo>
                    <a:pt x="222939" y="659793"/>
                  </a:lnTo>
                  <a:lnTo>
                    <a:pt x="222187" y="660545"/>
                  </a:lnTo>
                  <a:lnTo>
                    <a:pt x="5639" y="857543"/>
                  </a:lnTo>
                  <a:cubicBezTo>
                    <a:pt x="8647" y="859799"/>
                    <a:pt x="11654" y="861303"/>
                    <a:pt x="13910" y="863558"/>
                  </a:cubicBezTo>
                  <a:lnTo>
                    <a:pt x="229706" y="667312"/>
                  </a:lnTo>
                  <a:lnTo>
                    <a:pt x="231210" y="666560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6" name="任意多边形: 形状 155"/>
            <p:cNvSpPr/>
            <p:nvPr/>
          </p:nvSpPr>
          <p:spPr>
            <a:xfrm>
              <a:off x="4382773" y="2624692"/>
              <a:ext cx="887243" cy="812053"/>
            </a:xfrm>
            <a:custGeom>
              <a:avLst/>
              <a:gdLst>
                <a:gd name="connsiteX0" fmla="*/ 201134 w 887243"/>
                <a:gd name="connsiteY0" fmla="*/ 640244 h 812053"/>
                <a:gd name="connsiteX1" fmla="*/ 201886 w 887243"/>
                <a:gd name="connsiteY1" fmla="*/ 639492 h 812053"/>
                <a:gd name="connsiteX2" fmla="*/ 425952 w 887243"/>
                <a:gd name="connsiteY2" fmla="*/ 435727 h 812053"/>
                <a:gd name="connsiteX3" fmla="*/ 426704 w 887243"/>
                <a:gd name="connsiteY3" fmla="*/ 434975 h 812053"/>
                <a:gd name="connsiteX4" fmla="*/ 650019 w 887243"/>
                <a:gd name="connsiteY4" fmla="*/ 231962 h 812053"/>
                <a:gd name="connsiteX5" fmla="*/ 650019 w 887243"/>
                <a:gd name="connsiteY5" fmla="*/ 231962 h 812053"/>
                <a:gd name="connsiteX6" fmla="*/ 650770 w 887243"/>
                <a:gd name="connsiteY6" fmla="*/ 231210 h 812053"/>
                <a:gd name="connsiteX7" fmla="*/ 874837 w 887243"/>
                <a:gd name="connsiteY7" fmla="*/ 27444 h 812053"/>
                <a:gd name="connsiteX8" fmla="*/ 874837 w 887243"/>
                <a:gd name="connsiteY8" fmla="*/ 27444 h 812053"/>
                <a:gd name="connsiteX9" fmla="*/ 875589 w 887243"/>
                <a:gd name="connsiteY9" fmla="*/ 26692 h 812053"/>
                <a:gd name="connsiteX10" fmla="*/ 887619 w 887243"/>
                <a:gd name="connsiteY10" fmla="*/ 15414 h 812053"/>
                <a:gd name="connsiteX11" fmla="*/ 883108 w 887243"/>
                <a:gd name="connsiteY11" fmla="*/ 5639 h 812053"/>
                <a:gd name="connsiteX12" fmla="*/ 868822 w 887243"/>
                <a:gd name="connsiteY12" fmla="*/ 19173 h 812053"/>
                <a:gd name="connsiteX13" fmla="*/ 868822 w 887243"/>
                <a:gd name="connsiteY13" fmla="*/ 19173 h 812053"/>
                <a:gd name="connsiteX14" fmla="*/ 868070 w 887243"/>
                <a:gd name="connsiteY14" fmla="*/ 19925 h 812053"/>
                <a:gd name="connsiteX15" fmla="*/ 644004 w 887243"/>
                <a:gd name="connsiteY15" fmla="*/ 223691 h 812053"/>
                <a:gd name="connsiteX16" fmla="*/ 644004 w 887243"/>
                <a:gd name="connsiteY16" fmla="*/ 223691 h 812053"/>
                <a:gd name="connsiteX17" fmla="*/ 643251 w 887243"/>
                <a:gd name="connsiteY17" fmla="*/ 224443 h 812053"/>
                <a:gd name="connsiteX18" fmla="*/ 418433 w 887243"/>
                <a:gd name="connsiteY18" fmla="*/ 428959 h 812053"/>
                <a:gd name="connsiteX19" fmla="*/ 417681 w 887243"/>
                <a:gd name="connsiteY19" fmla="*/ 429711 h 812053"/>
                <a:gd name="connsiteX20" fmla="*/ 194367 w 887243"/>
                <a:gd name="connsiteY20" fmla="*/ 632725 h 812053"/>
                <a:gd name="connsiteX21" fmla="*/ 193615 w 887243"/>
                <a:gd name="connsiteY21" fmla="*/ 633477 h 812053"/>
                <a:gd name="connsiteX22" fmla="*/ 192863 w 887243"/>
                <a:gd name="connsiteY22" fmla="*/ 634229 h 812053"/>
                <a:gd name="connsiteX23" fmla="*/ 5639 w 887243"/>
                <a:gd name="connsiteY23" fmla="*/ 804158 h 812053"/>
                <a:gd name="connsiteX24" fmla="*/ 16166 w 887243"/>
                <a:gd name="connsiteY24" fmla="*/ 807918 h 812053"/>
                <a:gd name="connsiteX25" fmla="*/ 199630 w 887243"/>
                <a:gd name="connsiteY25" fmla="*/ 640996 h 812053"/>
                <a:gd name="connsiteX26" fmla="*/ 201134 w 887243"/>
                <a:gd name="connsiteY26" fmla="*/ 640244 h 812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87243" h="812053">
                  <a:moveTo>
                    <a:pt x="201134" y="640244"/>
                  </a:moveTo>
                  <a:lnTo>
                    <a:pt x="201886" y="639492"/>
                  </a:lnTo>
                  <a:lnTo>
                    <a:pt x="425952" y="435727"/>
                  </a:lnTo>
                  <a:lnTo>
                    <a:pt x="426704" y="434975"/>
                  </a:lnTo>
                  <a:lnTo>
                    <a:pt x="650019" y="231962"/>
                  </a:lnTo>
                  <a:lnTo>
                    <a:pt x="650019" y="231962"/>
                  </a:lnTo>
                  <a:lnTo>
                    <a:pt x="650770" y="231210"/>
                  </a:lnTo>
                  <a:lnTo>
                    <a:pt x="874837" y="27444"/>
                  </a:lnTo>
                  <a:lnTo>
                    <a:pt x="874837" y="27444"/>
                  </a:lnTo>
                  <a:lnTo>
                    <a:pt x="875589" y="26692"/>
                  </a:lnTo>
                  <a:lnTo>
                    <a:pt x="887619" y="15414"/>
                  </a:lnTo>
                  <a:cubicBezTo>
                    <a:pt x="886116" y="12406"/>
                    <a:pt x="884612" y="8647"/>
                    <a:pt x="883108" y="5639"/>
                  </a:cubicBezTo>
                  <a:lnTo>
                    <a:pt x="868822" y="19173"/>
                  </a:lnTo>
                  <a:lnTo>
                    <a:pt x="868822" y="19173"/>
                  </a:lnTo>
                  <a:lnTo>
                    <a:pt x="868070" y="19925"/>
                  </a:lnTo>
                  <a:lnTo>
                    <a:pt x="644004" y="223691"/>
                  </a:lnTo>
                  <a:lnTo>
                    <a:pt x="644004" y="223691"/>
                  </a:lnTo>
                  <a:lnTo>
                    <a:pt x="643251" y="224443"/>
                  </a:lnTo>
                  <a:lnTo>
                    <a:pt x="418433" y="428959"/>
                  </a:lnTo>
                  <a:lnTo>
                    <a:pt x="417681" y="429711"/>
                  </a:lnTo>
                  <a:lnTo>
                    <a:pt x="194367" y="632725"/>
                  </a:lnTo>
                  <a:lnTo>
                    <a:pt x="193615" y="633477"/>
                  </a:lnTo>
                  <a:lnTo>
                    <a:pt x="192863" y="634229"/>
                  </a:lnTo>
                  <a:lnTo>
                    <a:pt x="5639" y="804158"/>
                  </a:lnTo>
                  <a:cubicBezTo>
                    <a:pt x="9399" y="805662"/>
                    <a:pt x="12407" y="807166"/>
                    <a:pt x="16166" y="807918"/>
                  </a:cubicBezTo>
                  <a:lnTo>
                    <a:pt x="199630" y="640996"/>
                  </a:lnTo>
                  <a:lnTo>
                    <a:pt x="201134" y="640244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7" name="任意多边形: 形状 156"/>
            <p:cNvSpPr/>
            <p:nvPr/>
          </p:nvSpPr>
          <p:spPr>
            <a:xfrm>
              <a:off x="4285026" y="2536720"/>
              <a:ext cx="939877" cy="849648"/>
            </a:xfrm>
            <a:custGeom>
              <a:avLst/>
              <a:gdLst>
                <a:gd name="connsiteX0" fmla="*/ 223691 w 939876"/>
                <a:gd name="connsiteY0" fmla="*/ 660545 h 849648"/>
                <a:gd name="connsiteX1" fmla="*/ 224443 w 939876"/>
                <a:gd name="connsiteY1" fmla="*/ 659793 h 849648"/>
                <a:gd name="connsiteX2" fmla="*/ 448509 w 939876"/>
                <a:gd name="connsiteY2" fmla="*/ 456028 h 849648"/>
                <a:gd name="connsiteX3" fmla="*/ 449261 w 939876"/>
                <a:gd name="connsiteY3" fmla="*/ 455276 h 849648"/>
                <a:gd name="connsiteX4" fmla="*/ 449261 w 939876"/>
                <a:gd name="connsiteY4" fmla="*/ 455276 h 849648"/>
                <a:gd name="connsiteX5" fmla="*/ 673327 w 939876"/>
                <a:gd name="connsiteY5" fmla="*/ 251511 h 849648"/>
                <a:gd name="connsiteX6" fmla="*/ 674080 w 939876"/>
                <a:gd name="connsiteY6" fmla="*/ 250759 h 849648"/>
                <a:gd name="connsiteX7" fmla="*/ 674080 w 939876"/>
                <a:gd name="connsiteY7" fmla="*/ 250759 h 849648"/>
                <a:gd name="connsiteX8" fmla="*/ 898146 w 939876"/>
                <a:gd name="connsiteY8" fmla="*/ 46994 h 849648"/>
                <a:gd name="connsiteX9" fmla="*/ 898898 w 939876"/>
                <a:gd name="connsiteY9" fmla="*/ 46242 h 849648"/>
                <a:gd name="connsiteX10" fmla="*/ 898898 w 939876"/>
                <a:gd name="connsiteY10" fmla="*/ 46242 h 849648"/>
                <a:gd name="connsiteX11" fmla="*/ 934989 w 939876"/>
                <a:gd name="connsiteY11" fmla="*/ 13910 h 849648"/>
                <a:gd name="connsiteX12" fmla="*/ 928974 w 939876"/>
                <a:gd name="connsiteY12" fmla="*/ 5639 h 849648"/>
                <a:gd name="connsiteX13" fmla="*/ 890627 w 939876"/>
                <a:gd name="connsiteY13" fmla="*/ 40227 h 849648"/>
                <a:gd name="connsiteX14" fmla="*/ 889875 w 939876"/>
                <a:gd name="connsiteY14" fmla="*/ 40979 h 849648"/>
                <a:gd name="connsiteX15" fmla="*/ 889875 w 939876"/>
                <a:gd name="connsiteY15" fmla="*/ 40979 h 849648"/>
                <a:gd name="connsiteX16" fmla="*/ 665808 w 939876"/>
                <a:gd name="connsiteY16" fmla="*/ 244744 h 849648"/>
                <a:gd name="connsiteX17" fmla="*/ 665057 w 939876"/>
                <a:gd name="connsiteY17" fmla="*/ 245496 h 849648"/>
                <a:gd name="connsiteX18" fmla="*/ 665057 w 939876"/>
                <a:gd name="connsiteY18" fmla="*/ 245496 h 849648"/>
                <a:gd name="connsiteX19" fmla="*/ 440990 w 939876"/>
                <a:gd name="connsiteY19" fmla="*/ 449261 h 849648"/>
                <a:gd name="connsiteX20" fmla="*/ 440238 w 939876"/>
                <a:gd name="connsiteY20" fmla="*/ 450013 h 849648"/>
                <a:gd name="connsiteX21" fmla="*/ 440238 w 939876"/>
                <a:gd name="connsiteY21" fmla="*/ 450013 h 849648"/>
                <a:gd name="connsiteX22" fmla="*/ 216924 w 939876"/>
                <a:gd name="connsiteY22" fmla="*/ 653026 h 849648"/>
                <a:gd name="connsiteX23" fmla="*/ 216172 w 939876"/>
                <a:gd name="connsiteY23" fmla="*/ 653778 h 849648"/>
                <a:gd name="connsiteX24" fmla="*/ 215420 w 939876"/>
                <a:gd name="connsiteY24" fmla="*/ 654530 h 849648"/>
                <a:gd name="connsiteX25" fmla="*/ 5639 w 939876"/>
                <a:gd name="connsiteY25" fmla="*/ 845513 h 849648"/>
                <a:gd name="connsiteX26" fmla="*/ 14662 w 939876"/>
                <a:gd name="connsiteY26" fmla="*/ 850776 h 849648"/>
                <a:gd name="connsiteX27" fmla="*/ 222939 w 939876"/>
                <a:gd name="connsiteY27" fmla="*/ 661297 h 849648"/>
                <a:gd name="connsiteX28" fmla="*/ 223691 w 939876"/>
                <a:gd name="connsiteY28" fmla="*/ 660545 h 849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39876" h="849648">
                  <a:moveTo>
                    <a:pt x="223691" y="660545"/>
                  </a:moveTo>
                  <a:lnTo>
                    <a:pt x="224443" y="659793"/>
                  </a:lnTo>
                  <a:lnTo>
                    <a:pt x="448509" y="456028"/>
                  </a:lnTo>
                  <a:lnTo>
                    <a:pt x="449261" y="455276"/>
                  </a:lnTo>
                  <a:lnTo>
                    <a:pt x="449261" y="455276"/>
                  </a:lnTo>
                  <a:lnTo>
                    <a:pt x="673327" y="251511"/>
                  </a:lnTo>
                  <a:lnTo>
                    <a:pt x="674080" y="250759"/>
                  </a:lnTo>
                  <a:lnTo>
                    <a:pt x="674080" y="250759"/>
                  </a:lnTo>
                  <a:lnTo>
                    <a:pt x="898146" y="46994"/>
                  </a:lnTo>
                  <a:lnTo>
                    <a:pt x="898898" y="46242"/>
                  </a:lnTo>
                  <a:lnTo>
                    <a:pt x="898898" y="46242"/>
                  </a:lnTo>
                  <a:lnTo>
                    <a:pt x="934989" y="13910"/>
                  </a:lnTo>
                  <a:cubicBezTo>
                    <a:pt x="932733" y="10903"/>
                    <a:pt x="931230" y="8647"/>
                    <a:pt x="928974" y="5639"/>
                  </a:cubicBezTo>
                  <a:lnTo>
                    <a:pt x="890627" y="40227"/>
                  </a:lnTo>
                  <a:lnTo>
                    <a:pt x="889875" y="40979"/>
                  </a:lnTo>
                  <a:lnTo>
                    <a:pt x="889875" y="40979"/>
                  </a:lnTo>
                  <a:lnTo>
                    <a:pt x="665808" y="244744"/>
                  </a:lnTo>
                  <a:lnTo>
                    <a:pt x="665057" y="245496"/>
                  </a:lnTo>
                  <a:lnTo>
                    <a:pt x="665057" y="245496"/>
                  </a:lnTo>
                  <a:lnTo>
                    <a:pt x="440990" y="449261"/>
                  </a:lnTo>
                  <a:lnTo>
                    <a:pt x="440238" y="450013"/>
                  </a:lnTo>
                  <a:lnTo>
                    <a:pt x="440238" y="450013"/>
                  </a:lnTo>
                  <a:lnTo>
                    <a:pt x="216924" y="653026"/>
                  </a:lnTo>
                  <a:lnTo>
                    <a:pt x="216172" y="653778"/>
                  </a:lnTo>
                  <a:lnTo>
                    <a:pt x="215420" y="654530"/>
                  </a:lnTo>
                  <a:lnTo>
                    <a:pt x="5639" y="845513"/>
                  </a:lnTo>
                  <a:cubicBezTo>
                    <a:pt x="8647" y="847017"/>
                    <a:pt x="11654" y="849272"/>
                    <a:pt x="14662" y="850776"/>
                  </a:cubicBezTo>
                  <a:lnTo>
                    <a:pt x="222939" y="661297"/>
                  </a:lnTo>
                  <a:lnTo>
                    <a:pt x="223691" y="660545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8" name="任意多边形: 形状 157"/>
            <p:cNvSpPr/>
            <p:nvPr/>
          </p:nvSpPr>
          <p:spPr>
            <a:xfrm>
              <a:off x="4200061" y="2458522"/>
              <a:ext cx="954915" cy="872205"/>
            </a:xfrm>
            <a:custGeom>
              <a:avLst/>
              <a:gdLst>
                <a:gd name="connsiteX0" fmla="*/ 233465 w 954914"/>
                <a:gd name="connsiteY0" fmla="*/ 670320 h 872205"/>
                <a:gd name="connsiteX1" fmla="*/ 234217 w 954914"/>
                <a:gd name="connsiteY1" fmla="*/ 669568 h 872205"/>
                <a:gd name="connsiteX2" fmla="*/ 457532 w 954914"/>
                <a:gd name="connsiteY2" fmla="*/ 466555 h 872205"/>
                <a:gd name="connsiteX3" fmla="*/ 458284 w 954914"/>
                <a:gd name="connsiteY3" fmla="*/ 465803 h 872205"/>
                <a:gd name="connsiteX4" fmla="*/ 459036 w 954914"/>
                <a:gd name="connsiteY4" fmla="*/ 465051 h 872205"/>
                <a:gd name="connsiteX5" fmla="*/ 682350 w 954914"/>
                <a:gd name="connsiteY5" fmla="*/ 262038 h 872205"/>
                <a:gd name="connsiteX6" fmla="*/ 683102 w 954914"/>
                <a:gd name="connsiteY6" fmla="*/ 261286 h 872205"/>
                <a:gd name="connsiteX7" fmla="*/ 683854 w 954914"/>
                <a:gd name="connsiteY7" fmla="*/ 260534 h 872205"/>
                <a:gd name="connsiteX8" fmla="*/ 907169 w 954914"/>
                <a:gd name="connsiteY8" fmla="*/ 57520 h 872205"/>
                <a:gd name="connsiteX9" fmla="*/ 907921 w 954914"/>
                <a:gd name="connsiteY9" fmla="*/ 56769 h 872205"/>
                <a:gd name="connsiteX10" fmla="*/ 908672 w 954914"/>
                <a:gd name="connsiteY10" fmla="*/ 56017 h 872205"/>
                <a:gd name="connsiteX11" fmla="*/ 956043 w 954914"/>
                <a:gd name="connsiteY11" fmla="*/ 13158 h 872205"/>
                <a:gd name="connsiteX12" fmla="*/ 949275 w 954914"/>
                <a:gd name="connsiteY12" fmla="*/ 5639 h 872205"/>
                <a:gd name="connsiteX13" fmla="*/ 901906 w 954914"/>
                <a:gd name="connsiteY13" fmla="*/ 49250 h 872205"/>
                <a:gd name="connsiteX14" fmla="*/ 901153 w 954914"/>
                <a:gd name="connsiteY14" fmla="*/ 50001 h 872205"/>
                <a:gd name="connsiteX15" fmla="*/ 900402 w 954914"/>
                <a:gd name="connsiteY15" fmla="*/ 50753 h 872205"/>
                <a:gd name="connsiteX16" fmla="*/ 677087 w 954914"/>
                <a:gd name="connsiteY16" fmla="*/ 253767 h 872205"/>
                <a:gd name="connsiteX17" fmla="*/ 676335 w 954914"/>
                <a:gd name="connsiteY17" fmla="*/ 254519 h 872205"/>
                <a:gd name="connsiteX18" fmla="*/ 675583 w 954914"/>
                <a:gd name="connsiteY18" fmla="*/ 255271 h 872205"/>
                <a:gd name="connsiteX19" fmla="*/ 452269 w 954914"/>
                <a:gd name="connsiteY19" fmla="*/ 458284 h 872205"/>
                <a:gd name="connsiteX20" fmla="*/ 451517 w 954914"/>
                <a:gd name="connsiteY20" fmla="*/ 459036 h 872205"/>
                <a:gd name="connsiteX21" fmla="*/ 450765 w 954914"/>
                <a:gd name="connsiteY21" fmla="*/ 459787 h 872205"/>
                <a:gd name="connsiteX22" fmla="*/ 227450 w 954914"/>
                <a:gd name="connsiteY22" fmla="*/ 662801 h 872205"/>
                <a:gd name="connsiteX23" fmla="*/ 226698 w 954914"/>
                <a:gd name="connsiteY23" fmla="*/ 663553 h 872205"/>
                <a:gd name="connsiteX24" fmla="*/ 225946 w 954914"/>
                <a:gd name="connsiteY24" fmla="*/ 664305 h 872205"/>
                <a:gd name="connsiteX25" fmla="*/ 5639 w 954914"/>
                <a:gd name="connsiteY25" fmla="*/ 864310 h 872205"/>
                <a:gd name="connsiteX26" fmla="*/ 13910 w 954914"/>
                <a:gd name="connsiteY26" fmla="*/ 870325 h 872205"/>
                <a:gd name="connsiteX27" fmla="*/ 233465 w 954914"/>
                <a:gd name="connsiteY27" fmla="*/ 670320 h 872205"/>
                <a:gd name="connsiteX28" fmla="*/ 233465 w 954914"/>
                <a:gd name="connsiteY28" fmla="*/ 670320 h 872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54914" h="872205">
                  <a:moveTo>
                    <a:pt x="233465" y="670320"/>
                  </a:moveTo>
                  <a:lnTo>
                    <a:pt x="234217" y="669568"/>
                  </a:lnTo>
                  <a:lnTo>
                    <a:pt x="457532" y="466555"/>
                  </a:lnTo>
                  <a:lnTo>
                    <a:pt x="458284" y="465803"/>
                  </a:lnTo>
                  <a:lnTo>
                    <a:pt x="459036" y="465051"/>
                  </a:lnTo>
                  <a:lnTo>
                    <a:pt x="682350" y="262038"/>
                  </a:lnTo>
                  <a:lnTo>
                    <a:pt x="683102" y="261286"/>
                  </a:lnTo>
                  <a:lnTo>
                    <a:pt x="683854" y="260534"/>
                  </a:lnTo>
                  <a:lnTo>
                    <a:pt x="907169" y="57520"/>
                  </a:lnTo>
                  <a:lnTo>
                    <a:pt x="907921" y="56769"/>
                  </a:lnTo>
                  <a:lnTo>
                    <a:pt x="908672" y="56017"/>
                  </a:lnTo>
                  <a:lnTo>
                    <a:pt x="956043" y="13158"/>
                  </a:lnTo>
                  <a:cubicBezTo>
                    <a:pt x="953787" y="10903"/>
                    <a:pt x="951531" y="7895"/>
                    <a:pt x="949275" y="5639"/>
                  </a:cubicBezTo>
                  <a:lnTo>
                    <a:pt x="901906" y="49250"/>
                  </a:lnTo>
                  <a:lnTo>
                    <a:pt x="901153" y="50001"/>
                  </a:lnTo>
                  <a:lnTo>
                    <a:pt x="900402" y="50753"/>
                  </a:lnTo>
                  <a:lnTo>
                    <a:pt x="677087" y="253767"/>
                  </a:lnTo>
                  <a:lnTo>
                    <a:pt x="676335" y="254519"/>
                  </a:lnTo>
                  <a:lnTo>
                    <a:pt x="675583" y="255271"/>
                  </a:lnTo>
                  <a:lnTo>
                    <a:pt x="452269" y="458284"/>
                  </a:lnTo>
                  <a:lnTo>
                    <a:pt x="451517" y="459036"/>
                  </a:lnTo>
                  <a:lnTo>
                    <a:pt x="450765" y="459787"/>
                  </a:lnTo>
                  <a:lnTo>
                    <a:pt x="227450" y="662801"/>
                  </a:lnTo>
                  <a:lnTo>
                    <a:pt x="226698" y="663553"/>
                  </a:lnTo>
                  <a:lnTo>
                    <a:pt x="225946" y="664305"/>
                  </a:lnTo>
                  <a:lnTo>
                    <a:pt x="5639" y="864310"/>
                  </a:lnTo>
                  <a:cubicBezTo>
                    <a:pt x="8647" y="866566"/>
                    <a:pt x="10903" y="868822"/>
                    <a:pt x="13910" y="870325"/>
                  </a:cubicBezTo>
                  <a:lnTo>
                    <a:pt x="233465" y="670320"/>
                  </a:lnTo>
                  <a:lnTo>
                    <a:pt x="233465" y="670320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9" name="任意多边形: 形状 158"/>
            <p:cNvSpPr/>
            <p:nvPr/>
          </p:nvSpPr>
          <p:spPr>
            <a:xfrm>
              <a:off x="4559470" y="2786351"/>
              <a:ext cx="759420" cy="691749"/>
            </a:xfrm>
            <a:custGeom>
              <a:avLst/>
              <a:gdLst>
                <a:gd name="connsiteX0" fmla="*/ 136470 w 759420"/>
                <a:gd name="connsiteY0" fmla="*/ 581596 h 691748"/>
                <a:gd name="connsiteX1" fmla="*/ 137222 w 759420"/>
                <a:gd name="connsiteY1" fmla="*/ 580844 h 691748"/>
                <a:gd name="connsiteX2" fmla="*/ 360537 w 759420"/>
                <a:gd name="connsiteY2" fmla="*/ 377830 h 691748"/>
                <a:gd name="connsiteX3" fmla="*/ 361288 w 759420"/>
                <a:gd name="connsiteY3" fmla="*/ 377078 h 691748"/>
                <a:gd name="connsiteX4" fmla="*/ 362041 w 759420"/>
                <a:gd name="connsiteY4" fmla="*/ 376326 h 691748"/>
                <a:gd name="connsiteX5" fmla="*/ 585355 w 759420"/>
                <a:gd name="connsiteY5" fmla="*/ 173313 h 691748"/>
                <a:gd name="connsiteX6" fmla="*/ 586107 w 759420"/>
                <a:gd name="connsiteY6" fmla="*/ 172561 h 691748"/>
                <a:gd name="connsiteX7" fmla="*/ 586859 w 759420"/>
                <a:gd name="connsiteY7" fmla="*/ 171809 h 691748"/>
                <a:gd name="connsiteX8" fmla="*/ 756037 w 759420"/>
                <a:gd name="connsiteY8" fmla="*/ 17670 h 691748"/>
                <a:gd name="connsiteX9" fmla="*/ 754533 w 759420"/>
                <a:gd name="connsiteY9" fmla="*/ 5639 h 691748"/>
                <a:gd name="connsiteX10" fmla="*/ 579340 w 759420"/>
                <a:gd name="connsiteY10" fmla="*/ 165042 h 691748"/>
                <a:gd name="connsiteX11" fmla="*/ 578588 w 759420"/>
                <a:gd name="connsiteY11" fmla="*/ 165794 h 691748"/>
                <a:gd name="connsiteX12" fmla="*/ 577836 w 759420"/>
                <a:gd name="connsiteY12" fmla="*/ 166546 h 691748"/>
                <a:gd name="connsiteX13" fmla="*/ 354522 w 759420"/>
                <a:gd name="connsiteY13" fmla="*/ 369559 h 691748"/>
                <a:gd name="connsiteX14" fmla="*/ 353769 w 759420"/>
                <a:gd name="connsiteY14" fmla="*/ 370311 h 691748"/>
                <a:gd name="connsiteX15" fmla="*/ 353018 w 759420"/>
                <a:gd name="connsiteY15" fmla="*/ 371063 h 691748"/>
                <a:gd name="connsiteX16" fmla="*/ 129703 w 759420"/>
                <a:gd name="connsiteY16" fmla="*/ 574077 h 691748"/>
                <a:gd name="connsiteX17" fmla="*/ 128951 w 759420"/>
                <a:gd name="connsiteY17" fmla="*/ 574828 h 691748"/>
                <a:gd name="connsiteX18" fmla="*/ 128199 w 759420"/>
                <a:gd name="connsiteY18" fmla="*/ 575580 h 691748"/>
                <a:gd name="connsiteX19" fmla="*/ 5639 w 759420"/>
                <a:gd name="connsiteY19" fmla="*/ 686862 h 691748"/>
                <a:gd name="connsiteX20" fmla="*/ 19173 w 759420"/>
                <a:gd name="connsiteY20" fmla="*/ 688365 h 691748"/>
                <a:gd name="connsiteX21" fmla="*/ 135718 w 759420"/>
                <a:gd name="connsiteY21" fmla="*/ 582347 h 691748"/>
                <a:gd name="connsiteX22" fmla="*/ 136470 w 759420"/>
                <a:gd name="connsiteY22" fmla="*/ 581596 h 691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59420" h="691748">
                  <a:moveTo>
                    <a:pt x="136470" y="581596"/>
                  </a:moveTo>
                  <a:lnTo>
                    <a:pt x="137222" y="580844"/>
                  </a:lnTo>
                  <a:lnTo>
                    <a:pt x="360537" y="377830"/>
                  </a:lnTo>
                  <a:lnTo>
                    <a:pt x="361288" y="377078"/>
                  </a:lnTo>
                  <a:lnTo>
                    <a:pt x="362041" y="376326"/>
                  </a:lnTo>
                  <a:lnTo>
                    <a:pt x="585355" y="173313"/>
                  </a:lnTo>
                  <a:lnTo>
                    <a:pt x="586107" y="172561"/>
                  </a:lnTo>
                  <a:lnTo>
                    <a:pt x="586859" y="171809"/>
                  </a:lnTo>
                  <a:lnTo>
                    <a:pt x="756037" y="17670"/>
                  </a:lnTo>
                  <a:cubicBezTo>
                    <a:pt x="755285" y="13910"/>
                    <a:pt x="755285" y="9399"/>
                    <a:pt x="754533" y="5639"/>
                  </a:cubicBezTo>
                  <a:lnTo>
                    <a:pt x="579340" y="165042"/>
                  </a:lnTo>
                  <a:lnTo>
                    <a:pt x="578588" y="165794"/>
                  </a:lnTo>
                  <a:lnTo>
                    <a:pt x="577836" y="166546"/>
                  </a:lnTo>
                  <a:lnTo>
                    <a:pt x="354522" y="369559"/>
                  </a:lnTo>
                  <a:lnTo>
                    <a:pt x="353769" y="370311"/>
                  </a:lnTo>
                  <a:lnTo>
                    <a:pt x="353018" y="371063"/>
                  </a:lnTo>
                  <a:lnTo>
                    <a:pt x="129703" y="574077"/>
                  </a:lnTo>
                  <a:lnTo>
                    <a:pt x="128951" y="574828"/>
                  </a:lnTo>
                  <a:lnTo>
                    <a:pt x="128199" y="575580"/>
                  </a:lnTo>
                  <a:lnTo>
                    <a:pt x="5639" y="686862"/>
                  </a:lnTo>
                  <a:cubicBezTo>
                    <a:pt x="10151" y="687614"/>
                    <a:pt x="14662" y="687614"/>
                    <a:pt x="19173" y="688365"/>
                  </a:cubicBezTo>
                  <a:lnTo>
                    <a:pt x="135718" y="582347"/>
                  </a:lnTo>
                  <a:lnTo>
                    <a:pt x="136470" y="581596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0" name="任意多边形: 形状 159"/>
            <p:cNvSpPr/>
            <p:nvPr/>
          </p:nvSpPr>
          <p:spPr>
            <a:xfrm>
              <a:off x="4494806" y="2727703"/>
              <a:ext cx="812053" cy="736863"/>
            </a:xfrm>
            <a:custGeom>
              <a:avLst/>
              <a:gdLst>
                <a:gd name="connsiteX0" fmla="*/ 163539 w 812053"/>
                <a:gd name="connsiteY0" fmla="*/ 605656 h 736863"/>
                <a:gd name="connsiteX1" fmla="*/ 164290 w 812053"/>
                <a:gd name="connsiteY1" fmla="*/ 604904 h 736863"/>
                <a:gd name="connsiteX2" fmla="*/ 387605 w 812053"/>
                <a:gd name="connsiteY2" fmla="*/ 401891 h 736863"/>
                <a:gd name="connsiteX3" fmla="*/ 388357 w 812053"/>
                <a:gd name="connsiteY3" fmla="*/ 401139 h 736863"/>
                <a:gd name="connsiteX4" fmla="*/ 389109 w 812053"/>
                <a:gd name="connsiteY4" fmla="*/ 400387 h 736863"/>
                <a:gd name="connsiteX5" fmla="*/ 612424 w 812053"/>
                <a:gd name="connsiteY5" fmla="*/ 197374 h 736863"/>
                <a:gd name="connsiteX6" fmla="*/ 613175 w 812053"/>
                <a:gd name="connsiteY6" fmla="*/ 196622 h 736863"/>
                <a:gd name="connsiteX7" fmla="*/ 613927 w 812053"/>
                <a:gd name="connsiteY7" fmla="*/ 195870 h 736863"/>
                <a:gd name="connsiteX8" fmla="*/ 810174 w 812053"/>
                <a:gd name="connsiteY8" fmla="*/ 16918 h 736863"/>
                <a:gd name="connsiteX9" fmla="*/ 807166 w 812053"/>
                <a:gd name="connsiteY9" fmla="*/ 5639 h 736863"/>
                <a:gd name="connsiteX10" fmla="*/ 605656 w 812053"/>
                <a:gd name="connsiteY10" fmla="*/ 188351 h 736863"/>
                <a:gd name="connsiteX11" fmla="*/ 604905 w 812053"/>
                <a:gd name="connsiteY11" fmla="*/ 189103 h 736863"/>
                <a:gd name="connsiteX12" fmla="*/ 604152 w 812053"/>
                <a:gd name="connsiteY12" fmla="*/ 189855 h 736863"/>
                <a:gd name="connsiteX13" fmla="*/ 380838 w 812053"/>
                <a:gd name="connsiteY13" fmla="*/ 392868 h 736863"/>
                <a:gd name="connsiteX14" fmla="*/ 380086 w 812053"/>
                <a:gd name="connsiteY14" fmla="*/ 393620 h 736863"/>
                <a:gd name="connsiteX15" fmla="*/ 379334 w 812053"/>
                <a:gd name="connsiteY15" fmla="*/ 394372 h 736863"/>
                <a:gd name="connsiteX16" fmla="*/ 156020 w 812053"/>
                <a:gd name="connsiteY16" fmla="*/ 597385 h 736863"/>
                <a:gd name="connsiteX17" fmla="*/ 155267 w 812053"/>
                <a:gd name="connsiteY17" fmla="*/ 598137 h 736863"/>
                <a:gd name="connsiteX18" fmla="*/ 154516 w 812053"/>
                <a:gd name="connsiteY18" fmla="*/ 598889 h 736863"/>
                <a:gd name="connsiteX19" fmla="*/ 5639 w 812053"/>
                <a:gd name="connsiteY19" fmla="*/ 734231 h 736863"/>
                <a:gd name="connsiteX20" fmla="*/ 17669 w 812053"/>
                <a:gd name="connsiteY20" fmla="*/ 736487 h 736863"/>
                <a:gd name="connsiteX21" fmla="*/ 161283 w 812053"/>
                <a:gd name="connsiteY21" fmla="*/ 605656 h 736863"/>
                <a:gd name="connsiteX22" fmla="*/ 163539 w 812053"/>
                <a:gd name="connsiteY22" fmla="*/ 605656 h 736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812053" h="736863">
                  <a:moveTo>
                    <a:pt x="163539" y="605656"/>
                  </a:moveTo>
                  <a:lnTo>
                    <a:pt x="164290" y="604904"/>
                  </a:lnTo>
                  <a:lnTo>
                    <a:pt x="387605" y="401891"/>
                  </a:lnTo>
                  <a:lnTo>
                    <a:pt x="388357" y="401139"/>
                  </a:lnTo>
                  <a:lnTo>
                    <a:pt x="389109" y="400387"/>
                  </a:lnTo>
                  <a:lnTo>
                    <a:pt x="612424" y="197374"/>
                  </a:lnTo>
                  <a:lnTo>
                    <a:pt x="613175" y="196622"/>
                  </a:lnTo>
                  <a:lnTo>
                    <a:pt x="613927" y="195870"/>
                  </a:lnTo>
                  <a:lnTo>
                    <a:pt x="810174" y="16918"/>
                  </a:lnTo>
                  <a:cubicBezTo>
                    <a:pt x="809421" y="13158"/>
                    <a:pt x="807918" y="9399"/>
                    <a:pt x="807166" y="5639"/>
                  </a:cubicBezTo>
                  <a:lnTo>
                    <a:pt x="605656" y="188351"/>
                  </a:lnTo>
                  <a:lnTo>
                    <a:pt x="604905" y="189103"/>
                  </a:lnTo>
                  <a:lnTo>
                    <a:pt x="604152" y="189855"/>
                  </a:lnTo>
                  <a:lnTo>
                    <a:pt x="380838" y="392868"/>
                  </a:lnTo>
                  <a:lnTo>
                    <a:pt x="380086" y="393620"/>
                  </a:lnTo>
                  <a:lnTo>
                    <a:pt x="379334" y="394372"/>
                  </a:lnTo>
                  <a:lnTo>
                    <a:pt x="156020" y="597385"/>
                  </a:lnTo>
                  <a:lnTo>
                    <a:pt x="155267" y="598137"/>
                  </a:lnTo>
                  <a:lnTo>
                    <a:pt x="154516" y="598889"/>
                  </a:lnTo>
                  <a:lnTo>
                    <a:pt x="5639" y="734231"/>
                  </a:lnTo>
                  <a:cubicBezTo>
                    <a:pt x="9399" y="734983"/>
                    <a:pt x="13910" y="735735"/>
                    <a:pt x="17669" y="736487"/>
                  </a:cubicBezTo>
                  <a:lnTo>
                    <a:pt x="161283" y="605656"/>
                  </a:lnTo>
                  <a:lnTo>
                    <a:pt x="163539" y="605656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75" name="任意多边形: 形状 74"/>
          <p:cNvSpPr/>
          <p:nvPr/>
        </p:nvSpPr>
        <p:spPr>
          <a:xfrm>
            <a:off x="9916662" y="2459125"/>
            <a:ext cx="380086" cy="343538"/>
          </a:xfrm>
          <a:custGeom>
            <a:avLst/>
            <a:gdLst>
              <a:gd name="connsiteX0" fmla="*/ 207901 w 390988"/>
              <a:gd name="connsiteY0" fmla="*/ 168050 h 353393"/>
              <a:gd name="connsiteX1" fmla="*/ 207901 w 390988"/>
              <a:gd name="connsiteY1" fmla="*/ 168050 h 353393"/>
              <a:gd name="connsiteX2" fmla="*/ 386101 w 390988"/>
              <a:gd name="connsiteY2" fmla="*/ 5639 h 353393"/>
              <a:gd name="connsiteX3" fmla="*/ 370311 w 390988"/>
              <a:gd name="connsiteY3" fmla="*/ 6391 h 353393"/>
              <a:gd name="connsiteX4" fmla="*/ 199630 w 390988"/>
              <a:gd name="connsiteY4" fmla="*/ 162035 h 353393"/>
              <a:gd name="connsiteX5" fmla="*/ 198878 w 390988"/>
              <a:gd name="connsiteY5" fmla="*/ 162787 h 353393"/>
              <a:gd name="connsiteX6" fmla="*/ 198878 w 390988"/>
              <a:gd name="connsiteY6" fmla="*/ 162787 h 353393"/>
              <a:gd name="connsiteX7" fmla="*/ 6391 w 390988"/>
              <a:gd name="connsiteY7" fmla="*/ 337980 h 353393"/>
              <a:gd name="connsiteX8" fmla="*/ 5639 w 390988"/>
              <a:gd name="connsiteY8" fmla="*/ 352266 h 353393"/>
              <a:gd name="connsiteX9" fmla="*/ 207149 w 390988"/>
              <a:gd name="connsiteY9" fmla="*/ 168802 h 353393"/>
              <a:gd name="connsiteX10" fmla="*/ 207901 w 390988"/>
              <a:gd name="connsiteY10" fmla="*/ 168050 h 35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0988" h="353393">
                <a:moveTo>
                  <a:pt x="207901" y="168050"/>
                </a:moveTo>
                <a:lnTo>
                  <a:pt x="207901" y="168050"/>
                </a:lnTo>
                <a:lnTo>
                  <a:pt x="386101" y="5639"/>
                </a:lnTo>
                <a:cubicBezTo>
                  <a:pt x="380838" y="5639"/>
                  <a:pt x="375575" y="6391"/>
                  <a:pt x="370311" y="6391"/>
                </a:cubicBezTo>
                <a:lnTo>
                  <a:pt x="199630" y="162035"/>
                </a:lnTo>
                <a:lnTo>
                  <a:pt x="198878" y="162787"/>
                </a:lnTo>
                <a:lnTo>
                  <a:pt x="198878" y="162787"/>
                </a:lnTo>
                <a:lnTo>
                  <a:pt x="6391" y="337980"/>
                </a:lnTo>
                <a:cubicBezTo>
                  <a:pt x="5639" y="342491"/>
                  <a:pt x="5639" y="347754"/>
                  <a:pt x="5639" y="352266"/>
                </a:cubicBezTo>
                <a:lnTo>
                  <a:pt x="207149" y="168802"/>
                </a:lnTo>
                <a:lnTo>
                  <a:pt x="207901" y="168050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6" name="任意多边形: 形状 75"/>
          <p:cNvSpPr/>
          <p:nvPr/>
        </p:nvSpPr>
        <p:spPr>
          <a:xfrm>
            <a:off x="10179067" y="2697409"/>
            <a:ext cx="497035" cy="453179"/>
          </a:xfrm>
          <a:custGeom>
            <a:avLst/>
            <a:gdLst>
              <a:gd name="connsiteX0" fmla="*/ 275572 w 511292"/>
              <a:gd name="connsiteY0" fmla="*/ 229706 h 466178"/>
              <a:gd name="connsiteX1" fmla="*/ 275572 w 511292"/>
              <a:gd name="connsiteY1" fmla="*/ 229706 h 466178"/>
              <a:gd name="connsiteX2" fmla="*/ 498886 w 511292"/>
              <a:gd name="connsiteY2" fmla="*/ 26692 h 466178"/>
              <a:gd name="connsiteX3" fmla="*/ 498886 w 511292"/>
              <a:gd name="connsiteY3" fmla="*/ 26692 h 466178"/>
              <a:gd name="connsiteX4" fmla="*/ 499638 w 511292"/>
              <a:gd name="connsiteY4" fmla="*/ 25940 h 466178"/>
              <a:gd name="connsiteX5" fmla="*/ 510165 w 511292"/>
              <a:gd name="connsiteY5" fmla="*/ 16166 h 466178"/>
              <a:gd name="connsiteX6" fmla="*/ 506405 w 511292"/>
              <a:gd name="connsiteY6" fmla="*/ 5639 h 466178"/>
              <a:gd name="connsiteX7" fmla="*/ 492872 w 511292"/>
              <a:gd name="connsiteY7" fmla="*/ 17670 h 466178"/>
              <a:gd name="connsiteX8" fmla="*/ 492872 w 511292"/>
              <a:gd name="connsiteY8" fmla="*/ 17670 h 466178"/>
              <a:gd name="connsiteX9" fmla="*/ 492119 w 511292"/>
              <a:gd name="connsiteY9" fmla="*/ 18421 h 466178"/>
              <a:gd name="connsiteX10" fmla="*/ 267301 w 511292"/>
              <a:gd name="connsiteY10" fmla="*/ 222939 h 466178"/>
              <a:gd name="connsiteX11" fmla="*/ 266549 w 511292"/>
              <a:gd name="connsiteY11" fmla="*/ 223691 h 466178"/>
              <a:gd name="connsiteX12" fmla="*/ 266549 w 511292"/>
              <a:gd name="connsiteY12" fmla="*/ 223691 h 466178"/>
              <a:gd name="connsiteX13" fmla="*/ 43234 w 511292"/>
              <a:gd name="connsiteY13" fmla="*/ 426704 h 466178"/>
              <a:gd name="connsiteX14" fmla="*/ 42483 w 511292"/>
              <a:gd name="connsiteY14" fmla="*/ 427456 h 466178"/>
              <a:gd name="connsiteX15" fmla="*/ 5639 w 511292"/>
              <a:gd name="connsiteY15" fmla="*/ 461291 h 466178"/>
              <a:gd name="connsiteX16" fmla="*/ 16918 w 511292"/>
              <a:gd name="connsiteY16" fmla="*/ 464299 h 466178"/>
              <a:gd name="connsiteX17" fmla="*/ 49250 w 511292"/>
              <a:gd name="connsiteY17" fmla="*/ 434975 h 466178"/>
              <a:gd name="connsiteX18" fmla="*/ 50002 w 511292"/>
              <a:gd name="connsiteY18" fmla="*/ 434223 h 466178"/>
              <a:gd name="connsiteX19" fmla="*/ 274820 w 511292"/>
              <a:gd name="connsiteY19" fmla="*/ 229706 h 466178"/>
              <a:gd name="connsiteX20" fmla="*/ 275572 w 511292"/>
              <a:gd name="connsiteY20" fmla="*/ 229706 h 466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11292" h="466178">
                <a:moveTo>
                  <a:pt x="275572" y="229706"/>
                </a:moveTo>
                <a:lnTo>
                  <a:pt x="275572" y="229706"/>
                </a:lnTo>
                <a:lnTo>
                  <a:pt x="498886" y="26692"/>
                </a:lnTo>
                <a:lnTo>
                  <a:pt x="498886" y="26692"/>
                </a:lnTo>
                <a:lnTo>
                  <a:pt x="499638" y="25940"/>
                </a:lnTo>
                <a:lnTo>
                  <a:pt x="510165" y="16166"/>
                </a:lnTo>
                <a:cubicBezTo>
                  <a:pt x="508661" y="12406"/>
                  <a:pt x="507910" y="9399"/>
                  <a:pt x="506405" y="5639"/>
                </a:cubicBezTo>
                <a:lnTo>
                  <a:pt x="492872" y="17670"/>
                </a:lnTo>
                <a:lnTo>
                  <a:pt x="492872" y="17670"/>
                </a:lnTo>
                <a:lnTo>
                  <a:pt x="492119" y="18421"/>
                </a:lnTo>
                <a:lnTo>
                  <a:pt x="267301" y="222939"/>
                </a:lnTo>
                <a:lnTo>
                  <a:pt x="266549" y="223691"/>
                </a:lnTo>
                <a:lnTo>
                  <a:pt x="266549" y="223691"/>
                </a:lnTo>
                <a:lnTo>
                  <a:pt x="43234" y="426704"/>
                </a:lnTo>
                <a:lnTo>
                  <a:pt x="42483" y="427456"/>
                </a:lnTo>
                <a:lnTo>
                  <a:pt x="5639" y="461291"/>
                </a:lnTo>
                <a:cubicBezTo>
                  <a:pt x="9399" y="462795"/>
                  <a:pt x="13158" y="463547"/>
                  <a:pt x="16918" y="464299"/>
                </a:cubicBezTo>
                <a:lnTo>
                  <a:pt x="49250" y="434975"/>
                </a:lnTo>
                <a:lnTo>
                  <a:pt x="50002" y="434223"/>
                </a:lnTo>
                <a:lnTo>
                  <a:pt x="274820" y="229706"/>
                </a:lnTo>
                <a:lnTo>
                  <a:pt x="275572" y="229706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7" name="任意多边形: 形状 76"/>
          <p:cNvSpPr/>
          <p:nvPr/>
        </p:nvSpPr>
        <p:spPr>
          <a:xfrm>
            <a:off x="10304057" y="2812896"/>
            <a:ext cx="387395" cy="350847"/>
          </a:xfrm>
          <a:custGeom>
            <a:avLst/>
            <a:gdLst>
              <a:gd name="connsiteX0" fmla="*/ 213916 w 398507"/>
              <a:gd name="connsiteY0" fmla="*/ 172561 h 360912"/>
              <a:gd name="connsiteX1" fmla="*/ 213164 w 398507"/>
              <a:gd name="connsiteY1" fmla="*/ 173313 h 360912"/>
              <a:gd name="connsiteX2" fmla="*/ 212412 w 398507"/>
              <a:gd name="connsiteY2" fmla="*/ 174065 h 360912"/>
              <a:gd name="connsiteX3" fmla="*/ 5639 w 398507"/>
              <a:gd name="connsiteY3" fmla="*/ 362040 h 360912"/>
              <a:gd name="connsiteX4" fmla="*/ 20677 w 398507"/>
              <a:gd name="connsiteY4" fmla="*/ 362040 h 360912"/>
              <a:gd name="connsiteX5" fmla="*/ 219179 w 398507"/>
              <a:gd name="connsiteY5" fmla="*/ 181584 h 360912"/>
              <a:gd name="connsiteX6" fmla="*/ 219931 w 398507"/>
              <a:gd name="connsiteY6" fmla="*/ 180832 h 360912"/>
              <a:gd name="connsiteX7" fmla="*/ 220683 w 398507"/>
              <a:gd name="connsiteY7" fmla="*/ 180080 h 360912"/>
              <a:gd name="connsiteX8" fmla="*/ 396628 w 398507"/>
              <a:gd name="connsiteY8" fmla="*/ 19925 h 360912"/>
              <a:gd name="connsiteX9" fmla="*/ 397380 w 398507"/>
              <a:gd name="connsiteY9" fmla="*/ 5639 h 360912"/>
              <a:gd name="connsiteX10" fmla="*/ 213916 w 398507"/>
              <a:gd name="connsiteY10" fmla="*/ 172561 h 360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8507" h="360912">
                <a:moveTo>
                  <a:pt x="213916" y="172561"/>
                </a:moveTo>
                <a:lnTo>
                  <a:pt x="213164" y="173313"/>
                </a:lnTo>
                <a:lnTo>
                  <a:pt x="212412" y="174065"/>
                </a:lnTo>
                <a:lnTo>
                  <a:pt x="5639" y="362040"/>
                </a:lnTo>
                <a:cubicBezTo>
                  <a:pt x="10903" y="362040"/>
                  <a:pt x="16166" y="362040"/>
                  <a:pt x="20677" y="362040"/>
                </a:cubicBezTo>
                <a:lnTo>
                  <a:pt x="219179" y="181584"/>
                </a:lnTo>
                <a:lnTo>
                  <a:pt x="219931" y="180832"/>
                </a:lnTo>
                <a:lnTo>
                  <a:pt x="220683" y="180080"/>
                </a:lnTo>
                <a:lnTo>
                  <a:pt x="396628" y="19925"/>
                </a:lnTo>
                <a:cubicBezTo>
                  <a:pt x="396628" y="15414"/>
                  <a:pt x="396628" y="10903"/>
                  <a:pt x="397380" y="5639"/>
                </a:cubicBezTo>
                <a:lnTo>
                  <a:pt x="213916" y="172561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8" name="任意多边形: 形状 77"/>
          <p:cNvSpPr/>
          <p:nvPr/>
        </p:nvSpPr>
        <p:spPr>
          <a:xfrm>
            <a:off x="9928356" y="2470820"/>
            <a:ext cx="277754" cy="255826"/>
          </a:xfrm>
          <a:custGeom>
            <a:avLst/>
            <a:gdLst>
              <a:gd name="connsiteX0" fmla="*/ 157524 w 285722"/>
              <a:gd name="connsiteY0" fmla="*/ 122936 h 263165"/>
              <a:gd name="connsiteX1" fmla="*/ 158276 w 285722"/>
              <a:gd name="connsiteY1" fmla="*/ 122184 h 263165"/>
              <a:gd name="connsiteX2" fmla="*/ 286099 w 285722"/>
              <a:gd name="connsiteY2" fmla="*/ 5639 h 263165"/>
              <a:gd name="connsiteX3" fmla="*/ 264293 w 285722"/>
              <a:gd name="connsiteY3" fmla="*/ 11654 h 263165"/>
              <a:gd name="connsiteX4" fmla="*/ 150005 w 285722"/>
              <a:gd name="connsiteY4" fmla="*/ 115417 h 263165"/>
              <a:gd name="connsiteX5" fmla="*/ 149253 w 285722"/>
              <a:gd name="connsiteY5" fmla="*/ 116169 h 263165"/>
              <a:gd name="connsiteX6" fmla="*/ 148500 w 285722"/>
              <a:gd name="connsiteY6" fmla="*/ 116921 h 263165"/>
              <a:gd name="connsiteX7" fmla="*/ 12407 w 285722"/>
              <a:gd name="connsiteY7" fmla="*/ 240984 h 263165"/>
              <a:gd name="connsiteX8" fmla="*/ 5639 w 285722"/>
              <a:gd name="connsiteY8" fmla="*/ 260534 h 263165"/>
              <a:gd name="connsiteX9" fmla="*/ 156020 w 285722"/>
              <a:gd name="connsiteY9" fmla="*/ 123688 h 263165"/>
              <a:gd name="connsiteX10" fmla="*/ 157524 w 285722"/>
              <a:gd name="connsiteY10" fmla="*/ 122936 h 263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5722" h="263165">
                <a:moveTo>
                  <a:pt x="157524" y="122936"/>
                </a:moveTo>
                <a:lnTo>
                  <a:pt x="158276" y="122184"/>
                </a:lnTo>
                <a:lnTo>
                  <a:pt x="286099" y="5639"/>
                </a:lnTo>
                <a:cubicBezTo>
                  <a:pt x="278580" y="7143"/>
                  <a:pt x="271812" y="9399"/>
                  <a:pt x="264293" y="11654"/>
                </a:cubicBezTo>
                <a:lnTo>
                  <a:pt x="150005" y="115417"/>
                </a:lnTo>
                <a:lnTo>
                  <a:pt x="149253" y="116169"/>
                </a:lnTo>
                <a:lnTo>
                  <a:pt x="148500" y="116921"/>
                </a:lnTo>
                <a:lnTo>
                  <a:pt x="12407" y="240984"/>
                </a:lnTo>
                <a:cubicBezTo>
                  <a:pt x="10151" y="247751"/>
                  <a:pt x="7895" y="253767"/>
                  <a:pt x="5639" y="260534"/>
                </a:cubicBezTo>
                <a:lnTo>
                  <a:pt x="156020" y="123688"/>
                </a:lnTo>
                <a:lnTo>
                  <a:pt x="157524" y="122936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9" name="任意多边形: 形状 78"/>
          <p:cNvSpPr/>
          <p:nvPr/>
        </p:nvSpPr>
        <p:spPr>
          <a:xfrm>
            <a:off x="9948823" y="2489093"/>
            <a:ext cx="526272" cy="482416"/>
          </a:xfrm>
          <a:custGeom>
            <a:avLst/>
            <a:gdLst>
              <a:gd name="connsiteX0" fmla="*/ 62032 w 541368"/>
              <a:gd name="connsiteY0" fmla="*/ 443997 h 496254"/>
              <a:gd name="connsiteX1" fmla="*/ 62032 w 541368"/>
              <a:gd name="connsiteY1" fmla="*/ 443997 h 496254"/>
              <a:gd name="connsiteX2" fmla="*/ 286099 w 541368"/>
              <a:gd name="connsiteY2" fmla="*/ 240232 h 496254"/>
              <a:gd name="connsiteX3" fmla="*/ 286851 w 541368"/>
              <a:gd name="connsiteY3" fmla="*/ 239481 h 496254"/>
              <a:gd name="connsiteX4" fmla="*/ 286851 w 541368"/>
              <a:gd name="connsiteY4" fmla="*/ 239481 h 496254"/>
              <a:gd name="connsiteX5" fmla="*/ 510917 w 541368"/>
              <a:gd name="connsiteY5" fmla="*/ 35715 h 496254"/>
              <a:gd name="connsiteX6" fmla="*/ 511669 w 541368"/>
              <a:gd name="connsiteY6" fmla="*/ 34963 h 496254"/>
              <a:gd name="connsiteX7" fmla="*/ 511669 w 541368"/>
              <a:gd name="connsiteY7" fmla="*/ 34963 h 496254"/>
              <a:gd name="connsiteX8" fmla="*/ 538737 w 541368"/>
              <a:gd name="connsiteY8" fmla="*/ 10151 h 496254"/>
              <a:gd name="connsiteX9" fmla="*/ 528211 w 541368"/>
              <a:gd name="connsiteY9" fmla="*/ 5639 h 496254"/>
              <a:gd name="connsiteX10" fmla="*/ 502646 w 541368"/>
              <a:gd name="connsiteY10" fmla="*/ 28948 h 496254"/>
              <a:gd name="connsiteX11" fmla="*/ 501894 w 541368"/>
              <a:gd name="connsiteY11" fmla="*/ 29700 h 496254"/>
              <a:gd name="connsiteX12" fmla="*/ 501894 w 541368"/>
              <a:gd name="connsiteY12" fmla="*/ 29700 h 496254"/>
              <a:gd name="connsiteX13" fmla="*/ 277827 w 541368"/>
              <a:gd name="connsiteY13" fmla="*/ 233465 h 496254"/>
              <a:gd name="connsiteX14" fmla="*/ 277075 w 541368"/>
              <a:gd name="connsiteY14" fmla="*/ 234217 h 496254"/>
              <a:gd name="connsiteX15" fmla="*/ 277075 w 541368"/>
              <a:gd name="connsiteY15" fmla="*/ 234217 h 496254"/>
              <a:gd name="connsiteX16" fmla="*/ 53009 w 541368"/>
              <a:gd name="connsiteY16" fmla="*/ 437982 h 496254"/>
              <a:gd name="connsiteX17" fmla="*/ 52257 w 541368"/>
              <a:gd name="connsiteY17" fmla="*/ 438734 h 496254"/>
              <a:gd name="connsiteX18" fmla="*/ 52257 w 541368"/>
              <a:gd name="connsiteY18" fmla="*/ 438734 h 496254"/>
              <a:gd name="connsiteX19" fmla="*/ 5639 w 541368"/>
              <a:gd name="connsiteY19" fmla="*/ 481593 h 496254"/>
              <a:gd name="connsiteX20" fmla="*/ 10150 w 541368"/>
              <a:gd name="connsiteY20" fmla="*/ 491367 h 496254"/>
              <a:gd name="connsiteX21" fmla="*/ 60528 w 541368"/>
              <a:gd name="connsiteY21" fmla="*/ 445501 h 496254"/>
              <a:gd name="connsiteX22" fmla="*/ 62032 w 541368"/>
              <a:gd name="connsiteY22" fmla="*/ 443997 h 496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541368" h="496254">
                <a:moveTo>
                  <a:pt x="62032" y="443997"/>
                </a:moveTo>
                <a:lnTo>
                  <a:pt x="62032" y="443997"/>
                </a:lnTo>
                <a:lnTo>
                  <a:pt x="286099" y="240232"/>
                </a:lnTo>
                <a:lnTo>
                  <a:pt x="286851" y="239481"/>
                </a:lnTo>
                <a:lnTo>
                  <a:pt x="286851" y="239481"/>
                </a:lnTo>
                <a:lnTo>
                  <a:pt x="510917" y="35715"/>
                </a:lnTo>
                <a:lnTo>
                  <a:pt x="511669" y="34963"/>
                </a:lnTo>
                <a:lnTo>
                  <a:pt x="511669" y="34963"/>
                </a:lnTo>
                <a:lnTo>
                  <a:pt x="538737" y="10151"/>
                </a:lnTo>
                <a:cubicBezTo>
                  <a:pt x="534978" y="8647"/>
                  <a:pt x="531970" y="7143"/>
                  <a:pt x="528211" y="5639"/>
                </a:cubicBezTo>
                <a:lnTo>
                  <a:pt x="502646" y="28948"/>
                </a:lnTo>
                <a:lnTo>
                  <a:pt x="501894" y="29700"/>
                </a:lnTo>
                <a:lnTo>
                  <a:pt x="501894" y="29700"/>
                </a:lnTo>
                <a:lnTo>
                  <a:pt x="277827" y="233465"/>
                </a:lnTo>
                <a:lnTo>
                  <a:pt x="277075" y="234217"/>
                </a:lnTo>
                <a:lnTo>
                  <a:pt x="277075" y="234217"/>
                </a:lnTo>
                <a:lnTo>
                  <a:pt x="53009" y="437982"/>
                </a:lnTo>
                <a:lnTo>
                  <a:pt x="52257" y="438734"/>
                </a:lnTo>
                <a:lnTo>
                  <a:pt x="52257" y="438734"/>
                </a:lnTo>
                <a:lnTo>
                  <a:pt x="5639" y="481593"/>
                </a:lnTo>
                <a:cubicBezTo>
                  <a:pt x="7143" y="484600"/>
                  <a:pt x="8647" y="487608"/>
                  <a:pt x="10150" y="491367"/>
                </a:cubicBezTo>
                <a:lnTo>
                  <a:pt x="60528" y="445501"/>
                </a:lnTo>
                <a:lnTo>
                  <a:pt x="62032" y="443997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0" name="任意多边形: 形状 79"/>
          <p:cNvSpPr/>
          <p:nvPr/>
        </p:nvSpPr>
        <p:spPr>
          <a:xfrm>
            <a:off x="9917393" y="2461318"/>
            <a:ext cx="445869" cy="402013"/>
          </a:xfrm>
          <a:custGeom>
            <a:avLst/>
            <a:gdLst>
              <a:gd name="connsiteX0" fmla="*/ 19174 w 458659"/>
              <a:gd name="connsiteY0" fmla="*/ 404899 h 413545"/>
              <a:gd name="connsiteX1" fmla="*/ 242488 w 458659"/>
              <a:gd name="connsiteY1" fmla="*/ 201885 h 413545"/>
              <a:gd name="connsiteX2" fmla="*/ 243241 w 458659"/>
              <a:gd name="connsiteY2" fmla="*/ 201133 h 413545"/>
              <a:gd name="connsiteX3" fmla="*/ 243993 w 458659"/>
              <a:gd name="connsiteY3" fmla="*/ 200382 h 413545"/>
              <a:gd name="connsiteX4" fmla="*/ 456028 w 458659"/>
              <a:gd name="connsiteY4" fmla="*/ 7143 h 413545"/>
              <a:gd name="connsiteX5" fmla="*/ 442495 w 458659"/>
              <a:gd name="connsiteY5" fmla="*/ 5639 h 413545"/>
              <a:gd name="connsiteX6" fmla="*/ 235722 w 458659"/>
              <a:gd name="connsiteY6" fmla="*/ 193614 h 413545"/>
              <a:gd name="connsiteX7" fmla="*/ 234969 w 458659"/>
              <a:gd name="connsiteY7" fmla="*/ 194366 h 413545"/>
              <a:gd name="connsiteX8" fmla="*/ 234217 w 458659"/>
              <a:gd name="connsiteY8" fmla="*/ 195118 h 413545"/>
              <a:gd name="connsiteX9" fmla="*/ 10903 w 458659"/>
              <a:gd name="connsiteY9" fmla="*/ 398132 h 413545"/>
              <a:gd name="connsiteX10" fmla="*/ 10151 w 458659"/>
              <a:gd name="connsiteY10" fmla="*/ 398884 h 413545"/>
              <a:gd name="connsiteX11" fmla="*/ 9399 w 458659"/>
              <a:gd name="connsiteY11" fmla="*/ 399635 h 413545"/>
              <a:gd name="connsiteX12" fmla="*/ 5639 w 458659"/>
              <a:gd name="connsiteY12" fmla="*/ 403395 h 413545"/>
              <a:gd name="connsiteX13" fmla="*/ 7144 w 458659"/>
              <a:gd name="connsiteY13" fmla="*/ 415425 h 413545"/>
              <a:gd name="connsiteX14" fmla="*/ 17670 w 458659"/>
              <a:gd name="connsiteY14" fmla="*/ 405651 h 413545"/>
              <a:gd name="connsiteX15" fmla="*/ 19174 w 458659"/>
              <a:gd name="connsiteY15" fmla="*/ 404899 h 413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58659" h="413545">
                <a:moveTo>
                  <a:pt x="19174" y="404899"/>
                </a:moveTo>
                <a:lnTo>
                  <a:pt x="242488" y="201885"/>
                </a:lnTo>
                <a:lnTo>
                  <a:pt x="243241" y="201133"/>
                </a:lnTo>
                <a:lnTo>
                  <a:pt x="243993" y="200382"/>
                </a:lnTo>
                <a:lnTo>
                  <a:pt x="456028" y="7143"/>
                </a:lnTo>
                <a:cubicBezTo>
                  <a:pt x="451517" y="6391"/>
                  <a:pt x="447006" y="6391"/>
                  <a:pt x="442495" y="5639"/>
                </a:cubicBezTo>
                <a:lnTo>
                  <a:pt x="235722" y="193614"/>
                </a:lnTo>
                <a:lnTo>
                  <a:pt x="234969" y="194366"/>
                </a:lnTo>
                <a:lnTo>
                  <a:pt x="234217" y="195118"/>
                </a:lnTo>
                <a:lnTo>
                  <a:pt x="10903" y="398132"/>
                </a:lnTo>
                <a:lnTo>
                  <a:pt x="10151" y="398884"/>
                </a:lnTo>
                <a:lnTo>
                  <a:pt x="9399" y="399635"/>
                </a:lnTo>
                <a:lnTo>
                  <a:pt x="5639" y="403395"/>
                </a:lnTo>
                <a:cubicBezTo>
                  <a:pt x="6392" y="407154"/>
                  <a:pt x="6392" y="411666"/>
                  <a:pt x="7144" y="415425"/>
                </a:cubicBezTo>
                <a:lnTo>
                  <a:pt x="17670" y="405651"/>
                </a:lnTo>
                <a:lnTo>
                  <a:pt x="19174" y="404899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1" name="任意多边形: 形状 80"/>
          <p:cNvSpPr/>
          <p:nvPr/>
        </p:nvSpPr>
        <p:spPr>
          <a:xfrm>
            <a:off x="10081853" y="2609697"/>
            <a:ext cx="548200" cy="497035"/>
          </a:xfrm>
          <a:custGeom>
            <a:avLst/>
            <a:gdLst>
              <a:gd name="connsiteX0" fmla="*/ 75566 w 563925"/>
              <a:gd name="connsiteY0" fmla="*/ 456780 h 511292"/>
              <a:gd name="connsiteX1" fmla="*/ 299633 w 563925"/>
              <a:gd name="connsiteY1" fmla="*/ 253015 h 511292"/>
              <a:gd name="connsiteX2" fmla="*/ 300385 w 563925"/>
              <a:gd name="connsiteY2" fmla="*/ 252263 h 511292"/>
              <a:gd name="connsiteX3" fmla="*/ 523699 w 563925"/>
              <a:gd name="connsiteY3" fmla="*/ 49249 h 511292"/>
              <a:gd name="connsiteX4" fmla="*/ 524451 w 563925"/>
              <a:gd name="connsiteY4" fmla="*/ 48497 h 511292"/>
              <a:gd name="connsiteX5" fmla="*/ 525204 w 563925"/>
              <a:gd name="connsiteY5" fmla="*/ 47746 h 511292"/>
              <a:gd name="connsiteX6" fmla="*/ 562046 w 563925"/>
              <a:gd name="connsiteY6" fmla="*/ 13910 h 511292"/>
              <a:gd name="connsiteX7" fmla="*/ 556032 w 563925"/>
              <a:gd name="connsiteY7" fmla="*/ 5639 h 511292"/>
              <a:gd name="connsiteX8" fmla="*/ 517685 w 563925"/>
              <a:gd name="connsiteY8" fmla="*/ 40978 h 511292"/>
              <a:gd name="connsiteX9" fmla="*/ 516932 w 563925"/>
              <a:gd name="connsiteY9" fmla="*/ 41730 h 511292"/>
              <a:gd name="connsiteX10" fmla="*/ 516180 w 563925"/>
              <a:gd name="connsiteY10" fmla="*/ 42482 h 511292"/>
              <a:gd name="connsiteX11" fmla="*/ 292866 w 563925"/>
              <a:gd name="connsiteY11" fmla="*/ 245496 h 511292"/>
              <a:gd name="connsiteX12" fmla="*/ 292114 w 563925"/>
              <a:gd name="connsiteY12" fmla="*/ 246248 h 511292"/>
              <a:gd name="connsiteX13" fmla="*/ 291362 w 563925"/>
              <a:gd name="connsiteY13" fmla="*/ 247000 h 511292"/>
              <a:gd name="connsiteX14" fmla="*/ 67296 w 563925"/>
              <a:gd name="connsiteY14" fmla="*/ 450765 h 511292"/>
              <a:gd name="connsiteX15" fmla="*/ 66544 w 563925"/>
              <a:gd name="connsiteY15" fmla="*/ 451516 h 511292"/>
              <a:gd name="connsiteX16" fmla="*/ 5639 w 563925"/>
              <a:gd name="connsiteY16" fmla="*/ 507157 h 511292"/>
              <a:gd name="connsiteX17" fmla="*/ 14663 w 563925"/>
              <a:gd name="connsiteY17" fmla="*/ 512421 h 511292"/>
              <a:gd name="connsiteX18" fmla="*/ 74815 w 563925"/>
              <a:gd name="connsiteY18" fmla="*/ 457532 h 511292"/>
              <a:gd name="connsiteX19" fmla="*/ 75566 w 563925"/>
              <a:gd name="connsiteY19" fmla="*/ 456780 h 511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63925" h="511292">
                <a:moveTo>
                  <a:pt x="75566" y="456780"/>
                </a:moveTo>
                <a:lnTo>
                  <a:pt x="299633" y="253015"/>
                </a:lnTo>
                <a:lnTo>
                  <a:pt x="300385" y="252263"/>
                </a:lnTo>
                <a:lnTo>
                  <a:pt x="523699" y="49249"/>
                </a:lnTo>
                <a:lnTo>
                  <a:pt x="524451" y="48497"/>
                </a:lnTo>
                <a:lnTo>
                  <a:pt x="525204" y="47746"/>
                </a:lnTo>
                <a:lnTo>
                  <a:pt x="562046" y="13910"/>
                </a:lnTo>
                <a:cubicBezTo>
                  <a:pt x="559791" y="10902"/>
                  <a:pt x="558287" y="8647"/>
                  <a:pt x="556032" y="5639"/>
                </a:cubicBezTo>
                <a:lnTo>
                  <a:pt x="517685" y="40978"/>
                </a:lnTo>
                <a:lnTo>
                  <a:pt x="516932" y="41730"/>
                </a:lnTo>
                <a:lnTo>
                  <a:pt x="516180" y="42482"/>
                </a:lnTo>
                <a:lnTo>
                  <a:pt x="292866" y="245496"/>
                </a:lnTo>
                <a:lnTo>
                  <a:pt x="292114" y="246248"/>
                </a:lnTo>
                <a:lnTo>
                  <a:pt x="291362" y="247000"/>
                </a:lnTo>
                <a:lnTo>
                  <a:pt x="67296" y="450765"/>
                </a:lnTo>
                <a:lnTo>
                  <a:pt x="66544" y="451516"/>
                </a:lnTo>
                <a:lnTo>
                  <a:pt x="5639" y="507157"/>
                </a:lnTo>
                <a:cubicBezTo>
                  <a:pt x="8647" y="508661"/>
                  <a:pt x="11655" y="510917"/>
                  <a:pt x="14663" y="512421"/>
                </a:cubicBezTo>
                <a:lnTo>
                  <a:pt x="74815" y="457532"/>
                </a:lnTo>
                <a:lnTo>
                  <a:pt x="75566" y="456780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2" name="任意多边形: 形状 81"/>
          <p:cNvSpPr/>
          <p:nvPr/>
        </p:nvSpPr>
        <p:spPr>
          <a:xfrm>
            <a:off x="10127171" y="2651360"/>
            <a:ext cx="526272" cy="482416"/>
          </a:xfrm>
          <a:custGeom>
            <a:avLst/>
            <a:gdLst>
              <a:gd name="connsiteX0" fmla="*/ 66543 w 541368"/>
              <a:gd name="connsiteY0" fmla="*/ 447757 h 496254"/>
              <a:gd name="connsiteX1" fmla="*/ 66543 w 541368"/>
              <a:gd name="connsiteY1" fmla="*/ 447757 h 496254"/>
              <a:gd name="connsiteX2" fmla="*/ 289857 w 541368"/>
              <a:gd name="connsiteY2" fmla="*/ 244744 h 496254"/>
              <a:gd name="connsiteX3" fmla="*/ 290610 w 541368"/>
              <a:gd name="connsiteY3" fmla="*/ 243992 h 496254"/>
              <a:gd name="connsiteX4" fmla="*/ 291362 w 541368"/>
              <a:gd name="connsiteY4" fmla="*/ 243240 h 496254"/>
              <a:gd name="connsiteX5" fmla="*/ 514676 w 541368"/>
              <a:gd name="connsiteY5" fmla="*/ 40227 h 496254"/>
              <a:gd name="connsiteX6" fmla="*/ 515428 w 541368"/>
              <a:gd name="connsiteY6" fmla="*/ 39475 h 496254"/>
              <a:gd name="connsiteX7" fmla="*/ 516180 w 541368"/>
              <a:gd name="connsiteY7" fmla="*/ 38723 h 496254"/>
              <a:gd name="connsiteX8" fmla="*/ 542497 w 541368"/>
              <a:gd name="connsiteY8" fmla="*/ 14662 h 496254"/>
              <a:gd name="connsiteX9" fmla="*/ 537233 w 541368"/>
              <a:gd name="connsiteY9" fmla="*/ 5639 h 496254"/>
              <a:gd name="connsiteX10" fmla="*/ 507909 w 541368"/>
              <a:gd name="connsiteY10" fmla="*/ 31956 h 496254"/>
              <a:gd name="connsiteX11" fmla="*/ 507157 w 541368"/>
              <a:gd name="connsiteY11" fmla="*/ 32708 h 496254"/>
              <a:gd name="connsiteX12" fmla="*/ 506405 w 541368"/>
              <a:gd name="connsiteY12" fmla="*/ 33460 h 496254"/>
              <a:gd name="connsiteX13" fmla="*/ 283091 w 541368"/>
              <a:gd name="connsiteY13" fmla="*/ 236473 h 496254"/>
              <a:gd name="connsiteX14" fmla="*/ 282338 w 541368"/>
              <a:gd name="connsiteY14" fmla="*/ 237225 h 496254"/>
              <a:gd name="connsiteX15" fmla="*/ 57521 w 541368"/>
              <a:gd name="connsiteY15" fmla="*/ 441742 h 496254"/>
              <a:gd name="connsiteX16" fmla="*/ 56768 w 541368"/>
              <a:gd name="connsiteY16" fmla="*/ 442494 h 496254"/>
              <a:gd name="connsiteX17" fmla="*/ 56768 w 541368"/>
              <a:gd name="connsiteY17" fmla="*/ 442494 h 496254"/>
              <a:gd name="connsiteX18" fmla="*/ 5639 w 541368"/>
              <a:gd name="connsiteY18" fmla="*/ 489112 h 496254"/>
              <a:gd name="connsiteX19" fmla="*/ 15413 w 541368"/>
              <a:gd name="connsiteY19" fmla="*/ 493623 h 496254"/>
              <a:gd name="connsiteX20" fmla="*/ 65040 w 541368"/>
              <a:gd name="connsiteY20" fmla="*/ 448509 h 496254"/>
              <a:gd name="connsiteX21" fmla="*/ 66543 w 541368"/>
              <a:gd name="connsiteY21" fmla="*/ 447757 h 496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41368" h="496254">
                <a:moveTo>
                  <a:pt x="66543" y="447757"/>
                </a:moveTo>
                <a:lnTo>
                  <a:pt x="66543" y="447757"/>
                </a:lnTo>
                <a:lnTo>
                  <a:pt x="289857" y="244744"/>
                </a:lnTo>
                <a:lnTo>
                  <a:pt x="290610" y="243992"/>
                </a:lnTo>
                <a:lnTo>
                  <a:pt x="291362" y="243240"/>
                </a:lnTo>
                <a:lnTo>
                  <a:pt x="514676" y="40227"/>
                </a:lnTo>
                <a:lnTo>
                  <a:pt x="515428" y="39475"/>
                </a:lnTo>
                <a:lnTo>
                  <a:pt x="516180" y="38723"/>
                </a:lnTo>
                <a:lnTo>
                  <a:pt x="542497" y="14662"/>
                </a:lnTo>
                <a:cubicBezTo>
                  <a:pt x="540993" y="11655"/>
                  <a:pt x="539489" y="8647"/>
                  <a:pt x="537233" y="5639"/>
                </a:cubicBezTo>
                <a:lnTo>
                  <a:pt x="507909" y="31956"/>
                </a:lnTo>
                <a:lnTo>
                  <a:pt x="507157" y="32708"/>
                </a:lnTo>
                <a:lnTo>
                  <a:pt x="506405" y="33460"/>
                </a:lnTo>
                <a:lnTo>
                  <a:pt x="283091" y="236473"/>
                </a:lnTo>
                <a:lnTo>
                  <a:pt x="282338" y="237225"/>
                </a:lnTo>
                <a:lnTo>
                  <a:pt x="57521" y="441742"/>
                </a:lnTo>
                <a:lnTo>
                  <a:pt x="56768" y="442494"/>
                </a:lnTo>
                <a:lnTo>
                  <a:pt x="56768" y="442494"/>
                </a:lnTo>
                <a:lnTo>
                  <a:pt x="5639" y="489112"/>
                </a:lnTo>
                <a:cubicBezTo>
                  <a:pt x="8647" y="490615"/>
                  <a:pt x="12407" y="492119"/>
                  <a:pt x="15413" y="493623"/>
                </a:cubicBezTo>
                <a:lnTo>
                  <a:pt x="65040" y="448509"/>
                </a:lnTo>
                <a:lnTo>
                  <a:pt x="66543" y="447757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3" name="任意多边形: 形状 82"/>
          <p:cNvSpPr/>
          <p:nvPr/>
        </p:nvSpPr>
        <p:spPr>
          <a:xfrm>
            <a:off x="10040920" y="2573150"/>
            <a:ext cx="555509" cy="511653"/>
          </a:xfrm>
          <a:custGeom>
            <a:avLst/>
            <a:gdLst>
              <a:gd name="connsiteX0" fmla="*/ 80078 w 571444"/>
              <a:gd name="connsiteY0" fmla="*/ 460539 h 526330"/>
              <a:gd name="connsiteX1" fmla="*/ 80078 w 571444"/>
              <a:gd name="connsiteY1" fmla="*/ 460539 h 526330"/>
              <a:gd name="connsiteX2" fmla="*/ 304145 w 571444"/>
              <a:gd name="connsiteY2" fmla="*/ 256774 h 526330"/>
              <a:gd name="connsiteX3" fmla="*/ 304896 w 571444"/>
              <a:gd name="connsiteY3" fmla="*/ 256022 h 526330"/>
              <a:gd name="connsiteX4" fmla="*/ 304896 w 571444"/>
              <a:gd name="connsiteY4" fmla="*/ 256022 h 526330"/>
              <a:gd name="connsiteX5" fmla="*/ 528962 w 571444"/>
              <a:gd name="connsiteY5" fmla="*/ 52257 h 526330"/>
              <a:gd name="connsiteX6" fmla="*/ 529715 w 571444"/>
              <a:gd name="connsiteY6" fmla="*/ 51505 h 526330"/>
              <a:gd name="connsiteX7" fmla="*/ 529715 w 571444"/>
              <a:gd name="connsiteY7" fmla="*/ 51505 h 526330"/>
              <a:gd name="connsiteX8" fmla="*/ 571821 w 571444"/>
              <a:gd name="connsiteY8" fmla="*/ 13158 h 526330"/>
              <a:gd name="connsiteX9" fmla="*/ 565054 w 571444"/>
              <a:gd name="connsiteY9" fmla="*/ 5639 h 526330"/>
              <a:gd name="connsiteX10" fmla="*/ 521443 w 571444"/>
              <a:gd name="connsiteY10" fmla="*/ 45490 h 526330"/>
              <a:gd name="connsiteX11" fmla="*/ 520692 w 571444"/>
              <a:gd name="connsiteY11" fmla="*/ 46242 h 526330"/>
              <a:gd name="connsiteX12" fmla="*/ 520692 w 571444"/>
              <a:gd name="connsiteY12" fmla="*/ 46242 h 526330"/>
              <a:gd name="connsiteX13" fmla="*/ 296626 w 571444"/>
              <a:gd name="connsiteY13" fmla="*/ 250007 h 526330"/>
              <a:gd name="connsiteX14" fmla="*/ 295873 w 571444"/>
              <a:gd name="connsiteY14" fmla="*/ 250759 h 526330"/>
              <a:gd name="connsiteX15" fmla="*/ 295873 w 571444"/>
              <a:gd name="connsiteY15" fmla="*/ 250759 h 526330"/>
              <a:gd name="connsiteX16" fmla="*/ 71807 w 571444"/>
              <a:gd name="connsiteY16" fmla="*/ 454524 h 526330"/>
              <a:gd name="connsiteX17" fmla="*/ 71055 w 571444"/>
              <a:gd name="connsiteY17" fmla="*/ 455276 h 526330"/>
              <a:gd name="connsiteX18" fmla="*/ 71055 w 571444"/>
              <a:gd name="connsiteY18" fmla="*/ 455276 h 526330"/>
              <a:gd name="connsiteX19" fmla="*/ 5639 w 571444"/>
              <a:gd name="connsiteY19" fmla="*/ 514676 h 526330"/>
              <a:gd name="connsiteX20" fmla="*/ 13910 w 571444"/>
              <a:gd name="connsiteY20" fmla="*/ 520691 h 526330"/>
              <a:gd name="connsiteX21" fmla="*/ 79326 w 571444"/>
              <a:gd name="connsiteY21" fmla="*/ 461291 h 526330"/>
              <a:gd name="connsiteX22" fmla="*/ 80078 w 571444"/>
              <a:gd name="connsiteY22" fmla="*/ 460539 h 526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571444" h="526330">
                <a:moveTo>
                  <a:pt x="80078" y="460539"/>
                </a:moveTo>
                <a:lnTo>
                  <a:pt x="80078" y="460539"/>
                </a:lnTo>
                <a:lnTo>
                  <a:pt x="304145" y="256774"/>
                </a:lnTo>
                <a:lnTo>
                  <a:pt x="304896" y="256022"/>
                </a:lnTo>
                <a:lnTo>
                  <a:pt x="304896" y="256022"/>
                </a:lnTo>
                <a:lnTo>
                  <a:pt x="528962" y="52257"/>
                </a:lnTo>
                <a:lnTo>
                  <a:pt x="529715" y="51505"/>
                </a:lnTo>
                <a:lnTo>
                  <a:pt x="529715" y="51505"/>
                </a:lnTo>
                <a:lnTo>
                  <a:pt x="571821" y="13158"/>
                </a:lnTo>
                <a:cubicBezTo>
                  <a:pt x="569565" y="10902"/>
                  <a:pt x="567310" y="7895"/>
                  <a:pt x="565054" y="5639"/>
                </a:cubicBezTo>
                <a:lnTo>
                  <a:pt x="521443" y="45490"/>
                </a:lnTo>
                <a:lnTo>
                  <a:pt x="520692" y="46242"/>
                </a:lnTo>
                <a:lnTo>
                  <a:pt x="520692" y="46242"/>
                </a:lnTo>
                <a:lnTo>
                  <a:pt x="296626" y="250007"/>
                </a:lnTo>
                <a:lnTo>
                  <a:pt x="295873" y="250759"/>
                </a:lnTo>
                <a:lnTo>
                  <a:pt x="295873" y="250759"/>
                </a:lnTo>
                <a:lnTo>
                  <a:pt x="71807" y="454524"/>
                </a:lnTo>
                <a:lnTo>
                  <a:pt x="71055" y="455276"/>
                </a:lnTo>
                <a:lnTo>
                  <a:pt x="71055" y="455276"/>
                </a:lnTo>
                <a:lnTo>
                  <a:pt x="5639" y="514676"/>
                </a:lnTo>
                <a:cubicBezTo>
                  <a:pt x="7895" y="516932"/>
                  <a:pt x="10903" y="519188"/>
                  <a:pt x="13910" y="520691"/>
                </a:cubicBezTo>
                <a:lnTo>
                  <a:pt x="79326" y="461291"/>
                </a:lnTo>
                <a:lnTo>
                  <a:pt x="80078" y="460539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4" name="任意多边形: 形状 83"/>
          <p:cNvSpPr/>
          <p:nvPr/>
        </p:nvSpPr>
        <p:spPr>
          <a:xfrm>
            <a:off x="10516027" y="3005132"/>
            <a:ext cx="109640" cy="102330"/>
          </a:xfrm>
          <a:custGeom>
            <a:avLst/>
            <a:gdLst>
              <a:gd name="connsiteX0" fmla="*/ 69551 w 112785"/>
              <a:gd name="connsiteY0" fmla="*/ 44738 h 105266"/>
              <a:gd name="connsiteX1" fmla="*/ 5639 w 112785"/>
              <a:gd name="connsiteY1" fmla="*/ 102634 h 105266"/>
              <a:gd name="connsiteX2" fmla="*/ 74815 w 112785"/>
              <a:gd name="connsiteY2" fmla="*/ 48497 h 105266"/>
              <a:gd name="connsiteX3" fmla="*/ 75566 w 112785"/>
              <a:gd name="connsiteY3" fmla="*/ 47746 h 105266"/>
              <a:gd name="connsiteX4" fmla="*/ 112410 w 112785"/>
              <a:gd name="connsiteY4" fmla="*/ 5639 h 105266"/>
              <a:gd name="connsiteX5" fmla="*/ 70303 w 112785"/>
              <a:gd name="connsiteY5" fmla="*/ 43986 h 105266"/>
              <a:gd name="connsiteX6" fmla="*/ 69551 w 112785"/>
              <a:gd name="connsiteY6" fmla="*/ 44738 h 10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2785" h="105266">
                <a:moveTo>
                  <a:pt x="69551" y="44738"/>
                </a:moveTo>
                <a:lnTo>
                  <a:pt x="5639" y="102634"/>
                </a:lnTo>
                <a:cubicBezTo>
                  <a:pt x="31204" y="86844"/>
                  <a:pt x="54513" y="68799"/>
                  <a:pt x="74815" y="48497"/>
                </a:cubicBezTo>
                <a:cubicBezTo>
                  <a:pt x="74815" y="48497"/>
                  <a:pt x="75566" y="47746"/>
                  <a:pt x="75566" y="47746"/>
                </a:cubicBezTo>
                <a:cubicBezTo>
                  <a:pt x="89100" y="34211"/>
                  <a:pt x="101131" y="20677"/>
                  <a:pt x="112410" y="5639"/>
                </a:cubicBezTo>
                <a:lnTo>
                  <a:pt x="70303" y="43986"/>
                </a:lnTo>
                <a:lnTo>
                  <a:pt x="69551" y="44738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5" name="任意多边形: 形状 84"/>
          <p:cNvSpPr/>
          <p:nvPr/>
        </p:nvSpPr>
        <p:spPr>
          <a:xfrm>
            <a:off x="10387383" y="2887452"/>
            <a:ext cx="299683" cy="270445"/>
          </a:xfrm>
          <a:custGeom>
            <a:avLst/>
            <a:gdLst>
              <a:gd name="connsiteX0" fmla="*/ 164290 w 308279"/>
              <a:gd name="connsiteY0" fmla="*/ 131207 h 278203"/>
              <a:gd name="connsiteX1" fmla="*/ 164290 w 308279"/>
              <a:gd name="connsiteY1" fmla="*/ 131207 h 278203"/>
              <a:gd name="connsiteX2" fmla="*/ 5639 w 308279"/>
              <a:gd name="connsiteY2" fmla="*/ 275572 h 278203"/>
              <a:gd name="connsiteX3" fmla="*/ 25940 w 308279"/>
              <a:gd name="connsiteY3" fmla="*/ 271060 h 278203"/>
              <a:gd name="connsiteX4" fmla="*/ 172561 w 308279"/>
              <a:gd name="connsiteY4" fmla="*/ 137222 h 278203"/>
              <a:gd name="connsiteX5" fmla="*/ 173314 w 308279"/>
              <a:gd name="connsiteY5" fmla="*/ 136470 h 278203"/>
              <a:gd name="connsiteX6" fmla="*/ 173314 w 308279"/>
              <a:gd name="connsiteY6" fmla="*/ 136470 h 278203"/>
              <a:gd name="connsiteX7" fmla="*/ 297377 w 308279"/>
              <a:gd name="connsiteY7" fmla="*/ 23685 h 278203"/>
              <a:gd name="connsiteX8" fmla="*/ 302640 w 308279"/>
              <a:gd name="connsiteY8" fmla="*/ 5639 h 278203"/>
              <a:gd name="connsiteX9" fmla="*/ 165795 w 308279"/>
              <a:gd name="connsiteY9" fmla="*/ 130455 h 278203"/>
              <a:gd name="connsiteX10" fmla="*/ 164290 w 308279"/>
              <a:gd name="connsiteY10" fmla="*/ 131207 h 278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08279" h="278203">
                <a:moveTo>
                  <a:pt x="164290" y="131207"/>
                </a:moveTo>
                <a:lnTo>
                  <a:pt x="164290" y="131207"/>
                </a:lnTo>
                <a:lnTo>
                  <a:pt x="5639" y="275572"/>
                </a:lnTo>
                <a:cubicBezTo>
                  <a:pt x="12407" y="274068"/>
                  <a:pt x="19174" y="272564"/>
                  <a:pt x="25940" y="271060"/>
                </a:cubicBezTo>
                <a:lnTo>
                  <a:pt x="172561" y="137222"/>
                </a:lnTo>
                <a:lnTo>
                  <a:pt x="173314" y="136470"/>
                </a:lnTo>
                <a:lnTo>
                  <a:pt x="173314" y="136470"/>
                </a:lnTo>
                <a:lnTo>
                  <a:pt x="297377" y="23685"/>
                </a:lnTo>
                <a:cubicBezTo>
                  <a:pt x="299632" y="17670"/>
                  <a:pt x="301137" y="11654"/>
                  <a:pt x="302640" y="5639"/>
                </a:cubicBezTo>
                <a:lnTo>
                  <a:pt x="165795" y="130455"/>
                </a:lnTo>
                <a:lnTo>
                  <a:pt x="164290" y="131207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6" name="任意多边形: 形状 85"/>
          <p:cNvSpPr/>
          <p:nvPr/>
        </p:nvSpPr>
        <p:spPr>
          <a:xfrm>
            <a:off x="10236811" y="2750767"/>
            <a:ext cx="453179" cy="409323"/>
          </a:xfrm>
          <a:custGeom>
            <a:avLst/>
            <a:gdLst>
              <a:gd name="connsiteX0" fmla="*/ 252262 w 466178"/>
              <a:gd name="connsiteY0" fmla="*/ 210156 h 421064"/>
              <a:gd name="connsiteX1" fmla="*/ 253015 w 466178"/>
              <a:gd name="connsiteY1" fmla="*/ 209404 h 421064"/>
              <a:gd name="connsiteX2" fmla="*/ 463547 w 466178"/>
              <a:gd name="connsiteY2" fmla="*/ 17670 h 421064"/>
              <a:gd name="connsiteX3" fmla="*/ 461291 w 466178"/>
              <a:gd name="connsiteY3" fmla="*/ 5639 h 421064"/>
              <a:gd name="connsiteX4" fmla="*/ 245496 w 466178"/>
              <a:gd name="connsiteY4" fmla="*/ 201885 h 421064"/>
              <a:gd name="connsiteX5" fmla="*/ 244743 w 466178"/>
              <a:gd name="connsiteY5" fmla="*/ 202637 h 421064"/>
              <a:gd name="connsiteX6" fmla="*/ 243992 w 466178"/>
              <a:gd name="connsiteY6" fmla="*/ 203389 h 421064"/>
              <a:gd name="connsiteX7" fmla="*/ 20677 w 466178"/>
              <a:gd name="connsiteY7" fmla="*/ 406403 h 421064"/>
              <a:gd name="connsiteX8" fmla="*/ 19926 w 466178"/>
              <a:gd name="connsiteY8" fmla="*/ 407154 h 421064"/>
              <a:gd name="connsiteX9" fmla="*/ 19173 w 466178"/>
              <a:gd name="connsiteY9" fmla="*/ 407906 h 421064"/>
              <a:gd name="connsiteX10" fmla="*/ 5639 w 466178"/>
              <a:gd name="connsiteY10" fmla="*/ 419937 h 421064"/>
              <a:gd name="connsiteX11" fmla="*/ 18421 w 466178"/>
              <a:gd name="connsiteY11" fmla="*/ 421441 h 421064"/>
              <a:gd name="connsiteX12" fmla="*/ 26692 w 466178"/>
              <a:gd name="connsiteY12" fmla="*/ 413922 h 421064"/>
              <a:gd name="connsiteX13" fmla="*/ 27445 w 466178"/>
              <a:gd name="connsiteY13" fmla="*/ 413170 h 421064"/>
              <a:gd name="connsiteX14" fmla="*/ 28196 w 466178"/>
              <a:gd name="connsiteY14" fmla="*/ 412418 h 421064"/>
              <a:gd name="connsiteX15" fmla="*/ 251511 w 466178"/>
              <a:gd name="connsiteY15" fmla="*/ 209404 h 421064"/>
              <a:gd name="connsiteX16" fmla="*/ 252262 w 466178"/>
              <a:gd name="connsiteY16" fmla="*/ 210156 h 421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66178" h="421064">
                <a:moveTo>
                  <a:pt x="252262" y="210156"/>
                </a:moveTo>
                <a:lnTo>
                  <a:pt x="253015" y="209404"/>
                </a:lnTo>
                <a:lnTo>
                  <a:pt x="463547" y="17670"/>
                </a:lnTo>
                <a:cubicBezTo>
                  <a:pt x="462795" y="13910"/>
                  <a:pt x="462043" y="9399"/>
                  <a:pt x="461291" y="5639"/>
                </a:cubicBezTo>
                <a:lnTo>
                  <a:pt x="245496" y="201885"/>
                </a:lnTo>
                <a:lnTo>
                  <a:pt x="244743" y="202637"/>
                </a:lnTo>
                <a:lnTo>
                  <a:pt x="243992" y="203389"/>
                </a:lnTo>
                <a:lnTo>
                  <a:pt x="20677" y="406403"/>
                </a:lnTo>
                <a:lnTo>
                  <a:pt x="19926" y="407154"/>
                </a:lnTo>
                <a:lnTo>
                  <a:pt x="19173" y="407906"/>
                </a:lnTo>
                <a:lnTo>
                  <a:pt x="5639" y="419937"/>
                </a:lnTo>
                <a:cubicBezTo>
                  <a:pt x="10150" y="420689"/>
                  <a:pt x="14662" y="421441"/>
                  <a:pt x="18421" y="421441"/>
                </a:cubicBezTo>
                <a:lnTo>
                  <a:pt x="26692" y="413922"/>
                </a:lnTo>
                <a:lnTo>
                  <a:pt x="27445" y="413170"/>
                </a:lnTo>
                <a:lnTo>
                  <a:pt x="28196" y="412418"/>
                </a:lnTo>
                <a:lnTo>
                  <a:pt x="251511" y="209404"/>
                </a:lnTo>
                <a:lnTo>
                  <a:pt x="252262" y="210156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7" name="任意多边形: 形状 86"/>
          <p:cNvSpPr/>
          <p:nvPr/>
        </p:nvSpPr>
        <p:spPr>
          <a:xfrm>
            <a:off x="9929819" y="2472282"/>
            <a:ext cx="489725" cy="445869"/>
          </a:xfrm>
          <a:custGeom>
            <a:avLst/>
            <a:gdLst>
              <a:gd name="connsiteX0" fmla="*/ 43234 w 503773"/>
              <a:gd name="connsiteY0" fmla="*/ 428208 h 458659"/>
              <a:gd name="connsiteX1" fmla="*/ 43986 w 503773"/>
              <a:gd name="connsiteY1" fmla="*/ 427456 h 458659"/>
              <a:gd name="connsiteX2" fmla="*/ 267300 w 503773"/>
              <a:gd name="connsiteY2" fmla="*/ 224442 h 458659"/>
              <a:gd name="connsiteX3" fmla="*/ 268053 w 503773"/>
              <a:gd name="connsiteY3" fmla="*/ 223690 h 458659"/>
              <a:gd name="connsiteX4" fmla="*/ 268805 w 503773"/>
              <a:gd name="connsiteY4" fmla="*/ 222939 h 458659"/>
              <a:gd name="connsiteX5" fmla="*/ 492119 w 503773"/>
              <a:gd name="connsiteY5" fmla="*/ 19925 h 458659"/>
              <a:gd name="connsiteX6" fmla="*/ 492871 w 503773"/>
              <a:gd name="connsiteY6" fmla="*/ 19174 h 458659"/>
              <a:gd name="connsiteX7" fmla="*/ 493623 w 503773"/>
              <a:gd name="connsiteY7" fmla="*/ 18422 h 458659"/>
              <a:gd name="connsiteX8" fmla="*/ 504902 w 503773"/>
              <a:gd name="connsiteY8" fmla="*/ 8647 h 458659"/>
              <a:gd name="connsiteX9" fmla="*/ 492871 w 503773"/>
              <a:gd name="connsiteY9" fmla="*/ 5639 h 458659"/>
              <a:gd name="connsiteX10" fmla="*/ 486104 w 503773"/>
              <a:gd name="connsiteY10" fmla="*/ 11654 h 458659"/>
              <a:gd name="connsiteX11" fmla="*/ 485352 w 503773"/>
              <a:gd name="connsiteY11" fmla="*/ 12406 h 458659"/>
              <a:gd name="connsiteX12" fmla="*/ 484600 w 503773"/>
              <a:gd name="connsiteY12" fmla="*/ 13158 h 458659"/>
              <a:gd name="connsiteX13" fmla="*/ 261286 w 503773"/>
              <a:gd name="connsiteY13" fmla="*/ 216171 h 458659"/>
              <a:gd name="connsiteX14" fmla="*/ 260534 w 503773"/>
              <a:gd name="connsiteY14" fmla="*/ 216923 h 458659"/>
              <a:gd name="connsiteX15" fmla="*/ 259781 w 503773"/>
              <a:gd name="connsiteY15" fmla="*/ 217675 h 458659"/>
              <a:gd name="connsiteX16" fmla="*/ 36467 w 503773"/>
              <a:gd name="connsiteY16" fmla="*/ 420689 h 458659"/>
              <a:gd name="connsiteX17" fmla="*/ 35715 w 503773"/>
              <a:gd name="connsiteY17" fmla="*/ 421441 h 458659"/>
              <a:gd name="connsiteX18" fmla="*/ 5639 w 503773"/>
              <a:gd name="connsiteY18" fmla="*/ 448509 h 458659"/>
              <a:gd name="connsiteX19" fmla="*/ 8647 w 503773"/>
              <a:gd name="connsiteY19" fmla="*/ 459036 h 458659"/>
              <a:gd name="connsiteX20" fmla="*/ 42483 w 503773"/>
              <a:gd name="connsiteY20" fmla="*/ 428208 h 458659"/>
              <a:gd name="connsiteX21" fmla="*/ 43234 w 503773"/>
              <a:gd name="connsiteY21" fmla="*/ 428208 h 458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03773" h="458659">
                <a:moveTo>
                  <a:pt x="43234" y="428208"/>
                </a:moveTo>
                <a:lnTo>
                  <a:pt x="43986" y="427456"/>
                </a:lnTo>
                <a:lnTo>
                  <a:pt x="267300" y="224442"/>
                </a:lnTo>
                <a:lnTo>
                  <a:pt x="268053" y="223690"/>
                </a:lnTo>
                <a:lnTo>
                  <a:pt x="268805" y="222939"/>
                </a:lnTo>
                <a:lnTo>
                  <a:pt x="492119" y="19925"/>
                </a:lnTo>
                <a:lnTo>
                  <a:pt x="492871" y="19174"/>
                </a:lnTo>
                <a:lnTo>
                  <a:pt x="493623" y="18422"/>
                </a:lnTo>
                <a:lnTo>
                  <a:pt x="504902" y="8647"/>
                </a:lnTo>
                <a:cubicBezTo>
                  <a:pt x="501142" y="7895"/>
                  <a:pt x="497383" y="6391"/>
                  <a:pt x="492871" y="5639"/>
                </a:cubicBezTo>
                <a:lnTo>
                  <a:pt x="486104" y="11654"/>
                </a:lnTo>
                <a:lnTo>
                  <a:pt x="485352" y="12406"/>
                </a:lnTo>
                <a:lnTo>
                  <a:pt x="484600" y="13158"/>
                </a:lnTo>
                <a:lnTo>
                  <a:pt x="261286" y="216171"/>
                </a:lnTo>
                <a:lnTo>
                  <a:pt x="260534" y="216923"/>
                </a:lnTo>
                <a:lnTo>
                  <a:pt x="259781" y="217675"/>
                </a:lnTo>
                <a:lnTo>
                  <a:pt x="36467" y="420689"/>
                </a:lnTo>
                <a:lnTo>
                  <a:pt x="35715" y="421441"/>
                </a:lnTo>
                <a:lnTo>
                  <a:pt x="5639" y="448509"/>
                </a:lnTo>
                <a:cubicBezTo>
                  <a:pt x="6391" y="452269"/>
                  <a:pt x="7894" y="455276"/>
                  <a:pt x="8647" y="459036"/>
                </a:cubicBezTo>
                <a:lnTo>
                  <a:pt x="42483" y="428208"/>
                </a:lnTo>
                <a:lnTo>
                  <a:pt x="43234" y="428208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8" name="任意多边形: 形状 87"/>
          <p:cNvSpPr/>
          <p:nvPr/>
        </p:nvSpPr>
        <p:spPr>
          <a:xfrm>
            <a:off x="10004374" y="2540990"/>
            <a:ext cx="555509" cy="511653"/>
          </a:xfrm>
          <a:custGeom>
            <a:avLst/>
            <a:gdLst>
              <a:gd name="connsiteX0" fmla="*/ 79326 w 571444"/>
              <a:gd name="connsiteY0" fmla="*/ 459787 h 526330"/>
              <a:gd name="connsiteX1" fmla="*/ 80078 w 571444"/>
              <a:gd name="connsiteY1" fmla="*/ 459036 h 526330"/>
              <a:gd name="connsiteX2" fmla="*/ 303392 w 571444"/>
              <a:gd name="connsiteY2" fmla="*/ 256022 h 526330"/>
              <a:gd name="connsiteX3" fmla="*/ 304145 w 571444"/>
              <a:gd name="connsiteY3" fmla="*/ 255270 h 526330"/>
              <a:gd name="connsiteX4" fmla="*/ 304896 w 571444"/>
              <a:gd name="connsiteY4" fmla="*/ 254518 h 526330"/>
              <a:gd name="connsiteX5" fmla="*/ 528211 w 571444"/>
              <a:gd name="connsiteY5" fmla="*/ 51505 h 526330"/>
              <a:gd name="connsiteX6" fmla="*/ 528962 w 571444"/>
              <a:gd name="connsiteY6" fmla="*/ 50753 h 526330"/>
              <a:gd name="connsiteX7" fmla="*/ 529715 w 571444"/>
              <a:gd name="connsiteY7" fmla="*/ 50001 h 526330"/>
              <a:gd name="connsiteX8" fmla="*/ 571821 w 571444"/>
              <a:gd name="connsiteY8" fmla="*/ 11654 h 526330"/>
              <a:gd name="connsiteX9" fmla="*/ 563551 w 571444"/>
              <a:gd name="connsiteY9" fmla="*/ 5639 h 526330"/>
              <a:gd name="connsiteX10" fmla="*/ 521443 w 571444"/>
              <a:gd name="connsiteY10" fmla="*/ 43986 h 526330"/>
              <a:gd name="connsiteX11" fmla="*/ 520692 w 571444"/>
              <a:gd name="connsiteY11" fmla="*/ 44738 h 526330"/>
              <a:gd name="connsiteX12" fmla="*/ 519940 w 571444"/>
              <a:gd name="connsiteY12" fmla="*/ 45490 h 526330"/>
              <a:gd name="connsiteX13" fmla="*/ 296626 w 571444"/>
              <a:gd name="connsiteY13" fmla="*/ 248503 h 526330"/>
              <a:gd name="connsiteX14" fmla="*/ 295873 w 571444"/>
              <a:gd name="connsiteY14" fmla="*/ 249255 h 526330"/>
              <a:gd name="connsiteX15" fmla="*/ 295121 w 571444"/>
              <a:gd name="connsiteY15" fmla="*/ 250007 h 526330"/>
              <a:gd name="connsiteX16" fmla="*/ 71807 w 571444"/>
              <a:gd name="connsiteY16" fmla="*/ 453020 h 526330"/>
              <a:gd name="connsiteX17" fmla="*/ 71055 w 571444"/>
              <a:gd name="connsiteY17" fmla="*/ 453772 h 526330"/>
              <a:gd name="connsiteX18" fmla="*/ 70303 w 571444"/>
              <a:gd name="connsiteY18" fmla="*/ 454524 h 526330"/>
              <a:gd name="connsiteX19" fmla="*/ 5639 w 571444"/>
              <a:gd name="connsiteY19" fmla="*/ 513172 h 526330"/>
              <a:gd name="connsiteX20" fmla="*/ 12407 w 571444"/>
              <a:gd name="connsiteY20" fmla="*/ 520691 h 526330"/>
              <a:gd name="connsiteX21" fmla="*/ 77070 w 571444"/>
              <a:gd name="connsiteY21" fmla="*/ 462043 h 526330"/>
              <a:gd name="connsiteX22" fmla="*/ 79326 w 571444"/>
              <a:gd name="connsiteY22" fmla="*/ 459787 h 526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571444" h="526330">
                <a:moveTo>
                  <a:pt x="79326" y="459787"/>
                </a:moveTo>
                <a:lnTo>
                  <a:pt x="80078" y="459036"/>
                </a:lnTo>
                <a:lnTo>
                  <a:pt x="303392" y="256022"/>
                </a:lnTo>
                <a:lnTo>
                  <a:pt x="304145" y="255270"/>
                </a:lnTo>
                <a:lnTo>
                  <a:pt x="304896" y="254518"/>
                </a:lnTo>
                <a:lnTo>
                  <a:pt x="528211" y="51505"/>
                </a:lnTo>
                <a:lnTo>
                  <a:pt x="528962" y="50753"/>
                </a:lnTo>
                <a:lnTo>
                  <a:pt x="529715" y="50001"/>
                </a:lnTo>
                <a:lnTo>
                  <a:pt x="571821" y="11654"/>
                </a:lnTo>
                <a:cubicBezTo>
                  <a:pt x="568813" y="9399"/>
                  <a:pt x="566557" y="7143"/>
                  <a:pt x="563551" y="5639"/>
                </a:cubicBezTo>
                <a:lnTo>
                  <a:pt x="521443" y="43986"/>
                </a:lnTo>
                <a:lnTo>
                  <a:pt x="520692" y="44738"/>
                </a:lnTo>
                <a:lnTo>
                  <a:pt x="519940" y="45490"/>
                </a:lnTo>
                <a:lnTo>
                  <a:pt x="296626" y="248503"/>
                </a:lnTo>
                <a:lnTo>
                  <a:pt x="295873" y="249255"/>
                </a:lnTo>
                <a:lnTo>
                  <a:pt x="295121" y="250007"/>
                </a:lnTo>
                <a:lnTo>
                  <a:pt x="71807" y="453020"/>
                </a:lnTo>
                <a:lnTo>
                  <a:pt x="71055" y="453772"/>
                </a:lnTo>
                <a:lnTo>
                  <a:pt x="70303" y="454524"/>
                </a:lnTo>
                <a:lnTo>
                  <a:pt x="5639" y="513172"/>
                </a:lnTo>
                <a:cubicBezTo>
                  <a:pt x="7895" y="515428"/>
                  <a:pt x="10150" y="518436"/>
                  <a:pt x="12407" y="520691"/>
                </a:cubicBezTo>
                <a:lnTo>
                  <a:pt x="77070" y="462043"/>
                </a:lnTo>
                <a:lnTo>
                  <a:pt x="79326" y="459787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9" name="任意多边形: 形状 88"/>
          <p:cNvSpPr/>
          <p:nvPr/>
        </p:nvSpPr>
        <p:spPr>
          <a:xfrm>
            <a:off x="9974406" y="2513213"/>
            <a:ext cx="548200" cy="497035"/>
          </a:xfrm>
          <a:custGeom>
            <a:avLst/>
            <a:gdLst>
              <a:gd name="connsiteX0" fmla="*/ 72559 w 563925"/>
              <a:gd name="connsiteY0" fmla="*/ 454524 h 511292"/>
              <a:gd name="connsiteX1" fmla="*/ 73310 w 563925"/>
              <a:gd name="connsiteY1" fmla="*/ 453772 h 511292"/>
              <a:gd name="connsiteX2" fmla="*/ 296625 w 563925"/>
              <a:gd name="connsiteY2" fmla="*/ 250759 h 511292"/>
              <a:gd name="connsiteX3" fmla="*/ 297377 w 563925"/>
              <a:gd name="connsiteY3" fmla="*/ 250007 h 511292"/>
              <a:gd name="connsiteX4" fmla="*/ 298129 w 563925"/>
              <a:gd name="connsiteY4" fmla="*/ 249255 h 511292"/>
              <a:gd name="connsiteX5" fmla="*/ 521443 w 563925"/>
              <a:gd name="connsiteY5" fmla="*/ 46242 h 511292"/>
              <a:gd name="connsiteX6" fmla="*/ 522195 w 563925"/>
              <a:gd name="connsiteY6" fmla="*/ 45490 h 511292"/>
              <a:gd name="connsiteX7" fmla="*/ 522948 w 563925"/>
              <a:gd name="connsiteY7" fmla="*/ 44738 h 511292"/>
              <a:gd name="connsiteX8" fmla="*/ 560543 w 563925"/>
              <a:gd name="connsiteY8" fmla="*/ 10903 h 511292"/>
              <a:gd name="connsiteX9" fmla="*/ 551519 w 563925"/>
              <a:gd name="connsiteY9" fmla="*/ 5639 h 511292"/>
              <a:gd name="connsiteX10" fmla="*/ 515429 w 563925"/>
              <a:gd name="connsiteY10" fmla="*/ 37971 h 511292"/>
              <a:gd name="connsiteX11" fmla="*/ 514676 w 563925"/>
              <a:gd name="connsiteY11" fmla="*/ 38723 h 511292"/>
              <a:gd name="connsiteX12" fmla="*/ 513924 w 563925"/>
              <a:gd name="connsiteY12" fmla="*/ 39475 h 511292"/>
              <a:gd name="connsiteX13" fmla="*/ 290610 w 563925"/>
              <a:gd name="connsiteY13" fmla="*/ 242488 h 511292"/>
              <a:gd name="connsiteX14" fmla="*/ 289858 w 563925"/>
              <a:gd name="connsiteY14" fmla="*/ 243240 h 511292"/>
              <a:gd name="connsiteX15" fmla="*/ 289106 w 563925"/>
              <a:gd name="connsiteY15" fmla="*/ 243992 h 511292"/>
              <a:gd name="connsiteX16" fmla="*/ 65791 w 563925"/>
              <a:gd name="connsiteY16" fmla="*/ 447005 h 511292"/>
              <a:gd name="connsiteX17" fmla="*/ 65040 w 563925"/>
              <a:gd name="connsiteY17" fmla="*/ 447757 h 511292"/>
              <a:gd name="connsiteX18" fmla="*/ 64288 w 563925"/>
              <a:gd name="connsiteY18" fmla="*/ 448509 h 511292"/>
              <a:gd name="connsiteX19" fmla="*/ 5639 w 563925"/>
              <a:gd name="connsiteY19" fmla="*/ 501894 h 511292"/>
              <a:gd name="connsiteX20" fmla="*/ 11655 w 563925"/>
              <a:gd name="connsiteY20" fmla="*/ 510165 h 511292"/>
              <a:gd name="connsiteX21" fmla="*/ 71807 w 563925"/>
              <a:gd name="connsiteY21" fmla="*/ 455276 h 511292"/>
              <a:gd name="connsiteX22" fmla="*/ 72559 w 563925"/>
              <a:gd name="connsiteY22" fmla="*/ 454524 h 511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563925" h="511292">
                <a:moveTo>
                  <a:pt x="72559" y="454524"/>
                </a:moveTo>
                <a:lnTo>
                  <a:pt x="73310" y="453772"/>
                </a:lnTo>
                <a:lnTo>
                  <a:pt x="296625" y="250759"/>
                </a:lnTo>
                <a:lnTo>
                  <a:pt x="297377" y="250007"/>
                </a:lnTo>
                <a:lnTo>
                  <a:pt x="298129" y="249255"/>
                </a:lnTo>
                <a:lnTo>
                  <a:pt x="521443" y="46242"/>
                </a:lnTo>
                <a:lnTo>
                  <a:pt x="522195" y="45490"/>
                </a:lnTo>
                <a:lnTo>
                  <a:pt x="522948" y="44738"/>
                </a:lnTo>
                <a:lnTo>
                  <a:pt x="560543" y="10903"/>
                </a:lnTo>
                <a:cubicBezTo>
                  <a:pt x="557535" y="9399"/>
                  <a:pt x="554527" y="7143"/>
                  <a:pt x="551519" y="5639"/>
                </a:cubicBezTo>
                <a:lnTo>
                  <a:pt x="515429" y="37971"/>
                </a:lnTo>
                <a:lnTo>
                  <a:pt x="514676" y="38723"/>
                </a:lnTo>
                <a:lnTo>
                  <a:pt x="513924" y="39475"/>
                </a:lnTo>
                <a:lnTo>
                  <a:pt x="290610" y="242488"/>
                </a:lnTo>
                <a:lnTo>
                  <a:pt x="289858" y="243240"/>
                </a:lnTo>
                <a:lnTo>
                  <a:pt x="289106" y="243992"/>
                </a:lnTo>
                <a:lnTo>
                  <a:pt x="65791" y="447005"/>
                </a:lnTo>
                <a:lnTo>
                  <a:pt x="65040" y="447757"/>
                </a:lnTo>
                <a:lnTo>
                  <a:pt x="64288" y="448509"/>
                </a:lnTo>
                <a:lnTo>
                  <a:pt x="5639" y="501894"/>
                </a:lnTo>
                <a:cubicBezTo>
                  <a:pt x="7895" y="504902"/>
                  <a:pt x="9399" y="507157"/>
                  <a:pt x="11655" y="510165"/>
                </a:cubicBezTo>
                <a:lnTo>
                  <a:pt x="71807" y="455276"/>
                </a:lnTo>
                <a:lnTo>
                  <a:pt x="72559" y="454524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0" name="任意多边形: 形状 89"/>
          <p:cNvSpPr/>
          <p:nvPr/>
        </p:nvSpPr>
        <p:spPr>
          <a:xfrm>
            <a:off x="6903757" y="664685"/>
            <a:ext cx="168114" cy="138877"/>
          </a:xfrm>
          <a:custGeom>
            <a:avLst/>
            <a:gdLst>
              <a:gd name="connsiteX0" fmla="*/ 5639 w 172937"/>
              <a:gd name="connsiteY0" fmla="*/ 40979 h 142861"/>
              <a:gd name="connsiteX1" fmla="*/ 125191 w 172937"/>
              <a:gd name="connsiteY1" fmla="*/ 137222 h 142861"/>
              <a:gd name="connsiteX2" fmla="*/ 169554 w 172937"/>
              <a:gd name="connsiteY2" fmla="*/ 5639 h 142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2937" h="142861">
                <a:moveTo>
                  <a:pt x="5639" y="40979"/>
                </a:moveTo>
                <a:lnTo>
                  <a:pt x="125191" y="137222"/>
                </a:lnTo>
                <a:lnTo>
                  <a:pt x="169554" y="5639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2" name="任意多边形: 形状 91"/>
          <p:cNvSpPr/>
          <p:nvPr/>
        </p:nvSpPr>
        <p:spPr>
          <a:xfrm>
            <a:off x="6860631" y="792598"/>
            <a:ext cx="168114" cy="138877"/>
          </a:xfrm>
          <a:custGeom>
            <a:avLst/>
            <a:gdLst>
              <a:gd name="connsiteX0" fmla="*/ 5639 w 172937"/>
              <a:gd name="connsiteY0" fmla="*/ 40979 h 142861"/>
              <a:gd name="connsiteX1" fmla="*/ 125943 w 172937"/>
              <a:gd name="connsiteY1" fmla="*/ 137222 h 142861"/>
              <a:gd name="connsiteX2" fmla="*/ 169554 w 172937"/>
              <a:gd name="connsiteY2" fmla="*/ 5639 h 142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2937" h="142861">
                <a:moveTo>
                  <a:pt x="5639" y="40979"/>
                </a:moveTo>
                <a:lnTo>
                  <a:pt x="125943" y="137222"/>
                </a:lnTo>
                <a:lnTo>
                  <a:pt x="169554" y="5639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94" name="组合 93"/>
          <p:cNvGrpSpPr/>
          <p:nvPr userDrawn="1"/>
        </p:nvGrpSpPr>
        <p:grpSpPr>
          <a:xfrm>
            <a:off x="183991" y="4705429"/>
            <a:ext cx="2056121" cy="2057321"/>
            <a:chOff x="-12168882" y="3904660"/>
            <a:chExt cx="2573758" cy="2575261"/>
          </a:xfrm>
        </p:grpSpPr>
        <p:sp>
          <p:nvSpPr>
            <p:cNvPr id="95" name="任意多边形: 形状 94"/>
            <p:cNvSpPr/>
            <p:nvPr/>
          </p:nvSpPr>
          <p:spPr>
            <a:xfrm>
              <a:off x="-11668116" y="4405426"/>
              <a:ext cx="1819601" cy="1819601"/>
            </a:xfrm>
            <a:custGeom>
              <a:avLst/>
              <a:gdLst>
                <a:gd name="connsiteX0" fmla="*/ 1759825 w 1819600"/>
                <a:gd name="connsiteY0" fmla="*/ 50753 h 1819600"/>
                <a:gd name="connsiteX1" fmla="*/ 1759073 w 1819600"/>
                <a:gd name="connsiteY1" fmla="*/ 51505 h 1819600"/>
                <a:gd name="connsiteX2" fmla="*/ 1436507 w 1819600"/>
                <a:gd name="connsiteY2" fmla="*/ 374071 h 1819600"/>
                <a:gd name="connsiteX3" fmla="*/ 1435004 w 1819600"/>
                <a:gd name="connsiteY3" fmla="*/ 375575 h 1819600"/>
                <a:gd name="connsiteX4" fmla="*/ 1434252 w 1819600"/>
                <a:gd name="connsiteY4" fmla="*/ 376326 h 1819600"/>
                <a:gd name="connsiteX5" fmla="*/ 1111686 w 1819600"/>
                <a:gd name="connsiteY5" fmla="*/ 698892 h 1819600"/>
                <a:gd name="connsiteX6" fmla="*/ 1110182 w 1819600"/>
                <a:gd name="connsiteY6" fmla="*/ 700396 h 1819600"/>
                <a:gd name="connsiteX7" fmla="*/ 1109430 w 1819600"/>
                <a:gd name="connsiteY7" fmla="*/ 701148 h 1819600"/>
                <a:gd name="connsiteX8" fmla="*/ 787617 w 1819600"/>
                <a:gd name="connsiteY8" fmla="*/ 1022961 h 1819600"/>
                <a:gd name="connsiteX9" fmla="*/ 786113 w 1819600"/>
                <a:gd name="connsiteY9" fmla="*/ 1024465 h 1819600"/>
                <a:gd name="connsiteX10" fmla="*/ 785361 w 1819600"/>
                <a:gd name="connsiteY10" fmla="*/ 1025217 h 1819600"/>
                <a:gd name="connsiteX11" fmla="*/ 462795 w 1819600"/>
                <a:gd name="connsiteY11" fmla="*/ 1347783 h 1819600"/>
                <a:gd name="connsiteX12" fmla="*/ 461291 w 1819600"/>
                <a:gd name="connsiteY12" fmla="*/ 1349287 h 1819600"/>
                <a:gd name="connsiteX13" fmla="*/ 460540 w 1819600"/>
                <a:gd name="connsiteY13" fmla="*/ 1350038 h 1819600"/>
                <a:gd name="connsiteX14" fmla="*/ 137974 w 1819600"/>
                <a:gd name="connsiteY14" fmla="*/ 1672604 h 1819600"/>
                <a:gd name="connsiteX15" fmla="*/ 136470 w 1819600"/>
                <a:gd name="connsiteY15" fmla="*/ 1674107 h 1819600"/>
                <a:gd name="connsiteX16" fmla="*/ 135718 w 1819600"/>
                <a:gd name="connsiteY16" fmla="*/ 1674860 h 1819600"/>
                <a:gd name="connsiteX17" fmla="*/ 5639 w 1819600"/>
                <a:gd name="connsiteY17" fmla="*/ 1804938 h 1819600"/>
                <a:gd name="connsiteX18" fmla="*/ 17670 w 1819600"/>
                <a:gd name="connsiteY18" fmla="*/ 1814713 h 1819600"/>
                <a:gd name="connsiteX19" fmla="*/ 147749 w 1819600"/>
                <a:gd name="connsiteY19" fmla="*/ 1684634 h 1819600"/>
                <a:gd name="connsiteX20" fmla="*/ 148500 w 1819600"/>
                <a:gd name="connsiteY20" fmla="*/ 1683883 h 1819600"/>
                <a:gd name="connsiteX21" fmla="*/ 150004 w 1819600"/>
                <a:gd name="connsiteY21" fmla="*/ 1682379 h 1819600"/>
                <a:gd name="connsiteX22" fmla="*/ 472570 w 1819600"/>
                <a:gd name="connsiteY22" fmla="*/ 1359813 h 1819600"/>
                <a:gd name="connsiteX23" fmla="*/ 473322 w 1819600"/>
                <a:gd name="connsiteY23" fmla="*/ 1359061 h 1819600"/>
                <a:gd name="connsiteX24" fmla="*/ 474826 w 1819600"/>
                <a:gd name="connsiteY24" fmla="*/ 1357557 h 1819600"/>
                <a:gd name="connsiteX25" fmla="*/ 797391 w 1819600"/>
                <a:gd name="connsiteY25" fmla="*/ 1034992 h 1819600"/>
                <a:gd name="connsiteX26" fmla="*/ 798143 w 1819600"/>
                <a:gd name="connsiteY26" fmla="*/ 1034240 h 1819600"/>
                <a:gd name="connsiteX27" fmla="*/ 799647 w 1819600"/>
                <a:gd name="connsiteY27" fmla="*/ 1032736 h 1819600"/>
                <a:gd name="connsiteX28" fmla="*/ 1122213 w 1819600"/>
                <a:gd name="connsiteY28" fmla="*/ 710171 h 1819600"/>
                <a:gd name="connsiteX29" fmla="*/ 1122965 w 1819600"/>
                <a:gd name="connsiteY29" fmla="*/ 709418 h 1819600"/>
                <a:gd name="connsiteX30" fmla="*/ 1124468 w 1819600"/>
                <a:gd name="connsiteY30" fmla="*/ 707915 h 1819600"/>
                <a:gd name="connsiteX31" fmla="*/ 1447034 w 1819600"/>
                <a:gd name="connsiteY31" fmla="*/ 385349 h 1819600"/>
                <a:gd name="connsiteX32" fmla="*/ 1447786 w 1819600"/>
                <a:gd name="connsiteY32" fmla="*/ 384597 h 1819600"/>
                <a:gd name="connsiteX33" fmla="*/ 1449290 w 1819600"/>
                <a:gd name="connsiteY33" fmla="*/ 383094 h 1819600"/>
                <a:gd name="connsiteX34" fmla="*/ 1771855 w 1819600"/>
                <a:gd name="connsiteY34" fmla="*/ 60528 h 1819600"/>
                <a:gd name="connsiteX35" fmla="*/ 1772607 w 1819600"/>
                <a:gd name="connsiteY35" fmla="*/ 59776 h 1819600"/>
                <a:gd name="connsiteX36" fmla="*/ 1774111 w 1819600"/>
                <a:gd name="connsiteY36" fmla="*/ 58272 h 1819600"/>
                <a:gd name="connsiteX37" fmla="*/ 1814714 w 1819600"/>
                <a:gd name="connsiteY37" fmla="*/ 17669 h 1819600"/>
                <a:gd name="connsiteX38" fmla="*/ 1804939 w 1819600"/>
                <a:gd name="connsiteY38" fmla="*/ 5639 h 1819600"/>
                <a:gd name="connsiteX39" fmla="*/ 1762832 w 1819600"/>
                <a:gd name="connsiteY39" fmla="*/ 47746 h 1819600"/>
                <a:gd name="connsiteX40" fmla="*/ 1759825 w 1819600"/>
                <a:gd name="connsiteY40" fmla="*/ 50753 h 181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819600" h="1819600">
                  <a:moveTo>
                    <a:pt x="1759825" y="50753"/>
                  </a:moveTo>
                  <a:lnTo>
                    <a:pt x="1759073" y="51505"/>
                  </a:lnTo>
                  <a:lnTo>
                    <a:pt x="1436507" y="374071"/>
                  </a:lnTo>
                  <a:lnTo>
                    <a:pt x="1435004" y="375575"/>
                  </a:lnTo>
                  <a:lnTo>
                    <a:pt x="1434252" y="376326"/>
                  </a:lnTo>
                  <a:lnTo>
                    <a:pt x="1111686" y="698892"/>
                  </a:lnTo>
                  <a:lnTo>
                    <a:pt x="1110182" y="700396"/>
                  </a:lnTo>
                  <a:lnTo>
                    <a:pt x="1109430" y="701148"/>
                  </a:lnTo>
                  <a:lnTo>
                    <a:pt x="787617" y="1022961"/>
                  </a:lnTo>
                  <a:lnTo>
                    <a:pt x="786113" y="1024465"/>
                  </a:lnTo>
                  <a:lnTo>
                    <a:pt x="785361" y="1025217"/>
                  </a:lnTo>
                  <a:lnTo>
                    <a:pt x="462795" y="1347783"/>
                  </a:lnTo>
                  <a:lnTo>
                    <a:pt x="461291" y="1349287"/>
                  </a:lnTo>
                  <a:lnTo>
                    <a:pt x="460540" y="1350038"/>
                  </a:lnTo>
                  <a:lnTo>
                    <a:pt x="137974" y="1672604"/>
                  </a:lnTo>
                  <a:lnTo>
                    <a:pt x="136470" y="1674107"/>
                  </a:lnTo>
                  <a:lnTo>
                    <a:pt x="135718" y="1674860"/>
                  </a:lnTo>
                  <a:lnTo>
                    <a:pt x="5639" y="1804938"/>
                  </a:lnTo>
                  <a:cubicBezTo>
                    <a:pt x="9399" y="1807946"/>
                    <a:pt x="13910" y="1811706"/>
                    <a:pt x="17670" y="1814713"/>
                  </a:cubicBezTo>
                  <a:lnTo>
                    <a:pt x="147749" y="1684634"/>
                  </a:lnTo>
                  <a:lnTo>
                    <a:pt x="148500" y="1683883"/>
                  </a:lnTo>
                  <a:lnTo>
                    <a:pt x="150004" y="1682379"/>
                  </a:lnTo>
                  <a:lnTo>
                    <a:pt x="472570" y="1359813"/>
                  </a:lnTo>
                  <a:lnTo>
                    <a:pt x="473322" y="1359061"/>
                  </a:lnTo>
                  <a:lnTo>
                    <a:pt x="474826" y="1357557"/>
                  </a:lnTo>
                  <a:lnTo>
                    <a:pt x="797391" y="1034992"/>
                  </a:lnTo>
                  <a:lnTo>
                    <a:pt x="798143" y="1034240"/>
                  </a:lnTo>
                  <a:lnTo>
                    <a:pt x="799647" y="1032736"/>
                  </a:lnTo>
                  <a:lnTo>
                    <a:pt x="1122213" y="710171"/>
                  </a:lnTo>
                  <a:lnTo>
                    <a:pt x="1122965" y="709418"/>
                  </a:lnTo>
                  <a:lnTo>
                    <a:pt x="1124468" y="707915"/>
                  </a:lnTo>
                  <a:lnTo>
                    <a:pt x="1447034" y="385349"/>
                  </a:lnTo>
                  <a:lnTo>
                    <a:pt x="1447786" y="384597"/>
                  </a:lnTo>
                  <a:lnTo>
                    <a:pt x="1449290" y="383094"/>
                  </a:lnTo>
                  <a:lnTo>
                    <a:pt x="1771855" y="60528"/>
                  </a:lnTo>
                  <a:lnTo>
                    <a:pt x="1772607" y="59776"/>
                  </a:lnTo>
                  <a:lnTo>
                    <a:pt x="1774111" y="58272"/>
                  </a:lnTo>
                  <a:lnTo>
                    <a:pt x="1814714" y="17669"/>
                  </a:lnTo>
                  <a:cubicBezTo>
                    <a:pt x="1811706" y="13910"/>
                    <a:pt x="1807946" y="9399"/>
                    <a:pt x="1804939" y="5639"/>
                  </a:cubicBezTo>
                  <a:lnTo>
                    <a:pt x="1762832" y="47746"/>
                  </a:lnTo>
                  <a:lnTo>
                    <a:pt x="1759825" y="50753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6" name="任意多边形: 形状 95"/>
            <p:cNvSpPr/>
            <p:nvPr/>
          </p:nvSpPr>
          <p:spPr>
            <a:xfrm>
              <a:off x="-11784661" y="4291137"/>
              <a:ext cx="1834639" cy="1834639"/>
            </a:xfrm>
            <a:custGeom>
              <a:avLst/>
              <a:gdLst>
                <a:gd name="connsiteX0" fmla="*/ 1768848 w 1834638"/>
                <a:gd name="connsiteY0" fmla="*/ 56768 h 1834638"/>
                <a:gd name="connsiteX1" fmla="*/ 1767344 w 1834638"/>
                <a:gd name="connsiteY1" fmla="*/ 58272 h 1834638"/>
                <a:gd name="connsiteX2" fmla="*/ 1444778 w 1834638"/>
                <a:gd name="connsiteY2" fmla="*/ 380838 h 1834638"/>
                <a:gd name="connsiteX3" fmla="*/ 1444026 w 1834638"/>
                <a:gd name="connsiteY3" fmla="*/ 381590 h 1834638"/>
                <a:gd name="connsiteX4" fmla="*/ 1442523 w 1834638"/>
                <a:gd name="connsiteY4" fmla="*/ 383094 h 1834638"/>
                <a:gd name="connsiteX5" fmla="*/ 1119957 w 1834638"/>
                <a:gd name="connsiteY5" fmla="*/ 705659 h 1834638"/>
                <a:gd name="connsiteX6" fmla="*/ 1119205 w 1834638"/>
                <a:gd name="connsiteY6" fmla="*/ 706411 h 1834638"/>
                <a:gd name="connsiteX7" fmla="*/ 1117701 w 1834638"/>
                <a:gd name="connsiteY7" fmla="*/ 707915 h 1834638"/>
                <a:gd name="connsiteX8" fmla="*/ 795136 w 1834638"/>
                <a:gd name="connsiteY8" fmla="*/ 1030480 h 1834638"/>
                <a:gd name="connsiteX9" fmla="*/ 794384 w 1834638"/>
                <a:gd name="connsiteY9" fmla="*/ 1031232 h 1834638"/>
                <a:gd name="connsiteX10" fmla="*/ 792880 w 1834638"/>
                <a:gd name="connsiteY10" fmla="*/ 1032736 h 1834638"/>
                <a:gd name="connsiteX11" fmla="*/ 470314 w 1834638"/>
                <a:gd name="connsiteY11" fmla="*/ 1355302 h 1834638"/>
                <a:gd name="connsiteX12" fmla="*/ 469562 w 1834638"/>
                <a:gd name="connsiteY12" fmla="*/ 1356053 h 1834638"/>
                <a:gd name="connsiteX13" fmla="*/ 468059 w 1834638"/>
                <a:gd name="connsiteY13" fmla="*/ 1357557 h 1834638"/>
                <a:gd name="connsiteX14" fmla="*/ 145493 w 1834638"/>
                <a:gd name="connsiteY14" fmla="*/ 1680123 h 1834638"/>
                <a:gd name="connsiteX15" fmla="*/ 144741 w 1834638"/>
                <a:gd name="connsiteY15" fmla="*/ 1680875 h 1834638"/>
                <a:gd name="connsiteX16" fmla="*/ 143237 w 1834638"/>
                <a:gd name="connsiteY16" fmla="*/ 1682379 h 1834638"/>
                <a:gd name="connsiteX17" fmla="*/ 5639 w 1834638"/>
                <a:gd name="connsiteY17" fmla="*/ 1819976 h 1834638"/>
                <a:gd name="connsiteX18" fmla="*/ 16918 w 1834638"/>
                <a:gd name="connsiteY18" fmla="*/ 1830503 h 1834638"/>
                <a:gd name="connsiteX19" fmla="*/ 154516 w 1834638"/>
                <a:gd name="connsiteY19" fmla="*/ 1692905 h 1834638"/>
                <a:gd name="connsiteX20" fmla="*/ 156020 w 1834638"/>
                <a:gd name="connsiteY20" fmla="*/ 1691402 h 1834638"/>
                <a:gd name="connsiteX21" fmla="*/ 156771 w 1834638"/>
                <a:gd name="connsiteY21" fmla="*/ 1690649 h 1834638"/>
                <a:gd name="connsiteX22" fmla="*/ 479337 w 1834638"/>
                <a:gd name="connsiteY22" fmla="*/ 1368084 h 1834638"/>
                <a:gd name="connsiteX23" fmla="*/ 480841 w 1834638"/>
                <a:gd name="connsiteY23" fmla="*/ 1366580 h 1834638"/>
                <a:gd name="connsiteX24" fmla="*/ 481593 w 1834638"/>
                <a:gd name="connsiteY24" fmla="*/ 1365828 h 1834638"/>
                <a:gd name="connsiteX25" fmla="*/ 804158 w 1834638"/>
                <a:gd name="connsiteY25" fmla="*/ 1043263 h 1834638"/>
                <a:gd name="connsiteX26" fmla="*/ 805662 w 1834638"/>
                <a:gd name="connsiteY26" fmla="*/ 1041759 h 1834638"/>
                <a:gd name="connsiteX27" fmla="*/ 806414 w 1834638"/>
                <a:gd name="connsiteY27" fmla="*/ 1041007 h 1834638"/>
                <a:gd name="connsiteX28" fmla="*/ 1128980 w 1834638"/>
                <a:gd name="connsiteY28" fmla="*/ 718441 h 1834638"/>
                <a:gd name="connsiteX29" fmla="*/ 1130484 w 1834638"/>
                <a:gd name="connsiteY29" fmla="*/ 716937 h 1834638"/>
                <a:gd name="connsiteX30" fmla="*/ 1131235 w 1834638"/>
                <a:gd name="connsiteY30" fmla="*/ 716186 h 1834638"/>
                <a:gd name="connsiteX31" fmla="*/ 1453801 w 1834638"/>
                <a:gd name="connsiteY31" fmla="*/ 393620 h 1834638"/>
                <a:gd name="connsiteX32" fmla="*/ 1455305 w 1834638"/>
                <a:gd name="connsiteY32" fmla="*/ 392117 h 1834638"/>
                <a:gd name="connsiteX33" fmla="*/ 1456057 w 1834638"/>
                <a:gd name="connsiteY33" fmla="*/ 391364 h 1834638"/>
                <a:gd name="connsiteX34" fmla="*/ 1778622 w 1834638"/>
                <a:gd name="connsiteY34" fmla="*/ 68799 h 1834638"/>
                <a:gd name="connsiteX35" fmla="*/ 1780126 w 1834638"/>
                <a:gd name="connsiteY35" fmla="*/ 67295 h 1834638"/>
                <a:gd name="connsiteX36" fmla="*/ 1780878 w 1834638"/>
                <a:gd name="connsiteY36" fmla="*/ 66543 h 1834638"/>
                <a:gd name="connsiteX37" fmla="*/ 1830504 w 1834638"/>
                <a:gd name="connsiteY37" fmla="*/ 16918 h 1834638"/>
                <a:gd name="connsiteX38" fmla="*/ 1819977 w 1834638"/>
                <a:gd name="connsiteY38" fmla="*/ 5639 h 1834638"/>
                <a:gd name="connsiteX39" fmla="*/ 1770351 w 1834638"/>
                <a:gd name="connsiteY39" fmla="*/ 55265 h 1834638"/>
                <a:gd name="connsiteX40" fmla="*/ 1768848 w 1834638"/>
                <a:gd name="connsiteY40" fmla="*/ 56768 h 1834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834638" h="1834638">
                  <a:moveTo>
                    <a:pt x="1768848" y="56768"/>
                  </a:moveTo>
                  <a:lnTo>
                    <a:pt x="1767344" y="58272"/>
                  </a:lnTo>
                  <a:lnTo>
                    <a:pt x="1444778" y="380838"/>
                  </a:lnTo>
                  <a:lnTo>
                    <a:pt x="1444026" y="381590"/>
                  </a:lnTo>
                  <a:lnTo>
                    <a:pt x="1442523" y="383094"/>
                  </a:lnTo>
                  <a:lnTo>
                    <a:pt x="1119957" y="705659"/>
                  </a:lnTo>
                  <a:lnTo>
                    <a:pt x="1119205" y="706411"/>
                  </a:lnTo>
                  <a:lnTo>
                    <a:pt x="1117701" y="707915"/>
                  </a:lnTo>
                  <a:lnTo>
                    <a:pt x="795136" y="1030480"/>
                  </a:lnTo>
                  <a:lnTo>
                    <a:pt x="794384" y="1031232"/>
                  </a:lnTo>
                  <a:lnTo>
                    <a:pt x="792880" y="1032736"/>
                  </a:lnTo>
                  <a:lnTo>
                    <a:pt x="470314" y="1355302"/>
                  </a:lnTo>
                  <a:lnTo>
                    <a:pt x="469562" y="1356053"/>
                  </a:lnTo>
                  <a:lnTo>
                    <a:pt x="468059" y="1357557"/>
                  </a:lnTo>
                  <a:lnTo>
                    <a:pt x="145493" y="1680123"/>
                  </a:lnTo>
                  <a:lnTo>
                    <a:pt x="144741" y="1680875"/>
                  </a:lnTo>
                  <a:lnTo>
                    <a:pt x="143237" y="1682379"/>
                  </a:lnTo>
                  <a:lnTo>
                    <a:pt x="5639" y="1819976"/>
                  </a:lnTo>
                  <a:cubicBezTo>
                    <a:pt x="9399" y="1823736"/>
                    <a:pt x="13158" y="1826744"/>
                    <a:pt x="16918" y="1830503"/>
                  </a:cubicBezTo>
                  <a:lnTo>
                    <a:pt x="154516" y="1692905"/>
                  </a:lnTo>
                  <a:lnTo>
                    <a:pt x="156020" y="1691402"/>
                  </a:lnTo>
                  <a:lnTo>
                    <a:pt x="156771" y="1690649"/>
                  </a:lnTo>
                  <a:lnTo>
                    <a:pt x="479337" y="1368084"/>
                  </a:lnTo>
                  <a:lnTo>
                    <a:pt x="480841" y="1366580"/>
                  </a:lnTo>
                  <a:lnTo>
                    <a:pt x="481593" y="1365828"/>
                  </a:lnTo>
                  <a:lnTo>
                    <a:pt x="804158" y="1043263"/>
                  </a:lnTo>
                  <a:lnTo>
                    <a:pt x="805662" y="1041759"/>
                  </a:lnTo>
                  <a:lnTo>
                    <a:pt x="806414" y="1041007"/>
                  </a:lnTo>
                  <a:lnTo>
                    <a:pt x="1128980" y="718441"/>
                  </a:lnTo>
                  <a:lnTo>
                    <a:pt x="1130484" y="716937"/>
                  </a:lnTo>
                  <a:lnTo>
                    <a:pt x="1131235" y="716186"/>
                  </a:lnTo>
                  <a:lnTo>
                    <a:pt x="1453801" y="393620"/>
                  </a:lnTo>
                  <a:lnTo>
                    <a:pt x="1455305" y="392117"/>
                  </a:lnTo>
                  <a:lnTo>
                    <a:pt x="1456057" y="391364"/>
                  </a:lnTo>
                  <a:lnTo>
                    <a:pt x="1778622" y="68799"/>
                  </a:lnTo>
                  <a:lnTo>
                    <a:pt x="1780126" y="67295"/>
                  </a:lnTo>
                  <a:lnTo>
                    <a:pt x="1780878" y="66543"/>
                  </a:lnTo>
                  <a:lnTo>
                    <a:pt x="1830504" y="16918"/>
                  </a:lnTo>
                  <a:cubicBezTo>
                    <a:pt x="1826744" y="13158"/>
                    <a:pt x="1823736" y="9399"/>
                    <a:pt x="1819977" y="5639"/>
                  </a:cubicBezTo>
                  <a:lnTo>
                    <a:pt x="1770351" y="55265"/>
                  </a:lnTo>
                  <a:lnTo>
                    <a:pt x="1768848" y="56768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7" name="任意多边形: 形状 96"/>
            <p:cNvSpPr/>
            <p:nvPr/>
          </p:nvSpPr>
          <p:spPr>
            <a:xfrm>
              <a:off x="-11838046" y="4238504"/>
              <a:ext cx="1834639" cy="1834639"/>
            </a:xfrm>
            <a:custGeom>
              <a:avLst/>
              <a:gdLst>
                <a:gd name="connsiteX0" fmla="*/ 1768096 w 1834638"/>
                <a:gd name="connsiteY0" fmla="*/ 55265 h 1834638"/>
                <a:gd name="connsiteX1" fmla="*/ 1766592 w 1834638"/>
                <a:gd name="connsiteY1" fmla="*/ 56768 h 1834638"/>
                <a:gd name="connsiteX2" fmla="*/ 1444026 w 1834638"/>
                <a:gd name="connsiteY2" fmla="*/ 379334 h 1834638"/>
                <a:gd name="connsiteX3" fmla="*/ 1443274 w 1834638"/>
                <a:gd name="connsiteY3" fmla="*/ 380086 h 1834638"/>
                <a:gd name="connsiteX4" fmla="*/ 1441771 w 1834638"/>
                <a:gd name="connsiteY4" fmla="*/ 381590 h 1834638"/>
                <a:gd name="connsiteX5" fmla="*/ 1119205 w 1834638"/>
                <a:gd name="connsiteY5" fmla="*/ 704156 h 1834638"/>
                <a:gd name="connsiteX6" fmla="*/ 1118453 w 1834638"/>
                <a:gd name="connsiteY6" fmla="*/ 704907 h 1834638"/>
                <a:gd name="connsiteX7" fmla="*/ 1116949 w 1834638"/>
                <a:gd name="connsiteY7" fmla="*/ 706411 h 1834638"/>
                <a:gd name="connsiteX8" fmla="*/ 794384 w 1834638"/>
                <a:gd name="connsiteY8" fmla="*/ 1028976 h 1834638"/>
                <a:gd name="connsiteX9" fmla="*/ 793632 w 1834638"/>
                <a:gd name="connsiteY9" fmla="*/ 1029729 h 1834638"/>
                <a:gd name="connsiteX10" fmla="*/ 792128 w 1834638"/>
                <a:gd name="connsiteY10" fmla="*/ 1031232 h 1834638"/>
                <a:gd name="connsiteX11" fmla="*/ 469562 w 1834638"/>
                <a:gd name="connsiteY11" fmla="*/ 1353798 h 1834638"/>
                <a:gd name="connsiteX12" fmla="*/ 468810 w 1834638"/>
                <a:gd name="connsiteY12" fmla="*/ 1354550 h 1834638"/>
                <a:gd name="connsiteX13" fmla="*/ 467307 w 1834638"/>
                <a:gd name="connsiteY13" fmla="*/ 1356053 h 1834638"/>
                <a:gd name="connsiteX14" fmla="*/ 144741 w 1834638"/>
                <a:gd name="connsiteY14" fmla="*/ 1678619 h 1834638"/>
                <a:gd name="connsiteX15" fmla="*/ 143989 w 1834638"/>
                <a:gd name="connsiteY15" fmla="*/ 1679371 h 1834638"/>
                <a:gd name="connsiteX16" fmla="*/ 142485 w 1834638"/>
                <a:gd name="connsiteY16" fmla="*/ 1680875 h 1834638"/>
                <a:gd name="connsiteX17" fmla="*/ 5639 w 1834638"/>
                <a:gd name="connsiteY17" fmla="*/ 1817721 h 1834638"/>
                <a:gd name="connsiteX18" fmla="*/ 16166 w 1834638"/>
                <a:gd name="connsiteY18" fmla="*/ 1828999 h 1834638"/>
                <a:gd name="connsiteX19" fmla="*/ 153764 w 1834638"/>
                <a:gd name="connsiteY19" fmla="*/ 1691402 h 1834638"/>
                <a:gd name="connsiteX20" fmla="*/ 155268 w 1834638"/>
                <a:gd name="connsiteY20" fmla="*/ 1689898 h 1834638"/>
                <a:gd name="connsiteX21" fmla="*/ 156020 w 1834638"/>
                <a:gd name="connsiteY21" fmla="*/ 1689146 h 1834638"/>
                <a:gd name="connsiteX22" fmla="*/ 478585 w 1834638"/>
                <a:gd name="connsiteY22" fmla="*/ 1366580 h 1834638"/>
                <a:gd name="connsiteX23" fmla="*/ 480089 w 1834638"/>
                <a:gd name="connsiteY23" fmla="*/ 1365076 h 1834638"/>
                <a:gd name="connsiteX24" fmla="*/ 480841 w 1834638"/>
                <a:gd name="connsiteY24" fmla="*/ 1364325 h 1834638"/>
                <a:gd name="connsiteX25" fmla="*/ 803407 w 1834638"/>
                <a:gd name="connsiteY25" fmla="*/ 1041759 h 1834638"/>
                <a:gd name="connsiteX26" fmla="*/ 804910 w 1834638"/>
                <a:gd name="connsiteY26" fmla="*/ 1040255 h 1834638"/>
                <a:gd name="connsiteX27" fmla="*/ 805662 w 1834638"/>
                <a:gd name="connsiteY27" fmla="*/ 1039503 h 1834638"/>
                <a:gd name="connsiteX28" fmla="*/ 1128228 w 1834638"/>
                <a:gd name="connsiteY28" fmla="*/ 716937 h 1834638"/>
                <a:gd name="connsiteX29" fmla="*/ 1129732 w 1834638"/>
                <a:gd name="connsiteY29" fmla="*/ 715434 h 1834638"/>
                <a:gd name="connsiteX30" fmla="*/ 1130484 w 1834638"/>
                <a:gd name="connsiteY30" fmla="*/ 714682 h 1834638"/>
                <a:gd name="connsiteX31" fmla="*/ 1453049 w 1834638"/>
                <a:gd name="connsiteY31" fmla="*/ 392117 h 1834638"/>
                <a:gd name="connsiteX32" fmla="*/ 1454553 w 1834638"/>
                <a:gd name="connsiteY32" fmla="*/ 390613 h 1834638"/>
                <a:gd name="connsiteX33" fmla="*/ 1455305 w 1834638"/>
                <a:gd name="connsiteY33" fmla="*/ 389861 h 1834638"/>
                <a:gd name="connsiteX34" fmla="*/ 1777871 w 1834638"/>
                <a:gd name="connsiteY34" fmla="*/ 67295 h 1834638"/>
                <a:gd name="connsiteX35" fmla="*/ 1779374 w 1834638"/>
                <a:gd name="connsiteY35" fmla="*/ 65791 h 1834638"/>
                <a:gd name="connsiteX36" fmla="*/ 1780126 w 1834638"/>
                <a:gd name="connsiteY36" fmla="*/ 65040 h 1834638"/>
                <a:gd name="connsiteX37" fmla="*/ 1829000 w 1834638"/>
                <a:gd name="connsiteY37" fmla="*/ 16166 h 1834638"/>
                <a:gd name="connsiteX38" fmla="*/ 1817721 w 1834638"/>
                <a:gd name="connsiteY38" fmla="*/ 5639 h 1834638"/>
                <a:gd name="connsiteX39" fmla="*/ 1768848 w 1834638"/>
                <a:gd name="connsiteY39" fmla="*/ 54513 h 1834638"/>
                <a:gd name="connsiteX40" fmla="*/ 1768096 w 1834638"/>
                <a:gd name="connsiteY40" fmla="*/ 55265 h 1834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834638" h="1834638">
                  <a:moveTo>
                    <a:pt x="1768096" y="55265"/>
                  </a:moveTo>
                  <a:lnTo>
                    <a:pt x="1766592" y="56768"/>
                  </a:lnTo>
                  <a:lnTo>
                    <a:pt x="1444026" y="379334"/>
                  </a:lnTo>
                  <a:lnTo>
                    <a:pt x="1443274" y="380086"/>
                  </a:lnTo>
                  <a:lnTo>
                    <a:pt x="1441771" y="381590"/>
                  </a:lnTo>
                  <a:lnTo>
                    <a:pt x="1119205" y="704156"/>
                  </a:lnTo>
                  <a:lnTo>
                    <a:pt x="1118453" y="704907"/>
                  </a:lnTo>
                  <a:lnTo>
                    <a:pt x="1116949" y="706411"/>
                  </a:lnTo>
                  <a:lnTo>
                    <a:pt x="794384" y="1028976"/>
                  </a:lnTo>
                  <a:lnTo>
                    <a:pt x="793632" y="1029729"/>
                  </a:lnTo>
                  <a:lnTo>
                    <a:pt x="792128" y="1031232"/>
                  </a:lnTo>
                  <a:lnTo>
                    <a:pt x="469562" y="1353798"/>
                  </a:lnTo>
                  <a:lnTo>
                    <a:pt x="468810" y="1354550"/>
                  </a:lnTo>
                  <a:lnTo>
                    <a:pt x="467307" y="1356053"/>
                  </a:lnTo>
                  <a:lnTo>
                    <a:pt x="144741" y="1678619"/>
                  </a:lnTo>
                  <a:lnTo>
                    <a:pt x="143989" y="1679371"/>
                  </a:lnTo>
                  <a:lnTo>
                    <a:pt x="142485" y="1680875"/>
                  </a:lnTo>
                  <a:lnTo>
                    <a:pt x="5639" y="1817721"/>
                  </a:lnTo>
                  <a:cubicBezTo>
                    <a:pt x="9399" y="1821480"/>
                    <a:pt x="12406" y="1825240"/>
                    <a:pt x="16166" y="1828999"/>
                  </a:cubicBezTo>
                  <a:lnTo>
                    <a:pt x="153764" y="1691402"/>
                  </a:lnTo>
                  <a:lnTo>
                    <a:pt x="155268" y="1689898"/>
                  </a:lnTo>
                  <a:lnTo>
                    <a:pt x="156020" y="1689146"/>
                  </a:lnTo>
                  <a:lnTo>
                    <a:pt x="478585" y="1366580"/>
                  </a:lnTo>
                  <a:lnTo>
                    <a:pt x="480089" y="1365076"/>
                  </a:lnTo>
                  <a:lnTo>
                    <a:pt x="480841" y="1364325"/>
                  </a:lnTo>
                  <a:lnTo>
                    <a:pt x="803407" y="1041759"/>
                  </a:lnTo>
                  <a:lnTo>
                    <a:pt x="804910" y="1040255"/>
                  </a:lnTo>
                  <a:lnTo>
                    <a:pt x="805662" y="1039503"/>
                  </a:lnTo>
                  <a:lnTo>
                    <a:pt x="1128228" y="716937"/>
                  </a:lnTo>
                  <a:lnTo>
                    <a:pt x="1129732" y="715434"/>
                  </a:lnTo>
                  <a:lnTo>
                    <a:pt x="1130484" y="714682"/>
                  </a:lnTo>
                  <a:lnTo>
                    <a:pt x="1453049" y="392117"/>
                  </a:lnTo>
                  <a:lnTo>
                    <a:pt x="1454553" y="390613"/>
                  </a:lnTo>
                  <a:lnTo>
                    <a:pt x="1455305" y="389861"/>
                  </a:lnTo>
                  <a:lnTo>
                    <a:pt x="1777871" y="67295"/>
                  </a:lnTo>
                  <a:lnTo>
                    <a:pt x="1779374" y="65791"/>
                  </a:lnTo>
                  <a:lnTo>
                    <a:pt x="1780126" y="65040"/>
                  </a:lnTo>
                  <a:lnTo>
                    <a:pt x="1829000" y="16166"/>
                  </a:lnTo>
                  <a:cubicBezTo>
                    <a:pt x="1825240" y="12407"/>
                    <a:pt x="1821481" y="9399"/>
                    <a:pt x="1817721" y="5639"/>
                  </a:cubicBezTo>
                  <a:lnTo>
                    <a:pt x="1768848" y="54513"/>
                  </a:lnTo>
                  <a:lnTo>
                    <a:pt x="1768096" y="55265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8" name="任意多边形: 形状 97"/>
            <p:cNvSpPr/>
            <p:nvPr/>
          </p:nvSpPr>
          <p:spPr>
            <a:xfrm>
              <a:off x="-11888423" y="4190382"/>
              <a:ext cx="1819601" cy="1819601"/>
            </a:xfrm>
            <a:custGeom>
              <a:avLst/>
              <a:gdLst>
                <a:gd name="connsiteX0" fmla="*/ 1439515 w 1819600"/>
                <a:gd name="connsiteY0" fmla="*/ 374071 h 1819600"/>
                <a:gd name="connsiteX1" fmla="*/ 1438011 w 1819600"/>
                <a:gd name="connsiteY1" fmla="*/ 375575 h 1819600"/>
                <a:gd name="connsiteX2" fmla="*/ 1438011 w 1819600"/>
                <a:gd name="connsiteY2" fmla="*/ 375575 h 1819600"/>
                <a:gd name="connsiteX3" fmla="*/ 1114694 w 1819600"/>
                <a:gd name="connsiteY3" fmla="*/ 698892 h 1819600"/>
                <a:gd name="connsiteX4" fmla="*/ 1113190 w 1819600"/>
                <a:gd name="connsiteY4" fmla="*/ 700396 h 1819600"/>
                <a:gd name="connsiteX5" fmla="*/ 1113190 w 1819600"/>
                <a:gd name="connsiteY5" fmla="*/ 700396 h 1819600"/>
                <a:gd name="connsiteX6" fmla="*/ 789872 w 1819600"/>
                <a:gd name="connsiteY6" fmla="*/ 1023713 h 1819600"/>
                <a:gd name="connsiteX7" fmla="*/ 788368 w 1819600"/>
                <a:gd name="connsiteY7" fmla="*/ 1025217 h 1819600"/>
                <a:gd name="connsiteX8" fmla="*/ 788368 w 1819600"/>
                <a:gd name="connsiteY8" fmla="*/ 1025217 h 1819600"/>
                <a:gd name="connsiteX9" fmla="*/ 465051 w 1819600"/>
                <a:gd name="connsiteY9" fmla="*/ 1348535 h 1819600"/>
                <a:gd name="connsiteX10" fmla="*/ 463547 w 1819600"/>
                <a:gd name="connsiteY10" fmla="*/ 1350039 h 1819600"/>
                <a:gd name="connsiteX11" fmla="*/ 463547 w 1819600"/>
                <a:gd name="connsiteY11" fmla="*/ 1350039 h 1819600"/>
                <a:gd name="connsiteX12" fmla="*/ 140230 w 1819600"/>
                <a:gd name="connsiteY12" fmla="*/ 1673356 h 1819600"/>
                <a:gd name="connsiteX13" fmla="*/ 138726 w 1819600"/>
                <a:gd name="connsiteY13" fmla="*/ 1674108 h 1819600"/>
                <a:gd name="connsiteX14" fmla="*/ 138726 w 1819600"/>
                <a:gd name="connsiteY14" fmla="*/ 1674108 h 1819600"/>
                <a:gd name="connsiteX15" fmla="*/ 5639 w 1819600"/>
                <a:gd name="connsiteY15" fmla="*/ 1807194 h 1819600"/>
                <a:gd name="connsiteX16" fmla="*/ 15414 w 1819600"/>
                <a:gd name="connsiteY16" fmla="*/ 1819225 h 1819600"/>
                <a:gd name="connsiteX17" fmla="*/ 150756 w 1819600"/>
                <a:gd name="connsiteY17" fmla="*/ 1683883 h 1819600"/>
                <a:gd name="connsiteX18" fmla="*/ 153764 w 1819600"/>
                <a:gd name="connsiteY18" fmla="*/ 1681627 h 1819600"/>
                <a:gd name="connsiteX19" fmla="*/ 153764 w 1819600"/>
                <a:gd name="connsiteY19" fmla="*/ 1681627 h 1819600"/>
                <a:gd name="connsiteX20" fmla="*/ 477081 w 1819600"/>
                <a:gd name="connsiteY20" fmla="*/ 1358309 h 1819600"/>
                <a:gd name="connsiteX21" fmla="*/ 477833 w 1819600"/>
                <a:gd name="connsiteY21" fmla="*/ 1357558 h 1819600"/>
                <a:gd name="connsiteX22" fmla="*/ 477833 w 1819600"/>
                <a:gd name="connsiteY22" fmla="*/ 1357558 h 1819600"/>
                <a:gd name="connsiteX23" fmla="*/ 801151 w 1819600"/>
                <a:gd name="connsiteY23" fmla="*/ 1034240 h 1819600"/>
                <a:gd name="connsiteX24" fmla="*/ 801903 w 1819600"/>
                <a:gd name="connsiteY24" fmla="*/ 1033488 h 1819600"/>
                <a:gd name="connsiteX25" fmla="*/ 801903 w 1819600"/>
                <a:gd name="connsiteY25" fmla="*/ 1033488 h 1819600"/>
                <a:gd name="connsiteX26" fmla="*/ 1125220 w 1819600"/>
                <a:gd name="connsiteY26" fmla="*/ 710171 h 1819600"/>
                <a:gd name="connsiteX27" fmla="*/ 1125972 w 1819600"/>
                <a:gd name="connsiteY27" fmla="*/ 709419 h 1819600"/>
                <a:gd name="connsiteX28" fmla="*/ 1125972 w 1819600"/>
                <a:gd name="connsiteY28" fmla="*/ 709419 h 1819600"/>
                <a:gd name="connsiteX29" fmla="*/ 1449290 w 1819600"/>
                <a:gd name="connsiteY29" fmla="*/ 386101 h 1819600"/>
                <a:gd name="connsiteX30" fmla="*/ 1450042 w 1819600"/>
                <a:gd name="connsiteY30" fmla="*/ 385349 h 1819600"/>
                <a:gd name="connsiteX31" fmla="*/ 1450042 w 1819600"/>
                <a:gd name="connsiteY31" fmla="*/ 385349 h 1819600"/>
                <a:gd name="connsiteX32" fmla="*/ 1773359 w 1819600"/>
                <a:gd name="connsiteY32" fmla="*/ 62032 h 1819600"/>
                <a:gd name="connsiteX33" fmla="*/ 1774111 w 1819600"/>
                <a:gd name="connsiteY33" fmla="*/ 61280 h 1819600"/>
                <a:gd name="connsiteX34" fmla="*/ 1774111 w 1819600"/>
                <a:gd name="connsiteY34" fmla="*/ 61280 h 1819600"/>
                <a:gd name="connsiteX35" fmla="*/ 1819977 w 1819600"/>
                <a:gd name="connsiteY35" fmla="*/ 15414 h 1819600"/>
                <a:gd name="connsiteX36" fmla="*/ 1807947 w 1819600"/>
                <a:gd name="connsiteY36" fmla="*/ 5639 h 1819600"/>
                <a:gd name="connsiteX37" fmla="*/ 1762081 w 1819600"/>
                <a:gd name="connsiteY37" fmla="*/ 51505 h 1819600"/>
                <a:gd name="connsiteX38" fmla="*/ 1760577 w 1819600"/>
                <a:gd name="connsiteY38" fmla="*/ 53009 h 1819600"/>
                <a:gd name="connsiteX39" fmla="*/ 1760577 w 1819600"/>
                <a:gd name="connsiteY39" fmla="*/ 53009 h 1819600"/>
                <a:gd name="connsiteX40" fmla="*/ 1439515 w 1819600"/>
                <a:gd name="connsiteY40" fmla="*/ 374071 h 181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819600" h="1819600">
                  <a:moveTo>
                    <a:pt x="1439515" y="374071"/>
                  </a:moveTo>
                  <a:lnTo>
                    <a:pt x="1438011" y="375575"/>
                  </a:lnTo>
                  <a:lnTo>
                    <a:pt x="1438011" y="375575"/>
                  </a:lnTo>
                  <a:lnTo>
                    <a:pt x="1114694" y="698892"/>
                  </a:lnTo>
                  <a:lnTo>
                    <a:pt x="1113190" y="700396"/>
                  </a:lnTo>
                  <a:lnTo>
                    <a:pt x="1113190" y="700396"/>
                  </a:lnTo>
                  <a:lnTo>
                    <a:pt x="789872" y="1023713"/>
                  </a:lnTo>
                  <a:lnTo>
                    <a:pt x="788368" y="1025217"/>
                  </a:lnTo>
                  <a:lnTo>
                    <a:pt x="788368" y="1025217"/>
                  </a:lnTo>
                  <a:lnTo>
                    <a:pt x="465051" y="1348535"/>
                  </a:lnTo>
                  <a:lnTo>
                    <a:pt x="463547" y="1350039"/>
                  </a:lnTo>
                  <a:lnTo>
                    <a:pt x="463547" y="1350039"/>
                  </a:lnTo>
                  <a:lnTo>
                    <a:pt x="140230" y="1673356"/>
                  </a:lnTo>
                  <a:lnTo>
                    <a:pt x="138726" y="1674108"/>
                  </a:lnTo>
                  <a:lnTo>
                    <a:pt x="138726" y="1674108"/>
                  </a:lnTo>
                  <a:lnTo>
                    <a:pt x="5639" y="1807194"/>
                  </a:lnTo>
                  <a:cubicBezTo>
                    <a:pt x="8647" y="1810954"/>
                    <a:pt x="11654" y="1815465"/>
                    <a:pt x="15414" y="1819225"/>
                  </a:cubicBezTo>
                  <a:lnTo>
                    <a:pt x="150756" y="1683883"/>
                  </a:lnTo>
                  <a:lnTo>
                    <a:pt x="153764" y="1681627"/>
                  </a:lnTo>
                  <a:lnTo>
                    <a:pt x="153764" y="1681627"/>
                  </a:lnTo>
                  <a:lnTo>
                    <a:pt x="477081" y="1358309"/>
                  </a:lnTo>
                  <a:lnTo>
                    <a:pt x="477833" y="1357558"/>
                  </a:lnTo>
                  <a:lnTo>
                    <a:pt x="477833" y="1357558"/>
                  </a:lnTo>
                  <a:lnTo>
                    <a:pt x="801151" y="1034240"/>
                  </a:lnTo>
                  <a:lnTo>
                    <a:pt x="801903" y="1033488"/>
                  </a:lnTo>
                  <a:lnTo>
                    <a:pt x="801903" y="1033488"/>
                  </a:lnTo>
                  <a:lnTo>
                    <a:pt x="1125220" y="710171"/>
                  </a:lnTo>
                  <a:lnTo>
                    <a:pt x="1125972" y="709419"/>
                  </a:lnTo>
                  <a:lnTo>
                    <a:pt x="1125972" y="709419"/>
                  </a:lnTo>
                  <a:lnTo>
                    <a:pt x="1449290" y="386101"/>
                  </a:lnTo>
                  <a:lnTo>
                    <a:pt x="1450042" y="385349"/>
                  </a:lnTo>
                  <a:lnTo>
                    <a:pt x="1450042" y="385349"/>
                  </a:lnTo>
                  <a:lnTo>
                    <a:pt x="1773359" y="62032"/>
                  </a:lnTo>
                  <a:lnTo>
                    <a:pt x="1774111" y="61280"/>
                  </a:lnTo>
                  <a:lnTo>
                    <a:pt x="1774111" y="61280"/>
                  </a:lnTo>
                  <a:lnTo>
                    <a:pt x="1819977" y="15414"/>
                  </a:lnTo>
                  <a:cubicBezTo>
                    <a:pt x="1816218" y="12407"/>
                    <a:pt x="1811706" y="9399"/>
                    <a:pt x="1807947" y="5639"/>
                  </a:cubicBezTo>
                  <a:lnTo>
                    <a:pt x="1762081" y="51505"/>
                  </a:lnTo>
                  <a:lnTo>
                    <a:pt x="1760577" y="53009"/>
                  </a:lnTo>
                  <a:lnTo>
                    <a:pt x="1760577" y="53009"/>
                  </a:lnTo>
                  <a:lnTo>
                    <a:pt x="1439515" y="374071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9" name="任意多边形: 形状 98"/>
            <p:cNvSpPr/>
            <p:nvPr/>
          </p:nvSpPr>
          <p:spPr>
            <a:xfrm>
              <a:off x="-11932785" y="4140005"/>
              <a:ext cx="1812082" cy="1812082"/>
            </a:xfrm>
            <a:custGeom>
              <a:avLst/>
              <a:gdLst>
                <a:gd name="connsiteX0" fmla="*/ 1429740 w 1812081"/>
                <a:gd name="connsiteY0" fmla="*/ 370311 h 1812081"/>
                <a:gd name="connsiteX1" fmla="*/ 1428988 w 1812081"/>
                <a:gd name="connsiteY1" fmla="*/ 371063 h 1812081"/>
                <a:gd name="connsiteX2" fmla="*/ 1106423 w 1812081"/>
                <a:gd name="connsiteY2" fmla="*/ 693629 h 1812081"/>
                <a:gd name="connsiteX3" fmla="*/ 1104919 w 1812081"/>
                <a:gd name="connsiteY3" fmla="*/ 695132 h 1812081"/>
                <a:gd name="connsiteX4" fmla="*/ 1104167 w 1812081"/>
                <a:gd name="connsiteY4" fmla="*/ 695884 h 1812081"/>
                <a:gd name="connsiteX5" fmla="*/ 782353 w 1812081"/>
                <a:gd name="connsiteY5" fmla="*/ 1017698 h 1812081"/>
                <a:gd name="connsiteX6" fmla="*/ 780849 w 1812081"/>
                <a:gd name="connsiteY6" fmla="*/ 1019202 h 1812081"/>
                <a:gd name="connsiteX7" fmla="*/ 780098 w 1812081"/>
                <a:gd name="connsiteY7" fmla="*/ 1019954 h 1812081"/>
                <a:gd name="connsiteX8" fmla="*/ 457532 w 1812081"/>
                <a:gd name="connsiteY8" fmla="*/ 1342519 h 1812081"/>
                <a:gd name="connsiteX9" fmla="*/ 456028 w 1812081"/>
                <a:gd name="connsiteY9" fmla="*/ 1344023 h 1812081"/>
                <a:gd name="connsiteX10" fmla="*/ 455276 w 1812081"/>
                <a:gd name="connsiteY10" fmla="*/ 1344775 h 1812081"/>
                <a:gd name="connsiteX11" fmla="*/ 132711 w 1812081"/>
                <a:gd name="connsiteY11" fmla="*/ 1667341 h 1812081"/>
                <a:gd name="connsiteX12" fmla="*/ 131207 w 1812081"/>
                <a:gd name="connsiteY12" fmla="*/ 1668844 h 1812081"/>
                <a:gd name="connsiteX13" fmla="*/ 130455 w 1812081"/>
                <a:gd name="connsiteY13" fmla="*/ 1669596 h 1812081"/>
                <a:gd name="connsiteX14" fmla="*/ 5639 w 1812081"/>
                <a:gd name="connsiteY14" fmla="*/ 1794412 h 1812081"/>
                <a:gd name="connsiteX15" fmla="*/ 14662 w 1812081"/>
                <a:gd name="connsiteY15" fmla="*/ 1807194 h 1812081"/>
                <a:gd name="connsiteX16" fmla="*/ 141733 w 1812081"/>
                <a:gd name="connsiteY16" fmla="*/ 1680123 h 1812081"/>
                <a:gd name="connsiteX17" fmla="*/ 142485 w 1812081"/>
                <a:gd name="connsiteY17" fmla="*/ 1679371 h 1812081"/>
                <a:gd name="connsiteX18" fmla="*/ 143989 w 1812081"/>
                <a:gd name="connsiteY18" fmla="*/ 1677867 h 1812081"/>
                <a:gd name="connsiteX19" fmla="*/ 466555 w 1812081"/>
                <a:gd name="connsiteY19" fmla="*/ 1355302 h 1812081"/>
                <a:gd name="connsiteX20" fmla="*/ 467307 w 1812081"/>
                <a:gd name="connsiteY20" fmla="*/ 1354550 h 1812081"/>
                <a:gd name="connsiteX21" fmla="*/ 468810 w 1812081"/>
                <a:gd name="connsiteY21" fmla="*/ 1353046 h 1812081"/>
                <a:gd name="connsiteX22" fmla="*/ 791376 w 1812081"/>
                <a:gd name="connsiteY22" fmla="*/ 1030480 h 1812081"/>
                <a:gd name="connsiteX23" fmla="*/ 792128 w 1812081"/>
                <a:gd name="connsiteY23" fmla="*/ 1029728 h 1812081"/>
                <a:gd name="connsiteX24" fmla="*/ 793632 w 1812081"/>
                <a:gd name="connsiteY24" fmla="*/ 1028225 h 1812081"/>
                <a:gd name="connsiteX25" fmla="*/ 1116197 w 1812081"/>
                <a:gd name="connsiteY25" fmla="*/ 705659 h 1812081"/>
                <a:gd name="connsiteX26" fmla="*/ 1116949 w 1812081"/>
                <a:gd name="connsiteY26" fmla="*/ 704907 h 1812081"/>
                <a:gd name="connsiteX27" fmla="*/ 1118453 w 1812081"/>
                <a:gd name="connsiteY27" fmla="*/ 703403 h 1812081"/>
                <a:gd name="connsiteX28" fmla="*/ 1441019 w 1812081"/>
                <a:gd name="connsiteY28" fmla="*/ 380838 h 1812081"/>
                <a:gd name="connsiteX29" fmla="*/ 1441771 w 1812081"/>
                <a:gd name="connsiteY29" fmla="*/ 380086 h 1812081"/>
                <a:gd name="connsiteX30" fmla="*/ 1443275 w 1812081"/>
                <a:gd name="connsiteY30" fmla="*/ 378582 h 1812081"/>
                <a:gd name="connsiteX31" fmla="*/ 1765840 w 1812081"/>
                <a:gd name="connsiteY31" fmla="*/ 56016 h 1812081"/>
                <a:gd name="connsiteX32" fmla="*/ 1766592 w 1812081"/>
                <a:gd name="connsiteY32" fmla="*/ 55265 h 1812081"/>
                <a:gd name="connsiteX33" fmla="*/ 1768096 w 1812081"/>
                <a:gd name="connsiteY33" fmla="*/ 53761 h 1812081"/>
                <a:gd name="connsiteX34" fmla="*/ 1807195 w 1812081"/>
                <a:gd name="connsiteY34" fmla="*/ 14662 h 1812081"/>
                <a:gd name="connsiteX35" fmla="*/ 1794412 w 1812081"/>
                <a:gd name="connsiteY35" fmla="*/ 5639 h 1812081"/>
                <a:gd name="connsiteX36" fmla="*/ 1757569 w 1812081"/>
                <a:gd name="connsiteY36" fmla="*/ 42482 h 1812081"/>
                <a:gd name="connsiteX37" fmla="*/ 1756065 w 1812081"/>
                <a:gd name="connsiteY37" fmla="*/ 43986 h 1812081"/>
                <a:gd name="connsiteX38" fmla="*/ 1755314 w 1812081"/>
                <a:gd name="connsiteY38" fmla="*/ 44738 h 1812081"/>
                <a:gd name="connsiteX39" fmla="*/ 1431244 w 1812081"/>
                <a:gd name="connsiteY39" fmla="*/ 368807 h 1812081"/>
                <a:gd name="connsiteX40" fmla="*/ 1429740 w 1812081"/>
                <a:gd name="connsiteY40" fmla="*/ 370311 h 1812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812081" h="1812081">
                  <a:moveTo>
                    <a:pt x="1429740" y="370311"/>
                  </a:moveTo>
                  <a:lnTo>
                    <a:pt x="1428988" y="371063"/>
                  </a:lnTo>
                  <a:lnTo>
                    <a:pt x="1106423" y="693629"/>
                  </a:lnTo>
                  <a:lnTo>
                    <a:pt x="1104919" y="695132"/>
                  </a:lnTo>
                  <a:lnTo>
                    <a:pt x="1104167" y="695884"/>
                  </a:lnTo>
                  <a:lnTo>
                    <a:pt x="782353" y="1017698"/>
                  </a:lnTo>
                  <a:lnTo>
                    <a:pt x="780849" y="1019202"/>
                  </a:lnTo>
                  <a:lnTo>
                    <a:pt x="780098" y="1019954"/>
                  </a:lnTo>
                  <a:lnTo>
                    <a:pt x="457532" y="1342519"/>
                  </a:lnTo>
                  <a:lnTo>
                    <a:pt x="456028" y="1344023"/>
                  </a:lnTo>
                  <a:lnTo>
                    <a:pt x="455276" y="1344775"/>
                  </a:lnTo>
                  <a:lnTo>
                    <a:pt x="132711" y="1667341"/>
                  </a:lnTo>
                  <a:lnTo>
                    <a:pt x="131207" y="1668844"/>
                  </a:lnTo>
                  <a:lnTo>
                    <a:pt x="130455" y="1669596"/>
                  </a:lnTo>
                  <a:lnTo>
                    <a:pt x="5639" y="1794412"/>
                  </a:lnTo>
                  <a:cubicBezTo>
                    <a:pt x="8647" y="1798923"/>
                    <a:pt x="11654" y="1802683"/>
                    <a:pt x="14662" y="1807194"/>
                  </a:cubicBezTo>
                  <a:lnTo>
                    <a:pt x="141733" y="1680123"/>
                  </a:lnTo>
                  <a:lnTo>
                    <a:pt x="142485" y="1679371"/>
                  </a:lnTo>
                  <a:lnTo>
                    <a:pt x="143989" y="1677867"/>
                  </a:lnTo>
                  <a:lnTo>
                    <a:pt x="466555" y="1355302"/>
                  </a:lnTo>
                  <a:lnTo>
                    <a:pt x="467307" y="1354550"/>
                  </a:lnTo>
                  <a:lnTo>
                    <a:pt x="468810" y="1353046"/>
                  </a:lnTo>
                  <a:lnTo>
                    <a:pt x="791376" y="1030480"/>
                  </a:lnTo>
                  <a:lnTo>
                    <a:pt x="792128" y="1029728"/>
                  </a:lnTo>
                  <a:lnTo>
                    <a:pt x="793632" y="1028225"/>
                  </a:lnTo>
                  <a:lnTo>
                    <a:pt x="1116197" y="705659"/>
                  </a:lnTo>
                  <a:lnTo>
                    <a:pt x="1116949" y="704907"/>
                  </a:lnTo>
                  <a:lnTo>
                    <a:pt x="1118453" y="703403"/>
                  </a:lnTo>
                  <a:lnTo>
                    <a:pt x="1441019" y="380838"/>
                  </a:lnTo>
                  <a:lnTo>
                    <a:pt x="1441771" y="380086"/>
                  </a:lnTo>
                  <a:lnTo>
                    <a:pt x="1443275" y="378582"/>
                  </a:lnTo>
                  <a:lnTo>
                    <a:pt x="1765840" y="56016"/>
                  </a:lnTo>
                  <a:lnTo>
                    <a:pt x="1766592" y="55265"/>
                  </a:lnTo>
                  <a:lnTo>
                    <a:pt x="1768096" y="53761"/>
                  </a:lnTo>
                  <a:lnTo>
                    <a:pt x="1807195" y="14662"/>
                  </a:lnTo>
                  <a:cubicBezTo>
                    <a:pt x="1802683" y="11654"/>
                    <a:pt x="1798924" y="8647"/>
                    <a:pt x="1794412" y="5639"/>
                  </a:cubicBezTo>
                  <a:lnTo>
                    <a:pt x="1757569" y="42482"/>
                  </a:lnTo>
                  <a:lnTo>
                    <a:pt x="1756065" y="43986"/>
                  </a:lnTo>
                  <a:lnTo>
                    <a:pt x="1755314" y="44738"/>
                  </a:lnTo>
                  <a:lnTo>
                    <a:pt x="1431244" y="368807"/>
                  </a:lnTo>
                  <a:lnTo>
                    <a:pt x="1429740" y="370311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0" name="任意多边形: 形状 99"/>
            <p:cNvSpPr/>
            <p:nvPr/>
          </p:nvSpPr>
          <p:spPr>
            <a:xfrm>
              <a:off x="-11724509" y="4347530"/>
              <a:ext cx="1827120" cy="1819601"/>
            </a:xfrm>
            <a:custGeom>
              <a:avLst/>
              <a:gdLst>
                <a:gd name="connsiteX0" fmla="*/ 1761329 w 1827119"/>
                <a:gd name="connsiteY0" fmla="*/ 55265 h 1819600"/>
                <a:gd name="connsiteX1" fmla="*/ 1761329 w 1827119"/>
                <a:gd name="connsiteY1" fmla="*/ 55265 h 1819600"/>
                <a:gd name="connsiteX2" fmla="*/ 1438011 w 1827119"/>
                <a:gd name="connsiteY2" fmla="*/ 378582 h 1819600"/>
                <a:gd name="connsiteX3" fmla="*/ 1437259 w 1827119"/>
                <a:gd name="connsiteY3" fmla="*/ 379334 h 1819600"/>
                <a:gd name="connsiteX4" fmla="*/ 1437259 w 1827119"/>
                <a:gd name="connsiteY4" fmla="*/ 379334 h 1819600"/>
                <a:gd name="connsiteX5" fmla="*/ 1113942 w 1827119"/>
                <a:gd name="connsiteY5" fmla="*/ 702652 h 1819600"/>
                <a:gd name="connsiteX6" fmla="*/ 1113190 w 1827119"/>
                <a:gd name="connsiteY6" fmla="*/ 703403 h 1819600"/>
                <a:gd name="connsiteX7" fmla="*/ 1113190 w 1827119"/>
                <a:gd name="connsiteY7" fmla="*/ 703403 h 1819600"/>
                <a:gd name="connsiteX8" fmla="*/ 789872 w 1827119"/>
                <a:gd name="connsiteY8" fmla="*/ 1026721 h 1819600"/>
                <a:gd name="connsiteX9" fmla="*/ 789120 w 1827119"/>
                <a:gd name="connsiteY9" fmla="*/ 1027473 h 1819600"/>
                <a:gd name="connsiteX10" fmla="*/ 789120 w 1827119"/>
                <a:gd name="connsiteY10" fmla="*/ 1027473 h 1819600"/>
                <a:gd name="connsiteX11" fmla="*/ 465803 w 1827119"/>
                <a:gd name="connsiteY11" fmla="*/ 1350790 h 1819600"/>
                <a:gd name="connsiteX12" fmla="*/ 465051 w 1827119"/>
                <a:gd name="connsiteY12" fmla="*/ 1351542 h 1819600"/>
                <a:gd name="connsiteX13" fmla="*/ 465051 w 1827119"/>
                <a:gd name="connsiteY13" fmla="*/ 1351542 h 1819600"/>
                <a:gd name="connsiteX14" fmla="*/ 141733 w 1827119"/>
                <a:gd name="connsiteY14" fmla="*/ 1674860 h 1819600"/>
                <a:gd name="connsiteX15" fmla="*/ 140981 w 1827119"/>
                <a:gd name="connsiteY15" fmla="*/ 1675611 h 1819600"/>
                <a:gd name="connsiteX16" fmla="*/ 140981 w 1827119"/>
                <a:gd name="connsiteY16" fmla="*/ 1675611 h 1819600"/>
                <a:gd name="connsiteX17" fmla="*/ 5639 w 1827119"/>
                <a:gd name="connsiteY17" fmla="*/ 1810954 h 1819600"/>
                <a:gd name="connsiteX18" fmla="*/ 16918 w 1827119"/>
                <a:gd name="connsiteY18" fmla="*/ 1820729 h 1819600"/>
                <a:gd name="connsiteX19" fmla="*/ 153012 w 1827119"/>
                <a:gd name="connsiteY19" fmla="*/ 1684634 h 1819600"/>
                <a:gd name="connsiteX20" fmla="*/ 154516 w 1827119"/>
                <a:gd name="connsiteY20" fmla="*/ 1683883 h 1819600"/>
                <a:gd name="connsiteX21" fmla="*/ 154516 w 1827119"/>
                <a:gd name="connsiteY21" fmla="*/ 1683883 h 1819600"/>
                <a:gd name="connsiteX22" fmla="*/ 477833 w 1827119"/>
                <a:gd name="connsiteY22" fmla="*/ 1360565 h 1819600"/>
                <a:gd name="connsiteX23" fmla="*/ 478585 w 1827119"/>
                <a:gd name="connsiteY23" fmla="*/ 1359813 h 1819600"/>
                <a:gd name="connsiteX24" fmla="*/ 478585 w 1827119"/>
                <a:gd name="connsiteY24" fmla="*/ 1359813 h 1819600"/>
                <a:gd name="connsiteX25" fmla="*/ 801903 w 1827119"/>
                <a:gd name="connsiteY25" fmla="*/ 1036495 h 1819600"/>
                <a:gd name="connsiteX26" fmla="*/ 802655 w 1827119"/>
                <a:gd name="connsiteY26" fmla="*/ 1035744 h 1819600"/>
                <a:gd name="connsiteX27" fmla="*/ 802655 w 1827119"/>
                <a:gd name="connsiteY27" fmla="*/ 1035744 h 1819600"/>
                <a:gd name="connsiteX28" fmla="*/ 1125972 w 1827119"/>
                <a:gd name="connsiteY28" fmla="*/ 712426 h 1819600"/>
                <a:gd name="connsiteX29" fmla="*/ 1126724 w 1827119"/>
                <a:gd name="connsiteY29" fmla="*/ 711675 h 1819600"/>
                <a:gd name="connsiteX30" fmla="*/ 1126724 w 1827119"/>
                <a:gd name="connsiteY30" fmla="*/ 711675 h 1819600"/>
                <a:gd name="connsiteX31" fmla="*/ 1450042 w 1827119"/>
                <a:gd name="connsiteY31" fmla="*/ 388357 h 1819600"/>
                <a:gd name="connsiteX32" fmla="*/ 1450794 w 1827119"/>
                <a:gd name="connsiteY32" fmla="*/ 387605 h 1819600"/>
                <a:gd name="connsiteX33" fmla="*/ 1450794 w 1827119"/>
                <a:gd name="connsiteY33" fmla="*/ 387605 h 1819600"/>
                <a:gd name="connsiteX34" fmla="*/ 1774111 w 1827119"/>
                <a:gd name="connsiteY34" fmla="*/ 64287 h 1819600"/>
                <a:gd name="connsiteX35" fmla="*/ 1774863 w 1827119"/>
                <a:gd name="connsiteY35" fmla="*/ 63536 h 1819600"/>
                <a:gd name="connsiteX36" fmla="*/ 1774863 w 1827119"/>
                <a:gd name="connsiteY36" fmla="*/ 63536 h 1819600"/>
                <a:gd name="connsiteX37" fmla="*/ 1821481 w 1827119"/>
                <a:gd name="connsiteY37" fmla="*/ 16918 h 1819600"/>
                <a:gd name="connsiteX38" fmla="*/ 1811706 w 1827119"/>
                <a:gd name="connsiteY38" fmla="*/ 5639 h 1819600"/>
                <a:gd name="connsiteX39" fmla="*/ 1762832 w 1827119"/>
                <a:gd name="connsiteY39" fmla="*/ 54513 h 1819600"/>
                <a:gd name="connsiteX40" fmla="*/ 1761329 w 1827119"/>
                <a:gd name="connsiteY40" fmla="*/ 55265 h 181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827119" h="1819600">
                  <a:moveTo>
                    <a:pt x="1761329" y="55265"/>
                  </a:moveTo>
                  <a:lnTo>
                    <a:pt x="1761329" y="55265"/>
                  </a:lnTo>
                  <a:lnTo>
                    <a:pt x="1438011" y="378582"/>
                  </a:lnTo>
                  <a:lnTo>
                    <a:pt x="1437259" y="379334"/>
                  </a:lnTo>
                  <a:lnTo>
                    <a:pt x="1437259" y="379334"/>
                  </a:lnTo>
                  <a:lnTo>
                    <a:pt x="1113942" y="702652"/>
                  </a:lnTo>
                  <a:lnTo>
                    <a:pt x="1113190" y="703403"/>
                  </a:lnTo>
                  <a:lnTo>
                    <a:pt x="1113190" y="703403"/>
                  </a:lnTo>
                  <a:lnTo>
                    <a:pt x="789872" y="1026721"/>
                  </a:lnTo>
                  <a:lnTo>
                    <a:pt x="789120" y="1027473"/>
                  </a:lnTo>
                  <a:lnTo>
                    <a:pt x="789120" y="1027473"/>
                  </a:lnTo>
                  <a:lnTo>
                    <a:pt x="465803" y="1350790"/>
                  </a:lnTo>
                  <a:lnTo>
                    <a:pt x="465051" y="1351542"/>
                  </a:lnTo>
                  <a:lnTo>
                    <a:pt x="465051" y="1351542"/>
                  </a:lnTo>
                  <a:lnTo>
                    <a:pt x="141733" y="1674860"/>
                  </a:lnTo>
                  <a:lnTo>
                    <a:pt x="140981" y="1675611"/>
                  </a:lnTo>
                  <a:lnTo>
                    <a:pt x="140981" y="1675611"/>
                  </a:lnTo>
                  <a:lnTo>
                    <a:pt x="5639" y="1810954"/>
                  </a:lnTo>
                  <a:cubicBezTo>
                    <a:pt x="9399" y="1813961"/>
                    <a:pt x="13158" y="1817721"/>
                    <a:pt x="16918" y="1820729"/>
                  </a:cubicBezTo>
                  <a:lnTo>
                    <a:pt x="153012" y="1684634"/>
                  </a:lnTo>
                  <a:lnTo>
                    <a:pt x="154516" y="1683883"/>
                  </a:lnTo>
                  <a:lnTo>
                    <a:pt x="154516" y="1683883"/>
                  </a:lnTo>
                  <a:lnTo>
                    <a:pt x="477833" y="1360565"/>
                  </a:lnTo>
                  <a:lnTo>
                    <a:pt x="478585" y="1359813"/>
                  </a:lnTo>
                  <a:lnTo>
                    <a:pt x="478585" y="1359813"/>
                  </a:lnTo>
                  <a:lnTo>
                    <a:pt x="801903" y="1036495"/>
                  </a:lnTo>
                  <a:lnTo>
                    <a:pt x="802655" y="1035744"/>
                  </a:lnTo>
                  <a:lnTo>
                    <a:pt x="802655" y="1035744"/>
                  </a:lnTo>
                  <a:lnTo>
                    <a:pt x="1125972" y="712426"/>
                  </a:lnTo>
                  <a:lnTo>
                    <a:pt x="1126724" y="711675"/>
                  </a:lnTo>
                  <a:lnTo>
                    <a:pt x="1126724" y="711675"/>
                  </a:lnTo>
                  <a:lnTo>
                    <a:pt x="1450042" y="388357"/>
                  </a:lnTo>
                  <a:lnTo>
                    <a:pt x="1450794" y="387605"/>
                  </a:lnTo>
                  <a:lnTo>
                    <a:pt x="1450794" y="387605"/>
                  </a:lnTo>
                  <a:lnTo>
                    <a:pt x="1774111" y="64287"/>
                  </a:lnTo>
                  <a:lnTo>
                    <a:pt x="1774863" y="63536"/>
                  </a:lnTo>
                  <a:lnTo>
                    <a:pt x="1774863" y="63536"/>
                  </a:lnTo>
                  <a:lnTo>
                    <a:pt x="1821481" y="16918"/>
                  </a:lnTo>
                  <a:cubicBezTo>
                    <a:pt x="1818473" y="13158"/>
                    <a:pt x="1814714" y="9399"/>
                    <a:pt x="1811706" y="5639"/>
                  </a:cubicBezTo>
                  <a:lnTo>
                    <a:pt x="1762832" y="54513"/>
                  </a:lnTo>
                  <a:lnTo>
                    <a:pt x="1761329" y="55265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1" name="任意多边形: 形状 100"/>
            <p:cNvSpPr/>
            <p:nvPr/>
          </p:nvSpPr>
          <p:spPr>
            <a:xfrm>
              <a:off x="-11539541" y="4540016"/>
              <a:ext cx="1766968" cy="1766967"/>
            </a:xfrm>
            <a:custGeom>
              <a:avLst/>
              <a:gdLst>
                <a:gd name="connsiteX0" fmla="*/ 1415454 w 1766967"/>
                <a:gd name="connsiteY0" fmla="*/ 348506 h 1766967"/>
                <a:gd name="connsiteX1" fmla="*/ 1413950 w 1766967"/>
                <a:gd name="connsiteY1" fmla="*/ 350010 h 1766967"/>
                <a:gd name="connsiteX2" fmla="*/ 1413950 w 1766967"/>
                <a:gd name="connsiteY2" fmla="*/ 350010 h 1766967"/>
                <a:gd name="connsiteX3" fmla="*/ 1090633 w 1766967"/>
                <a:gd name="connsiteY3" fmla="*/ 673328 h 1766967"/>
                <a:gd name="connsiteX4" fmla="*/ 1089129 w 1766967"/>
                <a:gd name="connsiteY4" fmla="*/ 674831 h 1766967"/>
                <a:gd name="connsiteX5" fmla="*/ 1089129 w 1766967"/>
                <a:gd name="connsiteY5" fmla="*/ 674831 h 1766967"/>
                <a:gd name="connsiteX6" fmla="*/ 765811 w 1766967"/>
                <a:gd name="connsiteY6" fmla="*/ 998149 h 1766967"/>
                <a:gd name="connsiteX7" fmla="*/ 764308 w 1766967"/>
                <a:gd name="connsiteY7" fmla="*/ 999653 h 1766967"/>
                <a:gd name="connsiteX8" fmla="*/ 764308 w 1766967"/>
                <a:gd name="connsiteY8" fmla="*/ 999653 h 1766967"/>
                <a:gd name="connsiteX9" fmla="*/ 440990 w 1766967"/>
                <a:gd name="connsiteY9" fmla="*/ 1322970 h 1766967"/>
                <a:gd name="connsiteX10" fmla="*/ 439486 w 1766967"/>
                <a:gd name="connsiteY10" fmla="*/ 1323722 h 1766967"/>
                <a:gd name="connsiteX11" fmla="*/ 439486 w 1766967"/>
                <a:gd name="connsiteY11" fmla="*/ 1323722 h 1766967"/>
                <a:gd name="connsiteX12" fmla="*/ 116169 w 1766967"/>
                <a:gd name="connsiteY12" fmla="*/ 1647040 h 1766967"/>
                <a:gd name="connsiteX13" fmla="*/ 115417 w 1766967"/>
                <a:gd name="connsiteY13" fmla="*/ 1647791 h 1766967"/>
                <a:gd name="connsiteX14" fmla="*/ 115417 w 1766967"/>
                <a:gd name="connsiteY14" fmla="*/ 1647791 h 1766967"/>
                <a:gd name="connsiteX15" fmla="*/ 5639 w 1766967"/>
                <a:gd name="connsiteY15" fmla="*/ 1757569 h 1766967"/>
                <a:gd name="connsiteX16" fmla="*/ 19174 w 1766967"/>
                <a:gd name="connsiteY16" fmla="*/ 1765840 h 1766967"/>
                <a:gd name="connsiteX17" fmla="*/ 126695 w 1766967"/>
                <a:gd name="connsiteY17" fmla="*/ 1658318 h 1766967"/>
                <a:gd name="connsiteX18" fmla="*/ 127447 w 1766967"/>
                <a:gd name="connsiteY18" fmla="*/ 1657566 h 1766967"/>
                <a:gd name="connsiteX19" fmla="*/ 127447 w 1766967"/>
                <a:gd name="connsiteY19" fmla="*/ 1657566 h 1766967"/>
                <a:gd name="connsiteX20" fmla="*/ 450765 w 1766967"/>
                <a:gd name="connsiteY20" fmla="*/ 1334249 h 1766967"/>
                <a:gd name="connsiteX21" fmla="*/ 451517 w 1766967"/>
                <a:gd name="connsiteY21" fmla="*/ 1333497 h 1766967"/>
                <a:gd name="connsiteX22" fmla="*/ 451517 w 1766967"/>
                <a:gd name="connsiteY22" fmla="*/ 1333497 h 1766967"/>
                <a:gd name="connsiteX23" fmla="*/ 774834 w 1766967"/>
                <a:gd name="connsiteY23" fmla="*/ 1010179 h 1766967"/>
                <a:gd name="connsiteX24" fmla="*/ 775586 w 1766967"/>
                <a:gd name="connsiteY24" fmla="*/ 1009427 h 1766967"/>
                <a:gd name="connsiteX25" fmla="*/ 775586 w 1766967"/>
                <a:gd name="connsiteY25" fmla="*/ 1009427 h 1766967"/>
                <a:gd name="connsiteX26" fmla="*/ 1098904 w 1766967"/>
                <a:gd name="connsiteY26" fmla="*/ 686110 h 1766967"/>
                <a:gd name="connsiteX27" fmla="*/ 1099656 w 1766967"/>
                <a:gd name="connsiteY27" fmla="*/ 685358 h 1766967"/>
                <a:gd name="connsiteX28" fmla="*/ 1099656 w 1766967"/>
                <a:gd name="connsiteY28" fmla="*/ 685358 h 1766967"/>
                <a:gd name="connsiteX29" fmla="*/ 1422973 w 1766967"/>
                <a:gd name="connsiteY29" fmla="*/ 362041 h 1766967"/>
                <a:gd name="connsiteX30" fmla="*/ 1423725 w 1766967"/>
                <a:gd name="connsiteY30" fmla="*/ 361289 h 1766967"/>
                <a:gd name="connsiteX31" fmla="*/ 1423725 w 1766967"/>
                <a:gd name="connsiteY31" fmla="*/ 361289 h 1766967"/>
                <a:gd name="connsiteX32" fmla="*/ 1747042 w 1766967"/>
                <a:gd name="connsiteY32" fmla="*/ 37971 h 1766967"/>
                <a:gd name="connsiteX33" fmla="*/ 1747794 w 1766967"/>
                <a:gd name="connsiteY33" fmla="*/ 37219 h 1766967"/>
                <a:gd name="connsiteX34" fmla="*/ 1747794 w 1766967"/>
                <a:gd name="connsiteY34" fmla="*/ 37219 h 1766967"/>
                <a:gd name="connsiteX35" fmla="*/ 1765840 w 1766967"/>
                <a:gd name="connsiteY35" fmla="*/ 19174 h 1766967"/>
                <a:gd name="connsiteX36" fmla="*/ 1757569 w 1766967"/>
                <a:gd name="connsiteY36" fmla="*/ 5639 h 1766967"/>
                <a:gd name="connsiteX37" fmla="*/ 1735012 w 1766967"/>
                <a:gd name="connsiteY37" fmla="*/ 28196 h 1766967"/>
                <a:gd name="connsiteX38" fmla="*/ 1733508 w 1766967"/>
                <a:gd name="connsiteY38" fmla="*/ 29700 h 1766967"/>
                <a:gd name="connsiteX39" fmla="*/ 1733508 w 1766967"/>
                <a:gd name="connsiteY39" fmla="*/ 29700 h 1766967"/>
                <a:gd name="connsiteX40" fmla="*/ 1415454 w 1766967"/>
                <a:gd name="connsiteY40" fmla="*/ 348506 h 1766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766967" h="1766967">
                  <a:moveTo>
                    <a:pt x="1415454" y="348506"/>
                  </a:moveTo>
                  <a:lnTo>
                    <a:pt x="1413950" y="350010"/>
                  </a:lnTo>
                  <a:lnTo>
                    <a:pt x="1413950" y="350010"/>
                  </a:lnTo>
                  <a:lnTo>
                    <a:pt x="1090633" y="673328"/>
                  </a:lnTo>
                  <a:lnTo>
                    <a:pt x="1089129" y="674831"/>
                  </a:lnTo>
                  <a:lnTo>
                    <a:pt x="1089129" y="674831"/>
                  </a:lnTo>
                  <a:lnTo>
                    <a:pt x="765811" y="998149"/>
                  </a:lnTo>
                  <a:lnTo>
                    <a:pt x="764308" y="999653"/>
                  </a:lnTo>
                  <a:lnTo>
                    <a:pt x="764308" y="999653"/>
                  </a:lnTo>
                  <a:lnTo>
                    <a:pt x="440990" y="1322970"/>
                  </a:lnTo>
                  <a:lnTo>
                    <a:pt x="439486" y="1323722"/>
                  </a:lnTo>
                  <a:lnTo>
                    <a:pt x="439486" y="1323722"/>
                  </a:lnTo>
                  <a:lnTo>
                    <a:pt x="116169" y="1647040"/>
                  </a:lnTo>
                  <a:lnTo>
                    <a:pt x="115417" y="1647791"/>
                  </a:lnTo>
                  <a:lnTo>
                    <a:pt x="115417" y="1647791"/>
                  </a:lnTo>
                  <a:lnTo>
                    <a:pt x="5639" y="1757569"/>
                  </a:lnTo>
                  <a:cubicBezTo>
                    <a:pt x="10151" y="1760577"/>
                    <a:pt x="14662" y="1762832"/>
                    <a:pt x="19174" y="1765840"/>
                  </a:cubicBezTo>
                  <a:lnTo>
                    <a:pt x="126695" y="1658318"/>
                  </a:lnTo>
                  <a:lnTo>
                    <a:pt x="127447" y="1657566"/>
                  </a:lnTo>
                  <a:lnTo>
                    <a:pt x="127447" y="1657566"/>
                  </a:lnTo>
                  <a:lnTo>
                    <a:pt x="450765" y="1334249"/>
                  </a:lnTo>
                  <a:lnTo>
                    <a:pt x="451517" y="1333497"/>
                  </a:lnTo>
                  <a:lnTo>
                    <a:pt x="451517" y="1333497"/>
                  </a:lnTo>
                  <a:lnTo>
                    <a:pt x="774834" y="1010179"/>
                  </a:lnTo>
                  <a:lnTo>
                    <a:pt x="775586" y="1009427"/>
                  </a:lnTo>
                  <a:lnTo>
                    <a:pt x="775586" y="1009427"/>
                  </a:lnTo>
                  <a:lnTo>
                    <a:pt x="1098904" y="686110"/>
                  </a:lnTo>
                  <a:lnTo>
                    <a:pt x="1099656" y="685358"/>
                  </a:lnTo>
                  <a:lnTo>
                    <a:pt x="1099656" y="685358"/>
                  </a:lnTo>
                  <a:lnTo>
                    <a:pt x="1422973" y="362041"/>
                  </a:lnTo>
                  <a:lnTo>
                    <a:pt x="1423725" y="361289"/>
                  </a:lnTo>
                  <a:lnTo>
                    <a:pt x="1423725" y="361289"/>
                  </a:lnTo>
                  <a:lnTo>
                    <a:pt x="1747042" y="37971"/>
                  </a:lnTo>
                  <a:lnTo>
                    <a:pt x="1747794" y="37219"/>
                  </a:lnTo>
                  <a:lnTo>
                    <a:pt x="1747794" y="37219"/>
                  </a:lnTo>
                  <a:lnTo>
                    <a:pt x="1765840" y="19174"/>
                  </a:lnTo>
                  <a:cubicBezTo>
                    <a:pt x="1762832" y="14662"/>
                    <a:pt x="1760577" y="10151"/>
                    <a:pt x="1757569" y="5639"/>
                  </a:cubicBezTo>
                  <a:lnTo>
                    <a:pt x="1735012" y="28196"/>
                  </a:lnTo>
                  <a:lnTo>
                    <a:pt x="1733508" y="29700"/>
                  </a:lnTo>
                  <a:lnTo>
                    <a:pt x="1733508" y="29700"/>
                  </a:lnTo>
                  <a:lnTo>
                    <a:pt x="1415454" y="348506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2" name="任意多边形: 形状 101"/>
            <p:cNvSpPr/>
            <p:nvPr/>
          </p:nvSpPr>
          <p:spPr>
            <a:xfrm>
              <a:off x="-11604956" y="4467834"/>
              <a:ext cx="1797044" cy="1797043"/>
            </a:xfrm>
            <a:custGeom>
              <a:avLst/>
              <a:gdLst>
                <a:gd name="connsiteX0" fmla="*/ 1426733 w 1797043"/>
                <a:gd name="connsiteY0" fmla="*/ 366552 h 1797043"/>
                <a:gd name="connsiteX1" fmla="*/ 1425981 w 1797043"/>
                <a:gd name="connsiteY1" fmla="*/ 367303 h 1797043"/>
                <a:gd name="connsiteX2" fmla="*/ 1103415 w 1797043"/>
                <a:gd name="connsiteY2" fmla="*/ 689869 h 1797043"/>
                <a:gd name="connsiteX3" fmla="*/ 1101911 w 1797043"/>
                <a:gd name="connsiteY3" fmla="*/ 691373 h 1797043"/>
                <a:gd name="connsiteX4" fmla="*/ 1101159 w 1797043"/>
                <a:gd name="connsiteY4" fmla="*/ 692125 h 1797043"/>
                <a:gd name="connsiteX5" fmla="*/ 778594 w 1797043"/>
                <a:gd name="connsiteY5" fmla="*/ 1014691 h 1797043"/>
                <a:gd name="connsiteX6" fmla="*/ 777090 w 1797043"/>
                <a:gd name="connsiteY6" fmla="*/ 1016194 h 1797043"/>
                <a:gd name="connsiteX7" fmla="*/ 776338 w 1797043"/>
                <a:gd name="connsiteY7" fmla="*/ 1016946 h 1797043"/>
                <a:gd name="connsiteX8" fmla="*/ 453772 w 1797043"/>
                <a:gd name="connsiteY8" fmla="*/ 1339512 h 1797043"/>
                <a:gd name="connsiteX9" fmla="*/ 452269 w 1797043"/>
                <a:gd name="connsiteY9" fmla="*/ 1341015 h 1797043"/>
                <a:gd name="connsiteX10" fmla="*/ 451517 w 1797043"/>
                <a:gd name="connsiteY10" fmla="*/ 1341768 h 1797043"/>
                <a:gd name="connsiteX11" fmla="*/ 128951 w 1797043"/>
                <a:gd name="connsiteY11" fmla="*/ 1664333 h 1797043"/>
                <a:gd name="connsiteX12" fmla="*/ 127447 w 1797043"/>
                <a:gd name="connsiteY12" fmla="*/ 1665837 h 1797043"/>
                <a:gd name="connsiteX13" fmla="*/ 126695 w 1797043"/>
                <a:gd name="connsiteY13" fmla="*/ 1666589 h 1797043"/>
                <a:gd name="connsiteX14" fmla="*/ 5639 w 1797043"/>
                <a:gd name="connsiteY14" fmla="*/ 1787645 h 1797043"/>
                <a:gd name="connsiteX15" fmla="*/ 18422 w 1797043"/>
                <a:gd name="connsiteY15" fmla="*/ 1795916 h 1797043"/>
                <a:gd name="connsiteX16" fmla="*/ 137974 w 1797043"/>
                <a:gd name="connsiteY16" fmla="*/ 1676364 h 1797043"/>
                <a:gd name="connsiteX17" fmla="*/ 138726 w 1797043"/>
                <a:gd name="connsiteY17" fmla="*/ 1675611 h 1797043"/>
                <a:gd name="connsiteX18" fmla="*/ 140230 w 1797043"/>
                <a:gd name="connsiteY18" fmla="*/ 1674108 h 1797043"/>
                <a:gd name="connsiteX19" fmla="*/ 462795 w 1797043"/>
                <a:gd name="connsiteY19" fmla="*/ 1351542 h 1797043"/>
                <a:gd name="connsiteX20" fmla="*/ 463547 w 1797043"/>
                <a:gd name="connsiteY20" fmla="*/ 1350790 h 1797043"/>
                <a:gd name="connsiteX21" fmla="*/ 465051 w 1797043"/>
                <a:gd name="connsiteY21" fmla="*/ 1349287 h 1797043"/>
                <a:gd name="connsiteX22" fmla="*/ 787617 w 1797043"/>
                <a:gd name="connsiteY22" fmla="*/ 1026721 h 1797043"/>
                <a:gd name="connsiteX23" fmla="*/ 788369 w 1797043"/>
                <a:gd name="connsiteY23" fmla="*/ 1025969 h 1797043"/>
                <a:gd name="connsiteX24" fmla="*/ 789872 w 1797043"/>
                <a:gd name="connsiteY24" fmla="*/ 1024465 h 1797043"/>
                <a:gd name="connsiteX25" fmla="*/ 1112438 w 1797043"/>
                <a:gd name="connsiteY25" fmla="*/ 701899 h 1797043"/>
                <a:gd name="connsiteX26" fmla="*/ 1113190 w 1797043"/>
                <a:gd name="connsiteY26" fmla="*/ 701148 h 1797043"/>
                <a:gd name="connsiteX27" fmla="*/ 1114694 w 1797043"/>
                <a:gd name="connsiteY27" fmla="*/ 699644 h 1797043"/>
                <a:gd name="connsiteX28" fmla="*/ 1437259 w 1797043"/>
                <a:gd name="connsiteY28" fmla="*/ 377079 h 1797043"/>
                <a:gd name="connsiteX29" fmla="*/ 1438011 w 1797043"/>
                <a:gd name="connsiteY29" fmla="*/ 376326 h 1797043"/>
                <a:gd name="connsiteX30" fmla="*/ 1439515 w 1797043"/>
                <a:gd name="connsiteY30" fmla="*/ 374822 h 1797043"/>
                <a:gd name="connsiteX31" fmla="*/ 1762081 w 1797043"/>
                <a:gd name="connsiteY31" fmla="*/ 52257 h 1797043"/>
                <a:gd name="connsiteX32" fmla="*/ 1762833 w 1797043"/>
                <a:gd name="connsiteY32" fmla="*/ 51505 h 1797043"/>
                <a:gd name="connsiteX33" fmla="*/ 1764336 w 1797043"/>
                <a:gd name="connsiteY33" fmla="*/ 50002 h 1797043"/>
                <a:gd name="connsiteX34" fmla="*/ 1795916 w 1797043"/>
                <a:gd name="connsiteY34" fmla="*/ 18422 h 1797043"/>
                <a:gd name="connsiteX35" fmla="*/ 1787645 w 1797043"/>
                <a:gd name="connsiteY35" fmla="*/ 5639 h 1797043"/>
                <a:gd name="connsiteX36" fmla="*/ 1753810 w 1797043"/>
                <a:gd name="connsiteY36" fmla="*/ 39475 h 1797043"/>
                <a:gd name="connsiteX37" fmla="*/ 1752306 w 1797043"/>
                <a:gd name="connsiteY37" fmla="*/ 40979 h 1797043"/>
                <a:gd name="connsiteX38" fmla="*/ 1750050 w 1797043"/>
                <a:gd name="connsiteY38" fmla="*/ 43234 h 1797043"/>
                <a:gd name="connsiteX39" fmla="*/ 1427485 w 1797043"/>
                <a:gd name="connsiteY39" fmla="*/ 365800 h 1797043"/>
                <a:gd name="connsiteX40" fmla="*/ 1426733 w 1797043"/>
                <a:gd name="connsiteY40" fmla="*/ 366552 h 1797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797043" h="1797043">
                  <a:moveTo>
                    <a:pt x="1426733" y="366552"/>
                  </a:moveTo>
                  <a:lnTo>
                    <a:pt x="1425981" y="367303"/>
                  </a:lnTo>
                  <a:lnTo>
                    <a:pt x="1103415" y="689869"/>
                  </a:lnTo>
                  <a:lnTo>
                    <a:pt x="1101911" y="691373"/>
                  </a:lnTo>
                  <a:lnTo>
                    <a:pt x="1101159" y="692125"/>
                  </a:lnTo>
                  <a:lnTo>
                    <a:pt x="778594" y="1014691"/>
                  </a:lnTo>
                  <a:lnTo>
                    <a:pt x="777090" y="1016194"/>
                  </a:lnTo>
                  <a:lnTo>
                    <a:pt x="776338" y="1016946"/>
                  </a:lnTo>
                  <a:lnTo>
                    <a:pt x="453772" y="1339512"/>
                  </a:lnTo>
                  <a:lnTo>
                    <a:pt x="452269" y="1341015"/>
                  </a:lnTo>
                  <a:lnTo>
                    <a:pt x="451517" y="1341768"/>
                  </a:lnTo>
                  <a:lnTo>
                    <a:pt x="128951" y="1664333"/>
                  </a:lnTo>
                  <a:lnTo>
                    <a:pt x="127447" y="1665837"/>
                  </a:lnTo>
                  <a:lnTo>
                    <a:pt x="126695" y="1666589"/>
                  </a:lnTo>
                  <a:lnTo>
                    <a:pt x="5639" y="1787645"/>
                  </a:lnTo>
                  <a:cubicBezTo>
                    <a:pt x="10151" y="1790653"/>
                    <a:pt x="14662" y="1792908"/>
                    <a:pt x="18422" y="1795916"/>
                  </a:cubicBezTo>
                  <a:lnTo>
                    <a:pt x="137974" y="1676364"/>
                  </a:lnTo>
                  <a:lnTo>
                    <a:pt x="138726" y="1675611"/>
                  </a:lnTo>
                  <a:lnTo>
                    <a:pt x="140230" y="1674108"/>
                  </a:lnTo>
                  <a:lnTo>
                    <a:pt x="462795" y="1351542"/>
                  </a:lnTo>
                  <a:lnTo>
                    <a:pt x="463547" y="1350790"/>
                  </a:lnTo>
                  <a:lnTo>
                    <a:pt x="465051" y="1349287"/>
                  </a:lnTo>
                  <a:lnTo>
                    <a:pt x="787617" y="1026721"/>
                  </a:lnTo>
                  <a:lnTo>
                    <a:pt x="788369" y="1025969"/>
                  </a:lnTo>
                  <a:lnTo>
                    <a:pt x="789872" y="1024465"/>
                  </a:lnTo>
                  <a:lnTo>
                    <a:pt x="1112438" y="701899"/>
                  </a:lnTo>
                  <a:lnTo>
                    <a:pt x="1113190" y="701148"/>
                  </a:lnTo>
                  <a:lnTo>
                    <a:pt x="1114694" y="699644"/>
                  </a:lnTo>
                  <a:lnTo>
                    <a:pt x="1437259" y="377079"/>
                  </a:lnTo>
                  <a:lnTo>
                    <a:pt x="1438011" y="376326"/>
                  </a:lnTo>
                  <a:lnTo>
                    <a:pt x="1439515" y="374822"/>
                  </a:lnTo>
                  <a:lnTo>
                    <a:pt x="1762081" y="52257"/>
                  </a:lnTo>
                  <a:lnTo>
                    <a:pt x="1762833" y="51505"/>
                  </a:lnTo>
                  <a:lnTo>
                    <a:pt x="1764336" y="50002"/>
                  </a:lnTo>
                  <a:lnTo>
                    <a:pt x="1795916" y="18422"/>
                  </a:lnTo>
                  <a:cubicBezTo>
                    <a:pt x="1792909" y="13910"/>
                    <a:pt x="1790653" y="9399"/>
                    <a:pt x="1787645" y="5639"/>
                  </a:cubicBezTo>
                  <a:lnTo>
                    <a:pt x="1753810" y="39475"/>
                  </a:lnTo>
                  <a:lnTo>
                    <a:pt x="1752306" y="40979"/>
                  </a:lnTo>
                  <a:lnTo>
                    <a:pt x="1750050" y="43234"/>
                  </a:lnTo>
                  <a:lnTo>
                    <a:pt x="1427485" y="365800"/>
                  </a:lnTo>
                  <a:lnTo>
                    <a:pt x="1426733" y="366552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3" name="任意多边形: 形状 102"/>
            <p:cNvSpPr/>
            <p:nvPr/>
          </p:nvSpPr>
          <p:spPr>
            <a:xfrm>
              <a:off x="-11236525" y="4839273"/>
              <a:ext cx="1594031" cy="1594030"/>
            </a:xfrm>
            <a:custGeom>
              <a:avLst/>
              <a:gdLst>
                <a:gd name="connsiteX0" fmla="*/ 1328234 w 1594030"/>
                <a:gd name="connsiteY0" fmla="*/ 265797 h 1594030"/>
                <a:gd name="connsiteX1" fmla="*/ 1327482 w 1594030"/>
                <a:gd name="connsiteY1" fmla="*/ 266549 h 1594030"/>
                <a:gd name="connsiteX2" fmla="*/ 1004916 w 1594030"/>
                <a:gd name="connsiteY2" fmla="*/ 589114 h 1594030"/>
                <a:gd name="connsiteX3" fmla="*/ 1003412 w 1594030"/>
                <a:gd name="connsiteY3" fmla="*/ 590618 h 1594030"/>
                <a:gd name="connsiteX4" fmla="*/ 1002660 w 1594030"/>
                <a:gd name="connsiteY4" fmla="*/ 591370 h 1594030"/>
                <a:gd name="connsiteX5" fmla="*/ 680095 w 1594030"/>
                <a:gd name="connsiteY5" fmla="*/ 913936 h 1594030"/>
                <a:gd name="connsiteX6" fmla="*/ 678591 w 1594030"/>
                <a:gd name="connsiteY6" fmla="*/ 915440 h 1594030"/>
                <a:gd name="connsiteX7" fmla="*/ 677839 w 1594030"/>
                <a:gd name="connsiteY7" fmla="*/ 916191 h 1594030"/>
                <a:gd name="connsiteX8" fmla="*/ 355273 w 1594030"/>
                <a:gd name="connsiteY8" fmla="*/ 1238757 h 1594030"/>
                <a:gd name="connsiteX9" fmla="*/ 353770 w 1594030"/>
                <a:gd name="connsiteY9" fmla="*/ 1240260 h 1594030"/>
                <a:gd name="connsiteX10" fmla="*/ 353018 w 1594030"/>
                <a:gd name="connsiteY10" fmla="*/ 1241013 h 1594030"/>
                <a:gd name="connsiteX11" fmla="*/ 30452 w 1594030"/>
                <a:gd name="connsiteY11" fmla="*/ 1563578 h 1594030"/>
                <a:gd name="connsiteX12" fmla="*/ 28948 w 1594030"/>
                <a:gd name="connsiteY12" fmla="*/ 1565082 h 1594030"/>
                <a:gd name="connsiteX13" fmla="*/ 28196 w 1594030"/>
                <a:gd name="connsiteY13" fmla="*/ 1565834 h 1594030"/>
                <a:gd name="connsiteX14" fmla="*/ 5639 w 1594030"/>
                <a:gd name="connsiteY14" fmla="*/ 1588391 h 1594030"/>
                <a:gd name="connsiteX15" fmla="*/ 22181 w 1594030"/>
                <a:gd name="connsiteY15" fmla="*/ 1592902 h 1594030"/>
                <a:gd name="connsiteX16" fmla="*/ 38723 w 1594030"/>
                <a:gd name="connsiteY16" fmla="*/ 1576360 h 1594030"/>
                <a:gd name="connsiteX17" fmla="*/ 39475 w 1594030"/>
                <a:gd name="connsiteY17" fmla="*/ 1575609 h 1594030"/>
                <a:gd name="connsiteX18" fmla="*/ 40979 w 1594030"/>
                <a:gd name="connsiteY18" fmla="*/ 1574105 h 1594030"/>
                <a:gd name="connsiteX19" fmla="*/ 363544 w 1594030"/>
                <a:gd name="connsiteY19" fmla="*/ 1251539 h 1594030"/>
                <a:gd name="connsiteX20" fmla="*/ 364296 w 1594030"/>
                <a:gd name="connsiteY20" fmla="*/ 1250787 h 1594030"/>
                <a:gd name="connsiteX21" fmla="*/ 365800 w 1594030"/>
                <a:gd name="connsiteY21" fmla="*/ 1249283 h 1594030"/>
                <a:gd name="connsiteX22" fmla="*/ 688366 w 1594030"/>
                <a:gd name="connsiteY22" fmla="*/ 926718 h 1594030"/>
                <a:gd name="connsiteX23" fmla="*/ 689117 w 1594030"/>
                <a:gd name="connsiteY23" fmla="*/ 925966 h 1594030"/>
                <a:gd name="connsiteX24" fmla="*/ 690621 w 1594030"/>
                <a:gd name="connsiteY24" fmla="*/ 924462 h 1594030"/>
                <a:gd name="connsiteX25" fmla="*/ 1013187 w 1594030"/>
                <a:gd name="connsiteY25" fmla="*/ 601897 h 1594030"/>
                <a:gd name="connsiteX26" fmla="*/ 1013939 w 1594030"/>
                <a:gd name="connsiteY26" fmla="*/ 601145 h 1594030"/>
                <a:gd name="connsiteX27" fmla="*/ 1015443 w 1594030"/>
                <a:gd name="connsiteY27" fmla="*/ 599641 h 1594030"/>
                <a:gd name="connsiteX28" fmla="*/ 1338008 w 1594030"/>
                <a:gd name="connsiteY28" fmla="*/ 277075 h 1594030"/>
                <a:gd name="connsiteX29" fmla="*/ 1338760 w 1594030"/>
                <a:gd name="connsiteY29" fmla="*/ 276324 h 1594030"/>
                <a:gd name="connsiteX30" fmla="*/ 1340264 w 1594030"/>
                <a:gd name="connsiteY30" fmla="*/ 274820 h 1594030"/>
                <a:gd name="connsiteX31" fmla="*/ 1592903 w 1594030"/>
                <a:gd name="connsiteY31" fmla="*/ 22181 h 1594030"/>
                <a:gd name="connsiteX32" fmla="*/ 1588391 w 1594030"/>
                <a:gd name="connsiteY32" fmla="*/ 5639 h 1594030"/>
                <a:gd name="connsiteX33" fmla="*/ 1329737 w 1594030"/>
                <a:gd name="connsiteY33" fmla="*/ 264293 h 1594030"/>
                <a:gd name="connsiteX34" fmla="*/ 1328234 w 1594030"/>
                <a:gd name="connsiteY34" fmla="*/ 265797 h 159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594030" h="1594030">
                  <a:moveTo>
                    <a:pt x="1328234" y="265797"/>
                  </a:moveTo>
                  <a:lnTo>
                    <a:pt x="1327482" y="266549"/>
                  </a:lnTo>
                  <a:lnTo>
                    <a:pt x="1004916" y="589114"/>
                  </a:lnTo>
                  <a:lnTo>
                    <a:pt x="1003412" y="590618"/>
                  </a:lnTo>
                  <a:lnTo>
                    <a:pt x="1002660" y="591370"/>
                  </a:lnTo>
                  <a:lnTo>
                    <a:pt x="680095" y="913936"/>
                  </a:lnTo>
                  <a:lnTo>
                    <a:pt x="678591" y="915440"/>
                  </a:lnTo>
                  <a:lnTo>
                    <a:pt x="677839" y="916191"/>
                  </a:lnTo>
                  <a:lnTo>
                    <a:pt x="355273" y="1238757"/>
                  </a:lnTo>
                  <a:lnTo>
                    <a:pt x="353770" y="1240260"/>
                  </a:lnTo>
                  <a:lnTo>
                    <a:pt x="353018" y="1241013"/>
                  </a:lnTo>
                  <a:lnTo>
                    <a:pt x="30452" y="1563578"/>
                  </a:lnTo>
                  <a:lnTo>
                    <a:pt x="28948" y="1565082"/>
                  </a:lnTo>
                  <a:lnTo>
                    <a:pt x="28196" y="1565834"/>
                  </a:lnTo>
                  <a:lnTo>
                    <a:pt x="5639" y="1588391"/>
                  </a:lnTo>
                  <a:cubicBezTo>
                    <a:pt x="10903" y="1589894"/>
                    <a:pt x="16918" y="1591398"/>
                    <a:pt x="22181" y="1592902"/>
                  </a:cubicBezTo>
                  <a:lnTo>
                    <a:pt x="38723" y="1576360"/>
                  </a:lnTo>
                  <a:lnTo>
                    <a:pt x="39475" y="1575609"/>
                  </a:lnTo>
                  <a:lnTo>
                    <a:pt x="40979" y="1574105"/>
                  </a:lnTo>
                  <a:lnTo>
                    <a:pt x="363544" y="1251539"/>
                  </a:lnTo>
                  <a:lnTo>
                    <a:pt x="364296" y="1250787"/>
                  </a:lnTo>
                  <a:lnTo>
                    <a:pt x="365800" y="1249283"/>
                  </a:lnTo>
                  <a:lnTo>
                    <a:pt x="688366" y="926718"/>
                  </a:lnTo>
                  <a:lnTo>
                    <a:pt x="689117" y="925966"/>
                  </a:lnTo>
                  <a:lnTo>
                    <a:pt x="690621" y="924462"/>
                  </a:lnTo>
                  <a:lnTo>
                    <a:pt x="1013187" y="601897"/>
                  </a:lnTo>
                  <a:lnTo>
                    <a:pt x="1013939" y="601145"/>
                  </a:lnTo>
                  <a:lnTo>
                    <a:pt x="1015443" y="599641"/>
                  </a:lnTo>
                  <a:lnTo>
                    <a:pt x="1338008" y="277075"/>
                  </a:lnTo>
                  <a:lnTo>
                    <a:pt x="1338760" y="276324"/>
                  </a:lnTo>
                  <a:lnTo>
                    <a:pt x="1340264" y="274820"/>
                  </a:lnTo>
                  <a:lnTo>
                    <a:pt x="1592903" y="22181"/>
                  </a:lnTo>
                  <a:cubicBezTo>
                    <a:pt x="1591399" y="16166"/>
                    <a:pt x="1589895" y="10902"/>
                    <a:pt x="1588391" y="5639"/>
                  </a:cubicBezTo>
                  <a:lnTo>
                    <a:pt x="1329737" y="264293"/>
                  </a:lnTo>
                  <a:lnTo>
                    <a:pt x="1328234" y="265797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4" name="任意多边形: 形状 103"/>
            <p:cNvSpPr/>
            <p:nvPr/>
          </p:nvSpPr>
          <p:spPr>
            <a:xfrm>
              <a:off x="-11395928" y="4680622"/>
              <a:ext cx="1699297" cy="1699296"/>
            </a:xfrm>
            <a:custGeom>
              <a:avLst/>
              <a:gdLst>
                <a:gd name="connsiteX0" fmla="*/ 1380115 w 1699296"/>
                <a:gd name="connsiteY0" fmla="*/ 316174 h 1699296"/>
                <a:gd name="connsiteX1" fmla="*/ 1378611 w 1699296"/>
                <a:gd name="connsiteY1" fmla="*/ 317678 h 1699296"/>
                <a:gd name="connsiteX2" fmla="*/ 1056045 w 1699296"/>
                <a:gd name="connsiteY2" fmla="*/ 640244 h 1699296"/>
                <a:gd name="connsiteX3" fmla="*/ 1055293 w 1699296"/>
                <a:gd name="connsiteY3" fmla="*/ 640996 h 1699296"/>
                <a:gd name="connsiteX4" fmla="*/ 1053790 w 1699296"/>
                <a:gd name="connsiteY4" fmla="*/ 642500 h 1699296"/>
                <a:gd name="connsiteX5" fmla="*/ 731224 w 1699296"/>
                <a:gd name="connsiteY5" fmla="*/ 965065 h 1699296"/>
                <a:gd name="connsiteX6" fmla="*/ 730472 w 1699296"/>
                <a:gd name="connsiteY6" fmla="*/ 965817 h 1699296"/>
                <a:gd name="connsiteX7" fmla="*/ 728968 w 1699296"/>
                <a:gd name="connsiteY7" fmla="*/ 967321 h 1699296"/>
                <a:gd name="connsiteX8" fmla="*/ 406403 w 1699296"/>
                <a:gd name="connsiteY8" fmla="*/ 1289886 h 1699296"/>
                <a:gd name="connsiteX9" fmla="*/ 405651 w 1699296"/>
                <a:gd name="connsiteY9" fmla="*/ 1290638 h 1699296"/>
                <a:gd name="connsiteX10" fmla="*/ 404147 w 1699296"/>
                <a:gd name="connsiteY10" fmla="*/ 1292142 h 1699296"/>
                <a:gd name="connsiteX11" fmla="*/ 81581 w 1699296"/>
                <a:gd name="connsiteY11" fmla="*/ 1614708 h 1699296"/>
                <a:gd name="connsiteX12" fmla="*/ 80829 w 1699296"/>
                <a:gd name="connsiteY12" fmla="*/ 1615460 h 1699296"/>
                <a:gd name="connsiteX13" fmla="*/ 80077 w 1699296"/>
                <a:gd name="connsiteY13" fmla="*/ 1616211 h 1699296"/>
                <a:gd name="connsiteX14" fmla="*/ 5639 w 1699296"/>
                <a:gd name="connsiteY14" fmla="*/ 1690650 h 1699296"/>
                <a:gd name="connsiteX15" fmla="*/ 20677 w 1699296"/>
                <a:gd name="connsiteY15" fmla="*/ 1697417 h 1699296"/>
                <a:gd name="connsiteX16" fmla="*/ 90604 w 1699296"/>
                <a:gd name="connsiteY16" fmla="*/ 1627490 h 1699296"/>
                <a:gd name="connsiteX17" fmla="*/ 91356 w 1699296"/>
                <a:gd name="connsiteY17" fmla="*/ 1626738 h 1699296"/>
                <a:gd name="connsiteX18" fmla="*/ 92108 w 1699296"/>
                <a:gd name="connsiteY18" fmla="*/ 1625986 h 1699296"/>
                <a:gd name="connsiteX19" fmla="*/ 414673 w 1699296"/>
                <a:gd name="connsiteY19" fmla="*/ 1303421 h 1699296"/>
                <a:gd name="connsiteX20" fmla="*/ 415425 w 1699296"/>
                <a:gd name="connsiteY20" fmla="*/ 1301917 h 1699296"/>
                <a:gd name="connsiteX21" fmla="*/ 416177 w 1699296"/>
                <a:gd name="connsiteY21" fmla="*/ 1301165 h 1699296"/>
                <a:gd name="connsiteX22" fmla="*/ 738743 w 1699296"/>
                <a:gd name="connsiteY22" fmla="*/ 978599 h 1699296"/>
                <a:gd name="connsiteX23" fmla="*/ 740247 w 1699296"/>
                <a:gd name="connsiteY23" fmla="*/ 977096 h 1699296"/>
                <a:gd name="connsiteX24" fmla="*/ 740999 w 1699296"/>
                <a:gd name="connsiteY24" fmla="*/ 976344 h 1699296"/>
                <a:gd name="connsiteX25" fmla="*/ 1063564 w 1699296"/>
                <a:gd name="connsiteY25" fmla="*/ 653778 h 1699296"/>
                <a:gd name="connsiteX26" fmla="*/ 1065068 w 1699296"/>
                <a:gd name="connsiteY26" fmla="*/ 652274 h 1699296"/>
                <a:gd name="connsiteX27" fmla="*/ 1065820 w 1699296"/>
                <a:gd name="connsiteY27" fmla="*/ 651522 h 1699296"/>
                <a:gd name="connsiteX28" fmla="*/ 1388386 w 1699296"/>
                <a:gd name="connsiteY28" fmla="*/ 328957 h 1699296"/>
                <a:gd name="connsiteX29" fmla="*/ 1389889 w 1699296"/>
                <a:gd name="connsiteY29" fmla="*/ 327453 h 1699296"/>
                <a:gd name="connsiteX30" fmla="*/ 1390641 w 1699296"/>
                <a:gd name="connsiteY30" fmla="*/ 326701 h 1699296"/>
                <a:gd name="connsiteX31" fmla="*/ 1696665 w 1699296"/>
                <a:gd name="connsiteY31" fmla="*/ 20677 h 1699296"/>
                <a:gd name="connsiteX32" fmla="*/ 1689898 w 1699296"/>
                <a:gd name="connsiteY32" fmla="*/ 5639 h 1699296"/>
                <a:gd name="connsiteX33" fmla="*/ 1379363 w 1699296"/>
                <a:gd name="connsiteY33" fmla="*/ 316174 h 1699296"/>
                <a:gd name="connsiteX34" fmla="*/ 1380115 w 1699296"/>
                <a:gd name="connsiteY34" fmla="*/ 316174 h 1699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99296" h="1699296">
                  <a:moveTo>
                    <a:pt x="1380115" y="316174"/>
                  </a:moveTo>
                  <a:lnTo>
                    <a:pt x="1378611" y="317678"/>
                  </a:lnTo>
                  <a:lnTo>
                    <a:pt x="1056045" y="640244"/>
                  </a:lnTo>
                  <a:lnTo>
                    <a:pt x="1055293" y="640996"/>
                  </a:lnTo>
                  <a:lnTo>
                    <a:pt x="1053790" y="642500"/>
                  </a:lnTo>
                  <a:lnTo>
                    <a:pt x="731224" y="965065"/>
                  </a:lnTo>
                  <a:lnTo>
                    <a:pt x="730472" y="965817"/>
                  </a:lnTo>
                  <a:lnTo>
                    <a:pt x="728968" y="967321"/>
                  </a:lnTo>
                  <a:lnTo>
                    <a:pt x="406403" y="1289886"/>
                  </a:lnTo>
                  <a:lnTo>
                    <a:pt x="405651" y="1290638"/>
                  </a:lnTo>
                  <a:lnTo>
                    <a:pt x="404147" y="1292142"/>
                  </a:lnTo>
                  <a:lnTo>
                    <a:pt x="81581" y="1614708"/>
                  </a:lnTo>
                  <a:lnTo>
                    <a:pt x="80829" y="1615460"/>
                  </a:lnTo>
                  <a:lnTo>
                    <a:pt x="80077" y="1616211"/>
                  </a:lnTo>
                  <a:lnTo>
                    <a:pt x="5639" y="1690650"/>
                  </a:lnTo>
                  <a:cubicBezTo>
                    <a:pt x="10903" y="1692905"/>
                    <a:pt x="15414" y="1695161"/>
                    <a:pt x="20677" y="1697417"/>
                  </a:cubicBezTo>
                  <a:lnTo>
                    <a:pt x="90604" y="1627490"/>
                  </a:lnTo>
                  <a:lnTo>
                    <a:pt x="91356" y="1626738"/>
                  </a:lnTo>
                  <a:lnTo>
                    <a:pt x="92108" y="1625986"/>
                  </a:lnTo>
                  <a:lnTo>
                    <a:pt x="414673" y="1303421"/>
                  </a:lnTo>
                  <a:lnTo>
                    <a:pt x="415425" y="1301917"/>
                  </a:lnTo>
                  <a:lnTo>
                    <a:pt x="416177" y="1301165"/>
                  </a:lnTo>
                  <a:lnTo>
                    <a:pt x="738743" y="978599"/>
                  </a:lnTo>
                  <a:lnTo>
                    <a:pt x="740247" y="977096"/>
                  </a:lnTo>
                  <a:lnTo>
                    <a:pt x="740999" y="976344"/>
                  </a:lnTo>
                  <a:lnTo>
                    <a:pt x="1063564" y="653778"/>
                  </a:lnTo>
                  <a:lnTo>
                    <a:pt x="1065068" y="652274"/>
                  </a:lnTo>
                  <a:lnTo>
                    <a:pt x="1065820" y="651522"/>
                  </a:lnTo>
                  <a:lnTo>
                    <a:pt x="1388386" y="328957"/>
                  </a:lnTo>
                  <a:lnTo>
                    <a:pt x="1389889" y="327453"/>
                  </a:lnTo>
                  <a:lnTo>
                    <a:pt x="1390641" y="326701"/>
                  </a:lnTo>
                  <a:lnTo>
                    <a:pt x="1696665" y="20677"/>
                  </a:lnTo>
                  <a:cubicBezTo>
                    <a:pt x="1694409" y="15414"/>
                    <a:pt x="1692154" y="10903"/>
                    <a:pt x="1689898" y="5639"/>
                  </a:cubicBezTo>
                  <a:lnTo>
                    <a:pt x="1379363" y="316174"/>
                  </a:lnTo>
                  <a:lnTo>
                    <a:pt x="1380115" y="316174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5" name="任意多边形: 形状 104"/>
            <p:cNvSpPr/>
            <p:nvPr/>
          </p:nvSpPr>
          <p:spPr>
            <a:xfrm>
              <a:off x="-11148552" y="4924990"/>
              <a:ext cx="1526359" cy="1526359"/>
            </a:xfrm>
            <a:custGeom>
              <a:avLst/>
              <a:gdLst>
                <a:gd name="connsiteX0" fmla="*/ 1294398 w 1526359"/>
                <a:gd name="connsiteY0" fmla="*/ 234217 h 1526359"/>
                <a:gd name="connsiteX1" fmla="*/ 1293646 w 1526359"/>
                <a:gd name="connsiteY1" fmla="*/ 234969 h 1526359"/>
                <a:gd name="connsiteX2" fmla="*/ 971081 w 1526359"/>
                <a:gd name="connsiteY2" fmla="*/ 557535 h 1526359"/>
                <a:gd name="connsiteX3" fmla="*/ 969577 w 1526359"/>
                <a:gd name="connsiteY3" fmla="*/ 559039 h 1526359"/>
                <a:gd name="connsiteX4" fmla="*/ 968825 w 1526359"/>
                <a:gd name="connsiteY4" fmla="*/ 559790 h 1526359"/>
                <a:gd name="connsiteX5" fmla="*/ 647011 w 1526359"/>
                <a:gd name="connsiteY5" fmla="*/ 881604 h 1526359"/>
                <a:gd name="connsiteX6" fmla="*/ 645507 w 1526359"/>
                <a:gd name="connsiteY6" fmla="*/ 883108 h 1526359"/>
                <a:gd name="connsiteX7" fmla="*/ 644755 w 1526359"/>
                <a:gd name="connsiteY7" fmla="*/ 883860 h 1526359"/>
                <a:gd name="connsiteX8" fmla="*/ 322190 w 1526359"/>
                <a:gd name="connsiteY8" fmla="*/ 1206425 h 1526359"/>
                <a:gd name="connsiteX9" fmla="*/ 320686 w 1526359"/>
                <a:gd name="connsiteY9" fmla="*/ 1207929 h 1526359"/>
                <a:gd name="connsiteX10" fmla="*/ 319934 w 1526359"/>
                <a:gd name="connsiteY10" fmla="*/ 1208681 h 1526359"/>
                <a:gd name="connsiteX11" fmla="*/ 5639 w 1526359"/>
                <a:gd name="connsiteY11" fmla="*/ 1522976 h 1526359"/>
                <a:gd name="connsiteX12" fmla="*/ 23685 w 1526359"/>
                <a:gd name="connsiteY12" fmla="*/ 1526735 h 1526359"/>
                <a:gd name="connsiteX13" fmla="*/ 331213 w 1526359"/>
                <a:gd name="connsiteY13" fmla="*/ 1219208 h 1526359"/>
                <a:gd name="connsiteX14" fmla="*/ 331964 w 1526359"/>
                <a:gd name="connsiteY14" fmla="*/ 1218456 h 1526359"/>
                <a:gd name="connsiteX15" fmla="*/ 333468 w 1526359"/>
                <a:gd name="connsiteY15" fmla="*/ 1216952 h 1526359"/>
                <a:gd name="connsiteX16" fmla="*/ 656034 w 1526359"/>
                <a:gd name="connsiteY16" fmla="*/ 894386 h 1526359"/>
                <a:gd name="connsiteX17" fmla="*/ 656786 w 1526359"/>
                <a:gd name="connsiteY17" fmla="*/ 893635 h 1526359"/>
                <a:gd name="connsiteX18" fmla="*/ 658290 w 1526359"/>
                <a:gd name="connsiteY18" fmla="*/ 892131 h 1526359"/>
                <a:gd name="connsiteX19" fmla="*/ 980855 w 1526359"/>
                <a:gd name="connsiteY19" fmla="*/ 569565 h 1526359"/>
                <a:gd name="connsiteX20" fmla="*/ 981607 w 1526359"/>
                <a:gd name="connsiteY20" fmla="*/ 568813 h 1526359"/>
                <a:gd name="connsiteX21" fmla="*/ 983111 w 1526359"/>
                <a:gd name="connsiteY21" fmla="*/ 567309 h 1526359"/>
                <a:gd name="connsiteX22" fmla="*/ 1305677 w 1526359"/>
                <a:gd name="connsiteY22" fmla="*/ 244744 h 1526359"/>
                <a:gd name="connsiteX23" fmla="*/ 1306429 w 1526359"/>
                <a:gd name="connsiteY23" fmla="*/ 243992 h 1526359"/>
                <a:gd name="connsiteX24" fmla="*/ 1307932 w 1526359"/>
                <a:gd name="connsiteY24" fmla="*/ 242488 h 1526359"/>
                <a:gd name="connsiteX25" fmla="*/ 1526736 w 1526359"/>
                <a:gd name="connsiteY25" fmla="*/ 23685 h 1526359"/>
                <a:gd name="connsiteX26" fmla="*/ 1522976 w 1526359"/>
                <a:gd name="connsiteY26" fmla="*/ 5639 h 1526359"/>
                <a:gd name="connsiteX27" fmla="*/ 1295902 w 1526359"/>
                <a:gd name="connsiteY27" fmla="*/ 232713 h 1526359"/>
                <a:gd name="connsiteX28" fmla="*/ 1294398 w 1526359"/>
                <a:gd name="connsiteY28" fmla="*/ 234217 h 1526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526359" h="1526359">
                  <a:moveTo>
                    <a:pt x="1294398" y="234217"/>
                  </a:moveTo>
                  <a:lnTo>
                    <a:pt x="1293646" y="234969"/>
                  </a:lnTo>
                  <a:lnTo>
                    <a:pt x="971081" y="557535"/>
                  </a:lnTo>
                  <a:lnTo>
                    <a:pt x="969577" y="559039"/>
                  </a:lnTo>
                  <a:lnTo>
                    <a:pt x="968825" y="559790"/>
                  </a:lnTo>
                  <a:lnTo>
                    <a:pt x="647011" y="881604"/>
                  </a:lnTo>
                  <a:lnTo>
                    <a:pt x="645507" y="883108"/>
                  </a:lnTo>
                  <a:lnTo>
                    <a:pt x="644755" y="883860"/>
                  </a:lnTo>
                  <a:lnTo>
                    <a:pt x="322190" y="1206425"/>
                  </a:lnTo>
                  <a:lnTo>
                    <a:pt x="320686" y="1207929"/>
                  </a:lnTo>
                  <a:lnTo>
                    <a:pt x="319934" y="1208681"/>
                  </a:lnTo>
                  <a:lnTo>
                    <a:pt x="5639" y="1522976"/>
                  </a:lnTo>
                  <a:cubicBezTo>
                    <a:pt x="11654" y="1524479"/>
                    <a:pt x="17670" y="1525232"/>
                    <a:pt x="23685" y="1526735"/>
                  </a:cubicBezTo>
                  <a:lnTo>
                    <a:pt x="331213" y="1219208"/>
                  </a:lnTo>
                  <a:lnTo>
                    <a:pt x="331964" y="1218456"/>
                  </a:lnTo>
                  <a:lnTo>
                    <a:pt x="333468" y="1216952"/>
                  </a:lnTo>
                  <a:lnTo>
                    <a:pt x="656034" y="894386"/>
                  </a:lnTo>
                  <a:lnTo>
                    <a:pt x="656786" y="893635"/>
                  </a:lnTo>
                  <a:lnTo>
                    <a:pt x="658290" y="892131"/>
                  </a:lnTo>
                  <a:lnTo>
                    <a:pt x="980855" y="569565"/>
                  </a:lnTo>
                  <a:lnTo>
                    <a:pt x="981607" y="568813"/>
                  </a:lnTo>
                  <a:lnTo>
                    <a:pt x="983111" y="567309"/>
                  </a:lnTo>
                  <a:lnTo>
                    <a:pt x="1305677" y="244744"/>
                  </a:lnTo>
                  <a:lnTo>
                    <a:pt x="1306429" y="243992"/>
                  </a:lnTo>
                  <a:lnTo>
                    <a:pt x="1307932" y="242488"/>
                  </a:lnTo>
                  <a:lnTo>
                    <a:pt x="1526736" y="23685"/>
                  </a:lnTo>
                  <a:cubicBezTo>
                    <a:pt x="1525232" y="17670"/>
                    <a:pt x="1524480" y="11654"/>
                    <a:pt x="1522976" y="5639"/>
                  </a:cubicBezTo>
                  <a:lnTo>
                    <a:pt x="1295902" y="232713"/>
                  </a:lnTo>
                  <a:lnTo>
                    <a:pt x="1294398" y="234217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6" name="任意多边形: 形状 105"/>
            <p:cNvSpPr/>
            <p:nvPr/>
          </p:nvSpPr>
          <p:spPr>
            <a:xfrm>
              <a:off x="-11470366" y="4606184"/>
              <a:ext cx="1736892" cy="1744410"/>
            </a:xfrm>
            <a:custGeom>
              <a:avLst/>
              <a:gdLst>
                <a:gd name="connsiteX0" fmla="*/ 1400416 w 1736891"/>
                <a:gd name="connsiteY0" fmla="*/ 336476 h 1744410"/>
                <a:gd name="connsiteX1" fmla="*/ 1398912 w 1736891"/>
                <a:gd name="connsiteY1" fmla="*/ 337979 h 1744410"/>
                <a:gd name="connsiteX2" fmla="*/ 1076347 w 1736891"/>
                <a:gd name="connsiteY2" fmla="*/ 660545 h 1744410"/>
                <a:gd name="connsiteX3" fmla="*/ 1075595 w 1736891"/>
                <a:gd name="connsiteY3" fmla="*/ 661297 h 1744410"/>
                <a:gd name="connsiteX4" fmla="*/ 1074091 w 1736891"/>
                <a:gd name="connsiteY4" fmla="*/ 662801 h 1744410"/>
                <a:gd name="connsiteX5" fmla="*/ 751525 w 1736891"/>
                <a:gd name="connsiteY5" fmla="*/ 985366 h 1744410"/>
                <a:gd name="connsiteX6" fmla="*/ 750773 w 1736891"/>
                <a:gd name="connsiteY6" fmla="*/ 986118 h 1744410"/>
                <a:gd name="connsiteX7" fmla="*/ 749270 w 1736891"/>
                <a:gd name="connsiteY7" fmla="*/ 987622 h 1744410"/>
                <a:gd name="connsiteX8" fmla="*/ 426704 w 1736891"/>
                <a:gd name="connsiteY8" fmla="*/ 1310188 h 1744410"/>
                <a:gd name="connsiteX9" fmla="*/ 425952 w 1736891"/>
                <a:gd name="connsiteY9" fmla="*/ 1310939 h 1744410"/>
                <a:gd name="connsiteX10" fmla="*/ 424448 w 1736891"/>
                <a:gd name="connsiteY10" fmla="*/ 1312443 h 1744410"/>
                <a:gd name="connsiteX11" fmla="*/ 101883 w 1736891"/>
                <a:gd name="connsiteY11" fmla="*/ 1635009 h 1744410"/>
                <a:gd name="connsiteX12" fmla="*/ 101131 w 1736891"/>
                <a:gd name="connsiteY12" fmla="*/ 1635761 h 1744410"/>
                <a:gd name="connsiteX13" fmla="*/ 99627 w 1736891"/>
                <a:gd name="connsiteY13" fmla="*/ 1637265 h 1744410"/>
                <a:gd name="connsiteX14" fmla="*/ 5639 w 1736891"/>
                <a:gd name="connsiteY14" fmla="*/ 1731252 h 1744410"/>
                <a:gd name="connsiteX15" fmla="*/ 19925 w 1736891"/>
                <a:gd name="connsiteY15" fmla="*/ 1738771 h 1744410"/>
                <a:gd name="connsiteX16" fmla="*/ 110154 w 1736891"/>
                <a:gd name="connsiteY16" fmla="*/ 1648543 h 1744410"/>
                <a:gd name="connsiteX17" fmla="*/ 111657 w 1736891"/>
                <a:gd name="connsiteY17" fmla="*/ 1647039 h 1744410"/>
                <a:gd name="connsiteX18" fmla="*/ 112409 w 1736891"/>
                <a:gd name="connsiteY18" fmla="*/ 1646287 h 1744410"/>
                <a:gd name="connsiteX19" fmla="*/ 434975 w 1736891"/>
                <a:gd name="connsiteY19" fmla="*/ 1323722 h 1744410"/>
                <a:gd name="connsiteX20" fmla="*/ 436479 w 1736891"/>
                <a:gd name="connsiteY20" fmla="*/ 1322218 h 1744410"/>
                <a:gd name="connsiteX21" fmla="*/ 437231 w 1736891"/>
                <a:gd name="connsiteY21" fmla="*/ 1321466 h 1744410"/>
                <a:gd name="connsiteX22" fmla="*/ 759796 w 1736891"/>
                <a:gd name="connsiteY22" fmla="*/ 998900 h 1744410"/>
                <a:gd name="connsiteX23" fmla="*/ 761300 w 1736891"/>
                <a:gd name="connsiteY23" fmla="*/ 997396 h 1744410"/>
                <a:gd name="connsiteX24" fmla="*/ 762052 w 1736891"/>
                <a:gd name="connsiteY24" fmla="*/ 996645 h 1744410"/>
                <a:gd name="connsiteX25" fmla="*/ 1084618 w 1736891"/>
                <a:gd name="connsiteY25" fmla="*/ 674079 h 1744410"/>
                <a:gd name="connsiteX26" fmla="*/ 1086121 w 1736891"/>
                <a:gd name="connsiteY26" fmla="*/ 672575 h 1744410"/>
                <a:gd name="connsiteX27" fmla="*/ 1086873 w 1736891"/>
                <a:gd name="connsiteY27" fmla="*/ 671823 h 1744410"/>
                <a:gd name="connsiteX28" fmla="*/ 1409439 w 1736891"/>
                <a:gd name="connsiteY28" fmla="*/ 349258 h 1744410"/>
                <a:gd name="connsiteX29" fmla="*/ 1410943 w 1736891"/>
                <a:gd name="connsiteY29" fmla="*/ 347754 h 1744410"/>
                <a:gd name="connsiteX30" fmla="*/ 1411695 w 1736891"/>
                <a:gd name="connsiteY30" fmla="*/ 347002 h 1744410"/>
                <a:gd name="connsiteX31" fmla="*/ 1734260 w 1736891"/>
                <a:gd name="connsiteY31" fmla="*/ 24437 h 1744410"/>
                <a:gd name="connsiteX32" fmla="*/ 1735764 w 1736891"/>
                <a:gd name="connsiteY32" fmla="*/ 22933 h 1744410"/>
                <a:gd name="connsiteX33" fmla="*/ 1736516 w 1736891"/>
                <a:gd name="connsiteY33" fmla="*/ 22181 h 1744410"/>
                <a:gd name="connsiteX34" fmla="*/ 1738772 w 1736891"/>
                <a:gd name="connsiteY34" fmla="*/ 19925 h 1744410"/>
                <a:gd name="connsiteX35" fmla="*/ 1731253 w 1736891"/>
                <a:gd name="connsiteY35" fmla="*/ 5639 h 1744410"/>
                <a:gd name="connsiteX36" fmla="*/ 1725989 w 1736891"/>
                <a:gd name="connsiteY36" fmla="*/ 10902 h 1744410"/>
                <a:gd name="connsiteX37" fmla="*/ 1725237 w 1736891"/>
                <a:gd name="connsiteY37" fmla="*/ 11654 h 1744410"/>
                <a:gd name="connsiteX38" fmla="*/ 1723734 w 1736891"/>
                <a:gd name="connsiteY38" fmla="*/ 13158 h 1744410"/>
                <a:gd name="connsiteX39" fmla="*/ 1401168 w 1736891"/>
                <a:gd name="connsiteY39" fmla="*/ 335724 h 1744410"/>
                <a:gd name="connsiteX40" fmla="*/ 1400416 w 1736891"/>
                <a:gd name="connsiteY40" fmla="*/ 336476 h 174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736891" h="1744410">
                  <a:moveTo>
                    <a:pt x="1400416" y="336476"/>
                  </a:moveTo>
                  <a:lnTo>
                    <a:pt x="1398912" y="337979"/>
                  </a:lnTo>
                  <a:lnTo>
                    <a:pt x="1076347" y="660545"/>
                  </a:lnTo>
                  <a:lnTo>
                    <a:pt x="1075595" y="661297"/>
                  </a:lnTo>
                  <a:lnTo>
                    <a:pt x="1074091" y="662801"/>
                  </a:lnTo>
                  <a:lnTo>
                    <a:pt x="751525" y="985366"/>
                  </a:lnTo>
                  <a:lnTo>
                    <a:pt x="750773" y="986118"/>
                  </a:lnTo>
                  <a:lnTo>
                    <a:pt x="749270" y="987622"/>
                  </a:lnTo>
                  <a:lnTo>
                    <a:pt x="426704" y="1310188"/>
                  </a:lnTo>
                  <a:lnTo>
                    <a:pt x="425952" y="1310939"/>
                  </a:lnTo>
                  <a:lnTo>
                    <a:pt x="424448" y="1312443"/>
                  </a:lnTo>
                  <a:lnTo>
                    <a:pt x="101883" y="1635009"/>
                  </a:lnTo>
                  <a:lnTo>
                    <a:pt x="101131" y="1635761"/>
                  </a:lnTo>
                  <a:lnTo>
                    <a:pt x="99627" y="1637265"/>
                  </a:lnTo>
                  <a:lnTo>
                    <a:pt x="5639" y="1731252"/>
                  </a:lnTo>
                  <a:cubicBezTo>
                    <a:pt x="10151" y="1733508"/>
                    <a:pt x="15414" y="1736515"/>
                    <a:pt x="19925" y="1738771"/>
                  </a:cubicBezTo>
                  <a:lnTo>
                    <a:pt x="110154" y="1648543"/>
                  </a:lnTo>
                  <a:lnTo>
                    <a:pt x="111657" y="1647039"/>
                  </a:lnTo>
                  <a:lnTo>
                    <a:pt x="112409" y="1646287"/>
                  </a:lnTo>
                  <a:lnTo>
                    <a:pt x="434975" y="1323722"/>
                  </a:lnTo>
                  <a:lnTo>
                    <a:pt x="436479" y="1322218"/>
                  </a:lnTo>
                  <a:lnTo>
                    <a:pt x="437231" y="1321466"/>
                  </a:lnTo>
                  <a:lnTo>
                    <a:pt x="759796" y="998900"/>
                  </a:lnTo>
                  <a:lnTo>
                    <a:pt x="761300" y="997396"/>
                  </a:lnTo>
                  <a:lnTo>
                    <a:pt x="762052" y="996645"/>
                  </a:lnTo>
                  <a:lnTo>
                    <a:pt x="1084618" y="674079"/>
                  </a:lnTo>
                  <a:lnTo>
                    <a:pt x="1086121" y="672575"/>
                  </a:lnTo>
                  <a:lnTo>
                    <a:pt x="1086873" y="671823"/>
                  </a:lnTo>
                  <a:lnTo>
                    <a:pt x="1409439" y="349258"/>
                  </a:lnTo>
                  <a:lnTo>
                    <a:pt x="1410943" y="347754"/>
                  </a:lnTo>
                  <a:lnTo>
                    <a:pt x="1411695" y="347002"/>
                  </a:lnTo>
                  <a:lnTo>
                    <a:pt x="1734260" y="24437"/>
                  </a:lnTo>
                  <a:lnTo>
                    <a:pt x="1735764" y="22933"/>
                  </a:lnTo>
                  <a:lnTo>
                    <a:pt x="1736516" y="22181"/>
                  </a:lnTo>
                  <a:lnTo>
                    <a:pt x="1738772" y="19925"/>
                  </a:lnTo>
                  <a:cubicBezTo>
                    <a:pt x="1736516" y="15414"/>
                    <a:pt x="1733508" y="10150"/>
                    <a:pt x="1731253" y="5639"/>
                  </a:cubicBezTo>
                  <a:lnTo>
                    <a:pt x="1725989" y="10902"/>
                  </a:lnTo>
                  <a:lnTo>
                    <a:pt x="1725237" y="11654"/>
                  </a:lnTo>
                  <a:lnTo>
                    <a:pt x="1723734" y="13158"/>
                  </a:lnTo>
                  <a:lnTo>
                    <a:pt x="1401168" y="335724"/>
                  </a:lnTo>
                  <a:lnTo>
                    <a:pt x="1400416" y="336476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7" name="任意多边形: 形状 106"/>
            <p:cNvSpPr/>
            <p:nvPr/>
          </p:nvSpPr>
          <p:spPr>
            <a:xfrm>
              <a:off x="-10850799" y="5224246"/>
              <a:ext cx="1255675" cy="1255675"/>
            </a:xfrm>
            <a:custGeom>
              <a:avLst/>
              <a:gdLst>
                <a:gd name="connsiteX0" fmla="*/ 1159056 w 1255675"/>
                <a:gd name="connsiteY0" fmla="*/ 97371 h 1255674"/>
                <a:gd name="connsiteX1" fmla="*/ 1157552 w 1255675"/>
                <a:gd name="connsiteY1" fmla="*/ 98875 h 1255674"/>
                <a:gd name="connsiteX2" fmla="*/ 834986 w 1255675"/>
                <a:gd name="connsiteY2" fmla="*/ 421441 h 1255674"/>
                <a:gd name="connsiteX3" fmla="*/ 834234 w 1255675"/>
                <a:gd name="connsiteY3" fmla="*/ 422193 h 1255674"/>
                <a:gd name="connsiteX4" fmla="*/ 832731 w 1255675"/>
                <a:gd name="connsiteY4" fmla="*/ 423697 h 1255674"/>
                <a:gd name="connsiteX5" fmla="*/ 510165 w 1255675"/>
                <a:gd name="connsiteY5" fmla="*/ 746262 h 1255674"/>
                <a:gd name="connsiteX6" fmla="*/ 509413 w 1255675"/>
                <a:gd name="connsiteY6" fmla="*/ 747014 h 1255674"/>
                <a:gd name="connsiteX7" fmla="*/ 507909 w 1255675"/>
                <a:gd name="connsiteY7" fmla="*/ 748518 h 1255674"/>
                <a:gd name="connsiteX8" fmla="*/ 185344 w 1255675"/>
                <a:gd name="connsiteY8" fmla="*/ 1071083 h 1255674"/>
                <a:gd name="connsiteX9" fmla="*/ 184592 w 1255675"/>
                <a:gd name="connsiteY9" fmla="*/ 1071835 h 1255674"/>
                <a:gd name="connsiteX10" fmla="*/ 183840 w 1255675"/>
                <a:gd name="connsiteY10" fmla="*/ 1072587 h 1255674"/>
                <a:gd name="connsiteX11" fmla="*/ 5639 w 1255675"/>
                <a:gd name="connsiteY11" fmla="*/ 1250788 h 1255674"/>
                <a:gd name="connsiteX12" fmla="*/ 28196 w 1255675"/>
                <a:gd name="connsiteY12" fmla="*/ 1250036 h 1255674"/>
                <a:gd name="connsiteX13" fmla="*/ 195118 w 1255675"/>
                <a:gd name="connsiteY13" fmla="*/ 1083114 h 1255674"/>
                <a:gd name="connsiteX14" fmla="*/ 195870 w 1255675"/>
                <a:gd name="connsiteY14" fmla="*/ 1082362 h 1255674"/>
                <a:gd name="connsiteX15" fmla="*/ 196622 w 1255675"/>
                <a:gd name="connsiteY15" fmla="*/ 1081610 h 1255674"/>
                <a:gd name="connsiteX16" fmla="*/ 519188 w 1255675"/>
                <a:gd name="connsiteY16" fmla="*/ 759044 h 1255674"/>
                <a:gd name="connsiteX17" fmla="*/ 520692 w 1255675"/>
                <a:gd name="connsiteY17" fmla="*/ 757540 h 1255674"/>
                <a:gd name="connsiteX18" fmla="*/ 521443 w 1255675"/>
                <a:gd name="connsiteY18" fmla="*/ 756789 h 1255674"/>
                <a:gd name="connsiteX19" fmla="*/ 844009 w 1255675"/>
                <a:gd name="connsiteY19" fmla="*/ 434223 h 1255674"/>
                <a:gd name="connsiteX20" fmla="*/ 845513 w 1255675"/>
                <a:gd name="connsiteY20" fmla="*/ 432719 h 1255674"/>
                <a:gd name="connsiteX21" fmla="*/ 846265 w 1255675"/>
                <a:gd name="connsiteY21" fmla="*/ 431967 h 1255674"/>
                <a:gd name="connsiteX22" fmla="*/ 1168830 w 1255675"/>
                <a:gd name="connsiteY22" fmla="*/ 109402 h 1255674"/>
                <a:gd name="connsiteX23" fmla="*/ 1170334 w 1255675"/>
                <a:gd name="connsiteY23" fmla="*/ 107898 h 1255674"/>
                <a:gd name="connsiteX24" fmla="*/ 1171086 w 1255675"/>
                <a:gd name="connsiteY24" fmla="*/ 107146 h 1255674"/>
                <a:gd name="connsiteX25" fmla="*/ 1250036 w 1255675"/>
                <a:gd name="connsiteY25" fmla="*/ 28196 h 1255674"/>
                <a:gd name="connsiteX26" fmla="*/ 1250788 w 1255675"/>
                <a:gd name="connsiteY26" fmla="*/ 5639 h 1255674"/>
                <a:gd name="connsiteX27" fmla="*/ 1160560 w 1255675"/>
                <a:gd name="connsiteY27" fmla="*/ 95867 h 1255674"/>
                <a:gd name="connsiteX28" fmla="*/ 1159056 w 1255675"/>
                <a:gd name="connsiteY28" fmla="*/ 97371 h 1255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255675" h="1255674">
                  <a:moveTo>
                    <a:pt x="1159056" y="97371"/>
                  </a:moveTo>
                  <a:lnTo>
                    <a:pt x="1157552" y="98875"/>
                  </a:lnTo>
                  <a:lnTo>
                    <a:pt x="834986" y="421441"/>
                  </a:lnTo>
                  <a:lnTo>
                    <a:pt x="834234" y="422193"/>
                  </a:lnTo>
                  <a:lnTo>
                    <a:pt x="832731" y="423697"/>
                  </a:lnTo>
                  <a:lnTo>
                    <a:pt x="510165" y="746262"/>
                  </a:lnTo>
                  <a:lnTo>
                    <a:pt x="509413" y="747014"/>
                  </a:lnTo>
                  <a:lnTo>
                    <a:pt x="507909" y="748518"/>
                  </a:lnTo>
                  <a:lnTo>
                    <a:pt x="185344" y="1071083"/>
                  </a:lnTo>
                  <a:lnTo>
                    <a:pt x="184592" y="1071835"/>
                  </a:lnTo>
                  <a:lnTo>
                    <a:pt x="183840" y="1072587"/>
                  </a:lnTo>
                  <a:lnTo>
                    <a:pt x="5639" y="1250788"/>
                  </a:lnTo>
                  <a:cubicBezTo>
                    <a:pt x="13158" y="1250788"/>
                    <a:pt x="20677" y="1250788"/>
                    <a:pt x="28196" y="1250036"/>
                  </a:cubicBezTo>
                  <a:lnTo>
                    <a:pt x="195118" y="1083114"/>
                  </a:lnTo>
                  <a:lnTo>
                    <a:pt x="195870" y="1082362"/>
                  </a:lnTo>
                  <a:lnTo>
                    <a:pt x="196622" y="1081610"/>
                  </a:lnTo>
                  <a:lnTo>
                    <a:pt x="519188" y="759044"/>
                  </a:lnTo>
                  <a:lnTo>
                    <a:pt x="520692" y="757540"/>
                  </a:lnTo>
                  <a:lnTo>
                    <a:pt x="521443" y="756789"/>
                  </a:lnTo>
                  <a:lnTo>
                    <a:pt x="844009" y="434223"/>
                  </a:lnTo>
                  <a:lnTo>
                    <a:pt x="845513" y="432719"/>
                  </a:lnTo>
                  <a:lnTo>
                    <a:pt x="846265" y="431967"/>
                  </a:lnTo>
                  <a:lnTo>
                    <a:pt x="1168830" y="109402"/>
                  </a:lnTo>
                  <a:lnTo>
                    <a:pt x="1170334" y="107898"/>
                  </a:lnTo>
                  <a:lnTo>
                    <a:pt x="1171086" y="107146"/>
                  </a:lnTo>
                  <a:lnTo>
                    <a:pt x="1250036" y="28196"/>
                  </a:lnTo>
                  <a:cubicBezTo>
                    <a:pt x="1250036" y="20677"/>
                    <a:pt x="1250036" y="13158"/>
                    <a:pt x="1250788" y="5639"/>
                  </a:cubicBezTo>
                  <a:lnTo>
                    <a:pt x="1160560" y="95867"/>
                  </a:lnTo>
                  <a:lnTo>
                    <a:pt x="1159056" y="97371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8" name="任意多边形: 形状 107"/>
            <p:cNvSpPr/>
            <p:nvPr/>
          </p:nvSpPr>
          <p:spPr>
            <a:xfrm>
              <a:off x="-10959073" y="5118228"/>
              <a:ext cx="1360941" cy="1360941"/>
            </a:xfrm>
            <a:custGeom>
              <a:avLst/>
              <a:gdLst>
                <a:gd name="connsiteX0" fmla="*/ 1213193 w 1360941"/>
                <a:gd name="connsiteY0" fmla="*/ 149252 h 1360940"/>
                <a:gd name="connsiteX1" fmla="*/ 1211689 w 1360941"/>
                <a:gd name="connsiteY1" fmla="*/ 150756 h 1360940"/>
                <a:gd name="connsiteX2" fmla="*/ 889123 w 1360941"/>
                <a:gd name="connsiteY2" fmla="*/ 473322 h 1360940"/>
                <a:gd name="connsiteX3" fmla="*/ 888371 w 1360941"/>
                <a:gd name="connsiteY3" fmla="*/ 474074 h 1360940"/>
                <a:gd name="connsiteX4" fmla="*/ 886868 w 1360941"/>
                <a:gd name="connsiteY4" fmla="*/ 475577 h 1360940"/>
                <a:gd name="connsiteX5" fmla="*/ 564302 w 1360941"/>
                <a:gd name="connsiteY5" fmla="*/ 798143 h 1360940"/>
                <a:gd name="connsiteX6" fmla="*/ 563550 w 1360941"/>
                <a:gd name="connsiteY6" fmla="*/ 798895 h 1360940"/>
                <a:gd name="connsiteX7" fmla="*/ 562046 w 1360941"/>
                <a:gd name="connsiteY7" fmla="*/ 800399 h 1360940"/>
                <a:gd name="connsiteX8" fmla="*/ 239481 w 1360941"/>
                <a:gd name="connsiteY8" fmla="*/ 1122964 h 1360940"/>
                <a:gd name="connsiteX9" fmla="*/ 238729 w 1360941"/>
                <a:gd name="connsiteY9" fmla="*/ 1123716 h 1360940"/>
                <a:gd name="connsiteX10" fmla="*/ 237225 w 1360941"/>
                <a:gd name="connsiteY10" fmla="*/ 1125220 h 1360940"/>
                <a:gd name="connsiteX11" fmla="*/ 5639 w 1360941"/>
                <a:gd name="connsiteY11" fmla="*/ 1356806 h 1360940"/>
                <a:gd name="connsiteX12" fmla="*/ 26693 w 1360941"/>
                <a:gd name="connsiteY12" fmla="*/ 1357557 h 1360940"/>
                <a:gd name="connsiteX13" fmla="*/ 247752 w 1360941"/>
                <a:gd name="connsiteY13" fmla="*/ 1136499 h 1360940"/>
                <a:gd name="connsiteX14" fmla="*/ 249255 w 1360941"/>
                <a:gd name="connsiteY14" fmla="*/ 1134995 h 1360940"/>
                <a:gd name="connsiteX15" fmla="*/ 250007 w 1360941"/>
                <a:gd name="connsiteY15" fmla="*/ 1134243 h 1360940"/>
                <a:gd name="connsiteX16" fmla="*/ 572573 w 1360941"/>
                <a:gd name="connsiteY16" fmla="*/ 811677 h 1360940"/>
                <a:gd name="connsiteX17" fmla="*/ 574077 w 1360941"/>
                <a:gd name="connsiteY17" fmla="*/ 810173 h 1360940"/>
                <a:gd name="connsiteX18" fmla="*/ 574829 w 1360941"/>
                <a:gd name="connsiteY18" fmla="*/ 809422 h 1360940"/>
                <a:gd name="connsiteX19" fmla="*/ 897394 w 1360941"/>
                <a:gd name="connsiteY19" fmla="*/ 486856 h 1360940"/>
                <a:gd name="connsiteX20" fmla="*/ 898898 w 1360941"/>
                <a:gd name="connsiteY20" fmla="*/ 485352 h 1360940"/>
                <a:gd name="connsiteX21" fmla="*/ 899650 w 1360941"/>
                <a:gd name="connsiteY21" fmla="*/ 484600 h 1360940"/>
                <a:gd name="connsiteX22" fmla="*/ 1222216 w 1360941"/>
                <a:gd name="connsiteY22" fmla="*/ 162035 h 1360940"/>
                <a:gd name="connsiteX23" fmla="*/ 1223719 w 1360941"/>
                <a:gd name="connsiteY23" fmla="*/ 160531 h 1360940"/>
                <a:gd name="connsiteX24" fmla="*/ 1224471 w 1360941"/>
                <a:gd name="connsiteY24" fmla="*/ 159779 h 1360940"/>
                <a:gd name="connsiteX25" fmla="*/ 1357558 w 1360941"/>
                <a:gd name="connsiteY25" fmla="*/ 26692 h 1360940"/>
                <a:gd name="connsiteX26" fmla="*/ 1356806 w 1360941"/>
                <a:gd name="connsiteY26" fmla="*/ 5639 h 1360940"/>
                <a:gd name="connsiteX27" fmla="*/ 1213945 w 1360941"/>
                <a:gd name="connsiteY27" fmla="*/ 148500 h 1360940"/>
                <a:gd name="connsiteX28" fmla="*/ 1213193 w 1360941"/>
                <a:gd name="connsiteY28" fmla="*/ 149252 h 1360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360941" h="1360940">
                  <a:moveTo>
                    <a:pt x="1213193" y="149252"/>
                  </a:moveTo>
                  <a:lnTo>
                    <a:pt x="1211689" y="150756"/>
                  </a:lnTo>
                  <a:lnTo>
                    <a:pt x="889123" y="473322"/>
                  </a:lnTo>
                  <a:lnTo>
                    <a:pt x="888371" y="474074"/>
                  </a:lnTo>
                  <a:lnTo>
                    <a:pt x="886868" y="475577"/>
                  </a:lnTo>
                  <a:lnTo>
                    <a:pt x="564302" y="798143"/>
                  </a:lnTo>
                  <a:lnTo>
                    <a:pt x="563550" y="798895"/>
                  </a:lnTo>
                  <a:lnTo>
                    <a:pt x="562046" y="800399"/>
                  </a:lnTo>
                  <a:lnTo>
                    <a:pt x="239481" y="1122964"/>
                  </a:lnTo>
                  <a:lnTo>
                    <a:pt x="238729" y="1123716"/>
                  </a:lnTo>
                  <a:lnTo>
                    <a:pt x="237225" y="1125220"/>
                  </a:lnTo>
                  <a:lnTo>
                    <a:pt x="5639" y="1356806"/>
                  </a:lnTo>
                  <a:cubicBezTo>
                    <a:pt x="12406" y="1356806"/>
                    <a:pt x="19925" y="1357557"/>
                    <a:pt x="26693" y="1357557"/>
                  </a:cubicBezTo>
                  <a:lnTo>
                    <a:pt x="247752" y="1136499"/>
                  </a:lnTo>
                  <a:lnTo>
                    <a:pt x="249255" y="1134995"/>
                  </a:lnTo>
                  <a:lnTo>
                    <a:pt x="250007" y="1134243"/>
                  </a:lnTo>
                  <a:lnTo>
                    <a:pt x="572573" y="811677"/>
                  </a:lnTo>
                  <a:lnTo>
                    <a:pt x="574077" y="810173"/>
                  </a:lnTo>
                  <a:lnTo>
                    <a:pt x="574829" y="809422"/>
                  </a:lnTo>
                  <a:lnTo>
                    <a:pt x="897394" y="486856"/>
                  </a:lnTo>
                  <a:lnTo>
                    <a:pt x="898898" y="485352"/>
                  </a:lnTo>
                  <a:lnTo>
                    <a:pt x="899650" y="484600"/>
                  </a:lnTo>
                  <a:lnTo>
                    <a:pt x="1222216" y="162035"/>
                  </a:lnTo>
                  <a:lnTo>
                    <a:pt x="1223719" y="160531"/>
                  </a:lnTo>
                  <a:lnTo>
                    <a:pt x="1224471" y="159779"/>
                  </a:lnTo>
                  <a:lnTo>
                    <a:pt x="1357558" y="26692"/>
                  </a:lnTo>
                  <a:cubicBezTo>
                    <a:pt x="1357558" y="19926"/>
                    <a:pt x="1357558" y="12407"/>
                    <a:pt x="1356806" y="5639"/>
                  </a:cubicBezTo>
                  <a:lnTo>
                    <a:pt x="1213945" y="148500"/>
                  </a:lnTo>
                  <a:lnTo>
                    <a:pt x="1213193" y="149252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9" name="任意多边形: 形状 108"/>
            <p:cNvSpPr/>
            <p:nvPr/>
          </p:nvSpPr>
          <p:spPr>
            <a:xfrm>
              <a:off x="-11056068" y="5020481"/>
              <a:ext cx="1451169" cy="1451169"/>
            </a:xfrm>
            <a:custGeom>
              <a:avLst/>
              <a:gdLst>
                <a:gd name="connsiteX0" fmla="*/ 1255299 w 1451169"/>
                <a:gd name="connsiteY0" fmla="*/ 193615 h 1451169"/>
                <a:gd name="connsiteX1" fmla="*/ 1255299 w 1451169"/>
                <a:gd name="connsiteY1" fmla="*/ 193615 h 1451169"/>
                <a:gd name="connsiteX2" fmla="*/ 931982 w 1451169"/>
                <a:gd name="connsiteY2" fmla="*/ 516932 h 1451169"/>
                <a:gd name="connsiteX3" fmla="*/ 930478 w 1451169"/>
                <a:gd name="connsiteY3" fmla="*/ 518436 h 1451169"/>
                <a:gd name="connsiteX4" fmla="*/ 930478 w 1451169"/>
                <a:gd name="connsiteY4" fmla="*/ 518436 h 1451169"/>
                <a:gd name="connsiteX5" fmla="*/ 607160 w 1451169"/>
                <a:gd name="connsiteY5" fmla="*/ 841753 h 1451169"/>
                <a:gd name="connsiteX6" fmla="*/ 605656 w 1451169"/>
                <a:gd name="connsiteY6" fmla="*/ 843257 h 1451169"/>
                <a:gd name="connsiteX7" fmla="*/ 605656 w 1451169"/>
                <a:gd name="connsiteY7" fmla="*/ 843257 h 1451169"/>
                <a:gd name="connsiteX8" fmla="*/ 282339 w 1451169"/>
                <a:gd name="connsiteY8" fmla="*/ 1166575 h 1451169"/>
                <a:gd name="connsiteX9" fmla="*/ 281587 w 1451169"/>
                <a:gd name="connsiteY9" fmla="*/ 1167326 h 1451169"/>
                <a:gd name="connsiteX10" fmla="*/ 281587 w 1451169"/>
                <a:gd name="connsiteY10" fmla="*/ 1167326 h 1451169"/>
                <a:gd name="connsiteX11" fmla="*/ 5639 w 1451169"/>
                <a:gd name="connsiteY11" fmla="*/ 1443274 h 1451169"/>
                <a:gd name="connsiteX12" fmla="*/ 25189 w 1451169"/>
                <a:gd name="connsiteY12" fmla="*/ 1445530 h 1451169"/>
                <a:gd name="connsiteX13" fmla="*/ 293617 w 1451169"/>
                <a:gd name="connsiteY13" fmla="*/ 1177101 h 1451169"/>
                <a:gd name="connsiteX14" fmla="*/ 294369 w 1451169"/>
                <a:gd name="connsiteY14" fmla="*/ 1176349 h 1451169"/>
                <a:gd name="connsiteX15" fmla="*/ 294369 w 1451169"/>
                <a:gd name="connsiteY15" fmla="*/ 1176349 h 1451169"/>
                <a:gd name="connsiteX16" fmla="*/ 617687 w 1451169"/>
                <a:gd name="connsiteY16" fmla="*/ 853032 h 1451169"/>
                <a:gd name="connsiteX17" fmla="*/ 618439 w 1451169"/>
                <a:gd name="connsiteY17" fmla="*/ 852280 h 1451169"/>
                <a:gd name="connsiteX18" fmla="*/ 618439 w 1451169"/>
                <a:gd name="connsiteY18" fmla="*/ 852280 h 1451169"/>
                <a:gd name="connsiteX19" fmla="*/ 941756 w 1451169"/>
                <a:gd name="connsiteY19" fmla="*/ 528962 h 1451169"/>
                <a:gd name="connsiteX20" fmla="*/ 942508 w 1451169"/>
                <a:gd name="connsiteY20" fmla="*/ 528211 h 1451169"/>
                <a:gd name="connsiteX21" fmla="*/ 942508 w 1451169"/>
                <a:gd name="connsiteY21" fmla="*/ 528211 h 1451169"/>
                <a:gd name="connsiteX22" fmla="*/ 1265826 w 1451169"/>
                <a:gd name="connsiteY22" fmla="*/ 204893 h 1451169"/>
                <a:gd name="connsiteX23" fmla="*/ 1266578 w 1451169"/>
                <a:gd name="connsiteY23" fmla="*/ 204141 h 1451169"/>
                <a:gd name="connsiteX24" fmla="*/ 1266578 w 1451169"/>
                <a:gd name="connsiteY24" fmla="*/ 204141 h 1451169"/>
                <a:gd name="connsiteX25" fmla="*/ 1445530 w 1451169"/>
                <a:gd name="connsiteY25" fmla="*/ 25189 h 1451169"/>
                <a:gd name="connsiteX26" fmla="*/ 1443275 w 1451169"/>
                <a:gd name="connsiteY26" fmla="*/ 5639 h 1451169"/>
                <a:gd name="connsiteX27" fmla="*/ 1254547 w 1451169"/>
                <a:gd name="connsiteY27" fmla="*/ 194366 h 1451169"/>
                <a:gd name="connsiteX28" fmla="*/ 1255299 w 1451169"/>
                <a:gd name="connsiteY28" fmla="*/ 193615 h 1451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451169" h="1451169">
                  <a:moveTo>
                    <a:pt x="1255299" y="193615"/>
                  </a:moveTo>
                  <a:lnTo>
                    <a:pt x="1255299" y="193615"/>
                  </a:lnTo>
                  <a:lnTo>
                    <a:pt x="931982" y="516932"/>
                  </a:lnTo>
                  <a:lnTo>
                    <a:pt x="930478" y="518436"/>
                  </a:lnTo>
                  <a:lnTo>
                    <a:pt x="930478" y="518436"/>
                  </a:lnTo>
                  <a:lnTo>
                    <a:pt x="607160" y="841753"/>
                  </a:lnTo>
                  <a:lnTo>
                    <a:pt x="605656" y="843257"/>
                  </a:lnTo>
                  <a:lnTo>
                    <a:pt x="605656" y="843257"/>
                  </a:lnTo>
                  <a:lnTo>
                    <a:pt x="282339" y="1166575"/>
                  </a:lnTo>
                  <a:lnTo>
                    <a:pt x="281587" y="1167326"/>
                  </a:lnTo>
                  <a:lnTo>
                    <a:pt x="281587" y="1167326"/>
                  </a:lnTo>
                  <a:lnTo>
                    <a:pt x="5639" y="1443274"/>
                  </a:lnTo>
                  <a:cubicBezTo>
                    <a:pt x="12406" y="1444026"/>
                    <a:pt x="18422" y="1444778"/>
                    <a:pt x="25189" y="1445530"/>
                  </a:cubicBezTo>
                  <a:lnTo>
                    <a:pt x="293617" y="1177101"/>
                  </a:lnTo>
                  <a:lnTo>
                    <a:pt x="294369" y="1176349"/>
                  </a:lnTo>
                  <a:lnTo>
                    <a:pt x="294369" y="1176349"/>
                  </a:lnTo>
                  <a:lnTo>
                    <a:pt x="617687" y="853032"/>
                  </a:lnTo>
                  <a:lnTo>
                    <a:pt x="618439" y="852280"/>
                  </a:lnTo>
                  <a:lnTo>
                    <a:pt x="618439" y="852280"/>
                  </a:lnTo>
                  <a:lnTo>
                    <a:pt x="941756" y="528962"/>
                  </a:lnTo>
                  <a:lnTo>
                    <a:pt x="942508" y="528211"/>
                  </a:lnTo>
                  <a:lnTo>
                    <a:pt x="942508" y="528211"/>
                  </a:lnTo>
                  <a:lnTo>
                    <a:pt x="1265826" y="204893"/>
                  </a:lnTo>
                  <a:lnTo>
                    <a:pt x="1266578" y="204141"/>
                  </a:lnTo>
                  <a:lnTo>
                    <a:pt x="1266578" y="204141"/>
                  </a:lnTo>
                  <a:lnTo>
                    <a:pt x="1445530" y="25189"/>
                  </a:lnTo>
                  <a:cubicBezTo>
                    <a:pt x="1444778" y="18422"/>
                    <a:pt x="1444026" y="12407"/>
                    <a:pt x="1443275" y="5639"/>
                  </a:cubicBezTo>
                  <a:lnTo>
                    <a:pt x="1254547" y="194366"/>
                  </a:lnTo>
                  <a:lnTo>
                    <a:pt x="1255299" y="193615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1" name="任意多边形: 形状 110"/>
            <p:cNvSpPr/>
            <p:nvPr/>
          </p:nvSpPr>
          <p:spPr>
            <a:xfrm>
              <a:off x="-10731999" y="5341543"/>
              <a:ext cx="1127852" cy="1127852"/>
            </a:xfrm>
            <a:custGeom>
              <a:avLst/>
              <a:gdLst>
                <a:gd name="connsiteX0" fmla="*/ 1093640 w 1127851"/>
                <a:gd name="connsiteY0" fmla="*/ 34963 h 1127851"/>
                <a:gd name="connsiteX1" fmla="*/ 1093640 w 1127851"/>
                <a:gd name="connsiteY1" fmla="*/ 34963 h 1127851"/>
                <a:gd name="connsiteX2" fmla="*/ 770323 w 1127851"/>
                <a:gd name="connsiteY2" fmla="*/ 358281 h 1127851"/>
                <a:gd name="connsiteX3" fmla="*/ 769571 w 1127851"/>
                <a:gd name="connsiteY3" fmla="*/ 359033 h 1127851"/>
                <a:gd name="connsiteX4" fmla="*/ 769571 w 1127851"/>
                <a:gd name="connsiteY4" fmla="*/ 359033 h 1127851"/>
                <a:gd name="connsiteX5" fmla="*/ 446253 w 1127851"/>
                <a:gd name="connsiteY5" fmla="*/ 682350 h 1127851"/>
                <a:gd name="connsiteX6" fmla="*/ 445501 w 1127851"/>
                <a:gd name="connsiteY6" fmla="*/ 683102 h 1127851"/>
                <a:gd name="connsiteX7" fmla="*/ 445501 w 1127851"/>
                <a:gd name="connsiteY7" fmla="*/ 683102 h 1127851"/>
                <a:gd name="connsiteX8" fmla="*/ 122184 w 1127851"/>
                <a:gd name="connsiteY8" fmla="*/ 1006419 h 1127851"/>
                <a:gd name="connsiteX9" fmla="*/ 121432 w 1127851"/>
                <a:gd name="connsiteY9" fmla="*/ 1007172 h 1127851"/>
                <a:gd name="connsiteX10" fmla="*/ 121432 w 1127851"/>
                <a:gd name="connsiteY10" fmla="*/ 1007172 h 1127851"/>
                <a:gd name="connsiteX11" fmla="*/ 5639 w 1127851"/>
                <a:gd name="connsiteY11" fmla="*/ 1122964 h 1127851"/>
                <a:gd name="connsiteX12" fmla="*/ 30452 w 1127851"/>
                <a:gd name="connsiteY12" fmla="*/ 1119957 h 1127851"/>
                <a:gd name="connsiteX13" fmla="*/ 133462 w 1127851"/>
                <a:gd name="connsiteY13" fmla="*/ 1016946 h 1127851"/>
                <a:gd name="connsiteX14" fmla="*/ 134214 w 1127851"/>
                <a:gd name="connsiteY14" fmla="*/ 1016194 h 1127851"/>
                <a:gd name="connsiteX15" fmla="*/ 134214 w 1127851"/>
                <a:gd name="connsiteY15" fmla="*/ 1016194 h 1127851"/>
                <a:gd name="connsiteX16" fmla="*/ 457532 w 1127851"/>
                <a:gd name="connsiteY16" fmla="*/ 692877 h 1127851"/>
                <a:gd name="connsiteX17" fmla="*/ 458284 w 1127851"/>
                <a:gd name="connsiteY17" fmla="*/ 692125 h 1127851"/>
                <a:gd name="connsiteX18" fmla="*/ 458284 w 1127851"/>
                <a:gd name="connsiteY18" fmla="*/ 692125 h 1127851"/>
                <a:gd name="connsiteX19" fmla="*/ 781601 w 1127851"/>
                <a:gd name="connsiteY19" fmla="*/ 368807 h 1127851"/>
                <a:gd name="connsiteX20" fmla="*/ 782353 w 1127851"/>
                <a:gd name="connsiteY20" fmla="*/ 368056 h 1127851"/>
                <a:gd name="connsiteX21" fmla="*/ 782353 w 1127851"/>
                <a:gd name="connsiteY21" fmla="*/ 368056 h 1127851"/>
                <a:gd name="connsiteX22" fmla="*/ 1105671 w 1127851"/>
                <a:gd name="connsiteY22" fmla="*/ 44738 h 1127851"/>
                <a:gd name="connsiteX23" fmla="*/ 1106423 w 1127851"/>
                <a:gd name="connsiteY23" fmla="*/ 43986 h 1127851"/>
                <a:gd name="connsiteX24" fmla="*/ 1106423 w 1127851"/>
                <a:gd name="connsiteY24" fmla="*/ 43986 h 1127851"/>
                <a:gd name="connsiteX25" fmla="*/ 1119957 w 1127851"/>
                <a:gd name="connsiteY25" fmla="*/ 30452 h 1127851"/>
                <a:gd name="connsiteX26" fmla="*/ 1122965 w 1127851"/>
                <a:gd name="connsiteY26" fmla="*/ 5639 h 1127851"/>
                <a:gd name="connsiteX27" fmla="*/ 1094392 w 1127851"/>
                <a:gd name="connsiteY27" fmla="*/ 34211 h 1127851"/>
                <a:gd name="connsiteX28" fmla="*/ 1093640 w 1127851"/>
                <a:gd name="connsiteY28" fmla="*/ 34963 h 1127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127851" h="1127851">
                  <a:moveTo>
                    <a:pt x="1093640" y="34963"/>
                  </a:moveTo>
                  <a:lnTo>
                    <a:pt x="1093640" y="34963"/>
                  </a:lnTo>
                  <a:lnTo>
                    <a:pt x="770323" y="358281"/>
                  </a:lnTo>
                  <a:lnTo>
                    <a:pt x="769571" y="359033"/>
                  </a:lnTo>
                  <a:lnTo>
                    <a:pt x="769571" y="359033"/>
                  </a:lnTo>
                  <a:lnTo>
                    <a:pt x="446253" y="682350"/>
                  </a:lnTo>
                  <a:lnTo>
                    <a:pt x="445501" y="683102"/>
                  </a:lnTo>
                  <a:lnTo>
                    <a:pt x="445501" y="683102"/>
                  </a:lnTo>
                  <a:lnTo>
                    <a:pt x="122184" y="1006419"/>
                  </a:lnTo>
                  <a:lnTo>
                    <a:pt x="121432" y="1007172"/>
                  </a:lnTo>
                  <a:lnTo>
                    <a:pt x="121432" y="1007172"/>
                  </a:lnTo>
                  <a:lnTo>
                    <a:pt x="5639" y="1122964"/>
                  </a:lnTo>
                  <a:cubicBezTo>
                    <a:pt x="13910" y="1122212"/>
                    <a:pt x="22181" y="1120708"/>
                    <a:pt x="30452" y="1119957"/>
                  </a:cubicBezTo>
                  <a:lnTo>
                    <a:pt x="133462" y="1016946"/>
                  </a:lnTo>
                  <a:lnTo>
                    <a:pt x="134214" y="1016194"/>
                  </a:lnTo>
                  <a:lnTo>
                    <a:pt x="134214" y="1016194"/>
                  </a:lnTo>
                  <a:lnTo>
                    <a:pt x="457532" y="692877"/>
                  </a:lnTo>
                  <a:lnTo>
                    <a:pt x="458284" y="692125"/>
                  </a:lnTo>
                  <a:lnTo>
                    <a:pt x="458284" y="692125"/>
                  </a:lnTo>
                  <a:lnTo>
                    <a:pt x="781601" y="368807"/>
                  </a:lnTo>
                  <a:lnTo>
                    <a:pt x="782353" y="368056"/>
                  </a:lnTo>
                  <a:lnTo>
                    <a:pt x="782353" y="368056"/>
                  </a:lnTo>
                  <a:lnTo>
                    <a:pt x="1105671" y="44738"/>
                  </a:lnTo>
                  <a:lnTo>
                    <a:pt x="1106423" y="43986"/>
                  </a:lnTo>
                  <a:lnTo>
                    <a:pt x="1106423" y="43986"/>
                  </a:lnTo>
                  <a:lnTo>
                    <a:pt x="1119957" y="30452"/>
                  </a:lnTo>
                  <a:cubicBezTo>
                    <a:pt x="1121461" y="22181"/>
                    <a:pt x="1122213" y="13910"/>
                    <a:pt x="1122965" y="5639"/>
                  </a:cubicBezTo>
                  <a:lnTo>
                    <a:pt x="1094392" y="34211"/>
                  </a:lnTo>
                  <a:lnTo>
                    <a:pt x="1093640" y="34963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2" name="任意多边形: 形状 111"/>
            <p:cNvSpPr/>
            <p:nvPr/>
          </p:nvSpPr>
          <p:spPr>
            <a:xfrm>
              <a:off x="-10603424" y="5471622"/>
              <a:ext cx="977472" cy="977471"/>
            </a:xfrm>
            <a:custGeom>
              <a:avLst/>
              <a:gdLst>
                <a:gd name="connsiteX0" fmla="*/ 695133 w 977471"/>
                <a:gd name="connsiteY0" fmla="*/ 282339 h 977471"/>
                <a:gd name="connsiteX1" fmla="*/ 694381 w 977471"/>
                <a:gd name="connsiteY1" fmla="*/ 283091 h 977471"/>
                <a:gd name="connsiteX2" fmla="*/ 371815 w 977471"/>
                <a:gd name="connsiteY2" fmla="*/ 605656 h 977471"/>
                <a:gd name="connsiteX3" fmla="*/ 370311 w 977471"/>
                <a:gd name="connsiteY3" fmla="*/ 607160 h 977471"/>
                <a:gd name="connsiteX4" fmla="*/ 369560 w 977471"/>
                <a:gd name="connsiteY4" fmla="*/ 607912 h 977471"/>
                <a:gd name="connsiteX5" fmla="*/ 46994 w 977471"/>
                <a:gd name="connsiteY5" fmla="*/ 930478 h 977471"/>
                <a:gd name="connsiteX6" fmla="*/ 45490 w 977471"/>
                <a:gd name="connsiteY6" fmla="*/ 931981 h 977471"/>
                <a:gd name="connsiteX7" fmla="*/ 44738 w 977471"/>
                <a:gd name="connsiteY7" fmla="*/ 932733 h 977471"/>
                <a:gd name="connsiteX8" fmla="*/ 5639 w 977471"/>
                <a:gd name="connsiteY8" fmla="*/ 971832 h 977471"/>
                <a:gd name="connsiteX9" fmla="*/ 33460 w 977471"/>
                <a:gd name="connsiteY9" fmla="*/ 965065 h 977471"/>
                <a:gd name="connsiteX10" fmla="*/ 55265 w 977471"/>
                <a:gd name="connsiteY10" fmla="*/ 943260 h 977471"/>
                <a:gd name="connsiteX11" fmla="*/ 56017 w 977471"/>
                <a:gd name="connsiteY11" fmla="*/ 942508 h 977471"/>
                <a:gd name="connsiteX12" fmla="*/ 57521 w 977471"/>
                <a:gd name="connsiteY12" fmla="*/ 941004 h 977471"/>
                <a:gd name="connsiteX13" fmla="*/ 380086 w 977471"/>
                <a:gd name="connsiteY13" fmla="*/ 618439 h 977471"/>
                <a:gd name="connsiteX14" fmla="*/ 380838 w 977471"/>
                <a:gd name="connsiteY14" fmla="*/ 617687 h 977471"/>
                <a:gd name="connsiteX15" fmla="*/ 382342 w 977471"/>
                <a:gd name="connsiteY15" fmla="*/ 616183 h 977471"/>
                <a:gd name="connsiteX16" fmla="*/ 704908 w 977471"/>
                <a:gd name="connsiteY16" fmla="*/ 293617 h 977471"/>
                <a:gd name="connsiteX17" fmla="*/ 705659 w 977471"/>
                <a:gd name="connsiteY17" fmla="*/ 292866 h 977471"/>
                <a:gd name="connsiteX18" fmla="*/ 707163 w 977471"/>
                <a:gd name="connsiteY18" fmla="*/ 291362 h 977471"/>
                <a:gd name="connsiteX19" fmla="*/ 965065 w 977471"/>
                <a:gd name="connsiteY19" fmla="*/ 33460 h 977471"/>
                <a:gd name="connsiteX20" fmla="*/ 971832 w 977471"/>
                <a:gd name="connsiteY20" fmla="*/ 5639 h 977471"/>
                <a:gd name="connsiteX21" fmla="*/ 696637 w 977471"/>
                <a:gd name="connsiteY21" fmla="*/ 280835 h 977471"/>
                <a:gd name="connsiteX22" fmla="*/ 695133 w 977471"/>
                <a:gd name="connsiteY22" fmla="*/ 282339 h 977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77471" h="977471">
                  <a:moveTo>
                    <a:pt x="695133" y="282339"/>
                  </a:moveTo>
                  <a:lnTo>
                    <a:pt x="694381" y="283091"/>
                  </a:lnTo>
                  <a:lnTo>
                    <a:pt x="371815" y="605656"/>
                  </a:lnTo>
                  <a:lnTo>
                    <a:pt x="370311" y="607160"/>
                  </a:lnTo>
                  <a:lnTo>
                    <a:pt x="369560" y="607912"/>
                  </a:lnTo>
                  <a:lnTo>
                    <a:pt x="46994" y="930478"/>
                  </a:lnTo>
                  <a:lnTo>
                    <a:pt x="45490" y="931981"/>
                  </a:lnTo>
                  <a:lnTo>
                    <a:pt x="44738" y="932733"/>
                  </a:lnTo>
                  <a:lnTo>
                    <a:pt x="5639" y="971832"/>
                  </a:lnTo>
                  <a:cubicBezTo>
                    <a:pt x="14662" y="969577"/>
                    <a:pt x="24437" y="967321"/>
                    <a:pt x="33460" y="965065"/>
                  </a:cubicBezTo>
                  <a:lnTo>
                    <a:pt x="55265" y="943260"/>
                  </a:lnTo>
                  <a:lnTo>
                    <a:pt x="56017" y="942508"/>
                  </a:lnTo>
                  <a:lnTo>
                    <a:pt x="57521" y="941004"/>
                  </a:lnTo>
                  <a:lnTo>
                    <a:pt x="380086" y="618439"/>
                  </a:lnTo>
                  <a:lnTo>
                    <a:pt x="380838" y="617687"/>
                  </a:lnTo>
                  <a:lnTo>
                    <a:pt x="382342" y="616183"/>
                  </a:lnTo>
                  <a:lnTo>
                    <a:pt x="704908" y="293617"/>
                  </a:lnTo>
                  <a:lnTo>
                    <a:pt x="705659" y="292866"/>
                  </a:lnTo>
                  <a:lnTo>
                    <a:pt x="707163" y="291362"/>
                  </a:lnTo>
                  <a:lnTo>
                    <a:pt x="965065" y="33460"/>
                  </a:lnTo>
                  <a:cubicBezTo>
                    <a:pt x="967321" y="24437"/>
                    <a:pt x="969577" y="14662"/>
                    <a:pt x="971832" y="5639"/>
                  </a:cubicBezTo>
                  <a:lnTo>
                    <a:pt x="696637" y="280835"/>
                  </a:lnTo>
                  <a:lnTo>
                    <a:pt x="695133" y="282339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3" name="任意多边形: 形状 112"/>
            <p:cNvSpPr/>
            <p:nvPr/>
          </p:nvSpPr>
          <p:spPr>
            <a:xfrm>
              <a:off x="-10450036" y="5625010"/>
              <a:ext cx="774458" cy="774458"/>
            </a:xfrm>
            <a:custGeom>
              <a:avLst/>
              <a:gdLst>
                <a:gd name="connsiteX0" fmla="*/ 595882 w 774458"/>
                <a:gd name="connsiteY0" fmla="*/ 183088 h 774458"/>
                <a:gd name="connsiteX1" fmla="*/ 595130 w 774458"/>
                <a:gd name="connsiteY1" fmla="*/ 183839 h 774458"/>
                <a:gd name="connsiteX2" fmla="*/ 272564 w 774458"/>
                <a:gd name="connsiteY2" fmla="*/ 506405 h 774458"/>
                <a:gd name="connsiteX3" fmla="*/ 271060 w 774458"/>
                <a:gd name="connsiteY3" fmla="*/ 507909 h 774458"/>
                <a:gd name="connsiteX4" fmla="*/ 270308 w 774458"/>
                <a:gd name="connsiteY4" fmla="*/ 508661 h 774458"/>
                <a:gd name="connsiteX5" fmla="*/ 5639 w 774458"/>
                <a:gd name="connsiteY5" fmla="*/ 773330 h 774458"/>
                <a:gd name="connsiteX6" fmla="*/ 40979 w 774458"/>
                <a:gd name="connsiteY6" fmla="*/ 759796 h 774458"/>
                <a:gd name="connsiteX7" fmla="*/ 280835 w 774458"/>
                <a:gd name="connsiteY7" fmla="*/ 519939 h 774458"/>
                <a:gd name="connsiteX8" fmla="*/ 281587 w 774458"/>
                <a:gd name="connsiteY8" fmla="*/ 519188 h 774458"/>
                <a:gd name="connsiteX9" fmla="*/ 283091 w 774458"/>
                <a:gd name="connsiteY9" fmla="*/ 517684 h 774458"/>
                <a:gd name="connsiteX10" fmla="*/ 605656 w 774458"/>
                <a:gd name="connsiteY10" fmla="*/ 195118 h 774458"/>
                <a:gd name="connsiteX11" fmla="*/ 606408 w 774458"/>
                <a:gd name="connsiteY11" fmla="*/ 194366 h 774458"/>
                <a:gd name="connsiteX12" fmla="*/ 607912 w 774458"/>
                <a:gd name="connsiteY12" fmla="*/ 192862 h 774458"/>
                <a:gd name="connsiteX13" fmla="*/ 759796 w 774458"/>
                <a:gd name="connsiteY13" fmla="*/ 40978 h 774458"/>
                <a:gd name="connsiteX14" fmla="*/ 773330 w 774458"/>
                <a:gd name="connsiteY14" fmla="*/ 5639 h 774458"/>
                <a:gd name="connsiteX15" fmla="*/ 596634 w 774458"/>
                <a:gd name="connsiteY15" fmla="*/ 182336 h 774458"/>
                <a:gd name="connsiteX16" fmla="*/ 595882 w 774458"/>
                <a:gd name="connsiteY16" fmla="*/ 183088 h 774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74458" h="774458">
                  <a:moveTo>
                    <a:pt x="595882" y="183088"/>
                  </a:moveTo>
                  <a:lnTo>
                    <a:pt x="595130" y="183839"/>
                  </a:lnTo>
                  <a:lnTo>
                    <a:pt x="272564" y="506405"/>
                  </a:lnTo>
                  <a:lnTo>
                    <a:pt x="271060" y="507909"/>
                  </a:lnTo>
                  <a:lnTo>
                    <a:pt x="270308" y="508661"/>
                  </a:lnTo>
                  <a:lnTo>
                    <a:pt x="5639" y="773330"/>
                  </a:lnTo>
                  <a:cubicBezTo>
                    <a:pt x="17670" y="768819"/>
                    <a:pt x="28948" y="764307"/>
                    <a:pt x="40979" y="759796"/>
                  </a:cubicBezTo>
                  <a:lnTo>
                    <a:pt x="280835" y="519939"/>
                  </a:lnTo>
                  <a:lnTo>
                    <a:pt x="281587" y="519188"/>
                  </a:lnTo>
                  <a:lnTo>
                    <a:pt x="283091" y="517684"/>
                  </a:lnTo>
                  <a:lnTo>
                    <a:pt x="605656" y="195118"/>
                  </a:lnTo>
                  <a:lnTo>
                    <a:pt x="606408" y="194366"/>
                  </a:lnTo>
                  <a:lnTo>
                    <a:pt x="607912" y="192862"/>
                  </a:lnTo>
                  <a:lnTo>
                    <a:pt x="759796" y="40978"/>
                  </a:lnTo>
                  <a:cubicBezTo>
                    <a:pt x="764308" y="28948"/>
                    <a:pt x="769571" y="17669"/>
                    <a:pt x="773330" y="5639"/>
                  </a:cubicBezTo>
                  <a:lnTo>
                    <a:pt x="596634" y="182336"/>
                  </a:lnTo>
                  <a:lnTo>
                    <a:pt x="595882" y="183088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4" name="任意多边形: 形状 113"/>
            <p:cNvSpPr/>
            <p:nvPr userDrawn="1"/>
          </p:nvSpPr>
          <p:spPr>
            <a:xfrm>
              <a:off x="-11904965" y="4170081"/>
              <a:ext cx="248127" cy="248127"/>
            </a:xfrm>
            <a:custGeom>
              <a:avLst/>
              <a:gdLst>
                <a:gd name="connsiteX0" fmla="*/ 7895 w 248127"/>
                <a:gd name="connsiteY0" fmla="*/ 241736 h 248127"/>
                <a:gd name="connsiteX1" fmla="*/ 7895 w 248127"/>
                <a:gd name="connsiteY1" fmla="*/ 241736 h 248127"/>
                <a:gd name="connsiteX2" fmla="*/ 243992 w 248127"/>
                <a:gd name="connsiteY2" fmla="*/ 5639 h 248127"/>
                <a:gd name="connsiteX3" fmla="*/ 7895 w 248127"/>
                <a:gd name="connsiteY3" fmla="*/ 241736 h 248127"/>
                <a:gd name="connsiteX4" fmla="*/ 6391 w 248127"/>
                <a:gd name="connsiteY4" fmla="*/ 242488 h 248127"/>
                <a:gd name="connsiteX5" fmla="*/ 5639 w 248127"/>
                <a:gd name="connsiteY5" fmla="*/ 243240 h 248127"/>
                <a:gd name="connsiteX6" fmla="*/ 6391 w 248127"/>
                <a:gd name="connsiteY6" fmla="*/ 242488 h 248127"/>
                <a:gd name="connsiteX7" fmla="*/ 7895 w 248127"/>
                <a:gd name="connsiteY7" fmla="*/ 241736 h 248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127" h="248127">
                  <a:moveTo>
                    <a:pt x="7895" y="241736"/>
                  </a:moveTo>
                  <a:lnTo>
                    <a:pt x="7895" y="241736"/>
                  </a:lnTo>
                  <a:lnTo>
                    <a:pt x="243992" y="5639"/>
                  </a:lnTo>
                  <a:cubicBezTo>
                    <a:pt x="155268" y="74062"/>
                    <a:pt x="76318" y="153012"/>
                    <a:pt x="7895" y="241736"/>
                  </a:cubicBezTo>
                  <a:cubicBezTo>
                    <a:pt x="7143" y="241736"/>
                    <a:pt x="7143" y="242488"/>
                    <a:pt x="6391" y="242488"/>
                  </a:cubicBezTo>
                  <a:cubicBezTo>
                    <a:pt x="6391" y="242488"/>
                    <a:pt x="5639" y="243240"/>
                    <a:pt x="5639" y="243240"/>
                  </a:cubicBezTo>
                  <a:lnTo>
                    <a:pt x="6391" y="242488"/>
                  </a:lnTo>
                  <a:lnTo>
                    <a:pt x="7895" y="241736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5" name="任意多边形: 形状 114"/>
            <p:cNvSpPr/>
            <p:nvPr/>
          </p:nvSpPr>
          <p:spPr>
            <a:xfrm>
              <a:off x="-10247023" y="5828775"/>
              <a:ext cx="473698" cy="473698"/>
            </a:xfrm>
            <a:custGeom>
              <a:avLst/>
              <a:gdLst>
                <a:gd name="connsiteX0" fmla="*/ 446253 w 473697"/>
                <a:gd name="connsiteY0" fmla="*/ 34211 h 473697"/>
                <a:gd name="connsiteX1" fmla="*/ 446253 w 473697"/>
                <a:gd name="connsiteY1" fmla="*/ 34211 h 473697"/>
                <a:gd name="connsiteX2" fmla="*/ 122936 w 473697"/>
                <a:gd name="connsiteY2" fmla="*/ 357529 h 473697"/>
                <a:gd name="connsiteX3" fmla="*/ 121432 w 473697"/>
                <a:gd name="connsiteY3" fmla="*/ 359033 h 473697"/>
                <a:gd name="connsiteX4" fmla="*/ 121432 w 473697"/>
                <a:gd name="connsiteY4" fmla="*/ 359033 h 473697"/>
                <a:gd name="connsiteX5" fmla="*/ 5639 w 473697"/>
                <a:gd name="connsiteY5" fmla="*/ 474826 h 473697"/>
                <a:gd name="connsiteX6" fmla="*/ 61280 w 473697"/>
                <a:gd name="connsiteY6" fmla="*/ 440990 h 473697"/>
                <a:gd name="connsiteX7" fmla="*/ 132711 w 473697"/>
                <a:gd name="connsiteY7" fmla="*/ 369560 h 473697"/>
                <a:gd name="connsiteX8" fmla="*/ 133462 w 473697"/>
                <a:gd name="connsiteY8" fmla="*/ 368807 h 473697"/>
                <a:gd name="connsiteX9" fmla="*/ 133462 w 473697"/>
                <a:gd name="connsiteY9" fmla="*/ 368807 h 473697"/>
                <a:gd name="connsiteX10" fmla="*/ 440238 w 473697"/>
                <a:gd name="connsiteY10" fmla="*/ 62032 h 473697"/>
                <a:gd name="connsiteX11" fmla="*/ 453021 w 473697"/>
                <a:gd name="connsiteY11" fmla="*/ 41730 h 473697"/>
                <a:gd name="connsiteX12" fmla="*/ 453772 w 473697"/>
                <a:gd name="connsiteY12" fmla="*/ 40227 h 473697"/>
                <a:gd name="connsiteX13" fmla="*/ 474074 w 473697"/>
                <a:gd name="connsiteY13" fmla="*/ 5639 h 473697"/>
                <a:gd name="connsiteX14" fmla="*/ 445501 w 473697"/>
                <a:gd name="connsiteY14" fmla="*/ 34211 h 473697"/>
                <a:gd name="connsiteX15" fmla="*/ 446253 w 473697"/>
                <a:gd name="connsiteY15" fmla="*/ 34211 h 47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73697" h="473697">
                  <a:moveTo>
                    <a:pt x="446253" y="34211"/>
                  </a:moveTo>
                  <a:lnTo>
                    <a:pt x="446253" y="34211"/>
                  </a:lnTo>
                  <a:lnTo>
                    <a:pt x="122936" y="357529"/>
                  </a:lnTo>
                  <a:lnTo>
                    <a:pt x="121432" y="359033"/>
                  </a:lnTo>
                  <a:lnTo>
                    <a:pt x="121432" y="359033"/>
                  </a:lnTo>
                  <a:lnTo>
                    <a:pt x="5639" y="474826"/>
                  </a:lnTo>
                  <a:cubicBezTo>
                    <a:pt x="24437" y="463547"/>
                    <a:pt x="43234" y="452269"/>
                    <a:pt x="61280" y="440990"/>
                  </a:cubicBezTo>
                  <a:lnTo>
                    <a:pt x="132711" y="369560"/>
                  </a:lnTo>
                  <a:lnTo>
                    <a:pt x="133462" y="368807"/>
                  </a:lnTo>
                  <a:lnTo>
                    <a:pt x="133462" y="368807"/>
                  </a:lnTo>
                  <a:lnTo>
                    <a:pt x="440238" y="62032"/>
                  </a:lnTo>
                  <a:cubicBezTo>
                    <a:pt x="444750" y="55265"/>
                    <a:pt x="448509" y="48498"/>
                    <a:pt x="453021" y="41730"/>
                  </a:cubicBezTo>
                  <a:cubicBezTo>
                    <a:pt x="453021" y="40979"/>
                    <a:pt x="453772" y="40979"/>
                    <a:pt x="453772" y="40227"/>
                  </a:cubicBezTo>
                  <a:cubicBezTo>
                    <a:pt x="460540" y="28948"/>
                    <a:pt x="467307" y="17669"/>
                    <a:pt x="474074" y="5639"/>
                  </a:cubicBezTo>
                  <a:lnTo>
                    <a:pt x="445501" y="34211"/>
                  </a:lnTo>
                  <a:lnTo>
                    <a:pt x="446253" y="34211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6" name="任意多边形: 形状 115"/>
            <p:cNvSpPr/>
            <p:nvPr userDrawn="1"/>
          </p:nvSpPr>
          <p:spPr>
            <a:xfrm>
              <a:off x="-12061360" y="4012934"/>
              <a:ext cx="669192" cy="669192"/>
            </a:xfrm>
            <a:custGeom>
              <a:avLst/>
              <a:gdLst>
                <a:gd name="connsiteX0" fmla="*/ 217675 w 669192"/>
                <a:gd name="connsiteY0" fmla="*/ 453772 h 669191"/>
                <a:gd name="connsiteX1" fmla="*/ 219179 w 669192"/>
                <a:gd name="connsiteY1" fmla="*/ 452269 h 669191"/>
                <a:gd name="connsiteX2" fmla="*/ 541745 w 669192"/>
                <a:gd name="connsiteY2" fmla="*/ 129703 h 669191"/>
                <a:gd name="connsiteX3" fmla="*/ 542497 w 669192"/>
                <a:gd name="connsiteY3" fmla="*/ 128951 h 669191"/>
                <a:gd name="connsiteX4" fmla="*/ 544001 w 669192"/>
                <a:gd name="connsiteY4" fmla="*/ 127447 h 669191"/>
                <a:gd name="connsiteX5" fmla="*/ 665809 w 669192"/>
                <a:gd name="connsiteY5" fmla="*/ 5639 h 669191"/>
                <a:gd name="connsiteX6" fmla="*/ 625958 w 669192"/>
                <a:gd name="connsiteY6" fmla="*/ 23685 h 669191"/>
                <a:gd name="connsiteX7" fmla="*/ 532722 w 669192"/>
                <a:gd name="connsiteY7" fmla="*/ 116921 h 669191"/>
                <a:gd name="connsiteX8" fmla="*/ 531218 w 669192"/>
                <a:gd name="connsiteY8" fmla="*/ 118424 h 669191"/>
                <a:gd name="connsiteX9" fmla="*/ 530466 w 669192"/>
                <a:gd name="connsiteY9" fmla="*/ 119176 h 669191"/>
                <a:gd name="connsiteX10" fmla="*/ 207901 w 669192"/>
                <a:gd name="connsiteY10" fmla="*/ 441742 h 669191"/>
                <a:gd name="connsiteX11" fmla="*/ 206397 w 669192"/>
                <a:gd name="connsiteY11" fmla="*/ 443246 h 669191"/>
                <a:gd name="connsiteX12" fmla="*/ 205645 w 669192"/>
                <a:gd name="connsiteY12" fmla="*/ 443997 h 669191"/>
                <a:gd name="connsiteX13" fmla="*/ 23685 w 669192"/>
                <a:gd name="connsiteY13" fmla="*/ 625958 h 669191"/>
                <a:gd name="connsiteX14" fmla="*/ 5639 w 669192"/>
                <a:gd name="connsiteY14" fmla="*/ 665808 h 669191"/>
                <a:gd name="connsiteX15" fmla="*/ 216172 w 669192"/>
                <a:gd name="connsiteY15" fmla="*/ 455276 h 669191"/>
                <a:gd name="connsiteX16" fmla="*/ 217675 w 669192"/>
                <a:gd name="connsiteY16" fmla="*/ 453772 h 669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69192" h="669191">
                  <a:moveTo>
                    <a:pt x="217675" y="453772"/>
                  </a:moveTo>
                  <a:lnTo>
                    <a:pt x="219179" y="452269"/>
                  </a:lnTo>
                  <a:lnTo>
                    <a:pt x="541745" y="129703"/>
                  </a:lnTo>
                  <a:lnTo>
                    <a:pt x="542497" y="128951"/>
                  </a:lnTo>
                  <a:lnTo>
                    <a:pt x="544001" y="127447"/>
                  </a:lnTo>
                  <a:lnTo>
                    <a:pt x="665809" y="5639"/>
                  </a:lnTo>
                  <a:cubicBezTo>
                    <a:pt x="652274" y="11654"/>
                    <a:pt x="639492" y="16918"/>
                    <a:pt x="625958" y="23685"/>
                  </a:cubicBezTo>
                  <a:lnTo>
                    <a:pt x="532722" y="116921"/>
                  </a:lnTo>
                  <a:lnTo>
                    <a:pt x="531218" y="118424"/>
                  </a:lnTo>
                  <a:lnTo>
                    <a:pt x="530466" y="119176"/>
                  </a:lnTo>
                  <a:lnTo>
                    <a:pt x="207901" y="441742"/>
                  </a:lnTo>
                  <a:lnTo>
                    <a:pt x="206397" y="443246"/>
                  </a:lnTo>
                  <a:lnTo>
                    <a:pt x="205645" y="443997"/>
                  </a:lnTo>
                  <a:lnTo>
                    <a:pt x="23685" y="625958"/>
                  </a:lnTo>
                  <a:cubicBezTo>
                    <a:pt x="17670" y="638740"/>
                    <a:pt x="11654" y="652274"/>
                    <a:pt x="5639" y="665808"/>
                  </a:cubicBezTo>
                  <a:lnTo>
                    <a:pt x="216172" y="455276"/>
                  </a:lnTo>
                  <a:lnTo>
                    <a:pt x="217675" y="453772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7" name="任意多边形: 形状 116"/>
            <p:cNvSpPr/>
            <p:nvPr userDrawn="1"/>
          </p:nvSpPr>
          <p:spPr>
            <a:xfrm>
              <a:off x="-12153844" y="3923457"/>
              <a:ext cx="1067700" cy="1067699"/>
            </a:xfrm>
            <a:custGeom>
              <a:avLst/>
              <a:gdLst>
                <a:gd name="connsiteX0" fmla="*/ 94364 w 1067699"/>
                <a:gd name="connsiteY0" fmla="*/ 974840 h 1067699"/>
                <a:gd name="connsiteX1" fmla="*/ 94364 w 1067699"/>
                <a:gd name="connsiteY1" fmla="*/ 974840 h 1067699"/>
                <a:gd name="connsiteX2" fmla="*/ 417681 w 1067699"/>
                <a:gd name="connsiteY2" fmla="*/ 651522 h 1067699"/>
                <a:gd name="connsiteX3" fmla="*/ 418433 w 1067699"/>
                <a:gd name="connsiteY3" fmla="*/ 650771 h 1067699"/>
                <a:gd name="connsiteX4" fmla="*/ 418433 w 1067699"/>
                <a:gd name="connsiteY4" fmla="*/ 650771 h 1067699"/>
                <a:gd name="connsiteX5" fmla="*/ 741751 w 1067699"/>
                <a:gd name="connsiteY5" fmla="*/ 327453 h 1067699"/>
                <a:gd name="connsiteX6" fmla="*/ 742502 w 1067699"/>
                <a:gd name="connsiteY6" fmla="*/ 326701 h 1067699"/>
                <a:gd name="connsiteX7" fmla="*/ 742502 w 1067699"/>
                <a:gd name="connsiteY7" fmla="*/ 326701 h 1067699"/>
                <a:gd name="connsiteX8" fmla="*/ 1063564 w 1067699"/>
                <a:gd name="connsiteY8" fmla="*/ 5639 h 1067699"/>
                <a:gd name="connsiteX9" fmla="*/ 1037248 w 1067699"/>
                <a:gd name="connsiteY9" fmla="*/ 10151 h 1067699"/>
                <a:gd name="connsiteX10" fmla="*/ 730472 w 1067699"/>
                <a:gd name="connsiteY10" fmla="*/ 316926 h 1067699"/>
                <a:gd name="connsiteX11" fmla="*/ 728968 w 1067699"/>
                <a:gd name="connsiteY11" fmla="*/ 318430 h 1067699"/>
                <a:gd name="connsiteX12" fmla="*/ 728968 w 1067699"/>
                <a:gd name="connsiteY12" fmla="*/ 318430 h 1067699"/>
                <a:gd name="connsiteX13" fmla="*/ 405651 w 1067699"/>
                <a:gd name="connsiteY13" fmla="*/ 641748 h 1067699"/>
                <a:gd name="connsiteX14" fmla="*/ 404147 w 1067699"/>
                <a:gd name="connsiteY14" fmla="*/ 643252 h 1067699"/>
                <a:gd name="connsiteX15" fmla="*/ 404147 w 1067699"/>
                <a:gd name="connsiteY15" fmla="*/ 643252 h 1067699"/>
                <a:gd name="connsiteX16" fmla="*/ 80829 w 1067699"/>
                <a:gd name="connsiteY16" fmla="*/ 966569 h 1067699"/>
                <a:gd name="connsiteX17" fmla="*/ 79326 w 1067699"/>
                <a:gd name="connsiteY17" fmla="*/ 968073 h 1067699"/>
                <a:gd name="connsiteX18" fmla="*/ 79326 w 1067699"/>
                <a:gd name="connsiteY18" fmla="*/ 968073 h 1067699"/>
                <a:gd name="connsiteX19" fmla="*/ 10151 w 1067699"/>
                <a:gd name="connsiteY19" fmla="*/ 1037248 h 1067699"/>
                <a:gd name="connsiteX20" fmla="*/ 5639 w 1067699"/>
                <a:gd name="connsiteY20" fmla="*/ 1063564 h 1067699"/>
                <a:gd name="connsiteX21" fmla="*/ 91356 w 1067699"/>
                <a:gd name="connsiteY21" fmla="*/ 977848 h 1067699"/>
                <a:gd name="connsiteX22" fmla="*/ 94364 w 1067699"/>
                <a:gd name="connsiteY22" fmla="*/ 974840 h 1067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67699" h="1067699">
                  <a:moveTo>
                    <a:pt x="94364" y="974840"/>
                  </a:moveTo>
                  <a:lnTo>
                    <a:pt x="94364" y="974840"/>
                  </a:lnTo>
                  <a:lnTo>
                    <a:pt x="417681" y="651522"/>
                  </a:lnTo>
                  <a:lnTo>
                    <a:pt x="418433" y="650771"/>
                  </a:lnTo>
                  <a:lnTo>
                    <a:pt x="418433" y="650771"/>
                  </a:lnTo>
                  <a:lnTo>
                    <a:pt x="741751" y="327453"/>
                  </a:lnTo>
                  <a:lnTo>
                    <a:pt x="742502" y="326701"/>
                  </a:lnTo>
                  <a:lnTo>
                    <a:pt x="742502" y="326701"/>
                  </a:lnTo>
                  <a:lnTo>
                    <a:pt x="1063564" y="5639"/>
                  </a:lnTo>
                  <a:cubicBezTo>
                    <a:pt x="1054542" y="7143"/>
                    <a:pt x="1046271" y="8647"/>
                    <a:pt x="1037248" y="10151"/>
                  </a:cubicBezTo>
                  <a:lnTo>
                    <a:pt x="730472" y="316926"/>
                  </a:lnTo>
                  <a:lnTo>
                    <a:pt x="728968" y="318430"/>
                  </a:lnTo>
                  <a:lnTo>
                    <a:pt x="728968" y="318430"/>
                  </a:lnTo>
                  <a:lnTo>
                    <a:pt x="405651" y="641748"/>
                  </a:lnTo>
                  <a:lnTo>
                    <a:pt x="404147" y="643252"/>
                  </a:lnTo>
                  <a:lnTo>
                    <a:pt x="404147" y="643252"/>
                  </a:lnTo>
                  <a:lnTo>
                    <a:pt x="80829" y="966569"/>
                  </a:lnTo>
                  <a:lnTo>
                    <a:pt x="79326" y="968073"/>
                  </a:lnTo>
                  <a:lnTo>
                    <a:pt x="79326" y="968073"/>
                  </a:lnTo>
                  <a:lnTo>
                    <a:pt x="10151" y="1037248"/>
                  </a:lnTo>
                  <a:cubicBezTo>
                    <a:pt x="8647" y="1046271"/>
                    <a:pt x="7143" y="1054541"/>
                    <a:pt x="5639" y="1063564"/>
                  </a:cubicBezTo>
                  <a:lnTo>
                    <a:pt x="91356" y="977848"/>
                  </a:lnTo>
                  <a:lnTo>
                    <a:pt x="94364" y="974840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8" name="任意多边形: 形状 117"/>
            <p:cNvSpPr/>
            <p:nvPr userDrawn="1"/>
          </p:nvSpPr>
          <p:spPr>
            <a:xfrm>
              <a:off x="-12164371" y="3911427"/>
              <a:ext cx="1413574" cy="1413574"/>
            </a:xfrm>
            <a:custGeom>
              <a:avLst/>
              <a:gdLst>
                <a:gd name="connsiteX0" fmla="*/ 267301 w 1413574"/>
                <a:gd name="connsiteY0" fmla="*/ 1149281 h 1413573"/>
                <a:gd name="connsiteX1" fmla="*/ 267301 w 1413574"/>
                <a:gd name="connsiteY1" fmla="*/ 1149281 h 1413573"/>
                <a:gd name="connsiteX2" fmla="*/ 590618 w 1413574"/>
                <a:gd name="connsiteY2" fmla="*/ 825963 h 1413573"/>
                <a:gd name="connsiteX3" fmla="*/ 592122 w 1413574"/>
                <a:gd name="connsiteY3" fmla="*/ 825211 h 1413573"/>
                <a:gd name="connsiteX4" fmla="*/ 592122 w 1413574"/>
                <a:gd name="connsiteY4" fmla="*/ 825211 h 1413573"/>
                <a:gd name="connsiteX5" fmla="*/ 915440 w 1413574"/>
                <a:gd name="connsiteY5" fmla="*/ 501894 h 1413573"/>
                <a:gd name="connsiteX6" fmla="*/ 916192 w 1413574"/>
                <a:gd name="connsiteY6" fmla="*/ 501142 h 1413573"/>
                <a:gd name="connsiteX7" fmla="*/ 916192 w 1413574"/>
                <a:gd name="connsiteY7" fmla="*/ 501142 h 1413573"/>
                <a:gd name="connsiteX8" fmla="*/ 1239509 w 1413574"/>
                <a:gd name="connsiteY8" fmla="*/ 177825 h 1413573"/>
                <a:gd name="connsiteX9" fmla="*/ 1240261 w 1413574"/>
                <a:gd name="connsiteY9" fmla="*/ 177073 h 1413573"/>
                <a:gd name="connsiteX10" fmla="*/ 1240261 w 1413574"/>
                <a:gd name="connsiteY10" fmla="*/ 177073 h 1413573"/>
                <a:gd name="connsiteX11" fmla="*/ 1410191 w 1413574"/>
                <a:gd name="connsiteY11" fmla="*/ 7143 h 1413573"/>
                <a:gd name="connsiteX12" fmla="*/ 1389889 w 1413574"/>
                <a:gd name="connsiteY12" fmla="*/ 5639 h 1413573"/>
                <a:gd name="connsiteX13" fmla="*/ 1228231 w 1413574"/>
                <a:gd name="connsiteY13" fmla="*/ 167298 h 1413573"/>
                <a:gd name="connsiteX14" fmla="*/ 1227479 w 1413574"/>
                <a:gd name="connsiteY14" fmla="*/ 168050 h 1413573"/>
                <a:gd name="connsiteX15" fmla="*/ 1227479 w 1413574"/>
                <a:gd name="connsiteY15" fmla="*/ 168050 h 1413573"/>
                <a:gd name="connsiteX16" fmla="*/ 904161 w 1413574"/>
                <a:gd name="connsiteY16" fmla="*/ 491367 h 1413573"/>
                <a:gd name="connsiteX17" fmla="*/ 903409 w 1413574"/>
                <a:gd name="connsiteY17" fmla="*/ 492119 h 1413573"/>
                <a:gd name="connsiteX18" fmla="*/ 903409 w 1413574"/>
                <a:gd name="connsiteY18" fmla="*/ 492119 h 1413573"/>
                <a:gd name="connsiteX19" fmla="*/ 580092 w 1413574"/>
                <a:gd name="connsiteY19" fmla="*/ 815437 h 1413573"/>
                <a:gd name="connsiteX20" fmla="*/ 579340 w 1413574"/>
                <a:gd name="connsiteY20" fmla="*/ 816189 h 1413573"/>
                <a:gd name="connsiteX21" fmla="*/ 579340 w 1413574"/>
                <a:gd name="connsiteY21" fmla="*/ 816189 h 1413573"/>
                <a:gd name="connsiteX22" fmla="*/ 256022 w 1413574"/>
                <a:gd name="connsiteY22" fmla="*/ 1139506 h 1413573"/>
                <a:gd name="connsiteX23" fmla="*/ 255270 w 1413574"/>
                <a:gd name="connsiteY23" fmla="*/ 1140258 h 1413573"/>
                <a:gd name="connsiteX24" fmla="*/ 255270 w 1413574"/>
                <a:gd name="connsiteY24" fmla="*/ 1140258 h 1413573"/>
                <a:gd name="connsiteX25" fmla="*/ 5639 w 1413574"/>
                <a:gd name="connsiteY25" fmla="*/ 1389137 h 1413573"/>
                <a:gd name="connsiteX26" fmla="*/ 7143 w 1413574"/>
                <a:gd name="connsiteY26" fmla="*/ 1409439 h 1413573"/>
                <a:gd name="connsiteX27" fmla="*/ 265797 w 1413574"/>
                <a:gd name="connsiteY27" fmla="*/ 1150785 h 1413573"/>
                <a:gd name="connsiteX28" fmla="*/ 267301 w 1413574"/>
                <a:gd name="connsiteY28" fmla="*/ 1149281 h 1413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413574" h="1413573">
                  <a:moveTo>
                    <a:pt x="267301" y="1149281"/>
                  </a:moveTo>
                  <a:lnTo>
                    <a:pt x="267301" y="1149281"/>
                  </a:lnTo>
                  <a:lnTo>
                    <a:pt x="590618" y="825963"/>
                  </a:lnTo>
                  <a:lnTo>
                    <a:pt x="592122" y="825211"/>
                  </a:lnTo>
                  <a:lnTo>
                    <a:pt x="592122" y="825211"/>
                  </a:lnTo>
                  <a:lnTo>
                    <a:pt x="915440" y="501894"/>
                  </a:lnTo>
                  <a:lnTo>
                    <a:pt x="916192" y="501142"/>
                  </a:lnTo>
                  <a:lnTo>
                    <a:pt x="916192" y="501142"/>
                  </a:lnTo>
                  <a:lnTo>
                    <a:pt x="1239509" y="177825"/>
                  </a:lnTo>
                  <a:lnTo>
                    <a:pt x="1240261" y="177073"/>
                  </a:lnTo>
                  <a:lnTo>
                    <a:pt x="1240261" y="177073"/>
                  </a:lnTo>
                  <a:lnTo>
                    <a:pt x="1410191" y="7143"/>
                  </a:lnTo>
                  <a:cubicBezTo>
                    <a:pt x="1403424" y="6391"/>
                    <a:pt x="1396657" y="6391"/>
                    <a:pt x="1389889" y="5639"/>
                  </a:cubicBezTo>
                  <a:lnTo>
                    <a:pt x="1228231" y="167298"/>
                  </a:lnTo>
                  <a:lnTo>
                    <a:pt x="1227479" y="168050"/>
                  </a:lnTo>
                  <a:lnTo>
                    <a:pt x="1227479" y="168050"/>
                  </a:lnTo>
                  <a:lnTo>
                    <a:pt x="904161" y="491367"/>
                  </a:lnTo>
                  <a:lnTo>
                    <a:pt x="903409" y="492119"/>
                  </a:lnTo>
                  <a:lnTo>
                    <a:pt x="903409" y="492119"/>
                  </a:lnTo>
                  <a:lnTo>
                    <a:pt x="580092" y="815437"/>
                  </a:lnTo>
                  <a:lnTo>
                    <a:pt x="579340" y="816189"/>
                  </a:lnTo>
                  <a:lnTo>
                    <a:pt x="579340" y="816189"/>
                  </a:lnTo>
                  <a:lnTo>
                    <a:pt x="256022" y="1139506"/>
                  </a:lnTo>
                  <a:lnTo>
                    <a:pt x="255270" y="1140258"/>
                  </a:lnTo>
                  <a:lnTo>
                    <a:pt x="255270" y="1140258"/>
                  </a:lnTo>
                  <a:lnTo>
                    <a:pt x="5639" y="1389137"/>
                  </a:lnTo>
                  <a:cubicBezTo>
                    <a:pt x="6391" y="1395905"/>
                    <a:pt x="6391" y="1402671"/>
                    <a:pt x="7143" y="1409439"/>
                  </a:cubicBezTo>
                  <a:lnTo>
                    <a:pt x="265797" y="1150785"/>
                  </a:lnTo>
                  <a:lnTo>
                    <a:pt x="267301" y="1149281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9" name="任意多边形: 形状 118"/>
            <p:cNvSpPr/>
            <p:nvPr userDrawn="1"/>
          </p:nvSpPr>
          <p:spPr>
            <a:xfrm>
              <a:off x="-12121512" y="3953533"/>
              <a:ext cx="894762" cy="894762"/>
            </a:xfrm>
            <a:custGeom>
              <a:avLst/>
              <a:gdLst>
                <a:gd name="connsiteX0" fmla="*/ 7143 w 894762"/>
                <a:gd name="connsiteY0" fmla="*/ 892131 h 894762"/>
                <a:gd name="connsiteX1" fmla="*/ 8647 w 894762"/>
                <a:gd name="connsiteY1" fmla="*/ 890627 h 894762"/>
                <a:gd name="connsiteX2" fmla="*/ 331212 w 894762"/>
                <a:gd name="connsiteY2" fmla="*/ 568062 h 894762"/>
                <a:gd name="connsiteX3" fmla="*/ 331964 w 894762"/>
                <a:gd name="connsiteY3" fmla="*/ 567309 h 894762"/>
                <a:gd name="connsiteX4" fmla="*/ 333468 w 894762"/>
                <a:gd name="connsiteY4" fmla="*/ 565806 h 894762"/>
                <a:gd name="connsiteX5" fmla="*/ 656034 w 894762"/>
                <a:gd name="connsiteY5" fmla="*/ 243240 h 894762"/>
                <a:gd name="connsiteX6" fmla="*/ 656786 w 894762"/>
                <a:gd name="connsiteY6" fmla="*/ 242488 h 894762"/>
                <a:gd name="connsiteX7" fmla="*/ 657538 w 894762"/>
                <a:gd name="connsiteY7" fmla="*/ 241736 h 894762"/>
                <a:gd name="connsiteX8" fmla="*/ 893635 w 894762"/>
                <a:gd name="connsiteY8" fmla="*/ 5639 h 894762"/>
                <a:gd name="connsiteX9" fmla="*/ 863559 w 894762"/>
                <a:gd name="connsiteY9" fmla="*/ 13910 h 894762"/>
                <a:gd name="connsiteX10" fmla="*/ 646259 w 894762"/>
                <a:gd name="connsiteY10" fmla="*/ 231210 h 894762"/>
                <a:gd name="connsiteX11" fmla="*/ 644755 w 894762"/>
                <a:gd name="connsiteY11" fmla="*/ 232713 h 894762"/>
                <a:gd name="connsiteX12" fmla="*/ 644003 w 894762"/>
                <a:gd name="connsiteY12" fmla="*/ 233466 h 894762"/>
                <a:gd name="connsiteX13" fmla="*/ 321438 w 894762"/>
                <a:gd name="connsiteY13" fmla="*/ 556031 h 894762"/>
                <a:gd name="connsiteX14" fmla="*/ 319934 w 894762"/>
                <a:gd name="connsiteY14" fmla="*/ 557535 h 894762"/>
                <a:gd name="connsiteX15" fmla="*/ 319182 w 894762"/>
                <a:gd name="connsiteY15" fmla="*/ 558287 h 894762"/>
                <a:gd name="connsiteX16" fmla="*/ 14662 w 894762"/>
                <a:gd name="connsiteY16" fmla="*/ 862806 h 894762"/>
                <a:gd name="connsiteX17" fmla="*/ 7143 w 894762"/>
                <a:gd name="connsiteY17" fmla="*/ 889123 h 894762"/>
                <a:gd name="connsiteX18" fmla="*/ 7143 w 894762"/>
                <a:gd name="connsiteY18" fmla="*/ 892131 h 894762"/>
                <a:gd name="connsiteX19" fmla="*/ 5639 w 894762"/>
                <a:gd name="connsiteY19" fmla="*/ 893635 h 894762"/>
                <a:gd name="connsiteX20" fmla="*/ 5639 w 894762"/>
                <a:gd name="connsiteY20" fmla="*/ 893635 h 894762"/>
                <a:gd name="connsiteX21" fmla="*/ 7143 w 894762"/>
                <a:gd name="connsiteY21" fmla="*/ 892131 h 894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94762" h="894762">
                  <a:moveTo>
                    <a:pt x="7143" y="892131"/>
                  </a:moveTo>
                  <a:lnTo>
                    <a:pt x="8647" y="890627"/>
                  </a:lnTo>
                  <a:lnTo>
                    <a:pt x="331212" y="568062"/>
                  </a:lnTo>
                  <a:lnTo>
                    <a:pt x="331964" y="567309"/>
                  </a:lnTo>
                  <a:lnTo>
                    <a:pt x="333468" y="565806"/>
                  </a:lnTo>
                  <a:lnTo>
                    <a:pt x="656034" y="243240"/>
                  </a:lnTo>
                  <a:lnTo>
                    <a:pt x="656786" y="242488"/>
                  </a:lnTo>
                  <a:lnTo>
                    <a:pt x="657538" y="241736"/>
                  </a:lnTo>
                  <a:lnTo>
                    <a:pt x="893635" y="5639"/>
                  </a:lnTo>
                  <a:cubicBezTo>
                    <a:pt x="883860" y="8647"/>
                    <a:pt x="873333" y="10903"/>
                    <a:pt x="863559" y="13910"/>
                  </a:cubicBezTo>
                  <a:lnTo>
                    <a:pt x="646259" y="231210"/>
                  </a:lnTo>
                  <a:lnTo>
                    <a:pt x="644755" y="232713"/>
                  </a:lnTo>
                  <a:lnTo>
                    <a:pt x="644003" y="233466"/>
                  </a:lnTo>
                  <a:lnTo>
                    <a:pt x="321438" y="556031"/>
                  </a:lnTo>
                  <a:lnTo>
                    <a:pt x="319934" y="557535"/>
                  </a:lnTo>
                  <a:lnTo>
                    <a:pt x="319182" y="558287"/>
                  </a:lnTo>
                  <a:lnTo>
                    <a:pt x="14662" y="862806"/>
                  </a:lnTo>
                  <a:cubicBezTo>
                    <a:pt x="11654" y="871829"/>
                    <a:pt x="9399" y="880852"/>
                    <a:pt x="7143" y="889123"/>
                  </a:cubicBezTo>
                  <a:cubicBezTo>
                    <a:pt x="7143" y="889875"/>
                    <a:pt x="6391" y="890627"/>
                    <a:pt x="7143" y="892131"/>
                  </a:cubicBezTo>
                  <a:cubicBezTo>
                    <a:pt x="6391" y="892131"/>
                    <a:pt x="6391" y="892883"/>
                    <a:pt x="5639" y="893635"/>
                  </a:cubicBezTo>
                  <a:lnTo>
                    <a:pt x="5639" y="893635"/>
                  </a:lnTo>
                  <a:lnTo>
                    <a:pt x="7143" y="892131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0" name="任意多边形: 形状 119"/>
            <p:cNvSpPr/>
            <p:nvPr userDrawn="1"/>
          </p:nvSpPr>
          <p:spPr>
            <a:xfrm>
              <a:off x="-12152340" y="3920450"/>
              <a:ext cx="1496283" cy="1496283"/>
            </a:xfrm>
            <a:custGeom>
              <a:avLst/>
              <a:gdLst>
                <a:gd name="connsiteX0" fmla="*/ 308655 w 1496283"/>
                <a:gd name="connsiteY0" fmla="*/ 1195147 h 1496283"/>
                <a:gd name="connsiteX1" fmla="*/ 310159 w 1496283"/>
                <a:gd name="connsiteY1" fmla="*/ 1193643 h 1496283"/>
                <a:gd name="connsiteX2" fmla="*/ 632725 w 1496283"/>
                <a:gd name="connsiteY2" fmla="*/ 871077 h 1496283"/>
                <a:gd name="connsiteX3" fmla="*/ 633477 w 1496283"/>
                <a:gd name="connsiteY3" fmla="*/ 870325 h 1496283"/>
                <a:gd name="connsiteX4" fmla="*/ 634981 w 1496283"/>
                <a:gd name="connsiteY4" fmla="*/ 868822 h 1496283"/>
                <a:gd name="connsiteX5" fmla="*/ 957546 w 1496283"/>
                <a:gd name="connsiteY5" fmla="*/ 546256 h 1496283"/>
                <a:gd name="connsiteX6" fmla="*/ 958298 w 1496283"/>
                <a:gd name="connsiteY6" fmla="*/ 545504 h 1496283"/>
                <a:gd name="connsiteX7" fmla="*/ 959802 w 1496283"/>
                <a:gd name="connsiteY7" fmla="*/ 544000 h 1496283"/>
                <a:gd name="connsiteX8" fmla="*/ 1282368 w 1496283"/>
                <a:gd name="connsiteY8" fmla="*/ 221435 h 1496283"/>
                <a:gd name="connsiteX9" fmla="*/ 1283120 w 1496283"/>
                <a:gd name="connsiteY9" fmla="*/ 220683 h 1496283"/>
                <a:gd name="connsiteX10" fmla="*/ 1284623 w 1496283"/>
                <a:gd name="connsiteY10" fmla="*/ 219179 h 1496283"/>
                <a:gd name="connsiteX11" fmla="*/ 1495156 w 1496283"/>
                <a:gd name="connsiteY11" fmla="*/ 8647 h 1496283"/>
                <a:gd name="connsiteX12" fmla="*/ 1477110 w 1496283"/>
                <a:gd name="connsiteY12" fmla="*/ 5639 h 1496283"/>
                <a:gd name="connsiteX13" fmla="*/ 1274097 w 1496283"/>
                <a:gd name="connsiteY13" fmla="*/ 208653 h 1496283"/>
                <a:gd name="connsiteX14" fmla="*/ 1272593 w 1496283"/>
                <a:gd name="connsiteY14" fmla="*/ 210156 h 1496283"/>
                <a:gd name="connsiteX15" fmla="*/ 1271841 w 1496283"/>
                <a:gd name="connsiteY15" fmla="*/ 210908 h 1496283"/>
                <a:gd name="connsiteX16" fmla="*/ 949275 w 1496283"/>
                <a:gd name="connsiteY16" fmla="*/ 533474 h 1496283"/>
                <a:gd name="connsiteX17" fmla="*/ 947772 w 1496283"/>
                <a:gd name="connsiteY17" fmla="*/ 534977 h 1496283"/>
                <a:gd name="connsiteX18" fmla="*/ 947020 w 1496283"/>
                <a:gd name="connsiteY18" fmla="*/ 535730 h 1496283"/>
                <a:gd name="connsiteX19" fmla="*/ 624454 w 1496283"/>
                <a:gd name="connsiteY19" fmla="*/ 858295 h 1496283"/>
                <a:gd name="connsiteX20" fmla="*/ 622950 w 1496283"/>
                <a:gd name="connsiteY20" fmla="*/ 859799 h 1496283"/>
                <a:gd name="connsiteX21" fmla="*/ 620694 w 1496283"/>
                <a:gd name="connsiteY21" fmla="*/ 861303 h 1496283"/>
                <a:gd name="connsiteX22" fmla="*/ 298129 w 1496283"/>
                <a:gd name="connsiteY22" fmla="*/ 1183868 h 1496283"/>
                <a:gd name="connsiteX23" fmla="*/ 297377 w 1496283"/>
                <a:gd name="connsiteY23" fmla="*/ 1184620 h 1496283"/>
                <a:gd name="connsiteX24" fmla="*/ 296625 w 1496283"/>
                <a:gd name="connsiteY24" fmla="*/ 1185372 h 1496283"/>
                <a:gd name="connsiteX25" fmla="*/ 5639 w 1496283"/>
                <a:gd name="connsiteY25" fmla="*/ 1476358 h 1496283"/>
                <a:gd name="connsiteX26" fmla="*/ 8647 w 1496283"/>
                <a:gd name="connsiteY26" fmla="*/ 1494403 h 1496283"/>
                <a:gd name="connsiteX27" fmla="*/ 307152 w 1496283"/>
                <a:gd name="connsiteY27" fmla="*/ 1195899 h 1496283"/>
                <a:gd name="connsiteX28" fmla="*/ 308655 w 1496283"/>
                <a:gd name="connsiteY28" fmla="*/ 1195147 h 1496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496283" h="1496283">
                  <a:moveTo>
                    <a:pt x="308655" y="1195147"/>
                  </a:moveTo>
                  <a:lnTo>
                    <a:pt x="310159" y="1193643"/>
                  </a:lnTo>
                  <a:lnTo>
                    <a:pt x="632725" y="871077"/>
                  </a:lnTo>
                  <a:lnTo>
                    <a:pt x="633477" y="870325"/>
                  </a:lnTo>
                  <a:lnTo>
                    <a:pt x="634981" y="868822"/>
                  </a:lnTo>
                  <a:lnTo>
                    <a:pt x="957546" y="546256"/>
                  </a:lnTo>
                  <a:lnTo>
                    <a:pt x="958298" y="545504"/>
                  </a:lnTo>
                  <a:lnTo>
                    <a:pt x="959802" y="544000"/>
                  </a:lnTo>
                  <a:lnTo>
                    <a:pt x="1282368" y="221435"/>
                  </a:lnTo>
                  <a:lnTo>
                    <a:pt x="1283120" y="220683"/>
                  </a:lnTo>
                  <a:lnTo>
                    <a:pt x="1284623" y="219179"/>
                  </a:lnTo>
                  <a:lnTo>
                    <a:pt x="1495156" y="8647"/>
                  </a:lnTo>
                  <a:cubicBezTo>
                    <a:pt x="1489140" y="7895"/>
                    <a:pt x="1483125" y="6391"/>
                    <a:pt x="1477110" y="5639"/>
                  </a:cubicBezTo>
                  <a:lnTo>
                    <a:pt x="1274097" y="208653"/>
                  </a:lnTo>
                  <a:lnTo>
                    <a:pt x="1272593" y="210156"/>
                  </a:lnTo>
                  <a:lnTo>
                    <a:pt x="1271841" y="210908"/>
                  </a:lnTo>
                  <a:lnTo>
                    <a:pt x="949275" y="533474"/>
                  </a:lnTo>
                  <a:lnTo>
                    <a:pt x="947772" y="534977"/>
                  </a:lnTo>
                  <a:lnTo>
                    <a:pt x="947020" y="535730"/>
                  </a:lnTo>
                  <a:lnTo>
                    <a:pt x="624454" y="858295"/>
                  </a:lnTo>
                  <a:lnTo>
                    <a:pt x="622950" y="859799"/>
                  </a:lnTo>
                  <a:lnTo>
                    <a:pt x="620694" y="861303"/>
                  </a:lnTo>
                  <a:lnTo>
                    <a:pt x="298129" y="1183868"/>
                  </a:lnTo>
                  <a:lnTo>
                    <a:pt x="297377" y="1184620"/>
                  </a:lnTo>
                  <a:lnTo>
                    <a:pt x="296625" y="1185372"/>
                  </a:lnTo>
                  <a:lnTo>
                    <a:pt x="5639" y="1476358"/>
                  </a:lnTo>
                  <a:cubicBezTo>
                    <a:pt x="6391" y="1482373"/>
                    <a:pt x="7895" y="1488388"/>
                    <a:pt x="8647" y="1494403"/>
                  </a:cubicBezTo>
                  <a:lnTo>
                    <a:pt x="307152" y="1195899"/>
                  </a:lnTo>
                  <a:lnTo>
                    <a:pt x="308655" y="1195147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1" name="任意多边形: 形状 120"/>
            <p:cNvSpPr/>
            <p:nvPr userDrawn="1"/>
          </p:nvSpPr>
          <p:spPr>
            <a:xfrm>
              <a:off x="-12168882" y="3904660"/>
              <a:ext cx="1315827" cy="1315827"/>
            </a:xfrm>
            <a:custGeom>
              <a:avLst/>
              <a:gdLst>
                <a:gd name="connsiteX0" fmla="*/ 216924 w 1315827"/>
                <a:gd name="connsiteY0" fmla="*/ 1102663 h 1315826"/>
                <a:gd name="connsiteX1" fmla="*/ 217675 w 1315827"/>
                <a:gd name="connsiteY1" fmla="*/ 1101911 h 1315826"/>
                <a:gd name="connsiteX2" fmla="*/ 540241 w 1315827"/>
                <a:gd name="connsiteY2" fmla="*/ 779346 h 1315826"/>
                <a:gd name="connsiteX3" fmla="*/ 541745 w 1315827"/>
                <a:gd name="connsiteY3" fmla="*/ 777842 h 1315826"/>
                <a:gd name="connsiteX4" fmla="*/ 542497 w 1315827"/>
                <a:gd name="connsiteY4" fmla="*/ 777090 h 1315826"/>
                <a:gd name="connsiteX5" fmla="*/ 865062 w 1315827"/>
                <a:gd name="connsiteY5" fmla="*/ 454524 h 1315826"/>
                <a:gd name="connsiteX6" fmla="*/ 866566 w 1315827"/>
                <a:gd name="connsiteY6" fmla="*/ 453020 h 1315826"/>
                <a:gd name="connsiteX7" fmla="*/ 867318 w 1315827"/>
                <a:gd name="connsiteY7" fmla="*/ 452269 h 1315826"/>
                <a:gd name="connsiteX8" fmla="*/ 1189884 w 1315827"/>
                <a:gd name="connsiteY8" fmla="*/ 129703 h 1315826"/>
                <a:gd name="connsiteX9" fmla="*/ 1191388 w 1315827"/>
                <a:gd name="connsiteY9" fmla="*/ 128199 h 1315826"/>
                <a:gd name="connsiteX10" fmla="*/ 1192139 w 1315827"/>
                <a:gd name="connsiteY10" fmla="*/ 127447 h 1315826"/>
                <a:gd name="connsiteX11" fmla="*/ 1313196 w 1315827"/>
                <a:gd name="connsiteY11" fmla="*/ 6391 h 1315826"/>
                <a:gd name="connsiteX12" fmla="*/ 1292142 w 1315827"/>
                <a:gd name="connsiteY12" fmla="*/ 5639 h 1315826"/>
                <a:gd name="connsiteX13" fmla="*/ 1180109 w 1315827"/>
                <a:gd name="connsiteY13" fmla="*/ 117673 h 1315826"/>
                <a:gd name="connsiteX14" fmla="*/ 1179357 w 1315827"/>
                <a:gd name="connsiteY14" fmla="*/ 118424 h 1315826"/>
                <a:gd name="connsiteX15" fmla="*/ 1177853 w 1315827"/>
                <a:gd name="connsiteY15" fmla="*/ 119928 h 1315826"/>
                <a:gd name="connsiteX16" fmla="*/ 855288 w 1315827"/>
                <a:gd name="connsiteY16" fmla="*/ 442494 h 1315826"/>
                <a:gd name="connsiteX17" fmla="*/ 854536 w 1315827"/>
                <a:gd name="connsiteY17" fmla="*/ 443246 h 1315826"/>
                <a:gd name="connsiteX18" fmla="*/ 853032 w 1315827"/>
                <a:gd name="connsiteY18" fmla="*/ 444750 h 1315826"/>
                <a:gd name="connsiteX19" fmla="*/ 530466 w 1315827"/>
                <a:gd name="connsiteY19" fmla="*/ 767315 h 1315826"/>
                <a:gd name="connsiteX20" fmla="*/ 529714 w 1315827"/>
                <a:gd name="connsiteY20" fmla="*/ 768067 h 1315826"/>
                <a:gd name="connsiteX21" fmla="*/ 528211 w 1315827"/>
                <a:gd name="connsiteY21" fmla="*/ 769571 h 1315826"/>
                <a:gd name="connsiteX22" fmla="*/ 205645 w 1315827"/>
                <a:gd name="connsiteY22" fmla="*/ 1092136 h 1315826"/>
                <a:gd name="connsiteX23" fmla="*/ 204893 w 1315827"/>
                <a:gd name="connsiteY23" fmla="*/ 1092888 h 1315826"/>
                <a:gd name="connsiteX24" fmla="*/ 203389 w 1315827"/>
                <a:gd name="connsiteY24" fmla="*/ 1094392 h 1315826"/>
                <a:gd name="connsiteX25" fmla="*/ 5639 w 1315827"/>
                <a:gd name="connsiteY25" fmla="*/ 1292142 h 1315826"/>
                <a:gd name="connsiteX26" fmla="*/ 6391 w 1315827"/>
                <a:gd name="connsiteY26" fmla="*/ 1313195 h 1315826"/>
                <a:gd name="connsiteX27" fmla="*/ 216172 w 1315827"/>
                <a:gd name="connsiteY27" fmla="*/ 1103415 h 1315826"/>
                <a:gd name="connsiteX28" fmla="*/ 216924 w 1315827"/>
                <a:gd name="connsiteY28" fmla="*/ 1102663 h 131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315827" h="1315826">
                  <a:moveTo>
                    <a:pt x="216924" y="1102663"/>
                  </a:moveTo>
                  <a:lnTo>
                    <a:pt x="217675" y="1101911"/>
                  </a:lnTo>
                  <a:lnTo>
                    <a:pt x="540241" y="779346"/>
                  </a:lnTo>
                  <a:lnTo>
                    <a:pt x="541745" y="777842"/>
                  </a:lnTo>
                  <a:lnTo>
                    <a:pt x="542497" y="777090"/>
                  </a:lnTo>
                  <a:lnTo>
                    <a:pt x="865062" y="454524"/>
                  </a:lnTo>
                  <a:lnTo>
                    <a:pt x="866566" y="453020"/>
                  </a:lnTo>
                  <a:lnTo>
                    <a:pt x="867318" y="452269"/>
                  </a:lnTo>
                  <a:lnTo>
                    <a:pt x="1189884" y="129703"/>
                  </a:lnTo>
                  <a:lnTo>
                    <a:pt x="1191388" y="128199"/>
                  </a:lnTo>
                  <a:lnTo>
                    <a:pt x="1192139" y="127447"/>
                  </a:lnTo>
                  <a:lnTo>
                    <a:pt x="1313196" y="6391"/>
                  </a:lnTo>
                  <a:cubicBezTo>
                    <a:pt x="1306428" y="6391"/>
                    <a:pt x="1298909" y="5639"/>
                    <a:pt x="1292142" y="5639"/>
                  </a:cubicBezTo>
                  <a:lnTo>
                    <a:pt x="1180109" y="117673"/>
                  </a:lnTo>
                  <a:lnTo>
                    <a:pt x="1179357" y="118424"/>
                  </a:lnTo>
                  <a:lnTo>
                    <a:pt x="1177853" y="119928"/>
                  </a:lnTo>
                  <a:lnTo>
                    <a:pt x="855288" y="442494"/>
                  </a:lnTo>
                  <a:lnTo>
                    <a:pt x="854536" y="443246"/>
                  </a:lnTo>
                  <a:lnTo>
                    <a:pt x="853032" y="444750"/>
                  </a:lnTo>
                  <a:lnTo>
                    <a:pt x="530466" y="767315"/>
                  </a:lnTo>
                  <a:lnTo>
                    <a:pt x="529714" y="768067"/>
                  </a:lnTo>
                  <a:lnTo>
                    <a:pt x="528211" y="769571"/>
                  </a:lnTo>
                  <a:lnTo>
                    <a:pt x="205645" y="1092136"/>
                  </a:lnTo>
                  <a:lnTo>
                    <a:pt x="204893" y="1092888"/>
                  </a:lnTo>
                  <a:lnTo>
                    <a:pt x="203389" y="1094392"/>
                  </a:lnTo>
                  <a:lnTo>
                    <a:pt x="5639" y="1292142"/>
                  </a:lnTo>
                  <a:cubicBezTo>
                    <a:pt x="5639" y="1298909"/>
                    <a:pt x="6391" y="1306428"/>
                    <a:pt x="6391" y="1313195"/>
                  </a:cubicBezTo>
                  <a:lnTo>
                    <a:pt x="216172" y="1103415"/>
                  </a:lnTo>
                  <a:lnTo>
                    <a:pt x="216924" y="1102663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2" name="任意多边形: 形状 121"/>
            <p:cNvSpPr/>
            <p:nvPr/>
          </p:nvSpPr>
          <p:spPr>
            <a:xfrm>
              <a:off x="-12135047" y="3938495"/>
              <a:ext cx="1571474" cy="1571473"/>
            </a:xfrm>
            <a:custGeom>
              <a:avLst/>
              <a:gdLst>
                <a:gd name="connsiteX0" fmla="*/ 345499 w 1571473"/>
                <a:gd name="connsiteY0" fmla="*/ 1231238 h 1571473"/>
                <a:gd name="connsiteX1" fmla="*/ 347002 w 1571473"/>
                <a:gd name="connsiteY1" fmla="*/ 1229735 h 1571473"/>
                <a:gd name="connsiteX2" fmla="*/ 669568 w 1571473"/>
                <a:gd name="connsiteY2" fmla="*/ 907169 h 1571473"/>
                <a:gd name="connsiteX3" fmla="*/ 670320 w 1571473"/>
                <a:gd name="connsiteY3" fmla="*/ 906417 h 1571473"/>
                <a:gd name="connsiteX4" fmla="*/ 671824 w 1571473"/>
                <a:gd name="connsiteY4" fmla="*/ 904913 h 1571473"/>
                <a:gd name="connsiteX5" fmla="*/ 994389 w 1571473"/>
                <a:gd name="connsiteY5" fmla="*/ 582347 h 1571473"/>
                <a:gd name="connsiteX6" fmla="*/ 995141 w 1571473"/>
                <a:gd name="connsiteY6" fmla="*/ 581596 h 1571473"/>
                <a:gd name="connsiteX7" fmla="*/ 996645 w 1571473"/>
                <a:gd name="connsiteY7" fmla="*/ 580092 h 1571473"/>
                <a:gd name="connsiteX8" fmla="*/ 1319211 w 1571473"/>
                <a:gd name="connsiteY8" fmla="*/ 257526 h 1571473"/>
                <a:gd name="connsiteX9" fmla="*/ 1319963 w 1571473"/>
                <a:gd name="connsiteY9" fmla="*/ 256774 h 1571473"/>
                <a:gd name="connsiteX10" fmla="*/ 1321466 w 1571473"/>
                <a:gd name="connsiteY10" fmla="*/ 255271 h 1571473"/>
                <a:gd name="connsiteX11" fmla="*/ 1567338 w 1571473"/>
                <a:gd name="connsiteY11" fmla="*/ 9399 h 1571473"/>
                <a:gd name="connsiteX12" fmla="*/ 1550044 w 1571473"/>
                <a:gd name="connsiteY12" fmla="*/ 5639 h 1571473"/>
                <a:gd name="connsiteX13" fmla="*/ 1310940 w 1571473"/>
                <a:gd name="connsiteY13" fmla="*/ 244744 h 1571473"/>
                <a:gd name="connsiteX14" fmla="*/ 1309436 w 1571473"/>
                <a:gd name="connsiteY14" fmla="*/ 246248 h 1571473"/>
                <a:gd name="connsiteX15" fmla="*/ 1308684 w 1571473"/>
                <a:gd name="connsiteY15" fmla="*/ 247000 h 1571473"/>
                <a:gd name="connsiteX16" fmla="*/ 986118 w 1571473"/>
                <a:gd name="connsiteY16" fmla="*/ 569565 h 1571473"/>
                <a:gd name="connsiteX17" fmla="*/ 984615 w 1571473"/>
                <a:gd name="connsiteY17" fmla="*/ 571069 h 1571473"/>
                <a:gd name="connsiteX18" fmla="*/ 983863 w 1571473"/>
                <a:gd name="connsiteY18" fmla="*/ 571821 h 1571473"/>
                <a:gd name="connsiteX19" fmla="*/ 661297 w 1571473"/>
                <a:gd name="connsiteY19" fmla="*/ 894386 h 1571473"/>
                <a:gd name="connsiteX20" fmla="*/ 659793 w 1571473"/>
                <a:gd name="connsiteY20" fmla="*/ 895890 h 1571473"/>
                <a:gd name="connsiteX21" fmla="*/ 659041 w 1571473"/>
                <a:gd name="connsiteY21" fmla="*/ 896642 h 1571473"/>
                <a:gd name="connsiteX22" fmla="*/ 335724 w 1571473"/>
                <a:gd name="connsiteY22" fmla="*/ 1219208 h 1571473"/>
                <a:gd name="connsiteX23" fmla="*/ 334220 w 1571473"/>
                <a:gd name="connsiteY23" fmla="*/ 1220712 h 1571473"/>
                <a:gd name="connsiteX24" fmla="*/ 333468 w 1571473"/>
                <a:gd name="connsiteY24" fmla="*/ 1221463 h 1571473"/>
                <a:gd name="connsiteX25" fmla="*/ 10903 w 1571473"/>
                <a:gd name="connsiteY25" fmla="*/ 1544029 h 1571473"/>
                <a:gd name="connsiteX26" fmla="*/ 9399 w 1571473"/>
                <a:gd name="connsiteY26" fmla="*/ 1545533 h 1571473"/>
                <a:gd name="connsiteX27" fmla="*/ 8647 w 1571473"/>
                <a:gd name="connsiteY27" fmla="*/ 1546285 h 1571473"/>
                <a:gd name="connsiteX28" fmla="*/ 5639 w 1571473"/>
                <a:gd name="connsiteY28" fmla="*/ 1549293 h 1571473"/>
                <a:gd name="connsiteX29" fmla="*/ 9399 w 1571473"/>
                <a:gd name="connsiteY29" fmla="*/ 1566586 h 1571473"/>
                <a:gd name="connsiteX30" fmla="*/ 19173 w 1571473"/>
                <a:gd name="connsiteY30" fmla="*/ 1556812 h 1571473"/>
                <a:gd name="connsiteX31" fmla="*/ 19925 w 1571473"/>
                <a:gd name="connsiteY31" fmla="*/ 1556059 h 1571473"/>
                <a:gd name="connsiteX32" fmla="*/ 21429 w 1571473"/>
                <a:gd name="connsiteY32" fmla="*/ 1554555 h 1571473"/>
                <a:gd name="connsiteX33" fmla="*/ 343995 w 1571473"/>
                <a:gd name="connsiteY33" fmla="*/ 1231990 h 1571473"/>
                <a:gd name="connsiteX34" fmla="*/ 345499 w 1571473"/>
                <a:gd name="connsiteY34" fmla="*/ 1231238 h 1571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571473" h="1571473">
                  <a:moveTo>
                    <a:pt x="345499" y="1231238"/>
                  </a:moveTo>
                  <a:lnTo>
                    <a:pt x="347002" y="1229735"/>
                  </a:lnTo>
                  <a:lnTo>
                    <a:pt x="669568" y="907169"/>
                  </a:lnTo>
                  <a:lnTo>
                    <a:pt x="670320" y="906417"/>
                  </a:lnTo>
                  <a:lnTo>
                    <a:pt x="671824" y="904913"/>
                  </a:lnTo>
                  <a:lnTo>
                    <a:pt x="994389" y="582347"/>
                  </a:lnTo>
                  <a:lnTo>
                    <a:pt x="995141" y="581596"/>
                  </a:lnTo>
                  <a:lnTo>
                    <a:pt x="996645" y="580092"/>
                  </a:lnTo>
                  <a:lnTo>
                    <a:pt x="1319211" y="257526"/>
                  </a:lnTo>
                  <a:lnTo>
                    <a:pt x="1319963" y="256774"/>
                  </a:lnTo>
                  <a:lnTo>
                    <a:pt x="1321466" y="255271"/>
                  </a:lnTo>
                  <a:lnTo>
                    <a:pt x="1567338" y="9399"/>
                  </a:lnTo>
                  <a:cubicBezTo>
                    <a:pt x="1561323" y="7895"/>
                    <a:pt x="1555308" y="6391"/>
                    <a:pt x="1550044" y="5639"/>
                  </a:cubicBezTo>
                  <a:lnTo>
                    <a:pt x="1310940" y="244744"/>
                  </a:lnTo>
                  <a:lnTo>
                    <a:pt x="1309436" y="246248"/>
                  </a:lnTo>
                  <a:lnTo>
                    <a:pt x="1308684" y="247000"/>
                  </a:lnTo>
                  <a:lnTo>
                    <a:pt x="986118" y="569565"/>
                  </a:lnTo>
                  <a:lnTo>
                    <a:pt x="984615" y="571069"/>
                  </a:lnTo>
                  <a:lnTo>
                    <a:pt x="983863" y="571821"/>
                  </a:lnTo>
                  <a:lnTo>
                    <a:pt x="661297" y="894386"/>
                  </a:lnTo>
                  <a:lnTo>
                    <a:pt x="659793" y="895890"/>
                  </a:lnTo>
                  <a:lnTo>
                    <a:pt x="659041" y="896642"/>
                  </a:lnTo>
                  <a:lnTo>
                    <a:pt x="335724" y="1219208"/>
                  </a:lnTo>
                  <a:lnTo>
                    <a:pt x="334220" y="1220712"/>
                  </a:lnTo>
                  <a:lnTo>
                    <a:pt x="333468" y="1221463"/>
                  </a:lnTo>
                  <a:lnTo>
                    <a:pt x="10903" y="1544029"/>
                  </a:lnTo>
                  <a:lnTo>
                    <a:pt x="9399" y="1545533"/>
                  </a:lnTo>
                  <a:lnTo>
                    <a:pt x="8647" y="1546285"/>
                  </a:lnTo>
                  <a:lnTo>
                    <a:pt x="5639" y="1549293"/>
                  </a:lnTo>
                  <a:cubicBezTo>
                    <a:pt x="7143" y="1555308"/>
                    <a:pt x="7895" y="1561323"/>
                    <a:pt x="9399" y="1566586"/>
                  </a:cubicBezTo>
                  <a:lnTo>
                    <a:pt x="19173" y="1556812"/>
                  </a:lnTo>
                  <a:lnTo>
                    <a:pt x="19925" y="1556059"/>
                  </a:lnTo>
                  <a:lnTo>
                    <a:pt x="21429" y="1554555"/>
                  </a:lnTo>
                  <a:lnTo>
                    <a:pt x="343995" y="1231990"/>
                  </a:lnTo>
                  <a:lnTo>
                    <a:pt x="345499" y="1231238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3" name="任意多边形: 形状 122"/>
            <p:cNvSpPr/>
            <p:nvPr userDrawn="1"/>
          </p:nvSpPr>
          <p:spPr>
            <a:xfrm>
              <a:off x="-12165875" y="3908419"/>
              <a:ext cx="1203042" cy="1203042"/>
            </a:xfrm>
            <a:custGeom>
              <a:avLst/>
              <a:gdLst>
                <a:gd name="connsiteX0" fmla="*/ 159779 w 1203041"/>
                <a:gd name="connsiteY0" fmla="*/ 1045519 h 1203041"/>
                <a:gd name="connsiteX1" fmla="*/ 160531 w 1203041"/>
                <a:gd name="connsiteY1" fmla="*/ 1044767 h 1203041"/>
                <a:gd name="connsiteX2" fmla="*/ 483097 w 1203041"/>
                <a:gd name="connsiteY2" fmla="*/ 722201 h 1203041"/>
                <a:gd name="connsiteX3" fmla="*/ 484600 w 1203041"/>
                <a:gd name="connsiteY3" fmla="*/ 720697 h 1203041"/>
                <a:gd name="connsiteX4" fmla="*/ 485352 w 1203041"/>
                <a:gd name="connsiteY4" fmla="*/ 719945 h 1203041"/>
                <a:gd name="connsiteX5" fmla="*/ 807918 w 1203041"/>
                <a:gd name="connsiteY5" fmla="*/ 397380 h 1203041"/>
                <a:gd name="connsiteX6" fmla="*/ 809422 w 1203041"/>
                <a:gd name="connsiteY6" fmla="*/ 395876 h 1203041"/>
                <a:gd name="connsiteX7" fmla="*/ 810174 w 1203041"/>
                <a:gd name="connsiteY7" fmla="*/ 395124 h 1203041"/>
                <a:gd name="connsiteX8" fmla="*/ 1132739 w 1203041"/>
                <a:gd name="connsiteY8" fmla="*/ 72559 h 1203041"/>
                <a:gd name="connsiteX9" fmla="*/ 1134243 w 1203041"/>
                <a:gd name="connsiteY9" fmla="*/ 71055 h 1203041"/>
                <a:gd name="connsiteX10" fmla="*/ 1134995 w 1203041"/>
                <a:gd name="connsiteY10" fmla="*/ 70303 h 1203041"/>
                <a:gd name="connsiteX11" fmla="*/ 1199658 w 1203041"/>
                <a:gd name="connsiteY11" fmla="*/ 5639 h 1203041"/>
                <a:gd name="connsiteX12" fmla="*/ 1176350 w 1203041"/>
                <a:gd name="connsiteY12" fmla="*/ 7143 h 1203041"/>
                <a:gd name="connsiteX13" fmla="*/ 1124468 w 1203041"/>
                <a:gd name="connsiteY13" fmla="*/ 59025 h 1203041"/>
                <a:gd name="connsiteX14" fmla="*/ 1123716 w 1203041"/>
                <a:gd name="connsiteY14" fmla="*/ 59776 h 1203041"/>
                <a:gd name="connsiteX15" fmla="*/ 1122213 w 1203041"/>
                <a:gd name="connsiteY15" fmla="*/ 61280 h 1203041"/>
                <a:gd name="connsiteX16" fmla="*/ 798895 w 1203041"/>
                <a:gd name="connsiteY16" fmla="*/ 384598 h 1203041"/>
                <a:gd name="connsiteX17" fmla="*/ 798143 w 1203041"/>
                <a:gd name="connsiteY17" fmla="*/ 385349 h 1203041"/>
                <a:gd name="connsiteX18" fmla="*/ 796639 w 1203041"/>
                <a:gd name="connsiteY18" fmla="*/ 386853 h 1203041"/>
                <a:gd name="connsiteX19" fmla="*/ 474074 w 1203041"/>
                <a:gd name="connsiteY19" fmla="*/ 709419 h 1203041"/>
                <a:gd name="connsiteX20" fmla="*/ 473322 w 1203041"/>
                <a:gd name="connsiteY20" fmla="*/ 710171 h 1203041"/>
                <a:gd name="connsiteX21" fmla="*/ 471818 w 1203041"/>
                <a:gd name="connsiteY21" fmla="*/ 711675 h 1203041"/>
                <a:gd name="connsiteX22" fmla="*/ 149252 w 1203041"/>
                <a:gd name="connsiteY22" fmla="*/ 1034240 h 1203041"/>
                <a:gd name="connsiteX23" fmla="*/ 148500 w 1203041"/>
                <a:gd name="connsiteY23" fmla="*/ 1034992 h 1203041"/>
                <a:gd name="connsiteX24" fmla="*/ 146997 w 1203041"/>
                <a:gd name="connsiteY24" fmla="*/ 1036496 h 1203041"/>
                <a:gd name="connsiteX25" fmla="*/ 7143 w 1203041"/>
                <a:gd name="connsiteY25" fmla="*/ 1175598 h 1203041"/>
                <a:gd name="connsiteX26" fmla="*/ 5639 w 1203041"/>
                <a:gd name="connsiteY26" fmla="*/ 1198906 h 1203041"/>
                <a:gd name="connsiteX27" fmla="*/ 158275 w 1203041"/>
                <a:gd name="connsiteY27" fmla="*/ 1046271 h 1203041"/>
                <a:gd name="connsiteX28" fmla="*/ 159779 w 1203041"/>
                <a:gd name="connsiteY28" fmla="*/ 1045519 h 1203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203041" h="1203041">
                  <a:moveTo>
                    <a:pt x="159779" y="1045519"/>
                  </a:moveTo>
                  <a:lnTo>
                    <a:pt x="160531" y="1044767"/>
                  </a:lnTo>
                  <a:lnTo>
                    <a:pt x="483097" y="722201"/>
                  </a:lnTo>
                  <a:lnTo>
                    <a:pt x="484600" y="720697"/>
                  </a:lnTo>
                  <a:lnTo>
                    <a:pt x="485352" y="719945"/>
                  </a:lnTo>
                  <a:lnTo>
                    <a:pt x="807918" y="397380"/>
                  </a:lnTo>
                  <a:lnTo>
                    <a:pt x="809422" y="395876"/>
                  </a:lnTo>
                  <a:lnTo>
                    <a:pt x="810174" y="395124"/>
                  </a:lnTo>
                  <a:lnTo>
                    <a:pt x="1132739" y="72559"/>
                  </a:lnTo>
                  <a:lnTo>
                    <a:pt x="1134243" y="71055"/>
                  </a:lnTo>
                  <a:lnTo>
                    <a:pt x="1134995" y="70303"/>
                  </a:lnTo>
                  <a:lnTo>
                    <a:pt x="1199658" y="5639"/>
                  </a:lnTo>
                  <a:cubicBezTo>
                    <a:pt x="1192139" y="6391"/>
                    <a:pt x="1183869" y="6391"/>
                    <a:pt x="1176350" y="7143"/>
                  </a:cubicBezTo>
                  <a:lnTo>
                    <a:pt x="1124468" y="59025"/>
                  </a:lnTo>
                  <a:lnTo>
                    <a:pt x="1123716" y="59776"/>
                  </a:lnTo>
                  <a:lnTo>
                    <a:pt x="1122213" y="61280"/>
                  </a:lnTo>
                  <a:lnTo>
                    <a:pt x="798895" y="384598"/>
                  </a:lnTo>
                  <a:lnTo>
                    <a:pt x="798143" y="385349"/>
                  </a:lnTo>
                  <a:lnTo>
                    <a:pt x="796639" y="386853"/>
                  </a:lnTo>
                  <a:lnTo>
                    <a:pt x="474074" y="709419"/>
                  </a:lnTo>
                  <a:lnTo>
                    <a:pt x="473322" y="710171"/>
                  </a:lnTo>
                  <a:lnTo>
                    <a:pt x="471818" y="711675"/>
                  </a:lnTo>
                  <a:lnTo>
                    <a:pt x="149252" y="1034240"/>
                  </a:lnTo>
                  <a:lnTo>
                    <a:pt x="148500" y="1034992"/>
                  </a:lnTo>
                  <a:lnTo>
                    <a:pt x="146997" y="1036496"/>
                  </a:lnTo>
                  <a:lnTo>
                    <a:pt x="7143" y="1175598"/>
                  </a:lnTo>
                  <a:cubicBezTo>
                    <a:pt x="6391" y="1183117"/>
                    <a:pt x="5639" y="1191387"/>
                    <a:pt x="5639" y="1198906"/>
                  </a:cubicBezTo>
                  <a:lnTo>
                    <a:pt x="158275" y="1046271"/>
                  </a:lnTo>
                  <a:lnTo>
                    <a:pt x="159779" y="1045519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4" name="任意多边形: 形状 123"/>
            <p:cNvSpPr/>
            <p:nvPr/>
          </p:nvSpPr>
          <p:spPr>
            <a:xfrm>
              <a:off x="-12115497" y="3964060"/>
              <a:ext cx="1631626" cy="1631625"/>
            </a:xfrm>
            <a:custGeom>
              <a:avLst/>
              <a:gdLst>
                <a:gd name="connsiteX0" fmla="*/ 56017 w 1631625"/>
                <a:gd name="connsiteY0" fmla="*/ 1583128 h 1631625"/>
                <a:gd name="connsiteX1" fmla="*/ 56017 w 1631625"/>
                <a:gd name="connsiteY1" fmla="*/ 1583128 h 1631625"/>
                <a:gd name="connsiteX2" fmla="*/ 379334 w 1631625"/>
                <a:gd name="connsiteY2" fmla="*/ 1259810 h 1631625"/>
                <a:gd name="connsiteX3" fmla="*/ 380086 w 1631625"/>
                <a:gd name="connsiteY3" fmla="*/ 1259058 h 1631625"/>
                <a:gd name="connsiteX4" fmla="*/ 380086 w 1631625"/>
                <a:gd name="connsiteY4" fmla="*/ 1259058 h 1631625"/>
                <a:gd name="connsiteX5" fmla="*/ 703404 w 1631625"/>
                <a:gd name="connsiteY5" fmla="*/ 935741 h 1631625"/>
                <a:gd name="connsiteX6" fmla="*/ 704156 w 1631625"/>
                <a:gd name="connsiteY6" fmla="*/ 934989 h 1631625"/>
                <a:gd name="connsiteX7" fmla="*/ 704156 w 1631625"/>
                <a:gd name="connsiteY7" fmla="*/ 934989 h 1631625"/>
                <a:gd name="connsiteX8" fmla="*/ 1027473 w 1631625"/>
                <a:gd name="connsiteY8" fmla="*/ 611671 h 1631625"/>
                <a:gd name="connsiteX9" fmla="*/ 1028225 w 1631625"/>
                <a:gd name="connsiteY9" fmla="*/ 610920 h 1631625"/>
                <a:gd name="connsiteX10" fmla="*/ 1028225 w 1631625"/>
                <a:gd name="connsiteY10" fmla="*/ 610920 h 1631625"/>
                <a:gd name="connsiteX11" fmla="*/ 1351543 w 1631625"/>
                <a:gd name="connsiteY11" fmla="*/ 287602 h 1631625"/>
                <a:gd name="connsiteX12" fmla="*/ 1352294 w 1631625"/>
                <a:gd name="connsiteY12" fmla="*/ 286850 h 1631625"/>
                <a:gd name="connsiteX13" fmla="*/ 1352294 w 1631625"/>
                <a:gd name="connsiteY13" fmla="*/ 286850 h 1631625"/>
                <a:gd name="connsiteX14" fmla="*/ 1628242 w 1631625"/>
                <a:gd name="connsiteY14" fmla="*/ 10903 h 1631625"/>
                <a:gd name="connsiteX15" fmla="*/ 1611700 w 1631625"/>
                <a:gd name="connsiteY15" fmla="*/ 5639 h 1631625"/>
                <a:gd name="connsiteX16" fmla="*/ 1340264 w 1631625"/>
                <a:gd name="connsiteY16" fmla="*/ 277075 h 1631625"/>
                <a:gd name="connsiteX17" fmla="*/ 1338760 w 1631625"/>
                <a:gd name="connsiteY17" fmla="*/ 278579 h 1631625"/>
                <a:gd name="connsiteX18" fmla="*/ 1338760 w 1631625"/>
                <a:gd name="connsiteY18" fmla="*/ 278579 h 1631625"/>
                <a:gd name="connsiteX19" fmla="*/ 1015443 w 1631625"/>
                <a:gd name="connsiteY19" fmla="*/ 601897 h 1631625"/>
                <a:gd name="connsiteX20" fmla="*/ 1013939 w 1631625"/>
                <a:gd name="connsiteY20" fmla="*/ 603401 h 1631625"/>
                <a:gd name="connsiteX21" fmla="*/ 1013939 w 1631625"/>
                <a:gd name="connsiteY21" fmla="*/ 603401 h 1631625"/>
                <a:gd name="connsiteX22" fmla="*/ 690621 w 1631625"/>
                <a:gd name="connsiteY22" fmla="*/ 926718 h 1631625"/>
                <a:gd name="connsiteX23" fmla="*/ 689118 w 1631625"/>
                <a:gd name="connsiteY23" fmla="*/ 928222 h 1631625"/>
                <a:gd name="connsiteX24" fmla="*/ 689118 w 1631625"/>
                <a:gd name="connsiteY24" fmla="*/ 928222 h 1631625"/>
                <a:gd name="connsiteX25" fmla="*/ 365800 w 1631625"/>
                <a:gd name="connsiteY25" fmla="*/ 1251539 h 1631625"/>
                <a:gd name="connsiteX26" fmla="*/ 364296 w 1631625"/>
                <a:gd name="connsiteY26" fmla="*/ 1253043 h 1631625"/>
                <a:gd name="connsiteX27" fmla="*/ 364296 w 1631625"/>
                <a:gd name="connsiteY27" fmla="*/ 1253043 h 1631625"/>
                <a:gd name="connsiteX28" fmla="*/ 40979 w 1631625"/>
                <a:gd name="connsiteY28" fmla="*/ 1576361 h 1631625"/>
                <a:gd name="connsiteX29" fmla="*/ 39475 w 1631625"/>
                <a:gd name="connsiteY29" fmla="*/ 1577864 h 1631625"/>
                <a:gd name="connsiteX30" fmla="*/ 39475 w 1631625"/>
                <a:gd name="connsiteY30" fmla="*/ 1577864 h 1631625"/>
                <a:gd name="connsiteX31" fmla="*/ 5639 w 1631625"/>
                <a:gd name="connsiteY31" fmla="*/ 1611700 h 1631625"/>
                <a:gd name="connsiteX32" fmla="*/ 10903 w 1631625"/>
                <a:gd name="connsiteY32" fmla="*/ 1628242 h 1631625"/>
                <a:gd name="connsiteX33" fmla="*/ 51505 w 1631625"/>
                <a:gd name="connsiteY33" fmla="*/ 1587639 h 1631625"/>
                <a:gd name="connsiteX34" fmla="*/ 56017 w 1631625"/>
                <a:gd name="connsiteY34" fmla="*/ 1583128 h 163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31625" h="1631625">
                  <a:moveTo>
                    <a:pt x="56017" y="1583128"/>
                  </a:moveTo>
                  <a:lnTo>
                    <a:pt x="56017" y="1583128"/>
                  </a:lnTo>
                  <a:lnTo>
                    <a:pt x="379334" y="1259810"/>
                  </a:lnTo>
                  <a:lnTo>
                    <a:pt x="380086" y="1259058"/>
                  </a:lnTo>
                  <a:lnTo>
                    <a:pt x="380086" y="1259058"/>
                  </a:lnTo>
                  <a:lnTo>
                    <a:pt x="703404" y="935741"/>
                  </a:lnTo>
                  <a:lnTo>
                    <a:pt x="704156" y="934989"/>
                  </a:lnTo>
                  <a:lnTo>
                    <a:pt x="704156" y="934989"/>
                  </a:lnTo>
                  <a:lnTo>
                    <a:pt x="1027473" y="611671"/>
                  </a:lnTo>
                  <a:lnTo>
                    <a:pt x="1028225" y="610920"/>
                  </a:lnTo>
                  <a:lnTo>
                    <a:pt x="1028225" y="610920"/>
                  </a:lnTo>
                  <a:lnTo>
                    <a:pt x="1351543" y="287602"/>
                  </a:lnTo>
                  <a:lnTo>
                    <a:pt x="1352294" y="286850"/>
                  </a:lnTo>
                  <a:lnTo>
                    <a:pt x="1352294" y="286850"/>
                  </a:lnTo>
                  <a:lnTo>
                    <a:pt x="1628242" y="10903"/>
                  </a:lnTo>
                  <a:cubicBezTo>
                    <a:pt x="1622979" y="9399"/>
                    <a:pt x="1617716" y="7143"/>
                    <a:pt x="1611700" y="5639"/>
                  </a:cubicBezTo>
                  <a:lnTo>
                    <a:pt x="1340264" y="277075"/>
                  </a:lnTo>
                  <a:lnTo>
                    <a:pt x="1338760" y="278579"/>
                  </a:lnTo>
                  <a:lnTo>
                    <a:pt x="1338760" y="278579"/>
                  </a:lnTo>
                  <a:lnTo>
                    <a:pt x="1015443" y="601897"/>
                  </a:lnTo>
                  <a:lnTo>
                    <a:pt x="1013939" y="603401"/>
                  </a:lnTo>
                  <a:lnTo>
                    <a:pt x="1013939" y="603401"/>
                  </a:lnTo>
                  <a:lnTo>
                    <a:pt x="690621" y="926718"/>
                  </a:lnTo>
                  <a:lnTo>
                    <a:pt x="689118" y="928222"/>
                  </a:lnTo>
                  <a:lnTo>
                    <a:pt x="689118" y="928222"/>
                  </a:lnTo>
                  <a:lnTo>
                    <a:pt x="365800" y="1251539"/>
                  </a:lnTo>
                  <a:lnTo>
                    <a:pt x="364296" y="1253043"/>
                  </a:lnTo>
                  <a:lnTo>
                    <a:pt x="364296" y="1253043"/>
                  </a:lnTo>
                  <a:lnTo>
                    <a:pt x="40979" y="1576361"/>
                  </a:lnTo>
                  <a:lnTo>
                    <a:pt x="39475" y="1577864"/>
                  </a:lnTo>
                  <a:lnTo>
                    <a:pt x="39475" y="1577864"/>
                  </a:lnTo>
                  <a:lnTo>
                    <a:pt x="5639" y="1611700"/>
                  </a:lnTo>
                  <a:cubicBezTo>
                    <a:pt x="7143" y="1616963"/>
                    <a:pt x="9399" y="1622227"/>
                    <a:pt x="10903" y="1628242"/>
                  </a:cubicBezTo>
                  <a:lnTo>
                    <a:pt x="51505" y="1587639"/>
                  </a:lnTo>
                  <a:lnTo>
                    <a:pt x="56017" y="1583128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5" name="任意多边形: 形状 124"/>
            <p:cNvSpPr/>
            <p:nvPr/>
          </p:nvSpPr>
          <p:spPr>
            <a:xfrm>
              <a:off x="-12013991" y="4061056"/>
              <a:ext cx="1751930" cy="1751929"/>
            </a:xfrm>
            <a:custGeom>
              <a:avLst/>
              <a:gdLst>
                <a:gd name="connsiteX0" fmla="*/ 116921 w 1751929"/>
                <a:gd name="connsiteY0" fmla="*/ 1648543 h 1751929"/>
                <a:gd name="connsiteX1" fmla="*/ 116921 w 1751929"/>
                <a:gd name="connsiteY1" fmla="*/ 1648543 h 1751929"/>
                <a:gd name="connsiteX2" fmla="*/ 440238 w 1751929"/>
                <a:gd name="connsiteY2" fmla="*/ 1325226 h 1751929"/>
                <a:gd name="connsiteX3" fmla="*/ 441742 w 1751929"/>
                <a:gd name="connsiteY3" fmla="*/ 1324473 h 1751929"/>
                <a:gd name="connsiteX4" fmla="*/ 441742 w 1751929"/>
                <a:gd name="connsiteY4" fmla="*/ 1324473 h 1751929"/>
                <a:gd name="connsiteX5" fmla="*/ 765060 w 1751929"/>
                <a:gd name="connsiteY5" fmla="*/ 1001156 h 1751929"/>
                <a:gd name="connsiteX6" fmla="*/ 765811 w 1751929"/>
                <a:gd name="connsiteY6" fmla="*/ 1000404 h 1751929"/>
                <a:gd name="connsiteX7" fmla="*/ 765811 w 1751929"/>
                <a:gd name="connsiteY7" fmla="*/ 1000404 h 1751929"/>
                <a:gd name="connsiteX8" fmla="*/ 1089129 w 1751929"/>
                <a:gd name="connsiteY8" fmla="*/ 677087 h 1751929"/>
                <a:gd name="connsiteX9" fmla="*/ 1089881 w 1751929"/>
                <a:gd name="connsiteY9" fmla="*/ 676335 h 1751929"/>
                <a:gd name="connsiteX10" fmla="*/ 1089881 w 1751929"/>
                <a:gd name="connsiteY10" fmla="*/ 676335 h 1751929"/>
                <a:gd name="connsiteX11" fmla="*/ 1413198 w 1751929"/>
                <a:gd name="connsiteY11" fmla="*/ 353017 h 1751929"/>
                <a:gd name="connsiteX12" fmla="*/ 1413950 w 1751929"/>
                <a:gd name="connsiteY12" fmla="*/ 352265 h 1751929"/>
                <a:gd name="connsiteX13" fmla="*/ 1413950 w 1751929"/>
                <a:gd name="connsiteY13" fmla="*/ 352265 h 1751929"/>
                <a:gd name="connsiteX14" fmla="*/ 1737268 w 1751929"/>
                <a:gd name="connsiteY14" fmla="*/ 28948 h 1751929"/>
                <a:gd name="connsiteX15" fmla="*/ 1738020 w 1751929"/>
                <a:gd name="connsiteY15" fmla="*/ 28196 h 1751929"/>
                <a:gd name="connsiteX16" fmla="*/ 1738020 w 1751929"/>
                <a:gd name="connsiteY16" fmla="*/ 28196 h 1751929"/>
                <a:gd name="connsiteX17" fmla="*/ 1753058 w 1751929"/>
                <a:gd name="connsiteY17" fmla="*/ 13158 h 1751929"/>
                <a:gd name="connsiteX18" fmla="*/ 1739524 w 1751929"/>
                <a:gd name="connsiteY18" fmla="*/ 5639 h 1751929"/>
                <a:gd name="connsiteX19" fmla="*/ 1726741 w 1751929"/>
                <a:gd name="connsiteY19" fmla="*/ 18421 h 1751929"/>
                <a:gd name="connsiteX20" fmla="*/ 1725989 w 1751929"/>
                <a:gd name="connsiteY20" fmla="*/ 19173 h 1751929"/>
                <a:gd name="connsiteX21" fmla="*/ 1725989 w 1751929"/>
                <a:gd name="connsiteY21" fmla="*/ 19173 h 1751929"/>
                <a:gd name="connsiteX22" fmla="*/ 1402672 w 1751929"/>
                <a:gd name="connsiteY22" fmla="*/ 342491 h 1751929"/>
                <a:gd name="connsiteX23" fmla="*/ 1401920 w 1751929"/>
                <a:gd name="connsiteY23" fmla="*/ 343243 h 1751929"/>
                <a:gd name="connsiteX24" fmla="*/ 1401920 w 1751929"/>
                <a:gd name="connsiteY24" fmla="*/ 343243 h 1751929"/>
                <a:gd name="connsiteX25" fmla="*/ 1078602 w 1751929"/>
                <a:gd name="connsiteY25" fmla="*/ 666560 h 1751929"/>
                <a:gd name="connsiteX26" fmla="*/ 1077850 w 1751929"/>
                <a:gd name="connsiteY26" fmla="*/ 667312 h 1751929"/>
                <a:gd name="connsiteX27" fmla="*/ 1077850 w 1751929"/>
                <a:gd name="connsiteY27" fmla="*/ 667312 h 1751929"/>
                <a:gd name="connsiteX28" fmla="*/ 754533 w 1751929"/>
                <a:gd name="connsiteY28" fmla="*/ 990630 h 1751929"/>
                <a:gd name="connsiteX29" fmla="*/ 753781 w 1751929"/>
                <a:gd name="connsiteY29" fmla="*/ 991381 h 1751929"/>
                <a:gd name="connsiteX30" fmla="*/ 753781 w 1751929"/>
                <a:gd name="connsiteY30" fmla="*/ 991381 h 1751929"/>
                <a:gd name="connsiteX31" fmla="*/ 430463 w 1751929"/>
                <a:gd name="connsiteY31" fmla="*/ 1314699 h 1751929"/>
                <a:gd name="connsiteX32" fmla="*/ 429712 w 1751929"/>
                <a:gd name="connsiteY32" fmla="*/ 1315451 h 1751929"/>
                <a:gd name="connsiteX33" fmla="*/ 429712 w 1751929"/>
                <a:gd name="connsiteY33" fmla="*/ 1315451 h 1751929"/>
                <a:gd name="connsiteX34" fmla="*/ 106394 w 1751929"/>
                <a:gd name="connsiteY34" fmla="*/ 1638768 h 1751929"/>
                <a:gd name="connsiteX35" fmla="*/ 105642 w 1751929"/>
                <a:gd name="connsiteY35" fmla="*/ 1639520 h 1751929"/>
                <a:gd name="connsiteX36" fmla="*/ 105642 w 1751929"/>
                <a:gd name="connsiteY36" fmla="*/ 1639520 h 1751929"/>
                <a:gd name="connsiteX37" fmla="*/ 5639 w 1751929"/>
                <a:gd name="connsiteY37" fmla="*/ 1739523 h 1751929"/>
                <a:gd name="connsiteX38" fmla="*/ 13158 w 1751929"/>
                <a:gd name="connsiteY38" fmla="*/ 1753057 h 1751929"/>
                <a:gd name="connsiteX39" fmla="*/ 117673 w 1751929"/>
                <a:gd name="connsiteY39" fmla="*/ 1648543 h 1751929"/>
                <a:gd name="connsiteX40" fmla="*/ 116921 w 1751929"/>
                <a:gd name="connsiteY40" fmla="*/ 1648543 h 1751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751929" h="1751929">
                  <a:moveTo>
                    <a:pt x="116921" y="1648543"/>
                  </a:moveTo>
                  <a:lnTo>
                    <a:pt x="116921" y="1648543"/>
                  </a:lnTo>
                  <a:lnTo>
                    <a:pt x="440238" y="1325226"/>
                  </a:lnTo>
                  <a:lnTo>
                    <a:pt x="441742" y="1324473"/>
                  </a:lnTo>
                  <a:lnTo>
                    <a:pt x="441742" y="1324473"/>
                  </a:lnTo>
                  <a:lnTo>
                    <a:pt x="765060" y="1001156"/>
                  </a:lnTo>
                  <a:lnTo>
                    <a:pt x="765811" y="1000404"/>
                  </a:lnTo>
                  <a:lnTo>
                    <a:pt x="765811" y="1000404"/>
                  </a:lnTo>
                  <a:lnTo>
                    <a:pt x="1089129" y="677087"/>
                  </a:lnTo>
                  <a:lnTo>
                    <a:pt x="1089881" y="676335"/>
                  </a:lnTo>
                  <a:lnTo>
                    <a:pt x="1089881" y="676335"/>
                  </a:lnTo>
                  <a:lnTo>
                    <a:pt x="1413198" y="353017"/>
                  </a:lnTo>
                  <a:lnTo>
                    <a:pt x="1413950" y="352265"/>
                  </a:lnTo>
                  <a:lnTo>
                    <a:pt x="1413950" y="352265"/>
                  </a:lnTo>
                  <a:lnTo>
                    <a:pt x="1737268" y="28948"/>
                  </a:lnTo>
                  <a:lnTo>
                    <a:pt x="1738020" y="28196"/>
                  </a:lnTo>
                  <a:lnTo>
                    <a:pt x="1738020" y="28196"/>
                  </a:lnTo>
                  <a:lnTo>
                    <a:pt x="1753058" y="13158"/>
                  </a:lnTo>
                  <a:cubicBezTo>
                    <a:pt x="1748546" y="10902"/>
                    <a:pt x="1744035" y="7895"/>
                    <a:pt x="1739524" y="5639"/>
                  </a:cubicBezTo>
                  <a:lnTo>
                    <a:pt x="1726741" y="18421"/>
                  </a:lnTo>
                  <a:lnTo>
                    <a:pt x="1725989" y="19173"/>
                  </a:lnTo>
                  <a:lnTo>
                    <a:pt x="1725989" y="19173"/>
                  </a:lnTo>
                  <a:lnTo>
                    <a:pt x="1402672" y="342491"/>
                  </a:lnTo>
                  <a:lnTo>
                    <a:pt x="1401920" y="343243"/>
                  </a:lnTo>
                  <a:lnTo>
                    <a:pt x="1401920" y="343243"/>
                  </a:lnTo>
                  <a:lnTo>
                    <a:pt x="1078602" y="666560"/>
                  </a:lnTo>
                  <a:lnTo>
                    <a:pt x="1077850" y="667312"/>
                  </a:lnTo>
                  <a:lnTo>
                    <a:pt x="1077850" y="667312"/>
                  </a:lnTo>
                  <a:lnTo>
                    <a:pt x="754533" y="990630"/>
                  </a:lnTo>
                  <a:lnTo>
                    <a:pt x="753781" y="991381"/>
                  </a:lnTo>
                  <a:lnTo>
                    <a:pt x="753781" y="991381"/>
                  </a:lnTo>
                  <a:lnTo>
                    <a:pt x="430463" y="1314699"/>
                  </a:lnTo>
                  <a:lnTo>
                    <a:pt x="429712" y="1315451"/>
                  </a:lnTo>
                  <a:lnTo>
                    <a:pt x="429712" y="1315451"/>
                  </a:lnTo>
                  <a:lnTo>
                    <a:pt x="106394" y="1638768"/>
                  </a:lnTo>
                  <a:lnTo>
                    <a:pt x="105642" y="1639520"/>
                  </a:lnTo>
                  <a:lnTo>
                    <a:pt x="105642" y="1639520"/>
                  </a:lnTo>
                  <a:lnTo>
                    <a:pt x="5639" y="1739523"/>
                  </a:lnTo>
                  <a:cubicBezTo>
                    <a:pt x="7895" y="1744034"/>
                    <a:pt x="10903" y="1748546"/>
                    <a:pt x="13158" y="1753057"/>
                  </a:cubicBezTo>
                  <a:lnTo>
                    <a:pt x="117673" y="1648543"/>
                  </a:lnTo>
                  <a:lnTo>
                    <a:pt x="116921" y="1648543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6" name="任意多边形: 形状 125"/>
            <p:cNvSpPr/>
            <p:nvPr/>
          </p:nvSpPr>
          <p:spPr>
            <a:xfrm>
              <a:off x="-11976396" y="4096395"/>
              <a:ext cx="1789525" cy="1789524"/>
            </a:xfrm>
            <a:custGeom>
              <a:avLst/>
              <a:gdLst>
                <a:gd name="connsiteX0" fmla="*/ 132711 w 1789524"/>
                <a:gd name="connsiteY0" fmla="*/ 1668093 h 1789524"/>
                <a:gd name="connsiteX1" fmla="*/ 134214 w 1789524"/>
                <a:gd name="connsiteY1" fmla="*/ 1666589 h 1789524"/>
                <a:gd name="connsiteX2" fmla="*/ 456780 w 1789524"/>
                <a:gd name="connsiteY2" fmla="*/ 1344023 h 1789524"/>
                <a:gd name="connsiteX3" fmla="*/ 457532 w 1789524"/>
                <a:gd name="connsiteY3" fmla="*/ 1343271 h 1789524"/>
                <a:gd name="connsiteX4" fmla="*/ 459036 w 1789524"/>
                <a:gd name="connsiteY4" fmla="*/ 1341768 h 1789524"/>
                <a:gd name="connsiteX5" fmla="*/ 781601 w 1789524"/>
                <a:gd name="connsiteY5" fmla="*/ 1019202 h 1789524"/>
                <a:gd name="connsiteX6" fmla="*/ 782353 w 1789524"/>
                <a:gd name="connsiteY6" fmla="*/ 1018450 h 1789524"/>
                <a:gd name="connsiteX7" fmla="*/ 783857 w 1789524"/>
                <a:gd name="connsiteY7" fmla="*/ 1016946 h 1789524"/>
                <a:gd name="connsiteX8" fmla="*/ 1106423 w 1789524"/>
                <a:gd name="connsiteY8" fmla="*/ 694381 h 1789524"/>
                <a:gd name="connsiteX9" fmla="*/ 1107175 w 1789524"/>
                <a:gd name="connsiteY9" fmla="*/ 693629 h 1789524"/>
                <a:gd name="connsiteX10" fmla="*/ 1108678 w 1789524"/>
                <a:gd name="connsiteY10" fmla="*/ 692125 h 1789524"/>
                <a:gd name="connsiteX11" fmla="*/ 1431244 w 1789524"/>
                <a:gd name="connsiteY11" fmla="*/ 369560 h 1789524"/>
                <a:gd name="connsiteX12" fmla="*/ 1431996 w 1789524"/>
                <a:gd name="connsiteY12" fmla="*/ 368808 h 1789524"/>
                <a:gd name="connsiteX13" fmla="*/ 1433500 w 1789524"/>
                <a:gd name="connsiteY13" fmla="*/ 367304 h 1789524"/>
                <a:gd name="connsiteX14" fmla="*/ 1756065 w 1789524"/>
                <a:gd name="connsiteY14" fmla="*/ 44738 h 1789524"/>
                <a:gd name="connsiteX15" fmla="*/ 1756817 w 1789524"/>
                <a:gd name="connsiteY15" fmla="*/ 43986 h 1789524"/>
                <a:gd name="connsiteX16" fmla="*/ 1758321 w 1789524"/>
                <a:gd name="connsiteY16" fmla="*/ 42483 h 1789524"/>
                <a:gd name="connsiteX17" fmla="*/ 1786893 w 1789524"/>
                <a:gd name="connsiteY17" fmla="*/ 13910 h 1789524"/>
                <a:gd name="connsiteX18" fmla="*/ 1773359 w 1789524"/>
                <a:gd name="connsiteY18" fmla="*/ 5639 h 1789524"/>
                <a:gd name="connsiteX19" fmla="*/ 1747043 w 1789524"/>
                <a:gd name="connsiteY19" fmla="*/ 31956 h 1789524"/>
                <a:gd name="connsiteX20" fmla="*/ 1745539 w 1789524"/>
                <a:gd name="connsiteY20" fmla="*/ 33460 h 1789524"/>
                <a:gd name="connsiteX21" fmla="*/ 1744787 w 1789524"/>
                <a:gd name="connsiteY21" fmla="*/ 34212 h 1789524"/>
                <a:gd name="connsiteX22" fmla="*/ 1422221 w 1789524"/>
                <a:gd name="connsiteY22" fmla="*/ 356777 h 1789524"/>
                <a:gd name="connsiteX23" fmla="*/ 1420717 w 1789524"/>
                <a:gd name="connsiteY23" fmla="*/ 358281 h 1789524"/>
                <a:gd name="connsiteX24" fmla="*/ 1419965 w 1789524"/>
                <a:gd name="connsiteY24" fmla="*/ 359033 h 1789524"/>
                <a:gd name="connsiteX25" fmla="*/ 1097400 w 1789524"/>
                <a:gd name="connsiteY25" fmla="*/ 681599 h 1789524"/>
                <a:gd name="connsiteX26" fmla="*/ 1095896 w 1789524"/>
                <a:gd name="connsiteY26" fmla="*/ 683102 h 1789524"/>
                <a:gd name="connsiteX27" fmla="*/ 1095144 w 1789524"/>
                <a:gd name="connsiteY27" fmla="*/ 683854 h 1789524"/>
                <a:gd name="connsiteX28" fmla="*/ 772579 w 1789524"/>
                <a:gd name="connsiteY28" fmla="*/ 1006420 h 1789524"/>
                <a:gd name="connsiteX29" fmla="*/ 771075 w 1789524"/>
                <a:gd name="connsiteY29" fmla="*/ 1007924 h 1789524"/>
                <a:gd name="connsiteX30" fmla="*/ 770323 w 1789524"/>
                <a:gd name="connsiteY30" fmla="*/ 1008675 h 1789524"/>
                <a:gd name="connsiteX31" fmla="*/ 447005 w 1789524"/>
                <a:gd name="connsiteY31" fmla="*/ 1331993 h 1789524"/>
                <a:gd name="connsiteX32" fmla="*/ 445501 w 1789524"/>
                <a:gd name="connsiteY32" fmla="*/ 1333497 h 1789524"/>
                <a:gd name="connsiteX33" fmla="*/ 444750 w 1789524"/>
                <a:gd name="connsiteY33" fmla="*/ 1334249 h 1789524"/>
                <a:gd name="connsiteX34" fmla="*/ 122184 w 1789524"/>
                <a:gd name="connsiteY34" fmla="*/ 1656814 h 1789524"/>
                <a:gd name="connsiteX35" fmla="*/ 120680 w 1789524"/>
                <a:gd name="connsiteY35" fmla="*/ 1658318 h 1789524"/>
                <a:gd name="connsiteX36" fmla="*/ 119928 w 1789524"/>
                <a:gd name="connsiteY36" fmla="*/ 1659070 h 1789524"/>
                <a:gd name="connsiteX37" fmla="*/ 5639 w 1789524"/>
                <a:gd name="connsiteY37" fmla="*/ 1773359 h 1789524"/>
                <a:gd name="connsiteX38" fmla="*/ 13910 w 1789524"/>
                <a:gd name="connsiteY38" fmla="*/ 1786893 h 1789524"/>
                <a:gd name="connsiteX39" fmla="*/ 130455 w 1789524"/>
                <a:gd name="connsiteY39" fmla="*/ 1670348 h 1789524"/>
                <a:gd name="connsiteX40" fmla="*/ 132711 w 1789524"/>
                <a:gd name="connsiteY40" fmla="*/ 1668093 h 1789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789524" h="1789524">
                  <a:moveTo>
                    <a:pt x="132711" y="1668093"/>
                  </a:moveTo>
                  <a:lnTo>
                    <a:pt x="134214" y="1666589"/>
                  </a:lnTo>
                  <a:lnTo>
                    <a:pt x="456780" y="1344023"/>
                  </a:lnTo>
                  <a:lnTo>
                    <a:pt x="457532" y="1343271"/>
                  </a:lnTo>
                  <a:lnTo>
                    <a:pt x="459036" y="1341768"/>
                  </a:lnTo>
                  <a:lnTo>
                    <a:pt x="781601" y="1019202"/>
                  </a:lnTo>
                  <a:lnTo>
                    <a:pt x="782353" y="1018450"/>
                  </a:lnTo>
                  <a:lnTo>
                    <a:pt x="783857" y="1016946"/>
                  </a:lnTo>
                  <a:lnTo>
                    <a:pt x="1106423" y="694381"/>
                  </a:lnTo>
                  <a:lnTo>
                    <a:pt x="1107175" y="693629"/>
                  </a:lnTo>
                  <a:lnTo>
                    <a:pt x="1108678" y="692125"/>
                  </a:lnTo>
                  <a:lnTo>
                    <a:pt x="1431244" y="369560"/>
                  </a:lnTo>
                  <a:lnTo>
                    <a:pt x="1431996" y="368808"/>
                  </a:lnTo>
                  <a:lnTo>
                    <a:pt x="1433500" y="367304"/>
                  </a:lnTo>
                  <a:lnTo>
                    <a:pt x="1756065" y="44738"/>
                  </a:lnTo>
                  <a:lnTo>
                    <a:pt x="1756817" y="43986"/>
                  </a:lnTo>
                  <a:lnTo>
                    <a:pt x="1758321" y="42483"/>
                  </a:lnTo>
                  <a:lnTo>
                    <a:pt x="1786893" y="13910"/>
                  </a:lnTo>
                  <a:cubicBezTo>
                    <a:pt x="1782382" y="10903"/>
                    <a:pt x="1777870" y="7895"/>
                    <a:pt x="1773359" y="5639"/>
                  </a:cubicBezTo>
                  <a:lnTo>
                    <a:pt x="1747043" y="31956"/>
                  </a:lnTo>
                  <a:lnTo>
                    <a:pt x="1745539" y="33460"/>
                  </a:lnTo>
                  <a:lnTo>
                    <a:pt x="1744787" y="34212"/>
                  </a:lnTo>
                  <a:lnTo>
                    <a:pt x="1422221" y="356777"/>
                  </a:lnTo>
                  <a:lnTo>
                    <a:pt x="1420717" y="358281"/>
                  </a:lnTo>
                  <a:lnTo>
                    <a:pt x="1419965" y="359033"/>
                  </a:lnTo>
                  <a:lnTo>
                    <a:pt x="1097400" y="681599"/>
                  </a:lnTo>
                  <a:lnTo>
                    <a:pt x="1095896" y="683102"/>
                  </a:lnTo>
                  <a:lnTo>
                    <a:pt x="1095144" y="683854"/>
                  </a:lnTo>
                  <a:lnTo>
                    <a:pt x="772579" y="1006420"/>
                  </a:lnTo>
                  <a:lnTo>
                    <a:pt x="771075" y="1007924"/>
                  </a:lnTo>
                  <a:lnTo>
                    <a:pt x="770323" y="1008675"/>
                  </a:lnTo>
                  <a:lnTo>
                    <a:pt x="447005" y="1331993"/>
                  </a:lnTo>
                  <a:lnTo>
                    <a:pt x="445501" y="1333497"/>
                  </a:lnTo>
                  <a:lnTo>
                    <a:pt x="444750" y="1334249"/>
                  </a:lnTo>
                  <a:lnTo>
                    <a:pt x="122184" y="1656814"/>
                  </a:lnTo>
                  <a:lnTo>
                    <a:pt x="120680" y="1658318"/>
                  </a:lnTo>
                  <a:lnTo>
                    <a:pt x="119928" y="1659070"/>
                  </a:lnTo>
                  <a:lnTo>
                    <a:pt x="5639" y="1773359"/>
                  </a:lnTo>
                  <a:cubicBezTo>
                    <a:pt x="8647" y="1777870"/>
                    <a:pt x="11654" y="1782382"/>
                    <a:pt x="13910" y="1786893"/>
                  </a:cubicBezTo>
                  <a:lnTo>
                    <a:pt x="130455" y="1670348"/>
                  </a:lnTo>
                  <a:lnTo>
                    <a:pt x="132711" y="1668093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7" name="任意多边形: 形状 126"/>
            <p:cNvSpPr/>
            <p:nvPr/>
          </p:nvSpPr>
          <p:spPr>
            <a:xfrm>
              <a:off x="-12051586" y="4021957"/>
              <a:ext cx="1721854" cy="1721853"/>
            </a:xfrm>
            <a:custGeom>
              <a:avLst/>
              <a:gdLst>
                <a:gd name="connsiteX0" fmla="*/ 99627 w 1721853"/>
                <a:gd name="connsiteY0" fmla="*/ 1635009 h 1721853"/>
                <a:gd name="connsiteX1" fmla="*/ 100379 w 1721853"/>
                <a:gd name="connsiteY1" fmla="*/ 1634257 h 1721853"/>
                <a:gd name="connsiteX2" fmla="*/ 422944 w 1721853"/>
                <a:gd name="connsiteY2" fmla="*/ 1311692 h 1721853"/>
                <a:gd name="connsiteX3" fmla="*/ 424448 w 1721853"/>
                <a:gd name="connsiteY3" fmla="*/ 1310188 h 1721853"/>
                <a:gd name="connsiteX4" fmla="*/ 425200 w 1721853"/>
                <a:gd name="connsiteY4" fmla="*/ 1309435 h 1721853"/>
                <a:gd name="connsiteX5" fmla="*/ 747766 w 1721853"/>
                <a:gd name="connsiteY5" fmla="*/ 986870 h 1721853"/>
                <a:gd name="connsiteX6" fmla="*/ 749270 w 1721853"/>
                <a:gd name="connsiteY6" fmla="*/ 985366 h 1721853"/>
                <a:gd name="connsiteX7" fmla="*/ 750021 w 1721853"/>
                <a:gd name="connsiteY7" fmla="*/ 984615 h 1721853"/>
                <a:gd name="connsiteX8" fmla="*/ 1072587 w 1721853"/>
                <a:gd name="connsiteY8" fmla="*/ 662049 h 1721853"/>
                <a:gd name="connsiteX9" fmla="*/ 1074091 w 1721853"/>
                <a:gd name="connsiteY9" fmla="*/ 660545 h 1721853"/>
                <a:gd name="connsiteX10" fmla="*/ 1074843 w 1721853"/>
                <a:gd name="connsiteY10" fmla="*/ 659793 h 1721853"/>
                <a:gd name="connsiteX11" fmla="*/ 1397408 w 1721853"/>
                <a:gd name="connsiteY11" fmla="*/ 337227 h 1721853"/>
                <a:gd name="connsiteX12" fmla="*/ 1398912 w 1721853"/>
                <a:gd name="connsiteY12" fmla="*/ 335724 h 1721853"/>
                <a:gd name="connsiteX13" fmla="*/ 1399664 w 1721853"/>
                <a:gd name="connsiteY13" fmla="*/ 334972 h 1721853"/>
                <a:gd name="connsiteX14" fmla="*/ 1722230 w 1721853"/>
                <a:gd name="connsiteY14" fmla="*/ 12406 h 1721853"/>
                <a:gd name="connsiteX15" fmla="*/ 1722230 w 1721853"/>
                <a:gd name="connsiteY15" fmla="*/ 12406 h 1721853"/>
                <a:gd name="connsiteX16" fmla="*/ 1707192 w 1721853"/>
                <a:gd name="connsiteY16" fmla="*/ 5639 h 1721853"/>
                <a:gd name="connsiteX17" fmla="*/ 1389138 w 1721853"/>
                <a:gd name="connsiteY17" fmla="*/ 323693 h 1721853"/>
                <a:gd name="connsiteX18" fmla="*/ 1388386 w 1721853"/>
                <a:gd name="connsiteY18" fmla="*/ 324445 h 1721853"/>
                <a:gd name="connsiteX19" fmla="*/ 1386882 w 1721853"/>
                <a:gd name="connsiteY19" fmla="*/ 325949 h 1721853"/>
                <a:gd name="connsiteX20" fmla="*/ 1064316 w 1721853"/>
                <a:gd name="connsiteY20" fmla="*/ 648515 h 1721853"/>
                <a:gd name="connsiteX21" fmla="*/ 1063564 w 1721853"/>
                <a:gd name="connsiteY21" fmla="*/ 649266 h 1721853"/>
                <a:gd name="connsiteX22" fmla="*/ 1062061 w 1721853"/>
                <a:gd name="connsiteY22" fmla="*/ 650770 h 1721853"/>
                <a:gd name="connsiteX23" fmla="*/ 739495 w 1721853"/>
                <a:gd name="connsiteY23" fmla="*/ 973336 h 1721853"/>
                <a:gd name="connsiteX24" fmla="*/ 738743 w 1721853"/>
                <a:gd name="connsiteY24" fmla="*/ 974088 h 1721853"/>
                <a:gd name="connsiteX25" fmla="*/ 737239 w 1721853"/>
                <a:gd name="connsiteY25" fmla="*/ 975592 h 1721853"/>
                <a:gd name="connsiteX26" fmla="*/ 414674 w 1721853"/>
                <a:gd name="connsiteY26" fmla="*/ 1298157 h 1721853"/>
                <a:gd name="connsiteX27" fmla="*/ 413922 w 1721853"/>
                <a:gd name="connsiteY27" fmla="*/ 1298909 h 1721853"/>
                <a:gd name="connsiteX28" fmla="*/ 412418 w 1721853"/>
                <a:gd name="connsiteY28" fmla="*/ 1300413 h 1721853"/>
                <a:gd name="connsiteX29" fmla="*/ 89852 w 1721853"/>
                <a:gd name="connsiteY29" fmla="*/ 1622978 h 1721853"/>
                <a:gd name="connsiteX30" fmla="*/ 89100 w 1721853"/>
                <a:gd name="connsiteY30" fmla="*/ 1623730 h 1721853"/>
                <a:gd name="connsiteX31" fmla="*/ 87596 w 1721853"/>
                <a:gd name="connsiteY31" fmla="*/ 1625234 h 1721853"/>
                <a:gd name="connsiteX32" fmla="*/ 5639 w 1721853"/>
                <a:gd name="connsiteY32" fmla="*/ 1707191 h 1721853"/>
                <a:gd name="connsiteX33" fmla="*/ 12406 w 1721853"/>
                <a:gd name="connsiteY33" fmla="*/ 1722229 h 1721853"/>
                <a:gd name="connsiteX34" fmla="*/ 98123 w 1721853"/>
                <a:gd name="connsiteY34" fmla="*/ 1636512 h 1721853"/>
                <a:gd name="connsiteX35" fmla="*/ 99627 w 1721853"/>
                <a:gd name="connsiteY35" fmla="*/ 1635009 h 1721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21853" h="1721853">
                  <a:moveTo>
                    <a:pt x="99627" y="1635009"/>
                  </a:moveTo>
                  <a:lnTo>
                    <a:pt x="100379" y="1634257"/>
                  </a:lnTo>
                  <a:lnTo>
                    <a:pt x="422944" y="1311692"/>
                  </a:lnTo>
                  <a:lnTo>
                    <a:pt x="424448" y="1310188"/>
                  </a:lnTo>
                  <a:lnTo>
                    <a:pt x="425200" y="1309435"/>
                  </a:lnTo>
                  <a:lnTo>
                    <a:pt x="747766" y="986870"/>
                  </a:lnTo>
                  <a:lnTo>
                    <a:pt x="749270" y="985366"/>
                  </a:lnTo>
                  <a:lnTo>
                    <a:pt x="750021" y="984615"/>
                  </a:lnTo>
                  <a:lnTo>
                    <a:pt x="1072587" y="662049"/>
                  </a:lnTo>
                  <a:lnTo>
                    <a:pt x="1074091" y="660545"/>
                  </a:lnTo>
                  <a:lnTo>
                    <a:pt x="1074843" y="659793"/>
                  </a:lnTo>
                  <a:lnTo>
                    <a:pt x="1397408" y="337227"/>
                  </a:lnTo>
                  <a:lnTo>
                    <a:pt x="1398912" y="335724"/>
                  </a:lnTo>
                  <a:lnTo>
                    <a:pt x="1399664" y="334972"/>
                  </a:lnTo>
                  <a:lnTo>
                    <a:pt x="1722230" y="12406"/>
                  </a:lnTo>
                  <a:lnTo>
                    <a:pt x="1722230" y="12406"/>
                  </a:lnTo>
                  <a:cubicBezTo>
                    <a:pt x="1716966" y="10150"/>
                    <a:pt x="1712455" y="7895"/>
                    <a:pt x="1707192" y="5639"/>
                  </a:cubicBezTo>
                  <a:lnTo>
                    <a:pt x="1389138" y="323693"/>
                  </a:lnTo>
                  <a:lnTo>
                    <a:pt x="1388386" y="324445"/>
                  </a:lnTo>
                  <a:lnTo>
                    <a:pt x="1386882" y="325949"/>
                  </a:lnTo>
                  <a:lnTo>
                    <a:pt x="1064316" y="648515"/>
                  </a:lnTo>
                  <a:lnTo>
                    <a:pt x="1063564" y="649266"/>
                  </a:lnTo>
                  <a:lnTo>
                    <a:pt x="1062061" y="650770"/>
                  </a:lnTo>
                  <a:lnTo>
                    <a:pt x="739495" y="973336"/>
                  </a:lnTo>
                  <a:lnTo>
                    <a:pt x="738743" y="974088"/>
                  </a:lnTo>
                  <a:lnTo>
                    <a:pt x="737239" y="975592"/>
                  </a:lnTo>
                  <a:lnTo>
                    <a:pt x="414674" y="1298157"/>
                  </a:lnTo>
                  <a:lnTo>
                    <a:pt x="413922" y="1298909"/>
                  </a:lnTo>
                  <a:lnTo>
                    <a:pt x="412418" y="1300413"/>
                  </a:lnTo>
                  <a:lnTo>
                    <a:pt x="89852" y="1622978"/>
                  </a:lnTo>
                  <a:lnTo>
                    <a:pt x="89100" y="1623730"/>
                  </a:lnTo>
                  <a:lnTo>
                    <a:pt x="87596" y="1625234"/>
                  </a:lnTo>
                  <a:lnTo>
                    <a:pt x="5639" y="1707191"/>
                  </a:lnTo>
                  <a:cubicBezTo>
                    <a:pt x="7895" y="1712455"/>
                    <a:pt x="10151" y="1716966"/>
                    <a:pt x="12406" y="1722229"/>
                  </a:cubicBezTo>
                  <a:lnTo>
                    <a:pt x="98123" y="1636512"/>
                  </a:lnTo>
                  <a:lnTo>
                    <a:pt x="99627" y="1635009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8" name="任意多边形: 形状 127"/>
            <p:cNvSpPr/>
            <p:nvPr/>
          </p:nvSpPr>
          <p:spPr>
            <a:xfrm>
              <a:off x="-12085421" y="3990377"/>
              <a:ext cx="1684259" cy="1684258"/>
            </a:xfrm>
            <a:custGeom>
              <a:avLst/>
              <a:gdLst>
                <a:gd name="connsiteX0" fmla="*/ 79326 w 1684258"/>
                <a:gd name="connsiteY0" fmla="*/ 1612452 h 1684258"/>
                <a:gd name="connsiteX1" fmla="*/ 80077 w 1684258"/>
                <a:gd name="connsiteY1" fmla="*/ 1610948 h 1684258"/>
                <a:gd name="connsiteX2" fmla="*/ 402643 w 1684258"/>
                <a:gd name="connsiteY2" fmla="*/ 1288382 h 1684258"/>
                <a:gd name="connsiteX3" fmla="*/ 403395 w 1684258"/>
                <a:gd name="connsiteY3" fmla="*/ 1287631 h 1684258"/>
                <a:gd name="connsiteX4" fmla="*/ 404147 w 1684258"/>
                <a:gd name="connsiteY4" fmla="*/ 1286879 h 1684258"/>
                <a:gd name="connsiteX5" fmla="*/ 726713 w 1684258"/>
                <a:gd name="connsiteY5" fmla="*/ 964313 h 1684258"/>
                <a:gd name="connsiteX6" fmla="*/ 728216 w 1684258"/>
                <a:gd name="connsiteY6" fmla="*/ 962809 h 1684258"/>
                <a:gd name="connsiteX7" fmla="*/ 728968 w 1684258"/>
                <a:gd name="connsiteY7" fmla="*/ 962058 h 1684258"/>
                <a:gd name="connsiteX8" fmla="*/ 1051534 w 1684258"/>
                <a:gd name="connsiteY8" fmla="*/ 639492 h 1684258"/>
                <a:gd name="connsiteX9" fmla="*/ 1053038 w 1684258"/>
                <a:gd name="connsiteY9" fmla="*/ 637988 h 1684258"/>
                <a:gd name="connsiteX10" fmla="*/ 1053790 w 1684258"/>
                <a:gd name="connsiteY10" fmla="*/ 637236 h 1684258"/>
                <a:gd name="connsiteX11" fmla="*/ 1376355 w 1684258"/>
                <a:gd name="connsiteY11" fmla="*/ 314670 h 1684258"/>
                <a:gd name="connsiteX12" fmla="*/ 1377859 w 1684258"/>
                <a:gd name="connsiteY12" fmla="*/ 313167 h 1684258"/>
                <a:gd name="connsiteX13" fmla="*/ 1378611 w 1684258"/>
                <a:gd name="connsiteY13" fmla="*/ 312415 h 1684258"/>
                <a:gd name="connsiteX14" fmla="*/ 1679371 w 1684258"/>
                <a:gd name="connsiteY14" fmla="*/ 11654 h 1684258"/>
                <a:gd name="connsiteX15" fmla="*/ 1663582 w 1684258"/>
                <a:gd name="connsiteY15" fmla="*/ 5639 h 1684258"/>
                <a:gd name="connsiteX16" fmla="*/ 1367332 w 1684258"/>
                <a:gd name="connsiteY16" fmla="*/ 302640 h 1684258"/>
                <a:gd name="connsiteX17" fmla="*/ 1366581 w 1684258"/>
                <a:gd name="connsiteY17" fmla="*/ 303392 h 1684258"/>
                <a:gd name="connsiteX18" fmla="*/ 1365077 w 1684258"/>
                <a:gd name="connsiteY18" fmla="*/ 304896 h 1684258"/>
                <a:gd name="connsiteX19" fmla="*/ 1042511 w 1684258"/>
                <a:gd name="connsiteY19" fmla="*/ 627462 h 1684258"/>
                <a:gd name="connsiteX20" fmla="*/ 1041759 w 1684258"/>
                <a:gd name="connsiteY20" fmla="*/ 628213 h 1684258"/>
                <a:gd name="connsiteX21" fmla="*/ 1040255 w 1684258"/>
                <a:gd name="connsiteY21" fmla="*/ 629717 h 1684258"/>
                <a:gd name="connsiteX22" fmla="*/ 717690 w 1684258"/>
                <a:gd name="connsiteY22" fmla="*/ 952283 h 1684258"/>
                <a:gd name="connsiteX23" fmla="*/ 716938 w 1684258"/>
                <a:gd name="connsiteY23" fmla="*/ 953035 h 1684258"/>
                <a:gd name="connsiteX24" fmla="*/ 715434 w 1684258"/>
                <a:gd name="connsiteY24" fmla="*/ 954538 h 1684258"/>
                <a:gd name="connsiteX25" fmla="*/ 392868 w 1684258"/>
                <a:gd name="connsiteY25" fmla="*/ 1277104 h 1684258"/>
                <a:gd name="connsiteX26" fmla="*/ 392117 w 1684258"/>
                <a:gd name="connsiteY26" fmla="*/ 1277856 h 1684258"/>
                <a:gd name="connsiteX27" fmla="*/ 390613 w 1684258"/>
                <a:gd name="connsiteY27" fmla="*/ 1279360 h 1684258"/>
                <a:gd name="connsiteX28" fmla="*/ 68047 w 1684258"/>
                <a:gd name="connsiteY28" fmla="*/ 1601925 h 1684258"/>
                <a:gd name="connsiteX29" fmla="*/ 67295 w 1684258"/>
                <a:gd name="connsiteY29" fmla="*/ 1602677 h 1684258"/>
                <a:gd name="connsiteX30" fmla="*/ 65791 w 1684258"/>
                <a:gd name="connsiteY30" fmla="*/ 1604181 h 1684258"/>
                <a:gd name="connsiteX31" fmla="*/ 5639 w 1684258"/>
                <a:gd name="connsiteY31" fmla="*/ 1664333 h 1684258"/>
                <a:gd name="connsiteX32" fmla="*/ 11654 w 1684258"/>
                <a:gd name="connsiteY32" fmla="*/ 1680123 h 1684258"/>
                <a:gd name="connsiteX33" fmla="*/ 76318 w 1684258"/>
                <a:gd name="connsiteY33" fmla="*/ 1615459 h 1684258"/>
                <a:gd name="connsiteX34" fmla="*/ 79326 w 1684258"/>
                <a:gd name="connsiteY34" fmla="*/ 1612452 h 1684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84258" h="1684258">
                  <a:moveTo>
                    <a:pt x="79326" y="1612452"/>
                  </a:moveTo>
                  <a:lnTo>
                    <a:pt x="80077" y="1610948"/>
                  </a:lnTo>
                  <a:lnTo>
                    <a:pt x="402643" y="1288382"/>
                  </a:lnTo>
                  <a:lnTo>
                    <a:pt x="403395" y="1287631"/>
                  </a:lnTo>
                  <a:lnTo>
                    <a:pt x="404147" y="1286879"/>
                  </a:lnTo>
                  <a:lnTo>
                    <a:pt x="726713" y="964313"/>
                  </a:lnTo>
                  <a:lnTo>
                    <a:pt x="728216" y="962809"/>
                  </a:lnTo>
                  <a:lnTo>
                    <a:pt x="728968" y="962058"/>
                  </a:lnTo>
                  <a:lnTo>
                    <a:pt x="1051534" y="639492"/>
                  </a:lnTo>
                  <a:lnTo>
                    <a:pt x="1053038" y="637988"/>
                  </a:lnTo>
                  <a:lnTo>
                    <a:pt x="1053790" y="637236"/>
                  </a:lnTo>
                  <a:lnTo>
                    <a:pt x="1376355" y="314670"/>
                  </a:lnTo>
                  <a:lnTo>
                    <a:pt x="1377859" y="313167"/>
                  </a:lnTo>
                  <a:lnTo>
                    <a:pt x="1378611" y="312415"/>
                  </a:lnTo>
                  <a:lnTo>
                    <a:pt x="1679371" y="11654"/>
                  </a:lnTo>
                  <a:cubicBezTo>
                    <a:pt x="1674108" y="9399"/>
                    <a:pt x="1668845" y="7895"/>
                    <a:pt x="1663582" y="5639"/>
                  </a:cubicBezTo>
                  <a:lnTo>
                    <a:pt x="1367332" y="302640"/>
                  </a:lnTo>
                  <a:lnTo>
                    <a:pt x="1366581" y="303392"/>
                  </a:lnTo>
                  <a:lnTo>
                    <a:pt x="1365077" y="304896"/>
                  </a:lnTo>
                  <a:lnTo>
                    <a:pt x="1042511" y="627462"/>
                  </a:lnTo>
                  <a:lnTo>
                    <a:pt x="1041759" y="628213"/>
                  </a:lnTo>
                  <a:lnTo>
                    <a:pt x="1040255" y="629717"/>
                  </a:lnTo>
                  <a:lnTo>
                    <a:pt x="717690" y="952283"/>
                  </a:lnTo>
                  <a:lnTo>
                    <a:pt x="716938" y="953035"/>
                  </a:lnTo>
                  <a:lnTo>
                    <a:pt x="715434" y="954538"/>
                  </a:lnTo>
                  <a:lnTo>
                    <a:pt x="392868" y="1277104"/>
                  </a:lnTo>
                  <a:lnTo>
                    <a:pt x="392117" y="1277856"/>
                  </a:lnTo>
                  <a:lnTo>
                    <a:pt x="390613" y="1279360"/>
                  </a:lnTo>
                  <a:lnTo>
                    <a:pt x="68047" y="1601925"/>
                  </a:lnTo>
                  <a:lnTo>
                    <a:pt x="67295" y="1602677"/>
                  </a:lnTo>
                  <a:lnTo>
                    <a:pt x="65791" y="1604181"/>
                  </a:lnTo>
                  <a:lnTo>
                    <a:pt x="5639" y="1664333"/>
                  </a:lnTo>
                  <a:cubicBezTo>
                    <a:pt x="7895" y="1669596"/>
                    <a:pt x="9399" y="1674860"/>
                    <a:pt x="11654" y="1680123"/>
                  </a:cubicBezTo>
                  <a:lnTo>
                    <a:pt x="76318" y="1615459"/>
                  </a:lnTo>
                  <a:lnTo>
                    <a:pt x="79326" y="1612452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77" name="任意多边形: 形状 176"/>
          <p:cNvSpPr/>
          <p:nvPr/>
        </p:nvSpPr>
        <p:spPr>
          <a:xfrm rot="15879409">
            <a:off x="9342622" y="-235887"/>
            <a:ext cx="3462802" cy="3462813"/>
          </a:xfrm>
          <a:custGeom>
            <a:avLst/>
            <a:gdLst>
              <a:gd name="connsiteX0" fmla="*/ 176210 w 852869"/>
              <a:gd name="connsiteY0" fmla="*/ 852829 h 852869"/>
              <a:gd name="connsiteX1" fmla="*/ 304499 w 852869"/>
              <a:gd name="connsiteY1" fmla="*/ 806960 h 852869"/>
              <a:gd name="connsiteX2" fmla="*/ 429204 w 852869"/>
              <a:gd name="connsiteY2" fmla="*/ 760375 h 852869"/>
              <a:gd name="connsiteX3" fmla="*/ 429204 w 852869"/>
              <a:gd name="connsiteY3" fmla="*/ 760375 h 852869"/>
              <a:gd name="connsiteX4" fmla="*/ 554626 w 852869"/>
              <a:gd name="connsiteY4" fmla="*/ 807677 h 852869"/>
              <a:gd name="connsiteX5" fmla="*/ 673598 w 852869"/>
              <a:gd name="connsiteY5" fmla="*/ 852829 h 852869"/>
              <a:gd name="connsiteX6" fmla="*/ 738101 w 852869"/>
              <a:gd name="connsiteY6" fmla="*/ 840645 h 852869"/>
              <a:gd name="connsiteX7" fmla="*/ 738101 w 852869"/>
              <a:gd name="connsiteY7" fmla="*/ 840645 h 852869"/>
              <a:gd name="connsiteX8" fmla="*/ 745984 w 852869"/>
              <a:gd name="connsiteY8" fmla="*/ 837061 h 852869"/>
              <a:gd name="connsiteX9" fmla="*/ 746701 w 852869"/>
              <a:gd name="connsiteY9" fmla="*/ 837061 h 852869"/>
              <a:gd name="connsiteX10" fmla="*/ 753868 w 852869"/>
              <a:gd name="connsiteY10" fmla="*/ 833478 h 852869"/>
              <a:gd name="connsiteX11" fmla="*/ 755301 w 852869"/>
              <a:gd name="connsiteY11" fmla="*/ 832761 h 852869"/>
              <a:gd name="connsiteX12" fmla="*/ 761751 w 852869"/>
              <a:gd name="connsiteY12" fmla="*/ 829178 h 852869"/>
              <a:gd name="connsiteX13" fmla="*/ 763185 w 852869"/>
              <a:gd name="connsiteY13" fmla="*/ 828461 h 852869"/>
              <a:gd name="connsiteX14" fmla="*/ 769635 w 852869"/>
              <a:gd name="connsiteY14" fmla="*/ 824878 h 852869"/>
              <a:gd name="connsiteX15" fmla="*/ 771785 w 852869"/>
              <a:gd name="connsiteY15" fmla="*/ 823444 h 852869"/>
              <a:gd name="connsiteX16" fmla="*/ 777519 w 852869"/>
              <a:gd name="connsiteY16" fmla="*/ 819861 h 852869"/>
              <a:gd name="connsiteX17" fmla="*/ 779669 w 852869"/>
              <a:gd name="connsiteY17" fmla="*/ 818427 h 852869"/>
              <a:gd name="connsiteX18" fmla="*/ 784686 w 852869"/>
              <a:gd name="connsiteY18" fmla="*/ 814844 h 852869"/>
              <a:gd name="connsiteX19" fmla="*/ 787553 w 852869"/>
              <a:gd name="connsiteY19" fmla="*/ 812694 h 852869"/>
              <a:gd name="connsiteX20" fmla="*/ 791853 w 852869"/>
              <a:gd name="connsiteY20" fmla="*/ 809110 h 852869"/>
              <a:gd name="connsiteX21" fmla="*/ 794720 w 852869"/>
              <a:gd name="connsiteY21" fmla="*/ 806244 h 852869"/>
              <a:gd name="connsiteX22" fmla="*/ 798303 w 852869"/>
              <a:gd name="connsiteY22" fmla="*/ 802660 h 852869"/>
              <a:gd name="connsiteX23" fmla="*/ 801170 w 852869"/>
              <a:gd name="connsiteY23" fmla="*/ 799793 h 852869"/>
              <a:gd name="connsiteX24" fmla="*/ 804037 w 852869"/>
              <a:gd name="connsiteY24" fmla="*/ 796926 h 852869"/>
              <a:gd name="connsiteX25" fmla="*/ 807620 w 852869"/>
              <a:gd name="connsiteY25" fmla="*/ 793343 h 852869"/>
              <a:gd name="connsiteX26" fmla="*/ 810487 w 852869"/>
              <a:gd name="connsiteY26" fmla="*/ 790476 h 852869"/>
              <a:gd name="connsiteX27" fmla="*/ 814070 w 852869"/>
              <a:gd name="connsiteY27" fmla="*/ 786176 h 852869"/>
              <a:gd name="connsiteX28" fmla="*/ 816220 w 852869"/>
              <a:gd name="connsiteY28" fmla="*/ 783309 h 852869"/>
              <a:gd name="connsiteX29" fmla="*/ 819804 w 852869"/>
              <a:gd name="connsiteY29" fmla="*/ 778292 h 852869"/>
              <a:gd name="connsiteX30" fmla="*/ 821237 w 852869"/>
              <a:gd name="connsiteY30" fmla="*/ 776142 h 852869"/>
              <a:gd name="connsiteX31" fmla="*/ 824821 w 852869"/>
              <a:gd name="connsiteY31" fmla="*/ 770409 h 852869"/>
              <a:gd name="connsiteX32" fmla="*/ 826254 w 852869"/>
              <a:gd name="connsiteY32" fmla="*/ 768258 h 852869"/>
              <a:gd name="connsiteX33" fmla="*/ 829838 w 852869"/>
              <a:gd name="connsiteY33" fmla="*/ 761808 h 852869"/>
              <a:gd name="connsiteX34" fmla="*/ 830554 w 852869"/>
              <a:gd name="connsiteY34" fmla="*/ 760375 h 852869"/>
              <a:gd name="connsiteX35" fmla="*/ 834138 w 852869"/>
              <a:gd name="connsiteY35" fmla="*/ 753924 h 852869"/>
              <a:gd name="connsiteX36" fmla="*/ 834855 w 852869"/>
              <a:gd name="connsiteY36" fmla="*/ 752491 h 852869"/>
              <a:gd name="connsiteX37" fmla="*/ 838438 w 852869"/>
              <a:gd name="connsiteY37" fmla="*/ 745324 h 852869"/>
              <a:gd name="connsiteX38" fmla="*/ 838438 w 852869"/>
              <a:gd name="connsiteY38" fmla="*/ 744607 h 852869"/>
              <a:gd name="connsiteX39" fmla="*/ 842022 w 852869"/>
              <a:gd name="connsiteY39" fmla="*/ 736724 h 852869"/>
              <a:gd name="connsiteX40" fmla="*/ 842022 w 852869"/>
              <a:gd name="connsiteY40" fmla="*/ 736724 h 852869"/>
              <a:gd name="connsiteX41" fmla="*/ 854205 w 852869"/>
              <a:gd name="connsiteY41" fmla="*/ 672221 h 852869"/>
              <a:gd name="connsiteX42" fmla="*/ 809053 w 852869"/>
              <a:gd name="connsiteY42" fmla="*/ 553249 h 852869"/>
              <a:gd name="connsiteX43" fmla="*/ 761751 w 852869"/>
              <a:gd name="connsiteY43" fmla="*/ 427827 h 852869"/>
              <a:gd name="connsiteX44" fmla="*/ 761751 w 852869"/>
              <a:gd name="connsiteY44" fmla="*/ 427827 h 852869"/>
              <a:gd name="connsiteX45" fmla="*/ 808337 w 852869"/>
              <a:gd name="connsiteY45" fmla="*/ 303122 h 852869"/>
              <a:gd name="connsiteX46" fmla="*/ 854205 w 852869"/>
              <a:gd name="connsiteY46" fmla="*/ 174833 h 852869"/>
              <a:gd name="connsiteX47" fmla="*/ 682915 w 852869"/>
              <a:gd name="connsiteY47" fmla="*/ 4260 h 852869"/>
              <a:gd name="connsiteX48" fmla="*/ 494424 w 852869"/>
              <a:gd name="connsiteY48" fmla="*/ 184150 h 852869"/>
              <a:gd name="connsiteX49" fmla="*/ 539575 w 852869"/>
              <a:gd name="connsiteY49" fmla="*/ 303122 h 852869"/>
              <a:gd name="connsiteX50" fmla="*/ 586877 w 852869"/>
              <a:gd name="connsiteY50" fmla="*/ 428544 h 852869"/>
              <a:gd name="connsiteX51" fmla="*/ 586877 w 852869"/>
              <a:gd name="connsiteY51" fmla="*/ 428544 h 852869"/>
              <a:gd name="connsiteX52" fmla="*/ 546026 w 852869"/>
              <a:gd name="connsiteY52" fmla="*/ 546082 h 852869"/>
              <a:gd name="connsiteX53" fmla="*/ 428487 w 852869"/>
              <a:gd name="connsiteY53" fmla="*/ 586934 h 852869"/>
              <a:gd name="connsiteX54" fmla="*/ 303065 w 852869"/>
              <a:gd name="connsiteY54" fmla="*/ 539632 h 852869"/>
              <a:gd name="connsiteX55" fmla="*/ 184094 w 852869"/>
              <a:gd name="connsiteY55" fmla="*/ 494480 h 852869"/>
              <a:gd name="connsiteX56" fmla="*/ 4203 w 852869"/>
              <a:gd name="connsiteY56" fmla="*/ 682972 h 852869"/>
              <a:gd name="connsiteX57" fmla="*/ 176210 w 852869"/>
              <a:gd name="connsiteY57" fmla="*/ 852829 h 852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852869" h="852869">
                <a:moveTo>
                  <a:pt x="176210" y="852829"/>
                </a:moveTo>
                <a:cubicBezTo>
                  <a:pt x="225662" y="854979"/>
                  <a:pt x="270814" y="837778"/>
                  <a:pt x="304499" y="806960"/>
                </a:cubicBezTo>
                <a:cubicBezTo>
                  <a:pt x="338900" y="776142"/>
                  <a:pt x="383336" y="760375"/>
                  <a:pt x="429204" y="760375"/>
                </a:cubicBezTo>
                <a:lnTo>
                  <a:pt x="429204" y="760375"/>
                </a:lnTo>
                <a:cubicBezTo>
                  <a:pt x="475789" y="760375"/>
                  <a:pt x="520225" y="776859"/>
                  <a:pt x="554626" y="807677"/>
                </a:cubicBezTo>
                <a:cubicBezTo>
                  <a:pt x="586161" y="835628"/>
                  <a:pt x="628446" y="852829"/>
                  <a:pt x="673598" y="852829"/>
                </a:cubicBezTo>
                <a:cubicBezTo>
                  <a:pt x="696532" y="852829"/>
                  <a:pt x="718033" y="848528"/>
                  <a:pt x="738101" y="840645"/>
                </a:cubicBezTo>
                <a:cubicBezTo>
                  <a:pt x="738101" y="840645"/>
                  <a:pt x="738101" y="840645"/>
                  <a:pt x="738101" y="840645"/>
                </a:cubicBezTo>
                <a:cubicBezTo>
                  <a:pt x="740967" y="839928"/>
                  <a:pt x="743117" y="838495"/>
                  <a:pt x="745984" y="837061"/>
                </a:cubicBezTo>
                <a:cubicBezTo>
                  <a:pt x="745984" y="837061"/>
                  <a:pt x="746701" y="837061"/>
                  <a:pt x="746701" y="837061"/>
                </a:cubicBezTo>
                <a:cubicBezTo>
                  <a:pt x="748851" y="835628"/>
                  <a:pt x="751718" y="834911"/>
                  <a:pt x="753868" y="833478"/>
                </a:cubicBezTo>
                <a:cubicBezTo>
                  <a:pt x="754584" y="833478"/>
                  <a:pt x="754584" y="832761"/>
                  <a:pt x="755301" y="832761"/>
                </a:cubicBezTo>
                <a:cubicBezTo>
                  <a:pt x="757451" y="831328"/>
                  <a:pt x="759601" y="830611"/>
                  <a:pt x="761751" y="829178"/>
                </a:cubicBezTo>
                <a:cubicBezTo>
                  <a:pt x="762468" y="829178"/>
                  <a:pt x="762468" y="828461"/>
                  <a:pt x="763185" y="828461"/>
                </a:cubicBezTo>
                <a:cubicBezTo>
                  <a:pt x="765335" y="827028"/>
                  <a:pt x="767485" y="826311"/>
                  <a:pt x="769635" y="824878"/>
                </a:cubicBezTo>
                <a:cubicBezTo>
                  <a:pt x="770352" y="824161"/>
                  <a:pt x="771069" y="824161"/>
                  <a:pt x="771785" y="823444"/>
                </a:cubicBezTo>
                <a:cubicBezTo>
                  <a:pt x="773935" y="822011"/>
                  <a:pt x="775369" y="821294"/>
                  <a:pt x="777519" y="819861"/>
                </a:cubicBezTo>
                <a:cubicBezTo>
                  <a:pt x="778236" y="819144"/>
                  <a:pt x="778952" y="818427"/>
                  <a:pt x="779669" y="818427"/>
                </a:cubicBezTo>
                <a:cubicBezTo>
                  <a:pt x="781102" y="816994"/>
                  <a:pt x="783252" y="816277"/>
                  <a:pt x="784686" y="814844"/>
                </a:cubicBezTo>
                <a:cubicBezTo>
                  <a:pt x="785403" y="814127"/>
                  <a:pt x="786119" y="813411"/>
                  <a:pt x="787553" y="812694"/>
                </a:cubicBezTo>
                <a:cubicBezTo>
                  <a:pt x="788986" y="811260"/>
                  <a:pt x="790419" y="810544"/>
                  <a:pt x="791853" y="809110"/>
                </a:cubicBezTo>
                <a:cubicBezTo>
                  <a:pt x="792570" y="808394"/>
                  <a:pt x="794003" y="807677"/>
                  <a:pt x="794720" y="806244"/>
                </a:cubicBezTo>
                <a:cubicBezTo>
                  <a:pt x="796153" y="804810"/>
                  <a:pt x="796870" y="804093"/>
                  <a:pt x="798303" y="802660"/>
                </a:cubicBezTo>
                <a:cubicBezTo>
                  <a:pt x="799020" y="801943"/>
                  <a:pt x="800453" y="800510"/>
                  <a:pt x="801170" y="799793"/>
                </a:cubicBezTo>
                <a:cubicBezTo>
                  <a:pt x="801887" y="799077"/>
                  <a:pt x="803320" y="797643"/>
                  <a:pt x="804037" y="796926"/>
                </a:cubicBezTo>
                <a:cubicBezTo>
                  <a:pt x="805470" y="795493"/>
                  <a:pt x="806187" y="794776"/>
                  <a:pt x="807620" y="793343"/>
                </a:cubicBezTo>
                <a:cubicBezTo>
                  <a:pt x="808337" y="792626"/>
                  <a:pt x="809053" y="791193"/>
                  <a:pt x="810487" y="790476"/>
                </a:cubicBezTo>
                <a:cubicBezTo>
                  <a:pt x="811920" y="789043"/>
                  <a:pt x="812637" y="787609"/>
                  <a:pt x="814070" y="786176"/>
                </a:cubicBezTo>
                <a:cubicBezTo>
                  <a:pt x="814787" y="785459"/>
                  <a:pt x="815504" y="784743"/>
                  <a:pt x="816220" y="783309"/>
                </a:cubicBezTo>
                <a:cubicBezTo>
                  <a:pt x="817654" y="781876"/>
                  <a:pt x="818370" y="779726"/>
                  <a:pt x="819804" y="778292"/>
                </a:cubicBezTo>
                <a:cubicBezTo>
                  <a:pt x="820521" y="777576"/>
                  <a:pt x="821237" y="776859"/>
                  <a:pt x="821237" y="776142"/>
                </a:cubicBezTo>
                <a:cubicBezTo>
                  <a:pt x="822671" y="773992"/>
                  <a:pt x="823387" y="772559"/>
                  <a:pt x="824821" y="770409"/>
                </a:cubicBezTo>
                <a:cubicBezTo>
                  <a:pt x="825537" y="769692"/>
                  <a:pt x="825537" y="768975"/>
                  <a:pt x="826254" y="768258"/>
                </a:cubicBezTo>
                <a:cubicBezTo>
                  <a:pt x="827688" y="766108"/>
                  <a:pt x="828404" y="763958"/>
                  <a:pt x="829838" y="761808"/>
                </a:cubicBezTo>
                <a:cubicBezTo>
                  <a:pt x="829838" y="761091"/>
                  <a:pt x="830554" y="761091"/>
                  <a:pt x="830554" y="760375"/>
                </a:cubicBezTo>
                <a:cubicBezTo>
                  <a:pt x="831988" y="758225"/>
                  <a:pt x="832704" y="756075"/>
                  <a:pt x="834138" y="753924"/>
                </a:cubicBezTo>
                <a:cubicBezTo>
                  <a:pt x="834138" y="753208"/>
                  <a:pt x="834855" y="753208"/>
                  <a:pt x="834855" y="752491"/>
                </a:cubicBezTo>
                <a:cubicBezTo>
                  <a:pt x="836288" y="750341"/>
                  <a:pt x="837005" y="747474"/>
                  <a:pt x="838438" y="745324"/>
                </a:cubicBezTo>
                <a:cubicBezTo>
                  <a:pt x="838438" y="745324"/>
                  <a:pt x="838438" y="744607"/>
                  <a:pt x="838438" y="744607"/>
                </a:cubicBezTo>
                <a:cubicBezTo>
                  <a:pt x="839871" y="741741"/>
                  <a:pt x="840588" y="739590"/>
                  <a:pt x="842022" y="736724"/>
                </a:cubicBezTo>
                <a:cubicBezTo>
                  <a:pt x="842022" y="736724"/>
                  <a:pt x="842022" y="736724"/>
                  <a:pt x="842022" y="736724"/>
                </a:cubicBezTo>
                <a:cubicBezTo>
                  <a:pt x="849905" y="716656"/>
                  <a:pt x="854205" y="695156"/>
                  <a:pt x="854205" y="672221"/>
                </a:cubicBezTo>
                <a:cubicBezTo>
                  <a:pt x="854205" y="626352"/>
                  <a:pt x="837005" y="584784"/>
                  <a:pt x="809053" y="553249"/>
                </a:cubicBezTo>
                <a:cubicBezTo>
                  <a:pt x="778236" y="518848"/>
                  <a:pt x="761751" y="473696"/>
                  <a:pt x="761751" y="427827"/>
                </a:cubicBezTo>
                <a:lnTo>
                  <a:pt x="761751" y="427827"/>
                </a:lnTo>
                <a:cubicBezTo>
                  <a:pt x="761751" y="381959"/>
                  <a:pt x="778236" y="336807"/>
                  <a:pt x="808337" y="303122"/>
                </a:cubicBezTo>
                <a:cubicBezTo>
                  <a:pt x="838438" y="269437"/>
                  <a:pt x="856356" y="224286"/>
                  <a:pt x="854205" y="174833"/>
                </a:cubicBezTo>
                <a:cubicBezTo>
                  <a:pt x="849905" y="83096"/>
                  <a:pt x="775369" y="7843"/>
                  <a:pt x="682915" y="4260"/>
                </a:cubicBezTo>
                <a:cubicBezTo>
                  <a:pt x="579710" y="-757"/>
                  <a:pt x="494424" y="81663"/>
                  <a:pt x="494424" y="184150"/>
                </a:cubicBezTo>
                <a:cubicBezTo>
                  <a:pt x="494424" y="230019"/>
                  <a:pt x="511624" y="271587"/>
                  <a:pt x="539575" y="303122"/>
                </a:cubicBezTo>
                <a:cubicBezTo>
                  <a:pt x="570394" y="337524"/>
                  <a:pt x="586877" y="382675"/>
                  <a:pt x="586877" y="428544"/>
                </a:cubicBezTo>
                <a:lnTo>
                  <a:pt x="586877" y="428544"/>
                </a:lnTo>
                <a:cubicBezTo>
                  <a:pt x="586877" y="471546"/>
                  <a:pt x="573260" y="513114"/>
                  <a:pt x="546026" y="546082"/>
                </a:cubicBezTo>
                <a:cubicBezTo>
                  <a:pt x="513058" y="572600"/>
                  <a:pt x="471489" y="586934"/>
                  <a:pt x="428487" y="586934"/>
                </a:cubicBezTo>
                <a:cubicBezTo>
                  <a:pt x="381902" y="586934"/>
                  <a:pt x="337467" y="570450"/>
                  <a:pt x="303065" y="539632"/>
                </a:cubicBezTo>
                <a:cubicBezTo>
                  <a:pt x="271531" y="511681"/>
                  <a:pt x="229246" y="494480"/>
                  <a:pt x="184094" y="494480"/>
                </a:cubicBezTo>
                <a:cubicBezTo>
                  <a:pt x="82323" y="494480"/>
                  <a:pt x="-97" y="579767"/>
                  <a:pt x="4203" y="682972"/>
                </a:cubicBezTo>
                <a:cubicBezTo>
                  <a:pt x="9936" y="773992"/>
                  <a:pt x="84473" y="848528"/>
                  <a:pt x="176210" y="8528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828280" y="5884449"/>
            <a:ext cx="273812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sz="2000" b="1" dirty="0">
                <a:solidFill>
                  <a:schemeClr val="bg1">
                    <a:lumMod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lt"/>
              </a:rPr>
              <a:t>高二（</a:t>
            </a:r>
            <a:r>
              <a:rPr lang="en-US" altLang="zh-CN" sz="2000" b="1" dirty="0">
                <a:solidFill>
                  <a:schemeClr val="bg1">
                    <a:lumMod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lt"/>
              </a:rPr>
              <a:t>2</a:t>
            </a:r>
            <a:r>
              <a:rPr lang="zh-CN" altLang="en-US" sz="2000" b="1" dirty="0">
                <a:solidFill>
                  <a:schemeClr val="bg1">
                    <a:lumMod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lt"/>
              </a:rPr>
              <a:t>）班</a:t>
            </a:r>
            <a:r>
              <a:rPr lang="en-US" altLang="zh-CN" sz="2000" b="1" dirty="0">
                <a:solidFill>
                  <a:schemeClr val="bg1">
                    <a:lumMod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lt"/>
              </a:rPr>
              <a:t>   </a:t>
            </a:r>
            <a:r>
              <a:rPr lang="zh-CN" altLang="en-US" sz="2000" b="1" dirty="0">
                <a:solidFill>
                  <a:schemeClr val="bg1">
                    <a:lumMod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lt"/>
              </a:rPr>
              <a:t>常馨月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lt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561861" y="133350"/>
            <a:ext cx="400050" cy="40005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2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636469" y="2651383"/>
            <a:ext cx="4630628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+mn-lt"/>
              </a:rPr>
              <a:t>饮用水酸碱度调查与研究</a:t>
            </a:r>
            <a:endParaRPr lang="zh-CN" altLang="en-US" sz="5400" dirty="0">
              <a:solidFill>
                <a:schemeClr val="bg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+mn-lt"/>
            </a:endParaRPr>
          </a:p>
        </p:txBody>
      </p:sp>
      <p:grpSp>
        <p:nvGrpSpPr>
          <p:cNvPr id="179" name="组合 178"/>
          <p:cNvGrpSpPr/>
          <p:nvPr/>
        </p:nvGrpSpPr>
        <p:grpSpPr>
          <a:xfrm>
            <a:off x="2381149" y="5161653"/>
            <a:ext cx="2060222" cy="1874810"/>
            <a:chOff x="3976746" y="2255509"/>
            <a:chExt cx="1345152" cy="1224095"/>
          </a:xfrm>
          <a:solidFill>
            <a:schemeClr val="bg2"/>
          </a:solidFill>
        </p:grpSpPr>
        <p:sp>
          <p:nvSpPr>
            <p:cNvPr id="180" name="任意多边形: 形状 179"/>
            <p:cNvSpPr/>
            <p:nvPr/>
          </p:nvSpPr>
          <p:spPr>
            <a:xfrm>
              <a:off x="4630149" y="2848007"/>
              <a:ext cx="691749" cy="631597"/>
            </a:xfrm>
            <a:custGeom>
              <a:avLst/>
              <a:gdLst>
                <a:gd name="connsiteX0" fmla="*/ 546256 w 691749"/>
                <a:gd name="connsiteY0" fmla="*/ 137222 h 631596"/>
                <a:gd name="connsiteX1" fmla="*/ 545504 w 691749"/>
                <a:gd name="connsiteY1" fmla="*/ 137974 h 631596"/>
                <a:gd name="connsiteX2" fmla="*/ 545504 w 691749"/>
                <a:gd name="connsiteY2" fmla="*/ 137974 h 631596"/>
                <a:gd name="connsiteX3" fmla="*/ 322190 w 691749"/>
                <a:gd name="connsiteY3" fmla="*/ 340987 h 631596"/>
                <a:gd name="connsiteX4" fmla="*/ 321438 w 691749"/>
                <a:gd name="connsiteY4" fmla="*/ 341739 h 631596"/>
                <a:gd name="connsiteX5" fmla="*/ 320686 w 691749"/>
                <a:gd name="connsiteY5" fmla="*/ 342491 h 631596"/>
                <a:gd name="connsiteX6" fmla="*/ 97371 w 691749"/>
                <a:gd name="connsiteY6" fmla="*/ 545504 h 631596"/>
                <a:gd name="connsiteX7" fmla="*/ 96619 w 691749"/>
                <a:gd name="connsiteY7" fmla="*/ 546256 h 631596"/>
                <a:gd name="connsiteX8" fmla="*/ 95867 w 691749"/>
                <a:gd name="connsiteY8" fmla="*/ 547008 h 631596"/>
                <a:gd name="connsiteX9" fmla="*/ 5639 w 691749"/>
                <a:gd name="connsiteY9" fmla="*/ 628965 h 631596"/>
                <a:gd name="connsiteX10" fmla="*/ 19925 w 691749"/>
                <a:gd name="connsiteY10" fmla="*/ 628965 h 631596"/>
                <a:gd name="connsiteX11" fmla="*/ 103386 w 691749"/>
                <a:gd name="connsiteY11" fmla="*/ 553023 h 631596"/>
                <a:gd name="connsiteX12" fmla="*/ 104138 w 691749"/>
                <a:gd name="connsiteY12" fmla="*/ 552271 h 631596"/>
                <a:gd name="connsiteX13" fmla="*/ 104890 w 691749"/>
                <a:gd name="connsiteY13" fmla="*/ 551519 h 631596"/>
                <a:gd name="connsiteX14" fmla="*/ 328205 w 691749"/>
                <a:gd name="connsiteY14" fmla="*/ 348506 h 631596"/>
                <a:gd name="connsiteX15" fmla="*/ 328957 w 691749"/>
                <a:gd name="connsiteY15" fmla="*/ 347754 h 631596"/>
                <a:gd name="connsiteX16" fmla="*/ 329709 w 691749"/>
                <a:gd name="connsiteY16" fmla="*/ 347002 h 631596"/>
                <a:gd name="connsiteX17" fmla="*/ 553775 w 691749"/>
                <a:gd name="connsiteY17" fmla="*/ 143237 h 631596"/>
                <a:gd name="connsiteX18" fmla="*/ 554527 w 691749"/>
                <a:gd name="connsiteY18" fmla="*/ 142485 h 631596"/>
                <a:gd name="connsiteX19" fmla="*/ 554527 w 691749"/>
                <a:gd name="connsiteY19" fmla="*/ 142485 h 631596"/>
                <a:gd name="connsiteX20" fmla="*/ 690621 w 691749"/>
                <a:gd name="connsiteY20" fmla="*/ 19173 h 631596"/>
                <a:gd name="connsiteX21" fmla="*/ 690621 w 691749"/>
                <a:gd name="connsiteY21" fmla="*/ 5639 h 631596"/>
                <a:gd name="connsiteX22" fmla="*/ 546256 w 691749"/>
                <a:gd name="connsiteY22" fmla="*/ 137222 h 631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91749" h="631596">
                  <a:moveTo>
                    <a:pt x="546256" y="137222"/>
                  </a:moveTo>
                  <a:lnTo>
                    <a:pt x="545504" y="137974"/>
                  </a:lnTo>
                  <a:lnTo>
                    <a:pt x="545504" y="137974"/>
                  </a:lnTo>
                  <a:lnTo>
                    <a:pt x="322190" y="340987"/>
                  </a:lnTo>
                  <a:lnTo>
                    <a:pt x="321438" y="341739"/>
                  </a:lnTo>
                  <a:lnTo>
                    <a:pt x="320686" y="342491"/>
                  </a:lnTo>
                  <a:lnTo>
                    <a:pt x="97371" y="545504"/>
                  </a:lnTo>
                  <a:lnTo>
                    <a:pt x="96619" y="546256"/>
                  </a:lnTo>
                  <a:lnTo>
                    <a:pt x="95867" y="547008"/>
                  </a:lnTo>
                  <a:lnTo>
                    <a:pt x="5639" y="628965"/>
                  </a:lnTo>
                  <a:cubicBezTo>
                    <a:pt x="10150" y="628965"/>
                    <a:pt x="15414" y="628965"/>
                    <a:pt x="19925" y="628965"/>
                  </a:cubicBezTo>
                  <a:lnTo>
                    <a:pt x="103386" y="553023"/>
                  </a:lnTo>
                  <a:lnTo>
                    <a:pt x="104138" y="552271"/>
                  </a:lnTo>
                  <a:lnTo>
                    <a:pt x="104890" y="551519"/>
                  </a:lnTo>
                  <a:lnTo>
                    <a:pt x="328205" y="348506"/>
                  </a:lnTo>
                  <a:lnTo>
                    <a:pt x="328957" y="347754"/>
                  </a:lnTo>
                  <a:lnTo>
                    <a:pt x="329709" y="347002"/>
                  </a:lnTo>
                  <a:lnTo>
                    <a:pt x="553775" y="143237"/>
                  </a:lnTo>
                  <a:lnTo>
                    <a:pt x="554527" y="142485"/>
                  </a:lnTo>
                  <a:lnTo>
                    <a:pt x="554527" y="142485"/>
                  </a:lnTo>
                  <a:lnTo>
                    <a:pt x="690621" y="19173"/>
                  </a:lnTo>
                  <a:cubicBezTo>
                    <a:pt x="690621" y="14662"/>
                    <a:pt x="690621" y="10150"/>
                    <a:pt x="690621" y="5639"/>
                  </a:cubicBezTo>
                  <a:lnTo>
                    <a:pt x="546256" y="13722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1" name="任意多边形: 形状 180"/>
            <p:cNvSpPr/>
            <p:nvPr/>
          </p:nvSpPr>
          <p:spPr>
            <a:xfrm>
              <a:off x="4057952" y="2329195"/>
              <a:ext cx="278203" cy="248127"/>
            </a:xfrm>
            <a:custGeom>
              <a:avLst/>
              <a:gdLst>
                <a:gd name="connsiteX0" fmla="*/ 113913 w 278203"/>
                <a:gd name="connsiteY0" fmla="*/ 150756 h 248127"/>
                <a:gd name="connsiteX1" fmla="*/ 113913 w 278203"/>
                <a:gd name="connsiteY1" fmla="*/ 150756 h 248127"/>
                <a:gd name="connsiteX2" fmla="*/ 273316 w 278203"/>
                <a:gd name="connsiteY2" fmla="*/ 5639 h 248127"/>
                <a:gd name="connsiteX3" fmla="*/ 236473 w 278203"/>
                <a:gd name="connsiteY3" fmla="*/ 25189 h 248127"/>
                <a:gd name="connsiteX4" fmla="*/ 105642 w 278203"/>
                <a:gd name="connsiteY4" fmla="*/ 143989 h 248127"/>
                <a:gd name="connsiteX5" fmla="*/ 104890 w 278203"/>
                <a:gd name="connsiteY5" fmla="*/ 144741 h 248127"/>
                <a:gd name="connsiteX6" fmla="*/ 104890 w 278203"/>
                <a:gd name="connsiteY6" fmla="*/ 144741 h 248127"/>
                <a:gd name="connsiteX7" fmla="*/ 27444 w 278203"/>
                <a:gd name="connsiteY7" fmla="*/ 214668 h 248127"/>
                <a:gd name="connsiteX8" fmla="*/ 5639 w 278203"/>
                <a:gd name="connsiteY8" fmla="*/ 248503 h 248127"/>
                <a:gd name="connsiteX9" fmla="*/ 113161 w 278203"/>
                <a:gd name="connsiteY9" fmla="*/ 150756 h 248127"/>
                <a:gd name="connsiteX10" fmla="*/ 113913 w 278203"/>
                <a:gd name="connsiteY10" fmla="*/ 150756 h 248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8203" h="248127">
                  <a:moveTo>
                    <a:pt x="113913" y="150756"/>
                  </a:moveTo>
                  <a:lnTo>
                    <a:pt x="113913" y="150756"/>
                  </a:lnTo>
                  <a:lnTo>
                    <a:pt x="273316" y="5639"/>
                  </a:lnTo>
                  <a:cubicBezTo>
                    <a:pt x="260534" y="11654"/>
                    <a:pt x="248503" y="18422"/>
                    <a:pt x="236473" y="25189"/>
                  </a:cubicBezTo>
                  <a:lnTo>
                    <a:pt x="105642" y="143989"/>
                  </a:lnTo>
                  <a:lnTo>
                    <a:pt x="104890" y="144741"/>
                  </a:lnTo>
                  <a:lnTo>
                    <a:pt x="104890" y="144741"/>
                  </a:lnTo>
                  <a:lnTo>
                    <a:pt x="27444" y="214668"/>
                  </a:lnTo>
                  <a:cubicBezTo>
                    <a:pt x="19925" y="225946"/>
                    <a:pt x="12406" y="236473"/>
                    <a:pt x="5639" y="248503"/>
                  </a:cubicBezTo>
                  <a:lnTo>
                    <a:pt x="113161" y="150756"/>
                  </a:lnTo>
                  <a:lnTo>
                    <a:pt x="113913" y="15075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2" name="任意多边形: 形状 181"/>
            <p:cNvSpPr/>
            <p:nvPr/>
          </p:nvSpPr>
          <p:spPr>
            <a:xfrm>
              <a:off x="4707594" y="2920189"/>
              <a:ext cx="609040" cy="556407"/>
            </a:xfrm>
            <a:custGeom>
              <a:avLst/>
              <a:gdLst>
                <a:gd name="connsiteX0" fmla="*/ 505654 w 609039"/>
                <a:gd name="connsiteY0" fmla="*/ 100379 h 556406"/>
                <a:gd name="connsiteX1" fmla="*/ 282339 w 609039"/>
                <a:gd name="connsiteY1" fmla="*/ 303392 h 556406"/>
                <a:gd name="connsiteX2" fmla="*/ 281587 w 609039"/>
                <a:gd name="connsiteY2" fmla="*/ 304144 h 556406"/>
                <a:gd name="connsiteX3" fmla="*/ 280835 w 609039"/>
                <a:gd name="connsiteY3" fmla="*/ 304896 h 556406"/>
                <a:gd name="connsiteX4" fmla="*/ 57521 w 609039"/>
                <a:gd name="connsiteY4" fmla="*/ 507909 h 556406"/>
                <a:gd name="connsiteX5" fmla="*/ 56768 w 609039"/>
                <a:gd name="connsiteY5" fmla="*/ 508661 h 556406"/>
                <a:gd name="connsiteX6" fmla="*/ 56017 w 609039"/>
                <a:gd name="connsiteY6" fmla="*/ 509413 h 556406"/>
                <a:gd name="connsiteX7" fmla="*/ 5639 w 609039"/>
                <a:gd name="connsiteY7" fmla="*/ 555279 h 556406"/>
                <a:gd name="connsiteX8" fmla="*/ 22181 w 609039"/>
                <a:gd name="connsiteY8" fmla="*/ 553775 h 556406"/>
                <a:gd name="connsiteX9" fmla="*/ 62784 w 609039"/>
                <a:gd name="connsiteY9" fmla="*/ 516180 h 556406"/>
                <a:gd name="connsiteX10" fmla="*/ 63536 w 609039"/>
                <a:gd name="connsiteY10" fmla="*/ 515428 h 556406"/>
                <a:gd name="connsiteX11" fmla="*/ 64287 w 609039"/>
                <a:gd name="connsiteY11" fmla="*/ 514676 h 556406"/>
                <a:gd name="connsiteX12" fmla="*/ 287602 w 609039"/>
                <a:gd name="connsiteY12" fmla="*/ 311663 h 556406"/>
                <a:gd name="connsiteX13" fmla="*/ 288354 w 609039"/>
                <a:gd name="connsiteY13" fmla="*/ 310911 h 556406"/>
                <a:gd name="connsiteX14" fmla="*/ 289106 w 609039"/>
                <a:gd name="connsiteY14" fmla="*/ 310159 h 556406"/>
                <a:gd name="connsiteX15" fmla="*/ 513173 w 609039"/>
                <a:gd name="connsiteY15" fmla="*/ 106394 h 556406"/>
                <a:gd name="connsiteX16" fmla="*/ 513924 w 609039"/>
                <a:gd name="connsiteY16" fmla="*/ 105642 h 556406"/>
                <a:gd name="connsiteX17" fmla="*/ 607160 w 609039"/>
                <a:gd name="connsiteY17" fmla="*/ 20677 h 556406"/>
                <a:gd name="connsiteX18" fmla="*/ 608664 w 609039"/>
                <a:gd name="connsiteY18" fmla="*/ 5639 h 556406"/>
                <a:gd name="connsiteX19" fmla="*/ 504902 w 609039"/>
                <a:gd name="connsiteY19" fmla="*/ 99627 h 556406"/>
                <a:gd name="connsiteX20" fmla="*/ 505654 w 609039"/>
                <a:gd name="connsiteY20" fmla="*/ 100379 h 556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09039" h="556406">
                  <a:moveTo>
                    <a:pt x="505654" y="100379"/>
                  </a:moveTo>
                  <a:lnTo>
                    <a:pt x="282339" y="303392"/>
                  </a:lnTo>
                  <a:lnTo>
                    <a:pt x="281587" y="304144"/>
                  </a:lnTo>
                  <a:lnTo>
                    <a:pt x="280835" y="304896"/>
                  </a:lnTo>
                  <a:lnTo>
                    <a:pt x="57521" y="507909"/>
                  </a:lnTo>
                  <a:lnTo>
                    <a:pt x="56768" y="508661"/>
                  </a:lnTo>
                  <a:lnTo>
                    <a:pt x="56017" y="509413"/>
                  </a:lnTo>
                  <a:lnTo>
                    <a:pt x="5639" y="555279"/>
                  </a:lnTo>
                  <a:cubicBezTo>
                    <a:pt x="10903" y="554527"/>
                    <a:pt x="16918" y="554527"/>
                    <a:pt x="22181" y="553775"/>
                  </a:cubicBezTo>
                  <a:lnTo>
                    <a:pt x="62784" y="516180"/>
                  </a:lnTo>
                  <a:lnTo>
                    <a:pt x="63536" y="515428"/>
                  </a:lnTo>
                  <a:lnTo>
                    <a:pt x="64287" y="514676"/>
                  </a:lnTo>
                  <a:lnTo>
                    <a:pt x="287602" y="311663"/>
                  </a:lnTo>
                  <a:lnTo>
                    <a:pt x="288354" y="310911"/>
                  </a:lnTo>
                  <a:lnTo>
                    <a:pt x="289106" y="310159"/>
                  </a:lnTo>
                  <a:lnTo>
                    <a:pt x="513173" y="106394"/>
                  </a:lnTo>
                  <a:lnTo>
                    <a:pt x="513924" y="105642"/>
                  </a:lnTo>
                  <a:lnTo>
                    <a:pt x="607160" y="20677"/>
                  </a:lnTo>
                  <a:cubicBezTo>
                    <a:pt x="607912" y="15414"/>
                    <a:pt x="608664" y="10151"/>
                    <a:pt x="608664" y="5639"/>
                  </a:cubicBezTo>
                  <a:lnTo>
                    <a:pt x="504902" y="99627"/>
                  </a:lnTo>
                  <a:lnTo>
                    <a:pt x="505654" y="10037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3" name="任意多边形: 形状 182"/>
            <p:cNvSpPr/>
            <p:nvPr/>
          </p:nvSpPr>
          <p:spPr>
            <a:xfrm>
              <a:off x="4796319" y="3000643"/>
              <a:ext cx="511293" cy="466179"/>
            </a:xfrm>
            <a:custGeom>
              <a:avLst/>
              <a:gdLst>
                <a:gd name="connsiteX0" fmla="*/ 453773 w 511292"/>
                <a:gd name="connsiteY0" fmla="*/ 53761 h 466178"/>
                <a:gd name="connsiteX1" fmla="*/ 230458 w 511292"/>
                <a:gd name="connsiteY1" fmla="*/ 256774 h 466178"/>
                <a:gd name="connsiteX2" fmla="*/ 229706 w 511292"/>
                <a:gd name="connsiteY2" fmla="*/ 257526 h 466178"/>
                <a:gd name="connsiteX3" fmla="*/ 228954 w 511292"/>
                <a:gd name="connsiteY3" fmla="*/ 258278 h 466178"/>
                <a:gd name="connsiteX4" fmla="*/ 5639 w 511292"/>
                <a:gd name="connsiteY4" fmla="*/ 461291 h 466178"/>
                <a:gd name="connsiteX5" fmla="*/ 25189 w 511292"/>
                <a:gd name="connsiteY5" fmla="*/ 456780 h 466178"/>
                <a:gd name="connsiteX6" fmla="*/ 236473 w 511292"/>
                <a:gd name="connsiteY6" fmla="*/ 265045 h 466178"/>
                <a:gd name="connsiteX7" fmla="*/ 237225 w 511292"/>
                <a:gd name="connsiteY7" fmla="*/ 264293 h 466178"/>
                <a:gd name="connsiteX8" fmla="*/ 237977 w 511292"/>
                <a:gd name="connsiteY8" fmla="*/ 263541 h 466178"/>
                <a:gd name="connsiteX9" fmla="*/ 462043 w 511292"/>
                <a:gd name="connsiteY9" fmla="*/ 59776 h 466178"/>
                <a:gd name="connsiteX10" fmla="*/ 462795 w 511292"/>
                <a:gd name="connsiteY10" fmla="*/ 59024 h 466178"/>
                <a:gd name="connsiteX11" fmla="*/ 501894 w 511292"/>
                <a:gd name="connsiteY11" fmla="*/ 23685 h 466178"/>
                <a:gd name="connsiteX12" fmla="*/ 506406 w 511292"/>
                <a:gd name="connsiteY12" fmla="*/ 5639 h 466178"/>
                <a:gd name="connsiteX13" fmla="*/ 454524 w 511292"/>
                <a:gd name="connsiteY13" fmla="*/ 53009 h 466178"/>
                <a:gd name="connsiteX14" fmla="*/ 453773 w 511292"/>
                <a:gd name="connsiteY14" fmla="*/ 53761 h 466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11292" h="466178">
                  <a:moveTo>
                    <a:pt x="453773" y="53761"/>
                  </a:moveTo>
                  <a:lnTo>
                    <a:pt x="230458" y="256774"/>
                  </a:lnTo>
                  <a:lnTo>
                    <a:pt x="229706" y="257526"/>
                  </a:lnTo>
                  <a:lnTo>
                    <a:pt x="228954" y="258278"/>
                  </a:lnTo>
                  <a:lnTo>
                    <a:pt x="5639" y="461291"/>
                  </a:lnTo>
                  <a:cubicBezTo>
                    <a:pt x="12407" y="459787"/>
                    <a:pt x="19173" y="458284"/>
                    <a:pt x="25189" y="456780"/>
                  </a:cubicBezTo>
                  <a:lnTo>
                    <a:pt x="236473" y="265045"/>
                  </a:lnTo>
                  <a:lnTo>
                    <a:pt x="237225" y="264293"/>
                  </a:lnTo>
                  <a:lnTo>
                    <a:pt x="237977" y="263541"/>
                  </a:lnTo>
                  <a:lnTo>
                    <a:pt x="462043" y="59776"/>
                  </a:lnTo>
                  <a:lnTo>
                    <a:pt x="462795" y="59024"/>
                  </a:lnTo>
                  <a:lnTo>
                    <a:pt x="501894" y="23685"/>
                  </a:lnTo>
                  <a:cubicBezTo>
                    <a:pt x="503398" y="17670"/>
                    <a:pt x="504902" y="11654"/>
                    <a:pt x="506406" y="5639"/>
                  </a:cubicBezTo>
                  <a:lnTo>
                    <a:pt x="454524" y="53009"/>
                  </a:lnTo>
                  <a:lnTo>
                    <a:pt x="453773" y="5376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4" name="任意多边形: 形状 183"/>
            <p:cNvSpPr/>
            <p:nvPr/>
          </p:nvSpPr>
          <p:spPr>
            <a:xfrm>
              <a:off x="4906848" y="3102901"/>
              <a:ext cx="360913" cy="330836"/>
            </a:xfrm>
            <a:custGeom>
              <a:avLst/>
              <a:gdLst>
                <a:gd name="connsiteX0" fmla="*/ 156771 w 360912"/>
                <a:gd name="connsiteY0" fmla="*/ 189855 h 330836"/>
                <a:gd name="connsiteX1" fmla="*/ 156020 w 360912"/>
                <a:gd name="connsiteY1" fmla="*/ 190607 h 330836"/>
                <a:gd name="connsiteX2" fmla="*/ 5639 w 360912"/>
                <a:gd name="connsiteY2" fmla="*/ 327453 h 330836"/>
                <a:gd name="connsiteX3" fmla="*/ 32708 w 360912"/>
                <a:gd name="connsiteY3" fmla="*/ 316174 h 330836"/>
                <a:gd name="connsiteX4" fmla="*/ 162787 w 360912"/>
                <a:gd name="connsiteY4" fmla="*/ 198126 h 330836"/>
                <a:gd name="connsiteX5" fmla="*/ 163539 w 360912"/>
                <a:gd name="connsiteY5" fmla="*/ 197374 h 330836"/>
                <a:gd name="connsiteX6" fmla="*/ 164290 w 360912"/>
                <a:gd name="connsiteY6" fmla="*/ 196622 h 330836"/>
                <a:gd name="connsiteX7" fmla="*/ 347003 w 360912"/>
                <a:gd name="connsiteY7" fmla="*/ 30452 h 330836"/>
                <a:gd name="connsiteX8" fmla="*/ 359033 w 360912"/>
                <a:gd name="connsiteY8" fmla="*/ 5639 h 330836"/>
                <a:gd name="connsiteX9" fmla="*/ 156020 w 360912"/>
                <a:gd name="connsiteY9" fmla="*/ 189855 h 330836"/>
                <a:gd name="connsiteX10" fmla="*/ 156771 w 360912"/>
                <a:gd name="connsiteY10" fmla="*/ 189855 h 330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0912" h="330836">
                  <a:moveTo>
                    <a:pt x="156771" y="189855"/>
                  </a:moveTo>
                  <a:lnTo>
                    <a:pt x="156020" y="190607"/>
                  </a:lnTo>
                  <a:lnTo>
                    <a:pt x="5639" y="327453"/>
                  </a:lnTo>
                  <a:cubicBezTo>
                    <a:pt x="14662" y="323693"/>
                    <a:pt x="23685" y="319934"/>
                    <a:pt x="32708" y="316174"/>
                  </a:cubicBezTo>
                  <a:lnTo>
                    <a:pt x="162787" y="198126"/>
                  </a:lnTo>
                  <a:lnTo>
                    <a:pt x="163539" y="197374"/>
                  </a:lnTo>
                  <a:lnTo>
                    <a:pt x="164290" y="196622"/>
                  </a:lnTo>
                  <a:lnTo>
                    <a:pt x="347003" y="30452"/>
                  </a:lnTo>
                  <a:cubicBezTo>
                    <a:pt x="351514" y="22181"/>
                    <a:pt x="355273" y="13910"/>
                    <a:pt x="359033" y="5639"/>
                  </a:cubicBezTo>
                  <a:lnTo>
                    <a:pt x="156020" y="189855"/>
                  </a:lnTo>
                  <a:lnTo>
                    <a:pt x="156771" y="18985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5" name="任意多边形: 形状 184"/>
            <p:cNvSpPr/>
            <p:nvPr/>
          </p:nvSpPr>
          <p:spPr>
            <a:xfrm>
              <a:off x="4005319" y="2281073"/>
              <a:ext cx="458660" cy="413546"/>
            </a:xfrm>
            <a:custGeom>
              <a:avLst/>
              <a:gdLst>
                <a:gd name="connsiteX0" fmla="*/ 203389 w 458659"/>
                <a:gd name="connsiteY0" fmla="*/ 233465 h 413545"/>
                <a:gd name="connsiteX1" fmla="*/ 204141 w 458659"/>
                <a:gd name="connsiteY1" fmla="*/ 232713 h 413545"/>
                <a:gd name="connsiteX2" fmla="*/ 427456 w 458659"/>
                <a:gd name="connsiteY2" fmla="*/ 29700 h 413545"/>
                <a:gd name="connsiteX3" fmla="*/ 428208 w 458659"/>
                <a:gd name="connsiteY3" fmla="*/ 28948 h 413545"/>
                <a:gd name="connsiteX4" fmla="*/ 428960 w 458659"/>
                <a:gd name="connsiteY4" fmla="*/ 28196 h 413545"/>
                <a:gd name="connsiteX5" fmla="*/ 453772 w 458659"/>
                <a:gd name="connsiteY5" fmla="*/ 5639 h 413545"/>
                <a:gd name="connsiteX6" fmla="*/ 431967 w 458659"/>
                <a:gd name="connsiteY6" fmla="*/ 12406 h 413545"/>
                <a:gd name="connsiteX7" fmla="*/ 421441 w 458659"/>
                <a:gd name="connsiteY7" fmla="*/ 22181 h 413545"/>
                <a:gd name="connsiteX8" fmla="*/ 420689 w 458659"/>
                <a:gd name="connsiteY8" fmla="*/ 22933 h 413545"/>
                <a:gd name="connsiteX9" fmla="*/ 419937 w 458659"/>
                <a:gd name="connsiteY9" fmla="*/ 23685 h 413545"/>
                <a:gd name="connsiteX10" fmla="*/ 196622 w 458659"/>
                <a:gd name="connsiteY10" fmla="*/ 226698 h 413545"/>
                <a:gd name="connsiteX11" fmla="*/ 195870 w 458659"/>
                <a:gd name="connsiteY11" fmla="*/ 227450 h 413545"/>
                <a:gd name="connsiteX12" fmla="*/ 195118 w 458659"/>
                <a:gd name="connsiteY12" fmla="*/ 228202 h 413545"/>
                <a:gd name="connsiteX13" fmla="*/ 12406 w 458659"/>
                <a:gd name="connsiteY13" fmla="*/ 394372 h 413545"/>
                <a:gd name="connsiteX14" fmla="*/ 5639 w 458659"/>
                <a:gd name="connsiteY14" fmla="*/ 414674 h 413545"/>
                <a:gd name="connsiteX15" fmla="*/ 203389 w 458659"/>
                <a:gd name="connsiteY15" fmla="*/ 234969 h 413545"/>
                <a:gd name="connsiteX16" fmla="*/ 203389 w 458659"/>
                <a:gd name="connsiteY16" fmla="*/ 233465 h 413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58659" h="413545">
                  <a:moveTo>
                    <a:pt x="203389" y="233465"/>
                  </a:moveTo>
                  <a:lnTo>
                    <a:pt x="204141" y="232713"/>
                  </a:lnTo>
                  <a:lnTo>
                    <a:pt x="427456" y="29700"/>
                  </a:lnTo>
                  <a:lnTo>
                    <a:pt x="428208" y="28948"/>
                  </a:lnTo>
                  <a:lnTo>
                    <a:pt x="428960" y="28196"/>
                  </a:lnTo>
                  <a:lnTo>
                    <a:pt x="453772" y="5639"/>
                  </a:lnTo>
                  <a:cubicBezTo>
                    <a:pt x="446253" y="7895"/>
                    <a:pt x="438734" y="10151"/>
                    <a:pt x="431967" y="12406"/>
                  </a:cubicBezTo>
                  <a:lnTo>
                    <a:pt x="421441" y="22181"/>
                  </a:lnTo>
                  <a:lnTo>
                    <a:pt x="420689" y="22933"/>
                  </a:lnTo>
                  <a:lnTo>
                    <a:pt x="419937" y="23685"/>
                  </a:lnTo>
                  <a:lnTo>
                    <a:pt x="196622" y="226698"/>
                  </a:lnTo>
                  <a:lnTo>
                    <a:pt x="195870" y="227450"/>
                  </a:lnTo>
                  <a:lnTo>
                    <a:pt x="195118" y="228202"/>
                  </a:lnTo>
                  <a:lnTo>
                    <a:pt x="12406" y="394372"/>
                  </a:lnTo>
                  <a:cubicBezTo>
                    <a:pt x="10151" y="401139"/>
                    <a:pt x="7895" y="407906"/>
                    <a:pt x="5639" y="414674"/>
                  </a:cubicBezTo>
                  <a:lnTo>
                    <a:pt x="203389" y="234969"/>
                  </a:lnTo>
                  <a:lnTo>
                    <a:pt x="203389" y="2334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6" name="任意多边形: 形状 185"/>
            <p:cNvSpPr/>
            <p:nvPr/>
          </p:nvSpPr>
          <p:spPr>
            <a:xfrm>
              <a:off x="3998551" y="2276562"/>
              <a:ext cx="842129" cy="766939"/>
            </a:xfrm>
            <a:custGeom>
              <a:avLst/>
              <a:gdLst>
                <a:gd name="connsiteX0" fmla="*/ 173313 w 842129"/>
                <a:gd name="connsiteY0" fmla="*/ 612423 h 766939"/>
                <a:gd name="connsiteX1" fmla="*/ 173313 w 842129"/>
                <a:gd name="connsiteY1" fmla="*/ 612423 h 766939"/>
                <a:gd name="connsiteX2" fmla="*/ 397380 w 842129"/>
                <a:gd name="connsiteY2" fmla="*/ 408658 h 766939"/>
                <a:gd name="connsiteX3" fmla="*/ 398132 w 842129"/>
                <a:gd name="connsiteY3" fmla="*/ 407906 h 766939"/>
                <a:gd name="connsiteX4" fmla="*/ 398132 w 842129"/>
                <a:gd name="connsiteY4" fmla="*/ 407906 h 766939"/>
                <a:gd name="connsiteX5" fmla="*/ 622198 w 842129"/>
                <a:gd name="connsiteY5" fmla="*/ 204141 h 766939"/>
                <a:gd name="connsiteX6" fmla="*/ 622950 w 842129"/>
                <a:gd name="connsiteY6" fmla="*/ 203389 h 766939"/>
                <a:gd name="connsiteX7" fmla="*/ 622950 w 842129"/>
                <a:gd name="connsiteY7" fmla="*/ 203389 h 766939"/>
                <a:gd name="connsiteX8" fmla="*/ 837242 w 842129"/>
                <a:gd name="connsiteY8" fmla="*/ 8647 h 766939"/>
                <a:gd name="connsiteX9" fmla="*/ 825212 w 842129"/>
                <a:gd name="connsiteY9" fmla="*/ 5639 h 766939"/>
                <a:gd name="connsiteX10" fmla="*/ 613927 w 842129"/>
                <a:gd name="connsiteY10" fmla="*/ 197374 h 766939"/>
                <a:gd name="connsiteX11" fmla="*/ 613175 w 842129"/>
                <a:gd name="connsiteY11" fmla="*/ 198126 h 766939"/>
                <a:gd name="connsiteX12" fmla="*/ 613175 w 842129"/>
                <a:gd name="connsiteY12" fmla="*/ 198126 h 766939"/>
                <a:gd name="connsiteX13" fmla="*/ 389109 w 842129"/>
                <a:gd name="connsiteY13" fmla="*/ 401891 h 766939"/>
                <a:gd name="connsiteX14" fmla="*/ 388357 w 842129"/>
                <a:gd name="connsiteY14" fmla="*/ 402643 h 766939"/>
                <a:gd name="connsiteX15" fmla="*/ 388357 w 842129"/>
                <a:gd name="connsiteY15" fmla="*/ 402643 h 766939"/>
                <a:gd name="connsiteX16" fmla="*/ 164290 w 842129"/>
                <a:gd name="connsiteY16" fmla="*/ 606408 h 766939"/>
                <a:gd name="connsiteX17" fmla="*/ 163539 w 842129"/>
                <a:gd name="connsiteY17" fmla="*/ 607160 h 766939"/>
                <a:gd name="connsiteX18" fmla="*/ 163539 w 842129"/>
                <a:gd name="connsiteY18" fmla="*/ 607160 h 766939"/>
                <a:gd name="connsiteX19" fmla="*/ 5639 w 842129"/>
                <a:gd name="connsiteY19" fmla="*/ 750773 h 766939"/>
                <a:gd name="connsiteX20" fmla="*/ 8647 w 842129"/>
                <a:gd name="connsiteY20" fmla="*/ 761300 h 766939"/>
                <a:gd name="connsiteX21" fmla="*/ 171058 w 842129"/>
                <a:gd name="connsiteY21" fmla="*/ 613175 h 766939"/>
                <a:gd name="connsiteX22" fmla="*/ 173313 w 842129"/>
                <a:gd name="connsiteY22" fmla="*/ 612423 h 766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842129" h="766939">
                  <a:moveTo>
                    <a:pt x="173313" y="612423"/>
                  </a:moveTo>
                  <a:lnTo>
                    <a:pt x="173313" y="612423"/>
                  </a:lnTo>
                  <a:lnTo>
                    <a:pt x="397380" y="408658"/>
                  </a:lnTo>
                  <a:lnTo>
                    <a:pt x="398132" y="407906"/>
                  </a:lnTo>
                  <a:lnTo>
                    <a:pt x="398132" y="407906"/>
                  </a:lnTo>
                  <a:lnTo>
                    <a:pt x="622198" y="204141"/>
                  </a:lnTo>
                  <a:lnTo>
                    <a:pt x="622950" y="203389"/>
                  </a:lnTo>
                  <a:lnTo>
                    <a:pt x="622950" y="203389"/>
                  </a:lnTo>
                  <a:lnTo>
                    <a:pt x="837242" y="8647"/>
                  </a:lnTo>
                  <a:cubicBezTo>
                    <a:pt x="833482" y="7895"/>
                    <a:pt x="829723" y="6391"/>
                    <a:pt x="825212" y="5639"/>
                  </a:cubicBezTo>
                  <a:lnTo>
                    <a:pt x="613927" y="197374"/>
                  </a:lnTo>
                  <a:lnTo>
                    <a:pt x="613175" y="198126"/>
                  </a:lnTo>
                  <a:lnTo>
                    <a:pt x="613175" y="198126"/>
                  </a:lnTo>
                  <a:lnTo>
                    <a:pt x="389109" y="401891"/>
                  </a:lnTo>
                  <a:lnTo>
                    <a:pt x="388357" y="402643"/>
                  </a:lnTo>
                  <a:lnTo>
                    <a:pt x="388357" y="402643"/>
                  </a:lnTo>
                  <a:lnTo>
                    <a:pt x="164290" y="606408"/>
                  </a:lnTo>
                  <a:lnTo>
                    <a:pt x="163539" y="607160"/>
                  </a:lnTo>
                  <a:lnTo>
                    <a:pt x="163539" y="607160"/>
                  </a:lnTo>
                  <a:lnTo>
                    <a:pt x="5639" y="750773"/>
                  </a:lnTo>
                  <a:cubicBezTo>
                    <a:pt x="6391" y="754533"/>
                    <a:pt x="7895" y="757540"/>
                    <a:pt x="8647" y="761300"/>
                  </a:cubicBezTo>
                  <a:lnTo>
                    <a:pt x="171058" y="613175"/>
                  </a:lnTo>
                  <a:lnTo>
                    <a:pt x="173313" y="61242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7" name="任意多边形: 形状 186"/>
            <p:cNvSpPr/>
            <p:nvPr/>
          </p:nvSpPr>
          <p:spPr>
            <a:xfrm>
              <a:off x="3978250" y="2257764"/>
              <a:ext cx="736863" cy="669192"/>
            </a:xfrm>
            <a:custGeom>
              <a:avLst/>
              <a:gdLst>
                <a:gd name="connsiteX0" fmla="*/ 118424 w 736863"/>
                <a:gd name="connsiteY0" fmla="*/ 563550 h 669191"/>
                <a:gd name="connsiteX1" fmla="*/ 341739 w 736863"/>
                <a:gd name="connsiteY1" fmla="*/ 360537 h 669191"/>
                <a:gd name="connsiteX2" fmla="*/ 342491 w 736863"/>
                <a:gd name="connsiteY2" fmla="*/ 359785 h 669191"/>
                <a:gd name="connsiteX3" fmla="*/ 343243 w 736863"/>
                <a:gd name="connsiteY3" fmla="*/ 359033 h 669191"/>
                <a:gd name="connsiteX4" fmla="*/ 566557 w 736863"/>
                <a:gd name="connsiteY4" fmla="*/ 156019 h 669191"/>
                <a:gd name="connsiteX5" fmla="*/ 567310 w 736863"/>
                <a:gd name="connsiteY5" fmla="*/ 155268 h 669191"/>
                <a:gd name="connsiteX6" fmla="*/ 568061 w 736863"/>
                <a:gd name="connsiteY6" fmla="*/ 154516 h 669191"/>
                <a:gd name="connsiteX7" fmla="*/ 731224 w 736863"/>
                <a:gd name="connsiteY7" fmla="*/ 6391 h 669191"/>
                <a:gd name="connsiteX8" fmla="*/ 716938 w 736863"/>
                <a:gd name="connsiteY8" fmla="*/ 5639 h 669191"/>
                <a:gd name="connsiteX9" fmla="*/ 560542 w 736863"/>
                <a:gd name="connsiteY9" fmla="*/ 147749 h 669191"/>
                <a:gd name="connsiteX10" fmla="*/ 559791 w 736863"/>
                <a:gd name="connsiteY10" fmla="*/ 148500 h 669191"/>
                <a:gd name="connsiteX11" fmla="*/ 559038 w 736863"/>
                <a:gd name="connsiteY11" fmla="*/ 149252 h 669191"/>
                <a:gd name="connsiteX12" fmla="*/ 335724 w 736863"/>
                <a:gd name="connsiteY12" fmla="*/ 352266 h 669191"/>
                <a:gd name="connsiteX13" fmla="*/ 334972 w 736863"/>
                <a:gd name="connsiteY13" fmla="*/ 353018 h 669191"/>
                <a:gd name="connsiteX14" fmla="*/ 334220 w 736863"/>
                <a:gd name="connsiteY14" fmla="*/ 353769 h 669191"/>
                <a:gd name="connsiteX15" fmla="*/ 110905 w 736863"/>
                <a:gd name="connsiteY15" fmla="*/ 556783 h 669191"/>
                <a:gd name="connsiteX16" fmla="*/ 110153 w 736863"/>
                <a:gd name="connsiteY16" fmla="*/ 557535 h 669191"/>
                <a:gd name="connsiteX17" fmla="*/ 109402 w 736863"/>
                <a:gd name="connsiteY17" fmla="*/ 558287 h 669191"/>
                <a:gd name="connsiteX18" fmla="*/ 5639 w 736863"/>
                <a:gd name="connsiteY18" fmla="*/ 653026 h 669191"/>
                <a:gd name="connsiteX19" fmla="*/ 6391 w 736863"/>
                <a:gd name="connsiteY19" fmla="*/ 665808 h 669191"/>
                <a:gd name="connsiteX20" fmla="*/ 117672 w 736863"/>
                <a:gd name="connsiteY20" fmla="*/ 565054 h 669191"/>
                <a:gd name="connsiteX21" fmla="*/ 118424 w 736863"/>
                <a:gd name="connsiteY21" fmla="*/ 563550 h 669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6863" h="669191">
                  <a:moveTo>
                    <a:pt x="118424" y="563550"/>
                  </a:moveTo>
                  <a:lnTo>
                    <a:pt x="341739" y="360537"/>
                  </a:lnTo>
                  <a:lnTo>
                    <a:pt x="342491" y="359785"/>
                  </a:lnTo>
                  <a:lnTo>
                    <a:pt x="343243" y="359033"/>
                  </a:lnTo>
                  <a:lnTo>
                    <a:pt x="566557" y="156019"/>
                  </a:lnTo>
                  <a:lnTo>
                    <a:pt x="567310" y="155268"/>
                  </a:lnTo>
                  <a:lnTo>
                    <a:pt x="568061" y="154516"/>
                  </a:lnTo>
                  <a:lnTo>
                    <a:pt x="731224" y="6391"/>
                  </a:lnTo>
                  <a:cubicBezTo>
                    <a:pt x="726713" y="6391"/>
                    <a:pt x="722201" y="5639"/>
                    <a:pt x="716938" y="5639"/>
                  </a:cubicBezTo>
                  <a:lnTo>
                    <a:pt x="560542" y="147749"/>
                  </a:lnTo>
                  <a:lnTo>
                    <a:pt x="559791" y="148500"/>
                  </a:lnTo>
                  <a:lnTo>
                    <a:pt x="559038" y="149252"/>
                  </a:lnTo>
                  <a:lnTo>
                    <a:pt x="335724" y="352266"/>
                  </a:lnTo>
                  <a:lnTo>
                    <a:pt x="334972" y="353018"/>
                  </a:lnTo>
                  <a:lnTo>
                    <a:pt x="334220" y="353769"/>
                  </a:lnTo>
                  <a:lnTo>
                    <a:pt x="110905" y="556783"/>
                  </a:lnTo>
                  <a:lnTo>
                    <a:pt x="110153" y="557535"/>
                  </a:lnTo>
                  <a:lnTo>
                    <a:pt x="109402" y="558287"/>
                  </a:lnTo>
                  <a:lnTo>
                    <a:pt x="5639" y="653026"/>
                  </a:lnTo>
                  <a:cubicBezTo>
                    <a:pt x="5639" y="657537"/>
                    <a:pt x="6391" y="661297"/>
                    <a:pt x="6391" y="665808"/>
                  </a:cubicBezTo>
                  <a:lnTo>
                    <a:pt x="117672" y="565054"/>
                  </a:lnTo>
                  <a:lnTo>
                    <a:pt x="118424" y="563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8" name="任意多边形: 形状 187"/>
            <p:cNvSpPr/>
            <p:nvPr/>
          </p:nvSpPr>
          <p:spPr>
            <a:xfrm>
              <a:off x="3976746" y="2255509"/>
              <a:ext cx="661673" cy="601521"/>
            </a:xfrm>
            <a:custGeom>
              <a:avLst/>
              <a:gdLst>
                <a:gd name="connsiteX0" fmla="*/ 83085 w 661673"/>
                <a:gd name="connsiteY0" fmla="*/ 531218 h 601520"/>
                <a:gd name="connsiteX1" fmla="*/ 83085 w 661673"/>
                <a:gd name="connsiteY1" fmla="*/ 531218 h 601520"/>
                <a:gd name="connsiteX2" fmla="*/ 307152 w 661673"/>
                <a:gd name="connsiteY2" fmla="*/ 327453 h 601520"/>
                <a:gd name="connsiteX3" fmla="*/ 307904 w 661673"/>
                <a:gd name="connsiteY3" fmla="*/ 326701 h 601520"/>
                <a:gd name="connsiteX4" fmla="*/ 307904 w 661673"/>
                <a:gd name="connsiteY4" fmla="*/ 326701 h 601520"/>
                <a:gd name="connsiteX5" fmla="*/ 531970 w 661673"/>
                <a:gd name="connsiteY5" fmla="*/ 122936 h 601520"/>
                <a:gd name="connsiteX6" fmla="*/ 532722 w 661673"/>
                <a:gd name="connsiteY6" fmla="*/ 122184 h 601520"/>
                <a:gd name="connsiteX7" fmla="*/ 532722 w 661673"/>
                <a:gd name="connsiteY7" fmla="*/ 122184 h 601520"/>
                <a:gd name="connsiteX8" fmla="*/ 660546 w 661673"/>
                <a:gd name="connsiteY8" fmla="*/ 5639 h 601520"/>
                <a:gd name="connsiteX9" fmla="*/ 645508 w 661673"/>
                <a:gd name="connsiteY9" fmla="*/ 5639 h 601520"/>
                <a:gd name="connsiteX10" fmla="*/ 524451 w 661673"/>
                <a:gd name="connsiteY10" fmla="*/ 115417 h 601520"/>
                <a:gd name="connsiteX11" fmla="*/ 523699 w 661673"/>
                <a:gd name="connsiteY11" fmla="*/ 116169 h 601520"/>
                <a:gd name="connsiteX12" fmla="*/ 523699 w 661673"/>
                <a:gd name="connsiteY12" fmla="*/ 116169 h 601520"/>
                <a:gd name="connsiteX13" fmla="*/ 299633 w 661673"/>
                <a:gd name="connsiteY13" fmla="*/ 319934 h 601520"/>
                <a:gd name="connsiteX14" fmla="*/ 298881 w 661673"/>
                <a:gd name="connsiteY14" fmla="*/ 320686 h 601520"/>
                <a:gd name="connsiteX15" fmla="*/ 298881 w 661673"/>
                <a:gd name="connsiteY15" fmla="*/ 320686 h 601520"/>
                <a:gd name="connsiteX16" fmla="*/ 74814 w 661673"/>
                <a:gd name="connsiteY16" fmla="*/ 524451 h 601520"/>
                <a:gd name="connsiteX17" fmla="*/ 74062 w 661673"/>
                <a:gd name="connsiteY17" fmla="*/ 525203 h 601520"/>
                <a:gd name="connsiteX18" fmla="*/ 74062 w 661673"/>
                <a:gd name="connsiteY18" fmla="*/ 525203 h 601520"/>
                <a:gd name="connsiteX19" fmla="*/ 6391 w 661673"/>
                <a:gd name="connsiteY19" fmla="*/ 586107 h 601520"/>
                <a:gd name="connsiteX20" fmla="*/ 5639 w 661673"/>
                <a:gd name="connsiteY20" fmla="*/ 600393 h 601520"/>
                <a:gd name="connsiteX21" fmla="*/ 81581 w 661673"/>
                <a:gd name="connsiteY21" fmla="*/ 531218 h 601520"/>
                <a:gd name="connsiteX22" fmla="*/ 83085 w 661673"/>
                <a:gd name="connsiteY22" fmla="*/ 531218 h 601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61673" h="601520">
                  <a:moveTo>
                    <a:pt x="83085" y="531218"/>
                  </a:moveTo>
                  <a:lnTo>
                    <a:pt x="83085" y="531218"/>
                  </a:lnTo>
                  <a:lnTo>
                    <a:pt x="307152" y="327453"/>
                  </a:lnTo>
                  <a:lnTo>
                    <a:pt x="307904" y="326701"/>
                  </a:lnTo>
                  <a:lnTo>
                    <a:pt x="307904" y="326701"/>
                  </a:lnTo>
                  <a:lnTo>
                    <a:pt x="531970" y="122936"/>
                  </a:lnTo>
                  <a:lnTo>
                    <a:pt x="532722" y="122184"/>
                  </a:lnTo>
                  <a:lnTo>
                    <a:pt x="532722" y="122184"/>
                  </a:lnTo>
                  <a:lnTo>
                    <a:pt x="660546" y="5639"/>
                  </a:lnTo>
                  <a:cubicBezTo>
                    <a:pt x="655282" y="5639"/>
                    <a:pt x="650019" y="5639"/>
                    <a:pt x="645508" y="5639"/>
                  </a:cubicBezTo>
                  <a:lnTo>
                    <a:pt x="524451" y="115417"/>
                  </a:lnTo>
                  <a:lnTo>
                    <a:pt x="523699" y="116169"/>
                  </a:lnTo>
                  <a:lnTo>
                    <a:pt x="523699" y="116169"/>
                  </a:lnTo>
                  <a:lnTo>
                    <a:pt x="299633" y="319934"/>
                  </a:lnTo>
                  <a:lnTo>
                    <a:pt x="298881" y="320686"/>
                  </a:lnTo>
                  <a:lnTo>
                    <a:pt x="298881" y="320686"/>
                  </a:lnTo>
                  <a:lnTo>
                    <a:pt x="74814" y="524451"/>
                  </a:lnTo>
                  <a:lnTo>
                    <a:pt x="74062" y="525203"/>
                  </a:lnTo>
                  <a:lnTo>
                    <a:pt x="74062" y="525203"/>
                  </a:lnTo>
                  <a:lnTo>
                    <a:pt x="6391" y="586107"/>
                  </a:lnTo>
                  <a:cubicBezTo>
                    <a:pt x="6391" y="590618"/>
                    <a:pt x="6391" y="595130"/>
                    <a:pt x="5639" y="600393"/>
                  </a:cubicBezTo>
                  <a:lnTo>
                    <a:pt x="81581" y="531218"/>
                  </a:lnTo>
                  <a:lnTo>
                    <a:pt x="83085" y="53121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9" name="任意多边形: 形状 188"/>
            <p:cNvSpPr/>
            <p:nvPr/>
          </p:nvSpPr>
          <p:spPr>
            <a:xfrm>
              <a:off x="4094795" y="2362279"/>
              <a:ext cx="947396" cy="864686"/>
            </a:xfrm>
            <a:custGeom>
              <a:avLst/>
              <a:gdLst>
                <a:gd name="connsiteX0" fmla="*/ 227450 w 947395"/>
                <a:gd name="connsiteY0" fmla="*/ 663553 h 864686"/>
                <a:gd name="connsiteX1" fmla="*/ 451517 w 947395"/>
                <a:gd name="connsiteY1" fmla="*/ 459787 h 864686"/>
                <a:gd name="connsiteX2" fmla="*/ 452269 w 947395"/>
                <a:gd name="connsiteY2" fmla="*/ 459036 h 864686"/>
                <a:gd name="connsiteX3" fmla="*/ 675583 w 947395"/>
                <a:gd name="connsiteY3" fmla="*/ 256022 h 864686"/>
                <a:gd name="connsiteX4" fmla="*/ 676335 w 947395"/>
                <a:gd name="connsiteY4" fmla="*/ 255270 h 864686"/>
                <a:gd name="connsiteX5" fmla="*/ 677087 w 947395"/>
                <a:gd name="connsiteY5" fmla="*/ 254519 h 864686"/>
                <a:gd name="connsiteX6" fmla="*/ 900402 w 947395"/>
                <a:gd name="connsiteY6" fmla="*/ 51505 h 864686"/>
                <a:gd name="connsiteX7" fmla="*/ 901153 w 947395"/>
                <a:gd name="connsiteY7" fmla="*/ 50753 h 864686"/>
                <a:gd name="connsiteX8" fmla="*/ 901906 w 947395"/>
                <a:gd name="connsiteY8" fmla="*/ 50001 h 864686"/>
                <a:gd name="connsiteX9" fmla="*/ 944012 w 947395"/>
                <a:gd name="connsiteY9" fmla="*/ 11654 h 864686"/>
                <a:gd name="connsiteX10" fmla="*/ 934989 w 947395"/>
                <a:gd name="connsiteY10" fmla="*/ 5639 h 864686"/>
                <a:gd name="connsiteX11" fmla="*/ 894387 w 947395"/>
                <a:gd name="connsiteY11" fmla="*/ 42482 h 864686"/>
                <a:gd name="connsiteX12" fmla="*/ 893634 w 947395"/>
                <a:gd name="connsiteY12" fmla="*/ 43234 h 864686"/>
                <a:gd name="connsiteX13" fmla="*/ 892883 w 947395"/>
                <a:gd name="connsiteY13" fmla="*/ 43986 h 864686"/>
                <a:gd name="connsiteX14" fmla="*/ 669568 w 947395"/>
                <a:gd name="connsiteY14" fmla="*/ 247000 h 864686"/>
                <a:gd name="connsiteX15" fmla="*/ 668816 w 947395"/>
                <a:gd name="connsiteY15" fmla="*/ 247751 h 864686"/>
                <a:gd name="connsiteX16" fmla="*/ 668064 w 947395"/>
                <a:gd name="connsiteY16" fmla="*/ 248503 h 864686"/>
                <a:gd name="connsiteX17" fmla="*/ 444750 w 947395"/>
                <a:gd name="connsiteY17" fmla="*/ 451516 h 864686"/>
                <a:gd name="connsiteX18" fmla="*/ 443998 w 947395"/>
                <a:gd name="connsiteY18" fmla="*/ 452268 h 864686"/>
                <a:gd name="connsiteX19" fmla="*/ 443246 w 947395"/>
                <a:gd name="connsiteY19" fmla="*/ 453020 h 864686"/>
                <a:gd name="connsiteX20" fmla="*/ 219179 w 947395"/>
                <a:gd name="connsiteY20" fmla="*/ 656786 h 864686"/>
                <a:gd name="connsiteX21" fmla="*/ 218427 w 947395"/>
                <a:gd name="connsiteY21" fmla="*/ 657537 h 864686"/>
                <a:gd name="connsiteX22" fmla="*/ 5639 w 947395"/>
                <a:gd name="connsiteY22" fmla="*/ 851528 h 864686"/>
                <a:gd name="connsiteX23" fmla="*/ 11654 w 947395"/>
                <a:gd name="connsiteY23" fmla="*/ 859799 h 864686"/>
                <a:gd name="connsiteX24" fmla="*/ 226698 w 947395"/>
                <a:gd name="connsiteY24" fmla="*/ 664305 h 864686"/>
                <a:gd name="connsiteX25" fmla="*/ 227450 w 947395"/>
                <a:gd name="connsiteY25" fmla="*/ 663553 h 864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7395" h="864686">
                  <a:moveTo>
                    <a:pt x="227450" y="663553"/>
                  </a:moveTo>
                  <a:lnTo>
                    <a:pt x="451517" y="459787"/>
                  </a:lnTo>
                  <a:lnTo>
                    <a:pt x="452269" y="459036"/>
                  </a:lnTo>
                  <a:lnTo>
                    <a:pt x="675583" y="256022"/>
                  </a:lnTo>
                  <a:lnTo>
                    <a:pt x="676335" y="255270"/>
                  </a:lnTo>
                  <a:lnTo>
                    <a:pt x="677087" y="254519"/>
                  </a:lnTo>
                  <a:lnTo>
                    <a:pt x="900402" y="51505"/>
                  </a:lnTo>
                  <a:lnTo>
                    <a:pt x="901153" y="50753"/>
                  </a:lnTo>
                  <a:lnTo>
                    <a:pt x="901906" y="50001"/>
                  </a:lnTo>
                  <a:lnTo>
                    <a:pt x="944012" y="11654"/>
                  </a:lnTo>
                  <a:cubicBezTo>
                    <a:pt x="941005" y="9399"/>
                    <a:pt x="937997" y="7895"/>
                    <a:pt x="934989" y="5639"/>
                  </a:cubicBezTo>
                  <a:lnTo>
                    <a:pt x="894387" y="42482"/>
                  </a:lnTo>
                  <a:lnTo>
                    <a:pt x="893634" y="43234"/>
                  </a:lnTo>
                  <a:lnTo>
                    <a:pt x="892883" y="43986"/>
                  </a:lnTo>
                  <a:lnTo>
                    <a:pt x="669568" y="247000"/>
                  </a:lnTo>
                  <a:lnTo>
                    <a:pt x="668816" y="247751"/>
                  </a:lnTo>
                  <a:lnTo>
                    <a:pt x="668064" y="248503"/>
                  </a:lnTo>
                  <a:lnTo>
                    <a:pt x="444750" y="451516"/>
                  </a:lnTo>
                  <a:lnTo>
                    <a:pt x="443998" y="452268"/>
                  </a:lnTo>
                  <a:lnTo>
                    <a:pt x="443246" y="453020"/>
                  </a:lnTo>
                  <a:lnTo>
                    <a:pt x="219179" y="656786"/>
                  </a:lnTo>
                  <a:lnTo>
                    <a:pt x="218427" y="657537"/>
                  </a:lnTo>
                  <a:lnTo>
                    <a:pt x="5639" y="851528"/>
                  </a:lnTo>
                  <a:cubicBezTo>
                    <a:pt x="7895" y="854536"/>
                    <a:pt x="10151" y="856791"/>
                    <a:pt x="11654" y="859799"/>
                  </a:cubicBezTo>
                  <a:lnTo>
                    <a:pt x="226698" y="664305"/>
                  </a:lnTo>
                  <a:lnTo>
                    <a:pt x="227450" y="66355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0" name="任意多边形: 形状 189"/>
            <p:cNvSpPr/>
            <p:nvPr/>
          </p:nvSpPr>
          <p:spPr>
            <a:xfrm>
              <a:off x="4127126" y="2392355"/>
              <a:ext cx="954915" cy="872205"/>
            </a:xfrm>
            <a:custGeom>
              <a:avLst/>
              <a:gdLst>
                <a:gd name="connsiteX0" fmla="*/ 232714 w 954914"/>
                <a:gd name="connsiteY0" fmla="*/ 667312 h 872205"/>
                <a:gd name="connsiteX1" fmla="*/ 456028 w 954914"/>
                <a:gd name="connsiteY1" fmla="*/ 464299 h 872205"/>
                <a:gd name="connsiteX2" fmla="*/ 456028 w 954914"/>
                <a:gd name="connsiteY2" fmla="*/ 464299 h 872205"/>
                <a:gd name="connsiteX3" fmla="*/ 456780 w 954914"/>
                <a:gd name="connsiteY3" fmla="*/ 463547 h 872205"/>
                <a:gd name="connsiteX4" fmla="*/ 680846 w 954914"/>
                <a:gd name="connsiteY4" fmla="*/ 259782 h 872205"/>
                <a:gd name="connsiteX5" fmla="*/ 680846 w 954914"/>
                <a:gd name="connsiteY5" fmla="*/ 259782 h 872205"/>
                <a:gd name="connsiteX6" fmla="*/ 681599 w 954914"/>
                <a:gd name="connsiteY6" fmla="*/ 259030 h 872205"/>
                <a:gd name="connsiteX7" fmla="*/ 905665 w 954914"/>
                <a:gd name="connsiteY7" fmla="*/ 55265 h 872205"/>
                <a:gd name="connsiteX8" fmla="*/ 905665 w 954914"/>
                <a:gd name="connsiteY8" fmla="*/ 55265 h 872205"/>
                <a:gd name="connsiteX9" fmla="*/ 906417 w 954914"/>
                <a:gd name="connsiteY9" fmla="*/ 54513 h 872205"/>
                <a:gd name="connsiteX10" fmla="*/ 953787 w 954914"/>
                <a:gd name="connsiteY10" fmla="*/ 11654 h 872205"/>
                <a:gd name="connsiteX11" fmla="*/ 945516 w 954914"/>
                <a:gd name="connsiteY11" fmla="*/ 5639 h 872205"/>
                <a:gd name="connsiteX12" fmla="*/ 899650 w 954914"/>
                <a:gd name="connsiteY12" fmla="*/ 47746 h 872205"/>
                <a:gd name="connsiteX13" fmla="*/ 899650 w 954914"/>
                <a:gd name="connsiteY13" fmla="*/ 47746 h 872205"/>
                <a:gd name="connsiteX14" fmla="*/ 898898 w 954914"/>
                <a:gd name="connsiteY14" fmla="*/ 48498 h 872205"/>
                <a:gd name="connsiteX15" fmla="*/ 674831 w 954914"/>
                <a:gd name="connsiteY15" fmla="*/ 252263 h 872205"/>
                <a:gd name="connsiteX16" fmla="*/ 674831 w 954914"/>
                <a:gd name="connsiteY16" fmla="*/ 252263 h 872205"/>
                <a:gd name="connsiteX17" fmla="*/ 674080 w 954914"/>
                <a:gd name="connsiteY17" fmla="*/ 253015 h 872205"/>
                <a:gd name="connsiteX18" fmla="*/ 450013 w 954914"/>
                <a:gd name="connsiteY18" fmla="*/ 456780 h 872205"/>
                <a:gd name="connsiteX19" fmla="*/ 450013 w 954914"/>
                <a:gd name="connsiteY19" fmla="*/ 456780 h 872205"/>
                <a:gd name="connsiteX20" fmla="*/ 449261 w 954914"/>
                <a:gd name="connsiteY20" fmla="*/ 457532 h 872205"/>
                <a:gd name="connsiteX21" fmla="*/ 224443 w 954914"/>
                <a:gd name="connsiteY21" fmla="*/ 662049 h 872205"/>
                <a:gd name="connsiteX22" fmla="*/ 223691 w 954914"/>
                <a:gd name="connsiteY22" fmla="*/ 662801 h 872205"/>
                <a:gd name="connsiteX23" fmla="*/ 5639 w 954914"/>
                <a:gd name="connsiteY23" fmla="*/ 861303 h 872205"/>
                <a:gd name="connsiteX24" fmla="*/ 12407 w 954914"/>
                <a:gd name="connsiteY24" fmla="*/ 868822 h 872205"/>
                <a:gd name="connsiteX25" fmla="*/ 231962 w 954914"/>
                <a:gd name="connsiteY25" fmla="*/ 668816 h 872205"/>
                <a:gd name="connsiteX26" fmla="*/ 232714 w 954914"/>
                <a:gd name="connsiteY26" fmla="*/ 667312 h 872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954914" h="872205">
                  <a:moveTo>
                    <a:pt x="232714" y="667312"/>
                  </a:moveTo>
                  <a:lnTo>
                    <a:pt x="456028" y="464299"/>
                  </a:lnTo>
                  <a:lnTo>
                    <a:pt x="456028" y="464299"/>
                  </a:lnTo>
                  <a:lnTo>
                    <a:pt x="456780" y="463547"/>
                  </a:lnTo>
                  <a:lnTo>
                    <a:pt x="680846" y="259782"/>
                  </a:lnTo>
                  <a:lnTo>
                    <a:pt x="680846" y="259782"/>
                  </a:lnTo>
                  <a:lnTo>
                    <a:pt x="681599" y="259030"/>
                  </a:lnTo>
                  <a:lnTo>
                    <a:pt x="905665" y="55265"/>
                  </a:lnTo>
                  <a:lnTo>
                    <a:pt x="905665" y="55265"/>
                  </a:lnTo>
                  <a:lnTo>
                    <a:pt x="906417" y="54513"/>
                  </a:lnTo>
                  <a:lnTo>
                    <a:pt x="953787" y="11654"/>
                  </a:lnTo>
                  <a:cubicBezTo>
                    <a:pt x="950779" y="9399"/>
                    <a:pt x="948524" y="7143"/>
                    <a:pt x="945516" y="5639"/>
                  </a:cubicBezTo>
                  <a:lnTo>
                    <a:pt x="899650" y="47746"/>
                  </a:lnTo>
                  <a:lnTo>
                    <a:pt x="899650" y="47746"/>
                  </a:lnTo>
                  <a:lnTo>
                    <a:pt x="898898" y="48498"/>
                  </a:lnTo>
                  <a:lnTo>
                    <a:pt x="674831" y="252263"/>
                  </a:lnTo>
                  <a:lnTo>
                    <a:pt x="674831" y="252263"/>
                  </a:lnTo>
                  <a:lnTo>
                    <a:pt x="674080" y="253015"/>
                  </a:lnTo>
                  <a:lnTo>
                    <a:pt x="450013" y="456780"/>
                  </a:lnTo>
                  <a:lnTo>
                    <a:pt x="450013" y="456780"/>
                  </a:lnTo>
                  <a:lnTo>
                    <a:pt x="449261" y="457532"/>
                  </a:lnTo>
                  <a:lnTo>
                    <a:pt x="224443" y="662049"/>
                  </a:lnTo>
                  <a:lnTo>
                    <a:pt x="223691" y="662801"/>
                  </a:lnTo>
                  <a:lnTo>
                    <a:pt x="5639" y="861303"/>
                  </a:lnTo>
                  <a:cubicBezTo>
                    <a:pt x="7895" y="863558"/>
                    <a:pt x="10151" y="866566"/>
                    <a:pt x="12407" y="868822"/>
                  </a:cubicBezTo>
                  <a:lnTo>
                    <a:pt x="231962" y="668816"/>
                  </a:lnTo>
                  <a:lnTo>
                    <a:pt x="232714" y="6673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1" name="任意多边形: 形状 190"/>
            <p:cNvSpPr/>
            <p:nvPr/>
          </p:nvSpPr>
          <p:spPr>
            <a:xfrm>
              <a:off x="4064719" y="2336714"/>
              <a:ext cx="932358" cy="849648"/>
            </a:xfrm>
            <a:custGeom>
              <a:avLst/>
              <a:gdLst>
                <a:gd name="connsiteX0" fmla="*/ 219931 w 932357"/>
                <a:gd name="connsiteY0" fmla="*/ 655282 h 849648"/>
                <a:gd name="connsiteX1" fmla="*/ 219931 w 932357"/>
                <a:gd name="connsiteY1" fmla="*/ 655282 h 849648"/>
                <a:gd name="connsiteX2" fmla="*/ 443998 w 932357"/>
                <a:gd name="connsiteY2" fmla="*/ 451517 h 849648"/>
                <a:gd name="connsiteX3" fmla="*/ 444750 w 932357"/>
                <a:gd name="connsiteY3" fmla="*/ 450765 h 849648"/>
                <a:gd name="connsiteX4" fmla="*/ 444750 w 932357"/>
                <a:gd name="connsiteY4" fmla="*/ 450765 h 849648"/>
                <a:gd name="connsiteX5" fmla="*/ 668816 w 932357"/>
                <a:gd name="connsiteY5" fmla="*/ 246999 h 849648"/>
                <a:gd name="connsiteX6" fmla="*/ 669568 w 932357"/>
                <a:gd name="connsiteY6" fmla="*/ 246248 h 849648"/>
                <a:gd name="connsiteX7" fmla="*/ 669568 w 932357"/>
                <a:gd name="connsiteY7" fmla="*/ 246248 h 849648"/>
                <a:gd name="connsiteX8" fmla="*/ 893634 w 932357"/>
                <a:gd name="connsiteY8" fmla="*/ 42482 h 849648"/>
                <a:gd name="connsiteX9" fmla="*/ 894387 w 932357"/>
                <a:gd name="connsiteY9" fmla="*/ 41731 h 849648"/>
                <a:gd name="connsiteX10" fmla="*/ 894387 w 932357"/>
                <a:gd name="connsiteY10" fmla="*/ 41731 h 849648"/>
                <a:gd name="connsiteX11" fmla="*/ 928222 w 932357"/>
                <a:gd name="connsiteY11" fmla="*/ 10903 h 849648"/>
                <a:gd name="connsiteX12" fmla="*/ 918448 w 932357"/>
                <a:gd name="connsiteY12" fmla="*/ 5639 h 849648"/>
                <a:gd name="connsiteX13" fmla="*/ 885364 w 932357"/>
                <a:gd name="connsiteY13" fmla="*/ 35715 h 849648"/>
                <a:gd name="connsiteX14" fmla="*/ 884612 w 932357"/>
                <a:gd name="connsiteY14" fmla="*/ 36467 h 849648"/>
                <a:gd name="connsiteX15" fmla="*/ 884612 w 932357"/>
                <a:gd name="connsiteY15" fmla="*/ 36467 h 849648"/>
                <a:gd name="connsiteX16" fmla="*/ 660545 w 932357"/>
                <a:gd name="connsiteY16" fmla="*/ 240232 h 849648"/>
                <a:gd name="connsiteX17" fmla="*/ 659793 w 932357"/>
                <a:gd name="connsiteY17" fmla="*/ 240984 h 849648"/>
                <a:gd name="connsiteX18" fmla="*/ 659793 w 932357"/>
                <a:gd name="connsiteY18" fmla="*/ 240984 h 849648"/>
                <a:gd name="connsiteX19" fmla="*/ 435727 w 932357"/>
                <a:gd name="connsiteY19" fmla="*/ 444750 h 849648"/>
                <a:gd name="connsiteX20" fmla="*/ 434975 w 932357"/>
                <a:gd name="connsiteY20" fmla="*/ 445501 h 849648"/>
                <a:gd name="connsiteX21" fmla="*/ 434975 w 932357"/>
                <a:gd name="connsiteY21" fmla="*/ 445501 h 849648"/>
                <a:gd name="connsiteX22" fmla="*/ 210908 w 932357"/>
                <a:gd name="connsiteY22" fmla="*/ 649267 h 849648"/>
                <a:gd name="connsiteX23" fmla="*/ 210156 w 932357"/>
                <a:gd name="connsiteY23" fmla="*/ 650018 h 849648"/>
                <a:gd name="connsiteX24" fmla="*/ 210156 w 932357"/>
                <a:gd name="connsiteY24" fmla="*/ 650018 h 849648"/>
                <a:gd name="connsiteX25" fmla="*/ 5639 w 932357"/>
                <a:gd name="connsiteY25" fmla="*/ 835738 h 849648"/>
                <a:gd name="connsiteX26" fmla="*/ 10903 w 932357"/>
                <a:gd name="connsiteY26" fmla="*/ 844761 h 849648"/>
                <a:gd name="connsiteX27" fmla="*/ 218427 w 932357"/>
                <a:gd name="connsiteY27" fmla="*/ 656034 h 849648"/>
                <a:gd name="connsiteX28" fmla="*/ 219931 w 932357"/>
                <a:gd name="connsiteY28" fmla="*/ 655282 h 849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32357" h="849648">
                  <a:moveTo>
                    <a:pt x="219931" y="655282"/>
                  </a:moveTo>
                  <a:lnTo>
                    <a:pt x="219931" y="655282"/>
                  </a:lnTo>
                  <a:lnTo>
                    <a:pt x="443998" y="451517"/>
                  </a:lnTo>
                  <a:lnTo>
                    <a:pt x="444750" y="450765"/>
                  </a:lnTo>
                  <a:lnTo>
                    <a:pt x="444750" y="450765"/>
                  </a:lnTo>
                  <a:lnTo>
                    <a:pt x="668816" y="246999"/>
                  </a:lnTo>
                  <a:lnTo>
                    <a:pt x="669568" y="246248"/>
                  </a:lnTo>
                  <a:lnTo>
                    <a:pt x="669568" y="246248"/>
                  </a:lnTo>
                  <a:lnTo>
                    <a:pt x="893634" y="42482"/>
                  </a:lnTo>
                  <a:lnTo>
                    <a:pt x="894387" y="41731"/>
                  </a:lnTo>
                  <a:lnTo>
                    <a:pt x="894387" y="41731"/>
                  </a:lnTo>
                  <a:lnTo>
                    <a:pt x="928222" y="10903"/>
                  </a:lnTo>
                  <a:cubicBezTo>
                    <a:pt x="925214" y="9399"/>
                    <a:pt x="922207" y="7895"/>
                    <a:pt x="918448" y="5639"/>
                  </a:cubicBezTo>
                  <a:lnTo>
                    <a:pt x="885364" y="35715"/>
                  </a:lnTo>
                  <a:lnTo>
                    <a:pt x="884612" y="36467"/>
                  </a:lnTo>
                  <a:lnTo>
                    <a:pt x="884612" y="36467"/>
                  </a:lnTo>
                  <a:lnTo>
                    <a:pt x="660545" y="240232"/>
                  </a:lnTo>
                  <a:lnTo>
                    <a:pt x="659793" y="240984"/>
                  </a:lnTo>
                  <a:lnTo>
                    <a:pt x="659793" y="240984"/>
                  </a:lnTo>
                  <a:lnTo>
                    <a:pt x="435727" y="444750"/>
                  </a:lnTo>
                  <a:lnTo>
                    <a:pt x="434975" y="445501"/>
                  </a:lnTo>
                  <a:lnTo>
                    <a:pt x="434975" y="445501"/>
                  </a:lnTo>
                  <a:lnTo>
                    <a:pt x="210908" y="649267"/>
                  </a:lnTo>
                  <a:lnTo>
                    <a:pt x="210156" y="650018"/>
                  </a:lnTo>
                  <a:lnTo>
                    <a:pt x="210156" y="650018"/>
                  </a:lnTo>
                  <a:lnTo>
                    <a:pt x="5639" y="835738"/>
                  </a:lnTo>
                  <a:cubicBezTo>
                    <a:pt x="7143" y="838746"/>
                    <a:pt x="9399" y="841753"/>
                    <a:pt x="10903" y="844761"/>
                  </a:cubicBezTo>
                  <a:lnTo>
                    <a:pt x="218427" y="656034"/>
                  </a:lnTo>
                  <a:lnTo>
                    <a:pt x="219931" y="65528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2" name="任意多边形: 形状 191"/>
            <p:cNvSpPr/>
            <p:nvPr/>
          </p:nvSpPr>
          <p:spPr>
            <a:xfrm>
              <a:off x="3985769" y="2264532"/>
              <a:ext cx="789496" cy="721825"/>
            </a:xfrm>
            <a:custGeom>
              <a:avLst/>
              <a:gdLst>
                <a:gd name="connsiteX0" fmla="*/ 146997 w 789496"/>
                <a:gd name="connsiteY0" fmla="*/ 592122 h 721824"/>
                <a:gd name="connsiteX1" fmla="*/ 147749 w 789496"/>
                <a:gd name="connsiteY1" fmla="*/ 591370 h 721824"/>
                <a:gd name="connsiteX2" fmla="*/ 371815 w 789496"/>
                <a:gd name="connsiteY2" fmla="*/ 387605 h 721824"/>
                <a:gd name="connsiteX3" fmla="*/ 371815 w 789496"/>
                <a:gd name="connsiteY3" fmla="*/ 387605 h 721824"/>
                <a:gd name="connsiteX4" fmla="*/ 372567 w 789496"/>
                <a:gd name="connsiteY4" fmla="*/ 386853 h 721824"/>
                <a:gd name="connsiteX5" fmla="*/ 596633 w 789496"/>
                <a:gd name="connsiteY5" fmla="*/ 183088 h 721824"/>
                <a:gd name="connsiteX6" fmla="*/ 596633 w 789496"/>
                <a:gd name="connsiteY6" fmla="*/ 183088 h 721824"/>
                <a:gd name="connsiteX7" fmla="*/ 597386 w 789496"/>
                <a:gd name="connsiteY7" fmla="*/ 182336 h 721824"/>
                <a:gd name="connsiteX8" fmla="*/ 789872 w 789496"/>
                <a:gd name="connsiteY8" fmla="*/ 7895 h 721824"/>
                <a:gd name="connsiteX9" fmla="*/ 777090 w 789496"/>
                <a:gd name="connsiteY9" fmla="*/ 5639 h 721824"/>
                <a:gd name="connsiteX10" fmla="*/ 590618 w 789496"/>
                <a:gd name="connsiteY10" fmla="*/ 174817 h 721824"/>
                <a:gd name="connsiteX11" fmla="*/ 590618 w 789496"/>
                <a:gd name="connsiteY11" fmla="*/ 174817 h 721824"/>
                <a:gd name="connsiteX12" fmla="*/ 589867 w 789496"/>
                <a:gd name="connsiteY12" fmla="*/ 175569 h 721824"/>
                <a:gd name="connsiteX13" fmla="*/ 365800 w 789496"/>
                <a:gd name="connsiteY13" fmla="*/ 379334 h 721824"/>
                <a:gd name="connsiteX14" fmla="*/ 365800 w 789496"/>
                <a:gd name="connsiteY14" fmla="*/ 379334 h 721824"/>
                <a:gd name="connsiteX15" fmla="*/ 365048 w 789496"/>
                <a:gd name="connsiteY15" fmla="*/ 380086 h 721824"/>
                <a:gd name="connsiteX16" fmla="*/ 140981 w 789496"/>
                <a:gd name="connsiteY16" fmla="*/ 583851 h 721824"/>
                <a:gd name="connsiteX17" fmla="*/ 140981 w 789496"/>
                <a:gd name="connsiteY17" fmla="*/ 583851 h 721824"/>
                <a:gd name="connsiteX18" fmla="*/ 140230 w 789496"/>
                <a:gd name="connsiteY18" fmla="*/ 584603 h 721824"/>
                <a:gd name="connsiteX19" fmla="*/ 5639 w 789496"/>
                <a:gd name="connsiteY19" fmla="*/ 707163 h 721824"/>
                <a:gd name="connsiteX20" fmla="*/ 7895 w 789496"/>
                <a:gd name="connsiteY20" fmla="*/ 718441 h 721824"/>
                <a:gd name="connsiteX21" fmla="*/ 146997 w 789496"/>
                <a:gd name="connsiteY21" fmla="*/ 592122 h 721824"/>
                <a:gd name="connsiteX22" fmla="*/ 146997 w 789496"/>
                <a:gd name="connsiteY22" fmla="*/ 592122 h 721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89496" h="721824">
                  <a:moveTo>
                    <a:pt x="146997" y="592122"/>
                  </a:moveTo>
                  <a:lnTo>
                    <a:pt x="147749" y="591370"/>
                  </a:lnTo>
                  <a:lnTo>
                    <a:pt x="371815" y="387605"/>
                  </a:lnTo>
                  <a:lnTo>
                    <a:pt x="371815" y="387605"/>
                  </a:lnTo>
                  <a:lnTo>
                    <a:pt x="372567" y="386853"/>
                  </a:lnTo>
                  <a:lnTo>
                    <a:pt x="596633" y="183088"/>
                  </a:lnTo>
                  <a:lnTo>
                    <a:pt x="596633" y="183088"/>
                  </a:lnTo>
                  <a:lnTo>
                    <a:pt x="597386" y="182336"/>
                  </a:lnTo>
                  <a:lnTo>
                    <a:pt x="789872" y="7895"/>
                  </a:lnTo>
                  <a:cubicBezTo>
                    <a:pt x="785361" y="7143"/>
                    <a:pt x="781601" y="6391"/>
                    <a:pt x="777090" y="5639"/>
                  </a:cubicBezTo>
                  <a:lnTo>
                    <a:pt x="590618" y="174817"/>
                  </a:lnTo>
                  <a:lnTo>
                    <a:pt x="590618" y="174817"/>
                  </a:lnTo>
                  <a:lnTo>
                    <a:pt x="589867" y="175569"/>
                  </a:lnTo>
                  <a:lnTo>
                    <a:pt x="365800" y="379334"/>
                  </a:lnTo>
                  <a:lnTo>
                    <a:pt x="365800" y="379334"/>
                  </a:lnTo>
                  <a:lnTo>
                    <a:pt x="365048" y="380086"/>
                  </a:lnTo>
                  <a:lnTo>
                    <a:pt x="140981" y="583851"/>
                  </a:lnTo>
                  <a:lnTo>
                    <a:pt x="140981" y="583851"/>
                  </a:lnTo>
                  <a:lnTo>
                    <a:pt x="140230" y="584603"/>
                  </a:lnTo>
                  <a:lnTo>
                    <a:pt x="5639" y="707163"/>
                  </a:lnTo>
                  <a:cubicBezTo>
                    <a:pt x="6391" y="710922"/>
                    <a:pt x="7143" y="714682"/>
                    <a:pt x="7895" y="718441"/>
                  </a:cubicBezTo>
                  <a:lnTo>
                    <a:pt x="146997" y="592122"/>
                  </a:lnTo>
                  <a:lnTo>
                    <a:pt x="146997" y="59212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3" name="任意多边形: 形状 192"/>
            <p:cNvSpPr/>
            <p:nvPr/>
          </p:nvSpPr>
          <p:spPr>
            <a:xfrm>
              <a:off x="3982762" y="2262276"/>
              <a:ext cx="571445" cy="518812"/>
            </a:xfrm>
            <a:custGeom>
              <a:avLst/>
              <a:gdLst>
                <a:gd name="connsiteX0" fmla="*/ 38723 w 571444"/>
                <a:gd name="connsiteY0" fmla="*/ 491367 h 518811"/>
                <a:gd name="connsiteX1" fmla="*/ 39475 w 571444"/>
                <a:gd name="connsiteY1" fmla="*/ 490615 h 518811"/>
                <a:gd name="connsiteX2" fmla="*/ 262789 w 571444"/>
                <a:gd name="connsiteY2" fmla="*/ 287602 h 518811"/>
                <a:gd name="connsiteX3" fmla="*/ 263541 w 571444"/>
                <a:gd name="connsiteY3" fmla="*/ 286850 h 518811"/>
                <a:gd name="connsiteX4" fmla="*/ 264293 w 571444"/>
                <a:gd name="connsiteY4" fmla="*/ 286098 h 518811"/>
                <a:gd name="connsiteX5" fmla="*/ 487608 w 571444"/>
                <a:gd name="connsiteY5" fmla="*/ 83085 h 518811"/>
                <a:gd name="connsiteX6" fmla="*/ 488360 w 571444"/>
                <a:gd name="connsiteY6" fmla="*/ 82333 h 518811"/>
                <a:gd name="connsiteX7" fmla="*/ 489112 w 571444"/>
                <a:gd name="connsiteY7" fmla="*/ 81581 h 518811"/>
                <a:gd name="connsiteX8" fmla="*/ 572573 w 571444"/>
                <a:gd name="connsiteY8" fmla="*/ 5639 h 518811"/>
                <a:gd name="connsiteX9" fmla="*/ 554527 w 571444"/>
                <a:gd name="connsiteY9" fmla="*/ 7895 h 518811"/>
                <a:gd name="connsiteX10" fmla="*/ 480841 w 571444"/>
                <a:gd name="connsiteY10" fmla="*/ 74814 h 518811"/>
                <a:gd name="connsiteX11" fmla="*/ 480089 w 571444"/>
                <a:gd name="connsiteY11" fmla="*/ 75566 h 518811"/>
                <a:gd name="connsiteX12" fmla="*/ 479337 w 571444"/>
                <a:gd name="connsiteY12" fmla="*/ 76318 h 518811"/>
                <a:gd name="connsiteX13" fmla="*/ 256022 w 571444"/>
                <a:gd name="connsiteY13" fmla="*/ 279331 h 518811"/>
                <a:gd name="connsiteX14" fmla="*/ 255270 w 571444"/>
                <a:gd name="connsiteY14" fmla="*/ 280083 h 518811"/>
                <a:gd name="connsiteX15" fmla="*/ 254519 w 571444"/>
                <a:gd name="connsiteY15" fmla="*/ 280835 h 518811"/>
                <a:gd name="connsiteX16" fmla="*/ 31204 w 571444"/>
                <a:gd name="connsiteY16" fmla="*/ 483848 h 518811"/>
                <a:gd name="connsiteX17" fmla="*/ 30452 w 571444"/>
                <a:gd name="connsiteY17" fmla="*/ 484600 h 518811"/>
                <a:gd name="connsiteX18" fmla="*/ 29700 w 571444"/>
                <a:gd name="connsiteY18" fmla="*/ 485352 h 518811"/>
                <a:gd name="connsiteX19" fmla="*/ 8647 w 571444"/>
                <a:gd name="connsiteY19" fmla="*/ 504150 h 518811"/>
                <a:gd name="connsiteX20" fmla="*/ 5639 w 571444"/>
                <a:gd name="connsiteY20" fmla="*/ 520691 h 518811"/>
                <a:gd name="connsiteX21" fmla="*/ 36467 w 571444"/>
                <a:gd name="connsiteY21" fmla="*/ 492119 h 518811"/>
                <a:gd name="connsiteX22" fmla="*/ 38723 w 571444"/>
                <a:gd name="connsiteY22" fmla="*/ 491367 h 518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71444" h="518811">
                  <a:moveTo>
                    <a:pt x="38723" y="491367"/>
                  </a:moveTo>
                  <a:lnTo>
                    <a:pt x="39475" y="490615"/>
                  </a:lnTo>
                  <a:lnTo>
                    <a:pt x="262789" y="287602"/>
                  </a:lnTo>
                  <a:lnTo>
                    <a:pt x="263541" y="286850"/>
                  </a:lnTo>
                  <a:lnTo>
                    <a:pt x="264293" y="286098"/>
                  </a:lnTo>
                  <a:lnTo>
                    <a:pt x="487608" y="83085"/>
                  </a:lnTo>
                  <a:lnTo>
                    <a:pt x="488360" y="82333"/>
                  </a:lnTo>
                  <a:lnTo>
                    <a:pt x="489112" y="81581"/>
                  </a:lnTo>
                  <a:lnTo>
                    <a:pt x="572573" y="5639"/>
                  </a:lnTo>
                  <a:cubicBezTo>
                    <a:pt x="566558" y="6391"/>
                    <a:pt x="560543" y="7143"/>
                    <a:pt x="554527" y="7895"/>
                  </a:cubicBezTo>
                  <a:lnTo>
                    <a:pt x="480841" y="74814"/>
                  </a:lnTo>
                  <a:lnTo>
                    <a:pt x="480089" y="75566"/>
                  </a:lnTo>
                  <a:lnTo>
                    <a:pt x="479337" y="76318"/>
                  </a:lnTo>
                  <a:lnTo>
                    <a:pt x="256022" y="279331"/>
                  </a:lnTo>
                  <a:lnTo>
                    <a:pt x="255270" y="280083"/>
                  </a:lnTo>
                  <a:lnTo>
                    <a:pt x="254519" y="280835"/>
                  </a:lnTo>
                  <a:lnTo>
                    <a:pt x="31204" y="483848"/>
                  </a:lnTo>
                  <a:lnTo>
                    <a:pt x="30452" y="484600"/>
                  </a:lnTo>
                  <a:lnTo>
                    <a:pt x="29700" y="485352"/>
                  </a:lnTo>
                  <a:lnTo>
                    <a:pt x="8647" y="504150"/>
                  </a:lnTo>
                  <a:cubicBezTo>
                    <a:pt x="7895" y="509413"/>
                    <a:pt x="6391" y="514676"/>
                    <a:pt x="5639" y="520691"/>
                  </a:cubicBezTo>
                  <a:lnTo>
                    <a:pt x="36467" y="492119"/>
                  </a:lnTo>
                  <a:lnTo>
                    <a:pt x="38723" y="49136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4" name="任意多边形: 形状 193"/>
            <p:cNvSpPr/>
            <p:nvPr/>
          </p:nvSpPr>
          <p:spPr>
            <a:xfrm>
              <a:off x="4160962" y="2423935"/>
              <a:ext cx="962434" cy="872205"/>
            </a:xfrm>
            <a:custGeom>
              <a:avLst/>
              <a:gdLst>
                <a:gd name="connsiteX0" fmla="*/ 234969 w 962433"/>
                <a:gd name="connsiteY0" fmla="*/ 671072 h 872205"/>
                <a:gd name="connsiteX1" fmla="*/ 459788 w 962433"/>
                <a:gd name="connsiteY1" fmla="*/ 466555 h 872205"/>
                <a:gd name="connsiteX2" fmla="*/ 460540 w 962433"/>
                <a:gd name="connsiteY2" fmla="*/ 465803 h 872205"/>
                <a:gd name="connsiteX3" fmla="*/ 460540 w 962433"/>
                <a:gd name="connsiteY3" fmla="*/ 465803 h 872205"/>
                <a:gd name="connsiteX4" fmla="*/ 684606 w 962433"/>
                <a:gd name="connsiteY4" fmla="*/ 262037 h 872205"/>
                <a:gd name="connsiteX5" fmla="*/ 685358 w 962433"/>
                <a:gd name="connsiteY5" fmla="*/ 261286 h 872205"/>
                <a:gd name="connsiteX6" fmla="*/ 685358 w 962433"/>
                <a:gd name="connsiteY6" fmla="*/ 261286 h 872205"/>
                <a:gd name="connsiteX7" fmla="*/ 909425 w 962433"/>
                <a:gd name="connsiteY7" fmla="*/ 57520 h 872205"/>
                <a:gd name="connsiteX8" fmla="*/ 910176 w 962433"/>
                <a:gd name="connsiteY8" fmla="*/ 56769 h 872205"/>
                <a:gd name="connsiteX9" fmla="*/ 910176 w 962433"/>
                <a:gd name="connsiteY9" fmla="*/ 56769 h 872205"/>
                <a:gd name="connsiteX10" fmla="*/ 958298 w 962433"/>
                <a:gd name="connsiteY10" fmla="*/ 12406 h 872205"/>
                <a:gd name="connsiteX11" fmla="*/ 950779 w 962433"/>
                <a:gd name="connsiteY11" fmla="*/ 5639 h 872205"/>
                <a:gd name="connsiteX12" fmla="*/ 901906 w 962433"/>
                <a:gd name="connsiteY12" fmla="*/ 50001 h 872205"/>
                <a:gd name="connsiteX13" fmla="*/ 901154 w 962433"/>
                <a:gd name="connsiteY13" fmla="*/ 50753 h 872205"/>
                <a:gd name="connsiteX14" fmla="*/ 901154 w 962433"/>
                <a:gd name="connsiteY14" fmla="*/ 50753 h 872205"/>
                <a:gd name="connsiteX15" fmla="*/ 677087 w 962433"/>
                <a:gd name="connsiteY15" fmla="*/ 254518 h 872205"/>
                <a:gd name="connsiteX16" fmla="*/ 676335 w 962433"/>
                <a:gd name="connsiteY16" fmla="*/ 255270 h 872205"/>
                <a:gd name="connsiteX17" fmla="*/ 676335 w 962433"/>
                <a:gd name="connsiteY17" fmla="*/ 255270 h 872205"/>
                <a:gd name="connsiteX18" fmla="*/ 452269 w 962433"/>
                <a:gd name="connsiteY18" fmla="*/ 459036 h 872205"/>
                <a:gd name="connsiteX19" fmla="*/ 451517 w 962433"/>
                <a:gd name="connsiteY19" fmla="*/ 459788 h 872205"/>
                <a:gd name="connsiteX20" fmla="*/ 451517 w 962433"/>
                <a:gd name="connsiteY20" fmla="*/ 459788 h 872205"/>
                <a:gd name="connsiteX21" fmla="*/ 228202 w 962433"/>
                <a:gd name="connsiteY21" fmla="*/ 662801 h 872205"/>
                <a:gd name="connsiteX22" fmla="*/ 227450 w 962433"/>
                <a:gd name="connsiteY22" fmla="*/ 663553 h 872205"/>
                <a:gd name="connsiteX23" fmla="*/ 5639 w 962433"/>
                <a:gd name="connsiteY23" fmla="*/ 865062 h 872205"/>
                <a:gd name="connsiteX24" fmla="*/ 13158 w 962433"/>
                <a:gd name="connsiteY24" fmla="*/ 871829 h 872205"/>
                <a:gd name="connsiteX25" fmla="*/ 234217 w 962433"/>
                <a:gd name="connsiteY25" fmla="*/ 671072 h 872205"/>
                <a:gd name="connsiteX26" fmla="*/ 234969 w 962433"/>
                <a:gd name="connsiteY26" fmla="*/ 671072 h 872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962433" h="872205">
                  <a:moveTo>
                    <a:pt x="234969" y="671072"/>
                  </a:moveTo>
                  <a:lnTo>
                    <a:pt x="459788" y="466555"/>
                  </a:lnTo>
                  <a:lnTo>
                    <a:pt x="460540" y="465803"/>
                  </a:lnTo>
                  <a:lnTo>
                    <a:pt x="460540" y="465803"/>
                  </a:lnTo>
                  <a:lnTo>
                    <a:pt x="684606" y="262037"/>
                  </a:lnTo>
                  <a:lnTo>
                    <a:pt x="685358" y="261286"/>
                  </a:lnTo>
                  <a:lnTo>
                    <a:pt x="685358" y="261286"/>
                  </a:lnTo>
                  <a:lnTo>
                    <a:pt x="909425" y="57520"/>
                  </a:lnTo>
                  <a:lnTo>
                    <a:pt x="910176" y="56769"/>
                  </a:lnTo>
                  <a:lnTo>
                    <a:pt x="910176" y="56769"/>
                  </a:lnTo>
                  <a:lnTo>
                    <a:pt x="958298" y="12406"/>
                  </a:lnTo>
                  <a:cubicBezTo>
                    <a:pt x="956043" y="10151"/>
                    <a:pt x="953035" y="7895"/>
                    <a:pt x="950779" y="5639"/>
                  </a:cubicBezTo>
                  <a:lnTo>
                    <a:pt x="901906" y="50001"/>
                  </a:lnTo>
                  <a:lnTo>
                    <a:pt x="901154" y="50753"/>
                  </a:lnTo>
                  <a:lnTo>
                    <a:pt x="901154" y="50753"/>
                  </a:lnTo>
                  <a:lnTo>
                    <a:pt x="677087" y="254518"/>
                  </a:lnTo>
                  <a:lnTo>
                    <a:pt x="676335" y="255270"/>
                  </a:lnTo>
                  <a:lnTo>
                    <a:pt x="676335" y="255270"/>
                  </a:lnTo>
                  <a:lnTo>
                    <a:pt x="452269" y="459036"/>
                  </a:lnTo>
                  <a:lnTo>
                    <a:pt x="451517" y="459788"/>
                  </a:lnTo>
                  <a:lnTo>
                    <a:pt x="451517" y="459788"/>
                  </a:lnTo>
                  <a:lnTo>
                    <a:pt x="228202" y="662801"/>
                  </a:lnTo>
                  <a:lnTo>
                    <a:pt x="227450" y="663553"/>
                  </a:lnTo>
                  <a:lnTo>
                    <a:pt x="5639" y="865062"/>
                  </a:lnTo>
                  <a:cubicBezTo>
                    <a:pt x="7895" y="867318"/>
                    <a:pt x="10151" y="869574"/>
                    <a:pt x="13158" y="871829"/>
                  </a:cubicBezTo>
                  <a:lnTo>
                    <a:pt x="234217" y="671072"/>
                  </a:lnTo>
                  <a:lnTo>
                    <a:pt x="234969" y="67107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5" name="任意多边形: 形状 194"/>
            <p:cNvSpPr/>
            <p:nvPr/>
          </p:nvSpPr>
          <p:spPr>
            <a:xfrm>
              <a:off x="4039154" y="2312653"/>
              <a:ext cx="909800" cy="827091"/>
            </a:xfrm>
            <a:custGeom>
              <a:avLst/>
              <a:gdLst>
                <a:gd name="connsiteX0" fmla="*/ 207149 w 909800"/>
                <a:gd name="connsiteY0" fmla="*/ 645507 h 827091"/>
                <a:gd name="connsiteX1" fmla="*/ 207901 w 909800"/>
                <a:gd name="connsiteY1" fmla="*/ 644755 h 827091"/>
                <a:gd name="connsiteX2" fmla="*/ 431215 w 909800"/>
                <a:gd name="connsiteY2" fmla="*/ 441742 h 827091"/>
                <a:gd name="connsiteX3" fmla="*/ 431967 w 909800"/>
                <a:gd name="connsiteY3" fmla="*/ 440990 h 827091"/>
                <a:gd name="connsiteX4" fmla="*/ 432719 w 909800"/>
                <a:gd name="connsiteY4" fmla="*/ 440238 h 827091"/>
                <a:gd name="connsiteX5" fmla="*/ 656034 w 909800"/>
                <a:gd name="connsiteY5" fmla="*/ 237225 h 827091"/>
                <a:gd name="connsiteX6" fmla="*/ 656786 w 909800"/>
                <a:gd name="connsiteY6" fmla="*/ 236473 h 827091"/>
                <a:gd name="connsiteX7" fmla="*/ 657538 w 909800"/>
                <a:gd name="connsiteY7" fmla="*/ 235721 h 827091"/>
                <a:gd name="connsiteX8" fmla="*/ 880852 w 909800"/>
                <a:gd name="connsiteY8" fmla="*/ 32708 h 827091"/>
                <a:gd name="connsiteX9" fmla="*/ 881604 w 909800"/>
                <a:gd name="connsiteY9" fmla="*/ 31956 h 827091"/>
                <a:gd name="connsiteX10" fmla="*/ 882356 w 909800"/>
                <a:gd name="connsiteY10" fmla="*/ 31204 h 827091"/>
                <a:gd name="connsiteX11" fmla="*/ 904913 w 909800"/>
                <a:gd name="connsiteY11" fmla="*/ 10151 h 827091"/>
                <a:gd name="connsiteX12" fmla="*/ 894386 w 909800"/>
                <a:gd name="connsiteY12" fmla="*/ 5639 h 827091"/>
                <a:gd name="connsiteX13" fmla="*/ 874085 w 909800"/>
                <a:gd name="connsiteY13" fmla="*/ 23685 h 827091"/>
                <a:gd name="connsiteX14" fmla="*/ 873333 w 909800"/>
                <a:gd name="connsiteY14" fmla="*/ 24437 h 827091"/>
                <a:gd name="connsiteX15" fmla="*/ 872582 w 909800"/>
                <a:gd name="connsiteY15" fmla="*/ 25189 h 827091"/>
                <a:gd name="connsiteX16" fmla="*/ 649267 w 909800"/>
                <a:gd name="connsiteY16" fmla="*/ 228202 h 827091"/>
                <a:gd name="connsiteX17" fmla="*/ 648515 w 909800"/>
                <a:gd name="connsiteY17" fmla="*/ 228954 h 827091"/>
                <a:gd name="connsiteX18" fmla="*/ 647763 w 909800"/>
                <a:gd name="connsiteY18" fmla="*/ 229706 h 827091"/>
                <a:gd name="connsiteX19" fmla="*/ 424448 w 909800"/>
                <a:gd name="connsiteY19" fmla="*/ 432719 h 827091"/>
                <a:gd name="connsiteX20" fmla="*/ 423696 w 909800"/>
                <a:gd name="connsiteY20" fmla="*/ 433471 h 827091"/>
                <a:gd name="connsiteX21" fmla="*/ 422944 w 909800"/>
                <a:gd name="connsiteY21" fmla="*/ 434223 h 827091"/>
                <a:gd name="connsiteX22" fmla="*/ 199630 w 909800"/>
                <a:gd name="connsiteY22" fmla="*/ 637236 h 827091"/>
                <a:gd name="connsiteX23" fmla="*/ 198878 w 909800"/>
                <a:gd name="connsiteY23" fmla="*/ 637988 h 827091"/>
                <a:gd name="connsiteX24" fmla="*/ 198126 w 909800"/>
                <a:gd name="connsiteY24" fmla="*/ 638740 h 827091"/>
                <a:gd name="connsiteX25" fmla="*/ 5639 w 909800"/>
                <a:gd name="connsiteY25" fmla="*/ 813933 h 827091"/>
                <a:gd name="connsiteX26" fmla="*/ 10151 w 909800"/>
                <a:gd name="connsiteY26" fmla="*/ 822956 h 827091"/>
                <a:gd name="connsiteX27" fmla="*/ 205645 w 909800"/>
                <a:gd name="connsiteY27" fmla="*/ 645507 h 827091"/>
                <a:gd name="connsiteX28" fmla="*/ 207149 w 909800"/>
                <a:gd name="connsiteY28" fmla="*/ 645507 h 827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09800" h="827091">
                  <a:moveTo>
                    <a:pt x="207149" y="645507"/>
                  </a:moveTo>
                  <a:lnTo>
                    <a:pt x="207901" y="644755"/>
                  </a:lnTo>
                  <a:lnTo>
                    <a:pt x="431215" y="441742"/>
                  </a:lnTo>
                  <a:lnTo>
                    <a:pt x="431967" y="440990"/>
                  </a:lnTo>
                  <a:lnTo>
                    <a:pt x="432719" y="440238"/>
                  </a:lnTo>
                  <a:lnTo>
                    <a:pt x="656034" y="237225"/>
                  </a:lnTo>
                  <a:lnTo>
                    <a:pt x="656786" y="236473"/>
                  </a:lnTo>
                  <a:lnTo>
                    <a:pt x="657538" y="235721"/>
                  </a:lnTo>
                  <a:lnTo>
                    <a:pt x="880852" y="32708"/>
                  </a:lnTo>
                  <a:lnTo>
                    <a:pt x="881604" y="31956"/>
                  </a:lnTo>
                  <a:lnTo>
                    <a:pt x="882356" y="31204"/>
                  </a:lnTo>
                  <a:lnTo>
                    <a:pt x="904913" y="10151"/>
                  </a:lnTo>
                  <a:cubicBezTo>
                    <a:pt x="901905" y="8647"/>
                    <a:pt x="898146" y="7143"/>
                    <a:pt x="894386" y="5639"/>
                  </a:cubicBezTo>
                  <a:lnTo>
                    <a:pt x="874085" y="23685"/>
                  </a:lnTo>
                  <a:lnTo>
                    <a:pt x="873333" y="24437"/>
                  </a:lnTo>
                  <a:lnTo>
                    <a:pt x="872582" y="25189"/>
                  </a:lnTo>
                  <a:lnTo>
                    <a:pt x="649267" y="228202"/>
                  </a:lnTo>
                  <a:lnTo>
                    <a:pt x="648515" y="228954"/>
                  </a:lnTo>
                  <a:lnTo>
                    <a:pt x="647763" y="229706"/>
                  </a:lnTo>
                  <a:lnTo>
                    <a:pt x="424448" y="432719"/>
                  </a:lnTo>
                  <a:lnTo>
                    <a:pt x="423696" y="433471"/>
                  </a:lnTo>
                  <a:lnTo>
                    <a:pt x="422944" y="434223"/>
                  </a:lnTo>
                  <a:lnTo>
                    <a:pt x="199630" y="637236"/>
                  </a:lnTo>
                  <a:lnTo>
                    <a:pt x="198878" y="637988"/>
                  </a:lnTo>
                  <a:lnTo>
                    <a:pt x="198126" y="638740"/>
                  </a:lnTo>
                  <a:lnTo>
                    <a:pt x="5639" y="813933"/>
                  </a:lnTo>
                  <a:cubicBezTo>
                    <a:pt x="7143" y="816940"/>
                    <a:pt x="8647" y="819948"/>
                    <a:pt x="10151" y="822956"/>
                  </a:cubicBezTo>
                  <a:lnTo>
                    <a:pt x="205645" y="645507"/>
                  </a:lnTo>
                  <a:lnTo>
                    <a:pt x="207149" y="64550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6" name="任意多边形: 形状 195"/>
            <p:cNvSpPr/>
            <p:nvPr/>
          </p:nvSpPr>
          <p:spPr>
            <a:xfrm>
              <a:off x="4018101" y="2293104"/>
              <a:ext cx="879724" cy="797015"/>
            </a:xfrm>
            <a:custGeom>
              <a:avLst/>
              <a:gdLst>
                <a:gd name="connsiteX0" fmla="*/ 190607 w 879724"/>
                <a:gd name="connsiteY0" fmla="*/ 631221 h 797015"/>
                <a:gd name="connsiteX1" fmla="*/ 191359 w 879724"/>
                <a:gd name="connsiteY1" fmla="*/ 630469 h 797015"/>
                <a:gd name="connsiteX2" fmla="*/ 414674 w 879724"/>
                <a:gd name="connsiteY2" fmla="*/ 427456 h 797015"/>
                <a:gd name="connsiteX3" fmla="*/ 415425 w 879724"/>
                <a:gd name="connsiteY3" fmla="*/ 426704 h 797015"/>
                <a:gd name="connsiteX4" fmla="*/ 416178 w 879724"/>
                <a:gd name="connsiteY4" fmla="*/ 425952 h 797015"/>
                <a:gd name="connsiteX5" fmla="*/ 639492 w 879724"/>
                <a:gd name="connsiteY5" fmla="*/ 222939 h 797015"/>
                <a:gd name="connsiteX6" fmla="*/ 640244 w 879724"/>
                <a:gd name="connsiteY6" fmla="*/ 222187 h 797015"/>
                <a:gd name="connsiteX7" fmla="*/ 640996 w 879724"/>
                <a:gd name="connsiteY7" fmla="*/ 221435 h 797015"/>
                <a:gd name="connsiteX8" fmla="*/ 864311 w 879724"/>
                <a:gd name="connsiteY8" fmla="*/ 18422 h 797015"/>
                <a:gd name="connsiteX9" fmla="*/ 865062 w 879724"/>
                <a:gd name="connsiteY9" fmla="*/ 17670 h 797015"/>
                <a:gd name="connsiteX10" fmla="*/ 865814 w 879724"/>
                <a:gd name="connsiteY10" fmla="*/ 16918 h 797015"/>
                <a:gd name="connsiteX11" fmla="*/ 874085 w 879724"/>
                <a:gd name="connsiteY11" fmla="*/ 9399 h 797015"/>
                <a:gd name="connsiteX12" fmla="*/ 863559 w 879724"/>
                <a:gd name="connsiteY12" fmla="*/ 5639 h 797015"/>
                <a:gd name="connsiteX13" fmla="*/ 859047 w 879724"/>
                <a:gd name="connsiteY13" fmla="*/ 10151 h 797015"/>
                <a:gd name="connsiteX14" fmla="*/ 858295 w 879724"/>
                <a:gd name="connsiteY14" fmla="*/ 10903 h 797015"/>
                <a:gd name="connsiteX15" fmla="*/ 857543 w 879724"/>
                <a:gd name="connsiteY15" fmla="*/ 11654 h 797015"/>
                <a:gd name="connsiteX16" fmla="*/ 634229 w 879724"/>
                <a:gd name="connsiteY16" fmla="*/ 214668 h 797015"/>
                <a:gd name="connsiteX17" fmla="*/ 633477 w 879724"/>
                <a:gd name="connsiteY17" fmla="*/ 215420 h 797015"/>
                <a:gd name="connsiteX18" fmla="*/ 632725 w 879724"/>
                <a:gd name="connsiteY18" fmla="*/ 216172 h 797015"/>
                <a:gd name="connsiteX19" fmla="*/ 409410 w 879724"/>
                <a:gd name="connsiteY19" fmla="*/ 419185 h 797015"/>
                <a:gd name="connsiteX20" fmla="*/ 408659 w 879724"/>
                <a:gd name="connsiteY20" fmla="*/ 419937 h 797015"/>
                <a:gd name="connsiteX21" fmla="*/ 407906 w 879724"/>
                <a:gd name="connsiteY21" fmla="*/ 420689 h 797015"/>
                <a:gd name="connsiteX22" fmla="*/ 184592 w 879724"/>
                <a:gd name="connsiteY22" fmla="*/ 623702 h 797015"/>
                <a:gd name="connsiteX23" fmla="*/ 183840 w 879724"/>
                <a:gd name="connsiteY23" fmla="*/ 624454 h 797015"/>
                <a:gd name="connsiteX24" fmla="*/ 183088 w 879724"/>
                <a:gd name="connsiteY24" fmla="*/ 625206 h 797015"/>
                <a:gd name="connsiteX25" fmla="*/ 5639 w 879724"/>
                <a:gd name="connsiteY25" fmla="*/ 786113 h 797015"/>
                <a:gd name="connsiteX26" fmla="*/ 10151 w 879724"/>
                <a:gd name="connsiteY26" fmla="*/ 795887 h 797015"/>
                <a:gd name="connsiteX27" fmla="*/ 190607 w 879724"/>
                <a:gd name="connsiteY27" fmla="*/ 631973 h 797015"/>
                <a:gd name="connsiteX28" fmla="*/ 190607 w 879724"/>
                <a:gd name="connsiteY28" fmla="*/ 631221 h 797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79724" h="797015">
                  <a:moveTo>
                    <a:pt x="190607" y="631221"/>
                  </a:moveTo>
                  <a:lnTo>
                    <a:pt x="191359" y="630469"/>
                  </a:lnTo>
                  <a:lnTo>
                    <a:pt x="414674" y="427456"/>
                  </a:lnTo>
                  <a:lnTo>
                    <a:pt x="415425" y="426704"/>
                  </a:lnTo>
                  <a:lnTo>
                    <a:pt x="416178" y="425952"/>
                  </a:lnTo>
                  <a:lnTo>
                    <a:pt x="639492" y="222939"/>
                  </a:lnTo>
                  <a:lnTo>
                    <a:pt x="640244" y="222187"/>
                  </a:lnTo>
                  <a:lnTo>
                    <a:pt x="640996" y="221435"/>
                  </a:lnTo>
                  <a:lnTo>
                    <a:pt x="864311" y="18422"/>
                  </a:lnTo>
                  <a:lnTo>
                    <a:pt x="865062" y="17670"/>
                  </a:lnTo>
                  <a:lnTo>
                    <a:pt x="865814" y="16918"/>
                  </a:lnTo>
                  <a:lnTo>
                    <a:pt x="874085" y="9399"/>
                  </a:lnTo>
                  <a:cubicBezTo>
                    <a:pt x="870326" y="7895"/>
                    <a:pt x="867318" y="6391"/>
                    <a:pt x="863559" y="5639"/>
                  </a:cubicBezTo>
                  <a:lnTo>
                    <a:pt x="859047" y="10151"/>
                  </a:lnTo>
                  <a:lnTo>
                    <a:pt x="858295" y="10903"/>
                  </a:lnTo>
                  <a:lnTo>
                    <a:pt x="857543" y="11654"/>
                  </a:lnTo>
                  <a:lnTo>
                    <a:pt x="634229" y="214668"/>
                  </a:lnTo>
                  <a:lnTo>
                    <a:pt x="633477" y="215420"/>
                  </a:lnTo>
                  <a:lnTo>
                    <a:pt x="632725" y="216172"/>
                  </a:lnTo>
                  <a:lnTo>
                    <a:pt x="409410" y="419185"/>
                  </a:lnTo>
                  <a:lnTo>
                    <a:pt x="408659" y="419937"/>
                  </a:lnTo>
                  <a:lnTo>
                    <a:pt x="407906" y="420689"/>
                  </a:lnTo>
                  <a:lnTo>
                    <a:pt x="184592" y="623702"/>
                  </a:lnTo>
                  <a:lnTo>
                    <a:pt x="183840" y="624454"/>
                  </a:lnTo>
                  <a:lnTo>
                    <a:pt x="183088" y="625206"/>
                  </a:lnTo>
                  <a:lnTo>
                    <a:pt x="5639" y="786113"/>
                  </a:lnTo>
                  <a:cubicBezTo>
                    <a:pt x="7143" y="789120"/>
                    <a:pt x="8647" y="792880"/>
                    <a:pt x="10151" y="795887"/>
                  </a:cubicBezTo>
                  <a:lnTo>
                    <a:pt x="190607" y="631973"/>
                  </a:lnTo>
                  <a:lnTo>
                    <a:pt x="190607" y="6312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7" name="任意多边形: 形状 196"/>
            <p:cNvSpPr/>
            <p:nvPr/>
          </p:nvSpPr>
          <p:spPr>
            <a:xfrm>
              <a:off x="4437662" y="2674318"/>
              <a:ext cx="857167" cy="781977"/>
            </a:xfrm>
            <a:custGeom>
              <a:avLst/>
              <a:gdLst>
                <a:gd name="connsiteX0" fmla="*/ 183840 w 857167"/>
                <a:gd name="connsiteY0" fmla="*/ 625206 h 781977"/>
                <a:gd name="connsiteX1" fmla="*/ 184592 w 857167"/>
                <a:gd name="connsiteY1" fmla="*/ 624454 h 781977"/>
                <a:gd name="connsiteX2" fmla="*/ 407906 w 857167"/>
                <a:gd name="connsiteY2" fmla="*/ 421440 h 781977"/>
                <a:gd name="connsiteX3" fmla="*/ 408659 w 857167"/>
                <a:gd name="connsiteY3" fmla="*/ 420689 h 781977"/>
                <a:gd name="connsiteX4" fmla="*/ 633477 w 857167"/>
                <a:gd name="connsiteY4" fmla="*/ 216172 h 781977"/>
                <a:gd name="connsiteX5" fmla="*/ 634229 w 857167"/>
                <a:gd name="connsiteY5" fmla="*/ 215420 h 781977"/>
                <a:gd name="connsiteX6" fmla="*/ 634229 w 857167"/>
                <a:gd name="connsiteY6" fmla="*/ 215420 h 781977"/>
                <a:gd name="connsiteX7" fmla="*/ 853032 w 857167"/>
                <a:gd name="connsiteY7" fmla="*/ 16166 h 781977"/>
                <a:gd name="connsiteX8" fmla="*/ 849273 w 857167"/>
                <a:gd name="connsiteY8" fmla="*/ 5639 h 781977"/>
                <a:gd name="connsiteX9" fmla="*/ 625958 w 857167"/>
                <a:gd name="connsiteY9" fmla="*/ 208653 h 781977"/>
                <a:gd name="connsiteX10" fmla="*/ 625206 w 857167"/>
                <a:gd name="connsiteY10" fmla="*/ 209404 h 781977"/>
                <a:gd name="connsiteX11" fmla="*/ 625206 w 857167"/>
                <a:gd name="connsiteY11" fmla="*/ 209404 h 781977"/>
                <a:gd name="connsiteX12" fmla="*/ 401891 w 857167"/>
                <a:gd name="connsiteY12" fmla="*/ 412418 h 781977"/>
                <a:gd name="connsiteX13" fmla="*/ 401140 w 857167"/>
                <a:gd name="connsiteY13" fmla="*/ 413169 h 781977"/>
                <a:gd name="connsiteX14" fmla="*/ 177073 w 857167"/>
                <a:gd name="connsiteY14" fmla="*/ 616935 h 781977"/>
                <a:gd name="connsiteX15" fmla="*/ 176321 w 857167"/>
                <a:gd name="connsiteY15" fmla="*/ 617687 h 781977"/>
                <a:gd name="connsiteX16" fmla="*/ 175569 w 857167"/>
                <a:gd name="connsiteY16" fmla="*/ 618439 h 781977"/>
                <a:gd name="connsiteX17" fmla="*/ 5639 w 857167"/>
                <a:gd name="connsiteY17" fmla="*/ 773330 h 781977"/>
                <a:gd name="connsiteX18" fmla="*/ 16918 w 857167"/>
                <a:gd name="connsiteY18" fmla="*/ 776338 h 781977"/>
                <a:gd name="connsiteX19" fmla="*/ 183088 w 857167"/>
                <a:gd name="connsiteY19" fmla="*/ 625206 h 781977"/>
                <a:gd name="connsiteX20" fmla="*/ 183840 w 857167"/>
                <a:gd name="connsiteY20" fmla="*/ 625206 h 781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57167" h="781977">
                  <a:moveTo>
                    <a:pt x="183840" y="625206"/>
                  </a:moveTo>
                  <a:lnTo>
                    <a:pt x="184592" y="624454"/>
                  </a:lnTo>
                  <a:lnTo>
                    <a:pt x="407906" y="421440"/>
                  </a:lnTo>
                  <a:lnTo>
                    <a:pt x="408659" y="420689"/>
                  </a:lnTo>
                  <a:lnTo>
                    <a:pt x="633477" y="216172"/>
                  </a:lnTo>
                  <a:lnTo>
                    <a:pt x="634229" y="215420"/>
                  </a:lnTo>
                  <a:lnTo>
                    <a:pt x="634229" y="215420"/>
                  </a:lnTo>
                  <a:lnTo>
                    <a:pt x="853032" y="16166"/>
                  </a:lnTo>
                  <a:cubicBezTo>
                    <a:pt x="851528" y="12406"/>
                    <a:pt x="850776" y="9399"/>
                    <a:pt x="849273" y="5639"/>
                  </a:cubicBezTo>
                  <a:lnTo>
                    <a:pt x="625958" y="208653"/>
                  </a:lnTo>
                  <a:lnTo>
                    <a:pt x="625206" y="209404"/>
                  </a:lnTo>
                  <a:lnTo>
                    <a:pt x="625206" y="209404"/>
                  </a:lnTo>
                  <a:lnTo>
                    <a:pt x="401891" y="412418"/>
                  </a:lnTo>
                  <a:lnTo>
                    <a:pt x="401140" y="413169"/>
                  </a:lnTo>
                  <a:lnTo>
                    <a:pt x="177073" y="616935"/>
                  </a:lnTo>
                  <a:lnTo>
                    <a:pt x="176321" y="617687"/>
                  </a:lnTo>
                  <a:lnTo>
                    <a:pt x="175569" y="618439"/>
                  </a:lnTo>
                  <a:lnTo>
                    <a:pt x="5639" y="773330"/>
                  </a:lnTo>
                  <a:cubicBezTo>
                    <a:pt x="9399" y="774082"/>
                    <a:pt x="13158" y="775586"/>
                    <a:pt x="16918" y="776338"/>
                  </a:cubicBezTo>
                  <a:lnTo>
                    <a:pt x="183088" y="625206"/>
                  </a:lnTo>
                  <a:lnTo>
                    <a:pt x="183840" y="62520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8" name="任意多边形: 形状 197"/>
            <p:cNvSpPr/>
            <p:nvPr/>
          </p:nvSpPr>
          <p:spPr>
            <a:xfrm>
              <a:off x="4332395" y="2578826"/>
              <a:ext cx="917319" cy="834610"/>
            </a:xfrm>
            <a:custGeom>
              <a:avLst/>
              <a:gdLst>
                <a:gd name="connsiteX0" fmla="*/ 213916 w 917319"/>
                <a:gd name="connsiteY0" fmla="*/ 652274 h 834610"/>
                <a:gd name="connsiteX1" fmla="*/ 214668 w 917319"/>
                <a:gd name="connsiteY1" fmla="*/ 651522 h 834610"/>
                <a:gd name="connsiteX2" fmla="*/ 438735 w 917319"/>
                <a:gd name="connsiteY2" fmla="*/ 447757 h 834610"/>
                <a:gd name="connsiteX3" fmla="*/ 439486 w 917319"/>
                <a:gd name="connsiteY3" fmla="*/ 447005 h 834610"/>
                <a:gd name="connsiteX4" fmla="*/ 663553 w 917319"/>
                <a:gd name="connsiteY4" fmla="*/ 243240 h 834610"/>
                <a:gd name="connsiteX5" fmla="*/ 664305 w 917319"/>
                <a:gd name="connsiteY5" fmla="*/ 242488 h 834610"/>
                <a:gd name="connsiteX6" fmla="*/ 887620 w 917319"/>
                <a:gd name="connsiteY6" fmla="*/ 39475 h 834610"/>
                <a:gd name="connsiteX7" fmla="*/ 888372 w 917319"/>
                <a:gd name="connsiteY7" fmla="*/ 38723 h 834610"/>
                <a:gd name="connsiteX8" fmla="*/ 889123 w 917319"/>
                <a:gd name="connsiteY8" fmla="*/ 37971 h 834610"/>
                <a:gd name="connsiteX9" fmla="*/ 914688 w 917319"/>
                <a:gd name="connsiteY9" fmla="*/ 14662 h 834610"/>
                <a:gd name="connsiteX10" fmla="*/ 909425 w 917319"/>
                <a:gd name="connsiteY10" fmla="*/ 5639 h 834610"/>
                <a:gd name="connsiteX11" fmla="*/ 881604 w 917319"/>
                <a:gd name="connsiteY11" fmla="*/ 31204 h 834610"/>
                <a:gd name="connsiteX12" fmla="*/ 880852 w 917319"/>
                <a:gd name="connsiteY12" fmla="*/ 31956 h 834610"/>
                <a:gd name="connsiteX13" fmla="*/ 880101 w 917319"/>
                <a:gd name="connsiteY13" fmla="*/ 32708 h 834610"/>
                <a:gd name="connsiteX14" fmla="*/ 656786 w 917319"/>
                <a:gd name="connsiteY14" fmla="*/ 235721 h 834610"/>
                <a:gd name="connsiteX15" fmla="*/ 656034 w 917319"/>
                <a:gd name="connsiteY15" fmla="*/ 236473 h 834610"/>
                <a:gd name="connsiteX16" fmla="*/ 655282 w 917319"/>
                <a:gd name="connsiteY16" fmla="*/ 237225 h 834610"/>
                <a:gd name="connsiteX17" fmla="*/ 431216 w 917319"/>
                <a:gd name="connsiteY17" fmla="*/ 440990 h 834610"/>
                <a:gd name="connsiteX18" fmla="*/ 430463 w 917319"/>
                <a:gd name="connsiteY18" fmla="*/ 441742 h 834610"/>
                <a:gd name="connsiteX19" fmla="*/ 207149 w 917319"/>
                <a:gd name="connsiteY19" fmla="*/ 644755 h 834610"/>
                <a:gd name="connsiteX20" fmla="*/ 206397 w 917319"/>
                <a:gd name="connsiteY20" fmla="*/ 645507 h 834610"/>
                <a:gd name="connsiteX21" fmla="*/ 205645 w 917319"/>
                <a:gd name="connsiteY21" fmla="*/ 646259 h 834610"/>
                <a:gd name="connsiteX22" fmla="*/ 5639 w 917319"/>
                <a:gd name="connsiteY22" fmla="*/ 828219 h 834610"/>
                <a:gd name="connsiteX23" fmla="*/ 15414 w 917319"/>
                <a:gd name="connsiteY23" fmla="*/ 832730 h 834610"/>
                <a:gd name="connsiteX24" fmla="*/ 213164 w 917319"/>
                <a:gd name="connsiteY24" fmla="*/ 653026 h 834610"/>
                <a:gd name="connsiteX25" fmla="*/ 213916 w 917319"/>
                <a:gd name="connsiteY25" fmla="*/ 652274 h 834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17319" h="834610">
                  <a:moveTo>
                    <a:pt x="213916" y="652274"/>
                  </a:moveTo>
                  <a:lnTo>
                    <a:pt x="214668" y="651522"/>
                  </a:lnTo>
                  <a:lnTo>
                    <a:pt x="438735" y="447757"/>
                  </a:lnTo>
                  <a:lnTo>
                    <a:pt x="439486" y="447005"/>
                  </a:lnTo>
                  <a:lnTo>
                    <a:pt x="663553" y="243240"/>
                  </a:lnTo>
                  <a:lnTo>
                    <a:pt x="664305" y="242488"/>
                  </a:lnTo>
                  <a:lnTo>
                    <a:pt x="887620" y="39475"/>
                  </a:lnTo>
                  <a:lnTo>
                    <a:pt x="888372" y="38723"/>
                  </a:lnTo>
                  <a:lnTo>
                    <a:pt x="889123" y="37971"/>
                  </a:lnTo>
                  <a:lnTo>
                    <a:pt x="914688" y="14662"/>
                  </a:lnTo>
                  <a:cubicBezTo>
                    <a:pt x="913184" y="11655"/>
                    <a:pt x="911680" y="8647"/>
                    <a:pt x="909425" y="5639"/>
                  </a:cubicBezTo>
                  <a:lnTo>
                    <a:pt x="881604" y="31204"/>
                  </a:lnTo>
                  <a:lnTo>
                    <a:pt x="880852" y="31956"/>
                  </a:lnTo>
                  <a:lnTo>
                    <a:pt x="880101" y="32708"/>
                  </a:lnTo>
                  <a:lnTo>
                    <a:pt x="656786" y="235721"/>
                  </a:lnTo>
                  <a:lnTo>
                    <a:pt x="656034" y="236473"/>
                  </a:lnTo>
                  <a:lnTo>
                    <a:pt x="655282" y="237225"/>
                  </a:lnTo>
                  <a:lnTo>
                    <a:pt x="431216" y="440990"/>
                  </a:lnTo>
                  <a:lnTo>
                    <a:pt x="430463" y="441742"/>
                  </a:lnTo>
                  <a:lnTo>
                    <a:pt x="207149" y="644755"/>
                  </a:lnTo>
                  <a:lnTo>
                    <a:pt x="206397" y="645507"/>
                  </a:lnTo>
                  <a:lnTo>
                    <a:pt x="205645" y="646259"/>
                  </a:lnTo>
                  <a:lnTo>
                    <a:pt x="5639" y="828219"/>
                  </a:lnTo>
                  <a:cubicBezTo>
                    <a:pt x="8647" y="829723"/>
                    <a:pt x="12407" y="831227"/>
                    <a:pt x="15414" y="832730"/>
                  </a:cubicBezTo>
                  <a:lnTo>
                    <a:pt x="213164" y="653026"/>
                  </a:lnTo>
                  <a:lnTo>
                    <a:pt x="213916" y="65227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9" name="任意多边形: 形状 198"/>
            <p:cNvSpPr/>
            <p:nvPr/>
          </p:nvSpPr>
          <p:spPr>
            <a:xfrm>
              <a:off x="4239912" y="2496117"/>
              <a:ext cx="954915" cy="864686"/>
            </a:xfrm>
            <a:custGeom>
              <a:avLst/>
              <a:gdLst>
                <a:gd name="connsiteX0" fmla="*/ 231210 w 954914"/>
                <a:gd name="connsiteY0" fmla="*/ 666560 h 864686"/>
                <a:gd name="connsiteX1" fmla="*/ 231962 w 954914"/>
                <a:gd name="connsiteY1" fmla="*/ 665809 h 864686"/>
                <a:gd name="connsiteX2" fmla="*/ 455276 w 954914"/>
                <a:gd name="connsiteY2" fmla="*/ 462795 h 864686"/>
                <a:gd name="connsiteX3" fmla="*/ 456028 w 954914"/>
                <a:gd name="connsiteY3" fmla="*/ 462043 h 864686"/>
                <a:gd name="connsiteX4" fmla="*/ 456780 w 954914"/>
                <a:gd name="connsiteY4" fmla="*/ 461291 h 864686"/>
                <a:gd name="connsiteX5" fmla="*/ 680095 w 954914"/>
                <a:gd name="connsiteY5" fmla="*/ 258278 h 864686"/>
                <a:gd name="connsiteX6" fmla="*/ 680846 w 954914"/>
                <a:gd name="connsiteY6" fmla="*/ 257526 h 864686"/>
                <a:gd name="connsiteX7" fmla="*/ 681599 w 954914"/>
                <a:gd name="connsiteY7" fmla="*/ 256774 h 864686"/>
                <a:gd name="connsiteX8" fmla="*/ 904913 w 954914"/>
                <a:gd name="connsiteY8" fmla="*/ 53761 h 864686"/>
                <a:gd name="connsiteX9" fmla="*/ 905665 w 954914"/>
                <a:gd name="connsiteY9" fmla="*/ 53009 h 864686"/>
                <a:gd name="connsiteX10" fmla="*/ 906417 w 954914"/>
                <a:gd name="connsiteY10" fmla="*/ 52257 h 864686"/>
                <a:gd name="connsiteX11" fmla="*/ 949275 w 954914"/>
                <a:gd name="connsiteY11" fmla="*/ 13158 h 864686"/>
                <a:gd name="connsiteX12" fmla="*/ 942508 w 954914"/>
                <a:gd name="connsiteY12" fmla="*/ 5639 h 864686"/>
                <a:gd name="connsiteX13" fmla="*/ 898146 w 954914"/>
                <a:gd name="connsiteY13" fmla="*/ 45490 h 864686"/>
                <a:gd name="connsiteX14" fmla="*/ 897394 w 954914"/>
                <a:gd name="connsiteY14" fmla="*/ 46242 h 864686"/>
                <a:gd name="connsiteX15" fmla="*/ 896642 w 954914"/>
                <a:gd name="connsiteY15" fmla="*/ 46994 h 864686"/>
                <a:gd name="connsiteX16" fmla="*/ 673327 w 954914"/>
                <a:gd name="connsiteY16" fmla="*/ 250007 h 864686"/>
                <a:gd name="connsiteX17" fmla="*/ 672576 w 954914"/>
                <a:gd name="connsiteY17" fmla="*/ 250759 h 864686"/>
                <a:gd name="connsiteX18" fmla="*/ 671824 w 954914"/>
                <a:gd name="connsiteY18" fmla="*/ 251511 h 864686"/>
                <a:gd name="connsiteX19" fmla="*/ 448509 w 954914"/>
                <a:gd name="connsiteY19" fmla="*/ 454524 h 864686"/>
                <a:gd name="connsiteX20" fmla="*/ 447757 w 954914"/>
                <a:gd name="connsiteY20" fmla="*/ 455276 h 864686"/>
                <a:gd name="connsiteX21" fmla="*/ 447005 w 954914"/>
                <a:gd name="connsiteY21" fmla="*/ 456028 h 864686"/>
                <a:gd name="connsiteX22" fmla="*/ 223691 w 954914"/>
                <a:gd name="connsiteY22" fmla="*/ 659041 h 864686"/>
                <a:gd name="connsiteX23" fmla="*/ 222939 w 954914"/>
                <a:gd name="connsiteY23" fmla="*/ 659793 h 864686"/>
                <a:gd name="connsiteX24" fmla="*/ 222187 w 954914"/>
                <a:gd name="connsiteY24" fmla="*/ 660545 h 864686"/>
                <a:gd name="connsiteX25" fmla="*/ 5639 w 954914"/>
                <a:gd name="connsiteY25" fmla="*/ 857543 h 864686"/>
                <a:gd name="connsiteX26" fmla="*/ 13910 w 954914"/>
                <a:gd name="connsiteY26" fmla="*/ 863558 h 864686"/>
                <a:gd name="connsiteX27" fmla="*/ 229706 w 954914"/>
                <a:gd name="connsiteY27" fmla="*/ 667312 h 864686"/>
                <a:gd name="connsiteX28" fmla="*/ 231210 w 954914"/>
                <a:gd name="connsiteY28" fmla="*/ 666560 h 864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54914" h="864686">
                  <a:moveTo>
                    <a:pt x="231210" y="666560"/>
                  </a:moveTo>
                  <a:lnTo>
                    <a:pt x="231962" y="665809"/>
                  </a:lnTo>
                  <a:lnTo>
                    <a:pt x="455276" y="462795"/>
                  </a:lnTo>
                  <a:lnTo>
                    <a:pt x="456028" y="462043"/>
                  </a:lnTo>
                  <a:lnTo>
                    <a:pt x="456780" y="461291"/>
                  </a:lnTo>
                  <a:lnTo>
                    <a:pt x="680095" y="258278"/>
                  </a:lnTo>
                  <a:lnTo>
                    <a:pt x="680846" y="257526"/>
                  </a:lnTo>
                  <a:lnTo>
                    <a:pt x="681599" y="256774"/>
                  </a:lnTo>
                  <a:lnTo>
                    <a:pt x="904913" y="53761"/>
                  </a:lnTo>
                  <a:lnTo>
                    <a:pt x="905665" y="53009"/>
                  </a:lnTo>
                  <a:lnTo>
                    <a:pt x="906417" y="52257"/>
                  </a:lnTo>
                  <a:lnTo>
                    <a:pt x="949275" y="13158"/>
                  </a:lnTo>
                  <a:cubicBezTo>
                    <a:pt x="947020" y="10903"/>
                    <a:pt x="944764" y="7895"/>
                    <a:pt x="942508" y="5639"/>
                  </a:cubicBezTo>
                  <a:lnTo>
                    <a:pt x="898146" y="45490"/>
                  </a:lnTo>
                  <a:lnTo>
                    <a:pt x="897394" y="46242"/>
                  </a:lnTo>
                  <a:lnTo>
                    <a:pt x="896642" y="46994"/>
                  </a:lnTo>
                  <a:lnTo>
                    <a:pt x="673327" y="250007"/>
                  </a:lnTo>
                  <a:lnTo>
                    <a:pt x="672576" y="250759"/>
                  </a:lnTo>
                  <a:lnTo>
                    <a:pt x="671824" y="251511"/>
                  </a:lnTo>
                  <a:lnTo>
                    <a:pt x="448509" y="454524"/>
                  </a:lnTo>
                  <a:lnTo>
                    <a:pt x="447757" y="455276"/>
                  </a:lnTo>
                  <a:lnTo>
                    <a:pt x="447005" y="456028"/>
                  </a:lnTo>
                  <a:lnTo>
                    <a:pt x="223691" y="659041"/>
                  </a:lnTo>
                  <a:lnTo>
                    <a:pt x="222939" y="659793"/>
                  </a:lnTo>
                  <a:lnTo>
                    <a:pt x="222187" y="660545"/>
                  </a:lnTo>
                  <a:lnTo>
                    <a:pt x="5639" y="857543"/>
                  </a:lnTo>
                  <a:cubicBezTo>
                    <a:pt x="8647" y="859799"/>
                    <a:pt x="11654" y="861303"/>
                    <a:pt x="13910" y="863558"/>
                  </a:cubicBezTo>
                  <a:lnTo>
                    <a:pt x="229706" y="667312"/>
                  </a:lnTo>
                  <a:lnTo>
                    <a:pt x="231210" y="66656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0" name="任意多边形: 形状 199"/>
            <p:cNvSpPr/>
            <p:nvPr/>
          </p:nvSpPr>
          <p:spPr>
            <a:xfrm>
              <a:off x="4382773" y="2624692"/>
              <a:ext cx="887243" cy="812053"/>
            </a:xfrm>
            <a:custGeom>
              <a:avLst/>
              <a:gdLst>
                <a:gd name="connsiteX0" fmla="*/ 201134 w 887243"/>
                <a:gd name="connsiteY0" fmla="*/ 640244 h 812053"/>
                <a:gd name="connsiteX1" fmla="*/ 201886 w 887243"/>
                <a:gd name="connsiteY1" fmla="*/ 639492 h 812053"/>
                <a:gd name="connsiteX2" fmla="*/ 425952 w 887243"/>
                <a:gd name="connsiteY2" fmla="*/ 435727 h 812053"/>
                <a:gd name="connsiteX3" fmla="*/ 426704 w 887243"/>
                <a:gd name="connsiteY3" fmla="*/ 434975 h 812053"/>
                <a:gd name="connsiteX4" fmla="*/ 650019 w 887243"/>
                <a:gd name="connsiteY4" fmla="*/ 231962 h 812053"/>
                <a:gd name="connsiteX5" fmla="*/ 650019 w 887243"/>
                <a:gd name="connsiteY5" fmla="*/ 231962 h 812053"/>
                <a:gd name="connsiteX6" fmla="*/ 650770 w 887243"/>
                <a:gd name="connsiteY6" fmla="*/ 231210 h 812053"/>
                <a:gd name="connsiteX7" fmla="*/ 874837 w 887243"/>
                <a:gd name="connsiteY7" fmla="*/ 27444 h 812053"/>
                <a:gd name="connsiteX8" fmla="*/ 874837 w 887243"/>
                <a:gd name="connsiteY8" fmla="*/ 27444 h 812053"/>
                <a:gd name="connsiteX9" fmla="*/ 875589 w 887243"/>
                <a:gd name="connsiteY9" fmla="*/ 26692 h 812053"/>
                <a:gd name="connsiteX10" fmla="*/ 887619 w 887243"/>
                <a:gd name="connsiteY10" fmla="*/ 15414 h 812053"/>
                <a:gd name="connsiteX11" fmla="*/ 883108 w 887243"/>
                <a:gd name="connsiteY11" fmla="*/ 5639 h 812053"/>
                <a:gd name="connsiteX12" fmla="*/ 868822 w 887243"/>
                <a:gd name="connsiteY12" fmla="*/ 19173 h 812053"/>
                <a:gd name="connsiteX13" fmla="*/ 868822 w 887243"/>
                <a:gd name="connsiteY13" fmla="*/ 19173 h 812053"/>
                <a:gd name="connsiteX14" fmla="*/ 868070 w 887243"/>
                <a:gd name="connsiteY14" fmla="*/ 19925 h 812053"/>
                <a:gd name="connsiteX15" fmla="*/ 644004 w 887243"/>
                <a:gd name="connsiteY15" fmla="*/ 223691 h 812053"/>
                <a:gd name="connsiteX16" fmla="*/ 644004 w 887243"/>
                <a:gd name="connsiteY16" fmla="*/ 223691 h 812053"/>
                <a:gd name="connsiteX17" fmla="*/ 643251 w 887243"/>
                <a:gd name="connsiteY17" fmla="*/ 224443 h 812053"/>
                <a:gd name="connsiteX18" fmla="*/ 418433 w 887243"/>
                <a:gd name="connsiteY18" fmla="*/ 428959 h 812053"/>
                <a:gd name="connsiteX19" fmla="*/ 417681 w 887243"/>
                <a:gd name="connsiteY19" fmla="*/ 429711 h 812053"/>
                <a:gd name="connsiteX20" fmla="*/ 194367 w 887243"/>
                <a:gd name="connsiteY20" fmla="*/ 632725 h 812053"/>
                <a:gd name="connsiteX21" fmla="*/ 193615 w 887243"/>
                <a:gd name="connsiteY21" fmla="*/ 633477 h 812053"/>
                <a:gd name="connsiteX22" fmla="*/ 192863 w 887243"/>
                <a:gd name="connsiteY22" fmla="*/ 634229 h 812053"/>
                <a:gd name="connsiteX23" fmla="*/ 5639 w 887243"/>
                <a:gd name="connsiteY23" fmla="*/ 804158 h 812053"/>
                <a:gd name="connsiteX24" fmla="*/ 16166 w 887243"/>
                <a:gd name="connsiteY24" fmla="*/ 807918 h 812053"/>
                <a:gd name="connsiteX25" fmla="*/ 199630 w 887243"/>
                <a:gd name="connsiteY25" fmla="*/ 640996 h 812053"/>
                <a:gd name="connsiteX26" fmla="*/ 201134 w 887243"/>
                <a:gd name="connsiteY26" fmla="*/ 640244 h 812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87243" h="812053">
                  <a:moveTo>
                    <a:pt x="201134" y="640244"/>
                  </a:moveTo>
                  <a:lnTo>
                    <a:pt x="201886" y="639492"/>
                  </a:lnTo>
                  <a:lnTo>
                    <a:pt x="425952" y="435727"/>
                  </a:lnTo>
                  <a:lnTo>
                    <a:pt x="426704" y="434975"/>
                  </a:lnTo>
                  <a:lnTo>
                    <a:pt x="650019" y="231962"/>
                  </a:lnTo>
                  <a:lnTo>
                    <a:pt x="650019" y="231962"/>
                  </a:lnTo>
                  <a:lnTo>
                    <a:pt x="650770" y="231210"/>
                  </a:lnTo>
                  <a:lnTo>
                    <a:pt x="874837" y="27444"/>
                  </a:lnTo>
                  <a:lnTo>
                    <a:pt x="874837" y="27444"/>
                  </a:lnTo>
                  <a:lnTo>
                    <a:pt x="875589" y="26692"/>
                  </a:lnTo>
                  <a:lnTo>
                    <a:pt x="887619" y="15414"/>
                  </a:lnTo>
                  <a:cubicBezTo>
                    <a:pt x="886116" y="12406"/>
                    <a:pt x="884612" y="8647"/>
                    <a:pt x="883108" y="5639"/>
                  </a:cubicBezTo>
                  <a:lnTo>
                    <a:pt x="868822" y="19173"/>
                  </a:lnTo>
                  <a:lnTo>
                    <a:pt x="868822" y="19173"/>
                  </a:lnTo>
                  <a:lnTo>
                    <a:pt x="868070" y="19925"/>
                  </a:lnTo>
                  <a:lnTo>
                    <a:pt x="644004" y="223691"/>
                  </a:lnTo>
                  <a:lnTo>
                    <a:pt x="644004" y="223691"/>
                  </a:lnTo>
                  <a:lnTo>
                    <a:pt x="643251" y="224443"/>
                  </a:lnTo>
                  <a:lnTo>
                    <a:pt x="418433" y="428959"/>
                  </a:lnTo>
                  <a:lnTo>
                    <a:pt x="417681" y="429711"/>
                  </a:lnTo>
                  <a:lnTo>
                    <a:pt x="194367" y="632725"/>
                  </a:lnTo>
                  <a:lnTo>
                    <a:pt x="193615" y="633477"/>
                  </a:lnTo>
                  <a:lnTo>
                    <a:pt x="192863" y="634229"/>
                  </a:lnTo>
                  <a:lnTo>
                    <a:pt x="5639" y="804158"/>
                  </a:lnTo>
                  <a:cubicBezTo>
                    <a:pt x="9399" y="805662"/>
                    <a:pt x="12407" y="807166"/>
                    <a:pt x="16166" y="807918"/>
                  </a:cubicBezTo>
                  <a:lnTo>
                    <a:pt x="199630" y="640996"/>
                  </a:lnTo>
                  <a:lnTo>
                    <a:pt x="201134" y="6402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1" name="任意多边形: 形状 200"/>
            <p:cNvSpPr/>
            <p:nvPr/>
          </p:nvSpPr>
          <p:spPr>
            <a:xfrm>
              <a:off x="4285026" y="2536720"/>
              <a:ext cx="939877" cy="849648"/>
            </a:xfrm>
            <a:custGeom>
              <a:avLst/>
              <a:gdLst>
                <a:gd name="connsiteX0" fmla="*/ 223691 w 939876"/>
                <a:gd name="connsiteY0" fmla="*/ 660545 h 849648"/>
                <a:gd name="connsiteX1" fmla="*/ 224443 w 939876"/>
                <a:gd name="connsiteY1" fmla="*/ 659793 h 849648"/>
                <a:gd name="connsiteX2" fmla="*/ 448509 w 939876"/>
                <a:gd name="connsiteY2" fmla="*/ 456028 h 849648"/>
                <a:gd name="connsiteX3" fmla="*/ 449261 w 939876"/>
                <a:gd name="connsiteY3" fmla="*/ 455276 h 849648"/>
                <a:gd name="connsiteX4" fmla="*/ 449261 w 939876"/>
                <a:gd name="connsiteY4" fmla="*/ 455276 h 849648"/>
                <a:gd name="connsiteX5" fmla="*/ 673327 w 939876"/>
                <a:gd name="connsiteY5" fmla="*/ 251511 h 849648"/>
                <a:gd name="connsiteX6" fmla="*/ 674080 w 939876"/>
                <a:gd name="connsiteY6" fmla="*/ 250759 h 849648"/>
                <a:gd name="connsiteX7" fmla="*/ 674080 w 939876"/>
                <a:gd name="connsiteY7" fmla="*/ 250759 h 849648"/>
                <a:gd name="connsiteX8" fmla="*/ 898146 w 939876"/>
                <a:gd name="connsiteY8" fmla="*/ 46994 h 849648"/>
                <a:gd name="connsiteX9" fmla="*/ 898898 w 939876"/>
                <a:gd name="connsiteY9" fmla="*/ 46242 h 849648"/>
                <a:gd name="connsiteX10" fmla="*/ 898898 w 939876"/>
                <a:gd name="connsiteY10" fmla="*/ 46242 h 849648"/>
                <a:gd name="connsiteX11" fmla="*/ 934989 w 939876"/>
                <a:gd name="connsiteY11" fmla="*/ 13910 h 849648"/>
                <a:gd name="connsiteX12" fmla="*/ 928974 w 939876"/>
                <a:gd name="connsiteY12" fmla="*/ 5639 h 849648"/>
                <a:gd name="connsiteX13" fmla="*/ 890627 w 939876"/>
                <a:gd name="connsiteY13" fmla="*/ 40227 h 849648"/>
                <a:gd name="connsiteX14" fmla="*/ 889875 w 939876"/>
                <a:gd name="connsiteY14" fmla="*/ 40979 h 849648"/>
                <a:gd name="connsiteX15" fmla="*/ 889875 w 939876"/>
                <a:gd name="connsiteY15" fmla="*/ 40979 h 849648"/>
                <a:gd name="connsiteX16" fmla="*/ 665808 w 939876"/>
                <a:gd name="connsiteY16" fmla="*/ 244744 h 849648"/>
                <a:gd name="connsiteX17" fmla="*/ 665057 w 939876"/>
                <a:gd name="connsiteY17" fmla="*/ 245496 h 849648"/>
                <a:gd name="connsiteX18" fmla="*/ 665057 w 939876"/>
                <a:gd name="connsiteY18" fmla="*/ 245496 h 849648"/>
                <a:gd name="connsiteX19" fmla="*/ 440990 w 939876"/>
                <a:gd name="connsiteY19" fmla="*/ 449261 h 849648"/>
                <a:gd name="connsiteX20" fmla="*/ 440238 w 939876"/>
                <a:gd name="connsiteY20" fmla="*/ 450013 h 849648"/>
                <a:gd name="connsiteX21" fmla="*/ 440238 w 939876"/>
                <a:gd name="connsiteY21" fmla="*/ 450013 h 849648"/>
                <a:gd name="connsiteX22" fmla="*/ 216924 w 939876"/>
                <a:gd name="connsiteY22" fmla="*/ 653026 h 849648"/>
                <a:gd name="connsiteX23" fmla="*/ 216172 w 939876"/>
                <a:gd name="connsiteY23" fmla="*/ 653778 h 849648"/>
                <a:gd name="connsiteX24" fmla="*/ 215420 w 939876"/>
                <a:gd name="connsiteY24" fmla="*/ 654530 h 849648"/>
                <a:gd name="connsiteX25" fmla="*/ 5639 w 939876"/>
                <a:gd name="connsiteY25" fmla="*/ 845513 h 849648"/>
                <a:gd name="connsiteX26" fmla="*/ 14662 w 939876"/>
                <a:gd name="connsiteY26" fmla="*/ 850776 h 849648"/>
                <a:gd name="connsiteX27" fmla="*/ 222939 w 939876"/>
                <a:gd name="connsiteY27" fmla="*/ 661297 h 849648"/>
                <a:gd name="connsiteX28" fmla="*/ 223691 w 939876"/>
                <a:gd name="connsiteY28" fmla="*/ 660545 h 849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39876" h="849648">
                  <a:moveTo>
                    <a:pt x="223691" y="660545"/>
                  </a:moveTo>
                  <a:lnTo>
                    <a:pt x="224443" y="659793"/>
                  </a:lnTo>
                  <a:lnTo>
                    <a:pt x="448509" y="456028"/>
                  </a:lnTo>
                  <a:lnTo>
                    <a:pt x="449261" y="455276"/>
                  </a:lnTo>
                  <a:lnTo>
                    <a:pt x="449261" y="455276"/>
                  </a:lnTo>
                  <a:lnTo>
                    <a:pt x="673327" y="251511"/>
                  </a:lnTo>
                  <a:lnTo>
                    <a:pt x="674080" y="250759"/>
                  </a:lnTo>
                  <a:lnTo>
                    <a:pt x="674080" y="250759"/>
                  </a:lnTo>
                  <a:lnTo>
                    <a:pt x="898146" y="46994"/>
                  </a:lnTo>
                  <a:lnTo>
                    <a:pt x="898898" y="46242"/>
                  </a:lnTo>
                  <a:lnTo>
                    <a:pt x="898898" y="46242"/>
                  </a:lnTo>
                  <a:lnTo>
                    <a:pt x="934989" y="13910"/>
                  </a:lnTo>
                  <a:cubicBezTo>
                    <a:pt x="932733" y="10903"/>
                    <a:pt x="931230" y="8647"/>
                    <a:pt x="928974" y="5639"/>
                  </a:cubicBezTo>
                  <a:lnTo>
                    <a:pt x="890627" y="40227"/>
                  </a:lnTo>
                  <a:lnTo>
                    <a:pt x="889875" y="40979"/>
                  </a:lnTo>
                  <a:lnTo>
                    <a:pt x="889875" y="40979"/>
                  </a:lnTo>
                  <a:lnTo>
                    <a:pt x="665808" y="244744"/>
                  </a:lnTo>
                  <a:lnTo>
                    <a:pt x="665057" y="245496"/>
                  </a:lnTo>
                  <a:lnTo>
                    <a:pt x="665057" y="245496"/>
                  </a:lnTo>
                  <a:lnTo>
                    <a:pt x="440990" y="449261"/>
                  </a:lnTo>
                  <a:lnTo>
                    <a:pt x="440238" y="450013"/>
                  </a:lnTo>
                  <a:lnTo>
                    <a:pt x="440238" y="450013"/>
                  </a:lnTo>
                  <a:lnTo>
                    <a:pt x="216924" y="653026"/>
                  </a:lnTo>
                  <a:lnTo>
                    <a:pt x="216172" y="653778"/>
                  </a:lnTo>
                  <a:lnTo>
                    <a:pt x="215420" y="654530"/>
                  </a:lnTo>
                  <a:lnTo>
                    <a:pt x="5639" y="845513"/>
                  </a:lnTo>
                  <a:cubicBezTo>
                    <a:pt x="8647" y="847017"/>
                    <a:pt x="11654" y="849272"/>
                    <a:pt x="14662" y="850776"/>
                  </a:cubicBezTo>
                  <a:lnTo>
                    <a:pt x="222939" y="661297"/>
                  </a:lnTo>
                  <a:lnTo>
                    <a:pt x="223691" y="66054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2" name="任意多边形: 形状 201"/>
            <p:cNvSpPr/>
            <p:nvPr/>
          </p:nvSpPr>
          <p:spPr>
            <a:xfrm>
              <a:off x="4200061" y="2458522"/>
              <a:ext cx="954915" cy="872205"/>
            </a:xfrm>
            <a:custGeom>
              <a:avLst/>
              <a:gdLst>
                <a:gd name="connsiteX0" fmla="*/ 233465 w 954914"/>
                <a:gd name="connsiteY0" fmla="*/ 670320 h 872205"/>
                <a:gd name="connsiteX1" fmla="*/ 234217 w 954914"/>
                <a:gd name="connsiteY1" fmla="*/ 669568 h 872205"/>
                <a:gd name="connsiteX2" fmla="*/ 457532 w 954914"/>
                <a:gd name="connsiteY2" fmla="*/ 466555 h 872205"/>
                <a:gd name="connsiteX3" fmla="*/ 458284 w 954914"/>
                <a:gd name="connsiteY3" fmla="*/ 465803 h 872205"/>
                <a:gd name="connsiteX4" fmla="*/ 459036 w 954914"/>
                <a:gd name="connsiteY4" fmla="*/ 465051 h 872205"/>
                <a:gd name="connsiteX5" fmla="*/ 682350 w 954914"/>
                <a:gd name="connsiteY5" fmla="*/ 262038 h 872205"/>
                <a:gd name="connsiteX6" fmla="*/ 683102 w 954914"/>
                <a:gd name="connsiteY6" fmla="*/ 261286 h 872205"/>
                <a:gd name="connsiteX7" fmla="*/ 683854 w 954914"/>
                <a:gd name="connsiteY7" fmla="*/ 260534 h 872205"/>
                <a:gd name="connsiteX8" fmla="*/ 907169 w 954914"/>
                <a:gd name="connsiteY8" fmla="*/ 57520 h 872205"/>
                <a:gd name="connsiteX9" fmla="*/ 907921 w 954914"/>
                <a:gd name="connsiteY9" fmla="*/ 56769 h 872205"/>
                <a:gd name="connsiteX10" fmla="*/ 908672 w 954914"/>
                <a:gd name="connsiteY10" fmla="*/ 56017 h 872205"/>
                <a:gd name="connsiteX11" fmla="*/ 956043 w 954914"/>
                <a:gd name="connsiteY11" fmla="*/ 13158 h 872205"/>
                <a:gd name="connsiteX12" fmla="*/ 949275 w 954914"/>
                <a:gd name="connsiteY12" fmla="*/ 5639 h 872205"/>
                <a:gd name="connsiteX13" fmla="*/ 901906 w 954914"/>
                <a:gd name="connsiteY13" fmla="*/ 49250 h 872205"/>
                <a:gd name="connsiteX14" fmla="*/ 901153 w 954914"/>
                <a:gd name="connsiteY14" fmla="*/ 50001 h 872205"/>
                <a:gd name="connsiteX15" fmla="*/ 900402 w 954914"/>
                <a:gd name="connsiteY15" fmla="*/ 50753 h 872205"/>
                <a:gd name="connsiteX16" fmla="*/ 677087 w 954914"/>
                <a:gd name="connsiteY16" fmla="*/ 253767 h 872205"/>
                <a:gd name="connsiteX17" fmla="*/ 676335 w 954914"/>
                <a:gd name="connsiteY17" fmla="*/ 254519 h 872205"/>
                <a:gd name="connsiteX18" fmla="*/ 675583 w 954914"/>
                <a:gd name="connsiteY18" fmla="*/ 255271 h 872205"/>
                <a:gd name="connsiteX19" fmla="*/ 452269 w 954914"/>
                <a:gd name="connsiteY19" fmla="*/ 458284 h 872205"/>
                <a:gd name="connsiteX20" fmla="*/ 451517 w 954914"/>
                <a:gd name="connsiteY20" fmla="*/ 459036 h 872205"/>
                <a:gd name="connsiteX21" fmla="*/ 450765 w 954914"/>
                <a:gd name="connsiteY21" fmla="*/ 459787 h 872205"/>
                <a:gd name="connsiteX22" fmla="*/ 227450 w 954914"/>
                <a:gd name="connsiteY22" fmla="*/ 662801 h 872205"/>
                <a:gd name="connsiteX23" fmla="*/ 226698 w 954914"/>
                <a:gd name="connsiteY23" fmla="*/ 663553 h 872205"/>
                <a:gd name="connsiteX24" fmla="*/ 225946 w 954914"/>
                <a:gd name="connsiteY24" fmla="*/ 664305 h 872205"/>
                <a:gd name="connsiteX25" fmla="*/ 5639 w 954914"/>
                <a:gd name="connsiteY25" fmla="*/ 864310 h 872205"/>
                <a:gd name="connsiteX26" fmla="*/ 13910 w 954914"/>
                <a:gd name="connsiteY26" fmla="*/ 870325 h 872205"/>
                <a:gd name="connsiteX27" fmla="*/ 233465 w 954914"/>
                <a:gd name="connsiteY27" fmla="*/ 670320 h 872205"/>
                <a:gd name="connsiteX28" fmla="*/ 233465 w 954914"/>
                <a:gd name="connsiteY28" fmla="*/ 670320 h 872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54914" h="872205">
                  <a:moveTo>
                    <a:pt x="233465" y="670320"/>
                  </a:moveTo>
                  <a:lnTo>
                    <a:pt x="234217" y="669568"/>
                  </a:lnTo>
                  <a:lnTo>
                    <a:pt x="457532" y="466555"/>
                  </a:lnTo>
                  <a:lnTo>
                    <a:pt x="458284" y="465803"/>
                  </a:lnTo>
                  <a:lnTo>
                    <a:pt x="459036" y="465051"/>
                  </a:lnTo>
                  <a:lnTo>
                    <a:pt x="682350" y="262038"/>
                  </a:lnTo>
                  <a:lnTo>
                    <a:pt x="683102" y="261286"/>
                  </a:lnTo>
                  <a:lnTo>
                    <a:pt x="683854" y="260534"/>
                  </a:lnTo>
                  <a:lnTo>
                    <a:pt x="907169" y="57520"/>
                  </a:lnTo>
                  <a:lnTo>
                    <a:pt x="907921" y="56769"/>
                  </a:lnTo>
                  <a:lnTo>
                    <a:pt x="908672" y="56017"/>
                  </a:lnTo>
                  <a:lnTo>
                    <a:pt x="956043" y="13158"/>
                  </a:lnTo>
                  <a:cubicBezTo>
                    <a:pt x="953787" y="10903"/>
                    <a:pt x="951531" y="7895"/>
                    <a:pt x="949275" y="5639"/>
                  </a:cubicBezTo>
                  <a:lnTo>
                    <a:pt x="901906" y="49250"/>
                  </a:lnTo>
                  <a:lnTo>
                    <a:pt x="901153" y="50001"/>
                  </a:lnTo>
                  <a:lnTo>
                    <a:pt x="900402" y="50753"/>
                  </a:lnTo>
                  <a:lnTo>
                    <a:pt x="677087" y="253767"/>
                  </a:lnTo>
                  <a:lnTo>
                    <a:pt x="676335" y="254519"/>
                  </a:lnTo>
                  <a:lnTo>
                    <a:pt x="675583" y="255271"/>
                  </a:lnTo>
                  <a:lnTo>
                    <a:pt x="452269" y="458284"/>
                  </a:lnTo>
                  <a:lnTo>
                    <a:pt x="451517" y="459036"/>
                  </a:lnTo>
                  <a:lnTo>
                    <a:pt x="450765" y="459787"/>
                  </a:lnTo>
                  <a:lnTo>
                    <a:pt x="227450" y="662801"/>
                  </a:lnTo>
                  <a:lnTo>
                    <a:pt x="226698" y="663553"/>
                  </a:lnTo>
                  <a:lnTo>
                    <a:pt x="225946" y="664305"/>
                  </a:lnTo>
                  <a:lnTo>
                    <a:pt x="5639" y="864310"/>
                  </a:lnTo>
                  <a:cubicBezTo>
                    <a:pt x="8647" y="866566"/>
                    <a:pt x="10903" y="868822"/>
                    <a:pt x="13910" y="870325"/>
                  </a:cubicBezTo>
                  <a:lnTo>
                    <a:pt x="233465" y="670320"/>
                  </a:lnTo>
                  <a:lnTo>
                    <a:pt x="233465" y="67032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3" name="任意多边形: 形状 202"/>
            <p:cNvSpPr/>
            <p:nvPr/>
          </p:nvSpPr>
          <p:spPr>
            <a:xfrm>
              <a:off x="4559470" y="2786351"/>
              <a:ext cx="759420" cy="691749"/>
            </a:xfrm>
            <a:custGeom>
              <a:avLst/>
              <a:gdLst>
                <a:gd name="connsiteX0" fmla="*/ 136470 w 759420"/>
                <a:gd name="connsiteY0" fmla="*/ 581596 h 691748"/>
                <a:gd name="connsiteX1" fmla="*/ 137222 w 759420"/>
                <a:gd name="connsiteY1" fmla="*/ 580844 h 691748"/>
                <a:gd name="connsiteX2" fmla="*/ 360537 w 759420"/>
                <a:gd name="connsiteY2" fmla="*/ 377830 h 691748"/>
                <a:gd name="connsiteX3" fmla="*/ 361288 w 759420"/>
                <a:gd name="connsiteY3" fmla="*/ 377078 h 691748"/>
                <a:gd name="connsiteX4" fmla="*/ 362041 w 759420"/>
                <a:gd name="connsiteY4" fmla="*/ 376326 h 691748"/>
                <a:gd name="connsiteX5" fmla="*/ 585355 w 759420"/>
                <a:gd name="connsiteY5" fmla="*/ 173313 h 691748"/>
                <a:gd name="connsiteX6" fmla="*/ 586107 w 759420"/>
                <a:gd name="connsiteY6" fmla="*/ 172561 h 691748"/>
                <a:gd name="connsiteX7" fmla="*/ 586859 w 759420"/>
                <a:gd name="connsiteY7" fmla="*/ 171809 h 691748"/>
                <a:gd name="connsiteX8" fmla="*/ 756037 w 759420"/>
                <a:gd name="connsiteY8" fmla="*/ 17670 h 691748"/>
                <a:gd name="connsiteX9" fmla="*/ 754533 w 759420"/>
                <a:gd name="connsiteY9" fmla="*/ 5639 h 691748"/>
                <a:gd name="connsiteX10" fmla="*/ 579340 w 759420"/>
                <a:gd name="connsiteY10" fmla="*/ 165042 h 691748"/>
                <a:gd name="connsiteX11" fmla="*/ 578588 w 759420"/>
                <a:gd name="connsiteY11" fmla="*/ 165794 h 691748"/>
                <a:gd name="connsiteX12" fmla="*/ 577836 w 759420"/>
                <a:gd name="connsiteY12" fmla="*/ 166546 h 691748"/>
                <a:gd name="connsiteX13" fmla="*/ 354522 w 759420"/>
                <a:gd name="connsiteY13" fmla="*/ 369559 h 691748"/>
                <a:gd name="connsiteX14" fmla="*/ 353769 w 759420"/>
                <a:gd name="connsiteY14" fmla="*/ 370311 h 691748"/>
                <a:gd name="connsiteX15" fmla="*/ 353018 w 759420"/>
                <a:gd name="connsiteY15" fmla="*/ 371063 h 691748"/>
                <a:gd name="connsiteX16" fmla="*/ 129703 w 759420"/>
                <a:gd name="connsiteY16" fmla="*/ 574077 h 691748"/>
                <a:gd name="connsiteX17" fmla="*/ 128951 w 759420"/>
                <a:gd name="connsiteY17" fmla="*/ 574828 h 691748"/>
                <a:gd name="connsiteX18" fmla="*/ 128199 w 759420"/>
                <a:gd name="connsiteY18" fmla="*/ 575580 h 691748"/>
                <a:gd name="connsiteX19" fmla="*/ 5639 w 759420"/>
                <a:gd name="connsiteY19" fmla="*/ 686862 h 691748"/>
                <a:gd name="connsiteX20" fmla="*/ 19173 w 759420"/>
                <a:gd name="connsiteY20" fmla="*/ 688365 h 691748"/>
                <a:gd name="connsiteX21" fmla="*/ 135718 w 759420"/>
                <a:gd name="connsiteY21" fmla="*/ 582347 h 691748"/>
                <a:gd name="connsiteX22" fmla="*/ 136470 w 759420"/>
                <a:gd name="connsiteY22" fmla="*/ 581596 h 691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59420" h="691748">
                  <a:moveTo>
                    <a:pt x="136470" y="581596"/>
                  </a:moveTo>
                  <a:lnTo>
                    <a:pt x="137222" y="580844"/>
                  </a:lnTo>
                  <a:lnTo>
                    <a:pt x="360537" y="377830"/>
                  </a:lnTo>
                  <a:lnTo>
                    <a:pt x="361288" y="377078"/>
                  </a:lnTo>
                  <a:lnTo>
                    <a:pt x="362041" y="376326"/>
                  </a:lnTo>
                  <a:lnTo>
                    <a:pt x="585355" y="173313"/>
                  </a:lnTo>
                  <a:lnTo>
                    <a:pt x="586107" y="172561"/>
                  </a:lnTo>
                  <a:lnTo>
                    <a:pt x="586859" y="171809"/>
                  </a:lnTo>
                  <a:lnTo>
                    <a:pt x="756037" y="17670"/>
                  </a:lnTo>
                  <a:cubicBezTo>
                    <a:pt x="755285" y="13910"/>
                    <a:pt x="755285" y="9399"/>
                    <a:pt x="754533" y="5639"/>
                  </a:cubicBezTo>
                  <a:lnTo>
                    <a:pt x="579340" y="165042"/>
                  </a:lnTo>
                  <a:lnTo>
                    <a:pt x="578588" y="165794"/>
                  </a:lnTo>
                  <a:lnTo>
                    <a:pt x="577836" y="166546"/>
                  </a:lnTo>
                  <a:lnTo>
                    <a:pt x="354522" y="369559"/>
                  </a:lnTo>
                  <a:lnTo>
                    <a:pt x="353769" y="370311"/>
                  </a:lnTo>
                  <a:lnTo>
                    <a:pt x="353018" y="371063"/>
                  </a:lnTo>
                  <a:lnTo>
                    <a:pt x="129703" y="574077"/>
                  </a:lnTo>
                  <a:lnTo>
                    <a:pt x="128951" y="574828"/>
                  </a:lnTo>
                  <a:lnTo>
                    <a:pt x="128199" y="575580"/>
                  </a:lnTo>
                  <a:lnTo>
                    <a:pt x="5639" y="686862"/>
                  </a:lnTo>
                  <a:cubicBezTo>
                    <a:pt x="10151" y="687614"/>
                    <a:pt x="14662" y="687614"/>
                    <a:pt x="19173" y="688365"/>
                  </a:cubicBezTo>
                  <a:lnTo>
                    <a:pt x="135718" y="582347"/>
                  </a:lnTo>
                  <a:lnTo>
                    <a:pt x="136470" y="58159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4" name="任意多边形: 形状 203"/>
            <p:cNvSpPr/>
            <p:nvPr/>
          </p:nvSpPr>
          <p:spPr>
            <a:xfrm>
              <a:off x="4494806" y="2727703"/>
              <a:ext cx="812053" cy="736863"/>
            </a:xfrm>
            <a:custGeom>
              <a:avLst/>
              <a:gdLst>
                <a:gd name="connsiteX0" fmla="*/ 163539 w 812053"/>
                <a:gd name="connsiteY0" fmla="*/ 605656 h 736863"/>
                <a:gd name="connsiteX1" fmla="*/ 164290 w 812053"/>
                <a:gd name="connsiteY1" fmla="*/ 604904 h 736863"/>
                <a:gd name="connsiteX2" fmla="*/ 387605 w 812053"/>
                <a:gd name="connsiteY2" fmla="*/ 401891 h 736863"/>
                <a:gd name="connsiteX3" fmla="*/ 388357 w 812053"/>
                <a:gd name="connsiteY3" fmla="*/ 401139 h 736863"/>
                <a:gd name="connsiteX4" fmla="*/ 389109 w 812053"/>
                <a:gd name="connsiteY4" fmla="*/ 400387 h 736863"/>
                <a:gd name="connsiteX5" fmla="*/ 612424 w 812053"/>
                <a:gd name="connsiteY5" fmla="*/ 197374 h 736863"/>
                <a:gd name="connsiteX6" fmla="*/ 613175 w 812053"/>
                <a:gd name="connsiteY6" fmla="*/ 196622 h 736863"/>
                <a:gd name="connsiteX7" fmla="*/ 613927 w 812053"/>
                <a:gd name="connsiteY7" fmla="*/ 195870 h 736863"/>
                <a:gd name="connsiteX8" fmla="*/ 810174 w 812053"/>
                <a:gd name="connsiteY8" fmla="*/ 16918 h 736863"/>
                <a:gd name="connsiteX9" fmla="*/ 807166 w 812053"/>
                <a:gd name="connsiteY9" fmla="*/ 5639 h 736863"/>
                <a:gd name="connsiteX10" fmla="*/ 605656 w 812053"/>
                <a:gd name="connsiteY10" fmla="*/ 188351 h 736863"/>
                <a:gd name="connsiteX11" fmla="*/ 604905 w 812053"/>
                <a:gd name="connsiteY11" fmla="*/ 189103 h 736863"/>
                <a:gd name="connsiteX12" fmla="*/ 604152 w 812053"/>
                <a:gd name="connsiteY12" fmla="*/ 189855 h 736863"/>
                <a:gd name="connsiteX13" fmla="*/ 380838 w 812053"/>
                <a:gd name="connsiteY13" fmla="*/ 392868 h 736863"/>
                <a:gd name="connsiteX14" fmla="*/ 380086 w 812053"/>
                <a:gd name="connsiteY14" fmla="*/ 393620 h 736863"/>
                <a:gd name="connsiteX15" fmla="*/ 379334 w 812053"/>
                <a:gd name="connsiteY15" fmla="*/ 394372 h 736863"/>
                <a:gd name="connsiteX16" fmla="*/ 156020 w 812053"/>
                <a:gd name="connsiteY16" fmla="*/ 597385 h 736863"/>
                <a:gd name="connsiteX17" fmla="*/ 155267 w 812053"/>
                <a:gd name="connsiteY17" fmla="*/ 598137 h 736863"/>
                <a:gd name="connsiteX18" fmla="*/ 154516 w 812053"/>
                <a:gd name="connsiteY18" fmla="*/ 598889 h 736863"/>
                <a:gd name="connsiteX19" fmla="*/ 5639 w 812053"/>
                <a:gd name="connsiteY19" fmla="*/ 734231 h 736863"/>
                <a:gd name="connsiteX20" fmla="*/ 17669 w 812053"/>
                <a:gd name="connsiteY20" fmla="*/ 736487 h 736863"/>
                <a:gd name="connsiteX21" fmla="*/ 161283 w 812053"/>
                <a:gd name="connsiteY21" fmla="*/ 605656 h 736863"/>
                <a:gd name="connsiteX22" fmla="*/ 163539 w 812053"/>
                <a:gd name="connsiteY22" fmla="*/ 605656 h 736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812053" h="736863">
                  <a:moveTo>
                    <a:pt x="163539" y="605656"/>
                  </a:moveTo>
                  <a:lnTo>
                    <a:pt x="164290" y="604904"/>
                  </a:lnTo>
                  <a:lnTo>
                    <a:pt x="387605" y="401891"/>
                  </a:lnTo>
                  <a:lnTo>
                    <a:pt x="388357" y="401139"/>
                  </a:lnTo>
                  <a:lnTo>
                    <a:pt x="389109" y="400387"/>
                  </a:lnTo>
                  <a:lnTo>
                    <a:pt x="612424" y="197374"/>
                  </a:lnTo>
                  <a:lnTo>
                    <a:pt x="613175" y="196622"/>
                  </a:lnTo>
                  <a:lnTo>
                    <a:pt x="613927" y="195870"/>
                  </a:lnTo>
                  <a:lnTo>
                    <a:pt x="810174" y="16918"/>
                  </a:lnTo>
                  <a:cubicBezTo>
                    <a:pt x="809421" y="13158"/>
                    <a:pt x="807918" y="9399"/>
                    <a:pt x="807166" y="5639"/>
                  </a:cubicBezTo>
                  <a:lnTo>
                    <a:pt x="605656" y="188351"/>
                  </a:lnTo>
                  <a:lnTo>
                    <a:pt x="604905" y="189103"/>
                  </a:lnTo>
                  <a:lnTo>
                    <a:pt x="604152" y="189855"/>
                  </a:lnTo>
                  <a:lnTo>
                    <a:pt x="380838" y="392868"/>
                  </a:lnTo>
                  <a:lnTo>
                    <a:pt x="380086" y="393620"/>
                  </a:lnTo>
                  <a:lnTo>
                    <a:pt x="379334" y="394372"/>
                  </a:lnTo>
                  <a:lnTo>
                    <a:pt x="156020" y="597385"/>
                  </a:lnTo>
                  <a:lnTo>
                    <a:pt x="155267" y="598137"/>
                  </a:lnTo>
                  <a:lnTo>
                    <a:pt x="154516" y="598889"/>
                  </a:lnTo>
                  <a:lnTo>
                    <a:pt x="5639" y="734231"/>
                  </a:lnTo>
                  <a:cubicBezTo>
                    <a:pt x="9399" y="734983"/>
                    <a:pt x="13910" y="735735"/>
                    <a:pt x="17669" y="736487"/>
                  </a:cubicBezTo>
                  <a:lnTo>
                    <a:pt x="161283" y="605656"/>
                  </a:lnTo>
                  <a:lnTo>
                    <a:pt x="163539" y="60565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05" name="组合 204"/>
          <p:cNvGrpSpPr/>
          <p:nvPr/>
        </p:nvGrpSpPr>
        <p:grpSpPr>
          <a:xfrm>
            <a:off x="-1311843" y="1124103"/>
            <a:ext cx="3274126" cy="2979468"/>
            <a:chOff x="3976746" y="2255509"/>
            <a:chExt cx="1345152" cy="1224095"/>
          </a:xfrm>
          <a:solidFill>
            <a:schemeClr val="bg2"/>
          </a:solidFill>
        </p:grpSpPr>
        <p:sp>
          <p:nvSpPr>
            <p:cNvPr id="206" name="任意多边形: 形状 205"/>
            <p:cNvSpPr/>
            <p:nvPr/>
          </p:nvSpPr>
          <p:spPr>
            <a:xfrm>
              <a:off x="4630149" y="2848007"/>
              <a:ext cx="691749" cy="631597"/>
            </a:xfrm>
            <a:custGeom>
              <a:avLst/>
              <a:gdLst>
                <a:gd name="connsiteX0" fmla="*/ 546256 w 691749"/>
                <a:gd name="connsiteY0" fmla="*/ 137222 h 631596"/>
                <a:gd name="connsiteX1" fmla="*/ 545504 w 691749"/>
                <a:gd name="connsiteY1" fmla="*/ 137974 h 631596"/>
                <a:gd name="connsiteX2" fmla="*/ 545504 w 691749"/>
                <a:gd name="connsiteY2" fmla="*/ 137974 h 631596"/>
                <a:gd name="connsiteX3" fmla="*/ 322190 w 691749"/>
                <a:gd name="connsiteY3" fmla="*/ 340987 h 631596"/>
                <a:gd name="connsiteX4" fmla="*/ 321438 w 691749"/>
                <a:gd name="connsiteY4" fmla="*/ 341739 h 631596"/>
                <a:gd name="connsiteX5" fmla="*/ 320686 w 691749"/>
                <a:gd name="connsiteY5" fmla="*/ 342491 h 631596"/>
                <a:gd name="connsiteX6" fmla="*/ 97371 w 691749"/>
                <a:gd name="connsiteY6" fmla="*/ 545504 h 631596"/>
                <a:gd name="connsiteX7" fmla="*/ 96619 w 691749"/>
                <a:gd name="connsiteY7" fmla="*/ 546256 h 631596"/>
                <a:gd name="connsiteX8" fmla="*/ 95867 w 691749"/>
                <a:gd name="connsiteY8" fmla="*/ 547008 h 631596"/>
                <a:gd name="connsiteX9" fmla="*/ 5639 w 691749"/>
                <a:gd name="connsiteY9" fmla="*/ 628965 h 631596"/>
                <a:gd name="connsiteX10" fmla="*/ 19925 w 691749"/>
                <a:gd name="connsiteY10" fmla="*/ 628965 h 631596"/>
                <a:gd name="connsiteX11" fmla="*/ 103386 w 691749"/>
                <a:gd name="connsiteY11" fmla="*/ 553023 h 631596"/>
                <a:gd name="connsiteX12" fmla="*/ 104138 w 691749"/>
                <a:gd name="connsiteY12" fmla="*/ 552271 h 631596"/>
                <a:gd name="connsiteX13" fmla="*/ 104890 w 691749"/>
                <a:gd name="connsiteY13" fmla="*/ 551519 h 631596"/>
                <a:gd name="connsiteX14" fmla="*/ 328205 w 691749"/>
                <a:gd name="connsiteY14" fmla="*/ 348506 h 631596"/>
                <a:gd name="connsiteX15" fmla="*/ 328957 w 691749"/>
                <a:gd name="connsiteY15" fmla="*/ 347754 h 631596"/>
                <a:gd name="connsiteX16" fmla="*/ 329709 w 691749"/>
                <a:gd name="connsiteY16" fmla="*/ 347002 h 631596"/>
                <a:gd name="connsiteX17" fmla="*/ 553775 w 691749"/>
                <a:gd name="connsiteY17" fmla="*/ 143237 h 631596"/>
                <a:gd name="connsiteX18" fmla="*/ 554527 w 691749"/>
                <a:gd name="connsiteY18" fmla="*/ 142485 h 631596"/>
                <a:gd name="connsiteX19" fmla="*/ 554527 w 691749"/>
                <a:gd name="connsiteY19" fmla="*/ 142485 h 631596"/>
                <a:gd name="connsiteX20" fmla="*/ 690621 w 691749"/>
                <a:gd name="connsiteY20" fmla="*/ 19173 h 631596"/>
                <a:gd name="connsiteX21" fmla="*/ 690621 w 691749"/>
                <a:gd name="connsiteY21" fmla="*/ 5639 h 631596"/>
                <a:gd name="connsiteX22" fmla="*/ 546256 w 691749"/>
                <a:gd name="connsiteY22" fmla="*/ 137222 h 631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91749" h="631596">
                  <a:moveTo>
                    <a:pt x="546256" y="137222"/>
                  </a:moveTo>
                  <a:lnTo>
                    <a:pt x="545504" y="137974"/>
                  </a:lnTo>
                  <a:lnTo>
                    <a:pt x="545504" y="137974"/>
                  </a:lnTo>
                  <a:lnTo>
                    <a:pt x="322190" y="340987"/>
                  </a:lnTo>
                  <a:lnTo>
                    <a:pt x="321438" y="341739"/>
                  </a:lnTo>
                  <a:lnTo>
                    <a:pt x="320686" y="342491"/>
                  </a:lnTo>
                  <a:lnTo>
                    <a:pt x="97371" y="545504"/>
                  </a:lnTo>
                  <a:lnTo>
                    <a:pt x="96619" y="546256"/>
                  </a:lnTo>
                  <a:lnTo>
                    <a:pt x="95867" y="547008"/>
                  </a:lnTo>
                  <a:lnTo>
                    <a:pt x="5639" y="628965"/>
                  </a:lnTo>
                  <a:cubicBezTo>
                    <a:pt x="10150" y="628965"/>
                    <a:pt x="15414" y="628965"/>
                    <a:pt x="19925" y="628965"/>
                  </a:cubicBezTo>
                  <a:lnTo>
                    <a:pt x="103386" y="553023"/>
                  </a:lnTo>
                  <a:lnTo>
                    <a:pt x="104138" y="552271"/>
                  </a:lnTo>
                  <a:lnTo>
                    <a:pt x="104890" y="551519"/>
                  </a:lnTo>
                  <a:lnTo>
                    <a:pt x="328205" y="348506"/>
                  </a:lnTo>
                  <a:lnTo>
                    <a:pt x="328957" y="347754"/>
                  </a:lnTo>
                  <a:lnTo>
                    <a:pt x="329709" y="347002"/>
                  </a:lnTo>
                  <a:lnTo>
                    <a:pt x="553775" y="143237"/>
                  </a:lnTo>
                  <a:lnTo>
                    <a:pt x="554527" y="142485"/>
                  </a:lnTo>
                  <a:lnTo>
                    <a:pt x="554527" y="142485"/>
                  </a:lnTo>
                  <a:lnTo>
                    <a:pt x="690621" y="19173"/>
                  </a:lnTo>
                  <a:cubicBezTo>
                    <a:pt x="690621" y="14662"/>
                    <a:pt x="690621" y="10150"/>
                    <a:pt x="690621" y="5639"/>
                  </a:cubicBezTo>
                  <a:lnTo>
                    <a:pt x="546256" y="13722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7" name="任意多边形: 形状 206"/>
            <p:cNvSpPr/>
            <p:nvPr/>
          </p:nvSpPr>
          <p:spPr>
            <a:xfrm>
              <a:off x="4057952" y="2329195"/>
              <a:ext cx="278203" cy="248127"/>
            </a:xfrm>
            <a:custGeom>
              <a:avLst/>
              <a:gdLst>
                <a:gd name="connsiteX0" fmla="*/ 113913 w 278203"/>
                <a:gd name="connsiteY0" fmla="*/ 150756 h 248127"/>
                <a:gd name="connsiteX1" fmla="*/ 113913 w 278203"/>
                <a:gd name="connsiteY1" fmla="*/ 150756 h 248127"/>
                <a:gd name="connsiteX2" fmla="*/ 273316 w 278203"/>
                <a:gd name="connsiteY2" fmla="*/ 5639 h 248127"/>
                <a:gd name="connsiteX3" fmla="*/ 236473 w 278203"/>
                <a:gd name="connsiteY3" fmla="*/ 25189 h 248127"/>
                <a:gd name="connsiteX4" fmla="*/ 105642 w 278203"/>
                <a:gd name="connsiteY4" fmla="*/ 143989 h 248127"/>
                <a:gd name="connsiteX5" fmla="*/ 104890 w 278203"/>
                <a:gd name="connsiteY5" fmla="*/ 144741 h 248127"/>
                <a:gd name="connsiteX6" fmla="*/ 104890 w 278203"/>
                <a:gd name="connsiteY6" fmla="*/ 144741 h 248127"/>
                <a:gd name="connsiteX7" fmla="*/ 27444 w 278203"/>
                <a:gd name="connsiteY7" fmla="*/ 214668 h 248127"/>
                <a:gd name="connsiteX8" fmla="*/ 5639 w 278203"/>
                <a:gd name="connsiteY8" fmla="*/ 248503 h 248127"/>
                <a:gd name="connsiteX9" fmla="*/ 113161 w 278203"/>
                <a:gd name="connsiteY9" fmla="*/ 150756 h 248127"/>
                <a:gd name="connsiteX10" fmla="*/ 113913 w 278203"/>
                <a:gd name="connsiteY10" fmla="*/ 150756 h 248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8203" h="248127">
                  <a:moveTo>
                    <a:pt x="113913" y="150756"/>
                  </a:moveTo>
                  <a:lnTo>
                    <a:pt x="113913" y="150756"/>
                  </a:lnTo>
                  <a:lnTo>
                    <a:pt x="273316" y="5639"/>
                  </a:lnTo>
                  <a:cubicBezTo>
                    <a:pt x="260534" y="11654"/>
                    <a:pt x="248503" y="18422"/>
                    <a:pt x="236473" y="25189"/>
                  </a:cubicBezTo>
                  <a:lnTo>
                    <a:pt x="105642" y="143989"/>
                  </a:lnTo>
                  <a:lnTo>
                    <a:pt x="104890" y="144741"/>
                  </a:lnTo>
                  <a:lnTo>
                    <a:pt x="104890" y="144741"/>
                  </a:lnTo>
                  <a:lnTo>
                    <a:pt x="27444" y="214668"/>
                  </a:lnTo>
                  <a:cubicBezTo>
                    <a:pt x="19925" y="225946"/>
                    <a:pt x="12406" y="236473"/>
                    <a:pt x="5639" y="248503"/>
                  </a:cubicBezTo>
                  <a:lnTo>
                    <a:pt x="113161" y="150756"/>
                  </a:lnTo>
                  <a:lnTo>
                    <a:pt x="113913" y="15075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8" name="任意多边形: 形状 207"/>
            <p:cNvSpPr/>
            <p:nvPr/>
          </p:nvSpPr>
          <p:spPr>
            <a:xfrm>
              <a:off x="4707594" y="2920189"/>
              <a:ext cx="609040" cy="556407"/>
            </a:xfrm>
            <a:custGeom>
              <a:avLst/>
              <a:gdLst>
                <a:gd name="connsiteX0" fmla="*/ 505654 w 609039"/>
                <a:gd name="connsiteY0" fmla="*/ 100379 h 556406"/>
                <a:gd name="connsiteX1" fmla="*/ 282339 w 609039"/>
                <a:gd name="connsiteY1" fmla="*/ 303392 h 556406"/>
                <a:gd name="connsiteX2" fmla="*/ 281587 w 609039"/>
                <a:gd name="connsiteY2" fmla="*/ 304144 h 556406"/>
                <a:gd name="connsiteX3" fmla="*/ 280835 w 609039"/>
                <a:gd name="connsiteY3" fmla="*/ 304896 h 556406"/>
                <a:gd name="connsiteX4" fmla="*/ 57521 w 609039"/>
                <a:gd name="connsiteY4" fmla="*/ 507909 h 556406"/>
                <a:gd name="connsiteX5" fmla="*/ 56768 w 609039"/>
                <a:gd name="connsiteY5" fmla="*/ 508661 h 556406"/>
                <a:gd name="connsiteX6" fmla="*/ 56017 w 609039"/>
                <a:gd name="connsiteY6" fmla="*/ 509413 h 556406"/>
                <a:gd name="connsiteX7" fmla="*/ 5639 w 609039"/>
                <a:gd name="connsiteY7" fmla="*/ 555279 h 556406"/>
                <a:gd name="connsiteX8" fmla="*/ 22181 w 609039"/>
                <a:gd name="connsiteY8" fmla="*/ 553775 h 556406"/>
                <a:gd name="connsiteX9" fmla="*/ 62784 w 609039"/>
                <a:gd name="connsiteY9" fmla="*/ 516180 h 556406"/>
                <a:gd name="connsiteX10" fmla="*/ 63536 w 609039"/>
                <a:gd name="connsiteY10" fmla="*/ 515428 h 556406"/>
                <a:gd name="connsiteX11" fmla="*/ 64287 w 609039"/>
                <a:gd name="connsiteY11" fmla="*/ 514676 h 556406"/>
                <a:gd name="connsiteX12" fmla="*/ 287602 w 609039"/>
                <a:gd name="connsiteY12" fmla="*/ 311663 h 556406"/>
                <a:gd name="connsiteX13" fmla="*/ 288354 w 609039"/>
                <a:gd name="connsiteY13" fmla="*/ 310911 h 556406"/>
                <a:gd name="connsiteX14" fmla="*/ 289106 w 609039"/>
                <a:gd name="connsiteY14" fmla="*/ 310159 h 556406"/>
                <a:gd name="connsiteX15" fmla="*/ 513173 w 609039"/>
                <a:gd name="connsiteY15" fmla="*/ 106394 h 556406"/>
                <a:gd name="connsiteX16" fmla="*/ 513924 w 609039"/>
                <a:gd name="connsiteY16" fmla="*/ 105642 h 556406"/>
                <a:gd name="connsiteX17" fmla="*/ 607160 w 609039"/>
                <a:gd name="connsiteY17" fmla="*/ 20677 h 556406"/>
                <a:gd name="connsiteX18" fmla="*/ 608664 w 609039"/>
                <a:gd name="connsiteY18" fmla="*/ 5639 h 556406"/>
                <a:gd name="connsiteX19" fmla="*/ 504902 w 609039"/>
                <a:gd name="connsiteY19" fmla="*/ 99627 h 556406"/>
                <a:gd name="connsiteX20" fmla="*/ 505654 w 609039"/>
                <a:gd name="connsiteY20" fmla="*/ 100379 h 556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09039" h="556406">
                  <a:moveTo>
                    <a:pt x="505654" y="100379"/>
                  </a:moveTo>
                  <a:lnTo>
                    <a:pt x="282339" y="303392"/>
                  </a:lnTo>
                  <a:lnTo>
                    <a:pt x="281587" y="304144"/>
                  </a:lnTo>
                  <a:lnTo>
                    <a:pt x="280835" y="304896"/>
                  </a:lnTo>
                  <a:lnTo>
                    <a:pt x="57521" y="507909"/>
                  </a:lnTo>
                  <a:lnTo>
                    <a:pt x="56768" y="508661"/>
                  </a:lnTo>
                  <a:lnTo>
                    <a:pt x="56017" y="509413"/>
                  </a:lnTo>
                  <a:lnTo>
                    <a:pt x="5639" y="555279"/>
                  </a:lnTo>
                  <a:cubicBezTo>
                    <a:pt x="10903" y="554527"/>
                    <a:pt x="16918" y="554527"/>
                    <a:pt x="22181" y="553775"/>
                  </a:cubicBezTo>
                  <a:lnTo>
                    <a:pt x="62784" y="516180"/>
                  </a:lnTo>
                  <a:lnTo>
                    <a:pt x="63536" y="515428"/>
                  </a:lnTo>
                  <a:lnTo>
                    <a:pt x="64287" y="514676"/>
                  </a:lnTo>
                  <a:lnTo>
                    <a:pt x="287602" y="311663"/>
                  </a:lnTo>
                  <a:lnTo>
                    <a:pt x="288354" y="310911"/>
                  </a:lnTo>
                  <a:lnTo>
                    <a:pt x="289106" y="310159"/>
                  </a:lnTo>
                  <a:lnTo>
                    <a:pt x="513173" y="106394"/>
                  </a:lnTo>
                  <a:lnTo>
                    <a:pt x="513924" y="105642"/>
                  </a:lnTo>
                  <a:lnTo>
                    <a:pt x="607160" y="20677"/>
                  </a:lnTo>
                  <a:cubicBezTo>
                    <a:pt x="607912" y="15414"/>
                    <a:pt x="608664" y="10151"/>
                    <a:pt x="608664" y="5639"/>
                  </a:cubicBezTo>
                  <a:lnTo>
                    <a:pt x="504902" y="99627"/>
                  </a:lnTo>
                  <a:lnTo>
                    <a:pt x="505654" y="10037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9" name="任意多边形: 形状 208"/>
            <p:cNvSpPr/>
            <p:nvPr/>
          </p:nvSpPr>
          <p:spPr>
            <a:xfrm>
              <a:off x="4796319" y="3000643"/>
              <a:ext cx="511293" cy="466179"/>
            </a:xfrm>
            <a:custGeom>
              <a:avLst/>
              <a:gdLst>
                <a:gd name="connsiteX0" fmla="*/ 453773 w 511292"/>
                <a:gd name="connsiteY0" fmla="*/ 53761 h 466178"/>
                <a:gd name="connsiteX1" fmla="*/ 230458 w 511292"/>
                <a:gd name="connsiteY1" fmla="*/ 256774 h 466178"/>
                <a:gd name="connsiteX2" fmla="*/ 229706 w 511292"/>
                <a:gd name="connsiteY2" fmla="*/ 257526 h 466178"/>
                <a:gd name="connsiteX3" fmla="*/ 228954 w 511292"/>
                <a:gd name="connsiteY3" fmla="*/ 258278 h 466178"/>
                <a:gd name="connsiteX4" fmla="*/ 5639 w 511292"/>
                <a:gd name="connsiteY4" fmla="*/ 461291 h 466178"/>
                <a:gd name="connsiteX5" fmla="*/ 25189 w 511292"/>
                <a:gd name="connsiteY5" fmla="*/ 456780 h 466178"/>
                <a:gd name="connsiteX6" fmla="*/ 236473 w 511292"/>
                <a:gd name="connsiteY6" fmla="*/ 265045 h 466178"/>
                <a:gd name="connsiteX7" fmla="*/ 237225 w 511292"/>
                <a:gd name="connsiteY7" fmla="*/ 264293 h 466178"/>
                <a:gd name="connsiteX8" fmla="*/ 237977 w 511292"/>
                <a:gd name="connsiteY8" fmla="*/ 263541 h 466178"/>
                <a:gd name="connsiteX9" fmla="*/ 462043 w 511292"/>
                <a:gd name="connsiteY9" fmla="*/ 59776 h 466178"/>
                <a:gd name="connsiteX10" fmla="*/ 462795 w 511292"/>
                <a:gd name="connsiteY10" fmla="*/ 59024 h 466178"/>
                <a:gd name="connsiteX11" fmla="*/ 501894 w 511292"/>
                <a:gd name="connsiteY11" fmla="*/ 23685 h 466178"/>
                <a:gd name="connsiteX12" fmla="*/ 506406 w 511292"/>
                <a:gd name="connsiteY12" fmla="*/ 5639 h 466178"/>
                <a:gd name="connsiteX13" fmla="*/ 454524 w 511292"/>
                <a:gd name="connsiteY13" fmla="*/ 53009 h 466178"/>
                <a:gd name="connsiteX14" fmla="*/ 453773 w 511292"/>
                <a:gd name="connsiteY14" fmla="*/ 53761 h 466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11292" h="466178">
                  <a:moveTo>
                    <a:pt x="453773" y="53761"/>
                  </a:moveTo>
                  <a:lnTo>
                    <a:pt x="230458" y="256774"/>
                  </a:lnTo>
                  <a:lnTo>
                    <a:pt x="229706" y="257526"/>
                  </a:lnTo>
                  <a:lnTo>
                    <a:pt x="228954" y="258278"/>
                  </a:lnTo>
                  <a:lnTo>
                    <a:pt x="5639" y="461291"/>
                  </a:lnTo>
                  <a:cubicBezTo>
                    <a:pt x="12407" y="459787"/>
                    <a:pt x="19173" y="458284"/>
                    <a:pt x="25189" y="456780"/>
                  </a:cubicBezTo>
                  <a:lnTo>
                    <a:pt x="236473" y="265045"/>
                  </a:lnTo>
                  <a:lnTo>
                    <a:pt x="237225" y="264293"/>
                  </a:lnTo>
                  <a:lnTo>
                    <a:pt x="237977" y="263541"/>
                  </a:lnTo>
                  <a:lnTo>
                    <a:pt x="462043" y="59776"/>
                  </a:lnTo>
                  <a:lnTo>
                    <a:pt x="462795" y="59024"/>
                  </a:lnTo>
                  <a:lnTo>
                    <a:pt x="501894" y="23685"/>
                  </a:lnTo>
                  <a:cubicBezTo>
                    <a:pt x="503398" y="17670"/>
                    <a:pt x="504902" y="11654"/>
                    <a:pt x="506406" y="5639"/>
                  </a:cubicBezTo>
                  <a:lnTo>
                    <a:pt x="454524" y="53009"/>
                  </a:lnTo>
                  <a:lnTo>
                    <a:pt x="453773" y="5376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0" name="任意多边形: 形状 209"/>
            <p:cNvSpPr/>
            <p:nvPr/>
          </p:nvSpPr>
          <p:spPr>
            <a:xfrm>
              <a:off x="4906848" y="3102901"/>
              <a:ext cx="360913" cy="330836"/>
            </a:xfrm>
            <a:custGeom>
              <a:avLst/>
              <a:gdLst>
                <a:gd name="connsiteX0" fmla="*/ 156771 w 360912"/>
                <a:gd name="connsiteY0" fmla="*/ 189855 h 330836"/>
                <a:gd name="connsiteX1" fmla="*/ 156020 w 360912"/>
                <a:gd name="connsiteY1" fmla="*/ 190607 h 330836"/>
                <a:gd name="connsiteX2" fmla="*/ 5639 w 360912"/>
                <a:gd name="connsiteY2" fmla="*/ 327453 h 330836"/>
                <a:gd name="connsiteX3" fmla="*/ 32708 w 360912"/>
                <a:gd name="connsiteY3" fmla="*/ 316174 h 330836"/>
                <a:gd name="connsiteX4" fmla="*/ 162787 w 360912"/>
                <a:gd name="connsiteY4" fmla="*/ 198126 h 330836"/>
                <a:gd name="connsiteX5" fmla="*/ 163539 w 360912"/>
                <a:gd name="connsiteY5" fmla="*/ 197374 h 330836"/>
                <a:gd name="connsiteX6" fmla="*/ 164290 w 360912"/>
                <a:gd name="connsiteY6" fmla="*/ 196622 h 330836"/>
                <a:gd name="connsiteX7" fmla="*/ 347003 w 360912"/>
                <a:gd name="connsiteY7" fmla="*/ 30452 h 330836"/>
                <a:gd name="connsiteX8" fmla="*/ 359033 w 360912"/>
                <a:gd name="connsiteY8" fmla="*/ 5639 h 330836"/>
                <a:gd name="connsiteX9" fmla="*/ 156020 w 360912"/>
                <a:gd name="connsiteY9" fmla="*/ 189855 h 330836"/>
                <a:gd name="connsiteX10" fmla="*/ 156771 w 360912"/>
                <a:gd name="connsiteY10" fmla="*/ 189855 h 330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0912" h="330836">
                  <a:moveTo>
                    <a:pt x="156771" y="189855"/>
                  </a:moveTo>
                  <a:lnTo>
                    <a:pt x="156020" y="190607"/>
                  </a:lnTo>
                  <a:lnTo>
                    <a:pt x="5639" y="327453"/>
                  </a:lnTo>
                  <a:cubicBezTo>
                    <a:pt x="14662" y="323693"/>
                    <a:pt x="23685" y="319934"/>
                    <a:pt x="32708" y="316174"/>
                  </a:cubicBezTo>
                  <a:lnTo>
                    <a:pt x="162787" y="198126"/>
                  </a:lnTo>
                  <a:lnTo>
                    <a:pt x="163539" y="197374"/>
                  </a:lnTo>
                  <a:lnTo>
                    <a:pt x="164290" y="196622"/>
                  </a:lnTo>
                  <a:lnTo>
                    <a:pt x="347003" y="30452"/>
                  </a:lnTo>
                  <a:cubicBezTo>
                    <a:pt x="351514" y="22181"/>
                    <a:pt x="355273" y="13910"/>
                    <a:pt x="359033" y="5639"/>
                  </a:cubicBezTo>
                  <a:lnTo>
                    <a:pt x="156020" y="189855"/>
                  </a:lnTo>
                  <a:lnTo>
                    <a:pt x="156771" y="18985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1" name="任意多边形: 形状 210"/>
            <p:cNvSpPr/>
            <p:nvPr/>
          </p:nvSpPr>
          <p:spPr>
            <a:xfrm>
              <a:off x="4005319" y="2281073"/>
              <a:ext cx="458660" cy="413546"/>
            </a:xfrm>
            <a:custGeom>
              <a:avLst/>
              <a:gdLst>
                <a:gd name="connsiteX0" fmla="*/ 203389 w 458659"/>
                <a:gd name="connsiteY0" fmla="*/ 233465 h 413545"/>
                <a:gd name="connsiteX1" fmla="*/ 204141 w 458659"/>
                <a:gd name="connsiteY1" fmla="*/ 232713 h 413545"/>
                <a:gd name="connsiteX2" fmla="*/ 427456 w 458659"/>
                <a:gd name="connsiteY2" fmla="*/ 29700 h 413545"/>
                <a:gd name="connsiteX3" fmla="*/ 428208 w 458659"/>
                <a:gd name="connsiteY3" fmla="*/ 28948 h 413545"/>
                <a:gd name="connsiteX4" fmla="*/ 428960 w 458659"/>
                <a:gd name="connsiteY4" fmla="*/ 28196 h 413545"/>
                <a:gd name="connsiteX5" fmla="*/ 453772 w 458659"/>
                <a:gd name="connsiteY5" fmla="*/ 5639 h 413545"/>
                <a:gd name="connsiteX6" fmla="*/ 431967 w 458659"/>
                <a:gd name="connsiteY6" fmla="*/ 12406 h 413545"/>
                <a:gd name="connsiteX7" fmla="*/ 421441 w 458659"/>
                <a:gd name="connsiteY7" fmla="*/ 22181 h 413545"/>
                <a:gd name="connsiteX8" fmla="*/ 420689 w 458659"/>
                <a:gd name="connsiteY8" fmla="*/ 22933 h 413545"/>
                <a:gd name="connsiteX9" fmla="*/ 419937 w 458659"/>
                <a:gd name="connsiteY9" fmla="*/ 23685 h 413545"/>
                <a:gd name="connsiteX10" fmla="*/ 196622 w 458659"/>
                <a:gd name="connsiteY10" fmla="*/ 226698 h 413545"/>
                <a:gd name="connsiteX11" fmla="*/ 195870 w 458659"/>
                <a:gd name="connsiteY11" fmla="*/ 227450 h 413545"/>
                <a:gd name="connsiteX12" fmla="*/ 195118 w 458659"/>
                <a:gd name="connsiteY12" fmla="*/ 228202 h 413545"/>
                <a:gd name="connsiteX13" fmla="*/ 12406 w 458659"/>
                <a:gd name="connsiteY13" fmla="*/ 394372 h 413545"/>
                <a:gd name="connsiteX14" fmla="*/ 5639 w 458659"/>
                <a:gd name="connsiteY14" fmla="*/ 414674 h 413545"/>
                <a:gd name="connsiteX15" fmla="*/ 203389 w 458659"/>
                <a:gd name="connsiteY15" fmla="*/ 234969 h 413545"/>
                <a:gd name="connsiteX16" fmla="*/ 203389 w 458659"/>
                <a:gd name="connsiteY16" fmla="*/ 233465 h 413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58659" h="413545">
                  <a:moveTo>
                    <a:pt x="203389" y="233465"/>
                  </a:moveTo>
                  <a:lnTo>
                    <a:pt x="204141" y="232713"/>
                  </a:lnTo>
                  <a:lnTo>
                    <a:pt x="427456" y="29700"/>
                  </a:lnTo>
                  <a:lnTo>
                    <a:pt x="428208" y="28948"/>
                  </a:lnTo>
                  <a:lnTo>
                    <a:pt x="428960" y="28196"/>
                  </a:lnTo>
                  <a:lnTo>
                    <a:pt x="453772" y="5639"/>
                  </a:lnTo>
                  <a:cubicBezTo>
                    <a:pt x="446253" y="7895"/>
                    <a:pt x="438734" y="10151"/>
                    <a:pt x="431967" y="12406"/>
                  </a:cubicBezTo>
                  <a:lnTo>
                    <a:pt x="421441" y="22181"/>
                  </a:lnTo>
                  <a:lnTo>
                    <a:pt x="420689" y="22933"/>
                  </a:lnTo>
                  <a:lnTo>
                    <a:pt x="419937" y="23685"/>
                  </a:lnTo>
                  <a:lnTo>
                    <a:pt x="196622" y="226698"/>
                  </a:lnTo>
                  <a:lnTo>
                    <a:pt x="195870" y="227450"/>
                  </a:lnTo>
                  <a:lnTo>
                    <a:pt x="195118" y="228202"/>
                  </a:lnTo>
                  <a:lnTo>
                    <a:pt x="12406" y="394372"/>
                  </a:lnTo>
                  <a:cubicBezTo>
                    <a:pt x="10151" y="401139"/>
                    <a:pt x="7895" y="407906"/>
                    <a:pt x="5639" y="414674"/>
                  </a:cubicBezTo>
                  <a:lnTo>
                    <a:pt x="203389" y="234969"/>
                  </a:lnTo>
                  <a:lnTo>
                    <a:pt x="203389" y="2334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2" name="任意多边形: 形状 211"/>
            <p:cNvSpPr/>
            <p:nvPr/>
          </p:nvSpPr>
          <p:spPr>
            <a:xfrm>
              <a:off x="3998551" y="2276562"/>
              <a:ext cx="842129" cy="766939"/>
            </a:xfrm>
            <a:custGeom>
              <a:avLst/>
              <a:gdLst>
                <a:gd name="connsiteX0" fmla="*/ 173313 w 842129"/>
                <a:gd name="connsiteY0" fmla="*/ 612423 h 766939"/>
                <a:gd name="connsiteX1" fmla="*/ 173313 w 842129"/>
                <a:gd name="connsiteY1" fmla="*/ 612423 h 766939"/>
                <a:gd name="connsiteX2" fmla="*/ 397380 w 842129"/>
                <a:gd name="connsiteY2" fmla="*/ 408658 h 766939"/>
                <a:gd name="connsiteX3" fmla="*/ 398132 w 842129"/>
                <a:gd name="connsiteY3" fmla="*/ 407906 h 766939"/>
                <a:gd name="connsiteX4" fmla="*/ 398132 w 842129"/>
                <a:gd name="connsiteY4" fmla="*/ 407906 h 766939"/>
                <a:gd name="connsiteX5" fmla="*/ 622198 w 842129"/>
                <a:gd name="connsiteY5" fmla="*/ 204141 h 766939"/>
                <a:gd name="connsiteX6" fmla="*/ 622950 w 842129"/>
                <a:gd name="connsiteY6" fmla="*/ 203389 h 766939"/>
                <a:gd name="connsiteX7" fmla="*/ 622950 w 842129"/>
                <a:gd name="connsiteY7" fmla="*/ 203389 h 766939"/>
                <a:gd name="connsiteX8" fmla="*/ 837242 w 842129"/>
                <a:gd name="connsiteY8" fmla="*/ 8647 h 766939"/>
                <a:gd name="connsiteX9" fmla="*/ 825212 w 842129"/>
                <a:gd name="connsiteY9" fmla="*/ 5639 h 766939"/>
                <a:gd name="connsiteX10" fmla="*/ 613927 w 842129"/>
                <a:gd name="connsiteY10" fmla="*/ 197374 h 766939"/>
                <a:gd name="connsiteX11" fmla="*/ 613175 w 842129"/>
                <a:gd name="connsiteY11" fmla="*/ 198126 h 766939"/>
                <a:gd name="connsiteX12" fmla="*/ 613175 w 842129"/>
                <a:gd name="connsiteY12" fmla="*/ 198126 h 766939"/>
                <a:gd name="connsiteX13" fmla="*/ 389109 w 842129"/>
                <a:gd name="connsiteY13" fmla="*/ 401891 h 766939"/>
                <a:gd name="connsiteX14" fmla="*/ 388357 w 842129"/>
                <a:gd name="connsiteY14" fmla="*/ 402643 h 766939"/>
                <a:gd name="connsiteX15" fmla="*/ 388357 w 842129"/>
                <a:gd name="connsiteY15" fmla="*/ 402643 h 766939"/>
                <a:gd name="connsiteX16" fmla="*/ 164290 w 842129"/>
                <a:gd name="connsiteY16" fmla="*/ 606408 h 766939"/>
                <a:gd name="connsiteX17" fmla="*/ 163539 w 842129"/>
                <a:gd name="connsiteY17" fmla="*/ 607160 h 766939"/>
                <a:gd name="connsiteX18" fmla="*/ 163539 w 842129"/>
                <a:gd name="connsiteY18" fmla="*/ 607160 h 766939"/>
                <a:gd name="connsiteX19" fmla="*/ 5639 w 842129"/>
                <a:gd name="connsiteY19" fmla="*/ 750773 h 766939"/>
                <a:gd name="connsiteX20" fmla="*/ 8647 w 842129"/>
                <a:gd name="connsiteY20" fmla="*/ 761300 h 766939"/>
                <a:gd name="connsiteX21" fmla="*/ 171058 w 842129"/>
                <a:gd name="connsiteY21" fmla="*/ 613175 h 766939"/>
                <a:gd name="connsiteX22" fmla="*/ 173313 w 842129"/>
                <a:gd name="connsiteY22" fmla="*/ 612423 h 766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842129" h="766939">
                  <a:moveTo>
                    <a:pt x="173313" y="612423"/>
                  </a:moveTo>
                  <a:lnTo>
                    <a:pt x="173313" y="612423"/>
                  </a:lnTo>
                  <a:lnTo>
                    <a:pt x="397380" y="408658"/>
                  </a:lnTo>
                  <a:lnTo>
                    <a:pt x="398132" y="407906"/>
                  </a:lnTo>
                  <a:lnTo>
                    <a:pt x="398132" y="407906"/>
                  </a:lnTo>
                  <a:lnTo>
                    <a:pt x="622198" y="204141"/>
                  </a:lnTo>
                  <a:lnTo>
                    <a:pt x="622950" y="203389"/>
                  </a:lnTo>
                  <a:lnTo>
                    <a:pt x="622950" y="203389"/>
                  </a:lnTo>
                  <a:lnTo>
                    <a:pt x="837242" y="8647"/>
                  </a:lnTo>
                  <a:cubicBezTo>
                    <a:pt x="833482" y="7895"/>
                    <a:pt x="829723" y="6391"/>
                    <a:pt x="825212" y="5639"/>
                  </a:cubicBezTo>
                  <a:lnTo>
                    <a:pt x="613927" y="197374"/>
                  </a:lnTo>
                  <a:lnTo>
                    <a:pt x="613175" y="198126"/>
                  </a:lnTo>
                  <a:lnTo>
                    <a:pt x="613175" y="198126"/>
                  </a:lnTo>
                  <a:lnTo>
                    <a:pt x="389109" y="401891"/>
                  </a:lnTo>
                  <a:lnTo>
                    <a:pt x="388357" y="402643"/>
                  </a:lnTo>
                  <a:lnTo>
                    <a:pt x="388357" y="402643"/>
                  </a:lnTo>
                  <a:lnTo>
                    <a:pt x="164290" y="606408"/>
                  </a:lnTo>
                  <a:lnTo>
                    <a:pt x="163539" y="607160"/>
                  </a:lnTo>
                  <a:lnTo>
                    <a:pt x="163539" y="607160"/>
                  </a:lnTo>
                  <a:lnTo>
                    <a:pt x="5639" y="750773"/>
                  </a:lnTo>
                  <a:cubicBezTo>
                    <a:pt x="6391" y="754533"/>
                    <a:pt x="7895" y="757540"/>
                    <a:pt x="8647" y="761300"/>
                  </a:cubicBezTo>
                  <a:lnTo>
                    <a:pt x="171058" y="613175"/>
                  </a:lnTo>
                  <a:lnTo>
                    <a:pt x="173313" y="61242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3" name="任意多边形: 形状 212"/>
            <p:cNvSpPr/>
            <p:nvPr/>
          </p:nvSpPr>
          <p:spPr>
            <a:xfrm>
              <a:off x="3978250" y="2257764"/>
              <a:ext cx="736863" cy="669192"/>
            </a:xfrm>
            <a:custGeom>
              <a:avLst/>
              <a:gdLst>
                <a:gd name="connsiteX0" fmla="*/ 118424 w 736863"/>
                <a:gd name="connsiteY0" fmla="*/ 563550 h 669191"/>
                <a:gd name="connsiteX1" fmla="*/ 341739 w 736863"/>
                <a:gd name="connsiteY1" fmla="*/ 360537 h 669191"/>
                <a:gd name="connsiteX2" fmla="*/ 342491 w 736863"/>
                <a:gd name="connsiteY2" fmla="*/ 359785 h 669191"/>
                <a:gd name="connsiteX3" fmla="*/ 343243 w 736863"/>
                <a:gd name="connsiteY3" fmla="*/ 359033 h 669191"/>
                <a:gd name="connsiteX4" fmla="*/ 566557 w 736863"/>
                <a:gd name="connsiteY4" fmla="*/ 156019 h 669191"/>
                <a:gd name="connsiteX5" fmla="*/ 567310 w 736863"/>
                <a:gd name="connsiteY5" fmla="*/ 155268 h 669191"/>
                <a:gd name="connsiteX6" fmla="*/ 568061 w 736863"/>
                <a:gd name="connsiteY6" fmla="*/ 154516 h 669191"/>
                <a:gd name="connsiteX7" fmla="*/ 731224 w 736863"/>
                <a:gd name="connsiteY7" fmla="*/ 6391 h 669191"/>
                <a:gd name="connsiteX8" fmla="*/ 716938 w 736863"/>
                <a:gd name="connsiteY8" fmla="*/ 5639 h 669191"/>
                <a:gd name="connsiteX9" fmla="*/ 560542 w 736863"/>
                <a:gd name="connsiteY9" fmla="*/ 147749 h 669191"/>
                <a:gd name="connsiteX10" fmla="*/ 559791 w 736863"/>
                <a:gd name="connsiteY10" fmla="*/ 148500 h 669191"/>
                <a:gd name="connsiteX11" fmla="*/ 559038 w 736863"/>
                <a:gd name="connsiteY11" fmla="*/ 149252 h 669191"/>
                <a:gd name="connsiteX12" fmla="*/ 335724 w 736863"/>
                <a:gd name="connsiteY12" fmla="*/ 352266 h 669191"/>
                <a:gd name="connsiteX13" fmla="*/ 334972 w 736863"/>
                <a:gd name="connsiteY13" fmla="*/ 353018 h 669191"/>
                <a:gd name="connsiteX14" fmla="*/ 334220 w 736863"/>
                <a:gd name="connsiteY14" fmla="*/ 353769 h 669191"/>
                <a:gd name="connsiteX15" fmla="*/ 110905 w 736863"/>
                <a:gd name="connsiteY15" fmla="*/ 556783 h 669191"/>
                <a:gd name="connsiteX16" fmla="*/ 110153 w 736863"/>
                <a:gd name="connsiteY16" fmla="*/ 557535 h 669191"/>
                <a:gd name="connsiteX17" fmla="*/ 109402 w 736863"/>
                <a:gd name="connsiteY17" fmla="*/ 558287 h 669191"/>
                <a:gd name="connsiteX18" fmla="*/ 5639 w 736863"/>
                <a:gd name="connsiteY18" fmla="*/ 653026 h 669191"/>
                <a:gd name="connsiteX19" fmla="*/ 6391 w 736863"/>
                <a:gd name="connsiteY19" fmla="*/ 665808 h 669191"/>
                <a:gd name="connsiteX20" fmla="*/ 117672 w 736863"/>
                <a:gd name="connsiteY20" fmla="*/ 565054 h 669191"/>
                <a:gd name="connsiteX21" fmla="*/ 118424 w 736863"/>
                <a:gd name="connsiteY21" fmla="*/ 563550 h 669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6863" h="669191">
                  <a:moveTo>
                    <a:pt x="118424" y="563550"/>
                  </a:moveTo>
                  <a:lnTo>
                    <a:pt x="341739" y="360537"/>
                  </a:lnTo>
                  <a:lnTo>
                    <a:pt x="342491" y="359785"/>
                  </a:lnTo>
                  <a:lnTo>
                    <a:pt x="343243" y="359033"/>
                  </a:lnTo>
                  <a:lnTo>
                    <a:pt x="566557" y="156019"/>
                  </a:lnTo>
                  <a:lnTo>
                    <a:pt x="567310" y="155268"/>
                  </a:lnTo>
                  <a:lnTo>
                    <a:pt x="568061" y="154516"/>
                  </a:lnTo>
                  <a:lnTo>
                    <a:pt x="731224" y="6391"/>
                  </a:lnTo>
                  <a:cubicBezTo>
                    <a:pt x="726713" y="6391"/>
                    <a:pt x="722201" y="5639"/>
                    <a:pt x="716938" y="5639"/>
                  </a:cubicBezTo>
                  <a:lnTo>
                    <a:pt x="560542" y="147749"/>
                  </a:lnTo>
                  <a:lnTo>
                    <a:pt x="559791" y="148500"/>
                  </a:lnTo>
                  <a:lnTo>
                    <a:pt x="559038" y="149252"/>
                  </a:lnTo>
                  <a:lnTo>
                    <a:pt x="335724" y="352266"/>
                  </a:lnTo>
                  <a:lnTo>
                    <a:pt x="334972" y="353018"/>
                  </a:lnTo>
                  <a:lnTo>
                    <a:pt x="334220" y="353769"/>
                  </a:lnTo>
                  <a:lnTo>
                    <a:pt x="110905" y="556783"/>
                  </a:lnTo>
                  <a:lnTo>
                    <a:pt x="110153" y="557535"/>
                  </a:lnTo>
                  <a:lnTo>
                    <a:pt x="109402" y="558287"/>
                  </a:lnTo>
                  <a:lnTo>
                    <a:pt x="5639" y="653026"/>
                  </a:lnTo>
                  <a:cubicBezTo>
                    <a:pt x="5639" y="657537"/>
                    <a:pt x="6391" y="661297"/>
                    <a:pt x="6391" y="665808"/>
                  </a:cubicBezTo>
                  <a:lnTo>
                    <a:pt x="117672" y="565054"/>
                  </a:lnTo>
                  <a:lnTo>
                    <a:pt x="118424" y="563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4" name="任意多边形: 形状 213"/>
            <p:cNvSpPr/>
            <p:nvPr/>
          </p:nvSpPr>
          <p:spPr>
            <a:xfrm>
              <a:off x="3976746" y="2255509"/>
              <a:ext cx="661673" cy="601521"/>
            </a:xfrm>
            <a:custGeom>
              <a:avLst/>
              <a:gdLst>
                <a:gd name="connsiteX0" fmla="*/ 83085 w 661673"/>
                <a:gd name="connsiteY0" fmla="*/ 531218 h 601520"/>
                <a:gd name="connsiteX1" fmla="*/ 83085 w 661673"/>
                <a:gd name="connsiteY1" fmla="*/ 531218 h 601520"/>
                <a:gd name="connsiteX2" fmla="*/ 307152 w 661673"/>
                <a:gd name="connsiteY2" fmla="*/ 327453 h 601520"/>
                <a:gd name="connsiteX3" fmla="*/ 307904 w 661673"/>
                <a:gd name="connsiteY3" fmla="*/ 326701 h 601520"/>
                <a:gd name="connsiteX4" fmla="*/ 307904 w 661673"/>
                <a:gd name="connsiteY4" fmla="*/ 326701 h 601520"/>
                <a:gd name="connsiteX5" fmla="*/ 531970 w 661673"/>
                <a:gd name="connsiteY5" fmla="*/ 122936 h 601520"/>
                <a:gd name="connsiteX6" fmla="*/ 532722 w 661673"/>
                <a:gd name="connsiteY6" fmla="*/ 122184 h 601520"/>
                <a:gd name="connsiteX7" fmla="*/ 532722 w 661673"/>
                <a:gd name="connsiteY7" fmla="*/ 122184 h 601520"/>
                <a:gd name="connsiteX8" fmla="*/ 660546 w 661673"/>
                <a:gd name="connsiteY8" fmla="*/ 5639 h 601520"/>
                <a:gd name="connsiteX9" fmla="*/ 645508 w 661673"/>
                <a:gd name="connsiteY9" fmla="*/ 5639 h 601520"/>
                <a:gd name="connsiteX10" fmla="*/ 524451 w 661673"/>
                <a:gd name="connsiteY10" fmla="*/ 115417 h 601520"/>
                <a:gd name="connsiteX11" fmla="*/ 523699 w 661673"/>
                <a:gd name="connsiteY11" fmla="*/ 116169 h 601520"/>
                <a:gd name="connsiteX12" fmla="*/ 523699 w 661673"/>
                <a:gd name="connsiteY12" fmla="*/ 116169 h 601520"/>
                <a:gd name="connsiteX13" fmla="*/ 299633 w 661673"/>
                <a:gd name="connsiteY13" fmla="*/ 319934 h 601520"/>
                <a:gd name="connsiteX14" fmla="*/ 298881 w 661673"/>
                <a:gd name="connsiteY14" fmla="*/ 320686 h 601520"/>
                <a:gd name="connsiteX15" fmla="*/ 298881 w 661673"/>
                <a:gd name="connsiteY15" fmla="*/ 320686 h 601520"/>
                <a:gd name="connsiteX16" fmla="*/ 74814 w 661673"/>
                <a:gd name="connsiteY16" fmla="*/ 524451 h 601520"/>
                <a:gd name="connsiteX17" fmla="*/ 74062 w 661673"/>
                <a:gd name="connsiteY17" fmla="*/ 525203 h 601520"/>
                <a:gd name="connsiteX18" fmla="*/ 74062 w 661673"/>
                <a:gd name="connsiteY18" fmla="*/ 525203 h 601520"/>
                <a:gd name="connsiteX19" fmla="*/ 6391 w 661673"/>
                <a:gd name="connsiteY19" fmla="*/ 586107 h 601520"/>
                <a:gd name="connsiteX20" fmla="*/ 5639 w 661673"/>
                <a:gd name="connsiteY20" fmla="*/ 600393 h 601520"/>
                <a:gd name="connsiteX21" fmla="*/ 81581 w 661673"/>
                <a:gd name="connsiteY21" fmla="*/ 531218 h 601520"/>
                <a:gd name="connsiteX22" fmla="*/ 83085 w 661673"/>
                <a:gd name="connsiteY22" fmla="*/ 531218 h 601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61673" h="601520">
                  <a:moveTo>
                    <a:pt x="83085" y="531218"/>
                  </a:moveTo>
                  <a:lnTo>
                    <a:pt x="83085" y="531218"/>
                  </a:lnTo>
                  <a:lnTo>
                    <a:pt x="307152" y="327453"/>
                  </a:lnTo>
                  <a:lnTo>
                    <a:pt x="307904" y="326701"/>
                  </a:lnTo>
                  <a:lnTo>
                    <a:pt x="307904" y="326701"/>
                  </a:lnTo>
                  <a:lnTo>
                    <a:pt x="531970" y="122936"/>
                  </a:lnTo>
                  <a:lnTo>
                    <a:pt x="532722" y="122184"/>
                  </a:lnTo>
                  <a:lnTo>
                    <a:pt x="532722" y="122184"/>
                  </a:lnTo>
                  <a:lnTo>
                    <a:pt x="660546" y="5639"/>
                  </a:lnTo>
                  <a:cubicBezTo>
                    <a:pt x="655282" y="5639"/>
                    <a:pt x="650019" y="5639"/>
                    <a:pt x="645508" y="5639"/>
                  </a:cubicBezTo>
                  <a:lnTo>
                    <a:pt x="524451" y="115417"/>
                  </a:lnTo>
                  <a:lnTo>
                    <a:pt x="523699" y="116169"/>
                  </a:lnTo>
                  <a:lnTo>
                    <a:pt x="523699" y="116169"/>
                  </a:lnTo>
                  <a:lnTo>
                    <a:pt x="299633" y="319934"/>
                  </a:lnTo>
                  <a:lnTo>
                    <a:pt x="298881" y="320686"/>
                  </a:lnTo>
                  <a:lnTo>
                    <a:pt x="298881" y="320686"/>
                  </a:lnTo>
                  <a:lnTo>
                    <a:pt x="74814" y="524451"/>
                  </a:lnTo>
                  <a:lnTo>
                    <a:pt x="74062" y="525203"/>
                  </a:lnTo>
                  <a:lnTo>
                    <a:pt x="74062" y="525203"/>
                  </a:lnTo>
                  <a:lnTo>
                    <a:pt x="6391" y="586107"/>
                  </a:lnTo>
                  <a:cubicBezTo>
                    <a:pt x="6391" y="590618"/>
                    <a:pt x="6391" y="595130"/>
                    <a:pt x="5639" y="600393"/>
                  </a:cubicBezTo>
                  <a:lnTo>
                    <a:pt x="81581" y="531218"/>
                  </a:lnTo>
                  <a:lnTo>
                    <a:pt x="83085" y="53121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5" name="任意多边形: 形状 214"/>
            <p:cNvSpPr/>
            <p:nvPr/>
          </p:nvSpPr>
          <p:spPr>
            <a:xfrm>
              <a:off x="4094795" y="2362279"/>
              <a:ext cx="947396" cy="864686"/>
            </a:xfrm>
            <a:custGeom>
              <a:avLst/>
              <a:gdLst>
                <a:gd name="connsiteX0" fmla="*/ 227450 w 947395"/>
                <a:gd name="connsiteY0" fmla="*/ 663553 h 864686"/>
                <a:gd name="connsiteX1" fmla="*/ 451517 w 947395"/>
                <a:gd name="connsiteY1" fmla="*/ 459787 h 864686"/>
                <a:gd name="connsiteX2" fmla="*/ 452269 w 947395"/>
                <a:gd name="connsiteY2" fmla="*/ 459036 h 864686"/>
                <a:gd name="connsiteX3" fmla="*/ 675583 w 947395"/>
                <a:gd name="connsiteY3" fmla="*/ 256022 h 864686"/>
                <a:gd name="connsiteX4" fmla="*/ 676335 w 947395"/>
                <a:gd name="connsiteY4" fmla="*/ 255270 h 864686"/>
                <a:gd name="connsiteX5" fmla="*/ 677087 w 947395"/>
                <a:gd name="connsiteY5" fmla="*/ 254519 h 864686"/>
                <a:gd name="connsiteX6" fmla="*/ 900402 w 947395"/>
                <a:gd name="connsiteY6" fmla="*/ 51505 h 864686"/>
                <a:gd name="connsiteX7" fmla="*/ 901153 w 947395"/>
                <a:gd name="connsiteY7" fmla="*/ 50753 h 864686"/>
                <a:gd name="connsiteX8" fmla="*/ 901906 w 947395"/>
                <a:gd name="connsiteY8" fmla="*/ 50001 h 864686"/>
                <a:gd name="connsiteX9" fmla="*/ 944012 w 947395"/>
                <a:gd name="connsiteY9" fmla="*/ 11654 h 864686"/>
                <a:gd name="connsiteX10" fmla="*/ 934989 w 947395"/>
                <a:gd name="connsiteY10" fmla="*/ 5639 h 864686"/>
                <a:gd name="connsiteX11" fmla="*/ 894387 w 947395"/>
                <a:gd name="connsiteY11" fmla="*/ 42482 h 864686"/>
                <a:gd name="connsiteX12" fmla="*/ 893634 w 947395"/>
                <a:gd name="connsiteY12" fmla="*/ 43234 h 864686"/>
                <a:gd name="connsiteX13" fmla="*/ 892883 w 947395"/>
                <a:gd name="connsiteY13" fmla="*/ 43986 h 864686"/>
                <a:gd name="connsiteX14" fmla="*/ 669568 w 947395"/>
                <a:gd name="connsiteY14" fmla="*/ 247000 h 864686"/>
                <a:gd name="connsiteX15" fmla="*/ 668816 w 947395"/>
                <a:gd name="connsiteY15" fmla="*/ 247751 h 864686"/>
                <a:gd name="connsiteX16" fmla="*/ 668064 w 947395"/>
                <a:gd name="connsiteY16" fmla="*/ 248503 h 864686"/>
                <a:gd name="connsiteX17" fmla="*/ 444750 w 947395"/>
                <a:gd name="connsiteY17" fmla="*/ 451516 h 864686"/>
                <a:gd name="connsiteX18" fmla="*/ 443998 w 947395"/>
                <a:gd name="connsiteY18" fmla="*/ 452268 h 864686"/>
                <a:gd name="connsiteX19" fmla="*/ 443246 w 947395"/>
                <a:gd name="connsiteY19" fmla="*/ 453020 h 864686"/>
                <a:gd name="connsiteX20" fmla="*/ 219179 w 947395"/>
                <a:gd name="connsiteY20" fmla="*/ 656786 h 864686"/>
                <a:gd name="connsiteX21" fmla="*/ 218427 w 947395"/>
                <a:gd name="connsiteY21" fmla="*/ 657537 h 864686"/>
                <a:gd name="connsiteX22" fmla="*/ 5639 w 947395"/>
                <a:gd name="connsiteY22" fmla="*/ 851528 h 864686"/>
                <a:gd name="connsiteX23" fmla="*/ 11654 w 947395"/>
                <a:gd name="connsiteY23" fmla="*/ 859799 h 864686"/>
                <a:gd name="connsiteX24" fmla="*/ 226698 w 947395"/>
                <a:gd name="connsiteY24" fmla="*/ 664305 h 864686"/>
                <a:gd name="connsiteX25" fmla="*/ 227450 w 947395"/>
                <a:gd name="connsiteY25" fmla="*/ 663553 h 864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7395" h="864686">
                  <a:moveTo>
                    <a:pt x="227450" y="663553"/>
                  </a:moveTo>
                  <a:lnTo>
                    <a:pt x="451517" y="459787"/>
                  </a:lnTo>
                  <a:lnTo>
                    <a:pt x="452269" y="459036"/>
                  </a:lnTo>
                  <a:lnTo>
                    <a:pt x="675583" y="256022"/>
                  </a:lnTo>
                  <a:lnTo>
                    <a:pt x="676335" y="255270"/>
                  </a:lnTo>
                  <a:lnTo>
                    <a:pt x="677087" y="254519"/>
                  </a:lnTo>
                  <a:lnTo>
                    <a:pt x="900402" y="51505"/>
                  </a:lnTo>
                  <a:lnTo>
                    <a:pt x="901153" y="50753"/>
                  </a:lnTo>
                  <a:lnTo>
                    <a:pt x="901906" y="50001"/>
                  </a:lnTo>
                  <a:lnTo>
                    <a:pt x="944012" y="11654"/>
                  </a:lnTo>
                  <a:cubicBezTo>
                    <a:pt x="941005" y="9399"/>
                    <a:pt x="937997" y="7895"/>
                    <a:pt x="934989" y="5639"/>
                  </a:cubicBezTo>
                  <a:lnTo>
                    <a:pt x="894387" y="42482"/>
                  </a:lnTo>
                  <a:lnTo>
                    <a:pt x="893634" y="43234"/>
                  </a:lnTo>
                  <a:lnTo>
                    <a:pt x="892883" y="43986"/>
                  </a:lnTo>
                  <a:lnTo>
                    <a:pt x="669568" y="247000"/>
                  </a:lnTo>
                  <a:lnTo>
                    <a:pt x="668816" y="247751"/>
                  </a:lnTo>
                  <a:lnTo>
                    <a:pt x="668064" y="248503"/>
                  </a:lnTo>
                  <a:lnTo>
                    <a:pt x="444750" y="451516"/>
                  </a:lnTo>
                  <a:lnTo>
                    <a:pt x="443998" y="452268"/>
                  </a:lnTo>
                  <a:lnTo>
                    <a:pt x="443246" y="453020"/>
                  </a:lnTo>
                  <a:lnTo>
                    <a:pt x="219179" y="656786"/>
                  </a:lnTo>
                  <a:lnTo>
                    <a:pt x="218427" y="657537"/>
                  </a:lnTo>
                  <a:lnTo>
                    <a:pt x="5639" y="851528"/>
                  </a:lnTo>
                  <a:cubicBezTo>
                    <a:pt x="7895" y="854536"/>
                    <a:pt x="10151" y="856791"/>
                    <a:pt x="11654" y="859799"/>
                  </a:cubicBezTo>
                  <a:lnTo>
                    <a:pt x="226698" y="664305"/>
                  </a:lnTo>
                  <a:lnTo>
                    <a:pt x="227450" y="66355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6" name="任意多边形: 形状 215"/>
            <p:cNvSpPr/>
            <p:nvPr/>
          </p:nvSpPr>
          <p:spPr>
            <a:xfrm>
              <a:off x="4127126" y="2392355"/>
              <a:ext cx="954915" cy="872205"/>
            </a:xfrm>
            <a:custGeom>
              <a:avLst/>
              <a:gdLst>
                <a:gd name="connsiteX0" fmla="*/ 232714 w 954914"/>
                <a:gd name="connsiteY0" fmla="*/ 667312 h 872205"/>
                <a:gd name="connsiteX1" fmla="*/ 456028 w 954914"/>
                <a:gd name="connsiteY1" fmla="*/ 464299 h 872205"/>
                <a:gd name="connsiteX2" fmla="*/ 456028 w 954914"/>
                <a:gd name="connsiteY2" fmla="*/ 464299 h 872205"/>
                <a:gd name="connsiteX3" fmla="*/ 456780 w 954914"/>
                <a:gd name="connsiteY3" fmla="*/ 463547 h 872205"/>
                <a:gd name="connsiteX4" fmla="*/ 680846 w 954914"/>
                <a:gd name="connsiteY4" fmla="*/ 259782 h 872205"/>
                <a:gd name="connsiteX5" fmla="*/ 680846 w 954914"/>
                <a:gd name="connsiteY5" fmla="*/ 259782 h 872205"/>
                <a:gd name="connsiteX6" fmla="*/ 681599 w 954914"/>
                <a:gd name="connsiteY6" fmla="*/ 259030 h 872205"/>
                <a:gd name="connsiteX7" fmla="*/ 905665 w 954914"/>
                <a:gd name="connsiteY7" fmla="*/ 55265 h 872205"/>
                <a:gd name="connsiteX8" fmla="*/ 905665 w 954914"/>
                <a:gd name="connsiteY8" fmla="*/ 55265 h 872205"/>
                <a:gd name="connsiteX9" fmla="*/ 906417 w 954914"/>
                <a:gd name="connsiteY9" fmla="*/ 54513 h 872205"/>
                <a:gd name="connsiteX10" fmla="*/ 953787 w 954914"/>
                <a:gd name="connsiteY10" fmla="*/ 11654 h 872205"/>
                <a:gd name="connsiteX11" fmla="*/ 945516 w 954914"/>
                <a:gd name="connsiteY11" fmla="*/ 5639 h 872205"/>
                <a:gd name="connsiteX12" fmla="*/ 899650 w 954914"/>
                <a:gd name="connsiteY12" fmla="*/ 47746 h 872205"/>
                <a:gd name="connsiteX13" fmla="*/ 899650 w 954914"/>
                <a:gd name="connsiteY13" fmla="*/ 47746 h 872205"/>
                <a:gd name="connsiteX14" fmla="*/ 898898 w 954914"/>
                <a:gd name="connsiteY14" fmla="*/ 48498 h 872205"/>
                <a:gd name="connsiteX15" fmla="*/ 674831 w 954914"/>
                <a:gd name="connsiteY15" fmla="*/ 252263 h 872205"/>
                <a:gd name="connsiteX16" fmla="*/ 674831 w 954914"/>
                <a:gd name="connsiteY16" fmla="*/ 252263 h 872205"/>
                <a:gd name="connsiteX17" fmla="*/ 674080 w 954914"/>
                <a:gd name="connsiteY17" fmla="*/ 253015 h 872205"/>
                <a:gd name="connsiteX18" fmla="*/ 450013 w 954914"/>
                <a:gd name="connsiteY18" fmla="*/ 456780 h 872205"/>
                <a:gd name="connsiteX19" fmla="*/ 450013 w 954914"/>
                <a:gd name="connsiteY19" fmla="*/ 456780 h 872205"/>
                <a:gd name="connsiteX20" fmla="*/ 449261 w 954914"/>
                <a:gd name="connsiteY20" fmla="*/ 457532 h 872205"/>
                <a:gd name="connsiteX21" fmla="*/ 224443 w 954914"/>
                <a:gd name="connsiteY21" fmla="*/ 662049 h 872205"/>
                <a:gd name="connsiteX22" fmla="*/ 223691 w 954914"/>
                <a:gd name="connsiteY22" fmla="*/ 662801 h 872205"/>
                <a:gd name="connsiteX23" fmla="*/ 5639 w 954914"/>
                <a:gd name="connsiteY23" fmla="*/ 861303 h 872205"/>
                <a:gd name="connsiteX24" fmla="*/ 12407 w 954914"/>
                <a:gd name="connsiteY24" fmla="*/ 868822 h 872205"/>
                <a:gd name="connsiteX25" fmla="*/ 231962 w 954914"/>
                <a:gd name="connsiteY25" fmla="*/ 668816 h 872205"/>
                <a:gd name="connsiteX26" fmla="*/ 232714 w 954914"/>
                <a:gd name="connsiteY26" fmla="*/ 667312 h 872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954914" h="872205">
                  <a:moveTo>
                    <a:pt x="232714" y="667312"/>
                  </a:moveTo>
                  <a:lnTo>
                    <a:pt x="456028" y="464299"/>
                  </a:lnTo>
                  <a:lnTo>
                    <a:pt x="456028" y="464299"/>
                  </a:lnTo>
                  <a:lnTo>
                    <a:pt x="456780" y="463547"/>
                  </a:lnTo>
                  <a:lnTo>
                    <a:pt x="680846" y="259782"/>
                  </a:lnTo>
                  <a:lnTo>
                    <a:pt x="680846" y="259782"/>
                  </a:lnTo>
                  <a:lnTo>
                    <a:pt x="681599" y="259030"/>
                  </a:lnTo>
                  <a:lnTo>
                    <a:pt x="905665" y="55265"/>
                  </a:lnTo>
                  <a:lnTo>
                    <a:pt x="905665" y="55265"/>
                  </a:lnTo>
                  <a:lnTo>
                    <a:pt x="906417" y="54513"/>
                  </a:lnTo>
                  <a:lnTo>
                    <a:pt x="953787" y="11654"/>
                  </a:lnTo>
                  <a:cubicBezTo>
                    <a:pt x="950779" y="9399"/>
                    <a:pt x="948524" y="7143"/>
                    <a:pt x="945516" y="5639"/>
                  </a:cubicBezTo>
                  <a:lnTo>
                    <a:pt x="899650" y="47746"/>
                  </a:lnTo>
                  <a:lnTo>
                    <a:pt x="899650" y="47746"/>
                  </a:lnTo>
                  <a:lnTo>
                    <a:pt x="898898" y="48498"/>
                  </a:lnTo>
                  <a:lnTo>
                    <a:pt x="674831" y="252263"/>
                  </a:lnTo>
                  <a:lnTo>
                    <a:pt x="674831" y="252263"/>
                  </a:lnTo>
                  <a:lnTo>
                    <a:pt x="674080" y="253015"/>
                  </a:lnTo>
                  <a:lnTo>
                    <a:pt x="450013" y="456780"/>
                  </a:lnTo>
                  <a:lnTo>
                    <a:pt x="450013" y="456780"/>
                  </a:lnTo>
                  <a:lnTo>
                    <a:pt x="449261" y="457532"/>
                  </a:lnTo>
                  <a:lnTo>
                    <a:pt x="224443" y="662049"/>
                  </a:lnTo>
                  <a:lnTo>
                    <a:pt x="223691" y="662801"/>
                  </a:lnTo>
                  <a:lnTo>
                    <a:pt x="5639" y="861303"/>
                  </a:lnTo>
                  <a:cubicBezTo>
                    <a:pt x="7895" y="863558"/>
                    <a:pt x="10151" y="866566"/>
                    <a:pt x="12407" y="868822"/>
                  </a:cubicBezTo>
                  <a:lnTo>
                    <a:pt x="231962" y="668816"/>
                  </a:lnTo>
                  <a:lnTo>
                    <a:pt x="232714" y="6673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7" name="任意多边形: 形状 216"/>
            <p:cNvSpPr/>
            <p:nvPr/>
          </p:nvSpPr>
          <p:spPr>
            <a:xfrm>
              <a:off x="4064719" y="2336714"/>
              <a:ext cx="932358" cy="849648"/>
            </a:xfrm>
            <a:custGeom>
              <a:avLst/>
              <a:gdLst>
                <a:gd name="connsiteX0" fmla="*/ 219931 w 932357"/>
                <a:gd name="connsiteY0" fmla="*/ 655282 h 849648"/>
                <a:gd name="connsiteX1" fmla="*/ 219931 w 932357"/>
                <a:gd name="connsiteY1" fmla="*/ 655282 h 849648"/>
                <a:gd name="connsiteX2" fmla="*/ 443998 w 932357"/>
                <a:gd name="connsiteY2" fmla="*/ 451517 h 849648"/>
                <a:gd name="connsiteX3" fmla="*/ 444750 w 932357"/>
                <a:gd name="connsiteY3" fmla="*/ 450765 h 849648"/>
                <a:gd name="connsiteX4" fmla="*/ 444750 w 932357"/>
                <a:gd name="connsiteY4" fmla="*/ 450765 h 849648"/>
                <a:gd name="connsiteX5" fmla="*/ 668816 w 932357"/>
                <a:gd name="connsiteY5" fmla="*/ 246999 h 849648"/>
                <a:gd name="connsiteX6" fmla="*/ 669568 w 932357"/>
                <a:gd name="connsiteY6" fmla="*/ 246248 h 849648"/>
                <a:gd name="connsiteX7" fmla="*/ 669568 w 932357"/>
                <a:gd name="connsiteY7" fmla="*/ 246248 h 849648"/>
                <a:gd name="connsiteX8" fmla="*/ 893634 w 932357"/>
                <a:gd name="connsiteY8" fmla="*/ 42482 h 849648"/>
                <a:gd name="connsiteX9" fmla="*/ 894387 w 932357"/>
                <a:gd name="connsiteY9" fmla="*/ 41731 h 849648"/>
                <a:gd name="connsiteX10" fmla="*/ 894387 w 932357"/>
                <a:gd name="connsiteY10" fmla="*/ 41731 h 849648"/>
                <a:gd name="connsiteX11" fmla="*/ 928222 w 932357"/>
                <a:gd name="connsiteY11" fmla="*/ 10903 h 849648"/>
                <a:gd name="connsiteX12" fmla="*/ 918448 w 932357"/>
                <a:gd name="connsiteY12" fmla="*/ 5639 h 849648"/>
                <a:gd name="connsiteX13" fmla="*/ 885364 w 932357"/>
                <a:gd name="connsiteY13" fmla="*/ 35715 h 849648"/>
                <a:gd name="connsiteX14" fmla="*/ 884612 w 932357"/>
                <a:gd name="connsiteY14" fmla="*/ 36467 h 849648"/>
                <a:gd name="connsiteX15" fmla="*/ 884612 w 932357"/>
                <a:gd name="connsiteY15" fmla="*/ 36467 h 849648"/>
                <a:gd name="connsiteX16" fmla="*/ 660545 w 932357"/>
                <a:gd name="connsiteY16" fmla="*/ 240232 h 849648"/>
                <a:gd name="connsiteX17" fmla="*/ 659793 w 932357"/>
                <a:gd name="connsiteY17" fmla="*/ 240984 h 849648"/>
                <a:gd name="connsiteX18" fmla="*/ 659793 w 932357"/>
                <a:gd name="connsiteY18" fmla="*/ 240984 h 849648"/>
                <a:gd name="connsiteX19" fmla="*/ 435727 w 932357"/>
                <a:gd name="connsiteY19" fmla="*/ 444750 h 849648"/>
                <a:gd name="connsiteX20" fmla="*/ 434975 w 932357"/>
                <a:gd name="connsiteY20" fmla="*/ 445501 h 849648"/>
                <a:gd name="connsiteX21" fmla="*/ 434975 w 932357"/>
                <a:gd name="connsiteY21" fmla="*/ 445501 h 849648"/>
                <a:gd name="connsiteX22" fmla="*/ 210908 w 932357"/>
                <a:gd name="connsiteY22" fmla="*/ 649267 h 849648"/>
                <a:gd name="connsiteX23" fmla="*/ 210156 w 932357"/>
                <a:gd name="connsiteY23" fmla="*/ 650018 h 849648"/>
                <a:gd name="connsiteX24" fmla="*/ 210156 w 932357"/>
                <a:gd name="connsiteY24" fmla="*/ 650018 h 849648"/>
                <a:gd name="connsiteX25" fmla="*/ 5639 w 932357"/>
                <a:gd name="connsiteY25" fmla="*/ 835738 h 849648"/>
                <a:gd name="connsiteX26" fmla="*/ 10903 w 932357"/>
                <a:gd name="connsiteY26" fmla="*/ 844761 h 849648"/>
                <a:gd name="connsiteX27" fmla="*/ 218427 w 932357"/>
                <a:gd name="connsiteY27" fmla="*/ 656034 h 849648"/>
                <a:gd name="connsiteX28" fmla="*/ 219931 w 932357"/>
                <a:gd name="connsiteY28" fmla="*/ 655282 h 849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32357" h="849648">
                  <a:moveTo>
                    <a:pt x="219931" y="655282"/>
                  </a:moveTo>
                  <a:lnTo>
                    <a:pt x="219931" y="655282"/>
                  </a:lnTo>
                  <a:lnTo>
                    <a:pt x="443998" y="451517"/>
                  </a:lnTo>
                  <a:lnTo>
                    <a:pt x="444750" y="450765"/>
                  </a:lnTo>
                  <a:lnTo>
                    <a:pt x="444750" y="450765"/>
                  </a:lnTo>
                  <a:lnTo>
                    <a:pt x="668816" y="246999"/>
                  </a:lnTo>
                  <a:lnTo>
                    <a:pt x="669568" y="246248"/>
                  </a:lnTo>
                  <a:lnTo>
                    <a:pt x="669568" y="246248"/>
                  </a:lnTo>
                  <a:lnTo>
                    <a:pt x="893634" y="42482"/>
                  </a:lnTo>
                  <a:lnTo>
                    <a:pt x="894387" y="41731"/>
                  </a:lnTo>
                  <a:lnTo>
                    <a:pt x="894387" y="41731"/>
                  </a:lnTo>
                  <a:lnTo>
                    <a:pt x="928222" y="10903"/>
                  </a:lnTo>
                  <a:cubicBezTo>
                    <a:pt x="925214" y="9399"/>
                    <a:pt x="922207" y="7895"/>
                    <a:pt x="918448" y="5639"/>
                  </a:cubicBezTo>
                  <a:lnTo>
                    <a:pt x="885364" y="35715"/>
                  </a:lnTo>
                  <a:lnTo>
                    <a:pt x="884612" y="36467"/>
                  </a:lnTo>
                  <a:lnTo>
                    <a:pt x="884612" y="36467"/>
                  </a:lnTo>
                  <a:lnTo>
                    <a:pt x="660545" y="240232"/>
                  </a:lnTo>
                  <a:lnTo>
                    <a:pt x="659793" y="240984"/>
                  </a:lnTo>
                  <a:lnTo>
                    <a:pt x="659793" y="240984"/>
                  </a:lnTo>
                  <a:lnTo>
                    <a:pt x="435727" y="444750"/>
                  </a:lnTo>
                  <a:lnTo>
                    <a:pt x="434975" y="445501"/>
                  </a:lnTo>
                  <a:lnTo>
                    <a:pt x="434975" y="445501"/>
                  </a:lnTo>
                  <a:lnTo>
                    <a:pt x="210908" y="649267"/>
                  </a:lnTo>
                  <a:lnTo>
                    <a:pt x="210156" y="650018"/>
                  </a:lnTo>
                  <a:lnTo>
                    <a:pt x="210156" y="650018"/>
                  </a:lnTo>
                  <a:lnTo>
                    <a:pt x="5639" y="835738"/>
                  </a:lnTo>
                  <a:cubicBezTo>
                    <a:pt x="7143" y="838746"/>
                    <a:pt x="9399" y="841753"/>
                    <a:pt x="10903" y="844761"/>
                  </a:cubicBezTo>
                  <a:lnTo>
                    <a:pt x="218427" y="656034"/>
                  </a:lnTo>
                  <a:lnTo>
                    <a:pt x="219931" y="65528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8" name="任意多边形: 形状 217"/>
            <p:cNvSpPr/>
            <p:nvPr/>
          </p:nvSpPr>
          <p:spPr>
            <a:xfrm>
              <a:off x="3985769" y="2264532"/>
              <a:ext cx="789496" cy="721825"/>
            </a:xfrm>
            <a:custGeom>
              <a:avLst/>
              <a:gdLst>
                <a:gd name="connsiteX0" fmla="*/ 146997 w 789496"/>
                <a:gd name="connsiteY0" fmla="*/ 592122 h 721824"/>
                <a:gd name="connsiteX1" fmla="*/ 147749 w 789496"/>
                <a:gd name="connsiteY1" fmla="*/ 591370 h 721824"/>
                <a:gd name="connsiteX2" fmla="*/ 371815 w 789496"/>
                <a:gd name="connsiteY2" fmla="*/ 387605 h 721824"/>
                <a:gd name="connsiteX3" fmla="*/ 371815 w 789496"/>
                <a:gd name="connsiteY3" fmla="*/ 387605 h 721824"/>
                <a:gd name="connsiteX4" fmla="*/ 372567 w 789496"/>
                <a:gd name="connsiteY4" fmla="*/ 386853 h 721824"/>
                <a:gd name="connsiteX5" fmla="*/ 596633 w 789496"/>
                <a:gd name="connsiteY5" fmla="*/ 183088 h 721824"/>
                <a:gd name="connsiteX6" fmla="*/ 596633 w 789496"/>
                <a:gd name="connsiteY6" fmla="*/ 183088 h 721824"/>
                <a:gd name="connsiteX7" fmla="*/ 597386 w 789496"/>
                <a:gd name="connsiteY7" fmla="*/ 182336 h 721824"/>
                <a:gd name="connsiteX8" fmla="*/ 789872 w 789496"/>
                <a:gd name="connsiteY8" fmla="*/ 7895 h 721824"/>
                <a:gd name="connsiteX9" fmla="*/ 777090 w 789496"/>
                <a:gd name="connsiteY9" fmla="*/ 5639 h 721824"/>
                <a:gd name="connsiteX10" fmla="*/ 590618 w 789496"/>
                <a:gd name="connsiteY10" fmla="*/ 174817 h 721824"/>
                <a:gd name="connsiteX11" fmla="*/ 590618 w 789496"/>
                <a:gd name="connsiteY11" fmla="*/ 174817 h 721824"/>
                <a:gd name="connsiteX12" fmla="*/ 589867 w 789496"/>
                <a:gd name="connsiteY12" fmla="*/ 175569 h 721824"/>
                <a:gd name="connsiteX13" fmla="*/ 365800 w 789496"/>
                <a:gd name="connsiteY13" fmla="*/ 379334 h 721824"/>
                <a:gd name="connsiteX14" fmla="*/ 365800 w 789496"/>
                <a:gd name="connsiteY14" fmla="*/ 379334 h 721824"/>
                <a:gd name="connsiteX15" fmla="*/ 365048 w 789496"/>
                <a:gd name="connsiteY15" fmla="*/ 380086 h 721824"/>
                <a:gd name="connsiteX16" fmla="*/ 140981 w 789496"/>
                <a:gd name="connsiteY16" fmla="*/ 583851 h 721824"/>
                <a:gd name="connsiteX17" fmla="*/ 140981 w 789496"/>
                <a:gd name="connsiteY17" fmla="*/ 583851 h 721824"/>
                <a:gd name="connsiteX18" fmla="*/ 140230 w 789496"/>
                <a:gd name="connsiteY18" fmla="*/ 584603 h 721824"/>
                <a:gd name="connsiteX19" fmla="*/ 5639 w 789496"/>
                <a:gd name="connsiteY19" fmla="*/ 707163 h 721824"/>
                <a:gd name="connsiteX20" fmla="*/ 7895 w 789496"/>
                <a:gd name="connsiteY20" fmla="*/ 718441 h 721824"/>
                <a:gd name="connsiteX21" fmla="*/ 146997 w 789496"/>
                <a:gd name="connsiteY21" fmla="*/ 592122 h 721824"/>
                <a:gd name="connsiteX22" fmla="*/ 146997 w 789496"/>
                <a:gd name="connsiteY22" fmla="*/ 592122 h 721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89496" h="721824">
                  <a:moveTo>
                    <a:pt x="146997" y="592122"/>
                  </a:moveTo>
                  <a:lnTo>
                    <a:pt x="147749" y="591370"/>
                  </a:lnTo>
                  <a:lnTo>
                    <a:pt x="371815" y="387605"/>
                  </a:lnTo>
                  <a:lnTo>
                    <a:pt x="371815" y="387605"/>
                  </a:lnTo>
                  <a:lnTo>
                    <a:pt x="372567" y="386853"/>
                  </a:lnTo>
                  <a:lnTo>
                    <a:pt x="596633" y="183088"/>
                  </a:lnTo>
                  <a:lnTo>
                    <a:pt x="596633" y="183088"/>
                  </a:lnTo>
                  <a:lnTo>
                    <a:pt x="597386" y="182336"/>
                  </a:lnTo>
                  <a:lnTo>
                    <a:pt x="789872" y="7895"/>
                  </a:lnTo>
                  <a:cubicBezTo>
                    <a:pt x="785361" y="7143"/>
                    <a:pt x="781601" y="6391"/>
                    <a:pt x="777090" y="5639"/>
                  </a:cubicBezTo>
                  <a:lnTo>
                    <a:pt x="590618" y="174817"/>
                  </a:lnTo>
                  <a:lnTo>
                    <a:pt x="590618" y="174817"/>
                  </a:lnTo>
                  <a:lnTo>
                    <a:pt x="589867" y="175569"/>
                  </a:lnTo>
                  <a:lnTo>
                    <a:pt x="365800" y="379334"/>
                  </a:lnTo>
                  <a:lnTo>
                    <a:pt x="365800" y="379334"/>
                  </a:lnTo>
                  <a:lnTo>
                    <a:pt x="365048" y="380086"/>
                  </a:lnTo>
                  <a:lnTo>
                    <a:pt x="140981" y="583851"/>
                  </a:lnTo>
                  <a:lnTo>
                    <a:pt x="140981" y="583851"/>
                  </a:lnTo>
                  <a:lnTo>
                    <a:pt x="140230" y="584603"/>
                  </a:lnTo>
                  <a:lnTo>
                    <a:pt x="5639" y="707163"/>
                  </a:lnTo>
                  <a:cubicBezTo>
                    <a:pt x="6391" y="710922"/>
                    <a:pt x="7143" y="714682"/>
                    <a:pt x="7895" y="718441"/>
                  </a:cubicBezTo>
                  <a:lnTo>
                    <a:pt x="146997" y="592122"/>
                  </a:lnTo>
                  <a:lnTo>
                    <a:pt x="146997" y="59212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9" name="任意多边形: 形状 218"/>
            <p:cNvSpPr/>
            <p:nvPr/>
          </p:nvSpPr>
          <p:spPr>
            <a:xfrm>
              <a:off x="3982762" y="2262276"/>
              <a:ext cx="571445" cy="518812"/>
            </a:xfrm>
            <a:custGeom>
              <a:avLst/>
              <a:gdLst>
                <a:gd name="connsiteX0" fmla="*/ 38723 w 571444"/>
                <a:gd name="connsiteY0" fmla="*/ 491367 h 518811"/>
                <a:gd name="connsiteX1" fmla="*/ 39475 w 571444"/>
                <a:gd name="connsiteY1" fmla="*/ 490615 h 518811"/>
                <a:gd name="connsiteX2" fmla="*/ 262789 w 571444"/>
                <a:gd name="connsiteY2" fmla="*/ 287602 h 518811"/>
                <a:gd name="connsiteX3" fmla="*/ 263541 w 571444"/>
                <a:gd name="connsiteY3" fmla="*/ 286850 h 518811"/>
                <a:gd name="connsiteX4" fmla="*/ 264293 w 571444"/>
                <a:gd name="connsiteY4" fmla="*/ 286098 h 518811"/>
                <a:gd name="connsiteX5" fmla="*/ 487608 w 571444"/>
                <a:gd name="connsiteY5" fmla="*/ 83085 h 518811"/>
                <a:gd name="connsiteX6" fmla="*/ 488360 w 571444"/>
                <a:gd name="connsiteY6" fmla="*/ 82333 h 518811"/>
                <a:gd name="connsiteX7" fmla="*/ 489112 w 571444"/>
                <a:gd name="connsiteY7" fmla="*/ 81581 h 518811"/>
                <a:gd name="connsiteX8" fmla="*/ 572573 w 571444"/>
                <a:gd name="connsiteY8" fmla="*/ 5639 h 518811"/>
                <a:gd name="connsiteX9" fmla="*/ 554527 w 571444"/>
                <a:gd name="connsiteY9" fmla="*/ 7895 h 518811"/>
                <a:gd name="connsiteX10" fmla="*/ 480841 w 571444"/>
                <a:gd name="connsiteY10" fmla="*/ 74814 h 518811"/>
                <a:gd name="connsiteX11" fmla="*/ 480089 w 571444"/>
                <a:gd name="connsiteY11" fmla="*/ 75566 h 518811"/>
                <a:gd name="connsiteX12" fmla="*/ 479337 w 571444"/>
                <a:gd name="connsiteY12" fmla="*/ 76318 h 518811"/>
                <a:gd name="connsiteX13" fmla="*/ 256022 w 571444"/>
                <a:gd name="connsiteY13" fmla="*/ 279331 h 518811"/>
                <a:gd name="connsiteX14" fmla="*/ 255270 w 571444"/>
                <a:gd name="connsiteY14" fmla="*/ 280083 h 518811"/>
                <a:gd name="connsiteX15" fmla="*/ 254519 w 571444"/>
                <a:gd name="connsiteY15" fmla="*/ 280835 h 518811"/>
                <a:gd name="connsiteX16" fmla="*/ 31204 w 571444"/>
                <a:gd name="connsiteY16" fmla="*/ 483848 h 518811"/>
                <a:gd name="connsiteX17" fmla="*/ 30452 w 571444"/>
                <a:gd name="connsiteY17" fmla="*/ 484600 h 518811"/>
                <a:gd name="connsiteX18" fmla="*/ 29700 w 571444"/>
                <a:gd name="connsiteY18" fmla="*/ 485352 h 518811"/>
                <a:gd name="connsiteX19" fmla="*/ 8647 w 571444"/>
                <a:gd name="connsiteY19" fmla="*/ 504150 h 518811"/>
                <a:gd name="connsiteX20" fmla="*/ 5639 w 571444"/>
                <a:gd name="connsiteY20" fmla="*/ 520691 h 518811"/>
                <a:gd name="connsiteX21" fmla="*/ 36467 w 571444"/>
                <a:gd name="connsiteY21" fmla="*/ 492119 h 518811"/>
                <a:gd name="connsiteX22" fmla="*/ 38723 w 571444"/>
                <a:gd name="connsiteY22" fmla="*/ 491367 h 518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71444" h="518811">
                  <a:moveTo>
                    <a:pt x="38723" y="491367"/>
                  </a:moveTo>
                  <a:lnTo>
                    <a:pt x="39475" y="490615"/>
                  </a:lnTo>
                  <a:lnTo>
                    <a:pt x="262789" y="287602"/>
                  </a:lnTo>
                  <a:lnTo>
                    <a:pt x="263541" y="286850"/>
                  </a:lnTo>
                  <a:lnTo>
                    <a:pt x="264293" y="286098"/>
                  </a:lnTo>
                  <a:lnTo>
                    <a:pt x="487608" y="83085"/>
                  </a:lnTo>
                  <a:lnTo>
                    <a:pt x="488360" y="82333"/>
                  </a:lnTo>
                  <a:lnTo>
                    <a:pt x="489112" y="81581"/>
                  </a:lnTo>
                  <a:lnTo>
                    <a:pt x="572573" y="5639"/>
                  </a:lnTo>
                  <a:cubicBezTo>
                    <a:pt x="566558" y="6391"/>
                    <a:pt x="560543" y="7143"/>
                    <a:pt x="554527" y="7895"/>
                  </a:cubicBezTo>
                  <a:lnTo>
                    <a:pt x="480841" y="74814"/>
                  </a:lnTo>
                  <a:lnTo>
                    <a:pt x="480089" y="75566"/>
                  </a:lnTo>
                  <a:lnTo>
                    <a:pt x="479337" y="76318"/>
                  </a:lnTo>
                  <a:lnTo>
                    <a:pt x="256022" y="279331"/>
                  </a:lnTo>
                  <a:lnTo>
                    <a:pt x="255270" y="280083"/>
                  </a:lnTo>
                  <a:lnTo>
                    <a:pt x="254519" y="280835"/>
                  </a:lnTo>
                  <a:lnTo>
                    <a:pt x="31204" y="483848"/>
                  </a:lnTo>
                  <a:lnTo>
                    <a:pt x="30452" y="484600"/>
                  </a:lnTo>
                  <a:lnTo>
                    <a:pt x="29700" y="485352"/>
                  </a:lnTo>
                  <a:lnTo>
                    <a:pt x="8647" y="504150"/>
                  </a:lnTo>
                  <a:cubicBezTo>
                    <a:pt x="7895" y="509413"/>
                    <a:pt x="6391" y="514676"/>
                    <a:pt x="5639" y="520691"/>
                  </a:cubicBezTo>
                  <a:lnTo>
                    <a:pt x="36467" y="492119"/>
                  </a:lnTo>
                  <a:lnTo>
                    <a:pt x="38723" y="49136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0" name="任意多边形: 形状 219"/>
            <p:cNvSpPr/>
            <p:nvPr/>
          </p:nvSpPr>
          <p:spPr>
            <a:xfrm>
              <a:off x="4160962" y="2423935"/>
              <a:ext cx="962434" cy="872205"/>
            </a:xfrm>
            <a:custGeom>
              <a:avLst/>
              <a:gdLst>
                <a:gd name="connsiteX0" fmla="*/ 234969 w 962433"/>
                <a:gd name="connsiteY0" fmla="*/ 671072 h 872205"/>
                <a:gd name="connsiteX1" fmla="*/ 459788 w 962433"/>
                <a:gd name="connsiteY1" fmla="*/ 466555 h 872205"/>
                <a:gd name="connsiteX2" fmla="*/ 460540 w 962433"/>
                <a:gd name="connsiteY2" fmla="*/ 465803 h 872205"/>
                <a:gd name="connsiteX3" fmla="*/ 460540 w 962433"/>
                <a:gd name="connsiteY3" fmla="*/ 465803 h 872205"/>
                <a:gd name="connsiteX4" fmla="*/ 684606 w 962433"/>
                <a:gd name="connsiteY4" fmla="*/ 262037 h 872205"/>
                <a:gd name="connsiteX5" fmla="*/ 685358 w 962433"/>
                <a:gd name="connsiteY5" fmla="*/ 261286 h 872205"/>
                <a:gd name="connsiteX6" fmla="*/ 685358 w 962433"/>
                <a:gd name="connsiteY6" fmla="*/ 261286 h 872205"/>
                <a:gd name="connsiteX7" fmla="*/ 909425 w 962433"/>
                <a:gd name="connsiteY7" fmla="*/ 57520 h 872205"/>
                <a:gd name="connsiteX8" fmla="*/ 910176 w 962433"/>
                <a:gd name="connsiteY8" fmla="*/ 56769 h 872205"/>
                <a:gd name="connsiteX9" fmla="*/ 910176 w 962433"/>
                <a:gd name="connsiteY9" fmla="*/ 56769 h 872205"/>
                <a:gd name="connsiteX10" fmla="*/ 958298 w 962433"/>
                <a:gd name="connsiteY10" fmla="*/ 12406 h 872205"/>
                <a:gd name="connsiteX11" fmla="*/ 950779 w 962433"/>
                <a:gd name="connsiteY11" fmla="*/ 5639 h 872205"/>
                <a:gd name="connsiteX12" fmla="*/ 901906 w 962433"/>
                <a:gd name="connsiteY12" fmla="*/ 50001 h 872205"/>
                <a:gd name="connsiteX13" fmla="*/ 901154 w 962433"/>
                <a:gd name="connsiteY13" fmla="*/ 50753 h 872205"/>
                <a:gd name="connsiteX14" fmla="*/ 901154 w 962433"/>
                <a:gd name="connsiteY14" fmla="*/ 50753 h 872205"/>
                <a:gd name="connsiteX15" fmla="*/ 677087 w 962433"/>
                <a:gd name="connsiteY15" fmla="*/ 254518 h 872205"/>
                <a:gd name="connsiteX16" fmla="*/ 676335 w 962433"/>
                <a:gd name="connsiteY16" fmla="*/ 255270 h 872205"/>
                <a:gd name="connsiteX17" fmla="*/ 676335 w 962433"/>
                <a:gd name="connsiteY17" fmla="*/ 255270 h 872205"/>
                <a:gd name="connsiteX18" fmla="*/ 452269 w 962433"/>
                <a:gd name="connsiteY18" fmla="*/ 459036 h 872205"/>
                <a:gd name="connsiteX19" fmla="*/ 451517 w 962433"/>
                <a:gd name="connsiteY19" fmla="*/ 459788 h 872205"/>
                <a:gd name="connsiteX20" fmla="*/ 451517 w 962433"/>
                <a:gd name="connsiteY20" fmla="*/ 459788 h 872205"/>
                <a:gd name="connsiteX21" fmla="*/ 228202 w 962433"/>
                <a:gd name="connsiteY21" fmla="*/ 662801 h 872205"/>
                <a:gd name="connsiteX22" fmla="*/ 227450 w 962433"/>
                <a:gd name="connsiteY22" fmla="*/ 663553 h 872205"/>
                <a:gd name="connsiteX23" fmla="*/ 5639 w 962433"/>
                <a:gd name="connsiteY23" fmla="*/ 865062 h 872205"/>
                <a:gd name="connsiteX24" fmla="*/ 13158 w 962433"/>
                <a:gd name="connsiteY24" fmla="*/ 871829 h 872205"/>
                <a:gd name="connsiteX25" fmla="*/ 234217 w 962433"/>
                <a:gd name="connsiteY25" fmla="*/ 671072 h 872205"/>
                <a:gd name="connsiteX26" fmla="*/ 234969 w 962433"/>
                <a:gd name="connsiteY26" fmla="*/ 671072 h 872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962433" h="872205">
                  <a:moveTo>
                    <a:pt x="234969" y="671072"/>
                  </a:moveTo>
                  <a:lnTo>
                    <a:pt x="459788" y="466555"/>
                  </a:lnTo>
                  <a:lnTo>
                    <a:pt x="460540" y="465803"/>
                  </a:lnTo>
                  <a:lnTo>
                    <a:pt x="460540" y="465803"/>
                  </a:lnTo>
                  <a:lnTo>
                    <a:pt x="684606" y="262037"/>
                  </a:lnTo>
                  <a:lnTo>
                    <a:pt x="685358" y="261286"/>
                  </a:lnTo>
                  <a:lnTo>
                    <a:pt x="685358" y="261286"/>
                  </a:lnTo>
                  <a:lnTo>
                    <a:pt x="909425" y="57520"/>
                  </a:lnTo>
                  <a:lnTo>
                    <a:pt x="910176" y="56769"/>
                  </a:lnTo>
                  <a:lnTo>
                    <a:pt x="910176" y="56769"/>
                  </a:lnTo>
                  <a:lnTo>
                    <a:pt x="958298" y="12406"/>
                  </a:lnTo>
                  <a:cubicBezTo>
                    <a:pt x="956043" y="10151"/>
                    <a:pt x="953035" y="7895"/>
                    <a:pt x="950779" y="5639"/>
                  </a:cubicBezTo>
                  <a:lnTo>
                    <a:pt x="901906" y="50001"/>
                  </a:lnTo>
                  <a:lnTo>
                    <a:pt x="901154" y="50753"/>
                  </a:lnTo>
                  <a:lnTo>
                    <a:pt x="901154" y="50753"/>
                  </a:lnTo>
                  <a:lnTo>
                    <a:pt x="677087" y="254518"/>
                  </a:lnTo>
                  <a:lnTo>
                    <a:pt x="676335" y="255270"/>
                  </a:lnTo>
                  <a:lnTo>
                    <a:pt x="676335" y="255270"/>
                  </a:lnTo>
                  <a:lnTo>
                    <a:pt x="452269" y="459036"/>
                  </a:lnTo>
                  <a:lnTo>
                    <a:pt x="451517" y="459788"/>
                  </a:lnTo>
                  <a:lnTo>
                    <a:pt x="451517" y="459788"/>
                  </a:lnTo>
                  <a:lnTo>
                    <a:pt x="228202" y="662801"/>
                  </a:lnTo>
                  <a:lnTo>
                    <a:pt x="227450" y="663553"/>
                  </a:lnTo>
                  <a:lnTo>
                    <a:pt x="5639" y="865062"/>
                  </a:lnTo>
                  <a:cubicBezTo>
                    <a:pt x="7895" y="867318"/>
                    <a:pt x="10151" y="869574"/>
                    <a:pt x="13158" y="871829"/>
                  </a:cubicBezTo>
                  <a:lnTo>
                    <a:pt x="234217" y="671072"/>
                  </a:lnTo>
                  <a:lnTo>
                    <a:pt x="234969" y="67107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1" name="任意多边形: 形状 220"/>
            <p:cNvSpPr/>
            <p:nvPr/>
          </p:nvSpPr>
          <p:spPr>
            <a:xfrm>
              <a:off x="4039154" y="2312653"/>
              <a:ext cx="909800" cy="827091"/>
            </a:xfrm>
            <a:custGeom>
              <a:avLst/>
              <a:gdLst>
                <a:gd name="connsiteX0" fmla="*/ 207149 w 909800"/>
                <a:gd name="connsiteY0" fmla="*/ 645507 h 827091"/>
                <a:gd name="connsiteX1" fmla="*/ 207901 w 909800"/>
                <a:gd name="connsiteY1" fmla="*/ 644755 h 827091"/>
                <a:gd name="connsiteX2" fmla="*/ 431215 w 909800"/>
                <a:gd name="connsiteY2" fmla="*/ 441742 h 827091"/>
                <a:gd name="connsiteX3" fmla="*/ 431967 w 909800"/>
                <a:gd name="connsiteY3" fmla="*/ 440990 h 827091"/>
                <a:gd name="connsiteX4" fmla="*/ 432719 w 909800"/>
                <a:gd name="connsiteY4" fmla="*/ 440238 h 827091"/>
                <a:gd name="connsiteX5" fmla="*/ 656034 w 909800"/>
                <a:gd name="connsiteY5" fmla="*/ 237225 h 827091"/>
                <a:gd name="connsiteX6" fmla="*/ 656786 w 909800"/>
                <a:gd name="connsiteY6" fmla="*/ 236473 h 827091"/>
                <a:gd name="connsiteX7" fmla="*/ 657538 w 909800"/>
                <a:gd name="connsiteY7" fmla="*/ 235721 h 827091"/>
                <a:gd name="connsiteX8" fmla="*/ 880852 w 909800"/>
                <a:gd name="connsiteY8" fmla="*/ 32708 h 827091"/>
                <a:gd name="connsiteX9" fmla="*/ 881604 w 909800"/>
                <a:gd name="connsiteY9" fmla="*/ 31956 h 827091"/>
                <a:gd name="connsiteX10" fmla="*/ 882356 w 909800"/>
                <a:gd name="connsiteY10" fmla="*/ 31204 h 827091"/>
                <a:gd name="connsiteX11" fmla="*/ 904913 w 909800"/>
                <a:gd name="connsiteY11" fmla="*/ 10151 h 827091"/>
                <a:gd name="connsiteX12" fmla="*/ 894386 w 909800"/>
                <a:gd name="connsiteY12" fmla="*/ 5639 h 827091"/>
                <a:gd name="connsiteX13" fmla="*/ 874085 w 909800"/>
                <a:gd name="connsiteY13" fmla="*/ 23685 h 827091"/>
                <a:gd name="connsiteX14" fmla="*/ 873333 w 909800"/>
                <a:gd name="connsiteY14" fmla="*/ 24437 h 827091"/>
                <a:gd name="connsiteX15" fmla="*/ 872582 w 909800"/>
                <a:gd name="connsiteY15" fmla="*/ 25189 h 827091"/>
                <a:gd name="connsiteX16" fmla="*/ 649267 w 909800"/>
                <a:gd name="connsiteY16" fmla="*/ 228202 h 827091"/>
                <a:gd name="connsiteX17" fmla="*/ 648515 w 909800"/>
                <a:gd name="connsiteY17" fmla="*/ 228954 h 827091"/>
                <a:gd name="connsiteX18" fmla="*/ 647763 w 909800"/>
                <a:gd name="connsiteY18" fmla="*/ 229706 h 827091"/>
                <a:gd name="connsiteX19" fmla="*/ 424448 w 909800"/>
                <a:gd name="connsiteY19" fmla="*/ 432719 h 827091"/>
                <a:gd name="connsiteX20" fmla="*/ 423696 w 909800"/>
                <a:gd name="connsiteY20" fmla="*/ 433471 h 827091"/>
                <a:gd name="connsiteX21" fmla="*/ 422944 w 909800"/>
                <a:gd name="connsiteY21" fmla="*/ 434223 h 827091"/>
                <a:gd name="connsiteX22" fmla="*/ 199630 w 909800"/>
                <a:gd name="connsiteY22" fmla="*/ 637236 h 827091"/>
                <a:gd name="connsiteX23" fmla="*/ 198878 w 909800"/>
                <a:gd name="connsiteY23" fmla="*/ 637988 h 827091"/>
                <a:gd name="connsiteX24" fmla="*/ 198126 w 909800"/>
                <a:gd name="connsiteY24" fmla="*/ 638740 h 827091"/>
                <a:gd name="connsiteX25" fmla="*/ 5639 w 909800"/>
                <a:gd name="connsiteY25" fmla="*/ 813933 h 827091"/>
                <a:gd name="connsiteX26" fmla="*/ 10151 w 909800"/>
                <a:gd name="connsiteY26" fmla="*/ 822956 h 827091"/>
                <a:gd name="connsiteX27" fmla="*/ 205645 w 909800"/>
                <a:gd name="connsiteY27" fmla="*/ 645507 h 827091"/>
                <a:gd name="connsiteX28" fmla="*/ 207149 w 909800"/>
                <a:gd name="connsiteY28" fmla="*/ 645507 h 827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09800" h="827091">
                  <a:moveTo>
                    <a:pt x="207149" y="645507"/>
                  </a:moveTo>
                  <a:lnTo>
                    <a:pt x="207901" y="644755"/>
                  </a:lnTo>
                  <a:lnTo>
                    <a:pt x="431215" y="441742"/>
                  </a:lnTo>
                  <a:lnTo>
                    <a:pt x="431967" y="440990"/>
                  </a:lnTo>
                  <a:lnTo>
                    <a:pt x="432719" y="440238"/>
                  </a:lnTo>
                  <a:lnTo>
                    <a:pt x="656034" y="237225"/>
                  </a:lnTo>
                  <a:lnTo>
                    <a:pt x="656786" y="236473"/>
                  </a:lnTo>
                  <a:lnTo>
                    <a:pt x="657538" y="235721"/>
                  </a:lnTo>
                  <a:lnTo>
                    <a:pt x="880852" y="32708"/>
                  </a:lnTo>
                  <a:lnTo>
                    <a:pt x="881604" y="31956"/>
                  </a:lnTo>
                  <a:lnTo>
                    <a:pt x="882356" y="31204"/>
                  </a:lnTo>
                  <a:lnTo>
                    <a:pt x="904913" y="10151"/>
                  </a:lnTo>
                  <a:cubicBezTo>
                    <a:pt x="901905" y="8647"/>
                    <a:pt x="898146" y="7143"/>
                    <a:pt x="894386" y="5639"/>
                  </a:cubicBezTo>
                  <a:lnTo>
                    <a:pt x="874085" y="23685"/>
                  </a:lnTo>
                  <a:lnTo>
                    <a:pt x="873333" y="24437"/>
                  </a:lnTo>
                  <a:lnTo>
                    <a:pt x="872582" y="25189"/>
                  </a:lnTo>
                  <a:lnTo>
                    <a:pt x="649267" y="228202"/>
                  </a:lnTo>
                  <a:lnTo>
                    <a:pt x="648515" y="228954"/>
                  </a:lnTo>
                  <a:lnTo>
                    <a:pt x="647763" y="229706"/>
                  </a:lnTo>
                  <a:lnTo>
                    <a:pt x="424448" y="432719"/>
                  </a:lnTo>
                  <a:lnTo>
                    <a:pt x="423696" y="433471"/>
                  </a:lnTo>
                  <a:lnTo>
                    <a:pt x="422944" y="434223"/>
                  </a:lnTo>
                  <a:lnTo>
                    <a:pt x="199630" y="637236"/>
                  </a:lnTo>
                  <a:lnTo>
                    <a:pt x="198878" y="637988"/>
                  </a:lnTo>
                  <a:lnTo>
                    <a:pt x="198126" y="638740"/>
                  </a:lnTo>
                  <a:lnTo>
                    <a:pt x="5639" y="813933"/>
                  </a:lnTo>
                  <a:cubicBezTo>
                    <a:pt x="7143" y="816940"/>
                    <a:pt x="8647" y="819948"/>
                    <a:pt x="10151" y="822956"/>
                  </a:cubicBezTo>
                  <a:lnTo>
                    <a:pt x="205645" y="645507"/>
                  </a:lnTo>
                  <a:lnTo>
                    <a:pt x="207149" y="64550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2" name="任意多边形: 形状 221"/>
            <p:cNvSpPr/>
            <p:nvPr/>
          </p:nvSpPr>
          <p:spPr>
            <a:xfrm>
              <a:off x="4018101" y="2293104"/>
              <a:ext cx="879724" cy="797015"/>
            </a:xfrm>
            <a:custGeom>
              <a:avLst/>
              <a:gdLst>
                <a:gd name="connsiteX0" fmla="*/ 190607 w 879724"/>
                <a:gd name="connsiteY0" fmla="*/ 631221 h 797015"/>
                <a:gd name="connsiteX1" fmla="*/ 191359 w 879724"/>
                <a:gd name="connsiteY1" fmla="*/ 630469 h 797015"/>
                <a:gd name="connsiteX2" fmla="*/ 414674 w 879724"/>
                <a:gd name="connsiteY2" fmla="*/ 427456 h 797015"/>
                <a:gd name="connsiteX3" fmla="*/ 415425 w 879724"/>
                <a:gd name="connsiteY3" fmla="*/ 426704 h 797015"/>
                <a:gd name="connsiteX4" fmla="*/ 416178 w 879724"/>
                <a:gd name="connsiteY4" fmla="*/ 425952 h 797015"/>
                <a:gd name="connsiteX5" fmla="*/ 639492 w 879724"/>
                <a:gd name="connsiteY5" fmla="*/ 222939 h 797015"/>
                <a:gd name="connsiteX6" fmla="*/ 640244 w 879724"/>
                <a:gd name="connsiteY6" fmla="*/ 222187 h 797015"/>
                <a:gd name="connsiteX7" fmla="*/ 640996 w 879724"/>
                <a:gd name="connsiteY7" fmla="*/ 221435 h 797015"/>
                <a:gd name="connsiteX8" fmla="*/ 864311 w 879724"/>
                <a:gd name="connsiteY8" fmla="*/ 18422 h 797015"/>
                <a:gd name="connsiteX9" fmla="*/ 865062 w 879724"/>
                <a:gd name="connsiteY9" fmla="*/ 17670 h 797015"/>
                <a:gd name="connsiteX10" fmla="*/ 865814 w 879724"/>
                <a:gd name="connsiteY10" fmla="*/ 16918 h 797015"/>
                <a:gd name="connsiteX11" fmla="*/ 874085 w 879724"/>
                <a:gd name="connsiteY11" fmla="*/ 9399 h 797015"/>
                <a:gd name="connsiteX12" fmla="*/ 863559 w 879724"/>
                <a:gd name="connsiteY12" fmla="*/ 5639 h 797015"/>
                <a:gd name="connsiteX13" fmla="*/ 859047 w 879724"/>
                <a:gd name="connsiteY13" fmla="*/ 10151 h 797015"/>
                <a:gd name="connsiteX14" fmla="*/ 858295 w 879724"/>
                <a:gd name="connsiteY14" fmla="*/ 10903 h 797015"/>
                <a:gd name="connsiteX15" fmla="*/ 857543 w 879724"/>
                <a:gd name="connsiteY15" fmla="*/ 11654 h 797015"/>
                <a:gd name="connsiteX16" fmla="*/ 634229 w 879724"/>
                <a:gd name="connsiteY16" fmla="*/ 214668 h 797015"/>
                <a:gd name="connsiteX17" fmla="*/ 633477 w 879724"/>
                <a:gd name="connsiteY17" fmla="*/ 215420 h 797015"/>
                <a:gd name="connsiteX18" fmla="*/ 632725 w 879724"/>
                <a:gd name="connsiteY18" fmla="*/ 216172 h 797015"/>
                <a:gd name="connsiteX19" fmla="*/ 409410 w 879724"/>
                <a:gd name="connsiteY19" fmla="*/ 419185 h 797015"/>
                <a:gd name="connsiteX20" fmla="*/ 408659 w 879724"/>
                <a:gd name="connsiteY20" fmla="*/ 419937 h 797015"/>
                <a:gd name="connsiteX21" fmla="*/ 407906 w 879724"/>
                <a:gd name="connsiteY21" fmla="*/ 420689 h 797015"/>
                <a:gd name="connsiteX22" fmla="*/ 184592 w 879724"/>
                <a:gd name="connsiteY22" fmla="*/ 623702 h 797015"/>
                <a:gd name="connsiteX23" fmla="*/ 183840 w 879724"/>
                <a:gd name="connsiteY23" fmla="*/ 624454 h 797015"/>
                <a:gd name="connsiteX24" fmla="*/ 183088 w 879724"/>
                <a:gd name="connsiteY24" fmla="*/ 625206 h 797015"/>
                <a:gd name="connsiteX25" fmla="*/ 5639 w 879724"/>
                <a:gd name="connsiteY25" fmla="*/ 786113 h 797015"/>
                <a:gd name="connsiteX26" fmla="*/ 10151 w 879724"/>
                <a:gd name="connsiteY26" fmla="*/ 795887 h 797015"/>
                <a:gd name="connsiteX27" fmla="*/ 190607 w 879724"/>
                <a:gd name="connsiteY27" fmla="*/ 631973 h 797015"/>
                <a:gd name="connsiteX28" fmla="*/ 190607 w 879724"/>
                <a:gd name="connsiteY28" fmla="*/ 631221 h 797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79724" h="797015">
                  <a:moveTo>
                    <a:pt x="190607" y="631221"/>
                  </a:moveTo>
                  <a:lnTo>
                    <a:pt x="191359" y="630469"/>
                  </a:lnTo>
                  <a:lnTo>
                    <a:pt x="414674" y="427456"/>
                  </a:lnTo>
                  <a:lnTo>
                    <a:pt x="415425" y="426704"/>
                  </a:lnTo>
                  <a:lnTo>
                    <a:pt x="416178" y="425952"/>
                  </a:lnTo>
                  <a:lnTo>
                    <a:pt x="639492" y="222939"/>
                  </a:lnTo>
                  <a:lnTo>
                    <a:pt x="640244" y="222187"/>
                  </a:lnTo>
                  <a:lnTo>
                    <a:pt x="640996" y="221435"/>
                  </a:lnTo>
                  <a:lnTo>
                    <a:pt x="864311" y="18422"/>
                  </a:lnTo>
                  <a:lnTo>
                    <a:pt x="865062" y="17670"/>
                  </a:lnTo>
                  <a:lnTo>
                    <a:pt x="865814" y="16918"/>
                  </a:lnTo>
                  <a:lnTo>
                    <a:pt x="874085" y="9399"/>
                  </a:lnTo>
                  <a:cubicBezTo>
                    <a:pt x="870326" y="7895"/>
                    <a:pt x="867318" y="6391"/>
                    <a:pt x="863559" y="5639"/>
                  </a:cubicBezTo>
                  <a:lnTo>
                    <a:pt x="859047" y="10151"/>
                  </a:lnTo>
                  <a:lnTo>
                    <a:pt x="858295" y="10903"/>
                  </a:lnTo>
                  <a:lnTo>
                    <a:pt x="857543" y="11654"/>
                  </a:lnTo>
                  <a:lnTo>
                    <a:pt x="634229" y="214668"/>
                  </a:lnTo>
                  <a:lnTo>
                    <a:pt x="633477" y="215420"/>
                  </a:lnTo>
                  <a:lnTo>
                    <a:pt x="632725" y="216172"/>
                  </a:lnTo>
                  <a:lnTo>
                    <a:pt x="409410" y="419185"/>
                  </a:lnTo>
                  <a:lnTo>
                    <a:pt x="408659" y="419937"/>
                  </a:lnTo>
                  <a:lnTo>
                    <a:pt x="407906" y="420689"/>
                  </a:lnTo>
                  <a:lnTo>
                    <a:pt x="184592" y="623702"/>
                  </a:lnTo>
                  <a:lnTo>
                    <a:pt x="183840" y="624454"/>
                  </a:lnTo>
                  <a:lnTo>
                    <a:pt x="183088" y="625206"/>
                  </a:lnTo>
                  <a:lnTo>
                    <a:pt x="5639" y="786113"/>
                  </a:lnTo>
                  <a:cubicBezTo>
                    <a:pt x="7143" y="789120"/>
                    <a:pt x="8647" y="792880"/>
                    <a:pt x="10151" y="795887"/>
                  </a:cubicBezTo>
                  <a:lnTo>
                    <a:pt x="190607" y="631973"/>
                  </a:lnTo>
                  <a:lnTo>
                    <a:pt x="190607" y="6312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3" name="任意多边形: 形状 222"/>
            <p:cNvSpPr/>
            <p:nvPr/>
          </p:nvSpPr>
          <p:spPr>
            <a:xfrm>
              <a:off x="4437662" y="2674318"/>
              <a:ext cx="857167" cy="781977"/>
            </a:xfrm>
            <a:custGeom>
              <a:avLst/>
              <a:gdLst>
                <a:gd name="connsiteX0" fmla="*/ 183840 w 857167"/>
                <a:gd name="connsiteY0" fmla="*/ 625206 h 781977"/>
                <a:gd name="connsiteX1" fmla="*/ 184592 w 857167"/>
                <a:gd name="connsiteY1" fmla="*/ 624454 h 781977"/>
                <a:gd name="connsiteX2" fmla="*/ 407906 w 857167"/>
                <a:gd name="connsiteY2" fmla="*/ 421440 h 781977"/>
                <a:gd name="connsiteX3" fmla="*/ 408659 w 857167"/>
                <a:gd name="connsiteY3" fmla="*/ 420689 h 781977"/>
                <a:gd name="connsiteX4" fmla="*/ 633477 w 857167"/>
                <a:gd name="connsiteY4" fmla="*/ 216172 h 781977"/>
                <a:gd name="connsiteX5" fmla="*/ 634229 w 857167"/>
                <a:gd name="connsiteY5" fmla="*/ 215420 h 781977"/>
                <a:gd name="connsiteX6" fmla="*/ 634229 w 857167"/>
                <a:gd name="connsiteY6" fmla="*/ 215420 h 781977"/>
                <a:gd name="connsiteX7" fmla="*/ 853032 w 857167"/>
                <a:gd name="connsiteY7" fmla="*/ 16166 h 781977"/>
                <a:gd name="connsiteX8" fmla="*/ 849273 w 857167"/>
                <a:gd name="connsiteY8" fmla="*/ 5639 h 781977"/>
                <a:gd name="connsiteX9" fmla="*/ 625958 w 857167"/>
                <a:gd name="connsiteY9" fmla="*/ 208653 h 781977"/>
                <a:gd name="connsiteX10" fmla="*/ 625206 w 857167"/>
                <a:gd name="connsiteY10" fmla="*/ 209404 h 781977"/>
                <a:gd name="connsiteX11" fmla="*/ 625206 w 857167"/>
                <a:gd name="connsiteY11" fmla="*/ 209404 h 781977"/>
                <a:gd name="connsiteX12" fmla="*/ 401891 w 857167"/>
                <a:gd name="connsiteY12" fmla="*/ 412418 h 781977"/>
                <a:gd name="connsiteX13" fmla="*/ 401140 w 857167"/>
                <a:gd name="connsiteY13" fmla="*/ 413169 h 781977"/>
                <a:gd name="connsiteX14" fmla="*/ 177073 w 857167"/>
                <a:gd name="connsiteY14" fmla="*/ 616935 h 781977"/>
                <a:gd name="connsiteX15" fmla="*/ 176321 w 857167"/>
                <a:gd name="connsiteY15" fmla="*/ 617687 h 781977"/>
                <a:gd name="connsiteX16" fmla="*/ 175569 w 857167"/>
                <a:gd name="connsiteY16" fmla="*/ 618439 h 781977"/>
                <a:gd name="connsiteX17" fmla="*/ 5639 w 857167"/>
                <a:gd name="connsiteY17" fmla="*/ 773330 h 781977"/>
                <a:gd name="connsiteX18" fmla="*/ 16918 w 857167"/>
                <a:gd name="connsiteY18" fmla="*/ 776338 h 781977"/>
                <a:gd name="connsiteX19" fmla="*/ 183088 w 857167"/>
                <a:gd name="connsiteY19" fmla="*/ 625206 h 781977"/>
                <a:gd name="connsiteX20" fmla="*/ 183840 w 857167"/>
                <a:gd name="connsiteY20" fmla="*/ 625206 h 781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57167" h="781977">
                  <a:moveTo>
                    <a:pt x="183840" y="625206"/>
                  </a:moveTo>
                  <a:lnTo>
                    <a:pt x="184592" y="624454"/>
                  </a:lnTo>
                  <a:lnTo>
                    <a:pt x="407906" y="421440"/>
                  </a:lnTo>
                  <a:lnTo>
                    <a:pt x="408659" y="420689"/>
                  </a:lnTo>
                  <a:lnTo>
                    <a:pt x="633477" y="216172"/>
                  </a:lnTo>
                  <a:lnTo>
                    <a:pt x="634229" y="215420"/>
                  </a:lnTo>
                  <a:lnTo>
                    <a:pt x="634229" y="215420"/>
                  </a:lnTo>
                  <a:lnTo>
                    <a:pt x="853032" y="16166"/>
                  </a:lnTo>
                  <a:cubicBezTo>
                    <a:pt x="851528" y="12406"/>
                    <a:pt x="850776" y="9399"/>
                    <a:pt x="849273" y="5639"/>
                  </a:cubicBezTo>
                  <a:lnTo>
                    <a:pt x="625958" y="208653"/>
                  </a:lnTo>
                  <a:lnTo>
                    <a:pt x="625206" y="209404"/>
                  </a:lnTo>
                  <a:lnTo>
                    <a:pt x="625206" y="209404"/>
                  </a:lnTo>
                  <a:lnTo>
                    <a:pt x="401891" y="412418"/>
                  </a:lnTo>
                  <a:lnTo>
                    <a:pt x="401140" y="413169"/>
                  </a:lnTo>
                  <a:lnTo>
                    <a:pt x="177073" y="616935"/>
                  </a:lnTo>
                  <a:lnTo>
                    <a:pt x="176321" y="617687"/>
                  </a:lnTo>
                  <a:lnTo>
                    <a:pt x="175569" y="618439"/>
                  </a:lnTo>
                  <a:lnTo>
                    <a:pt x="5639" y="773330"/>
                  </a:lnTo>
                  <a:cubicBezTo>
                    <a:pt x="9399" y="774082"/>
                    <a:pt x="13158" y="775586"/>
                    <a:pt x="16918" y="776338"/>
                  </a:cubicBezTo>
                  <a:lnTo>
                    <a:pt x="183088" y="625206"/>
                  </a:lnTo>
                  <a:lnTo>
                    <a:pt x="183840" y="62520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4" name="任意多边形: 形状 223"/>
            <p:cNvSpPr/>
            <p:nvPr/>
          </p:nvSpPr>
          <p:spPr>
            <a:xfrm>
              <a:off x="4332395" y="2578826"/>
              <a:ext cx="917319" cy="834610"/>
            </a:xfrm>
            <a:custGeom>
              <a:avLst/>
              <a:gdLst>
                <a:gd name="connsiteX0" fmla="*/ 213916 w 917319"/>
                <a:gd name="connsiteY0" fmla="*/ 652274 h 834610"/>
                <a:gd name="connsiteX1" fmla="*/ 214668 w 917319"/>
                <a:gd name="connsiteY1" fmla="*/ 651522 h 834610"/>
                <a:gd name="connsiteX2" fmla="*/ 438735 w 917319"/>
                <a:gd name="connsiteY2" fmla="*/ 447757 h 834610"/>
                <a:gd name="connsiteX3" fmla="*/ 439486 w 917319"/>
                <a:gd name="connsiteY3" fmla="*/ 447005 h 834610"/>
                <a:gd name="connsiteX4" fmla="*/ 663553 w 917319"/>
                <a:gd name="connsiteY4" fmla="*/ 243240 h 834610"/>
                <a:gd name="connsiteX5" fmla="*/ 664305 w 917319"/>
                <a:gd name="connsiteY5" fmla="*/ 242488 h 834610"/>
                <a:gd name="connsiteX6" fmla="*/ 887620 w 917319"/>
                <a:gd name="connsiteY6" fmla="*/ 39475 h 834610"/>
                <a:gd name="connsiteX7" fmla="*/ 888372 w 917319"/>
                <a:gd name="connsiteY7" fmla="*/ 38723 h 834610"/>
                <a:gd name="connsiteX8" fmla="*/ 889123 w 917319"/>
                <a:gd name="connsiteY8" fmla="*/ 37971 h 834610"/>
                <a:gd name="connsiteX9" fmla="*/ 914688 w 917319"/>
                <a:gd name="connsiteY9" fmla="*/ 14662 h 834610"/>
                <a:gd name="connsiteX10" fmla="*/ 909425 w 917319"/>
                <a:gd name="connsiteY10" fmla="*/ 5639 h 834610"/>
                <a:gd name="connsiteX11" fmla="*/ 881604 w 917319"/>
                <a:gd name="connsiteY11" fmla="*/ 31204 h 834610"/>
                <a:gd name="connsiteX12" fmla="*/ 880852 w 917319"/>
                <a:gd name="connsiteY12" fmla="*/ 31956 h 834610"/>
                <a:gd name="connsiteX13" fmla="*/ 880101 w 917319"/>
                <a:gd name="connsiteY13" fmla="*/ 32708 h 834610"/>
                <a:gd name="connsiteX14" fmla="*/ 656786 w 917319"/>
                <a:gd name="connsiteY14" fmla="*/ 235721 h 834610"/>
                <a:gd name="connsiteX15" fmla="*/ 656034 w 917319"/>
                <a:gd name="connsiteY15" fmla="*/ 236473 h 834610"/>
                <a:gd name="connsiteX16" fmla="*/ 655282 w 917319"/>
                <a:gd name="connsiteY16" fmla="*/ 237225 h 834610"/>
                <a:gd name="connsiteX17" fmla="*/ 431216 w 917319"/>
                <a:gd name="connsiteY17" fmla="*/ 440990 h 834610"/>
                <a:gd name="connsiteX18" fmla="*/ 430463 w 917319"/>
                <a:gd name="connsiteY18" fmla="*/ 441742 h 834610"/>
                <a:gd name="connsiteX19" fmla="*/ 207149 w 917319"/>
                <a:gd name="connsiteY19" fmla="*/ 644755 h 834610"/>
                <a:gd name="connsiteX20" fmla="*/ 206397 w 917319"/>
                <a:gd name="connsiteY20" fmla="*/ 645507 h 834610"/>
                <a:gd name="connsiteX21" fmla="*/ 205645 w 917319"/>
                <a:gd name="connsiteY21" fmla="*/ 646259 h 834610"/>
                <a:gd name="connsiteX22" fmla="*/ 5639 w 917319"/>
                <a:gd name="connsiteY22" fmla="*/ 828219 h 834610"/>
                <a:gd name="connsiteX23" fmla="*/ 15414 w 917319"/>
                <a:gd name="connsiteY23" fmla="*/ 832730 h 834610"/>
                <a:gd name="connsiteX24" fmla="*/ 213164 w 917319"/>
                <a:gd name="connsiteY24" fmla="*/ 653026 h 834610"/>
                <a:gd name="connsiteX25" fmla="*/ 213916 w 917319"/>
                <a:gd name="connsiteY25" fmla="*/ 652274 h 834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17319" h="834610">
                  <a:moveTo>
                    <a:pt x="213916" y="652274"/>
                  </a:moveTo>
                  <a:lnTo>
                    <a:pt x="214668" y="651522"/>
                  </a:lnTo>
                  <a:lnTo>
                    <a:pt x="438735" y="447757"/>
                  </a:lnTo>
                  <a:lnTo>
                    <a:pt x="439486" y="447005"/>
                  </a:lnTo>
                  <a:lnTo>
                    <a:pt x="663553" y="243240"/>
                  </a:lnTo>
                  <a:lnTo>
                    <a:pt x="664305" y="242488"/>
                  </a:lnTo>
                  <a:lnTo>
                    <a:pt x="887620" y="39475"/>
                  </a:lnTo>
                  <a:lnTo>
                    <a:pt x="888372" y="38723"/>
                  </a:lnTo>
                  <a:lnTo>
                    <a:pt x="889123" y="37971"/>
                  </a:lnTo>
                  <a:lnTo>
                    <a:pt x="914688" y="14662"/>
                  </a:lnTo>
                  <a:cubicBezTo>
                    <a:pt x="913184" y="11655"/>
                    <a:pt x="911680" y="8647"/>
                    <a:pt x="909425" y="5639"/>
                  </a:cubicBezTo>
                  <a:lnTo>
                    <a:pt x="881604" y="31204"/>
                  </a:lnTo>
                  <a:lnTo>
                    <a:pt x="880852" y="31956"/>
                  </a:lnTo>
                  <a:lnTo>
                    <a:pt x="880101" y="32708"/>
                  </a:lnTo>
                  <a:lnTo>
                    <a:pt x="656786" y="235721"/>
                  </a:lnTo>
                  <a:lnTo>
                    <a:pt x="656034" y="236473"/>
                  </a:lnTo>
                  <a:lnTo>
                    <a:pt x="655282" y="237225"/>
                  </a:lnTo>
                  <a:lnTo>
                    <a:pt x="431216" y="440990"/>
                  </a:lnTo>
                  <a:lnTo>
                    <a:pt x="430463" y="441742"/>
                  </a:lnTo>
                  <a:lnTo>
                    <a:pt x="207149" y="644755"/>
                  </a:lnTo>
                  <a:lnTo>
                    <a:pt x="206397" y="645507"/>
                  </a:lnTo>
                  <a:lnTo>
                    <a:pt x="205645" y="646259"/>
                  </a:lnTo>
                  <a:lnTo>
                    <a:pt x="5639" y="828219"/>
                  </a:lnTo>
                  <a:cubicBezTo>
                    <a:pt x="8647" y="829723"/>
                    <a:pt x="12407" y="831227"/>
                    <a:pt x="15414" y="832730"/>
                  </a:cubicBezTo>
                  <a:lnTo>
                    <a:pt x="213164" y="653026"/>
                  </a:lnTo>
                  <a:lnTo>
                    <a:pt x="213916" y="65227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5" name="任意多边形: 形状 224"/>
            <p:cNvSpPr/>
            <p:nvPr/>
          </p:nvSpPr>
          <p:spPr>
            <a:xfrm>
              <a:off x="4239912" y="2496117"/>
              <a:ext cx="954915" cy="864686"/>
            </a:xfrm>
            <a:custGeom>
              <a:avLst/>
              <a:gdLst>
                <a:gd name="connsiteX0" fmla="*/ 231210 w 954914"/>
                <a:gd name="connsiteY0" fmla="*/ 666560 h 864686"/>
                <a:gd name="connsiteX1" fmla="*/ 231962 w 954914"/>
                <a:gd name="connsiteY1" fmla="*/ 665809 h 864686"/>
                <a:gd name="connsiteX2" fmla="*/ 455276 w 954914"/>
                <a:gd name="connsiteY2" fmla="*/ 462795 h 864686"/>
                <a:gd name="connsiteX3" fmla="*/ 456028 w 954914"/>
                <a:gd name="connsiteY3" fmla="*/ 462043 h 864686"/>
                <a:gd name="connsiteX4" fmla="*/ 456780 w 954914"/>
                <a:gd name="connsiteY4" fmla="*/ 461291 h 864686"/>
                <a:gd name="connsiteX5" fmla="*/ 680095 w 954914"/>
                <a:gd name="connsiteY5" fmla="*/ 258278 h 864686"/>
                <a:gd name="connsiteX6" fmla="*/ 680846 w 954914"/>
                <a:gd name="connsiteY6" fmla="*/ 257526 h 864686"/>
                <a:gd name="connsiteX7" fmla="*/ 681599 w 954914"/>
                <a:gd name="connsiteY7" fmla="*/ 256774 h 864686"/>
                <a:gd name="connsiteX8" fmla="*/ 904913 w 954914"/>
                <a:gd name="connsiteY8" fmla="*/ 53761 h 864686"/>
                <a:gd name="connsiteX9" fmla="*/ 905665 w 954914"/>
                <a:gd name="connsiteY9" fmla="*/ 53009 h 864686"/>
                <a:gd name="connsiteX10" fmla="*/ 906417 w 954914"/>
                <a:gd name="connsiteY10" fmla="*/ 52257 h 864686"/>
                <a:gd name="connsiteX11" fmla="*/ 949275 w 954914"/>
                <a:gd name="connsiteY11" fmla="*/ 13158 h 864686"/>
                <a:gd name="connsiteX12" fmla="*/ 942508 w 954914"/>
                <a:gd name="connsiteY12" fmla="*/ 5639 h 864686"/>
                <a:gd name="connsiteX13" fmla="*/ 898146 w 954914"/>
                <a:gd name="connsiteY13" fmla="*/ 45490 h 864686"/>
                <a:gd name="connsiteX14" fmla="*/ 897394 w 954914"/>
                <a:gd name="connsiteY14" fmla="*/ 46242 h 864686"/>
                <a:gd name="connsiteX15" fmla="*/ 896642 w 954914"/>
                <a:gd name="connsiteY15" fmla="*/ 46994 h 864686"/>
                <a:gd name="connsiteX16" fmla="*/ 673327 w 954914"/>
                <a:gd name="connsiteY16" fmla="*/ 250007 h 864686"/>
                <a:gd name="connsiteX17" fmla="*/ 672576 w 954914"/>
                <a:gd name="connsiteY17" fmla="*/ 250759 h 864686"/>
                <a:gd name="connsiteX18" fmla="*/ 671824 w 954914"/>
                <a:gd name="connsiteY18" fmla="*/ 251511 h 864686"/>
                <a:gd name="connsiteX19" fmla="*/ 448509 w 954914"/>
                <a:gd name="connsiteY19" fmla="*/ 454524 h 864686"/>
                <a:gd name="connsiteX20" fmla="*/ 447757 w 954914"/>
                <a:gd name="connsiteY20" fmla="*/ 455276 h 864686"/>
                <a:gd name="connsiteX21" fmla="*/ 447005 w 954914"/>
                <a:gd name="connsiteY21" fmla="*/ 456028 h 864686"/>
                <a:gd name="connsiteX22" fmla="*/ 223691 w 954914"/>
                <a:gd name="connsiteY22" fmla="*/ 659041 h 864686"/>
                <a:gd name="connsiteX23" fmla="*/ 222939 w 954914"/>
                <a:gd name="connsiteY23" fmla="*/ 659793 h 864686"/>
                <a:gd name="connsiteX24" fmla="*/ 222187 w 954914"/>
                <a:gd name="connsiteY24" fmla="*/ 660545 h 864686"/>
                <a:gd name="connsiteX25" fmla="*/ 5639 w 954914"/>
                <a:gd name="connsiteY25" fmla="*/ 857543 h 864686"/>
                <a:gd name="connsiteX26" fmla="*/ 13910 w 954914"/>
                <a:gd name="connsiteY26" fmla="*/ 863558 h 864686"/>
                <a:gd name="connsiteX27" fmla="*/ 229706 w 954914"/>
                <a:gd name="connsiteY27" fmla="*/ 667312 h 864686"/>
                <a:gd name="connsiteX28" fmla="*/ 231210 w 954914"/>
                <a:gd name="connsiteY28" fmla="*/ 666560 h 864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54914" h="864686">
                  <a:moveTo>
                    <a:pt x="231210" y="666560"/>
                  </a:moveTo>
                  <a:lnTo>
                    <a:pt x="231962" y="665809"/>
                  </a:lnTo>
                  <a:lnTo>
                    <a:pt x="455276" y="462795"/>
                  </a:lnTo>
                  <a:lnTo>
                    <a:pt x="456028" y="462043"/>
                  </a:lnTo>
                  <a:lnTo>
                    <a:pt x="456780" y="461291"/>
                  </a:lnTo>
                  <a:lnTo>
                    <a:pt x="680095" y="258278"/>
                  </a:lnTo>
                  <a:lnTo>
                    <a:pt x="680846" y="257526"/>
                  </a:lnTo>
                  <a:lnTo>
                    <a:pt x="681599" y="256774"/>
                  </a:lnTo>
                  <a:lnTo>
                    <a:pt x="904913" y="53761"/>
                  </a:lnTo>
                  <a:lnTo>
                    <a:pt x="905665" y="53009"/>
                  </a:lnTo>
                  <a:lnTo>
                    <a:pt x="906417" y="52257"/>
                  </a:lnTo>
                  <a:lnTo>
                    <a:pt x="949275" y="13158"/>
                  </a:lnTo>
                  <a:cubicBezTo>
                    <a:pt x="947020" y="10903"/>
                    <a:pt x="944764" y="7895"/>
                    <a:pt x="942508" y="5639"/>
                  </a:cubicBezTo>
                  <a:lnTo>
                    <a:pt x="898146" y="45490"/>
                  </a:lnTo>
                  <a:lnTo>
                    <a:pt x="897394" y="46242"/>
                  </a:lnTo>
                  <a:lnTo>
                    <a:pt x="896642" y="46994"/>
                  </a:lnTo>
                  <a:lnTo>
                    <a:pt x="673327" y="250007"/>
                  </a:lnTo>
                  <a:lnTo>
                    <a:pt x="672576" y="250759"/>
                  </a:lnTo>
                  <a:lnTo>
                    <a:pt x="671824" y="251511"/>
                  </a:lnTo>
                  <a:lnTo>
                    <a:pt x="448509" y="454524"/>
                  </a:lnTo>
                  <a:lnTo>
                    <a:pt x="447757" y="455276"/>
                  </a:lnTo>
                  <a:lnTo>
                    <a:pt x="447005" y="456028"/>
                  </a:lnTo>
                  <a:lnTo>
                    <a:pt x="223691" y="659041"/>
                  </a:lnTo>
                  <a:lnTo>
                    <a:pt x="222939" y="659793"/>
                  </a:lnTo>
                  <a:lnTo>
                    <a:pt x="222187" y="660545"/>
                  </a:lnTo>
                  <a:lnTo>
                    <a:pt x="5639" y="857543"/>
                  </a:lnTo>
                  <a:cubicBezTo>
                    <a:pt x="8647" y="859799"/>
                    <a:pt x="11654" y="861303"/>
                    <a:pt x="13910" y="863558"/>
                  </a:cubicBezTo>
                  <a:lnTo>
                    <a:pt x="229706" y="667312"/>
                  </a:lnTo>
                  <a:lnTo>
                    <a:pt x="231210" y="66656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6" name="任意多边形: 形状 225"/>
            <p:cNvSpPr/>
            <p:nvPr/>
          </p:nvSpPr>
          <p:spPr>
            <a:xfrm>
              <a:off x="4382773" y="2624692"/>
              <a:ext cx="887243" cy="812053"/>
            </a:xfrm>
            <a:custGeom>
              <a:avLst/>
              <a:gdLst>
                <a:gd name="connsiteX0" fmla="*/ 201134 w 887243"/>
                <a:gd name="connsiteY0" fmla="*/ 640244 h 812053"/>
                <a:gd name="connsiteX1" fmla="*/ 201886 w 887243"/>
                <a:gd name="connsiteY1" fmla="*/ 639492 h 812053"/>
                <a:gd name="connsiteX2" fmla="*/ 425952 w 887243"/>
                <a:gd name="connsiteY2" fmla="*/ 435727 h 812053"/>
                <a:gd name="connsiteX3" fmla="*/ 426704 w 887243"/>
                <a:gd name="connsiteY3" fmla="*/ 434975 h 812053"/>
                <a:gd name="connsiteX4" fmla="*/ 650019 w 887243"/>
                <a:gd name="connsiteY4" fmla="*/ 231962 h 812053"/>
                <a:gd name="connsiteX5" fmla="*/ 650019 w 887243"/>
                <a:gd name="connsiteY5" fmla="*/ 231962 h 812053"/>
                <a:gd name="connsiteX6" fmla="*/ 650770 w 887243"/>
                <a:gd name="connsiteY6" fmla="*/ 231210 h 812053"/>
                <a:gd name="connsiteX7" fmla="*/ 874837 w 887243"/>
                <a:gd name="connsiteY7" fmla="*/ 27444 h 812053"/>
                <a:gd name="connsiteX8" fmla="*/ 874837 w 887243"/>
                <a:gd name="connsiteY8" fmla="*/ 27444 h 812053"/>
                <a:gd name="connsiteX9" fmla="*/ 875589 w 887243"/>
                <a:gd name="connsiteY9" fmla="*/ 26692 h 812053"/>
                <a:gd name="connsiteX10" fmla="*/ 887619 w 887243"/>
                <a:gd name="connsiteY10" fmla="*/ 15414 h 812053"/>
                <a:gd name="connsiteX11" fmla="*/ 883108 w 887243"/>
                <a:gd name="connsiteY11" fmla="*/ 5639 h 812053"/>
                <a:gd name="connsiteX12" fmla="*/ 868822 w 887243"/>
                <a:gd name="connsiteY12" fmla="*/ 19173 h 812053"/>
                <a:gd name="connsiteX13" fmla="*/ 868822 w 887243"/>
                <a:gd name="connsiteY13" fmla="*/ 19173 h 812053"/>
                <a:gd name="connsiteX14" fmla="*/ 868070 w 887243"/>
                <a:gd name="connsiteY14" fmla="*/ 19925 h 812053"/>
                <a:gd name="connsiteX15" fmla="*/ 644004 w 887243"/>
                <a:gd name="connsiteY15" fmla="*/ 223691 h 812053"/>
                <a:gd name="connsiteX16" fmla="*/ 644004 w 887243"/>
                <a:gd name="connsiteY16" fmla="*/ 223691 h 812053"/>
                <a:gd name="connsiteX17" fmla="*/ 643251 w 887243"/>
                <a:gd name="connsiteY17" fmla="*/ 224443 h 812053"/>
                <a:gd name="connsiteX18" fmla="*/ 418433 w 887243"/>
                <a:gd name="connsiteY18" fmla="*/ 428959 h 812053"/>
                <a:gd name="connsiteX19" fmla="*/ 417681 w 887243"/>
                <a:gd name="connsiteY19" fmla="*/ 429711 h 812053"/>
                <a:gd name="connsiteX20" fmla="*/ 194367 w 887243"/>
                <a:gd name="connsiteY20" fmla="*/ 632725 h 812053"/>
                <a:gd name="connsiteX21" fmla="*/ 193615 w 887243"/>
                <a:gd name="connsiteY21" fmla="*/ 633477 h 812053"/>
                <a:gd name="connsiteX22" fmla="*/ 192863 w 887243"/>
                <a:gd name="connsiteY22" fmla="*/ 634229 h 812053"/>
                <a:gd name="connsiteX23" fmla="*/ 5639 w 887243"/>
                <a:gd name="connsiteY23" fmla="*/ 804158 h 812053"/>
                <a:gd name="connsiteX24" fmla="*/ 16166 w 887243"/>
                <a:gd name="connsiteY24" fmla="*/ 807918 h 812053"/>
                <a:gd name="connsiteX25" fmla="*/ 199630 w 887243"/>
                <a:gd name="connsiteY25" fmla="*/ 640996 h 812053"/>
                <a:gd name="connsiteX26" fmla="*/ 201134 w 887243"/>
                <a:gd name="connsiteY26" fmla="*/ 640244 h 812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87243" h="812053">
                  <a:moveTo>
                    <a:pt x="201134" y="640244"/>
                  </a:moveTo>
                  <a:lnTo>
                    <a:pt x="201886" y="639492"/>
                  </a:lnTo>
                  <a:lnTo>
                    <a:pt x="425952" y="435727"/>
                  </a:lnTo>
                  <a:lnTo>
                    <a:pt x="426704" y="434975"/>
                  </a:lnTo>
                  <a:lnTo>
                    <a:pt x="650019" y="231962"/>
                  </a:lnTo>
                  <a:lnTo>
                    <a:pt x="650019" y="231962"/>
                  </a:lnTo>
                  <a:lnTo>
                    <a:pt x="650770" y="231210"/>
                  </a:lnTo>
                  <a:lnTo>
                    <a:pt x="874837" y="27444"/>
                  </a:lnTo>
                  <a:lnTo>
                    <a:pt x="874837" y="27444"/>
                  </a:lnTo>
                  <a:lnTo>
                    <a:pt x="875589" y="26692"/>
                  </a:lnTo>
                  <a:lnTo>
                    <a:pt x="887619" y="15414"/>
                  </a:lnTo>
                  <a:cubicBezTo>
                    <a:pt x="886116" y="12406"/>
                    <a:pt x="884612" y="8647"/>
                    <a:pt x="883108" y="5639"/>
                  </a:cubicBezTo>
                  <a:lnTo>
                    <a:pt x="868822" y="19173"/>
                  </a:lnTo>
                  <a:lnTo>
                    <a:pt x="868822" y="19173"/>
                  </a:lnTo>
                  <a:lnTo>
                    <a:pt x="868070" y="19925"/>
                  </a:lnTo>
                  <a:lnTo>
                    <a:pt x="644004" y="223691"/>
                  </a:lnTo>
                  <a:lnTo>
                    <a:pt x="644004" y="223691"/>
                  </a:lnTo>
                  <a:lnTo>
                    <a:pt x="643251" y="224443"/>
                  </a:lnTo>
                  <a:lnTo>
                    <a:pt x="418433" y="428959"/>
                  </a:lnTo>
                  <a:lnTo>
                    <a:pt x="417681" y="429711"/>
                  </a:lnTo>
                  <a:lnTo>
                    <a:pt x="194367" y="632725"/>
                  </a:lnTo>
                  <a:lnTo>
                    <a:pt x="193615" y="633477"/>
                  </a:lnTo>
                  <a:lnTo>
                    <a:pt x="192863" y="634229"/>
                  </a:lnTo>
                  <a:lnTo>
                    <a:pt x="5639" y="804158"/>
                  </a:lnTo>
                  <a:cubicBezTo>
                    <a:pt x="9399" y="805662"/>
                    <a:pt x="12407" y="807166"/>
                    <a:pt x="16166" y="807918"/>
                  </a:cubicBezTo>
                  <a:lnTo>
                    <a:pt x="199630" y="640996"/>
                  </a:lnTo>
                  <a:lnTo>
                    <a:pt x="201134" y="6402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7" name="任意多边形: 形状 226"/>
            <p:cNvSpPr/>
            <p:nvPr/>
          </p:nvSpPr>
          <p:spPr>
            <a:xfrm>
              <a:off x="4285026" y="2536720"/>
              <a:ext cx="939877" cy="849648"/>
            </a:xfrm>
            <a:custGeom>
              <a:avLst/>
              <a:gdLst>
                <a:gd name="connsiteX0" fmla="*/ 223691 w 939876"/>
                <a:gd name="connsiteY0" fmla="*/ 660545 h 849648"/>
                <a:gd name="connsiteX1" fmla="*/ 224443 w 939876"/>
                <a:gd name="connsiteY1" fmla="*/ 659793 h 849648"/>
                <a:gd name="connsiteX2" fmla="*/ 448509 w 939876"/>
                <a:gd name="connsiteY2" fmla="*/ 456028 h 849648"/>
                <a:gd name="connsiteX3" fmla="*/ 449261 w 939876"/>
                <a:gd name="connsiteY3" fmla="*/ 455276 h 849648"/>
                <a:gd name="connsiteX4" fmla="*/ 449261 w 939876"/>
                <a:gd name="connsiteY4" fmla="*/ 455276 h 849648"/>
                <a:gd name="connsiteX5" fmla="*/ 673327 w 939876"/>
                <a:gd name="connsiteY5" fmla="*/ 251511 h 849648"/>
                <a:gd name="connsiteX6" fmla="*/ 674080 w 939876"/>
                <a:gd name="connsiteY6" fmla="*/ 250759 h 849648"/>
                <a:gd name="connsiteX7" fmla="*/ 674080 w 939876"/>
                <a:gd name="connsiteY7" fmla="*/ 250759 h 849648"/>
                <a:gd name="connsiteX8" fmla="*/ 898146 w 939876"/>
                <a:gd name="connsiteY8" fmla="*/ 46994 h 849648"/>
                <a:gd name="connsiteX9" fmla="*/ 898898 w 939876"/>
                <a:gd name="connsiteY9" fmla="*/ 46242 h 849648"/>
                <a:gd name="connsiteX10" fmla="*/ 898898 w 939876"/>
                <a:gd name="connsiteY10" fmla="*/ 46242 h 849648"/>
                <a:gd name="connsiteX11" fmla="*/ 934989 w 939876"/>
                <a:gd name="connsiteY11" fmla="*/ 13910 h 849648"/>
                <a:gd name="connsiteX12" fmla="*/ 928974 w 939876"/>
                <a:gd name="connsiteY12" fmla="*/ 5639 h 849648"/>
                <a:gd name="connsiteX13" fmla="*/ 890627 w 939876"/>
                <a:gd name="connsiteY13" fmla="*/ 40227 h 849648"/>
                <a:gd name="connsiteX14" fmla="*/ 889875 w 939876"/>
                <a:gd name="connsiteY14" fmla="*/ 40979 h 849648"/>
                <a:gd name="connsiteX15" fmla="*/ 889875 w 939876"/>
                <a:gd name="connsiteY15" fmla="*/ 40979 h 849648"/>
                <a:gd name="connsiteX16" fmla="*/ 665808 w 939876"/>
                <a:gd name="connsiteY16" fmla="*/ 244744 h 849648"/>
                <a:gd name="connsiteX17" fmla="*/ 665057 w 939876"/>
                <a:gd name="connsiteY17" fmla="*/ 245496 h 849648"/>
                <a:gd name="connsiteX18" fmla="*/ 665057 w 939876"/>
                <a:gd name="connsiteY18" fmla="*/ 245496 h 849648"/>
                <a:gd name="connsiteX19" fmla="*/ 440990 w 939876"/>
                <a:gd name="connsiteY19" fmla="*/ 449261 h 849648"/>
                <a:gd name="connsiteX20" fmla="*/ 440238 w 939876"/>
                <a:gd name="connsiteY20" fmla="*/ 450013 h 849648"/>
                <a:gd name="connsiteX21" fmla="*/ 440238 w 939876"/>
                <a:gd name="connsiteY21" fmla="*/ 450013 h 849648"/>
                <a:gd name="connsiteX22" fmla="*/ 216924 w 939876"/>
                <a:gd name="connsiteY22" fmla="*/ 653026 h 849648"/>
                <a:gd name="connsiteX23" fmla="*/ 216172 w 939876"/>
                <a:gd name="connsiteY23" fmla="*/ 653778 h 849648"/>
                <a:gd name="connsiteX24" fmla="*/ 215420 w 939876"/>
                <a:gd name="connsiteY24" fmla="*/ 654530 h 849648"/>
                <a:gd name="connsiteX25" fmla="*/ 5639 w 939876"/>
                <a:gd name="connsiteY25" fmla="*/ 845513 h 849648"/>
                <a:gd name="connsiteX26" fmla="*/ 14662 w 939876"/>
                <a:gd name="connsiteY26" fmla="*/ 850776 h 849648"/>
                <a:gd name="connsiteX27" fmla="*/ 222939 w 939876"/>
                <a:gd name="connsiteY27" fmla="*/ 661297 h 849648"/>
                <a:gd name="connsiteX28" fmla="*/ 223691 w 939876"/>
                <a:gd name="connsiteY28" fmla="*/ 660545 h 849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39876" h="849648">
                  <a:moveTo>
                    <a:pt x="223691" y="660545"/>
                  </a:moveTo>
                  <a:lnTo>
                    <a:pt x="224443" y="659793"/>
                  </a:lnTo>
                  <a:lnTo>
                    <a:pt x="448509" y="456028"/>
                  </a:lnTo>
                  <a:lnTo>
                    <a:pt x="449261" y="455276"/>
                  </a:lnTo>
                  <a:lnTo>
                    <a:pt x="449261" y="455276"/>
                  </a:lnTo>
                  <a:lnTo>
                    <a:pt x="673327" y="251511"/>
                  </a:lnTo>
                  <a:lnTo>
                    <a:pt x="674080" y="250759"/>
                  </a:lnTo>
                  <a:lnTo>
                    <a:pt x="674080" y="250759"/>
                  </a:lnTo>
                  <a:lnTo>
                    <a:pt x="898146" y="46994"/>
                  </a:lnTo>
                  <a:lnTo>
                    <a:pt x="898898" y="46242"/>
                  </a:lnTo>
                  <a:lnTo>
                    <a:pt x="898898" y="46242"/>
                  </a:lnTo>
                  <a:lnTo>
                    <a:pt x="934989" y="13910"/>
                  </a:lnTo>
                  <a:cubicBezTo>
                    <a:pt x="932733" y="10903"/>
                    <a:pt x="931230" y="8647"/>
                    <a:pt x="928974" y="5639"/>
                  </a:cubicBezTo>
                  <a:lnTo>
                    <a:pt x="890627" y="40227"/>
                  </a:lnTo>
                  <a:lnTo>
                    <a:pt x="889875" y="40979"/>
                  </a:lnTo>
                  <a:lnTo>
                    <a:pt x="889875" y="40979"/>
                  </a:lnTo>
                  <a:lnTo>
                    <a:pt x="665808" y="244744"/>
                  </a:lnTo>
                  <a:lnTo>
                    <a:pt x="665057" y="245496"/>
                  </a:lnTo>
                  <a:lnTo>
                    <a:pt x="665057" y="245496"/>
                  </a:lnTo>
                  <a:lnTo>
                    <a:pt x="440990" y="449261"/>
                  </a:lnTo>
                  <a:lnTo>
                    <a:pt x="440238" y="450013"/>
                  </a:lnTo>
                  <a:lnTo>
                    <a:pt x="440238" y="450013"/>
                  </a:lnTo>
                  <a:lnTo>
                    <a:pt x="216924" y="653026"/>
                  </a:lnTo>
                  <a:lnTo>
                    <a:pt x="216172" y="653778"/>
                  </a:lnTo>
                  <a:lnTo>
                    <a:pt x="215420" y="654530"/>
                  </a:lnTo>
                  <a:lnTo>
                    <a:pt x="5639" y="845513"/>
                  </a:lnTo>
                  <a:cubicBezTo>
                    <a:pt x="8647" y="847017"/>
                    <a:pt x="11654" y="849272"/>
                    <a:pt x="14662" y="850776"/>
                  </a:cubicBezTo>
                  <a:lnTo>
                    <a:pt x="222939" y="661297"/>
                  </a:lnTo>
                  <a:lnTo>
                    <a:pt x="223691" y="66054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8" name="任意多边形: 形状 227"/>
            <p:cNvSpPr/>
            <p:nvPr/>
          </p:nvSpPr>
          <p:spPr>
            <a:xfrm>
              <a:off x="4200061" y="2458522"/>
              <a:ext cx="954915" cy="872205"/>
            </a:xfrm>
            <a:custGeom>
              <a:avLst/>
              <a:gdLst>
                <a:gd name="connsiteX0" fmla="*/ 233465 w 954914"/>
                <a:gd name="connsiteY0" fmla="*/ 670320 h 872205"/>
                <a:gd name="connsiteX1" fmla="*/ 234217 w 954914"/>
                <a:gd name="connsiteY1" fmla="*/ 669568 h 872205"/>
                <a:gd name="connsiteX2" fmla="*/ 457532 w 954914"/>
                <a:gd name="connsiteY2" fmla="*/ 466555 h 872205"/>
                <a:gd name="connsiteX3" fmla="*/ 458284 w 954914"/>
                <a:gd name="connsiteY3" fmla="*/ 465803 h 872205"/>
                <a:gd name="connsiteX4" fmla="*/ 459036 w 954914"/>
                <a:gd name="connsiteY4" fmla="*/ 465051 h 872205"/>
                <a:gd name="connsiteX5" fmla="*/ 682350 w 954914"/>
                <a:gd name="connsiteY5" fmla="*/ 262038 h 872205"/>
                <a:gd name="connsiteX6" fmla="*/ 683102 w 954914"/>
                <a:gd name="connsiteY6" fmla="*/ 261286 h 872205"/>
                <a:gd name="connsiteX7" fmla="*/ 683854 w 954914"/>
                <a:gd name="connsiteY7" fmla="*/ 260534 h 872205"/>
                <a:gd name="connsiteX8" fmla="*/ 907169 w 954914"/>
                <a:gd name="connsiteY8" fmla="*/ 57520 h 872205"/>
                <a:gd name="connsiteX9" fmla="*/ 907921 w 954914"/>
                <a:gd name="connsiteY9" fmla="*/ 56769 h 872205"/>
                <a:gd name="connsiteX10" fmla="*/ 908672 w 954914"/>
                <a:gd name="connsiteY10" fmla="*/ 56017 h 872205"/>
                <a:gd name="connsiteX11" fmla="*/ 956043 w 954914"/>
                <a:gd name="connsiteY11" fmla="*/ 13158 h 872205"/>
                <a:gd name="connsiteX12" fmla="*/ 949275 w 954914"/>
                <a:gd name="connsiteY12" fmla="*/ 5639 h 872205"/>
                <a:gd name="connsiteX13" fmla="*/ 901906 w 954914"/>
                <a:gd name="connsiteY13" fmla="*/ 49250 h 872205"/>
                <a:gd name="connsiteX14" fmla="*/ 901153 w 954914"/>
                <a:gd name="connsiteY14" fmla="*/ 50001 h 872205"/>
                <a:gd name="connsiteX15" fmla="*/ 900402 w 954914"/>
                <a:gd name="connsiteY15" fmla="*/ 50753 h 872205"/>
                <a:gd name="connsiteX16" fmla="*/ 677087 w 954914"/>
                <a:gd name="connsiteY16" fmla="*/ 253767 h 872205"/>
                <a:gd name="connsiteX17" fmla="*/ 676335 w 954914"/>
                <a:gd name="connsiteY17" fmla="*/ 254519 h 872205"/>
                <a:gd name="connsiteX18" fmla="*/ 675583 w 954914"/>
                <a:gd name="connsiteY18" fmla="*/ 255271 h 872205"/>
                <a:gd name="connsiteX19" fmla="*/ 452269 w 954914"/>
                <a:gd name="connsiteY19" fmla="*/ 458284 h 872205"/>
                <a:gd name="connsiteX20" fmla="*/ 451517 w 954914"/>
                <a:gd name="connsiteY20" fmla="*/ 459036 h 872205"/>
                <a:gd name="connsiteX21" fmla="*/ 450765 w 954914"/>
                <a:gd name="connsiteY21" fmla="*/ 459787 h 872205"/>
                <a:gd name="connsiteX22" fmla="*/ 227450 w 954914"/>
                <a:gd name="connsiteY22" fmla="*/ 662801 h 872205"/>
                <a:gd name="connsiteX23" fmla="*/ 226698 w 954914"/>
                <a:gd name="connsiteY23" fmla="*/ 663553 h 872205"/>
                <a:gd name="connsiteX24" fmla="*/ 225946 w 954914"/>
                <a:gd name="connsiteY24" fmla="*/ 664305 h 872205"/>
                <a:gd name="connsiteX25" fmla="*/ 5639 w 954914"/>
                <a:gd name="connsiteY25" fmla="*/ 864310 h 872205"/>
                <a:gd name="connsiteX26" fmla="*/ 13910 w 954914"/>
                <a:gd name="connsiteY26" fmla="*/ 870325 h 872205"/>
                <a:gd name="connsiteX27" fmla="*/ 233465 w 954914"/>
                <a:gd name="connsiteY27" fmla="*/ 670320 h 872205"/>
                <a:gd name="connsiteX28" fmla="*/ 233465 w 954914"/>
                <a:gd name="connsiteY28" fmla="*/ 670320 h 872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54914" h="872205">
                  <a:moveTo>
                    <a:pt x="233465" y="670320"/>
                  </a:moveTo>
                  <a:lnTo>
                    <a:pt x="234217" y="669568"/>
                  </a:lnTo>
                  <a:lnTo>
                    <a:pt x="457532" y="466555"/>
                  </a:lnTo>
                  <a:lnTo>
                    <a:pt x="458284" y="465803"/>
                  </a:lnTo>
                  <a:lnTo>
                    <a:pt x="459036" y="465051"/>
                  </a:lnTo>
                  <a:lnTo>
                    <a:pt x="682350" y="262038"/>
                  </a:lnTo>
                  <a:lnTo>
                    <a:pt x="683102" y="261286"/>
                  </a:lnTo>
                  <a:lnTo>
                    <a:pt x="683854" y="260534"/>
                  </a:lnTo>
                  <a:lnTo>
                    <a:pt x="907169" y="57520"/>
                  </a:lnTo>
                  <a:lnTo>
                    <a:pt x="907921" y="56769"/>
                  </a:lnTo>
                  <a:lnTo>
                    <a:pt x="908672" y="56017"/>
                  </a:lnTo>
                  <a:lnTo>
                    <a:pt x="956043" y="13158"/>
                  </a:lnTo>
                  <a:cubicBezTo>
                    <a:pt x="953787" y="10903"/>
                    <a:pt x="951531" y="7895"/>
                    <a:pt x="949275" y="5639"/>
                  </a:cubicBezTo>
                  <a:lnTo>
                    <a:pt x="901906" y="49250"/>
                  </a:lnTo>
                  <a:lnTo>
                    <a:pt x="901153" y="50001"/>
                  </a:lnTo>
                  <a:lnTo>
                    <a:pt x="900402" y="50753"/>
                  </a:lnTo>
                  <a:lnTo>
                    <a:pt x="677087" y="253767"/>
                  </a:lnTo>
                  <a:lnTo>
                    <a:pt x="676335" y="254519"/>
                  </a:lnTo>
                  <a:lnTo>
                    <a:pt x="675583" y="255271"/>
                  </a:lnTo>
                  <a:lnTo>
                    <a:pt x="452269" y="458284"/>
                  </a:lnTo>
                  <a:lnTo>
                    <a:pt x="451517" y="459036"/>
                  </a:lnTo>
                  <a:lnTo>
                    <a:pt x="450765" y="459787"/>
                  </a:lnTo>
                  <a:lnTo>
                    <a:pt x="227450" y="662801"/>
                  </a:lnTo>
                  <a:lnTo>
                    <a:pt x="226698" y="663553"/>
                  </a:lnTo>
                  <a:lnTo>
                    <a:pt x="225946" y="664305"/>
                  </a:lnTo>
                  <a:lnTo>
                    <a:pt x="5639" y="864310"/>
                  </a:lnTo>
                  <a:cubicBezTo>
                    <a:pt x="8647" y="866566"/>
                    <a:pt x="10903" y="868822"/>
                    <a:pt x="13910" y="870325"/>
                  </a:cubicBezTo>
                  <a:lnTo>
                    <a:pt x="233465" y="670320"/>
                  </a:lnTo>
                  <a:lnTo>
                    <a:pt x="233465" y="67032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9" name="任意多边形: 形状 228"/>
            <p:cNvSpPr/>
            <p:nvPr/>
          </p:nvSpPr>
          <p:spPr>
            <a:xfrm>
              <a:off x="4559470" y="2786351"/>
              <a:ext cx="759420" cy="691749"/>
            </a:xfrm>
            <a:custGeom>
              <a:avLst/>
              <a:gdLst>
                <a:gd name="connsiteX0" fmla="*/ 136470 w 759420"/>
                <a:gd name="connsiteY0" fmla="*/ 581596 h 691748"/>
                <a:gd name="connsiteX1" fmla="*/ 137222 w 759420"/>
                <a:gd name="connsiteY1" fmla="*/ 580844 h 691748"/>
                <a:gd name="connsiteX2" fmla="*/ 360537 w 759420"/>
                <a:gd name="connsiteY2" fmla="*/ 377830 h 691748"/>
                <a:gd name="connsiteX3" fmla="*/ 361288 w 759420"/>
                <a:gd name="connsiteY3" fmla="*/ 377078 h 691748"/>
                <a:gd name="connsiteX4" fmla="*/ 362041 w 759420"/>
                <a:gd name="connsiteY4" fmla="*/ 376326 h 691748"/>
                <a:gd name="connsiteX5" fmla="*/ 585355 w 759420"/>
                <a:gd name="connsiteY5" fmla="*/ 173313 h 691748"/>
                <a:gd name="connsiteX6" fmla="*/ 586107 w 759420"/>
                <a:gd name="connsiteY6" fmla="*/ 172561 h 691748"/>
                <a:gd name="connsiteX7" fmla="*/ 586859 w 759420"/>
                <a:gd name="connsiteY7" fmla="*/ 171809 h 691748"/>
                <a:gd name="connsiteX8" fmla="*/ 756037 w 759420"/>
                <a:gd name="connsiteY8" fmla="*/ 17670 h 691748"/>
                <a:gd name="connsiteX9" fmla="*/ 754533 w 759420"/>
                <a:gd name="connsiteY9" fmla="*/ 5639 h 691748"/>
                <a:gd name="connsiteX10" fmla="*/ 579340 w 759420"/>
                <a:gd name="connsiteY10" fmla="*/ 165042 h 691748"/>
                <a:gd name="connsiteX11" fmla="*/ 578588 w 759420"/>
                <a:gd name="connsiteY11" fmla="*/ 165794 h 691748"/>
                <a:gd name="connsiteX12" fmla="*/ 577836 w 759420"/>
                <a:gd name="connsiteY12" fmla="*/ 166546 h 691748"/>
                <a:gd name="connsiteX13" fmla="*/ 354522 w 759420"/>
                <a:gd name="connsiteY13" fmla="*/ 369559 h 691748"/>
                <a:gd name="connsiteX14" fmla="*/ 353769 w 759420"/>
                <a:gd name="connsiteY14" fmla="*/ 370311 h 691748"/>
                <a:gd name="connsiteX15" fmla="*/ 353018 w 759420"/>
                <a:gd name="connsiteY15" fmla="*/ 371063 h 691748"/>
                <a:gd name="connsiteX16" fmla="*/ 129703 w 759420"/>
                <a:gd name="connsiteY16" fmla="*/ 574077 h 691748"/>
                <a:gd name="connsiteX17" fmla="*/ 128951 w 759420"/>
                <a:gd name="connsiteY17" fmla="*/ 574828 h 691748"/>
                <a:gd name="connsiteX18" fmla="*/ 128199 w 759420"/>
                <a:gd name="connsiteY18" fmla="*/ 575580 h 691748"/>
                <a:gd name="connsiteX19" fmla="*/ 5639 w 759420"/>
                <a:gd name="connsiteY19" fmla="*/ 686862 h 691748"/>
                <a:gd name="connsiteX20" fmla="*/ 19173 w 759420"/>
                <a:gd name="connsiteY20" fmla="*/ 688365 h 691748"/>
                <a:gd name="connsiteX21" fmla="*/ 135718 w 759420"/>
                <a:gd name="connsiteY21" fmla="*/ 582347 h 691748"/>
                <a:gd name="connsiteX22" fmla="*/ 136470 w 759420"/>
                <a:gd name="connsiteY22" fmla="*/ 581596 h 691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59420" h="691748">
                  <a:moveTo>
                    <a:pt x="136470" y="581596"/>
                  </a:moveTo>
                  <a:lnTo>
                    <a:pt x="137222" y="580844"/>
                  </a:lnTo>
                  <a:lnTo>
                    <a:pt x="360537" y="377830"/>
                  </a:lnTo>
                  <a:lnTo>
                    <a:pt x="361288" y="377078"/>
                  </a:lnTo>
                  <a:lnTo>
                    <a:pt x="362041" y="376326"/>
                  </a:lnTo>
                  <a:lnTo>
                    <a:pt x="585355" y="173313"/>
                  </a:lnTo>
                  <a:lnTo>
                    <a:pt x="586107" y="172561"/>
                  </a:lnTo>
                  <a:lnTo>
                    <a:pt x="586859" y="171809"/>
                  </a:lnTo>
                  <a:lnTo>
                    <a:pt x="756037" y="17670"/>
                  </a:lnTo>
                  <a:cubicBezTo>
                    <a:pt x="755285" y="13910"/>
                    <a:pt x="755285" y="9399"/>
                    <a:pt x="754533" y="5639"/>
                  </a:cubicBezTo>
                  <a:lnTo>
                    <a:pt x="579340" y="165042"/>
                  </a:lnTo>
                  <a:lnTo>
                    <a:pt x="578588" y="165794"/>
                  </a:lnTo>
                  <a:lnTo>
                    <a:pt x="577836" y="166546"/>
                  </a:lnTo>
                  <a:lnTo>
                    <a:pt x="354522" y="369559"/>
                  </a:lnTo>
                  <a:lnTo>
                    <a:pt x="353769" y="370311"/>
                  </a:lnTo>
                  <a:lnTo>
                    <a:pt x="353018" y="371063"/>
                  </a:lnTo>
                  <a:lnTo>
                    <a:pt x="129703" y="574077"/>
                  </a:lnTo>
                  <a:lnTo>
                    <a:pt x="128951" y="574828"/>
                  </a:lnTo>
                  <a:lnTo>
                    <a:pt x="128199" y="575580"/>
                  </a:lnTo>
                  <a:lnTo>
                    <a:pt x="5639" y="686862"/>
                  </a:lnTo>
                  <a:cubicBezTo>
                    <a:pt x="10151" y="687614"/>
                    <a:pt x="14662" y="687614"/>
                    <a:pt x="19173" y="688365"/>
                  </a:cubicBezTo>
                  <a:lnTo>
                    <a:pt x="135718" y="582347"/>
                  </a:lnTo>
                  <a:lnTo>
                    <a:pt x="136470" y="58159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0" name="任意多边形: 形状 229"/>
            <p:cNvSpPr/>
            <p:nvPr/>
          </p:nvSpPr>
          <p:spPr>
            <a:xfrm>
              <a:off x="4494806" y="2727703"/>
              <a:ext cx="812053" cy="736863"/>
            </a:xfrm>
            <a:custGeom>
              <a:avLst/>
              <a:gdLst>
                <a:gd name="connsiteX0" fmla="*/ 163539 w 812053"/>
                <a:gd name="connsiteY0" fmla="*/ 605656 h 736863"/>
                <a:gd name="connsiteX1" fmla="*/ 164290 w 812053"/>
                <a:gd name="connsiteY1" fmla="*/ 604904 h 736863"/>
                <a:gd name="connsiteX2" fmla="*/ 387605 w 812053"/>
                <a:gd name="connsiteY2" fmla="*/ 401891 h 736863"/>
                <a:gd name="connsiteX3" fmla="*/ 388357 w 812053"/>
                <a:gd name="connsiteY3" fmla="*/ 401139 h 736863"/>
                <a:gd name="connsiteX4" fmla="*/ 389109 w 812053"/>
                <a:gd name="connsiteY4" fmla="*/ 400387 h 736863"/>
                <a:gd name="connsiteX5" fmla="*/ 612424 w 812053"/>
                <a:gd name="connsiteY5" fmla="*/ 197374 h 736863"/>
                <a:gd name="connsiteX6" fmla="*/ 613175 w 812053"/>
                <a:gd name="connsiteY6" fmla="*/ 196622 h 736863"/>
                <a:gd name="connsiteX7" fmla="*/ 613927 w 812053"/>
                <a:gd name="connsiteY7" fmla="*/ 195870 h 736863"/>
                <a:gd name="connsiteX8" fmla="*/ 810174 w 812053"/>
                <a:gd name="connsiteY8" fmla="*/ 16918 h 736863"/>
                <a:gd name="connsiteX9" fmla="*/ 807166 w 812053"/>
                <a:gd name="connsiteY9" fmla="*/ 5639 h 736863"/>
                <a:gd name="connsiteX10" fmla="*/ 605656 w 812053"/>
                <a:gd name="connsiteY10" fmla="*/ 188351 h 736863"/>
                <a:gd name="connsiteX11" fmla="*/ 604905 w 812053"/>
                <a:gd name="connsiteY11" fmla="*/ 189103 h 736863"/>
                <a:gd name="connsiteX12" fmla="*/ 604152 w 812053"/>
                <a:gd name="connsiteY12" fmla="*/ 189855 h 736863"/>
                <a:gd name="connsiteX13" fmla="*/ 380838 w 812053"/>
                <a:gd name="connsiteY13" fmla="*/ 392868 h 736863"/>
                <a:gd name="connsiteX14" fmla="*/ 380086 w 812053"/>
                <a:gd name="connsiteY14" fmla="*/ 393620 h 736863"/>
                <a:gd name="connsiteX15" fmla="*/ 379334 w 812053"/>
                <a:gd name="connsiteY15" fmla="*/ 394372 h 736863"/>
                <a:gd name="connsiteX16" fmla="*/ 156020 w 812053"/>
                <a:gd name="connsiteY16" fmla="*/ 597385 h 736863"/>
                <a:gd name="connsiteX17" fmla="*/ 155267 w 812053"/>
                <a:gd name="connsiteY17" fmla="*/ 598137 h 736863"/>
                <a:gd name="connsiteX18" fmla="*/ 154516 w 812053"/>
                <a:gd name="connsiteY18" fmla="*/ 598889 h 736863"/>
                <a:gd name="connsiteX19" fmla="*/ 5639 w 812053"/>
                <a:gd name="connsiteY19" fmla="*/ 734231 h 736863"/>
                <a:gd name="connsiteX20" fmla="*/ 17669 w 812053"/>
                <a:gd name="connsiteY20" fmla="*/ 736487 h 736863"/>
                <a:gd name="connsiteX21" fmla="*/ 161283 w 812053"/>
                <a:gd name="connsiteY21" fmla="*/ 605656 h 736863"/>
                <a:gd name="connsiteX22" fmla="*/ 163539 w 812053"/>
                <a:gd name="connsiteY22" fmla="*/ 605656 h 736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812053" h="736863">
                  <a:moveTo>
                    <a:pt x="163539" y="605656"/>
                  </a:moveTo>
                  <a:lnTo>
                    <a:pt x="164290" y="604904"/>
                  </a:lnTo>
                  <a:lnTo>
                    <a:pt x="387605" y="401891"/>
                  </a:lnTo>
                  <a:lnTo>
                    <a:pt x="388357" y="401139"/>
                  </a:lnTo>
                  <a:lnTo>
                    <a:pt x="389109" y="400387"/>
                  </a:lnTo>
                  <a:lnTo>
                    <a:pt x="612424" y="197374"/>
                  </a:lnTo>
                  <a:lnTo>
                    <a:pt x="613175" y="196622"/>
                  </a:lnTo>
                  <a:lnTo>
                    <a:pt x="613927" y="195870"/>
                  </a:lnTo>
                  <a:lnTo>
                    <a:pt x="810174" y="16918"/>
                  </a:lnTo>
                  <a:cubicBezTo>
                    <a:pt x="809421" y="13158"/>
                    <a:pt x="807918" y="9399"/>
                    <a:pt x="807166" y="5639"/>
                  </a:cubicBezTo>
                  <a:lnTo>
                    <a:pt x="605656" y="188351"/>
                  </a:lnTo>
                  <a:lnTo>
                    <a:pt x="604905" y="189103"/>
                  </a:lnTo>
                  <a:lnTo>
                    <a:pt x="604152" y="189855"/>
                  </a:lnTo>
                  <a:lnTo>
                    <a:pt x="380838" y="392868"/>
                  </a:lnTo>
                  <a:lnTo>
                    <a:pt x="380086" y="393620"/>
                  </a:lnTo>
                  <a:lnTo>
                    <a:pt x="379334" y="394372"/>
                  </a:lnTo>
                  <a:lnTo>
                    <a:pt x="156020" y="597385"/>
                  </a:lnTo>
                  <a:lnTo>
                    <a:pt x="155267" y="598137"/>
                  </a:lnTo>
                  <a:lnTo>
                    <a:pt x="154516" y="598889"/>
                  </a:lnTo>
                  <a:lnTo>
                    <a:pt x="5639" y="734231"/>
                  </a:lnTo>
                  <a:cubicBezTo>
                    <a:pt x="9399" y="734983"/>
                    <a:pt x="13910" y="735735"/>
                    <a:pt x="17669" y="736487"/>
                  </a:cubicBezTo>
                  <a:lnTo>
                    <a:pt x="161283" y="605656"/>
                  </a:lnTo>
                  <a:lnTo>
                    <a:pt x="163539" y="60565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31" name="组合 230"/>
          <p:cNvGrpSpPr/>
          <p:nvPr/>
        </p:nvGrpSpPr>
        <p:grpSpPr>
          <a:xfrm>
            <a:off x="9337314" y="3255272"/>
            <a:ext cx="1517978" cy="1381366"/>
            <a:chOff x="3976746" y="2255509"/>
            <a:chExt cx="1345152" cy="1224095"/>
          </a:xfrm>
          <a:solidFill>
            <a:schemeClr val="bg2"/>
          </a:solidFill>
        </p:grpSpPr>
        <p:sp>
          <p:nvSpPr>
            <p:cNvPr id="232" name="任意多边形: 形状 231"/>
            <p:cNvSpPr/>
            <p:nvPr/>
          </p:nvSpPr>
          <p:spPr>
            <a:xfrm>
              <a:off x="4630149" y="2848007"/>
              <a:ext cx="691749" cy="631597"/>
            </a:xfrm>
            <a:custGeom>
              <a:avLst/>
              <a:gdLst>
                <a:gd name="connsiteX0" fmla="*/ 546256 w 691749"/>
                <a:gd name="connsiteY0" fmla="*/ 137222 h 631596"/>
                <a:gd name="connsiteX1" fmla="*/ 545504 w 691749"/>
                <a:gd name="connsiteY1" fmla="*/ 137974 h 631596"/>
                <a:gd name="connsiteX2" fmla="*/ 545504 w 691749"/>
                <a:gd name="connsiteY2" fmla="*/ 137974 h 631596"/>
                <a:gd name="connsiteX3" fmla="*/ 322190 w 691749"/>
                <a:gd name="connsiteY3" fmla="*/ 340987 h 631596"/>
                <a:gd name="connsiteX4" fmla="*/ 321438 w 691749"/>
                <a:gd name="connsiteY4" fmla="*/ 341739 h 631596"/>
                <a:gd name="connsiteX5" fmla="*/ 320686 w 691749"/>
                <a:gd name="connsiteY5" fmla="*/ 342491 h 631596"/>
                <a:gd name="connsiteX6" fmla="*/ 97371 w 691749"/>
                <a:gd name="connsiteY6" fmla="*/ 545504 h 631596"/>
                <a:gd name="connsiteX7" fmla="*/ 96619 w 691749"/>
                <a:gd name="connsiteY7" fmla="*/ 546256 h 631596"/>
                <a:gd name="connsiteX8" fmla="*/ 95867 w 691749"/>
                <a:gd name="connsiteY8" fmla="*/ 547008 h 631596"/>
                <a:gd name="connsiteX9" fmla="*/ 5639 w 691749"/>
                <a:gd name="connsiteY9" fmla="*/ 628965 h 631596"/>
                <a:gd name="connsiteX10" fmla="*/ 19925 w 691749"/>
                <a:gd name="connsiteY10" fmla="*/ 628965 h 631596"/>
                <a:gd name="connsiteX11" fmla="*/ 103386 w 691749"/>
                <a:gd name="connsiteY11" fmla="*/ 553023 h 631596"/>
                <a:gd name="connsiteX12" fmla="*/ 104138 w 691749"/>
                <a:gd name="connsiteY12" fmla="*/ 552271 h 631596"/>
                <a:gd name="connsiteX13" fmla="*/ 104890 w 691749"/>
                <a:gd name="connsiteY13" fmla="*/ 551519 h 631596"/>
                <a:gd name="connsiteX14" fmla="*/ 328205 w 691749"/>
                <a:gd name="connsiteY14" fmla="*/ 348506 h 631596"/>
                <a:gd name="connsiteX15" fmla="*/ 328957 w 691749"/>
                <a:gd name="connsiteY15" fmla="*/ 347754 h 631596"/>
                <a:gd name="connsiteX16" fmla="*/ 329709 w 691749"/>
                <a:gd name="connsiteY16" fmla="*/ 347002 h 631596"/>
                <a:gd name="connsiteX17" fmla="*/ 553775 w 691749"/>
                <a:gd name="connsiteY17" fmla="*/ 143237 h 631596"/>
                <a:gd name="connsiteX18" fmla="*/ 554527 w 691749"/>
                <a:gd name="connsiteY18" fmla="*/ 142485 h 631596"/>
                <a:gd name="connsiteX19" fmla="*/ 554527 w 691749"/>
                <a:gd name="connsiteY19" fmla="*/ 142485 h 631596"/>
                <a:gd name="connsiteX20" fmla="*/ 690621 w 691749"/>
                <a:gd name="connsiteY20" fmla="*/ 19173 h 631596"/>
                <a:gd name="connsiteX21" fmla="*/ 690621 w 691749"/>
                <a:gd name="connsiteY21" fmla="*/ 5639 h 631596"/>
                <a:gd name="connsiteX22" fmla="*/ 546256 w 691749"/>
                <a:gd name="connsiteY22" fmla="*/ 137222 h 631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91749" h="631596">
                  <a:moveTo>
                    <a:pt x="546256" y="137222"/>
                  </a:moveTo>
                  <a:lnTo>
                    <a:pt x="545504" y="137974"/>
                  </a:lnTo>
                  <a:lnTo>
                    <a:pt x="545504" y="137974"/>
                  </a:lnTo>
                  <a:lnTo>
                    <a:pt x="322190" y="340987"/>
                  </a:lnTo>
                  <a:lnTo>
                    <a:pt x="321438" y="341739"/>
                  </a:lnTo>
                  <a:lnTo>
                    <a:pt x="320686" y="342491"/>
                  </a:lnTo>
                  <a:lnTo>
                    <a:pt x="97371" y="545504"/>
                  </a:lnTo>
                  <a:lnTo>
                    <a:pt x="96619" y="546256"/>
                  </a:lnTo>
                  <a:lnTo>
                    <a:pt x="95867" y="547008"/>
                  </a:lnTo>
                  <a:lnTo>
                    <a:pt x="5639" y="628965"/>
                  </a:lnTo>
                  <a:cubicBezTo>
                    <a:pt x="10150" y="628965"/>
                    <a:pt x="15414" y="628965"/>
                    <a:pt x="19925" y="628965"/>
                  </a:cubicBezTo>
                  <a:lnTo>
                    <a:pt x="103386" y="553023"/>
                  </a:lnTo>
                  <a:lnTo>
                    <a:pt x="104138" y="552271"/>
                  </a:lnTo>
                  <a:lnTo>
                    <a:pt x="104890" y="551519"/>
                  </a:lnTo>
                  <a:lnTo>
                    <a:pt x="328205" y="348506"/>
                  </a:lnTo>
                  <a:lnTo>
                    <a:pt x="328957" y="347754"/>
                  </a:lnTo>
                  <a:lnTo>
                    <a:pt x="329709" y="347002"/>
                  </a:lnTo>
                  <a:lnTo>
                    <a:pt x="553775" y="143237"/>
                  </a:lnTo>
                  <a:lnTo>
                    <a:pt x="554527" y="142485"/>
                  </a:lnTo>
                  <a:lnTo>
                    <a:pt x="554527" y="142485"/>
                  </a:lnTo>
                  <a:lnTo>
                    <a:pt x="690621" y="19173"/>
                  </a:lnTo>
                  <a:cubicBezTo>
                    <a:pt x="690621" y="14662"/>
                    <a:pt x="690621" y="10150"/>
                    <a:pt x="690621" y="5639"/>
                  </a:cubicBezTo>
                  <a:lnTo>
                    <a:pt x="546256" y="13722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3" name="任意多边形: 形状 232"/>
            <p:cNvSpPr/>
            <p:nvPr/>
          </p:nvSpPr>
          <p:spPr>
            <a:xfrm>
              <a:off x="4057952" y="2329195"/>
              <a:ext cx="278203" cy="248127"/>
            </a:xfrm>
            <a:custGeom>
              <a:avLst/>
              <a:gdLst>
                <a:gd name="connsiteX0" fmla="*/ 113913 w 278203"/>
                <a:gd name="connsiteY0" fmla="*/ 150756 h 248127"/>
                <a:gd name="connsiteX1" fmla="*/ 113913 w 278203"/>
                <a:gd name="connsiteY1" fmla="*/ 150756 h 248127"/>
                <a:gd name="connsiteX2" fmla="*/ 273316 w 278203"/>
                <a:gd name="connsiteY2" fmla="*/ 5639 h 248127"/>
                <a:gd name="connsiteX3" fmla="*/ 236473 w 278203"/>
                <a:gd name="connsiteY3" fmla="*/ 25189 h 248127"/>
                <a:gd name="connsiteX4" fmla="*/ 105642 w 278203"/>
                <a:gd name="connsiteY4" fmla="*/ 143989 h 248127"/>
                <a:gd name="connsiteX5" fmla="*/ 104890 w 278203"/>
                <a:gd name="connsiteY5" fmla="*/ 144741 h 248127"/>
                <a:gd name="connsiteX6" fmla="*/ 104890 w 278203"/>
                <a:gd name="connsiteY6" fmla="*/ 144741 h 248127"/>
                <a:gd name="connsiteX7" fmla="*/ 27444 w 278203"/>
                <a:gd name="connsiteY7" fmla="*/ 214668 h 248127"/>
                <a:gd name="connsiteX8" fmla="*/ 5639 w 278203"/>
                <a:gd name="connsiteY8" fmla="*/ 248503 h 248127"/>
                <a:gd name="connsiteX9" fmla="*/ 113161 w 278203"/>
                <a:gd name="connsiteY9" fmla="*/ 150756 h 248127"/>
                <a:gd name="connsiteX10" fmla="*/ 113913 w 278203"/>
                <a:gd name="connsiteY10" fmla="*/ 150756 h 248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8203" h="248127">
                  <a:moveTo>
                    <a:pt x="113913" y="150756"/>
                  </a:moveTo>
                  <a:lnTo>
                    <a:pt x="113913" y="150756"/>
                  </a:lnTo>
                  <a:lnTo>
                    <a:pt x="273316" y="5639"/>
                  </a:lnTo>
                  <a:cubicBezTo>
                    <a:pt x="260534" y="11654"/>
                    <a:pt x="248503" y="18422"/>
                    <a:pt x="236473" y="25189"/>
                  </a:cubicBezTo>
                  <a:lnTo>
                    <a:pt x="105642" y="143989"/>
                  </a:lnTo>
                  <a:lnTo>
                    <a:pt x="104890" y="144741"/>
                  </a:lnTo>
                  <a:lnTo>
                    <a:pt x="104890" y="144741"/>
                  </a:lnTo>
                  <a:lnTo>
                    <a:pt x="27444" y="214668"/>
                  </a:lnTo>
                  <a:cubicBezTo>
                    <a:pt x="19925" y="225946"/>
                    <a:pt x="12406" y="236473"/>
                    <a:pt x="5639" y="248503"/>
                  </a:cubicBezTo>
                  <a:lnTo>
                    <a:pt x="113161" y="150756"/>
                  </a:lnTo>
                  <a:lnTo>
                    <a:pt x="113913" y="15075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4" name="任意多边形: 形状 233"/>
            <p:cNvSpPr/>
            <p:nvPr/>
          </p:nvSpPr>
          <p:spPr>
            <a:xfrm>
              <a:off x="4707594" y="2920189"/>
              <a:ext cx="609040" cy="556407"/>
            </a:xfrm>
            <a:custGeom>
              <a:avLst/>
              <a:gdLst>
                <a:gd name="connsiteX0" fmla="*/ 505654 w 609039"/>
                <a:gd name="connsiteY0" fmla="*/ 100379 h 556406"/>
                <a:gd name="connsiteX1" fmla="*/ 282339 w 609039"/>
                <a:gd name="connsiteY1" fmla="*/ 303392 h 556406"/>
                <a:gd name="connsiteX2" fmla="*/ 281587 w 609039"/>
                <a:gd name="connsiteY2" fmla="*/ 304144 h 556406"/>
                <a:gd name="connsiteX3" fmla="*/ 280835 w 609039"/>
                <a:gd name="connsiteY3" fmla="*/ 304896 h 556406"/>
                <a:gd name="connsiteX4" fmla="*/ 57521 w 609039"/>
                <a:gd name="connsiteY4" fmla="*/ 507909 h 556406"/>
                <a:gd name="connsiteX5" fmla="*/ 56768 w 609039"/>
                <a:gd name="connsiteY5" fmla="*/ 508661 h 556406"/>
                <a:gd name="connsiteX6" fmla="*/ 56017 w 609039"/>
                <a:gd name="connsiteY6" fmla="*/ 509413 h 556406"/>
                <a:gd name="connsiteX7" fmla="*/ 5639 w 609039"/>
                <a:gd name="connsiteY7" fmla="*/ 555279 h 556406"/>
                <a:gd name="connsiteX8" fmla="*/ 22181 w 609039"/>
                <a:gd name="connsiteY8" fmla="*/ 553775 h 556406"/>
                <a:gd name="connsiteX9" fmla="*/ 62784 w 609039"/>
                <a:gd name="connsiteY9" fmla="*/ 516180 h 556406"/>
                <a:gd name="connsiteX10" fmla="*/ 63536 w 609039"/>
                <a:gd name="connsiteY10" fmla="*/ 515428 h 556406"/>
                <a:gd name="connsiteX11" fmla="*/ 64287 w 609039"/>
                <a:gd name="connsiteY11" fmla="*/ 514676 h 556406"/>
                <a:gd name="connsiteX12" fmla="*/ 287602 w 609039"/>
                <a:gd name="connsiteY12" fmla="*/ 311663 h 556406"/>
                <a:gd name="connsiteX13" fmla="*/ 288354 w 609039"/>
                <a:gd name="connsiteY13" fmla="*/ 310911 h 556406"/>
                <a:gd name="connsiteX14" fmla="*/ 289106 w 609039"/>
                <a:gd name="connsiteY14" fmla="*/ 310159 h 556406"/>
                <a:gd name="connsiteX15" fmla="*/ 513173 w 609039"/>
                <a:gd name="connsiteY15" fmla="*/ 106394 h 556406"/>
                <a:gd name="connsiteX16" fmla="*/ 513924 w 609039"/>
                <a:gd name="connsiteY16" fmla="*/ 105642 h 556406"/>
                <a:gd name="connsiteX17" fmla="*/ 607160 w 609039"/>
                <a:gd name="connsiteY17" fmla="*/ 20677 h 556406"/>
                <a:gd name="connsiteX18" fmla="*/ 608664 w 609039"/>
                <a:gd name="connsiteY18" fmla="*/ 5639 h 556406"/>
                <a:gd name="connsiteX19" fmla="*/ 504902 w 609039"/>
                <a:gd name="connsiteY19" fmla="*/ 99627 h 556406"/>
                <a:gd name="connsiteX20" fmla="*/ 505654 w 609039"/>
                <a:gd name="connsiteY20" fmla="*/ 100379 h 556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09039" h="556406">
                  <a:moveTo>
                    <a:pt x="505654" y="100379"/>
                  </a:moveTo>
                  <a:lnTo>
                    <a:pt x="282339" y="303392"/>
                  </a:lnTo>
                  <a:lnTo>
                    <a:pt x="281587" y="304144"/>
                  </a:lnTo>
                  <a:lnTo>
                    <a:pt x="280835" y="304896"/>
                  </a:lnTo>
                  <a:lnTo>
                    <a:pt x="57521" y="507909"/>
                  </a:lnTo>
                  <a:lnTo>
                    <a:pt x="56768" y="508661"/>
                  </a:lnTo>
                  <a:lnTo>
                    <a:pt x="56017" y="509413"/>
                  </a:lnTo>
                  <a:lnTo>
                    <a:pt x="5639" y="555279"/>
                  </a:lnTo>
                  <a:cubicBezTo>
                    <a:pt x="10903" y="554527"/>
                    <a:pt x="16918" y="554527"/>
                    <a:pt x="22181" y="553775"/>
                  </a:cubicBezTo>
                  <a:lnTo>
                    <a:pt x="62784" y="516180"/>
                  </a:lnTo>
                  <a:lnTo>
                    <a:pt x="63536" y="515428"/>
                  </a:lnTo>
                  <a:lnTo>
                    <a:pt x="64287" y="514676"/>
                  </a:lnTo>
                  <a:lnTo>
                    <a:pt x="287602" y="311663"/>
                  </a:lnTo>
                  <a:lnTo>
                    <a:pt x="288354" y="310911"/>
                  </a:lnTo>
                  <a:lnTo>
                    <a:pt x="289106" y="310159"/>
                  </a:lnTo>
                  <a:lnTo>
                    <a:pt x="513173" y="106394"/>
                  </a:lnTo>
                  <a:lnTo>
                    <a:pt x="513924" y="105642"/>
                  </a:lnTo>
                  <a:lnTo>
                    <a:pt x="607160" y="20677"/>
                  </a:lnTo>
                  <a:cubicBezTo>
                    <a:pt x="607912" y="15414"/>
                    <a:pt x="608664" y="10151"/>
                    <a:pt x="608664" y="5639"/>
                  </a:cubicBezTo>
                  <a:lnTo>
                    <a:pt x="504902" y="99627"/>
                  </a:lnTo>
                  <a:lnTo>
                    <a:pt x="505654" y="10037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5" name="任意多边形: 形状 234"/>
            <p:cNvSpPr/>
            <p:nvPr/>
          </p:nvSpPr>
          <p:spPr>
            <a:xfrm>
              <a:off x="4796319" y="3000643"/>
              <a:ext cx="511293" cy="466179"/>
            </a:xfrm>
            <a:custGeom>
              <a:avLst/>
              <a:gdLst>
                <a:gd name="connsiteX0" fmla="*/ 453773 w 511292"/>
                <a:gd name="connsiteY0" fmla="*/ 53761 h 466178"/>
                <a:gd name="connsiteX1" fmla="*/ 230458 w 511292"/>
                <a:gd name="connsiteY1" fmla="*/ 256774 h 466178"/>
                <a:gd name="connsiteX2" fmla="*/ 229706 w 511292"/>
                <a:gd name="connsiteY2" fmla="*/ 257526 h 466178"/>
                <a:gd name="connsiteX3" fmla="*/ 228954 w 511292"/>
                <a:gd name="connsiteY3" fmla="*/ 258278 h 466178"/>
                <a:gd name="connsiteX4" fmla="*/ 5639 w 511292"/>
                <a:gd name="connsiteY4" fmla="*/ 461291 h 466178"/>
                <a:gd name="connsiteX5" fmla="*/ 25189 w 511292"/>
                <a:gd name="connsiteY5" fmla="*/ 456780 h 466178"/>
                <a:gd name="connsiteX6" fmla="*/ 236473 w 511292"/>
                <a:gd name="connsiteY6" fmla="*/ 265045 h 466178"/>
                <a:gd name="connsiteX7" fmla="*/ 237225 w 511292"/>
                <a:gd name="connsiteY7" fmla="*/ 264293 h 466178"/>
                <a:gd name="connsiteX8" fmla="*/ 237977 w 511292"/>
                <a:gd name="connsiteY8" fmla="*/ 263541 h 466178"/>
                <a:gd name="connsiteX9" fmla="*/ 462043 w 511292"/>
                <a:gd name="connsiteY9" fmla="*/ 59776 h 466178"/>
                <a:gd name="connsiteX10" fmla="*/ 462795 w 511292"/>
                <a:gd name="connsiteY10" fmla="*/ 59024 h 466178"/>
                <a:gd name="connsiteX11" fmla="*/ 501894 w 511292"/>
                <a:gd name="connsiteY11" fmla="*/ 23685 h 466178"/>
                <a:gd name="connsiteX12" fmla="*/ 506406 w 511292"/>
                <a:gd name="connsiteY12" fmla="*/ 5639 h 466178"/>
                <a:gd name="connsiteX13" fmla="*/ 454524 w 511292"/>
                <a:gd name="connsiteY13" fmla="*/ 53009 h 466178"/>
                <a:gd name="connsiteX14" fmla="*/ 453773 w 511292"/>
                <a:gd name="connsiteY14" fmla="*/ 53761 h 466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11292" h="466178">
                  <a:moveTo>
                    <a:pt x="453773" y="53761"/>
                  </a:moveTo>
                  <a:lnTo>
                    <a:pt x="230458" y="256774"/>
                  </a:lnTo>
                  <a:lnTo>
                    <a:pt x="229706" y="257526"/>
                  </a:lnTo>
                  <a:lnTo>
                    <a:pt x="228954" y="258278"/>
                  </a:lnTo>
                  <a:lnTo>
                    <a:pt x="5639" y="461291"/>
                  </a:lnTo>
                  <a:cubicBezTo>
                    <a:pt x="12407" y="459787"/>
                    <a:pt x="19173" y="458284"/>
                    <a:pt x="25189" y="456780"/>
                  </a:cubicBezTo>
                  <a:lnTo>
                    <a:pt x="236473" y="265045"/>
                  </a:lnTo>
                  <a:lnTo>
                    <a:pt x="237225" y="264293"/>
                  </a:lnTo>
                  <a:lnTo>
                    <a:pt x="237977" y="263541"/>
                  </a:lnTo>
                  <a:lnTo>
                    <a:pt x="462043" y="59776"/>
                  </a:lnTo>
                  <a:lnTo>
                    <a:pt x="462795" y="59024"/>
                  </a:lnTo>
                  <a:lnTo>
                    <a:pt x="501894" y="23685"/>
                  </a:lnTo>
                  <a:cubicBezTo>
                    <a:pt x="503398" y="17670"/>
                    <a:pt x="504902" y="11654"/>
                    <a:pt x="506406" y="5639"/>
                  </a:cubicBezTo>
                  <a:lnTo>
                    <a:pt x="454524" y="53009"/>
                  </a:lnTo>
                  <a:lnTo>
                    <a:pt x="453773" y="5376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6" name="任意多边形: 形状 235"/>
            <p:cNvSpPr/>
            <p:nvPr/>
          </p:nvSpPr>
          <p:spPr>
            <a:xfrm>
              <a:off x="4906848" y="3102901"/>
              <a:ext cx="360913" cy="330836"/>
            </a:xfrm>
            <a:custGeom>
              <a:avLst/>
              <a:gdLst>
                <a:gd name="connsiteX0" fmla="*/ 156771 w 360912"/>
                <a:gd name="connsiteY0" fmla="*/ 189855 h 330836"/>
                <a:gd name="connsiteX1" fmla="*/ 156020 w 360912"/>
                <a:gd name="connsiteY1" fmla="*/ 190607 h 330836"/>
                <a:gd name="connsiteX2" fmla="*/ 5639 w 360912"/>
                <a:gd name="connsiteY2" fmla="*/ 327453 h 330836"/>
                <a:gd name="connsiteX3" fmla="*/ 32708 w 360912"/>
                <a:gd name="connsiteY3" fmla="*/ 316174 h 330836"/>
                <a:gd name="connsiteX4" fmla="*/ 162787 w 360912"/>
                <a:gd name="connsiteY4" fmla="*/ 198126 h 330836"/>
                <a:gd name="connsiteX5" fmla="*/ 163539 w 360912"/>
                <a:gd name="connsiteY5" fmla="*/ 197374 h 330836"/>
                <a:gd name="connsiteX6" fmla="*/ 164290 w 360912"/>
                <a:gd name="connsiteY6" fmla="*/ 196622 h 330836"/>
                <a:gd name="connsiteX7" fmla="*/ 347003 w 360912"/>
                <a:gd name="connsiteY7" fmla="*/ 30452 h 330836"/>
                <a:gd name="connsiteX8" fmla="*/ 359033 w 360912"/>
                <a:gd name="connsiteY8" fmla="*/ 5639 h 330836"/>
                <a:gd name="connsiteX9" fmla="*/ 156020 w 360912"/>
                <a:gd name="connsiteY9" fmla="*/ 189855 h 330836"/>
                <a:gd name="connsiteX10" fmla="*/ 156771 w 360912"/>
                <a:gd name="connsiteY10" fmla="*/ 189855 h 330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0912" h="330836">
                  <a:moveTo>
                    <a:pt x="156771" y="189855"/>
                  </a:moveTo>
                  <a:lnTo>
                    <a:pt x="156020" y="190607"/>
                  </a:lnTo>
                  <a:lnTo>
                    <a:pt x="5639" y="327453"/>
                  </a:lnTo>
                  <a:cubicBezTo>
                    <a:pt x="14662" y="323693"/>
                    <a:pt x="23685" y="319934"/>
                    <a:pt x="32708" y="316174"/>
                  </a:cubicBezTo>
                  <a:lnTo>
                    <a:pt x="162787" y="198126"/>
                  </a:lnTo>
                  <a:lnTo>
                    <a:pt x="163539" y="197374"/>
                  </a:lnTo>
                  <a:lnTo>
                    <a:pt x="164290" y="196622"/>
                  </a:lnTo>
                  <a:lnTo>
                    <a:pt x="347003" y="30452"/>
                  </a:lnTo>
                  <a:cubicBezTo>
                    <a:pt x="351514" y="22181"/>
                    <a:pt x="355273" y="13910"/>
                    <a:pt x="359033" y="5639"/>
                  </a:cubicBezTo>
                  <a:lnTo>
                    <a:pt x="156020" y="189855"/>
                  </a:lnTo>
                  <a:lnTo>
                    <a:pt x="156771" y="18985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7" name="任意多边形: 形状 236"/>
            <p:cNvSpPr/>
            <p:nvPr/>
          </p:nvSpPr>
          <p:spPr>
            <a:xfrm>
              <a:off x="4005319" y="2281073"/>
              <a:ext cx="458660" cy="413546"/>
            </a:xfrm>
            <a:custGeom>
              <a:avLst/>
              <a:gdLst>
                <a:gd name="connsiteX0" fmla="*/ 203389 w 458659"/>
                <a:gd name="connsiteY0" fmla="*/ 233465 h 413545"/>
                <a:gd name="connsiteX1" fmla="*/ 204141 w 458659"/>
                <a:gd name="connsiteY1" fmla="*/ 232713 h 413545"/>
                <a:gd name="connsiteX2" fmla="*/ 427456 w 458659"/>
                <a:gd name="connsiteY2" fmla="*/ 29700 h 413545"/>
                <a:gd name="connsiteX3" fmla="*/ 428208 w 458659"/>
                <a:gd name="connsiteY3" fmla="*/ 28948 h 413545"/>
                <a:gd name="connsiteX4" fmla="*/ 428960 w 458659"/>
                <a:gd name="connsiteY4" fmla="*/ 28196 h 413545"/>
                <a:gd name="connsiteX5" fmla="*/ 453772 w 458659"/>
                <a:gd name="connsiteY5" fmla="*/ 5639 h 413545"/>
                <a:gd name="connsiteX6" fmla="*/ 431967 w 458659"/>
                <a:gd name="connsiteY6" fmla="*/ 12406 h 413545"/>
                <a:gd name="connsiteX7" fmla="*/ 421441 w 458659"/>
                <a:gd name="connsiteY7" fmla="*/ 22181 h 413545"/>
                <a:gd name="connsiteX8" fmla="*/ 420689 w 458659"/>
                <a:gd name="connsiteY8" fmla="*/ 22933 h 413545"/>
                <a:gd name="connsiteX9" fmla="*/ 419937 w 458659"/>
                <a:gd name="connsiteY9" fmla="*/ 23685 h 413545"/>
                <a:gd name="connsiteX10" fmla="*/ 196622 w 458659"/>
                <a:gd name="connsiteY10" fmla="*/ 226698 h 413545"/>
                <a:gd name="connsiteX11" fmla="*/ 195870 w 458659"/>
                <a:gd name="connsiteY11" fmla="*/ 227450 h 413545"/>
                <a:gd name="connsiteX12" fmla="*/ 195118 w 458659"/>
                <a:gd name="connsiteY12" fmla="*/ 228202 h 413545"/>
                <a:gd name="connsiteX13" fmla="*/ 12406 w 458659"/>
                <a:gd name="connsiteY13" fmla="*/ 394372 h 413545"/>
                <a:gd name="connsiteX14" fmla="*/ 5639 w 458659"/>
                <a:gd name="connsiteY14" fmla="*/ 414674 h 413545"/>
                <a:gd name="connsiteX15" fmla="*/ 203389 w 458659"/>
                <a:gd name="connsiteY15" fmla="*/ 234969 h 413545"/>
                <a:gd name="connsiteX16" fmla="*/ 203389 w 458659"/>
                <a:gd name="connsiteY16" fmla="*/ 233465 h 413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58659" h="413545">
                  <a:moveTo>
                    <a:pt x="203389" y="233465"/>
                  </a:moveTo>
                  <a:lnTo>
                    <a:pt x="204141" y="232713"/>
                  </a:lnTo>
                  <a:lnTo>
                    <a:pt x="427456" y="29700"/>
                  </a:lnTo>
                  <a:lnTo>
                    <a:pt x="428208" y="28948"/>
                  </a:lnTo>
                  <a:lnTo>
                    <a:pt x="428960" y="28196"/>
                  </a:lnTo>
                  <a:lnTo>
                    <a:pt x="453772" y="5639"/>
                  </a:lnTo>
                  <a:cubicBezTo>
                    <a:pt x="446253" y="7895"/>
                    <a:pt x="438734" y="10151"/>
                    <a:pt x="431967" y="12406"/>
                  </a:cubicBezTo>
                  <a:lnTo>
                    <a:pt x="421441" y="22181"/>
                  </a:lnTo>
                  <a:lnTo>
                    <a:pt x="420689" y="22933"/>
                  </a:lnTo>
                  <a:lnTo>
                    <a:pt x="419937" y="23685"/>
                  </a:lnTo>
                  <a:lnTo>
                    <a:pt x="196622" y="226698"/>
                  </a:lnTo>
                  <a:lnTo>
                    <a:pt x="195870" y="227450"/>
                  </a:lnTo>
                  <a:lnTo>
                    <a:pt x="195118" y="228202"/>
                  </a:lnTo>
                  <a:lnTo>
                    <a:pt x="12406" y="394372"/>
                  </a:lnTo>
                  <a:cubicBezTo>
                    <a:pt x="10151" y="401139"/>
                    <a:pt x="7895" y="407906"/>
                    <a:pt x="5639" y="414674"/>
                  </a:cubicBezTo>
                  <a:lnTo>
                    <a:pt x="203389" y="234969"/>
                  </a:lnTo>
                  <a:lnTo>
                    <a:pt x="203389" y="2334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8" name="任意多边形: 形状 237"/>
            <p:cNvSpPr/>
            <p:nvPr/>
          </p:nvSpPr>
          <p:spPr>
            <a:xfrm>
              <a:off x="3998551" y="2276562"/>
              <a:ext cx="842129" cy="766939"/>
            </a:xfrm>
            <a:custGeom>
              <a:avLst/>
              <a:gdLst>
                <a:gd name="connsiteX0" fmla="*/ 173313 w 842129"/>
                <a:gd name="connsiteY0" fmla="*/ 612423 h 766939"/>
                <a:gd name="connsiteX1" fmla="*/ 173313 w 842129"/>
                <a:gd name="connsiteY1" fmla="*/ 612423 h 766939"/>
                <a:gd name="connsiteX2" fmla="*/ 397380 w 842129"/>
                <a:gd name="connsiteY2" fmla="*/ 408658 h 766939"/>
                <a:gd name="connsiteX3" fmla="*/ 398132 w 842129"/>
                <a:gd name="connsiteY3" fmla="*/ 407906 h 766939"/>
                <a:gd name="connsiteX4" fmla="*/ 398132 w 842129"/>
                <a:gd name="connsiteY4" fmla="*/ 407906 h 766939"/>
                <a:gd name="connsiteX5" fmla="*/ 622198 w 842129"/>
                <a:gd name="connsiteY5" fmla="*/ 204141 h 766939"/>
                <a:gd name="connsiteX6" fmla="*/ 622950 w 842129"/>
                <a:gd name="connsiteY6" fmla="*/ 203389 h 766939"/>
                <a:gd name="connsiteX7" fmla="*/ 622950 w 842129"/>
                <a:gd name="connsiteY7" fmla="*/ 203389 h 766939"/>
                <a:gd name="connsiteX8" fmla="*/ 837242 w 842129"/>
                <a:gd name="connsiteY8" fmla="*/ 8647 h 766939"/>
                <a:gd name="connsiteX9" fmla="*/ 825212 w 842129"/>
                <a:gd name="connsiteY9" fmla="*/ 5639 h 766939"/>
                <a:gd name="connsiteX10" fmla="*/ 613927 w 842129"/>
                <a:gd name="connsiteY10" fmla="*/ 197374 h 766939"/>
                <a:gd name="connsiteX11" fmla="*/ 613175 w 842129"/>
                <a:gd name="connsiteY11" fmla="*/ 198126 h 766939"/>
                <a:gd name="connsiteX12" fmla="*/ 613175 w 842129"/>
                <a:gd name="connsiteY12" fmla="*/ 198126 h 766939"/>
                <a:gd name="connsiteX13" fmla="*/ 389109 w 842129"/>
                <a:gd name="connsiteY13" fmla="*/ 401891 h 766939"/>
                <a:gd name="connsiteX14" fmla="*/ 388357 w 842129"/>
                <a:gd name="connsiteY14" fmla="*/ 402643 h 766939"/>
                <a:gd name="connsiteX15" fmla="*/ 388357 w 842129"/>
                <a:gd name="connsiteY15" fmla="*/ 402643 h 766939"/>
                <a:gd name="connsiteX16" fmla="*/ 164290 w 842129"/>
                <a:gd name="connsiteY16" fmla="*/ 606408 h 766939"/>
                <a:gd name="connsiteX17" fmla="*/ 163539 w 842129"/>
                <a:gd name="connsiteY17" fmla="*/ 607160 h 766939"/>
                <a:gd name="connsiteX18" fmla="*/ 163539 w 842129"/>
                <a:gd name="connsiteY18" fmla="*/ 607160 h 766939"/>
                <a:gd name="connsiteX19" fmla="*/ 5639 w 842129"/>
                <a:gd name="connsiteY19" fmla="*/ 750773 h 766939"/>
                <a:gd name="connsiteX20" fmla="*/ 8647 w 842129"/>
                <a:gd name="connsiteY20" fmla="*/ 761300 h 766939"/>
                <a:gd name="connsiteX21" fmla="*/ 171058 w 842129"/>
                <a:gd name="connsiteY21" fmla="*/ 613175 h 766939"/>
                <a:gd name="connsiteX22" fmla="*/ 173313 w 842129"/>
                <a:gd name="connsiteY22" fmla="*/ 612423 h 766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842129" h="766939">
                  <a:moveTo>
                    <a:pt x="173313" y="612423"/>
                  </a:moveTo>
                  <a:lnTo>
                    <a:pt x="173313" y="612423"/>
                  </a:lnTo>
                  <a:lnTo>
                    <a:pt x="397380" y="408658"/>
                  </a:lnTo>
                  <a:lnTo>
                    <a:pt x="398132" y="407906"/>
                  </a:lnTo>
                  <a:lnTo>
                    <a:pt x="398132" y="407906"/>
                  </a:lnTo>
                  <a:lnTo>
                    <a:pt x="622198" y="204141"/>
                  </a:lnTo>
                  <a:lnTo>
                    <a:pt x="622950" y="203389"/>
                  </a:lnTo>
                  <a:lnTo>
                    <a:pt x="622950" y="203389"/>
                  </a:lnTo>
                  <a:lnTo>
                    <a:pt x="837242" y="8647"/>
                  </a:lnTo>
                  <a:cubicBezTo>
                    <a:pt x="833482" y="7895"/>
                    <a:pt x="829723" y="6391"/>
                    <a:pt x="825212" y="5639"/>
                  </a:cubicBezTo>
                  <a:lnTo>
                    <a:pt x="613927" y="197374"/>
                  </a:lnTo>
                  <a:lnTo>
                    <a:pt x="613175" y="198126"/>
                  </a:lnTo>
                  <a:lnTo>
                    <a:pt x="613175" y="198126"/>
                  </a:lnTo>
                  <a:lnTo>
                    <a:pt x="389109" y="401891"/>
                  </a:lnTo>
                  <a:lnTo>
                    <a:pt x="388357" y="402643"/>
                  </a:lnTo>
                  <a:lnTo>
                    <a:pt x="388357" y="402643"/>
                  </a:lnTo>
                  <a:lnTo>
                    <a:pt x="164290" y="606408"/>
                  </a:lnTo>
                  <a:lnTo>
                    <a:pt x="163539" y="607160"/>
                  </a:lnTo>
                  <a:lnTo>
                    <a:pt x="163539" y="607160"/>
                  </a:lnTo>
                  <a:lnTo>
                    <a:pt x="5639" y="750773"/>
                  </a:lnTo>
                  <a:cubicBezTo>
                    <a:pt x="6391" y="754533"/>
                    <a:pt x="7895" y="757540"/>
                    <a:pt x="8647" y="761300"/>
                  </a:cubicBezTo>
                  <a:lnTo>
                    <a:pt x="171058" y="613175"/>
                  </a:lnTo>
                  <a:lnTo>
                    <a:pt x="173313" y="61242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9" name="任意多边形: 形状 238"/>
            <p:cNvSpPr/>
            <p:nvPr/>
          </p:nvSpPr>
          <p:spPr>
            <a:xfrm>
              <a:off x="3978250" y="2257764"/>
              <a:ext cx="736863" cy="669192"/>
            </a:xfrm>
            <a:custGeom>
              <a:avLst/>
              <a:gdLst>
                <a:gd name="connsiteX0" fmla="*/ 118424 w 736863"/>
                <a:gd name="connsiteY0" fmla="*/ 563550 h 669191"/>
                <a:gd name="connsiteX1" fmla="*/ 341739 w 736863"/>
                <a:gd name="connsiteY1" fmla="*/ 360537 h 669191"/>
                <a:gd name="connsiteX2" fmla="*/ 342491 w 736863"/>
                <a:gd name="connsiteY2" fmla="*/ 359785 h 669191"/>
                <a:gd name="connsiteX3" fmla="*/ 343243 w 736863"/>
                <a:gd name="connsiteY3" fmla="*/ 359033 h 669191"/>
                <a:gd name="connsiteX4" fmla="*/ 566557 w 736863"/>
                <a:gd name="connsiteY4" fmla="*/ 156019 h 669191"/>
                <a:gd name="connsiteX5" fmla="*/ 567310 w 736863"/>
                <a:gd name="connsiteY5" fmla="*/ 155268 h 669191"/>
                <a:gd name="connsiteX6" fmla="*/ 568061 w 736863"/>
                <a:gd name="connsiteY6" fmla="*/ 154516 h 669191"/>
                <a:gd name="connsiteX7" fmla="*/ 731224 w 736863"/>
                <a:gd name="connsiteY7" fmla="*/ 6391 h 669191"/>
                <a:gd name="connsiteX8" fmla="*/ 716938 w 736863"/>
                <a:gd name="connsiteY8" fmla="*/ 5639 h 669191"/>
                <a:gd name="connsiteX9" fmla="*/ 560542 w 736863"/>
                <a:gd name="connsiteY9" fmla="*/ 147749 h 669191"/>
                <a:gd name="connsiteX10" fmla="*/ 559791 w 736863"/>
                <a:gd name="connsiteY10" fmla="*/ 148500 h 669191"/>
                <a:gd name="connsiteX11" fmla="*/ 559038 w 736863"/>
                <a:gd name="connsiteY11" fmla="*/ 149252 h 669191"/>
                <a:gd name="connsiteX12" fmla="*/ 335724 w 736863"/>
                <a:gd name="connsiteY12" fmla="*/ 352266 h 669191"/>
                <a:gd name="connsiteX13" fmla="*/ 334972 w 736863"/>
                <a:gd name="connsiteY13" fmla="*/ 353018 h 669191"/>
                <a:gd name="connsiteX14" fmla="*/ 334220 w 736863"/>
                <a:gd name="connsiteY14" fmla="*/ 353769 h 669191"/>
                <a:gd name="connsiteX15" fmla="*/ 110905 w 736863"/>
                <a:gd name="connsiteY15" fmla="*/ 556783 h 669191"/>
                <a:gd name="connsiteX16" fmla="*/ 110153 w 736863"/>
                <a:gd name="connsiteY16" fmla="*/ 557535 h 669191"/>
                <a:gd name="connsiteX17" fmla="*/ 109402 w 736863"/>
                <a:gd name="connsiteY17" fmla="*/ 558287 h 669191"/>
                <a:gd name="connsiteX18" fmla="*/ 5639 w 736863"/>
                <a:gd name="connsiteY18" fmla="*/ 653026 h 669191"/>
                <a:gd name="connsiteX19" fmla="*/ 6391 w 736863"/>
                <a:gd name="connsiteY19" fmla="*/ 665808 h 669191"/>
                <a:gd name="connsiteX20" fmla="*/ 117672 w 736863"/>
                <a:gd name="connsiteY20" fmla="*/ 565054 h 669191"/>
                <a:gd name="connsiteX21" fmla="*/ 118424 w 736863"/>
                <a:gd name="connsiteY21" fmla="*/ 563550 h 669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6863" h="669191">
                  <a:moveTo>
                    <a:pt x="118424" y="563550"/>
                  </a:moveTo>
                  <a:lnTo>
                    <a:pt x="341739" y="360537"/>
                  </a:lnTo>
                  <a:lnTo>
                    <a:pt x="342491" y="359785"/>
                  </a:lnTo>
                  <a:lnTo>
                    <a:pt x="343243" y="359033"/>
                  </a:lnTo>
                  <a:lnTo>
                    <a:pt x="566557" y="156019"/>
                  </a:lnTo>
                  <a:lnTo>
                    <a:pt x="567310" y="155268"/>
                  </a:lnTo>
                  <a:lnTo>
                    <a:pt x="568061" y="154516"/>
                  </a:lnTo>
                  <a:lnTo>
                    <a:pt x="731224" y="6391"/>
                  </a:lnTo>
                  <a:cubicBezTo>
                    <a:pt x="726713" y="6391"/>
                    <a:pt x="722201" y="5639"/>
                    <a:pt x="716938" y="5639"/>
                  </a:cubicBezTo>
                  <a:lnTo>
                    <a:pt x="560542" y="147749"/>
                  </a:lnTo>
                  <a:lnTo>
                    <a:pt x="559791" y="148500"/>
                  </a:lnTo>
                  <a:lnTo>
                    <a:pt x="559038" y="149252"/>
                  </a:lnTo>
                  <a:lnTo>
                    <a:pt x="335724" y="352266"/>
                  </a:lnTo>
                  <a:lnTo>
                    <a:pt x="334972" y="353018"/>
                  </a:lnTo>
                  <a:lnTo>
                    <a:pt x="334220" y="353769"/>
                  </a:lnTo>
                  <a:lnTo>
                    <a:pt x="110905" y="556783"/>
                  </a:lnTo>
                  <a:lnTo>
                    <a:pt x="110153" y="557535"/>
                  </a:lnTo>
                  <a:lnTo>
                    <a:pt x="109402" y="558287"/>
                  </a:lnTo>
                  <a:lnTo>
                    <a:pt x="5639" y="653026"/>
                  </a:lnTo>
                  <a:cubicBezTo>
                    <a:pt x="5639" y="657537"/>
                    <a:pt x="6391" y="661297"/>
                    <a:pt x="6391" y="665808"/>
                  </a:cubicBezTo>
                  <a:lnTo>
                    <a:pt x="117672" y="565054"/>
                  </a:lnTo>
                  <a:lnTo>
                    <a:pt x="118424" y="563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0" name="任意多边形: 形状 239"/>
            <p:cNvSpPr/>
            <p:nvPr/>
          </p:nvSpPr>
          <p:spPr>
            <a:xfrm>
              <a:off x="3976746" y="2255509"/>
              <a:ext cx="661673" cy="601521"/>
            </a:xfrm>
            <a:custGeom>
              <a:avLst/>
              <a:gdLst>
                <a:gd name="connsiteX0" fmla="*/ 83085 w 661673"/>
                <a:gd name="connsiteY0" fmla="*/ 531218 h 601520"/>
                <a:gd name="connsiteX1" fmla="*/ 83085 w 661673"/>
                <a:gd name="connsiteY1" fmla="*/ 531218 h 601520"/>
                <a:gd name="connsiteX2" fmla="*/ 307152 w 661673"/>
                <a:gd name="connsiteY2" fmla="*/ 327453 h 601520"/>
                <a:gd name="connsiteX3" fmla="*/ 307904 w 661673"/>
                <a:gd name="connsiteY3" fmla="*/ 326701 h 601520"/>
                <a:gd name="connsiteX4" fmla="*/ 307904 w 661673"/>
                <a:gd name="connsiteY4" fmla="*/ 326701 h 601520"/>
                <a:gd name="connsiteX5" fmla="*/ 531970 w 661673"/>
                <a:gd name="connsiteY5" fmla="*/ 122936 h 601520"/>
                <a:gd name="connsiteX6" fmla="*/ 532722 w 661673"/>
                <a:gd name="connsiteY6" fmla="*/ 122184 h 601520"/>
                <a:gd name="connsiteX7" fmla="*/ 532722 w 661673"/>
                <a:gd name="connsiteY7" fmla="*/ 122184 h 601520"/>
                <a:gd name="connsiteX8" fmla="*/ 660546 w 661673"/>
                <a:gd name="connsiteY8" fmla="*/ 5639 h 601520"/>
                <a:gd name="connsiteX9" fmla="*/ 645508 w 661673"/>
                <a:gd name="connsiteY9" fmla="*/ 5639 h 601520"/>
                <a:gd name="connsiteX10" fmla="*/ 524451 w 661673"/>
                <a:gd name="connsiteY10" fmla="*/ 115417 h 601520"/>
                <a:gd name="connsiteX11" fmla="*/ 523699 w 661673"/>
                <a:gd name="connsiteY11" fmla="*/ 116169 h 601520"/>
                <a:gd name="connsiteX12" fmla="*/ 523699 w 661673"/>
                <a:gd name="connsiteY12" fmla="*/ 116169 h 601520"/>
                <a:gd name="connsiteX13" fmla="*/ 299633 w 661673"/>
                <a:gd name="connsiteY13" fmla="*/ 319934 h 601520"/>
                <a:gd name="connsiteX14" fmla="*/ 298881 w 661673"/>
                <a:gd name="connsiteY14" fmla="*/ 320686 h 601520"/>
                <a:gd name="connsiteX15" fmla="*/ 298881 w 661673"/>
                <a:gd name="connsiteY15" fmla="*/ 320686 h 601520"/>
                <a:gd name="connsiteX16" fmla="*/ 74814 w 661673"/>
                <a:gd name="connsiteY16" fmla="*/ 524451 h 601520"/>
                <a:gd name="connsiteX17" fmla="*/ 74062 w 661673"/>
                <a:gd name="connsiteY17" fmla="*/ 525203 h 601520"/>
                <a:gd name="connsiteX18" fmla="*/ 74062 w 661673"/>
                <a:gd name="connsiteY18" fmla="*/ 525203 h 601520"/>
                <a:gd name="connsiteX19" fmla="*/ 6391 w 661673"/>
                <a:gd name="connsiteY19" fmla="*/ 586107 h 601520"/>
                <a:gd name="connsiteX20" fmla="*/ 5639 w 661673"/>
                <a:gd name="connsiteY20" fmla="*/ 600393 h 601520"/>
                <a:gd name="connsiteX21" fmla="*/ 81581 w 661673"/>
                <a:gd name="connsiteY21" fmla="*/ 531218 h 601520"/>
                <a:gd name="connsiteX22" fmla="*/ 83085 w 661673"/>
                <a:gd name="connsiteY22" fmla="*/ 531218 h 601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61673" h="601520">
                  <a:moveTo>
                    <a:pt x="83085" y="531218"/>
                  </a:moveTo>
                  <a:lnTo>
                    <a:pt x="83085" y="531218"/>
                  </a:lnTo>
                  <a:lnTo>
                    <a:pt x="307152" y="327453"/>
                  </a:lnTo>
                  <a:lnTo>
                    <a:pt x="307904" y="326701"/>
                  </a:lnTo>
                  <a:lnTo>
                    <a:pt x="307904" y="326701"/>
                  </a:lnTo>
                  <a:lnTo>
                    <a:pt x="531970" y="122936"/>
                  </a:lnTo>
                  <a:lnTo>
                    <a:pt x="532722" y="122184"/>
                  </a:lnTo>
                  <a:lnTo>
                    <a:pt x="532722" y="122184"/>
                  </a:lnTo>
                  <a:lnTo>
                    <a:pt x="660546" y="5639"/>
                  </a:lnTo>
                  <a:cubicBezTo>
                    <a:pt x="655282" y="5639"/>
                    <a:pt x="650019" y="5639"/>
                    <a:pt x="645508" y="5639"/>
                  </a:cubicBezTo>
                  <a:lnTo>
                    <a:pt x="524451" y="115417"/>
                  </a:lnTo>
                  <a:lnTo>
                    <a:pt x="523699" y="116169"/>
                  </a:lnTo>
                  <a:lnTo>
                    <a:pt x="523699" y="116169"/>
                  </a:lnTo>
                  <a:lnTo>
                    <a:pt x="299633" y="319934"/>
                  </a:lnTo>
                  <a:lnTo>
                    <a:pt x="298881" y="320686"/>
                  </a:lnTo>
                  <a:lnTo>
                    <a:pt x="298881" y="320686"/>
                  </a:lnTo>
                  <a:lnTo>
                    <a:pt x="74814" y="524451"/>
                  </a:lnTo>
                  <a:lnTo>
                    <a:pt x="74062" y="525203"/>
                  </a:lnTo>
                  <a:lnTo>
                    <a:pt x="74062" y="525203"/>
                  </a:lnTo>
                  <a:lnTo>
                    <a:pt x="6391" y="586107"/>
                  </a:lnTo>
                  <a:cubicBezTo>
                    <a:pt x="6391" y="590618"/>
                    <a:pt x="6391" y="595130"/>
                    <a:pt x="5639" y="600393"/>
                  </a:cubicBezTo>
                  <a:lnTo>
                    <a:pt x="81581" y="531218"/>
                  </a:lnTo>
                  <a:lnTo>
                    <a:pt x="83085" y="53121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1" name="任意多边形: 形状 240"/>
            <p:cNvSpPr/>
            <p:nvPr/>
          </p:nvSpPr>
          <p:spPr>
            <a:xfrm>
              <a:off x="4094795" y="2362279"/>
              <a:ext cx="947396" cy="864686"/>
            </a:xfrm>
            <a:custGeom>
              <a:avLst/>
              <a:gdLst>
                <a:gd name="connsiteX0" fmla="*/ 227450 w 947395"/>
                <a:gd name="connsiteY0" fmla="*/ 663553 h 864686"/>
                <a:gd name="connsiteX1" fmla="*/ 451517 w 947395"/>
                <a:gd name="connsiteY1" fmla="*/ 459787 h 864686"/>
                <a:gd name="connsiteX2" fmla="*/ 452269 w 947395"/>
                <a:gd name="connsiteY2" fmla="*/ 459036 h 864686"/>
                <a:gd name="connsiteX3" fmla="*/ 675583 w 947395"/>
                <a:gd name="connsiteY3" fmla="*/ 256022 h 864686"/>
                <a:gd name="connsiteX4" fmla="*/ 676335 w 947395"/>
                <a:gd name="connsiteY4" fmla="*/ 255270 h 864686"/>
                <a:gd name="connsiteX5" fmla="*/ 677087 w 947395"/>
                <a:gd name="connsiteY5" fmla="*/ 254519 h 864686"/>
                <a:gd name="connsiteX6" fmla="*/ 900402 w 947395"/>
                <a:gd name="connsiteY6" fmla="*/ 51505 h 864686"/>
                <a:gd name="connsiteX7" fmla="*/ 901153 w 947395"/>
                <a:gd name="connsiteY7" fmla="*/ 50753 h 864686"/>
                <a:gd name="connsiteX8" fmla="*/ 901906 w 947395"/>
                <a:gd name="connsiteY8" fmla="*/ 50001 h 864686"/>
                <a:gd name="connsiteX9" fmla="*/ 944012 w 947395"/>
                <a:gd name="connsiteY9" fmla="*/ 11654 h 864686"/>
                <a:gd name="connsiteX10" fmla="*/ 934989 w 947395"/>
                <a:gd name="connsiteY10" fmla="*/ 5639 h 864686"/>
                <a:gd name="connsiteX11" fmla="*/ 894387 w 947395"/>
                <a:gd name="connsiteY11" fmla="*/ 42482 h 864686"/>
                <a:gd name="connsiteX12" fmla="*/ 893634 w 947395"/>
                <a:gd name="connsiteY12" fmla="*/ 43234 h 864686"/>
                <a:gd name="connsiteX13" fmla="*/ 892883 w 947395"/>
                <a:gd name="connsiteY13" fmla="*/ 43986 h 864686"/>
                <a:gd name="connsiteX14" fmla="*/ 669568 w 947395"/>
                <a:gd name="connsiteY14" fmla="*/ 247000 h 864686"/>
                <a:gd name="connsiteX15" fmla="*/ 668816 w 947395"/>
                <a:gd name="connsiteY15" fmla="*/ 247751 h 864686"/>
                <a:gd name="connsiteX16" fmla="*/ 668064 w 947395"/>
                <a:gd name="connsiteY16" fmla="*/ 248503 h 864686"/>
                <a:gd name="connsiteX17" fmla="*/ 444750 w 947395"/>
                <a:gd name="connsiteY17" fmla="*/ 451516 h 864686"/>
                <a:gd name="connsiteX18" fmla="*/ 443998 w 947395"/>
                <a:gd name="connsiteY18" fmla="*/ 452268 h 864686"/>
                <a:gd name="connsiteX19" fmla="*/ 443246 w 947395"/>
                <a:gd name="connsiteY19" fmla="*/ 453020 h 864686"/>
                <a:gd name="connsiteX20" fmla="*/ 219179 w 947395"/>
                <a:gd name="connsiteY20" fmla="*/ 656786 h 864686"/>
                <a:gd name="connsiteX21" fmla="*/ 218427 w 947395"/>
                <a:gd name="connsiteY21" fmla="*/ 657537 h 864686"/>
                <a:gd name="connsiteX22" fmla="*/ 5639 w 947395"/>
                <a:gd name="connsiteY22" fmla="*/ 851528 h 864686"/>
                <a:gd name="connsiteX23" fmla="*/ 11654 w 947395"/>
                <a:gd name="connsiteY23" fmla="*/ 859799 h 864686"/>
                <a:gd name="connsiteX24" fmla="*/ 226698 w 947395"/>
                <a:gd name="connsiteY24" fmla="*/ 664305 h 864686"/>
                <a:gd name="connsiteX25" fmla="*/ 227450 w 947395"/>
                <a:gd name="connsiteY25" fmla="*/ 663553 h 864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7395" h="864686">
                  <a:moveTo>
                    <a:pt x="227450" y="663553"/>
                  </a:moveTo>
                  <a:lnTo>
                    <a:pt x="451517" y="459787"/>
                  </a:lnTo>
                  <a:lnTo>
                    <a:pt x="452269" y="459036"/>
                  </a:lnTo>
                  <a:lnTo>
                    <a:pt x="675583" y="256022"/>
                  </a:lnTo>
                  <a:lnTo>
                    <a:pt x="676335" y="255270"/>
                  </a:lnTo>
                  <a:lnTo>
                    <a:pt x="677087" y="254519"/>
                  </a:lnTo>
                  <a:lnTo>
                    <a:pt x="900402" y="51505"/>
                  </a:lnTo>
                  <a:lnTo>
                    <a:pt x="901153" y="50753"/>
                  </a:lnTo>
                  <a:lnTo>
                    <a:pt x="901906" y="50001"/>
                  </a:lnTo>
                  <a:lnTo>
                    <a:pt x="944012" y="11654"/>
                  </a:lnTo>
                  <a:cubicBezTo>
                    <a:pt x="941005" y="9399"/>
                    <a:pt x="937997" y="7895"/>
                    <a:pt x="934989" y="5639"/>
                  </a:cubicBezTo>
                  <a:lnTo>
                    <a:pt x="894387" y="42482"/>
                  </a:lnTo>
                  <a:lnTo>
                    <a:pt x="893634" y="43234"/>
                  </a:lnTo>
                  <a:lnTo>
                    <a:pt x="892883" y="43986"/>
                  </a:lnTo>
                  <a:lnTo>
                    <a:pt x="669568" y="247000"/>
                  </a:lnTo>
                  <a:lnTo>
                    <a:pt x="668816" y="247751"/>
                  </a:lnTo>
                  <a:lnTo>
                    <a:pt x="668064" y="248503"/>
                  </a:lnTo>
                  <a:lnTo>
                    <a:pt x="444750" y="451516"/>
                  </a:lnTo>
                  <a:lnTo>
                    <a:pt x="443998" y="452268"/>
                  </a:lnTo>
                  <a:lnTo>
                    <a:pt x="443246" y="453020"/>
                  </a:lnTo>
                  <a:lnTo>
                    <a:pt x="219179" y="656786"/>
                  </a:lnTo>
                  <a:lnTo>
                    <a:pt x="218427" y="657537"/>
                  </a:lnTo>
                  <a:lnTo>
                    <a:pt x="5639" y="851528"/>
                  </a:lnTo>
                  <a:cubicBezTo>
                    <a:pt x="7895" y="854536"/>
                    <a:pt x="10151" y="856791"/>
                    <a:pt x="11654" y="859799"/>
                  </a:cubicBezTo>
                  <a:lnTo>
                    <a:pt x="226698" y="664305"/>
                  </a:lnTo>
                  <a:lnTo>
                    <a:pt x="227450" y="66355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2" name="任意多边形: 形状 241"/>
            <p:cNvSpPr/>
            <p:nvPr/>
          </p:nvSpPr>
          <p:spPr>
            <a:xfrm>
              <a:off x="4127126" y="2392355"/>
              <a:ext cx="954915" cy="872205"/>
            </a:xfrm>
            <a:custGeom>
              <a:avLst/>
              <a:gdLst>
                <a:gd name="connsiteX0" fmla="*/ 232714 w 954914"/>
                <a:gd name="connsiteY0" fmla="*/ 667312 h 872205"/>
                <a:gd name="connsiteX1" fmla="*/ 456028 w 954914"/>
                <a:gd name="connsiteY1" fmla="*/ 464299 h 872205"/>
                <a:gd name="connsiteX2" fmla="*/ 456028 w 954914"/>
                <a:gd name="connsiteY2" fmla="*/ 464299 h 872205"/>
                <a:gd name="connsiteX3" fmla="*/ 456780 w 954914"/>
                <a:gd name="connsiteY3" fmla="*/ 463547 h 872205"/>
                <a:gd name="connsiteX4" fmla="*/ 680846 w 954914"/>
                <a:gd name="connsiteY4" fmla="*/ 259782 h 872205"/>
                <a:gd name="connsiteX5" fmla="*/ 680846 w 954914"/>
                <a:gd name="connsiteY5" fmla="*/ 259782 h 872205"/>
                <a:gd name="connsiteX6" fmla="*/ 681599 w 954914"/>
                <a:gd name="connsiteY6" fmla="*/ 259030 h 872205"/>
                <a:gd name="connsiteX7" fmla="*/ 905665 w 954914"/>
                <a:gd name="connsiteY7" fmla="*/ 55265 h 872205"/>
                <a:gd name="connsiteX8" fmla="*/ 905665 w 954914"/>
                <a:gd name="connsiteY8" fmla="*/ 55265 h 872205"/>
                <a:gd name="connsiteX9" fmla="*/ 906417 w 954914"/>
                <a:gd name="connsiteY9" fmla="*/ 54513 h 872205"/>
                <a:gd name="connsiteX10" fmla="*/ 953787 w 954914"/>
                <a:gd name="connsiteY10" fmla="*/ 11654 h 872205"/>
                <a:gd name="connsiteX11" fmla="*/ 945516 w 954914"/>
                <a:gd name="connsiteY11" fmla="*/ 5639 h 872205"/>
                <a:gd name="connsiteX12" fmla="*/ 899650 w 954914"/>
                <a:gd name="connsiteY12" fmla="*/ 47746 h 872205"/>
                <a:gd name="connsiteX13" fmla="*/ 899650 w 954914"/>
                <a:gd name="connsiteY13" fmla="*/ 47746 h 872205"/>
                <a:gd name="connsiteX14" fmla="*/ 898898 w 954914"/>
                <a:gd name="connsiteY14" fmla="*/ 48498 h 872205"/>
                <a:gd name="connsiteX15" fmla="*/ 674831 w 954914"/>
                <a:gd name="connsiteY15" fmla="*/ 252263 h 872205"/>
                <a:gd name="connsiteX16" fmla="*/ 674831 w 954914"/>
                <a:gd name="connsiteY16" fmla="*/ 252263 h 872205"/>
                <a:gd name="connsiteX17" fmla="*/ 674080 w 954914"/>
                <a:gd name="connsiteY17" fmla="*/ 253015 h 872205"/>
                <a:gd name="connsiteX18" fmla="*/ 450013 w 954914"/>
                <a:gd name="connsiteY18" fmla="*/ 456780 h 872205"/>
                <a:gd name="connsiteX19" fmla="*/ 450013 w 954914"/>
                <a:gd name="connsiteY19" fmla="*/ 456780 h 872205"/>
                <a:gd name="connsiteX20" fmla="*/ 449261 w 954914"/>
                <a:gd name="connsiteY20" fmla="*/ 457532 h 872205"/>
                <a:gd name="connsiteX21" fmla="*/ 224443 w 954914"/>
                <a:gd name="connsiteY21" fmla="*/ 662049 h 872205"/>
                <a:gd name="connsiteX22" fmla="*/ 223691 w 954914"/>
                <a:gd name="connsiteY22" fmla="*/ 662801 h 872205"/>
                <a:gd name="connsiteX23" fmla="*/ 5639 w 954914"/>
                <a:gd name="connsiteY23" fmla="*/ 861303 h 872205"/>
                <a:gd name="connsiteX24" fmla="*/ 12407 w 954914"/>
                <a:gd name="connsiteY24" fmla="*/ 868822 h 872205"/>
                <a:gd name="connsiteX25" fmla="*/ 231962 w 954914"/>
                <a:gd name="connsiteY25" fmla="*/ 668816 h 872205"/>
                <a:gd name="connsiteX26" fmla="*/ 232714 w 954914"/>
                <a:gd name="connsiteY26" fmla="*/ 667312 h 872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954914" h="872205">
                  <a:moveTo>
                    <a:pt x="232714" y="667312"/>
                  </a:moveTo>
                  <a:lnTo>
                    <a:pt x="456028" y="464299"/>
                  </a:lnTo>
                  <a:lnTo>
                    <a:pt x="456028" y="464299"/>
                  </a:lnTo>
                  <a:lnTo>
                    <a:pt x="456780" y="463547"/>
                  </a:lnTo>
                  <a:lnTo>
                    <a:pt x="680846" y="259782"/>
                  </a:lnTo>
                  <a:lnTo>
                    <a:pt x="680846" y="259782"/>
                  </a:lnTo>
                  <a:lnTo>
                    <a:pt x="681599" y="259030"/>
                  </a:lnTo>
                  <a:lnTo>
                    <a:pt x="905665" y="55265"/>
                  </a:lnTo>
                  <a:lnTo>
                    <a:pt x="905665" y="55265"/>
                  </a:lnTo>
                  <a:lnTo>
                    <a:pt x="906417" y="54513"/>
                  </a:lnTo>
                  <a:lnTo>
                    <a:pt x="953787" y="11654"/>
                  </a:lnTo>
                  <a:cubicBezTo>
                    <a:pt x="950779" y="9399"/>
                    <a:pt x="948524" y="7143"/>
                    <a:pt x="945516" y="5639"/>
                  </a:cubicBezTo>
                  <a:lnTo>
                    <a:pt x="899650" y="47746"/>
                  </a:lnTo>
                  <a:lnTo>
                    <a:pt x="899650" y="47746"/>
                  </a:lnTo>
                  <a:lnTo>
                    <a:pt x="898898" y="48498"/>
                  </a:lnTo>
                  <a:lnTo>
                    <a:pt x="674831" y="252263"/>
                  </a:lnTo>
                  <a:lnTo>
                    <a:pt x="674831" y="252263"/>
                  </a:lnTo>
                  <a:lnTo>
                    <a:pt x="674080" y="253015"/>
                  </a:lnTo>
                  <a:lnTo>
                    <a:pt x="450013" y="456780"/>
                  </a:lnTo>
                  <a:lnTo>
                    <a:pt x="450013" y="456780"/>
                  </a:lnTo>
                  <a:lnTo>
                    <a:pt x="449261" y="457532"/>
                  </a:lnTo>
                  <a:lnTo>
                    <a:pt x="224443" y="662049"/>
                  </a:lnTo>
                  <a:lnTo>
                    <a:pt x="223691" y="662801"/>
                  </a:lnTo>
                  <a:lnTo>
                    <a:pt x="5639" y="861303"/>
                  </a:lnTo>
                  <a:cubicBezTo>
                    <a:pt x="7895" y="863558"/>
                    <a:pt x="10151" y="866566"/>
                    <a:pt x="12407" y="868822"/>
                  </a:cubicBezTo>
                  <a:lnTo>
                    <a:pt x="231962" y="668816"/>
                  </a:lnTo>
                  <a:lnTo>
                    <a:pt x="232714" y="6673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3" name="任意多边形: 形状 242"/>
            <p:cNvSpPr/>
            <p:nvPr/>
          </p:nvSpPr>
          <p:spPr>
            <a:xfrm>
              <a:off x="4064719" y="2336714"/>
              <a:ext cx="932358" cy="849648"/>
            </a:xfrm>
            <a:custGeom>
              <a:avLst/>
              <a:gdLst>
                <a:gd name="connsiteX0" fmla="*/ 219931 w 932357"/>
                <a:gd name="connsiteY0" fmla="*/ 655282 h 849648"/>
                <a:gd name="connsiteX1" fmla="*/ 219931 w 932357"/>
                <a:gd name="connsiteY1" fmla="*/ 655282 h 849648"/>
                <a:gd name="connsiteX2" fmla="*/ 443998 w 932357"/>
                <a:gd name="connsiteY2" fmla="*/ 451517 h 849648"/>
                <a:gd name="connsiteX3" fmla="*/ 444750 w 932357"/>
                <a:gd name="connsiteY3" fmla="*/ 450765 h 849648"/>
                <a:gd name="connsiteX4" fmla="*/ 444750 w 932357"/>
                <a:gd name="connsiteY4" fmla="*/ 450765 h 849648"/>
                <a:gd name="connsiteX5" fmla="*/ 668816 w 932357"/>
                <a:gd name="connsiteY5" fmla="*/ 246999 h 849648"/>
                <a:gd name="connsiteX6" fmla="*/ 669568 w 932357"/>
                <a:gd name="connsiteY6" fmla="*/ 246248 h 849648"/>
                <a:gd name="connsiteX7" fmla="*/ 669568 w 932357"/>
                <a:gd name="connsiteY7" fmla="*/ 246248 h 849648"/>
                <a:gd name="connsiteX8" fmla="*/ 893634 w 932357"/>
                <a:gd name="connsiteY8" fmla="*/ 42482 h 849648"/>
                <a:gd name="connsiteX9" fmla="*/ 894387 w 932357"/>
                <a:gd name="connsiteY9" fmla="*/ 41731 h 849648"/>
                <a:gd name="connsiteX10" fmla="*/ 894387 w 932357"/>
                <a:gd name="connsiteY10" fmla="*/ 41731 h 849648"/>
                <a:gd name="connsiteX11" fmla="*/ 928222 w 932357"/>
                <a:gd name="connsiteY11" fmla="*/ 10903 h 849648"/>
                <a:gd name="connsiteX12" fmla="*/ 918448 w 932357"/>
                <a:gd name="connsiteY12" fmla="*/ 5639 h 849648"/>
                <a:gd name="connsiteX13" fmla="*/ 885364 w 932357"/>
                <a:gd name="connsiteY13" fmla="*/ 35715 h 849648"/>
                <a:gd name="connsiteX14" fmla="*/ 884612 w 932357"/>
                <a:gd name="connsiteY14" fmla="*/ 36467 h 849648"/>
                <a:gd name="connsiteX15" fmla="*/ 884612 w 932357"/>
                <a:gd name="connsiteY15" fmla="*/ 36467 h 849648"/>
                <a:gd name="connsiteX16" fmla="*/ 660545 w 932357"/>
                <a:gd name="connsiteY16" fmla="*/ 240232 h 849648"/>
                <a:gd name="connsiteX17" fmla="*/ 659793 w 932357"/>
                <a:gd name="connsiteY17" fmla="*/ 240984 h 849648"/>
                <a:gd name="connsiteX18" fmla="*/ 659793 w 932357"/>
                <a:gd name="connsiteY18" fmla="*/ 240984 h 849648"/>
                <a:gd name="connsiteX19" fmla="*/ 435727 w 932357"/>
                <a:gd name="connsiteY19" fmla="*/ 444750 h 849648"/>
                <a:gd name="connsiteX20" fmla="*/ 434975 w 932357"/>
                <a:gd name="connsiteY20" fmla="*/ 445501 h 849648"/>
                <a:gd name="connsiteX21" fmla="*/ 434975 w 932357"/>
                <a:gd name="connsiteY21" fmla="*/ 445501 h 849648"/>
                <a:gd name="connsiteX22" fmla="*/ 210908 w 932357"/>
                <a:gd name="connsiteY22" fmla="*/ 649267 h 849648"/>
                <a:gd name="connsiteX23" fmla="*/ 210156 w 932357"/>
                <a:gd name="connsiteY23" fmla="*/ 650018 h 849648"/>
                <a:gd name="connsiteX24" fmla="*/ 210156 w 932357"/>
                <a:gd name="connsiteY24" fmla="*/ 650018 h 849648"/>
                <a:gd name="connsiteX25" fmla="*/ 5639 w 932357"/>
                <a:gd name="connsiteY25" fmla="*/ 835738 h 849648"/>
                <a:gd name="connsiteX26" fmla="*/ 10903 w 932357"/>
                <a:gd name="connsiteY26" fmla="*/ 844761 h 849648"/>
                <a:gd name="connsiteX27" fmla="*/ 218427 w 932357"/>
                <a:gd name="connsiteY27" fmla="*/ 656034 h 849648"/>
                <a:gd name="connsiteX28" fmla="*/ 219931 w 932357"/>
                <a:gd name="connsiteY28" fmla="*/ 655282 h 849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32357" h="849648">
                  <a:moveTo>
                    <a:pt x="219931" y="655282"/>
                  </a:moveTo>
                  <a:lnTo>
                    <a:pt x="219931" y="655282"/>
                  </a:lnTo>
                  <a:lnTo>
                    <a:pt x="443998" y="451517"/>
                  </a:lnTo>
                  <a:lnTo>
                    <a:pt x="444750" y="450765"/>
                  </a:lnTo>
                  <a:lnTo>
                    <a:pt x="444750" y="450765"/>
                  </a:lnTo>
                  <a:lnTo>
                    <a:pt x="668816" y="246999"/>
                  </a:lnTo>
                  <a:lnTo>
                    <a:pt x="669568" y="246248"/>
                  </a:lnTo>
                  <a:lnTo>
                    <a:pt x="669568" y="246248"/>
                  </a:lnTo>
                  <a:lnTo>
                    <a:pt x="893634" y="42482"/>
                  </a:lnTo>
                  <a:lnTo>
                    <a:pt x="894387" y="41731"/>
                  </a:lnTo>
                  <a:lnTo>
                    <a:pt x="894387" y="41731"/>
                  </a:lnTo>
                  <a:lnTo>
                    <a:pt x="928222" y="10903"/>
                  </a:lnTo>
                  <a:cubicBezTo>
                    <a:pt x="925214" y="9399"/>
                    <a:pt x="922207" y="7895"/>
                    <a:pt x="918448" y="5639"/>
                  </a:cubicBezTo>
                  <a:lnTo>
                    <a:pt x="885364" y="35715"/>
                  </a:lnTo>
                  <a:lnTo>
                    <a:pt x="884612" y="36467"/>
                  </a:lnTo>
                  <a:lnTo>
                    <a:pt x="884612" y="36467"/>
                  </a:lnTo>
                  <a:lnTo>
                    <a:pt x="660545" y="240232"/>
                  </a:lnTo>
                  <a:lnTo>
                    <a:pt x="659793" y="240984"/>
                  </a:lnTo>
                  <a:lnTo>
                    <a:pt x="659793" y="240984"/>
                  </a:lnTo>
                  <a:lnTo>
                    <a:pt x="435727" y="444750"/>
                  </a:lnTo>
                  <a:lnTo>
                    <a:pt x="434975" y="445501"/>
                  </a:lnTo>
                  <a:lnTo>
                    <a:pt x="434975" y="445501"/>
                  </a:lnTo>
                  <a:lnTo>
                    <a:pt x="210908" y="649267"/>
                  </a:lnTo>
                  <a:lnTo>
                    <a:pt x="210156" y="650018"/>
                  </a:lnTo>
                  <a:lnTo>
                    <a:pt x="210156" y="650018"/>
                  </a:lnTo>
                  <a:lnTo>
                    <a:pt x="5639" y="835738"/>
                  </a:lnTo>
                  <a:cubicBezTo>
                    <a:pt x="7143" y="838746"/>
                    <a:pt x="9399" y="841753"/>
                    <a:pt x="10903" y="844761"/>
                  </a:cubicBezTo>
                  <a:lnTo>
                    <a:pt x="218427" y="656034"/>
                  </a:lnTo>
                  <a:lnTo>
                    <a:pt x="219931" y="65528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4" name="任意多边形: 形状 243"/>
            <p:cNvSpPr/>
            <p:nvPr/>
          </p:nvSpPr>
          <p:spPr>
            <a:xfrm>
              <a:off x="3985769" y="2264532"/>
              <a:ext cx="789496" cy="721825"/>
            </a:xfrm>
            <a:custGeom>
              <a:avLst/>
              <a:gdLst>
                <a:gd name="connsiteX0" fmla="*/ 146997 w 789496"/>
                <a:gd name="connsiteY0" fmla="*/ 592122 h 721824"/>
                <a:gd name="connsiteX1" fmla="*/ 147749 w 789496"/>
                <a:gd name="connsiteY1" fmla="*/ 591370 h 721824"/>
                <a:gd name="connsiteX2" fmla="*/ 371815 w 789496"/>
                <a:gd name="connsiteY2" fmla="*/ 387605 h 721824"/>
                <a:gd name="connsiteX3" fmla="*/ 371815 w 789496"/>
                <a:gd name="connsiteY3" fmla="*/ 387605 h 721824"/>
                <a:gd name="connsiteX4" fmla="*/ 372567 w 789496"/>
                <a:gd name="connsiteY4" fmla="*/ 386853 h 721824"/>
                <a:gd name="connsiteX5" fmla="*/ 596633 w 789496"/>
                <a:gd name="connsiteY5" fmla="*/ 183088 h 721824"/>
                <a:gd name="connsiteX6" fmla="*/ 596633 w 789496"/>
                <a:gd name="connsiteY6" fmla="*/ 183088 h 721824"/>
                <a:gd name="connsiteX7" fmla="*/ 597386 w 789496"/>
                <a:gd name="connsiteY7" fmla="*/ 182336 h 721824"/>
                <a:gd name="connsiteX8" fmla="*/ 789872 w 789496"/>
                <a:gd name="connsiteY8" fmla="*/ 7895 h 721824"/>
                <a:gd name="connsiteX9" fmla="*/ 777090 w 789496"/>
                <a:gd name="connsiteY9" fmla="*/ 5639 h 721824"/>
                <a:gd name="connsiteX10" fmla="*/ 590618 w 789496"/>
                <a:gd name="connsiteY10" fmla="*/ 174817 h 721824"/>
                <a:gd name="connsiteX11" fmla="*/ 590618 w 789496"/>
                <a:gd name="connsiteY11" fmla="*/ 174817 h 721824"/>
                <a:gd name="connsiteX12" fmla="*/ 589867 w 789496"/>
                <a:gd name="connsiteY12" fmla="*/ 175569 h 721824"/>
                <a:gd name="connsiteX13" fmla="*/ 365800 w 789496"/>
                <a:gd name="connsiteY13" fmla="*/ 379334 h 721824"/>
                <a:gd name="connsiteX14" fmla="*/ 365800 w 789496"/>
                <a:gd name="connsiteY14" fmla="*/ 379334 h 721824"/>
                <a:gd name="connsiteX15" fmla="*/ 365048 w 789496"/>
                <a:gd name="connsiteY15" fmla="*/ 380086 h 721824"/>
                <a:gd name="connsiteX16" fmla="*/ 140981 w 789496"/>
                <a:gd name="connsiteY16" fmla="*/ 583851 h 721824"/>
                <a:gd name="connsiteX17" fmla="*/ 140981 w 789496"/>
                <a:gd name="connsiteY17" fmla="*/ 583851 h 721824"/>
                <a:gd name="connsiteX18" fmla="*/ 140230 w 789496"/>
                <a:gd name="connsiteY18" fmla="*/ 584603 h 721824"/>
                <a:gd name="connsiteX19" fmla="*/ 5639 w 789496"/>
                <a:gd name="connsiteY19" fmla="*/ 707163 h 721824"/>
                <a:gd name="connsiteX20" fmla="*/ 7895 w 789496"/>
                <a:gd name="connsiteY20" fmla="*/ 718441 h 721824"/>
                <a:gd name="connsiteX21" fmla="*/ 146997 w 789496"/>
                <a:gd name="connsiteY21" fmla="*/ 592122 h 721824"/>
                <a:gd name="connsiteX22" fmla="*/ 146997 w 789496"/>
                <a:gd name="connsiteY22" fmla="*/ 592122 h 721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89496" h="721824">
                  <a:moveTo>
                    <a:pt x="146997" y="592122"/>
                  </a:moveTo>
                  <a:lnTo>
                    <a:pt x="147749" y="591370"/>
                  </a:lnTo>
                  <a:lnTo>
                    <a:pt x="371815" y="387605"/>
                  </a:lnTo>
                  <a:lnTo>
                    <a:pt x="371815" y="387605"/>
                  </a:lnTo>
                  <a:lnTo>
                    <a:pt x="372567" y="386853"/>
                  </a:lnTo>
                  <a:lnTo>
                    <a:pt x="596633" y="183088"/>
                  </a:lnTo>
                  <a:lnTo>
                    <a:pt x="596633" y="183088"/>
                  </a:lnTo>
                  <a:lnTo>
                    <a:pt x="597386" y="182336"/>
                  </a:lnTo>
                  <a:lnTo>
                    <a:pt x="789872" y="7895"/>
                  </a:lnTo>
                  <a:cubicBezTo>
                    <a:pt x="785361" y="7143"/>
                    <a:pt x="781601" y="6391"/>
                    <a:pt x="777090" y="5639"/>
                  </a:cubicBezTo>
                  <a:lnTo>
                    <a:pt x="590618" y="174817"/>
                  </a:lnTo>
                  <a:lnTo>
                    <a:pt x="590618" y="174817"/>
                  </a:lnTo>
                  <a:lnTo>
                    <a:pt x="589867" y="175569"/>
                  </a:lnTo>
                  <a:lnTo>
                    <a:pt x="365800" y="379334"/>
                  </a:lnTo>
                  <a:lnTo>
                    <a:pt x="365800" y="379334"/>
                  </a:lnTo>
                  <a:lnTo>
                    <a:pt x="365048" y="380086"/>
                  </a:lnTo>
                  <a:lnTo>
                    <a:pt x="140981" y="583851"/>
                  </a:lnTo>
                  <a:lnTo>
                    <a:pt x="140981" y="583851"/>
                  </a:lnTo>
                  <a:lnTo>
                    <a:pt x="140230" y="584603"/>
                  </a:lnTo>
                  <a:lnTo>
                    <a:pt x="5639" y="707163"/>
                  </a:lnTo>
                  <a:cubicBezTo>
                    <a:pt x="6391" y="710922"/>
                    <a:pt x="7143" y="714682"/>
                    <a:pt x="7895" y="718441"/>
                  </a:cubicBezTo>
                  <a:lnTo>
                    <a:pt x="146997" y="592122"/>
                  </a:lnTo>
                  <a:lnTo>
                    <a:pt x="146997" y="59212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5" name="任意多边形: 形状 244"/>
            <p:cNvSpPr/>
            <p:nvPr/>
          </p:nvSpPr>
          <p:spPr>
            <a:xfrm>
              <a:off x="3982762" y="2262276"/>
              <a:ext cx="571445" cy="518812"/>
            </a:xfrm>
            <a:custGeom>
              <a:avLst/>
              <a:gdLst>
                <a:gd name="connsiteX0" fmla="*/ 38723 w 571444"/>
                <a:gd name="connsiteY0" fmla="*/ 491367 h 518811"/>
                <a:gd name="connsiteX1" fmla="*/ 39475 w 571444"/>
                <a:gd name="connsiteY1" fmla="*/ 490615 h 518811"/>
                <a:gd name="connsiteX2" fmla="*/ 262789 w 571444"/>
                <a:gd name="connsiteY2" fmla="*/ 287602 h 518811"/>
                <a:gd name="connsiteX3" fmla="*/ 263541 w 571444"/>
                <a:gd name="connsiteY3" fmla="*/ 286850 h 518811"/>
                <a:gd name="connsiteX4" fmla="*/ 264293 w 571444"/>
                <a:gd name="connsiteY4" fmla="*/ 286098 h 518811"/>
                <a:gd name="connsiteX5" fmla="*/ 487608 w 571444"/>
                <a:gd name="connsiteY5" fmla="*/ 83085 h 518811"/>
                <a:gd name="connsiteX6" fmla="*/ 488360 w 571444"/>
                <a:gd name="connsiteY6" fmla="*/ 82333 h 518811"/>
                <a:gd name="connsiteX7" fmla="*/ 489112 w 571444"/>
                <a:gd name="connsiteY7" fmla="*/ 81581 h 518811"/>
                <a:gd name="connsiteX8" fmla="*/ 572573 w 571444"/>
                <a:gd name="connsiteY8" fmla="*/ 5639 h 518811"/>
                <a:gd name="connsiteX9" fmla="*/ 554527 w 571444"/>
                <a:gd name="connsiteY9" fmla="*/ 7895 h 518811"/>
                <a:gd name="connsiteX10" fmla="*/ 480841 w 571444"/>
                <a:gd name="connsiteY10" fmla="*/ 74814 h 518811"/>
                <a:gd name="connsiteX11" fmla="*/ 480089 w 571444"/>
                <a:gd name="connsiteY11" fmla="*/ 75566 h 518811"/>
                <a:gd name="connsiteX12" fmla="*/ 479337 w 571444"/>
                <a:gd name="connsiteY12" fmla="*/ 76318 h 518811"/>
                <a:gd name="connsiteX13" fmla="*/ 256022 w 571444"/>
                <a:gd name="connsiteY13" fmla="*/ 279331 h 518811"/>
                <a:gd name="connsiteX14" fmla="*/ 255270 w 571444"/>
                <a:gd name="connsiteY14" fmla="*/ 280083 h 518811"/>
                <a:gd name="connsiteX15" fmla="*/ 254519 w 571444"/>
                <a:gd name="connsiteY15" fmla="*/ 280835 h 518811"/>
                <a:gd name="connsiteX16" fmla="*/ 31204 w 571444"/>
                <a:gd name="connsiteY16" fmla="*/ 483848 h 518811"/>
                <a:gd name="connsiteX17" fmla="*/ 30452 w 571444"/>
                <a:gd name="connsiteY17" fmla="*/ 484600 h 518811"/>
                <a:gd name="connsiteX18" fmla="*/ 29700 w 571444"/>
                <a:gd name="connsiteY18" fmla="*/ 485352 h 518811"/>
                <a:gd name="connsiteX19" fmla="*/ 8647 w 571444"/>
                <a:gd name="connsiteY19" fmla="*/ 504150 h 518811"/>
                <a:gd name="connsiteX20" fmla="*/ 5639 w 571444"/>
                <a:gd name="connsiteY20" fmla="*/ 520691 h 518811"/>
                <a:gd name="connsiteX21" fmla="*/ 36467 w 571444"/>
                <a:gd name="connsiteY21" fmla="*/ 492119 h 518811"/>
                <a:gd name="connsiteX22" fmla="*/ 38723 w 571444"/>
                <a:gd name="connsiteY22" fmla="*/ 491367 h 518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71444" h="518811">
                  <a:moveTo>
                    <a:pt x="38723" y="491367"/>
                  </a:moveTo>
                  <a:lnTo>
                    <a:pt x="39475" y="490615"/>
                  </a:lnTo>
                  <a:lnTo>
                    <a:pt x="262789" y="287602"/>
                  </a:lnTo>
                  <a:lnTo>
                    <a:pt x="263541" y="286850"/>
                  </a:lnTo>
                  <a:lnTo>
                    <a:pt x="264293" y="286098"/>
                  </a:lnTo>
                  <a:lnTo>
                    <a:pt x="487608" y="83085"/>
                  </a:lnTo>
                  <a:lnTo>
                    <a:pt x="488360" y="82333"/>
                  </a:lnTo>
                  <a:lnTo>
                    <a:pt x="489112" y="81581"/>
                  </a:lnTo>
                  <a:lnTo>
                    <a:pt x="572573" y="5639"/>
                  </a:lnTo>
                  <a:cubicBezTo>
                    <a:pt x="566558" y="6391"/>
                    <a:pt x="560543" y="7143"/>
                    <a:pt x="554527" y="7895"/>
                  </a:cubicBezTo>
                  <a:lnTo>
                    <a:pt x="480841" y="74814"/>
                  </a:lnTo>
                  <a:lnTo>
                    <a:pt x="480089" y="75566"/>
                  </a:lnTo>
                  <a:lnTo>
                    <a:pt x="479337" y="76318"/>
                  </a:lnTo>
                  <a:lnTo>
                    <a:pt x="256022" y="279331"/>
                  </a:lnTo>
                  <a:lnTo>
                    <a:pt x="255270" y="280083"/>
                  </a:lnTo>
                  <a:lnTo>
                    <a:pt x="254519" y="280835"/>
                  </a:lnTo>
                  <a:lnTo>
                    <a:pt x="31204" y="483848"/>
                  </a:lnTo>
                  <a:lnTo>
                    <a:pt x="30452" y="484600"/>
                  </a:lnTo>
                  <a:lnTo>
                    <a:pt x="29700" y="485352"/>
                  </a:lnTo>
                  <a:lnTo>
                    <a:pt x="8647" y="504150"/>
                  </a:lnTo>
                  <a:cubicBezTo>
                    <a:pt x="7895" y="509413"/>
                    <a:pt x="6391" y="514676"/>
                    <a:pt x="5639" y="520691"/>
                  </a:cubicBezTo>
                  <a:lnTo>
                    <a:pt x="36467" y="492119"/>
                  </a:lnTo>
                  <a:lnTo>
                    <a:pt x="38723" y="49136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6" name="任意多边形: 形状 245"/>
            <p:cNvSpPr/>
            <p:nvPr/>
          </p:nvSpPr>
          <p:spPr>
            <a:xfrm>
              <a:off x="4160962" y="2423935"/>
              <a:ext cx="962434" cy="872205"/>
            </a:xfrm>
            <a:custGeom>
              <a:avLst/>
              <a:gdLst>
                <a:gd name="connsiteX0" fmla="*/ 234969 w 962433"/>
                <a:gd name="connsiteY0" fmla="*/ 671072 h 872205"/>
                <a:gd name="connsiteX1" fmla="*/ 459788 w 962433"/>
                <a:gd name="connsiteY1" fmla="*/ 466555 h 872205"/>
                <a:gd name="connsiteX2" fmla="*/ 460540 w 962433"/>
                <a:gd name="connsiteY2" fmla="*/ 465803 h 872205"/>
                <a:gd name="connsiteX3" fmla="*/ 460540 w 962433"/>
                <a:gd name="connsiteY3" fmla="*/ 465803 h 872205"/>
                <a:gd name="connsiteX4" fmla="*/ 684606 w 962433"/>
                <a:gd name="connsiteY4" fmla="*/ 262037 h 872205"/>
                <a:gd name="connsiteX5" fmla="*/ 685358 w 962433"/>
                <a:gd name="connsiteY5" fmla="*/ 261286 h 872205"/>
                <a:gd name="connsiteX6" fmla="*/ 685358 w 962433"/>
                <a:gd name="connsiteY6" fmla="*/ 261286 h 872205"/>
                <a:gd name="connsiteX7" fmla="*/ 909425 w 962433"/>
                <a:gd name="connsiteY7" fmla="*/ 57520 h 872205"/>
                <a:gd name="connsiteX8" fmla="*/ 910176 w 962433"/>
                <a:gd name="connsiteY8" fmla="*/ 56769 h 872205"/>
                <a:gd name="connsiteX9" fmla="*/ 910176 w 962433"/>
                <a:gd name="connsiteY9" fmla="*/ 56769 h 872205"/>
                <a:gd name="connsiteX10" fmla="*/ 958298 w 962433"/>
                <a:gd name="connsiteY10" fmla="*/ 12406 h 872205"/>
                <a:gd name="connsiteX11" fmla="*/ 950779 w 962433"/>
                <a:gd name="connsiteY11" fmla="*/ 5639 h 872205"/>
                <a:gd name="connsiteX12" fmla="*/ 901906 w 962433"/>
                <a:gd name="connsiteY12" fmla="*/ 50001 h 872205"/>
                <a:gd name="connsiteX13" fmla="*/ 901154 w 962433"/>
                <a:gd name="connsiteY13" fmla="*/ 50753 h 872205"/>
                <a:gd name="connsiteX14" fmla="*/ 901154 w 962433"/>
                <a:gd name="connsiteY14" fmla="*/ 50753 h 872205"/>
                <a:gd name="connsiteX15" fmla="*/ 677087 w 962433"/>
                <a:gd name="connsiteY15" fmla="*/ 254518 h 872205"/>
                <a:gd name="connsiteX16" fmla="*/ 676335 w 962433"/>
                <a:gd name="connsiteY16" fmla="*/ 255270 h 872205"/>
                <a:gd name="connsiteX17" fmla="*/ 676335 w 962433"/>
                <a:gd name="connsiteY17" fmla="*/ 255270 h 872205"/>
                <a:gd name="connsiteX18" fmla="*/ 452269 w 962433"/>
                <a:gd name="connsiteY18" fmla="*/ 459036 h 872205"/>
                <a:gd name="connsiteX19" fmla="*/ 451517 w 962433"/>
                <a:gd name="connsiteY19" fmla="*/ 459788 h 872205"/>
                <a:gd name="connsiteX20" fmla="*/ 451517 w 962433"/>
                <a:gd name="connsiteY20" fmla="*/ 459788 h 872205"/>
                <a:gd name="connsiteX21" fmla="*/ 228202 w 962433"/>
                <a:gd name="connsiteY21" fmla="*/ 662801 h 872205"/>
                <a:gd name="connsiteX22" fmla="*/ 227450 w 962433"/>
                <a:gd name="connsiteY22" fmla="*/ 663553 h 872205"/>
                <a:gd name="connsiteX23" fmla="*/ 5639 w 962433"/>
                <a:gd name="connsiteY23" fmla="*/ 865062 h 872205"/>
                <a:gd name="connsiteX24" fmla="*/ 13158 w 962433"/>
                <a:gd name="connsiteY24" fmla="*/ 871829 h 872205"/>
                <a:gd name="connsiteX25" fmla="*/ 234217 w 962433"/>
                <a:gd name="connsiteY25" fmla="*/ 671072 h 872205"/>
                <a:gd name="connsiteX26" fmla="*/ 234969 w 962433"/>
                <a:gd name="connsiteY26" fmla="*/ 671072 h 872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962433" h="872205">
                  <a:moveTo>
                    <a:pt x="234969" y="671072"/>
                  </a:moveTo>
                  <a:lnTo>
                    <a:pt x="459788" y="466555"/>
                  </a:lnTo>
                  <a:lnTo>
                    <a:pt x="460540" y="465803"/>
                  </a:lnTo>
                  <a:lnTo>
                    <a:pt x="460540" y="465803"/>
                  </a:lnTo>
                  <a:lnTo>
                    <a:pt x="684606" y="262037"/>
                  </a:lnTo>
                  <a:lnTo>
                    <a:pt x="685358" y="261286"/>
                  </a:lnTo>
                  <a:lnTo>
                    <a:pt x="685358" y="261286"/>
                  </a:lnTo>
                  <a:lnTo>
                    <a:pt x="909425" y="57520"/>
                  </a:lnTo>
                  <a:lnTo>
                    <a:pt x="910176" y="56769"/>
                  </a:lnTo>
                  <a:lnTo>
                    <a:pt x="910176" y="56769"/>
                  </a:lnTo>
                  <a:lnTo>
                    <a:pt x="958298" y="12406"/>
                  </a:lnTo>
                  <a:cubicBezTo>
                    <a:pt x="956043" y="10151"/>
                    <a:pt x="953035" y="7895"/>
                    <a:pt x="950779" y="5639"/>
                  </a:cubicBezTo>
                  <a:lnTo>
                    <a:pt x="901906" y="50001"/>
                  </a:lnTo>
                  <a:lnTo>
                    <a:pt x="901154" y="50753"/>
                  </a:lnTo>
                  <a:lnTo>
                    <a:pt x="901154" y="50753"/>
                  </a:lnTo>
                  <a:lnTo>
                    <a:pt x="677087" y="254518"/>
                  </a:lnTo>
                  <a:lnTo>
                    <a:pt x="676335" y="255270"/>
                  </a:lnTo>
                  <a:lnTo>
                    <a:pt x="676335" y="255270"/>
                  </a:lnTo>
                  <a:lnTo>
                    <a:pt x="452269" y="459036"/>
                  </a:lnTo>
                  <a:lnTo>
                    <a:pt x="451517" y="459788"/>
                  </a:lnTo>
                  <a:lnTo>
                    <a:pt x="451517" y="459788"/>
                  </a:lnTo>
                  <a:lnTo>
                    <a:pt x="228202" y="662801"/>
                  </a:lnTo>
                  <a:lnTo>
                    <a:pt x="227450" y="663553"/>
                  </a:lnTo>
                  <a:lnTo>
                    <a:pt x="5639" y="865062"/>
                  </a:lnTo>
                  <a:cubicBezTo>
                    <a:pt x="7895" y="867318"/>
                    <a:pt x="10151" y="869574"/>
                    <a:pt x="13158" y="871829"/>
                  </a:cubicBezTo>
                  <a:lnTo>
                    <a:pt x="234217" y="671072"/>
                  </a:lnTo>
                  <a:lnTo>
                    <a:pt x="234969" y="67107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7" name="任意多边形: 形状 246"/>
            <p:cNvSpPr/>
            <p:nvPr/>
          </p:nvSpPr>
          <p:spPr>
            <a:xfrm>
              <a:off x="4039154" y="2312653"/>
              <a:ext cx="909800" cy="827091"/>
            </a:xfrm>
            <a:custGeom>
              <a:avLst/>
              <a:gdLst>
                <a:gd name="connsiteX0" fmla="*/ 207149 w 909800"/>
                <a:gd name="connsiteY0" fmla="*/ 645507 h 827091"/>
                <a:gd name="connsiteX1" fmla="*/ 207901 w 909800"/>
                <a:gd name="connsiteY1" fmla="*/ 644755 h 827091"/>
                <a:gd name="connsiteX2" fmla="*/ 431215 w 909800"/>
                <a:gd name="connsiteY2" fmla="*/ 441742 h 827091"/>
                <a:gd name="connsiteX3" fmla="*/ 431967 w 909800"/>
                <a:gd name="connsiteY3" fmla="*/ 440990 h 827091"/>
                <a:gd name="connsiteX4" fmla="*/ 432719 w 909800"/>
                <a:gd name="connsiteY4" fmla="*/ 440238 h 827091"/>
                <a:gd name="connsiteX5" fmla="*/ 656034 w 909800"/>
                <a:gd name="connsiteY5" fmla="*/ 237225 h 827091"/>
                <a:gd name="connsiteX6" fmla="*/ 656786 w 909800"/>
                <a:gd name="connsiteY6" fmla="*/ 236473 h 827091"/>
                <a:gd name="connsiteX7" fmla="*/ 657538 w 909800"/>
                <a:gd name="connsiteY7" fmla="*/ 235721 h 827091"/>
                <a:gd name="connsiteX8" fmla="*/ 880852 w 909800"/>
                <a:gd name="connsiteY8" fmla="*/ 32708 h 827091"/>
                <a:gd name="connsiteX9" fmla="*/ 881604 w 909800"/>
                <a:gd name="connsiteY9" fmla="*/ 31956 h 827091"/>
                <a:gd name="connsiteX10" fmla="*/ 882356 w 909800"/>
                <a:gd name="connsiteY10" fmla="*/ 31204 h 827091"/>
                <a:gd name="connsiteX11" fmla="*/ 904913 w 909800"/>
                <a:gd name="connsiteY11" fmla="*/ 10151 h 827091"/>
                <a:gd name="connsiteX12" fmla="*/ 894386 w 909800"/>
                <a:gd name="connsiteY12" fmla="*/ 5639 h 827091"/>
                <a:gd name="connsiteX13" fmla="*/ 874085 w 909800"/>
                <a:gd name="connsiteY13" fmla="*/ 23685 h 827091"/>
                <a:gd name="connsiteX14" fmla="*/ 873333 w 909800"/>
                <a:gd name="connsiteY14" fmla="*/ 24437 h 827091"/>
                <a:gd name="connsiteX15" fmla="*/ 872582 w 909800"/>
                <a:gd name="connsiteY15" fmla="*/ 25189 h 827091"/>
                <a:gd name="connsiteX16" fmla="*/ 649267 w 909800"/>
                <a:gd name="connsiteY16" fmla="*/ 228202 h 827091"/>
                <a:gd name="connsiteX17" fmla="*/ 648515 w 909800"/>
                <a:gd name="connsiteY17" fmla="*/ 228954 h 827091"/>
                <a:gd name="connsiteX18" fmla="*/ 647763 w 909800"/>
                <a:gd name="connsiteY18" fmla="*/ 229706 h 827091"/>
                <a:gd name="connsiteX19" fmla="*/ 424448 w 909800"/>
                <a:gd name="connsiteY19" fmla="*/ 432719 h 827091"/>
                <a:gd name="connsiteX20" fmla="*/ 423696 w 909800"/>
                <a:gd name="connsiteY20" fmla="*/ 433471 h 827091"/>
                <a:gd name="connsiteX21" fmla="*/ 422944 w 909800"/>
                <a:gd name="connsiteY21" fmla="*/ 434223 h 827091"/>
                <a:gd name="connsiteX22" fmla="*/ 199630 w 909800"/>
                <a:gd name="connsiteY22" fmla="*/ 637236 h 827091"/>
                <a:gd name="connsiteX23" fmla="*/ 198878 w 909800"/>
                <a:gd name="connsiteY23" fmla="*/ 637988 h 827091"/>
                <a:gd name="connsiteX24" fmla="*/ 198126 w 909800"/>
                <a:gd name="connsiteY24" fmla="*/ 638740 h 827091"/>
                <a:gd name="connsiteX25" fmla="*/ 5639 w 909800"/>
                <a:gd name="connsiteY25" fmla="*/ 813933 h 827091"/>
                <a:gd name="connsiteX26" fmla="*/ 10151 w 909800"/>
                <a:gd name="connsiteY26" fmla="*/ 822956 h 827091"/>
                <a:gd name="connsiteX27" fmla="*/ 205645 w 909800"/>
                <a:gd name="connsiteY27" fmla="*/ 645507 h 827091"/>
                <a:gd name="connsiteX28" fmla="*/ 207149 w 909800"/>
                <a:gd name="connsiteY28" fmla="*/ 645507 h 827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09800" h="827091">
                  <a:moveTo>
                    <a:pt x="207149" y="645507"/>
                  </a:moveTo>
                  <a:lnTo>
                    <a:pt x="207901" y="644755"/>
                  </a:lnTo>
                  <a:lnTo>
                    <a:pt x="431215" y="441742"/>
                  </a:lnTo>
                  <a:lnTo>
                    <a:pt x="431967" y="440990"/>
                  </a:lnTo>
                  <a:lnTo>
                    <a:pt x="432719" y="440238"/>
                  </a:lnTo>
                  <a:lnTo>
                    <a:pt x="656034" y="237225"/>
                  </a:lnTo>
                  <a:lnTo>
                    <a:pt x="656786" y="236473"/>
                  </a:lnTo>
                  <a:lnTo>
                    <a:pt x="657538" y="235721"/>
                  </a:lnTo>
                  <a:lnTo>
                    <a:pt x="880852" y="32708"/>
                  </a:lnTo>
                  <a:lnTo>
                    <a:pt x="881604" y="31956"/>
                  </a:lnTo>
                  <a:lnTo>
                    <a:pt x="882356" y="31204"/>
                  </a:lnTo>
                  <a:lnTo>
                    <a:pt x="904913" y="10151"/>
                  </a:lnTo>
                  <a:cubicBezTo>
                    <a:pt x="901905" y="8647"/>
                    <a:pt x="898146" y="7143"/>
                    <a:pt x="894386" y="5639"/>
                  </a:cubicBezTo>
                  <a:lnTo>
                    <a:pt x="874085" y="23685"/>
                  </a:lnTo>
                  <a:lnTo>
                    <a:pt x="873333" y="24437"/>
                  </a:lnTo>
                  <a:lnTo>
                    <a:pt x="872582" y="25189"/>
                  </a:lnTo>
                  <a:lnTo>
                    <a:pt x="649267" y="228202"/>
                  </a:lnTo>
                  <a:lnTo>
                    <a:pt x="648515" y="228954"/>
                  </a:lnTo>
                  <a:lnTo>
                    <a:pt x="647763" y="229706"/>
                  </a:lnTo>
                  <a:lnTo>
                    <a:pt x="424448" y="432719"/>
                  </a:lnTo>
                  <a:lnTo>
                    <a:pt x="423696" y="433471"/>
                  </a:lnTo>
                  <a:lnTo>
                    <a:pt x="422944" y="434223"/>
                  </a:lnTo>
                  <a:lnTo>
                    <a:pt x="199630" y="637236"/>
                  </a:lnTo>
                  <a:lnTo>
                    <a:pt x="198878" y="637988"/>
                  </a:lnTo>
                  <a:lnTo>
                    <a:pt x="198126" y="638740"/>
                  </a:lnTo>
                  <a:lnTo>
                    <a:pt x="5639" y="813933"/>
                  </a:lnTo>
                  <a:cubicBezTo>
                    <a:pt x="7143" y="816940"/>
                    <a:pt x="8647" y="819948"/>
                    <a:pt x="10151" y="822956"/>
                  </a:cubicBezTo>
                  <a:lnTo>
                    <a:pt x="205645" y="645507"/>
                  </a:lnTo>
                  <a:lnTo>
                    <a:pt x="207149" y="64550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8" name="任意多边形: 形状 247"/>
            <p:cNvSpPr/>
            <p:nvPr/>
          </p:nvSpPr>
          <p:spPr>
            <a:xfrm>
              <a:off x="4018101" y="2293104"/>
              <a:ext cx="879724" cy="797015"/>
            </a:xfrm>
            <a:custGeom>
              <a:avLst/>
              <a:gdLst>
                <a:gd name="connsiteX0" fmla="*/ 190607 w 879724"/>
                <a:gd name="connsiteY0" fmla="*/ 631221 h 797015"/>
                <a:gd name="connsiteX1" fmla="*/ 191359 w 879724"/>
                <a:gd name="connsiteY1" fmla="*/ 630469 h 797015"/>
                <a:gd name="connsiteX2" fmla="*/ 414674 w 879724"/>
                <a:gd name="connsiteY2" fmla="*/ 427456 h 797015"/>
                <a:gd name="connsiteX3" fmla="*/ 415425 w 879724"/>
                <a:gd name="connsiteY3" fmla="*/ 426704 h 797015"/>
                <a:gd name="connsiteX4" fmla="*/ 416178 w 879724"/>
                <a:gd name="connsiteY4" fmla="*/ 425952 h 797015"/>
                <a:gd name="connsiteX5" fmla="*/ 639492 w 879724"/>
                <a:gd name="connsiteY5" fmla="*/ 222939 h 797015"/>
                <a:gd name="connsiteX6" fmla="*/ 640244 w 879724"/>
                <a:gd name="connsiteY6" fmla="*/ 222187 h 797015"/>
                <a:gd name="connsiteX7" fmla="*/ 640996 w 879724"/>
                <a:gd name="connsiteY7" fmla="*/ 221435 h 797015"/>
                <a:gd name="connsiteX8" fmla="*/ 864311 w 879724"/>
                <a:gd name="connsiteY8" fmla="*/ 18422 h 797015"/>
                <a:gd name="connsiteX9" fmla="*/ 865062 w 879724"/>
                <a:gd name="connsiteY9" fmla="*/ 17670 h 797015"/>
                <a:gd name="connsiteX10" fmla="*/ 865814 w 879724"/>
                <a:gd name="connsiteY10" fmla="*/ 16918 h 797015"/>
                <a:gd name="connsiteX11" fmla="*/ 874085 w 879724"/>
                <a:gd name="connsiteY11" fmla="*/ 9399 h 797015"/>
                <a:gd name="connsiteX12" fmla="*/ 863559 w 879724"/>
                <a:gd name="connsiteY12" fmla="*/ 5639 h 797015"/>
                <a:gd name="connsiteX13" fmla="*/ 859047 w 879724"/>
                <a:gd name="connsiteY13" fmla="*/ 10151 h 797015"/>
                <a:gd name="connsiteX14" fmla="*/ 858295 w 879724"/>
                <a:gd name="connsiteY14" fmla="*/ 10903 h 797015"/>
                <a:gd name="connsiteX15" fmla="*/ 857543 w 879724"/>
                <a:gd name="connsiteY15" fmla="*/ 11654 h 797015"/>
                <a:gd name="connsiteX16" fmla="*/ 634229 w 879724"/>
                <a:gd name="connsiteY16" fmla="*/ 214668 h 797015"/>
                <a:gd name="connsiteX17" fmla="*/ 633477 w 879724"/>
                <a:gd name="connsiteY17" fmla="*/ 215420 h 797015"/>
                <a:gd name="connsiteX18" fmla="*/ 632725 w 879724"/>
                <a:gd name="connsiteY18" fmla="*/ 216172 h 797015"/>
                <a:gd name="connsiteX19" fmla="*/ 409410 w 879724"/>
                <a:gd name="connsiteY19" fmla="*/ 419185 h 797015"/>
                <a:gd name="connsiteX20" fmla="*/ 408659 w 879724"/>
                <a:gd name="connsiteY20" fmla="*/ 419937 h 797015"/>
                <a:gd name="connsiteX21" fmla="*/ 407906 w 879724"/>
                <a:gd name="connsiteY21" fmla="*/ 420689 h 797015"/>
                <a:gd name="connsiteX22" fmla="*/ 184592 w 879724"/>
                <a:gd name="connsiteY22" fmla="*/ 623702 h 797015"/>
                <a:gd name="connsiteX23" fmla="*/ 183840 w 879724"/>
                <a:gd name="connsiteY23" fmla="*/ 624454 h 797015"/>
                <a:gd name="connsiteX24" fmla="*/ 183088 w 879724"/>
                <a:gd name="connsiteY24" fmla="*/ 625206 h 797015"/>
                <a:gd name="connsiteX25" fmla="*/ 5639 w 879724"/>
                <a:gd name="connsiteY25" fmla="*/ 786113 h 797015"/>
                <a:gd name="connsiteX26" fmla="*/ 10151 w 879724"/>
                <a:gd name="connsiteY26" fmla="*/ 795887 h 797015"/>
                <a:gd name="connsiteX27" fmla="*/ 190607 w 879724"/>
                <a:gd name="connsiteY27" fmla="*/ 631973 h 797015"/>
                <a:gd name="connsiteX28" fmla="*/ 190607 w 879724"/>
                <a:gd name="connsiteY28" fmla="*/ 631221 h 797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79724" h="797015">
                  <a:moveTo>
                    <a:pt x="190607" y="631221"/>
                  </a:moveTo>
                  <a:lnTo>
                    <a:pt x="191359" y="630469"/>
                  </a:lnTo>
                  <a:lnTo>
                    <a:pt x="414674" y="427456"/>
                  </a:lnTo>
                  <a:lnTo>
                    <a:pt x="415425" y="426704"/>
                  </a:lnTo>
                  <a:lnTo>
                    <a:pt x="416178" y="425952"/>
                  </a:lnTo>
                  <a:lnTo>
                    <a:pt x="639492" y="222939"/>
                  </a:lnTo>
                  <a:lnTo>
                    <a:pt x="640244" y="222187"/>
                  </a:lnTo>
                  <a:lnTo>
                    <a:pt x="640996" y="221435"/>
                  </a:lnTo>
                  <a:lnTo>
                    <a:pt x="864311" y="18422"/>
                  </a:lnTo>
                  <a:lnTo>
                    <a:pt x="865062" y="17670"/>
                  </a:lnTo>
                  <a:lnTo>
                    <a:pt x="865814" y="16918"/>
                  </a:lnTo>
                  <a:lnTo>
                    <a:pt x="874085" y="9399"/>
                  </a:lnTo>
                  <a:cubicBezTo>
                    <a:pt x="870326" y="7895"/>
                    <a:pt x="867318" y="6391"/>
                    <a:pt x="863559" y="5639"/>
                  </a:cubicBezTo>
                  <a:lnTo>
                    <a:pt x="859047" y="10151"/>
                  </a:lnTo>
                  <a:lnTo>
                    <a:pt x="858295" y="10903"/>
                  </a:lnTo>
                  <a:lnTo>
                    <a:pt x="857543" y="11654"/>
                  </a:lnTo>
                  <a:lnTo>
                    <a:pt x="634229" y="214668"/>
                  </a:lnTo>
                  <a:lnTo>
                    <a:pt x="633477" y="215420"/>
                  </a:lnTo>
                  <a:lnTo>
                    <a:pt x="632725" y="216172"/>
                  </a:lnTo>
                  <a:lnTo>
                    <a:pt x="409410" y="419185"/>
                  </a:lnTo>
                  <a:lnTo>
                    <a:pt x="408659" y="419937"/>
                  </a:lnTo>
                  <a:lnTo>
                    <a:pt x="407906" y="420689"/>
                  </a:lnTo>
                  <a:lnTo>
                    <a:pt x="184592" y="623702"/>
                  </a:lnTo>
                  <a:lnTo>
                    <a:pt x="183840" y="624454"/>
                  </a:lnTo>
                  <a:lnTo>
                    <a:pt x="183088" y="625206"/>
                  </a:lnTo>
                  <a:lnTo>
                    <a:pt x="5639" y="786113"/>
                  </a:lnTo>
                  <a:cubicBezTo>
                    <a:pt x="7143" y="789120"/>
                    <a:pt x="8647" y="792880"/>
                    <a:pt x="10151" y="795887"/>
                  </a:cubicBezTo>
                  <a:lnTo>
                    <a:pt x="190607" y="631973"/>
                  </a:lnTo>
                  <a:lnTo>
                    <a:pt x="190607" y="6312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9" name="任意多边形: 形状 248"/>
            <p:cNvSpPr/>
            <p:nvPr/>
          </p:nvSpPr>
          <p:spPr>
            <a:xfrm>
              <a:off x="4437662" y="2674318"/>
              <a:ext cx="857167" cy="781977"/>
            </a:xfrm>
            <a:custGeom>
              <a:avLst/>
              <a:gdLst>
                <a:gd name="connsiteX0" fmla="*/ 183840 w 857167"/>
                <a:gd name="connsiteY0" fmla="*/ 625206 h 781977"/>
                <a:gd name="connsiteX1" fmla="*/ 184592 w 857167"/>
                <a:gd name="connsiteY1" fmla="*/ 624454 h 781977"/>
                <a:gd name="connsiteX2" fmla="*/ 407906 w 857167"/>
                <a:gd name="connsiteY2" fmla="*/ 421440 h 781977"/>
                <a:gd name="connsiteX3" fmla="*/ 408659 w 857167"/>
                <a:gd name="connsiteY3" fmla="*/ 420689 h 781977"/>
                <a:gd name="connsiteX4" fmla="*/ 633477 w 857167"/>
                <a:gd name="connsiteY4" fmla="*/ 216172 h 781977"/>
                <a:gd name="connsiteX5" fmla="*/ 634229 w 857167"/>
                <a:gd name="connsiteY5" fmla="*/ 215420 h 781977"/>
                <a:gd name="connsiteX6" fmla="*/ 634229 w 857167"/>
                <a:gd name="connsiteY6" fmla="*/ 215420 h 781977"/>
                <a:gd name="connsiteX7" fmla="*/ 853032 w 857167"/>
                <a:gd name="connsiteY7" fmla="*/ 16166 h 781977"/>
                <a:gd name="connsiteX8" fmla="*/ 849273 w 857167"/>
                <a:gd name="connsiteY8" fmla="*/ 5639 h 781977"/>
                <a:gd name="connsiteX9" fmla="*/ 625958 w 857167"/>
                <a:gd name="connsiteY9" fmla="*/ 208653 h 781977"/>
                <a:gd name="connsiteX10" fmla="*/ 625206 w 857167"/>
                <a:gd name="connsiteY10" fmla="*/ 209404 h 781977"/>
                <a:gd name="connsiteX11" fmla="*/ 625206 w 857167"/>
                <a:gd name="connsiteY11" fmla="*/ 209404 h 781977"/>
                <a:gd name="connsiteX12" fmla="*/ 401891 w 857167"/>
                <a:gd name="connsiteY12" fmla="*/ 412418 h 781977"/>
                <a:gd name="connsiteX13" fmla="*/ 401140 w 857167"/>
                <a:gd name="connsiteY13" fmla="*/ 413169 h 781977"/>
                <a:gd name="connsiteX14" fmla="*/ 177073 w 857167"/>
                <a:gd name="connsiteY14" fmla="*/ 616935 h 781977"/>
                <a:gd name="connsiteX15" fmla="*/ 176321 w 857167"/>
                <a:gd name="connsiteY15" fmla="*/ 617687 h 781977"/>
                <a:gd name="connsiteX16" fmla="*/ 175569 w 857167"/>
                <a:gd name="connsiteY16" fmla="*/ 618439 h 781977"/>
                <a:gd name="connsiteX17" fmla="*/ 5639 w 857167"/>
                <a:gd name="connsiteY17" fmla="*/ 773330 h 781977"/>
                <a:gd name="connsiteX18" fmla="*/ 16918 w 857167"/>
                <a:gd name="connsiteY18" fmla="*/ 776338 h 781977"/>
                <a:gd name="connsiteX19" fmla="*/ 183088 w 857167"/>
                <a:gd name="connsiteY19" fmla="*/ 625206 h 781977"/>
                <a:gd name="connsiteX20" fmla="*/ 183840 w 857167"/>
                <a:gd name="connsiteY20" fmla="*/ 625206 h 781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57167" h="781977">
                  <a:moveTo>
                    <a:pt x="183840" y="625206"/>
                  </a:moveTo>
                  <a:lnTo>
                    <a:pt x="184592" y="624454"/>
                  </a:lnTo>
                  <a:lnTo>
                    <a:pt x="407906" y="421440"/>
                  </a:lnTo>
                  <a:lnTo>
                    <a:pt x="408659" y="420689"/>
                  </a:lnTo>
                  <a:lnTo>
                    <a:pt x="633477" y="216172"/>
                  </a:lnTo>
                  <a:lnTo>
                    <a:pt x="634229" y="215420"/>
                  </a:lnTo>
                  <a:lnTo>
                    <a:pt x="634229" y="215420"/>
                  </a:lnTo>
                  <a:lnTo>
                    <a:pt x="853032" y="16166"/>
                  </a:lnTo>
                  <a:cubicBezTo>
                    <a:pt x="851528" y="12406"/>
                    <a:pt x="850776" y="9399"/>
                    <a:pt x="849273" y="5639"/>
                  </a:cubicBezTo>
                  <a:lnTo>
                    <a:pt x="625958" y="208653"/>
                  </a:lnTo>
                  <a:lnTo>
                    <a:pt x="625206" y="209404"/>
                  </a:lnTo>
                  <a:lnTo>
                    <a:pt x="625206" y="209404"/>
                  </a:lnTo>
                  <a:lnTo>
                    <a:pt x="401891" y="412418"/>
                  </a:lnTo>
                  <a:lnTo>
                    <a:pt x="401140" y="413169"/>
                  </a:lnTo>
                  <a:lnTo>
                    <a:pt x="177073" y="616935"/>
                  </a:lnTo>
                  <a:lnTo>
                    <a:pt x="176321" y="617687"/>
                  </a:lnTo>
                  <a:lnTo>
                    <a:pt x="175569" y="618439"/>
                  </a:lnTo>
                  <a:lnTo>
                    <a:pt x="5639" y="773330"/>
                  </a:lnTo>
                  <a:cubicBezTo>
                    <a:pt x="9399" y="774082"/>
                    <a:pt x="13158" y="775586"/>
                    <a:pt x="16918" y="776338"/>
                  </a:cubicBezTo>
                  <a:lnTo>
                    <a:pt x="183088" y="625206"/>
                  </a:lnTo>
                  <a:lnTo>
                    <a:pt x="183840" y="62520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0" name="任意多边形: 形状 249"/>
            <p:cNvSpPr/>
            <p:nvPr/>
          </p:nvSpPr>
          <p:spPr>
            <a:xfrm>
              <a:off x="4332395" y="2578826"/>
              <a:ext cx="917319" cy="834610"/>
            </a:xfrm>
            <a:custGeom>
              <a:avLst/>
              <a:gdLst>
                <a:gd name="connsiteX0" fmla="*/ 213916 w 917319"/>
                <a:gd name="connsiteY0" fmla="*/ 652274 h 834610"/>
                <a:gd name="connsiteX1" fmla="*/ 214668 w 917319"/>
                <a:gd name="connsiteY1" fmla="*/ 651522 h 834610"/>
                <a:gd name="connsiteX2" fmla="*/ 438735 w 917319"/>
                <a:gd name="connsiteY2" fmla="*/ 447757 h 834610"/>
                <a:gd name="connsiteX3" fmla="*/ 439486 w 917319"/>
                <a:gd name="connsiteY3" fmla="*/ 447005 h 834610"/>
                <a:gd name="connsiteX4" fmla="*/ 663553 w 917319"/>
                <a:gd name="connsiteY4" fmla="*/ 243240 h 834610"/>
                <a:gd name="connsiteX5" fmla="*/ 664305 w 917319"/>
                <a:gd name="connsiteY5" fmla="*/ 242488 h 834610"/>
                <a:gd name="connsiteX6" fmla="*/ 887620 w 917319"/>
                <a:gd name="connsiteY6" fmla="*/ 39475 h 834610"/>
                <a:gd name="connsiteX7" fmla="*/ 888372 w 917319"/>
                <a:gd name="connsiteY7" fmla="*/ 38723 h 834610"/>
                <a:gd name="connsiteX8" fmla="*/ 889123 w 917319"/>
                <a:gd name="connsiteY8" fmla="*/ 37971 h 834610"/>
                <a:gd name="connsiteX9" fmla="*/ 914688 w 917319"/>
                <a:gd name="connsiteY9" fmla="*/ 14662 h 834610"/>
                <a:gd name="connsiteX10" fmla="*/ 909425 w 917319"/>
                <a:gd name="connsiteY10" fmla="*/ 5639 h 834610"/>
                <a:gd name="connsiteX11" fmla="*/ 881604 w 917319"/>
                <a:gd name="connsiteY11" fmla="*/ 31204 h 834610"/>
                <a:gd name="connsiteX12" fmla="*/ 880852 w 917319"/>
                <a:gd name="connsiteY12" fmla="*/ 31956 h 834610"/>
                <a:gd name="connsiteX13" fmla="*/ 880101 w 917319"/>
                <a:gd name="connsiteY13" fmla="*/ 32708 h 834610"/>
                <a:gd name="connsiteX14" fmla="*/ 656786 w 917319"/>
                <a:gd name="connsiteY14" fmla="*/ 235721 h 834610"/>
                <a:gd name="connsiteX15" fmla="*/ 656034 w 917319"/>
                <a:gd name="connsiteY15" fmla="*/ 236473 h 834610"/>
                <a:gd name="connsiteX16" fmla="*/ 655282 w 917319"/>
                <a:gd name="connsiteY16" fmla="*/ 237225 h 834610"/>
                <a:gd name="connsiteX17" fmla="*/ 431216 w 917319"/>
                <a:gd name="connsiteY17" fmla="*/ 440990 h 834610"/>
                <a:gd name="connsiteX18" fmla="*/ 430463 w 917319"/>
                <a:gd name="connsiteY18" fmla="*/ 441742 h 834610"/>
                <a:gd name="connsiteX19" fmla="*/ 207149 w 917319"/>
                <a:gd name="connsiteY19" fmla="*/ 644755 h 834610"/>
                <a:gd name="connsiteX20" fmla="*/ 206397 w 917319"/>
                <a:gd name="connsiteY20" fmla="*/ 645507 h 834610"/>
                <a:gd name="connsiteX21" fmla="*/ 205645 w 917319"/>
                <a:gd name="connsiteY21" fmla="*/ 646259 h 834610"/>
                <a:gd name="connsiteX22" fmla="*/ 5639 w 917319"/>
                <a:gd name="connsiteY22" fmla="*/ 828219 h 834610"/>
                <a:gd name="connsiteX23" fmla="*/ 15414 w 917319"/>
                <a:gd name="connsiteY23" fmla="*/ 832730 h 834610"/>
                <a:gd name="connsiteX24" fmla="*/ 213164 w 917319"/>
                <a:gd name="connsiteY24" fmla="*/ 653026 h 834610"/>
                <a:gd name="connsiteX25" fmla="*/ 213916 w 917319"/>
                <a:gd name="connsiteY25" fmla="*/ 652274 h 834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17319" h="834610">
                  <a:moveTo>
                    <a:pt x="213916" y="652274"/>
                  </a:moveTo>
                  <a:lnTo>
                    <a:pt x="214668" y="651522"/>
                  </a:lnTo>
                  <a:lnTo>
                    <a:pt x="438735" y="447757"/>
                  </a:lnTo>
                  <a:lnTo>
                    <a:pt x="439486" y="447005"/>
                  </a:lnTo>
                  <a:lnTo>
                    <a:pt x="663553" y="243240"/>
                  </a:lnTo>
                  <a:lnTo>
                    <a:pt x="664305" y="242488"/>
                  </a:lnTo>
                  <a:lnTo>
                    <a:pt x="887620" y="39475"/>
                  </a:lnTo>
                  <a:lnTo>
                    <a:pt x="888372" y="38723"/>
                  </a:lnTo>
                  <a:lnTo>
                    <a:pt x="889123" y="37971"/>
                  </a:lnTo>
                  <a:lnTo>
                    <a:pt x="914688" y="14662"/>
                  </a:lnTo>
                  <a:cubicBezTo>
                    <a:pt x="913184" y="11655"/>
                    <a:pt x="911680" y="8647"/>
                    <a:pt x="909425" y="5639"/>
                  </a:cubicBezTo>
                  <a:lnTo>
                    <a:pt x="881604" y="31204"/>
                  </a:lnTo>
                  <a:lnTo>
                    <a:pt x="880852" y="31956"/>
                  </a:lnTo>
                  <a:lnTo>
                    <a:pt x="880101" y="32708"/>
                  </a:lnTo>
                  <a:lnTo>
                    <a:pt x="656786" y="235721"/>
                  </a:lnTo>
                  <a:lnTo>
                    <a:pt x="656034" y="236473"/>
                  </a:lnTo>
                  <a:lnTo>
                    <a:pt x="655282" y="237225"/>
                  </a:lnTo>
                  <a:lnTo>
                    <a:pt x="431216" y="440990"/>
                  </a:lnTo>
                  <a:lnTo>
                    <a:pt x="430463" y="441742"/>
                  </a:lnTo>
                  <a:lnTo>
                    <a:pt x="207149" y="644755"/>
                  </a:lnTo>
                  <a:lnTo>
                    <a:pt x="206397" y="645507"/>
                  </a:lnTo>
                  <a:lnTo>
                    <a:pt x="205645" y="646259"/>
                  </a:lnTo>
                  <a:lnTo>
                    <a:pt x="5639" y="828219"/>
                  </a:lnTo>
                  <a:cubicBezTo>
                    <a:pt x="8647" y="829723"/>
                    <a:pt x="12407" y="831227"/>
                    <a:pt x="15414" y="832730"/>
                  </a:cubicBezTo>
                  <a:lnTo>
                    <a:pt x="213164" y="653026"/>
                  </a:lnTo>
                  <a:lnTo>
                    <a:pt x="213916" y="65227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1" name="任意多边形: 形状 250"/>
            <p:cNvSpPr/>
            <p:nvPr/>
          </p:nvSpPr>
          <p:spPr>
            <a:xfrm>
              <a:off x="4239912" y="2496117"/>
              <a:ext cx="954915" cy="864686"/>
            </a:xfrm>
            <a:custGeom>
              <a:avLst/>
              <a:gdLst>
                <a:gd name="connsiteX0" fmla="*/ 231210 w 954914"/>
                <a:gd name="connsiteY0" fmla="*/ 666560 h 864686"/>
                <a:gd name="connsiteX1" fmla="*/ 231962 w 954914"/>
                <a:gd name="connsiteY1" fmla="*/ 665809 h 864686"/>
                <a:gd name="connsiteX2" fmla="*/ 455276 w 954914"/>
                <a:gd name="connsiteY2" fmla="*/ 462795 h 864686"/>
                <a:gd name="connsiteX3" fmla="*/ 456028 w 954914"/>
                <a:gd name="connsiteY3" fmla="*/ 462043 h 864686"/>
                <a:gd name="connsiteX4" fmla="*/ 456780 w 954914"/>
                <a:gd name="connsiteY4" fmla="*/ 461291 h 864686"/>
                <a:gd name="connsiteX5" fmla="*/ 680095 w 954914"/>
                <a:gd name="connsiteY5" fmla="*/ 258278 h 864686"/>
                <a:gd name="connsiteX6" fmla="*/ 680846 w 954914"/>
                <a:gd name="connsiteY6" fmla="*/ 257526 h 864686"/>
                <a:gd name="connsiteX7" fmla="*/ 681599 w 954914"/>
                <a:gd name="connsiteY7" fmla="*/ 256774 h 864686"/>
                <a:gd name="connsiteX8" fmla="*/ 904913 w 954914"/>
                <a:gd name="connsiteY8" fmla="*/ 53761 h 864686"/>
                <a:gd name="connsiteX9" fmla="*/ 905665 w 954914"/>
                <a:gd name="connsiteY9" fmla="*/ 53009 h 864686"/>
                <a:gd name="connsiteX10" fmla="*/ 906417 w 954914"/>
                <a:gd name="connsiteY10" fmla="*/ 52257 h 864686"/>
                <a:gd name="connsiteX11" fmla="*/ 949275 w 954914"/>
                <a:gd name="connsiteY11" fmla="*/ 13158 h 864686"/>
                <a:gd name="connsiteX12" fmla="*/ 942508 w 954914"/>
                <a:gd name="connsiteY12" fmla="*/ 5639 h 864686"/>
                <a:gd name="connsiteX13" fmla="*/ 898146 w 954914"/>
                <a:gd name="connsiteY13" fmla="*/ 45490 h 864686"/>
                <a:gd name="connsiteX14" fmla="*/ 897394 w 954914"/>
                <a:gd name="connsiteY14" fmla="*/ 46242 h 864686"/>
                <a:gd name="connsiteX15" fmla="*/ 896642 w 954914"/>
                <a:gd name="connsiteY15" fmla="*/ 46994 h 864686"/>
                <a:gd name="connsiteX16" fmla="*/ 673327 w 954914"/>
                <a:gd name="connsiteY16" fmla="*/ 250007 h 864686"/>
                <a:gd name="connsiteX17" fmla="*/ 672576 w 954914"/>
                <a:gd name="connsiteY17" fmla="*/ 250759 h 864686"/>
                <a:gd name="connsiteX18" fmla="*/ 671824 w 954914"/>
                <a:gd name="connsiteY18" fmla="*/ 251511 h 864686"/>
                <a:gd name="connsiteX19" fmla="*/ 448509 w 954914"/>
                <a:gd name="connsiteY19" fmla="*/ 454524 h 864686"/>
                <a:gd name="connsiteX20" fmla="*/ 447757 w 954914"/>
                <a:gd name="connsiteY20" fmla="*/ 455276 h 864686"/>
                <a:gd name="connsiteX21" fmla="*/ 447005 w 954914"/>
                <a:gd name="connsiteY21" fmla="*/ 456028 h 864686"/>
                <a:gd name="connsiteX22" fmla="*/ 223691 w 954914"/>
                <a:gd name="connsiteY22" fmla="*/ 659041 h 864686"/>
                <a:gd name="connsiteX23" fmla="*/ 222939 w 954914"/>
                <a:gd name="connsiteY23" fmla="*/ 659793 h 864686"/>
                <a:gd name="connsiteX24" fmla="*/ 222187 w 954914"/>
                <a:gd name="connsiteY24" fmla="*/ 660545 h 864686"/>
                <a:gd name="connsiteX25" fmla="*/ 5639 w 954914"/>
                <a:gd name="connsiteY25" fmla="*/ 857543 h 864686"/>
                <a:gd name="connsiteX26" fmla="*/ 13910 w 954914"/>
                <a:gd name="connsiteY26" fmla="*/ 863558 h 864686"/>
                <a:gd name="connsiteX27" fmla="*/ 229706 w 954914"/>
                <a:gd name="connsiteY27" fmla="*/ 667312 h 864686"/>
                <a:gd name="connsiteX28" fmla="*/ 231210 w 954914"/>
                <a:gd name="connsiteY28" fmla="*/ 666560 h 864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54914" h="864686">
                  <a:moveTo>
                    <a:pt x="231210" y="666560"/>
                  </a:moveTo>
                  <a:lnTo>
                    <a:pt x="231962" y="665809"/>
                  </a:lnTo>
                  <a:lnTo>
                    <a:pt x="455276" y="462795"/>
                  </a:lnTo>
                  <a:lnTo>
                    <a:pt x="456028" y="462043"/>
                  </a:lnTo>
                  <a:lnTo>
                    <a:pt x="456780" y="461291"/>
                  </a:lnTo>
                  <a:lnTo>
                    <a:pt x="680095" y="258278"/>
                  </a:lnTo>
                  <a:lnTo>
                    <a:pt x="680846" y="257526"/>
                  </a:lnTo>
                  <a:lnTo>
                    <a:pt x="681599" y="256774"/>
                  </a:lnTo>
                  <a:lnTo>
                    <a:pt x="904913" y="53761"/>
                  </a:lnTo>
                  <a:lnTo>
                    <a:pt x="905665" y="53009"/>
                  </a:lnTo>
                  <a:lnTo>
                    <a:pt x="906417" y="52257"/>
                  </a:lnTo>
                  <a:lnTo>
                    <a:pt x="949275" y="13158"/>
                  </a:lnTo>
                  <a:cubicBezTo>
                    <a:pt x="947020" y="10903"/>
                    <a:pt x="944764" y="7895"/>
                    <a:pt x="942508" y="5639"/>
                  </a:cubicBezTo>
                  <a:lnTo>
                    <a:pt x="898146" y="45490"/>
                  </a:lnTo>
                  <a:lnTo>
                    <a:pt x="897394" y="46242"/>
                  </a:lnTo>
                  <a:lnTo>
                    <a:pt x="896642" y="46994"/>
                  </a:lnTo>
                  <a:lnTo>
                    <a:pt x="673327" y="250007"/>
                  </a:lnTo>
                  <a:lnTo>
                    <a:pt x="672576" y="250759"/>
                  </a:lnTo>
                  <a:lnTo>
                    <a:pt x="671824" y="251511"/>
                  </a:lnTo>
                  <a:lnTo>
                    <a:pt x="448509" y="454524"/>
                  </a:lnTo>
                  <a:lnTo>
                    <a:pt x="447757" y="455276"/>
                  </a:lnTo>
                  <a:lnTo>
                    <a:pt x="447005" y="456028"/>
                  </a:lnTo>
                  <a:lnTo>
                    <a:pt x="223691" y="659041"/>
                  </a:lnTo>
                  <a:lnTo>
                    <a:pt x="222939" y="659793"/>
                  </a:lnTo>
                  <a:lnTo>
                    <a:pt x="222187" y="660545"/>
                  </a:lnTo>
                  <a:lnTo>
                    <a:pt x="5639" y="857543"/>
                  </a:lnTo>
                  <a:cubicBezTo>
                    <a:pt x="8647" y="859799"/>
                    <a:pt x="11654" y="861303"/>
                    <a:pt x="13910" y="863558"/>
                  </a:cubicBezTo>
                  <a:lnTo>
                    <a:pt x="229706" y="667312"/>
                  </a:lnTo>
                  <a:lnTo>
                    <a:pt x="231210" y="66656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2" name="任意多边形: 形状 251"/>
            <p:cNvSpPr/>
            <p:nvPr/>
          </p:nvSpPr>
          <p:spPr>
            <a:xfrm>
              <a:off x="4382773" y="2624692"/>
              <a:ext cx="887243" cy="812053"/>
            </a:xfrm>
            <a:custGeom>
              <a:avLst/>
              <a:gdLst>
                <a:gd name="connsiteX0" fmla="*/ 201134 w 887243"/>
                <a:gd name="connsiteY0" fmla="*/ 640244 h 812053"/>
                <a:gd name="connsiteX1" fmla="*/ 201886 w 887243"/>
                <a:gd name="connsiteY1" fmla="*/ 639492 h 812053"/>
                <a:gd name="connsiteX2" fmla="*/ 425952 w 887243"/>
                <a:gd name="connsiteY2" fmla="*/ 435727 h 812053"/>
                <a:gd name="connsiteX3" fmla="*/ 426704 w 887243"/>
                <a:gd name="connsiteY3" fmla="*/ 434975 h 812053"/>
                <a:gd name="connsiteX4" fmla="*/ 650019 w 887243"/>
                <a:gd name="connsiteY4" fmla="*/ 231962 h 812053"/>
                <a:gd name="connsiteX5" fmla="*/ 650019 w 887243"/>
                <a:gd name="connsiteY5" fmla="*/ 231962 h 812053"/>
                <a:gd name="connsiteX6" fmla="*/ 650770 w 887243"/>
                <a:gd name="connsiteY6" fmla="*/ 231210 h 812053"/>
                <a:gd name="connsiteX7" fmla="*/ 874837 w 887243"/>
                <a:gd name="connsiteY7" fmla="*/ 27444 h 812053"/>
                <a:gd name="connsiteX8" fmla="*/ 874837 w 887243"/>
                <a:gd name="connsiteY8" fmla="*/ 27444 h 812053"/>
                <a:gd name="connsiteX9" fmla="*/ 875589 w 887243"/>
                <a:gd name="connsiteY9" fmla="*/ 26692 h 812053"/>
                <a:gd name="connsiteX10" fmla="*/ 887619 w 887243"/>
                <a:gd name="connsiteY10" fmla="*/ 15414 h 812053"/>
                <a:gd name="connsiteX11" fmla="*/ 883108 w 887243"/>
                <a:gd name="connsiteY11" fmla="*/ 5639 h 812053"/>
                <a:gd name="connsiteX12" fmla="*/ 868822 w 887243"/>
                <a:gd name="connsiteY12" fmla="*/ 19173 h 812053"/>
                <a:gd name="connsiteX13" fmla="*/ 868822 w 887243"/>
                <a:gd name="connsiteY13" fmla="*/ 19173 h 812053"/>
                <a:gd name="connsiteX14" fmla="*/ 868070 w 887243"/>
                <a:gd name="connsiteY14" fmla="*/ 19925 h 812053"/>
                <a:gd name="connsiteX15" fmla="*/ 644004 w 887243"/>
                <a:gd name="connsiteY15" fmla="*/ 223691 h 812053"/>
                <a:gd name="connsiteX16" fmla="*/ 644004 w 887243"/>
                <a:gd name="connsiteY16" fmla="*/ 223691 h 812053"/>
                <a:gd name="connsiteX17" fmla="*/ 643251 w 887243"/>
                <a:gd name="connsiteY17" fmla="*/ 224443 h 812053"/>
                <a:gd name="connsiteX18" fmla="*/ 418433 w 887243"/>
                <a:gd name="connsiteY18" fmla="*/ 428959 h 812053"/>
                <a:gd name="connsiteX19" fmla="*/ 417681 w 887243"/>
                <a:gd name="connsiteY19" fmla="*/ 429711 h 812053"/>
                <a:gd name="connsiteX20" fmla="*/ 194367 w 887243"/>
                <a:gd name="connsiteY20" fmla="*/ 632725 h 812053"/>
                <a:gd name="connsiteX21" fmla="*/ 193615 w 887243"/>
                <a:gd name="connsiteY21" fmla="*/ 633477 h 812053"/>
                <a:gd name="connsiteX22" fmla="*/ 192863 w 887243"/>
                <a:gd name="connsiteY22" fmla="*/ 634229 h 812053"/>
                <a:gd name="connsiteX23" fmla="*/ 5639 w 887243"/>
                <a:gd name="connsiteY23" fmla="*/ 804158 h 812053"/>
                <a:gd name="connsiteX24" fmla="*/ 16166 w 887243"/>
                <a:gd name="connsiteY24" fmla="*/ 807918 h 812053"/>
                <a:gd name="connsiteX25" fmla="*/ 199630 w 887243"/>
                <a:gd name="connsiteY25" fmla="*/ 640996 h 812053"/>
                <a:gd name="connsiteX26" fmla="*/ 201134 w 887243"/>
                <a:gd name="connsiteY26" fmla="*/ 640244 h 812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87243" h="812053">
                  <a:moveTo>
                    <a:pt x="201134" y="640244"/>
                  </a:moveTo>
                  <a:lnTo>
                    <a:pt x="201886" y="639492"/>
                  </a:lnTo>
                  <a:lnTo>
                    <a:pt x="425952" y="435727"/>
                  </a:lnTo>
                  <a:lnTo>
                    <a:pt x="426704" y="434975"/>
                  </a:lnTo>
                  <a:lnTo>
                    <a:pt x="650019" y="231962"/>
                  </a:lnTo>
                  <a:lnTo>
                    <a:pt x="650019" y="231962"/>
                  </a:lnTo>
                  <a:lnTo>
                    <a:pt x="650770" y="231210"/>
                  </a:lnTo>
                  <a:lnTo>
                    <a:pt x="874837" y="27444"/>
                  </a:lnTo>
                  <a:lnTo>
                    <a:pt x="874837" y="27444"/>
                  </a:lnTo>
                  <a:lnTo>
                    <a:pt x="875589" y="26692"/>
                  </a:lnTo>
                  <a:lnTo>
                    <a:pt x="887619" y="15414"/>
                  </a:lnTo>
                  <a:cubicBezTo>
                    <a:pt x="886116" y="12406"/>
                    <a:pt x="884612" y="8647"/>
                    <a:pt x="883108" y="5639"/>
                  </a:cubicBezTo>
                  <a:lnTo>
                    <a:pt x="868822" y="19173"/>
                  </a:lnTo>
                  <a:lnTo>
                    <a:pt x="868822" y="19173"/>
                  </a:lnTo>
                  <a:lnTo>
                    <a:pt x="868070" y="19925"/>
                  </a:lnTo>
                  <a:lnTo>
                    <a:pt x="644004" y="223691"/>
                  </a:lnTo>
                  <a:lnTo>
                    <a:pt x="644004" y="223691"/>
                  </a:lnTo>
                  <a:lnTo>
                    <a:pt x="643251" y="224443"/>
                  </a:lnTo>
                  <a:lnTo>
                    <a:pt x="418433" y="428959"/>
                  </a:lnTo>
                  <a:lnTo>
                    <a:pt x="417681" y="429711"/>
                  </a:lnTo>
                  <a:lnTo>
                    <a:pt x="194367" y="632725"/>
                  </a:lnTo>
                  <a:lnTo>
                    <a:pt x="193615" y="633477"/>
                  </a:lnTo>
                  <a:lnTo>
                    <a:pt x="192863" y="634229"/>
                  </a:lnTo>
                  <a:lnTo>
                    <a:pt x="5639" y="804158"/>
                  </a:lnTo>
                  <a:cubicBezTo>
                    <a:pt x="9399" y="805662"/>
                    <a:pt x="12407" y="807166"/>
                    <a:pt x="16166" y="807918"/>
                  </a:cubicBezTo>
                  <a:lnTo>
                    <a:pt x="199630" y="640996"/>
                  </a:lnTo>
                  <a:lnTo>
                    <a:pt x="201134" y="6402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3" name="任意多边形: 形状 252"/>
            <p:cNvSpPr/>
            <p:nvPr/>
          </p:nvSpPr>
          <p:spPr>
            <a:xfrm>
              <a:off x="4285026" y="2536720"/>
              <a:ext cx="939877" cy="849648"/>
            </a:xfrm>
            <a:custGeom>
              <a:avLst/>
              <a:gdLst>
                <a:gd name="connsiteX0" fmla="*/ 223691 w 939876"/>
                <a:gd name="connsiteY0" fmla="*/ 660545 h 849648"/>
                <a:gd name="connsiteX1" fmla="*/ 224443 w 939876"/>
                <a:gd name="connsiteY1" fmla="*/ 659793 h 849648"/>
                <a:gd name="connsiteX2" fmla="*/ 448509 w 939876"/>
                <a:gd name="connsiteY2" fmla="*/ 456028 h 849648"/>
                <a:gd name="connsiteX3" fmla="*/ 449261 w 939876"/>
                <a:gd name="connsiteY3" fmla="*/ 455276 h 849648"/>
                <a:gd name="connsiteX4" fmla="*/ 449261 w 939876"/>
                <a:gd name="connsiteY4" fmla="*/ 455276 h 849648"/>
                <a:gd name="connsiteX5" fmla="*/ 673327 w 939876"/>
                <a:gd name="connsiteY5" fmla="*/ 251511 h 849648"/>
                <a:gd name="connsiteX6" fmla="*/ 674080 w 939876"/>
                <a:gd name="connsiteY6" fmla="*/ 250759 h 849648"/>
                <a:gd name="connsiteX7" fmla="*/ 674080 w 939876"/>
                <a:gd name="connsiteY7" fmla="*/ 250759 h 849648"/>
                <a:gd name="connsiteX8" fmla="*/ 898146 w 939876"/>
                <a:gd name="connsiteY8" fmla="*/ 46994 h 849648"/>
                <a:gd name="connsiteX9" fmla="*/ 898898 w 939876"/>
                <a:gd name="connsiteY9" fmla="*/ 46242 h 849648"/>
                <a:gd name="connsiteX10" fmla="*/ 898898 w 939876"/>
                <a:gd name="connsiteY10" fmla="*/ 46242 h 849648"/>
                <a:gd name="connsiteX11" fmla="*/ 934989 w 939876"/>
                <a:gd name="connsiteY11" fmla="*/ 13910 h 849648"/>
                <a:gd name="connsiteX12" fmla="*/ 928974 w 939876"/>
                <a:gd name="connsiteY12" fmla="*/ 5639 h 849648"/>
                <a:gd name="connsiteX13" fmla="*/ 890627 w 939876"/>
                <a:gd name="connsiteY13" fmla="*/ 40227 h 849648"/>
                <a:gd name="connsiteX14" fmla="*/ 889875 w 939876"/>
                <a:gd name="connsiteY14" fmla="*/ 40979 h 849648"/>
                <a:gd name="connsiteX15" fmla="*/ 889875 w 939876"/>
                <a:gd name="connsiteY15" fmla="*/ 40979 h 849648"/>
                <a:gd name="connsiteX16" fmla="*/ 665808 w 939876"/>
                <a:gd name="connsiteY16" fmla="*/ 244744 h 849648"/>
                <a:gd name="connsiteX17" fmla="*/ 665057 w 939876"/>
                <a:gd name="connsiteY17" fmla="*/ 245496 h 849648"/>
                <a:gd name="connsiteX18" fmla="*/ 665057 w 939876"/>
                <a:gd name="connsiteY18" fmla="*/ 245496 h 849648"/>
                <a:gd name="connsiteX19" fmla="*/ 440990 w 939876"/>
                <a:gd name="connsiteY19" fmla="*/ 449261 h 849648"/>
                <a:gd name="connsiteX20" fmla="*/ 440238 w 939876"/>
                <a:gd name="connsiteY20" fmla="*/ 450013 h 849648"/>
                <a:gd name="connsiteX21" fmla="*/ 440238 w 939876"/>
                <a:gd name="connsiteY21" fmla="*/ 450013 h 849648"/>
                <a:gd name="connsiteX22" fmla="*/ 216924 w 939876"/>
                <a:gd name="connsiteY22" fmla="*/ 653026 h 849648"/>
                <a:gd name="connsiteX23" fmla="*/ 216172 w 939876"/>
                <a:gd name="connsiteY23" fmla="*/ 653778 h 849648"/>
                <a:gd name="connsiteX24" fmla="*/ 215420 w 939876"/>
                <a:gd name="connsiteY24" fmla="*/ 654530 h 849648"/>
                <a:gd name="connsiteX25" fmla="*/ 5639 w 939876"/>
                <a:gd name="connsiteY25" fmla="*/ 845513 h 849648"/>
                <a:gd name="connsiteX26" fmla="*/ 14662 w 939876"/>
                <a:gd name="connsiteY26" fmla="*/ 850776 h 849648"/>
                <a:gd name="connsiteX27" fmla="*/ 222939 w 939876"/>
                <a:gd name="connsiteY27" fmla="*/ 661297 h 849648"/>
                <a:gd name="connsiteX28" fmla="*/ 223691 w 939876"/>
                <a:gd name="connsiteY28" fmla="*/ 660545 h 849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39876" h="849648">
                  <a:moveTo>
                    <a:pt x="223691" y="660545"/>
                  </a:moveTo>
                  <a:lnTo>
                    <a:pt x="224443" y="659793"/>
                  </a:lnTo>
                  <a:lnTo>
                    <a:pt x="448509" y="456028"/>
                  </a:lnTo>
                  <a:lnTo>
                    <a:pt x="449261" y="455276"/>
                  </a:lnTo>
                  <a:lnTo>
                    <a:pt x="449261" y="455276"/>
                  </a:lnTo>
                  <a:lnTo>
                    <a:pt x="673327" y="251511"/>
                  </a:lnTo>
                  <a:lnTo>
                    <a:pt x="674080" y="250759"/>
                  </a:lnTo>
                  <a:lnTo>
                    <a:pt x="674080" y="250759"/>
                  </a:lnTo>
                  <a:lnTo>
                    <a:pt x="898146" y="46994"/>
                  </a:lnTo>
                  <a:lnTo>
                    <a:pt x="898898" y="46242"/>
                  </a:lnTo>
                  <a:lnTo>
                    <a:pt x="898898" y="46242"/>
                  </a:lnTo>
                  <a:lnTo>
                    <a:pt x="934989" y="13910"/>
                  </a:lnTo>
                  <a:cubicBezTo>
                    <a:pt x="932733" y="10903"/>
                    <a:pt x="931230" y="8647"/>
                    <a:pt x="928974" y="5639"/>
                  </a:cubicBezTo>
                  <a:lnTo>
                    <a:pt x="890627" y="40227"/>
                  </a:lnTo>
                  <a:lnTo>
                    <a:pt x="889875" y="40979"/>
                  </a:lnTo>
                  <a:lnTo>
                    <a:pt x="889875" y="40979"/>
                  </a:lnTo>
                  <a:lnTo>
                    <a:pt x="665808" y="244744"/>
                  </a:lnTo>
                  <a:lnTo>
                    <a:pt x="665057" y="245496"/>
                  </a:lnTo>
                  <a:lnTo>
                    <a:pt x="665057" y="245496"/>
                  </a:lnTo>
                  <a:lnTo>
                    <a:pt x="440990" y="449261"/>
                  </a:lnTo>
                  <a:lnTo>
                    <a:pt x="440238" y="450013"/>
                  </a:lnTo>
                  <a:lnTo>
                    <a:pt x="440238" y="450013"/>
                  </a:lnTo>
                  <a:lnTo>
                    <a:pt x="216924" y="653026"/>
                  </a:lnTo>
                  <a:lnTo>
                    <a:pt x="216172" y="653778"/>
                  </a:lnTo>
                  <a:lnTo>
                    <a:pt x="215420" y="654530"/>
                  </a:lnTo>
                  <a:lnTo>
                    <a:pt x="5639" y="845513"/>
                  </a:lnTo>
                  <a:cubicBezTo>
                    <a:pt x="8647" y="847017"/>
                    <a:pt x="11654" y="849272"/>
                    <a:pt x="14662" y="850776"/>
                  </a:cubicBezTo>
                  <a:lnTo>
                    <a:pt x="222939" y="661297"/>
                  </a:lnTo>
                  <a:lnTo>
                    <a:pt x="223691" y="66054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4" name="任意多边形: 形状 253"/>
            <p:cNvSpPr/>
            <p:nvPr/>
          </p:nvSpPr>
          <p:spPr>
            <a:xfrm>
              <a:off x="4200061" y="2458522"/>
              <a:ext cx="954915" cy="872205"/>
            </a:xfrm>
            <a:custGeom>
              <a:avLst/>
              <a:gdLst>
                <a:gd name="connsiteX0" fmla="*/ 233465 w 954914"/>
                <a:gd name="connsiteY0" fmla="*/ 670320 h 872205"/>
                <a:gd name="connsiteX1" fmla="*/ 234217 w 954914"/>
                <a:gd name="connsiteY1" fmla="*/ 669568 h 872205"/>
                <a:gd name="connsiteX2" fmla="*/ 457532 w 954914"/>
                <a:gd name="connsiteY2" fmla="*/ 466555 h 872205"/>
                <a:gd name="connsiteX3" fmla="*/ 458284 w 954914"/>
                <a:gd name="connsiteY3" fmla="*/ 465803 h 872205"/>
                <a:gd name="connsiteX4" fmla="*/ 459036 w 954914"/>
                <a:gd name="connsiteY4" fmla="*/ 465051 h 872205"/>
                <a:gd name="connsiteX5" fmla="*/ 682350 w 954914"/>
                <a:gd name="connsiteY5" fmla="*/ 262038 h 872205"/>
                <a:gd name="connsiteX6" fmla="*/ 683102 w 954914"/>
                <a:gd name="connsiteY6" fmla="*/ 261286 h 872205"/>
                <a:gd name="connsiteX7" fmla="*/ 683854 w 954914"/>
                <a:gd name="connsiteY7" fmla="*/ 260534 h 872205"/>
                <a:gd name="connsiteX8" fmla="*/ 907169 w 954914"/>
                <a:gd name="connsiteY8" fmla="*/ 57520 h 872205"/>
                <a:gd name="connsiteX9" fmla="*/ 907921 w 954914"/>
                <a:gd name="connsiteY9" fmla="*/ 56769 h 872205"/>
                <a:gd name="connsiteX10" fmla="*/ 908672 w 954914"/>
                <a:gd name="connsiteY10" fmla="*/ 56017 h 872205"/>
                <a:gd name="connsiteX11" fmla="*/ 956043 w 954914"/>
                <a:gd name="connsiteY11" fmla="*/ 13158 h 872205"/>
                <a:gd name="connsiteX12" fmla="*/ 949275 w 954914"/>
                <a:gd name="connsiteY12" fmla="*/ 5639 h 872205"/>
                <a:gd name="connsiteX13" fmla="*/ 901906 w 954914"/>
                <a:gd name="connsiteY13" fmla="*/ 49250 h 872205"/>
                <a:gd name="connsiteX14" fmla="*/ 901153 w 954914"/>
                <a:gd name="connsiteY14" fmla="*/ 50001 h 872205"/>
                <a:gd name="connsiteX15" fmla="*/ 900402 w 954914"/>
                <a:gd name="connsiteY15" fmla="*/ 50753 h 872205"/>
                <a:gd name="connsiteX16" fmla="*/ 677087 w 954914"/>
                <a:gd name="connsiteY16" fmla="*/ 253767 h 872205"/>
                <a:gd name="connsiteX17" fmla="*/ 676335 w 954914"/>
                <a:gd name="connsiteY17" fmla="*/ 254519 h 872205"/>
                <a:gd name="connsiteX18" fmla="*/ 675583 w 954914"/>
                <a:gd name="connsiteY18" fmla="*/ 255271 h 872205"/>
                <a:gd name="connsiteX19" fmla="*/ 452269 w 954914"/>
                <a:gd name="connsiteY19" fmla="*/ 458284 h 872205"/>
                <a:gd name="connsiteX20" fmla="*/ 451517 w 954914"/>
                <a:gd name="connsiteY20" fmla="*/ 459036 h 872205"/>
                <a:gd name="connsiteX21" fmla="*/ 450765 w 954914"/>
                <a:gd name="connsiteY21" fmla="*/ 459787 h 872205"/>
                <a:gd name="connsiteX22" fmla="*/ 227450 w 954914"/>
                <a:gd name="connsiteY22" fmla="*/ 662801 h 872205"/>
                <a:gd name="connsiteX23" fmla="*/ 226698 w 954914"/>
                <a:gd name="connsiteY23" fmla="*/ 663553 h 872205"/>
                <a:gd name="connsiteX24" fmla="*/ 225946 w 954914"/>
                <a:gd name="connsiteY24" fmla="*/ 664305 h 872205"/>
                <a:gd name="connsiteX25" fmla="*/ 5639 w 954914"/>
                <a:gd name="connsiteY25" fmla="*/ 864310 h 872205"/>
                <a:gd name="connsiteX26" fmla="*/ 13910 w 954914"/>
                <a:gd name="connsiteY26" fmla="*/ 870325 h 872205"/>
                <a:gd name="connsiteX27" fmla="*/ 233465 w 954914"/>
                <a:gd name="connsiteY27" fmla="*/ 670320 h 872205"/>
                <a:gd name="connsiteX28" fmla="*/ 233465 w 954914"/>
                <a:gd name="connsiteY28" fmla="*/ 670320 h 872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54914" h="872205">
                  <a:moveTo>
                    <a:pt x="233465" y="670320"/>
                  </a:moveTo>
                  <a:lnTo>
                    <a:pt x="234217" y="669568"/>
                  </a:lnTo>
                  <a:lnTo>
                    <a:pt x="457532" y="466555"/>
                  </a:lnTo>
                  <a:lnTo>
                    <a:pt x="458284" y="465803"/>
                  </a:lnTo>
                  <a:lnTo>
                    <a:pt x="459036" y="465051"/>
                  </a:lnTo>
                  <a:lnTo>
                    <a:pt x="682350" y="262038"/>
                  </a:lnTo>
                  <a:lnTo>
                    <a:pt x="683102" y="261286"/>
                  </a:lnTo>
                  <a:lnTo>
                    <a:pt x="683854" y="260534"/>
                  </a:lnTo>
                  <a:lnTo>
                    <a:pt x="907169" y="57520"/>
                  </a:lnTo>
                  <a:lnTo>
                    <a:pt x="907921" y="56769"/>
                  </a:lnTo>
                  <a:lnTo>
                    <a:pt x="908672" y="56017"/>
                  </a:lnTo>
                  <a:lnTo>
                    <a:pt x="956043" y="13158"/>
                  </a:lnTo>
                  <a:cubicBezTo>
                    <a:pt x="953787" y="10903"/>
                    <a:pt x="951531" y="7895"/>
                    <a:pt x="949275" y="5639"/>
                  </a:cubicBezTo>
                  <a:lnTo>
                    <a:pt x="901906" y="49250"/>
                  </a:lnTo>
                  <a:lnTo>
                    <a:pt x="901153" y="50001"/>
                  </a:lnTo>
                  <a:lnTo>
                    <a:pt x="900402" y="50753"/>
                  </a:lnTo>
                  <a:lnTo>
                    <a:pt x="677087" y="253767"/>
                  </a:lnTo>
                  <a:lnTo>
                    <a:pt x="676335" y="254519"/>
                  </a:lnTo>
                  <a:lnTo>
                    <a:pt x="675583" y="255271"/>
                  </a:lnTo>
                  <a:lnTo>
                    <a:pt x="452269" y="458284"/>
                  </a:lnTo>
                  <a:lnTo>
                    <a:pt x="451517" y="459036"/>
                  </a:lnTo>
                  <a:lnTo>
                    <a:pt x="450765" y="459787"/>
                  </a:lnTo>
                  <a:lnTo>
                    <a:pt x="227450" y="662801"/>
                  </a:lnTo>
                  <a:lnTo>
                    <a:pt x="226698" y="663553"/>
                  </a:lnTo>
                  <a:lnTo>
                    <a:pt x="225946" y="664305"/>
                  </a:lnTo>
                  <a:lnTo>
                    <a:pt x="5639" y="864310"/>
                  </a:lnTo>
                  <a:cubicBezTo>
                    <a:pt x="8647" y="866566"/>
                    <a:pt x="10903" y="868822"/>
                    <a:pt x="13910" y="870325"/>
                  </a:cubicBezTo>
                  <a:lnTo>
                    <a:pt x="233465" y="670320"/>
                  </a:lnTo>
                  <a:lnTo>
                    <a:pt x="233465" y="67032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5" name="任意多边形: 形状 254"/>
            <p:cNvSpPr/>
            <p:nvPr/>
          </p:nvSpPr>
          <p:spPr>
            <a:xfrm>
              <a:off x="4559470" y="2786351"/>
              <a:ext cx="759420" cy="691749"/>
            </a:xfrm>
            <a:custGeom>
              <a:avLst/>
              <a:gdLst>
                <a:gd name="connsiteX0" fmla="*/ 136470 w 759420"/>
                <a:gd name="connsiteY0" fmla="*/ 581596 h 691748"/>
                <a:gd name="connsiteX1" fmla="*/ 137222 w 759420"/>
                <a:gd name="connsiteY1" fmla="*/ 580844 h 691748"/>
                <a:gd name="connsiteX2" fmla="*/ 360537 w 759420"/>
                <a:gd name="connsiteY2" fmla="*/ 377830 h 691748"/>
                <a:gd name="connsiteX3" fmla="*/ 361288 w 759420"/>
                <a:gd name="connsiteY3" fmla="*/ 377078 h 691748"/>
                <a:gd name="connsiteX4" fmla="*/ 362041 w 759420"/>
                <a:gd name="connsiteY4" fmla="*/ 376326 h 691748"/>
                <a:gd name="connsiteX5" fmla="*/ 585355 w 759420"/>
                <a:gd name="connsiteY5" fmla="*/ 173313 h 691748"/>
                <a:gd name="connsiteX6" fmla="*/ 586107 w 759420"/>
                <a:gd name="connsiteY6" fmla="*/ 172561 h 691748"/>
                <a:gd name="connsiteX7" fmla="*/ 586859 w 759420"/>
                <a:gd name="connsiteY7" fmla="*/ 171809 h 691748"/>
                <a:gd name="connsiteX8" fmla="*/ 756037 w 759420"/>
                <a:gd name="connsiteY8" fmla="*/ 17670 h 691748"/>
                <a:gd name="connsiteX9" fmla="*/ 754533 w 759420"/>
                <a:gd name="connsiteY9" fmla="*/ 5639 h 691748"/>
                <a:gd name="connsiteX10" fmla="*/ 579340 w 759420"/>
                <a:gd name="connsiteY10" fmla="*/ 165042 h 691748"/>
                <a:gd name="connsiteX11" fmla="*/ 578588 w 759420"/>
                <a:gd name="connsiteY11" fmla="*/ 165794 h 691748"/>
                <a:gd name="connsiteX12" fmla="*/ 577836 w 759420"/>
                <a:gd name="connsiteY12" fmla="*/ 166546 h 691748"/>
                <a:gd name="connsiteX13" fmla="*/ 354522 w 759420"/>
                <a:gd name="connsiteY13" fmla="*/ 369559 h 691748"/>
                <a:gd name="connsiteX14" fmla="*/ 353769 w 759420"/>
                <a:gd name="connsiteY14" fmla="*/ 370311 h 691748"/>
                <a:gd name="connsiteX15" fmla="*/ 353018 w 759420"/>
                <a:gd name="connsiteY15" fmla="*/ 371063 h 691748"/>
                <a:gd name="connsiteX16" fmla="*/ 129703 w 759420"/>
                <a:gd name="connsiteY16" fmla="*/ 574077 h 691748"/>
                <a:gd name="connsiteX17" fmla="*/ 128951 w 759420"/>
                <a:gd name="connsiteY17" fmla="*/ 574828 h 691748"/>
                <a:gd name="connsiteX18" fmla="*/ 128199 w 759420"/>
                <a:gd name="connsiteY18" fmla="*/ 575580 h 691748"/>
                <a:gd name="connsiteX19" fmla="*/ 5639 w 759420"/>
                <a:gd name="connsiteY19" fmla="*/ 686862 h 691748"/>
                <a:gd name="connsiteX20" fmla="*/ 19173 w 759420"/>
                <a:gd name="connsiteY20" fmla="*/ 688365 h 691748"/>
                <a:gd name="connsiteX21" fmla="*/ 135718 w 759420"/>
                <a:gd name="connsiteY21" fmla="*/ 582347 h 691748"/>
                <a:gd name="connsiteX22" fmla="*/ 136470 w 759420"/>
                <a:gd name="connsiteY22" fmla="*/ 581596 h 691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59420" h="691748">
                  <a:moveTo>
                    <a:pt x="136470" y="581596"/>
                  </a:moveTo>
                  <a:lnTo>
                    <a:pt x="137222" y="580844"/>
                  </a:lnTo>
                  <a:lnTo>
                    <a:pt x="360537" y="377830"/>
                  </a:lnTo>
                  <a:lnTo>
                    <a:pt x="361288" y="377078"/>
                  </a:lnTo>
                  <a:lnTo>
                    <a:pt x="362041" y="376326"/>
                  </a:lnTo>
                  <a:lnTo>
                    <a:pt x="585355" y="173313"/>
                  </a:lnTo>
                  <a:lnTo>
                    <a:pt x="586107" y="172561"/>
                  </a:lnTo>
                  <a:lnTo>
                    <a:pt x="586859" y="171809"/>
                  </a:lnTo>
                  <a:lnTo>
                    <a:pt x="756037" y="17670"/>
                  </a:lnTo>
                  <a:cubicBezTo>
                    <a:pt x="755285" y="13910"/>
                    <a:pt x="755285" y="9399"/>
                    <a:pt x="754533" y="5639"/>
                  </a:cubicBezTo>
                  <a:lnTo>
                    <a:pt x="579340" y="165042"/>
                  </a:lnTo>
                  <a:lnTo>
                    <a:pt x="578588" y="165794"/>
                  </a:lnTo>
                  <a:lnTo>
                    <a:pt x="577836" y="166546"/>
                  </a:lnTo>
                  <a:lnTo>
                    <a:pt x="354522" y="369559"/>
                  </a:lnTo>
                  <a:lnTo>
                    <a:pt x="353769" y="370311"/>
                  </a:lnTo>
                  <a:lnTo>
                    <a:pt x="353018" y="371063"/>
                  </a:lnTo>
                  <a:lnTo>
                    <a:pt x="129703" y="574077"/>
                  </a:lnTo>
                  <a:lnTo>
                    <a:pt x="128951" y="574828"/>
                  </a:lnTo>
                  <a:lnTo>
                    <a:pt x="128199" y="575580"/>
                  </a:lnTo>
                  <a:lnTo>
                    <a:pt x="5639" y="686862"/>
                  </a:lnTo>
                  <a:cubicBezTo>
                    <a:pt x="10151" y="687614"/>
                    <a:pt x="14662" y="687614"/>
                    <a:pt x="19173" y="688365"/>
                  </a:cubicBezTo>
                  <a:lnTo>
                    <a:pt x="135718" y="582347"/>
                  </a:lnTo>
                  <a:lnTo>
                    <a:pt x="136470" y="58159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6" name="任意多边形: 形状 255"/>
            <p:cNvSpPr/>
            <p:nvPr/>
          </p:nvSpPr>
          <p:spPr>
            <a:xfrm>
              <a:off x="4494806" y="2727703"/>
              <a:ext cx="812053" cy="736863"/>
            </a:xfrm>
            <a:custGeom>
              <a:avLst/>
              <a:gdLst>
                <a:gd name="connsiteX0" fmla="*/ 163539 w 812053"/>
                <a:gd name="connsiteY0" fmla="*/ 605656 h 736863"/>
                <a:gd name="connsiteX1" fmla="*/ 164290 w 812053"/>
                <a:gd name="connsiteY1" fmla="*/ 604904 h 736863"/>
                <a:gd name="connsiteX2" fmla="*/ 387605 w 812053"/>
                <a:gd name="connsiteY2" fmla="*/ 401891 h 736863"/>
                <a:gd name="connsiteX3" fmla="*/ 388357 w 812053"/>
                <a:gd name="connsiteY3" fmla="*/ 401139 h 736863"/>
                <a:gd name="connsiteX4" fmla="*/ 389109 w 812053"/>
                <a:gd name="connsiteY4" fmla="*/ 400387 h 736863"/>
                <a:gd name="connsiteX5" fmla="*/ 612424 w 812053"/>
                <a:gd name="connsiteY5" fmla="*/ 197374 h 736863"/>
                <a:gd name="connsiteX6" fmla="*/ 613175 w 812053"/>
                <a:gd name="connsiteY6" fmla="*/ 196622 h 736863"/>
                <a:gd name="connsiteX7" fmla="*/ 613927 w 812053"/>
                <a:gd name="connsiteY7" fmla="*/ 195870 h 736863"/>
                <a:gd name="connsiteX8" fmla="*/ 810174 w 812053"/>
                <a:gd name="connsiteY8" fmla="*/ 16918 h 736863"/>
                <a:gd name="connsiteX9" fmla="*/ 807166 w 812053"/>
                <a:gd name="connsiteY9" fmla="*/ 5639 h 736863"/>
                <a:gd name="connsiteX10" fmla="*/ 605656 w 812053"/>
                <a:gd name="connsiteY10" fmla="*/ 188351 h 736863"/>
                <a:gd name="connsiteX11" fmla="*/ 604905 w 812053"/>
                <a:gd name="connsiteY11" fmla="*/ 189103 h 736863"/>
                <a:gd name="connsiteX12" fmla="*/ 604152 w 812053"/>
                <a:gd name="connsiteY12" fmla="*/ 189855 h 736863"/>
                <a:gd name="connsiteX13" fmla="*/ 380838 w 812053"/>
                <a:gd name="connsiteY13" fmla="*/ 392868 h 736863"/>
                <a:gd name="connsiteX14" fmla="*/ 380086 w 812053"/>
                <a:gd name="connsiteY14" fmla="*/ 393620 h 736863"/>
                <a:gd name="connsiteX15" fmla="*/ 379334 w 812053"/>
                <a:gd name="connsiteY15" fmla="*/ 394372 h 736863"/>
                <a:gd name="connsiteX16" fmla="*/ 156020 w 812053"/>
                <a:gd name="connsiteY16" fmla="*/ 597385 h 736863"/>
                <a:gd name="connsiteX17" fmla="*/ 155267 w 812053"/>
                <a:gd name="connsiteY17" fmla="*/ 598137 h 736863"/>
                <a:gd name="connsiteX18" fmla="*/ 154516 w 812053"/>
                <a:gd name="connsiteY18" fmla="*/ 598889 h 736863"/>
                <a:gd name="connsiteX19" fmla="*/ 5639 w 812053"/>
                <a:gd name="connsiteY19" fmla="*/ 734231 h 736863"/>
                <a:gd name="connsiteX20" fmla="*/ 17669 w 812053"/>
                <a:gd name="connsiteY20" fmla="*/ 736487 h 736863"/>
                <a:gd name="connsiteX21" fmla="*/ 161283 w 812053"/>
                <a:gd name="connsiteY21" fmla="*/ 605656 h 736863"/>
                <a:gd name="connsiteX22" fmla="*/ 163539 w 812053"/>
                <a:gd name="connsiteY22" fmla="*/ 605656 h 736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812053" h="736863">
                  <a:moveTo>
                    <a:pt x="163539" y="605656"/>
                  </a:moveTo>
                  <a:lnTo>
                    <a:pt x="164290" y="604904"/>
                  </a:lnTo>
                  <a:lnTo>
                    <a:pt x="387605" y="401891"/>
                  </a:lnTo>
                  <a:lnTo>
                    <a:pt x="388357" y="401139"/>
                  </a:lnTo>
                  <a:lnTo>
                    <a:pt x="389109" y="400387"/>
                  </a:lnTo>
                  <a:lnTo>
                    <a:pt x="612424" y="197374"/>
                  </a:lnTo>
                  <a:lnTo>
                    <a:pt x="613175" y="196622"/>
                  </a:lnTo>
                  <a:lnTo>
                    <a:pt x="613927" y="195870"/>
                  </a:lnTo>
                  <a:lnTo>
                    <a:pt x="810174" y="16918"/>
                  </a:lnTo>
                  <a:cubicBezTo>
                    <a:pt x="809421" y="13158"/>
                    <a:pt x="807918" y="9399"/>
                    <a:pt x="807166" y="5639"/>
                  </a:cubicBezTo>
                  <a:lnTo>
                    <a:pt x="605656" y="188351"/>
                  </a:lnTo>
                  <a:lnTo>
                    <a:pt x="604905" y="189103"/>
                  </a:lnTo>
                  <a:lnTo>
                    <a:pt x="604152" y="189855"/>
                  </a:lnTo>
                  <a:lnTo>
                    <a:pt x="380838" y="392868"/>
                  </a:lnTo>
                  <a:lnTo>
                    <a:pt x="380086" y="393620"/>
                  </a:lnTo>
                  <a:lnTo>
                    <a:pt x="379334" y="394372"/>
                  </a:lnTo>
                  <a:lnTo>
                    <a:pt x="156020" y="597385"/>
                  </a:lnTo>
                  <a:lnTo>
                    <a:pt x="155267" y="598137"/>
                  </a:lnTo>
                  <a:lnTo>
                    <a:pt x="154516" y="598889"/>
                  </a:lnTo>
                  <a:lnTo>
                    <a:pt x="5639" y="734231"/>
                  </a:lnTo>
                  <a:cubicBezTo>
                    <a:pt x="9399" y="734983"/>
                    <a:pt x="13910" y="735735"/>
                    <a:pt x="17669" y="736487"/>
                  </a:cubicBezTo>
                  <a:lnTo>
                    <a:pt x="161283" y="605656"/>
                  </a:lnTo>
                  <a:lnTo>
                    <a:pt x="163539" y="60565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57" name="组合 256"/>
          <p:cNvGrpSpPr/>
          <p:nvPr/>
        </p:nvGrpSpPr>
        <p:grpSpPr>
          <a:xfrm>
            <a:off x="1946676" y="-593551"/>
            <a:ext cx="1517978" cy="1381366"/>
            <a:chOff x="3976746" y="2255509"/>
            <a:chExt cx="1345152" cy="1224095"/>
          </a:xfrm>
          <a:solidFill>
            <a:schemeClr val="accent1"/>
          </a:solidFill>
        </p:grpSpPr>
        <p:sp>
          <p:nvSpPr>
            <p:cNvPr id="258" name="任意多边形: 形状 257"/>
            <p:cNvSpPr/>
            <p:nvPr/>
          </p:nvSpPr>
          <p:spPr>
            <a:xfrm>
              <a:off x="4630149" y="2848007"/>
              <a:ext cx="691749" cy="631597"/>
            </a:xfrm>
            <a:custGeom>
              <a:avLst/>
              <a:gdLst>
                <a:gd name="connsiteX0" fmla="*/ 546256 w 691749"/>
                <a:gd name="connsiteY0" fmla="*/ 137222 h 631596"/>
                <a:gd name="connsiteX1" fmla="*/ 545504 w 691749"/>
                <a:gd name="connsiteY1" fmla="*/ 137974 h 631596"/>
                <a:gd name="connsiteX2" fmla="*/ 545504 w 691749"/>
                <a:gd name="connsiteY2" fmla="*/ 137974 h 631596"/>
                <a:gd name="connsiteX3" fmla="*/ 322190 w 691749"/>
                <a:gd name="connsiteY3" fmla="*/ 340987 h 631596"/>
                <a:gd name="connsiteX4" fmla="*/ 321438 w 691749"/>
                <a:gd name="connsiteY4" fmla="*/ 341739 h 631596"/>
                <a:gd name="connsiteX5" fmla="*/ 320686 w 691749"/>
                <a:gd name="connsiteY5" fmla="*/ 342491 h 631596"/>
                <a:gd name="connsiteX6" fmla="*/ 97371 w 691749"/>
                <a:gd name="connsiteY6" fmla="*/ 545504 h 631596"/>
                <a:gd name="connsiteX7" fmla="*/ 96619 w 691749"/>
                <a:gd name="connsiteY7" fmla="*/ 546256 h 631596"/>
                <a:gd name="connsiteX8" fmla="*/ 95867 w 691749"/>
                <a:gd name="connsiteY8" fmla="*/ 547008 h 631596"/>
                <a:gd name="connsiteX9" fmla="*/ 5639 w 691749"/>
                <a:gd name="connsiteY9" fmla="*/ 628965 h 631596"/>
                <a:gd name="connsiteX10" fmla="*/ 19925 w 691749"/>
                <a:gd name="connsiteY10" fmla="*/ 628965 h 631596"/>
                <a:gd name="connsiteX11" fmla="*/ 103386 w 691749"/>
                <a:gd name="connsiteY11" fmla="*/ 553023 h 631596"/>
                <a:gd name="connsiteX12" fmla="*/ 104138 w 691749"/>
                <a:gd name="connsiteY12" fmla="*/ 552271 h 631596"/>
                <a:gd name="connsiteX13" fmla="*/ 104890 w 691749"/>
                <a:gd name="connsiteY13" fmla="*/ 551519 h 631596"/>
                <a:gd name="connsiteX14" fmla="*/ 328205 w 691749"/>
                <a:gd name="connsiteY14" fmla="*/ 348506 h 631596"/>
                <a:gd name="connsiteX15" fmla="*/ 328957 w 691749"/>
                <a:gd name="connsiteY15" fmla="*/ 347754 h 631596"/>
                <a:gd name="connsiteX16" fmla="*/ 329709 w 691749"/>
                <a:gd name="connsiteY16" fmla="*/ 347002 h 631596"/>
                <a:gd name="connsiteX17" fmla="*/ 553775 w 691749"/>
                <a:gd name="connsiteY17" fmla="*/ 143237 h 631596"/>
                <a:gd name="connsiteX18" fmla="*/ 554527 w 691749"/>
                <a:gd name="connsiteY18" fmla="*/ 142485 h 631596"/>
                <a:gd name="connsiteX19" fmla="*/ 554527 w 691749"/>
                <a:gd name="connsiteY19" fmla="*/ 142485 h 631596"/>
                <a:gd name="connsiteX20" fmla="*/ 690621 w 691749"/>
                <a:gd name="connsiteY20" fmla="*/ 19173 h 631596"/>
                <a:gd name="connsiteX21" fmla="*/ 690621 w 691749"/>
                <a:gd name="connsiteY21" fmla="*/ 5639 h 631596"/>
                <a:gd name="connsiteX22" fmla="*/ 546256 w 691749"/>
                <a:gd name="connsiteY22" fmla="*/ 137222 h 631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91749" h="631596">
                  <a:moveTo>
                    <a:pt x="546256" y="137222"/>
                  </a:moveTo>
                  <a:lnTo>
                    <a:pt x="545504" y="137974"/>
                  </a:lnTo>
                  <a:lnTo>
                    <a:pt x="545504" y="137974"/>
                  </a:lnTo>
                  <a:lnTo>
                    <a:pt x="322190" y="340987"/>
                  </a:lnTo>
                  <a:lnTo>
                    <a:pt x="321438" y="341739"/>
                  </a:lnTo>
                  <a:lnTo>
                    <a:pt x="320686" y="342491"/>
                  </a:lnTo>
                  <a:lnTo>
                    <a:pt x="97371" y="545504"/>
                  </a:lnTo>
                  <a:lnTo>
                    <a:pt x="96619" y="546256"/>
                  </a:lnTo>
                  <a:lnTo>
                    <a:pt x="95867" y="547008"/>
                  </a:lnTo>
                  <a:lnTo>
                    <a:pt x="5639" y="628965"/>
                  </a:lnTo>
                  <a:cubicBezTo>
                    <a:pt x="10150" y="628965"/>
                    <a:pt x="15414" y="628965"/>
                    <a:pt x="19925" y="628965"/>
                  </a:cubicBezTo>
                  <a:lnTo>
                    <a:pt x="103386" y="553023"/>
                  </a:lnTo>
                  <a:lnTo>
                    <a:pt x="104138" y="552271"/>
                  </a:lnTo>
                  <a:lnTo>
                    <a:pt x="104890" y="551519"/>
                  </a:lnTo>
                  <a:lnTo>
                    <a:pt x="328205" y="348506"/>
                  </a:lnTo>
                  <a:lnTo>
                    <a:pt x="328957" y="347754"/>
                  </a:lnTo>
                  <a:lnTo>
                    <a:pt x="329709" y="347002"/>
                  </a:lnTo>
                  <a:lnTo>
                    <a:pt x="553775" y="143237"/>
                  </a:lnTo>
                  <a:lnTo>
                    <a:pt x="554527" y="142485"/>
                  </a:lnTo>
                  <a:lnTo>
                    <a:pt x="554527" y="142485"/>
                  </a:lnTo>
                  <a:lnTo>
                    <a:pt x="690621" y="19173"/>
                  </a:lnTo>
                  <a:cubicBezTo>
                    <a:pt x="690621" y="14662"/>
                    <a:pt x="690621" y="10150"/>
                    <a:pt x="690621" y="5639"/>
                  </a:cubicBezTo>
                  <a:lnTo>
                    <a:pt x="546256" y="13722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9" name="任意多边形: 形状 258"/>
            <p:cNvSpPr/>
            <p:nvPr/>
          </p:nvSpPr>
          <p:spPr>
            <a:xfrm>
              <a:off x="4057952" y="2329195"/>
              <a:ext cx="278203" cy="248127"/>
            </a:xfrm>
            <a:custGeom>
              <a:avLst/>
              <a:gdLst>
                <a:gd name="connsiteX0" fmla="*/ 113913 w 278203"/>
                <a:gd name="connsiteY0" fmla="*/ 150756 h 248127"/>
                <a:gd name="connsiteX1" fmla="*/ 113913 w 278203"/>
                <a:gd name="connsiteY1" fmla="*/ 150756 h 248127"/>
                <a:gd name="connsiteX2" fmla="*/ 273316 w 278203"/>
                <a:gd name="connsiteY2" fmla="*/ 5639 h 248127"/>
                <a:gd name="connsiteX3" fmla="*/ 236473 w 278203"/>
                <a:gd name="connsiteY3" fmla="*/ 25189 h 248127"/>
                <a:gd name="connsiteX4" fmla="*/ 105642 w 278203"/>
                <a:gd name="connsiteY4" fmla="*/ 143989 h 248127"/>
                <a:gd name="connsiteX5" fmla="*/ 104890 w 278203"/>
                <a:gd name="connsiteY5" fmla="*/ 144741 h 248127"/>
                <a:gd name="connsiteX6" fmla="*/ 104890 w 278203"/>
                <a:gd name="connsiteY6" fmla="*/ 144741 h 248127"/>
                <a:gd name="connsiteX7" fmla="*/ 27444 w 278203"/>
                <a:gd name="connsiteY7" fmla="*/ 214668 h 248127"/>
                <a:gd name="connsiteX8" fmla="*/ 5639 w 278203"/>
                <a:gd name="connsiteY8" fmla="*/ 248503 h 248127"/>
                <a:gd name="connsiteX9" fmla="*/ 113161 w 278203"/>
                <a:gd name="connsiteY9" fmla="*/ 150756 h 248127"/>
                <a:gd name="connsiteX10" fmla="*/ 113913 w 278203"/>
                <a:gd name="connsiteY10" fmla="*/ 150756 h 248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8203" h="248127">
                  <a:moveTo>
                    <a:pt x="113913" y="150756"/>
                  </a:moveTo>
                  <a:lnTo>
                    <a:pt x="113913" y="150756"/>
                  </a:lnTo>
                  <a:lnTo>
                    <a:pt x="273316" y="5639"/>
                  </a:lnTo>
                  <a:cubicBezTo>
                    <a:pt x="260534" y="11654"/>
                    <a:pt x="248503" y="18422"/>
                    <a:pt x="236473" y="25189"/>
                  </a:cubicBezTo>
                  <a:lnTo>
                    <a:pt x="105642" y="143989"/>
                  </a:lnTo>
                  <a:lnTo>
                    <a:pt x="104890" y="144741"/>
                  </a:lnTo>
                  <a:lnTo>
                    <a:pt x="104890" y="144741"/>
                  </a:lnTo>
                  <a:lnTo>
                    <a:pt x="27444" y="214668"/>
                  </a:lnTo>
                  <a:cubicBezTo>
                    <a:pt x="19925" y="225946"/>
                    <a:pt x="12406" y="236473"/>
                    <a:pt x="5639" y="248503"/>
                  </a:cubicBezTo>
                  <a:lnTo>
                    <a:pt x="113161" y="150756"/>
                  </a:lnTo>
                  <a:lnTo>
                    <a:pt x="113913" y="15075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0" name="任意多边形: 形状 259"/>
            <p:cNvSpPr/>
            <p:nvPr/>
          </p:nvSpPr>
          <p:spPr>
            <a:xfrm>
              <a:off x="4707594" y="2920189"/>
              <a:ext cx="609040" cy="556407"/>
            </a:xfrm>
            <a:custGeom>
              <a:avLst/>
              <a:gdLst>
                <a:gd name="connsiteX0" fmla="*/ 505654 w 609039"/>
                <a:gd name="connsiteY0" fmla="*/ 100379 h 556406"/>
                <a:gd name="connsiteX1" fmla="*/ 282339 w 609039"/>
                <a:gd name="connsiteY1" fmla="*/ 303392 h 556406"/>
                <a:gd name="connsiteX2" fmla="*/ 281587 w 609039"/>
                <a:gd name="connsiteY2" fmla="*/ 304144 h 556406"/>
                <a:gd name="connsiteX3" fmla="*/ 280835 w 609039"/>
                <a:gd name="connsiteY3" fmla="*/ 304896 h 556406"/>
                <a:gd name="connsiteX4" fmla="*/ 57521 w 609039"/>
                <a:gd name="connsiteY4" fmla="*/ 507909 h 556406"/>
                <a:gd name="connsiteX5" fmla="*/ 56768 w 609039"/>
                <a:gd name="connsiteY5" fmla="*/ 508661 h 556406"/>
                <a:gd name="connsiteX6" fmla="*/ 56017 w 609039"/>
                <a:gd name="connsiteY6" fmla="*/ 509413 h 556406"/>
                <a:gd name="connsiteX7" fmla="*/ 5639 w 609039"/>
                <a:gd name="connsiteY7" fmla="*/ 555279 h 556406"/>
                <a:gd name="connsiteX8" fmla="*/ 22181 w 609039"/>
                <a:gd name="connsiteY8" fmla="*/ 553775 h 556406"/>
                <a:gd name="connsiteX9" fmla="*/ 62784 w 609039"/>
                <a:gd name="connsiteY9" fmla="*/ 516180 h 556406"/>
                <a:gd name="connsiteX10" fmla="*/ 63536 w 609039"/>
                <a:gd name="connsiteY10" fmla="*/ 515428 h 556406"/>
                <a:gd name="connsiteX11" fmla="*/ 64287 w 609039"/>
                <a:gd name="connsiteY11" fmla="*/ 514676 h 556406"/>
                <a:gd name="connsiteX12" fmla="*/ 287602 w 609039"/>
                <a:gd name="connsiteY12" fmla="*/ 311663 h 556406"/>
                <a:gd name="connsiteX13" fmla="*/ 288354 w 609039"/>
                <a:gd name="connsiteY13" fmla="*/ 310911 h 556406"/>
                <a:gd name="connsiteX14" fmla="*/ 289106 w 609039"/>
                <a:gd name="connsiteY14" fmla="*/ 310159 h 556406"/>
                <a:gd name="connsiteX15" fmla="*/ 513173 w 609039"/>
                <a:gd name="connsiteY15" fmla="*/ 106394 h 556406"/>
                <a:gd name="connsiteX16" fmla="*/ 513924 w 609039"/>
                <a:gd name="connsiteY16" fmla="*/ 105642 h 556406"/>
                <a:gd name="connsiteX17" fmla="*/ 607160 w 609039"/>
                <a:gd name="connsiteY17" fmla="*/ 20677 h 556406"/>
                <a:gd name="connsiteX18" fmla="*/ 608664 w 609039"/>
                <a:gd name="connsiteY18" fmla="*/ 5639 h 556406"/>
                <a:gd name="connsiteX19" fmla="*/ 504902 w 609039"/>
                <a:gd name="connsiteY19" fmla="*/ 99627 h 556406"/>
                <a:gd name="connsiteX20" fmla="*/ 505654 w 609039"/>
                <a:gd name="connsiteY20" fmla="*/ 100379 h 556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09039" h="556406">
                  <a:moveTo>
                    <a:pt x="505654" y="100379"/>
                  </a:moveTo>
                  <a:lnTo>
                    <a:pt x="282339" y="303392"/>
                  </a:lnTo>
                  <a:lnTo>
                    <a:pt x="281587" y="304144"/>
                  </a:lnTo>
                  <a:lnTo>
                    <a:pt x="280835" y="304896"/>
                  </a:lnTo>
                  <a:lnTo>
                    <a:pt x="57521" y="507909"/>
                  </a:lnTo>
                  <a:lnTo>
                    <a:pt x="56768" y="508661"/>
                  </a:lnTo>
                  <a:lnTo>
                    <a:pt x="56017" y="509413"/>
                  </a:lnTo>
                  <a:lnTo>
                    <a:pt x="5639" y="555279"/>
                  </a:lnTo>
                  <a:cubicBezTo>
                    <a:pt x="10903" y="554527"/>
                    <a:pt x="16918" y="554527"/>
                    <a:pt x="22181" y="553775"/>
                  </a:cubicBezTo>
                  <a:lnTo>
                    <a:pt x="62784" y="516180"/>
                  </a:lnTo>
                  <a:lnTo>
                    <a:pt x="63536" y="515428"/>
                  </a:lnTo>
                  <a:lnTo>
                    <a:pt x="64287" y="514676"/>
                  </a:lnTo>
                  <a:lnTo>
                    <a:pt x="287602" y="311663"/>
                  </a:lnTo>
                  <a:lnTo>
                    <a:pt x="288354" y="310911"/>
                  </a:lnTo>
                  <a:lnTo>
                    <a:pt x="289106" y="310159"/>
                  </a:lnTo>
                  <a:lnTo>
                    <a:pt x="513173" y="106394"/>
                  </a:lnTo>
                  <a:lnTo>
                    <a:pt x="513924" y="105642"/>
                  </a:lnTo>
                  <a:lnTo>
                    <a:pt x="607160" y="20677"/>
                  </a:lnTo>
                  <a:cubicBezTo>
                    <a:pt x="607912" y="15414"/>
                    <a:pt x="608664" y="10151"/>
                    <a:pt x="608664" y="5639"/>
                  </a:cubicBezTo>
                  <a:lnTo>
                    <a:pt x="504902" y="99627"/>
                  </a:lnTo>
                  <a:lnTo>
                    <a:pt x="505654" y="10037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1" name="任意多边形: 形状 260"/>
            <p:cNvSpPr/>
            <p:nvPr/>
          </p:nvSpPr>
          <p:spPr>
            <a:xfrm>
              <a:off x="4796319" y="3000643"/>
              <a:ext cx="511293" cy="466179"/>
            </a:xfrm>
            <a:custGeom>
              <a:avLst/>
              <a:gdLst>
                <a:gd name="connsiteX0" fmla="*/ 453773 w 511292"/>
                <a:gd name="connsiteY0" fmla="*/ 53761 h 466178"/>
                <a:gd name="connsiteX1" fmla="*/ 230458 w 511292"/>
                <a:gd name="connsiteY1" fmla="*/ 256774 h 466178"/>
                <a:gd name="connsiteX2" fmla="*/ 229706 w 511292"/>
                <a:gd name="connsiteY2" fmla="*/ 257526 h 466178"/>
                <a:gd name="connsiteX3" fmla="*/ 228954 w 511292"/>
                <a:gd name="connsiteY3" fmla="*/ 258278 h 466178"/>
                <a:gd name="connsiteX4" fmla="*/ 5639 w 511292"/>
                <a:gd name="connsiteY4" fmla="*/ 461291 h 466178"/>
                <a:gd name="connsiteX5" fmla="*/ 25189 w 511292"/>
                <a:gd name="connsiteY5" fmla="*/ 456780 h 466178"/>
                <a:gd name="connsiteX6" fmla="*/ 236473 w 511292"/>
                <a:gd name="connsiteY6" fmla="*/ 265045 h 466178"/>
                <a:gd name="connsiteX7" fmla="*/ 237225 w 511292"/>
                <a:gd name="connsiteY7" fmla="*/ 264293 h 466178"/>
                <a:gd name="connsiteX8" fmla="*/ 237977 w 511292"/>
                <a:gd name="connsiteY8" fmla="*/ 263541 h 466178"/>
                <a:gd name="connsiteX9" fmla="*/ 462043 w 511292"/>
                <a:gd name="connsiteY9" fmla="*/ 59776 h 466178"/>
                <a:gd name="connsiteX10" fmla="*/ 462795 w 511292"/>
                <a:gd name="connsiteY10" fmla="*/ 59024 h 466178"/>
                <a:gd name="connsiteX11" fmla="*/ 501894 w 511292"/>
                <a:gd name="connsiteY11" fmla="*/ 23685 h 466178"/>
                <a:gd name="connsiteX12" fmla="*/ 506406 w 511292"/>
                <a:gd name="connsiteY12" fmla="*/ 5639 h 466178"/>
                <a:gd name="connsiteX13" fmla="*/ 454524 w 511292"/>
                <a:gd name="connsiteY13" fmla="*/ 53009 h 466178"/>
                <a:gd name="connsiteX14" fmla="*/ 453773 w 511292"/>
                <a:gd name="connsiteY14" fmla="*/ 53761 h 466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11292" h="466178">
                  <a:moveTo>
                    <a:pt x="453773" y="53761"/>
                  </a:moveTo>
                  <a:lnTo>
                    <a:pt x="230458" y="256774"/>
                  </a:lnTo>
                  <a:lnTo>
                    <a:pt x="229706" y="257526"/>
                  </a:lnTo>
                  <a:lnTo>
                    <a:pt x="228954" y="258278"/>
                  </a:lnTo>
                  <a:lnTo>
                    <a:pt x="5639" y="461291"/>
                  </a:lnTo>
                  <a:cubicBezTo>
                    <a:pt x="12407" y="459787"/>
                    <a:pt x="19173" y="458284"/>
                    <a:pt x="25189" y="456780"/>
                  </a:cubicBezTo>
                  <a:lnTo>
                    <a:pt x="236473" y="265045"/>
                  </a:lnTo>
                  <a:lnTo>
                    <a:pt x="237225" y="264293"/>
                  </a:lnTo>
                  <a:lnTo>
                    <a:pt x="237977" y="263541"/>
                  </a:lnTo>
                  <a:lnTo>
                    <a:pt x="462043" y="59776"/>
                  </a:lnTo>
                  <a:lnTo>
                    <a:pt x="462795" y="59024"/>
                  </a:lnTo>
                  <a:lnTo>
                    <a:pt x="501894" y="23685"/>
                  </a:lnTo>
                  <a:cubicBezTo>
                    <a:pt x="503398" y="17670"/>
                    <a:pt x="504902" y="11654"/>
                    <a:pt x="506406" y="5639"/>
                  </a:cubicBezTo>
                  <a:lnTo>
                    <a:pt x="454524" y="53009"/>
                  </a:lnTo>
                  <a:lnTo>
                    <a:pt x="453773" y="5376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2" name="任意多边形: 形状 261"/>
            <p:cNvSpPr/>
            <p:nvPr/>
          </p:nvSpPr>
          <p:spPr>
            <a:xfrm>
              <a:off x="4906848" y="3102901"/>
              <a:ext cx="360913" cy="330836"/>
            </a:xfrm>
            <a:custGeom>
              <a:avLst/>
              <a:gdLst>
                <a:gd name="connsiteX0" fmla="*/ 156771 w 360912"/>
                <a:gd name="connsiteY0" fmla="*/ 189855 h 330836"/>
                <a:gd name="connsiteX1" fmla="*/ 156020 w 360912"/>
                <a:gd name="connsiteY1" fmla="*/ 190607 h 330836"/>
                <a:gd name="connsiteX2" fmla="*/ 5639 w 360912"/>
                <a:gd name="connsiteY2" fmla="*/ 327453 h 330836"/>
                <a:gd name="connsiteX3" fmla="*/ 32708 w 360912"/>
                <a:gd name="connsiteY3" fmla="*/ 316174 h 330836"/>
                <a:gd name="connsiteX4" fmla="*/ 162787 w 360912"/>
                <a:gd name="connsiteY4" fmla="*/ 198126 h 330836"/>
                <a:gd name="connsiteX5" fmla="*/ 163539 w 360912"/>
                <a:gd name="connsiteY5" fmla="*/ 197374 h 330836"/>
                <a:gd name="connsiteX6" fmla="*/ 164290 w 360912"/>
                <a:gd name="connsiteY6" fmla="*/ 196622 h 330836"/>
                <a:gd name="connsiteX7" fmla="*/ 347003 w 360912"/>
                <a:gd name="connsiteY7" fmla="*/ 30452 h 330836"/>
                <a:gd name="connsiteX8" fmla="*/ 359033 w 360912"/>
                <a:gd name="connsiteY8" fmla="*/ 5639 h 330836"/>
                <a:gd name="connsiteX9" fmla="*/ 156020 w 360912"/>
                <a:gd name="connsiteY9" fmla="*/ 189855 h 330836"/>
                <a:gd name="connsiteX10" fmla="*/ 156771 w 360912"/>
                <a:gd name="connsiteY10" fmla="*/ 189855 h 330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0912" h="330836">
                  <a:moveTo>
                    <a:pt x="156771" y="189855"/>
                  </a:moveTo>
                  <a:lnTo>
                    <a:pt x="156020" y="190607"/>
                  </a:lnTo>
                  <a:lnTo>
                    <a:pt x="5639" y="327453"/>
                  </a:lnTo>
                  <a:cubicBezTo>
                    <a:pt x="14662" y="323693"/>
                    <a:pt x="23685" y="319934"/>
                    <a:pt x="32708" y="316174"/>
                  </a:cubicBezTo>
                  <a:lnTo>
                    <a:pt x="162787" y="198126"/>
                  </a:lnTo>
                  <a:lnTo>
                    <a:pt x="163539" y="197374"/>
                  </a:lnTo>
                  <a:lnTo>
                    <a:pt x="164290" y="196622"/>
                  </a:lnTo>
                  <a:lnTo>
                    <a:pt x="347003" y="30452"/>
                  </a:lnTo>
                  <a:cubicBezTo>
                    <a:pt x="351514" y="22181"/>
                    <a:pt x="355273" y="13910"/>
                    <a:pt x="359033" y="5639"/>
                  </a:cubicBezTo>
                  <a:lnTo>
                    <a:pt x="156020" y="189855"/>
                  </a:lnTo>
                  <a:lnTo>
                    <a:pt x="156771" y="18985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3" name="任意多边形: 形状 262"/>
            <p:cNvSpPr/>
            <p:nvPr/>
          </p:nvSpPr>
          <p:spPr>
            <a:xfrm>
              <a:off x="4005319" y="2281073"/>
              <a:ext cx="458660" cy="413546"/>
            </a:xfrm>
            <a:custGeom>
              <a:avLst/>
              <a:gdLst>
                <a:gd name="connsiteX0" fmla="*/ 203389 w 458659"/>
                <a:gd name="connsiteY0" fmla="*/ 233465 h 413545"/>
                <a:gd name="connsiteX1" fmla="*/ 204141 w 458659"/>
                <a:gd name="connsiteY1" fmla="*/ 232713 h 413545"/>
                <a:gd name="connsiteX2" fmla="*/ 427456 w 458659"/>
                <a:gd name="connsiteY2" fmla="*/ 29700 h 413545"/>
                <a:gd name="connsiteX3" fmla="*/ 428208 w 458659"/>
                <a:gd name="connsiteY3" fmla="*/ 28948 h 413545"/>
                <a:gd name="connsiteX4" fmla="*/ 428960 w 458659"/>
                <a:gd name="connsiteY4" fmla="*/ 28196 h 413545"/>
                <a:gd name="connsiteX5" fmla="*/ 453772 w 458659"/>
                <a:gd name="connsiteY5" fmla="*/ 5639 h 413545"/>
                <a:gd name="connsiteX6" fmla="*/ 431967 w 458659"/>
                <a:gd name="connsiteY6" fmla="*/ 12406 h 413545"/>
                <a:gd name="connsiteX7" fmla="*/ 421441 w 458659"/>
                <a:gd name="connsiteY7" fmla="*/ 22181 h 413545"/>
                <a:gd name="connsiteX8" fmla="*/ 420689 w 458659"/>
                <a:gd name="connsiteY8" fmla="*/ 22933 h 413545"/>
                <a:gd name="connsiteX9" fmla="*/ 419937 w 458659"/>
                <a:gd name="connsiteY9" fmla="*/ 23685 h 413545"/>
                <a:gd name="connsiteX10" fmla="*/ 196622 w 458659"/>
                <a:gd name="connsiteY10" fmla="*/ 226698 h 413545"/>
                <a:gd name="connsiteX11" fmla="*/ 195870 w 458659"/>
                <a:gd name="connsiteY11" fmla="*/ 227450 h 413545"/>
                <a:gd name="connsiteX12" fmla="*/ 195118 w 458659"/>
                <a:gd name="connsiteY12" fmla="*/ 228202 h 413545"/>
                <a:gd name="connsiteX13" fmla="*/ 12406 w 458659"/>
                <a:gd name="connsiteY13" fmla="*/ 394372 h 413545"/>
                <a:gd name="connsiteX14" fmla="*/ 5639 w 458659"/>
                <a:gd name="connsiteY14" fmla="*/ 414674 h 413545"/>
                <a:gd name="connsiteX15" fmla="*/ 203389 w 458659"/>
                <a:gd name="connsiteY15" fmla="*/ 234969 h 413545"/>
                <a:gd name="connsiteX16" fmla="*/ 203389 w 458659"/>
                <a:gd name="connsiteY16" fmla="*/ 233465 h 413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58659" h="413545">
                  <a:moveTo>
                    <a:pt x="203389" y="233465"/>
                  </a:moveTo>
                  <a:lnTo>
                    <a:pt x="204141" y="232713"/>
                  </a:lnTo>
                  <a:lnTo>
                    <a:pt x="427456" y="29700"/>
                  </a:lnTo>
                  <a:lnTo>
                    <a:pt x="428208" y="28948"/>
                  </a:lnTo>
                  <a:lnTo>
                    <a:pt x="428960" y="28196"/>
                  </a:lnTo>
                  <a:lnTo>
                    <a:pt x="453772" y="5639"/>
                  </a:lnTo>
                  <a:cubicBezTo>
                    <a:pt x="446253" y="7895"/>
                    <a:pt x="438734" y="10151"/>
                    <a:pt x="431967" y="12406"/>
                  </a:cubicBezTo>
                  <a:lnTo>
                    <a:pt x="421441" y="22181"/>
                  </a:lnTo>
                  <a:lnTo>
                    <a:pt x="420689" y="22933"/>
                  </a:lnTo>
                  <a:lnTo>
                    <a:pt x="419937" y="23685"/>
                  </a:lnTo>
                  <a:lnTo>
                    <a:pt x="196622" y="226698"/>
                  </a:lnTo>
                  <a:lnTo>
                    <a:pt x="195870" y="227450"/>
                  </a:lnTo>
                  <a:lnTo>
                    <a:pt x="195118" y="228202"/>
                  </a:lnTo>
                  <a:lnTo>
                    <a:pt x="12406" y="394372"/>
                  </a:lnTo>
                  <a:cubicBezTo>
                    <a:pt x="10151" y="401139"/>
                    <a:pt x="7895" y="407906"/>
                    <a:pt x="5639" y="414674"/>
                  </a:cubicBezTo>
                  <a:lnTo>
                    <a:pt x="203389" y="234969"/>
                  </a:lnTo>
                  <a:lnTo>
                    <a:pt x="203389" y="2334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4" name="任意多边形: 形状 263"/>
            <p:cNvSpPr/>
            <p:nvPr/>
          </p:nvSpPr>
          <p:spPr>
            <a:xfrm>
              <a:off x="3998551" y="2276562"/>
              <a:ext cx="842129" cy="766939"/>
            </a:xfrm>
            <a:custGeom>
              <a:avLst/>
              <a:gdLst>
                <a:gd name="connsiteX0" fmla="*/ 173313 w 842129"/>
                <a:gd name="connsiteY0" fmla="*/ 612423 h 766939"/>
                <a:gd name="connsiteX1" fmla="*/ 173313 w 842129"/>
                <a:gd name="connsiteY1" fmla="*/ 612423 h 766939"/>
                <a:gd name="connsiteX2" fmla="*/ 397380 w 842129"/>
                <a:gd name="connsiteY2" fmla="*/ 408658 h 766939"/>
                <a:gd name="connsiteX3" fmla="*/ 398132 w 842129"/>
                <a:gd name="connsiteY3" fmla="*/ 407906 h 766939"/>
                <a:gd name="connsiteX4" fmla="*/ 398132 w 842129"/>
                <a:gd name="connsiteY4" fmla="*/ 407906 h 766939"/>
                <a:gd name="connsiteX5" fmla="*/ 622198 w 842129"/>
                <a:gd name="connsiteY5" fmla="*/ 204141 h 766939"/>
                <a:gd name="connsiteX6" fmla="*/ 622950 w 842129"/>
                <a:gd name="connsiteY6" fmla="*/ 203389 h 766939"/>
                <a:gd name="connsiteX7" fmla="*/ 622950 w 842129"/>
                <a:gd name="connsiteY7" fmla="*/ 203389 h 766939"/>
                <a:gd name="connsiteX8" fmla="*/ 837242 w 842129"/>
                <a:gd name="connsiteY8" fmla="*/ 8647 h 766939"/>
                <a:gd name="connsiteX9" fmla="*/ 825212 w 842129"/>
                <a:gd name="connsiteY9" fmla="*/ 5639 h 766939"/>
                <a:gd name="connsiteX10" fmla="*/ 613927 w 842129"/>
                <a:gd name="connsiteY10" fmla="*/ 197374 h 766939"/>
                <a:gd name="connsiteX11" fmla="*/ 613175 w 842129"/>
                <a:gd name="connsiteY11" fmla="*/ 198126 h 766939"/>
                <a:gd name="connsiteX12" fmla="*/ 613175 w 842129"/>
                <a:gd name="connsiteY12" fmla="*/ 198126 h 766939"/>
                <a:gd name="connsiteX13" fmla="*/ 389109 w 842129"/>
                <a:gd name="connsiteY13" fmla="*/ 401891 h 766939"/>
                <a:gd name="connsiteX14" fmla="*/ 388357 w 842129"/>
                <a:gd name="connsiteY14" fmla="*/ 402643 h 766939"/>
                <a:gd name="connsiteX15" fmla="*/ 388357 w 842129"/>
                <a:gd name="connsiteY15" fmla="*/ 402643 h 766939"/>
                <a:gd name="connsiteX16" fmla="*/ 164290 w 842129"/>
                <a:gd name="connsiteY16" fmla="*/ 606408 h 766939"/>
                <a:gd name="connsiteX17" fmla="*/ 163539 w 842129"/>
                <a:gd name="connsiteY17" fmla="*/ 607160 h 766939"/>
                <a:gd name="connsiteX18" fmla="*/ 163539 w 842129"/>
                <a:gd name="connsiteY18" fmla="*/ 607160 h 766939"/>
                <a:gd name="connsiteX19" fmla="*/ 5639 w 842129"/>
                <a:gd name="connsiteY19" fmla="*/ 750773 h 766939"/>
                <a:gd name="connsiteX20" fmla="*/ 8647 w 842129"/>
                <a:gd name="connsiteY20" fmla="*/ 761300 h 766939"/>
                <a:gd name="connsiteX21" fmla="*/ 171058 w 842129"/>
                <a:gd name="connsiteY21" fmla="*/ 613175 h 766939"/>
                <a:gd name="connsiteX22" fmla="*/ 173313 w 842129"/>
                <a:gd name="connsiteY22" fmla="*/ 612423 h 766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842129" h="766939">
                  <a:moveTo>
                    <a:pt x="173313" y="612423"/>
                  </a:moveTo>
                  <a:lnTo>
                    <a:pt x="173313" y="612423"/>
                  </a:lnTo>
                  <a:lnTo>
                    <a:pt x="397380" y="408658"/>
                  </a:lnTo>
                  <a:lnTo>
                    <a:pt x="398132" y="407906"/>
                  </a:lnTo>
                  <a:lnTo>
                    <a:pt x="398132" y="407906"/>
                  </a:lnTo>
                  <a:lnTo>
                    <a:pt x="622198" y="204141"/>
                  </a:lnTo>
                  <a:lnTo>
                    <a:pt x="622950" y="203389"/>
                  </a:lnTo>
                  <a:lnTo>
                    <a:pt x="622950" y="203389"/>
                  </a:lnTo>
                  <a:lnTo>
                    <a:pt x="837242" y="8647"/>
                  </a:lnTo>
                  <a:cubicBezTo>
                    <a:pt x="833482" y="7895"/>
                    <a:pt x="829723" y="6391"/>
                    <a:pt x="825212" y="5639"/>
                  </a:cubicBezTo>
                  <a:lnTo>
                    <a:pt x="613927" y="197374"/>
                  </a:lnTo>
                  <a:lnTo>
                    <a:pt x="613175" y="198126"/>
                  </a:lnTo>
                  <a:lnTo>
                    <a:pt x="613175" y="198126"/>
                  </a:lnTo>
                  <a:lnTo>
                    <a:pt x="389109" y="401891"/>
                  </a:lnTo>
                  <a:lnTo>
                    <a:pt x="388357" y="402643"/>
                  </a:lnTo>
                  <a:lnTo>
                    <a:pt x="388357" y="402643"/>
                  </a:lnTo>
                  <a:lnTo>
                    <a:pt x="164290" y="606408"/>
                  </a:lnTo>
                  <a:lnTo>
                    <a:pt x="163539" y="607160"/>
                  </a:lnTo>
                  <a:lnTo>
                    <a:pt x="163539" y="607160"/>
                  </a:lnTo>
                  <a:lnTo>
                    <a:pt x="5639" y="750773"/>
                  </a:lnTo>
                  <a:cubicBezTo>
                    <a:pt x="6391" y="754533"/>
                    <a:pt x="7895" y="757540"/>
                    <a:pt x="8647" y="761300"/>
                  </a:cubicBezTo>
                  <a:lnTo>
                    <a:pt x="171058" y="613175"/>
                  </a:lnTo>
                  <a:lnTo>
                    <a:pt x="173313" y="61242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5" name="任意多边形: 形状 264"/>
            <p:cNvSpPr/>
            <p:nvPr/>
          </p:nvSpPr>
          <p:spPr>
            <a:xfrm>
              <a:off x="3978250" y="2257764"/>
              <a:ext cx="736863" cy="669192"/>
            </a:xfrm>
            <a:custGeom>
              <a:avLst/>
              <a:gdLst>
                <a:gd name="connsiteX0" fmla="*/ 118424 w 736863"/>
                <a:gd name="connsiteY0" fmla="*/ 563550 h 669191"/>
                <a:gd name="connsiteX1" fmla="*/ 341739 w 736863"/>
                <a:gd name="connsiteY1" fmla="*/ 360537 h 669191"/>
                <a:gd name="connsiteX2" fmla="*/ 342491 w 736863"/>
                <a:gd name="connsiteY2" fmla="*/ 359785 h 669191"/>
                <a:gd name="connsiteX3" fmla="*/ 343243 w 736863"/>
                <a:gd name="connsiteY3" fmla="*/ 359033 h 669191"/>
                <a:gd name="connsiteX4" fmla="*/ 566557 w 736863"/>
                <a:gd name="connsiteY4" fmla="*/ 156019 h 669191"/>
                <a:gd name="connsiteX5" fmla="*/ 567310 w 736863"/>
                <a:gd name="connsiteY5" fmla="*/ 155268 h 669191"/>
                <a:gd name="connsiteX6" fmla="*/ 568061 w 736863"/>
                <a:gd name="connsiteY6" fmla="*/ 154516 h 669191"/>
                <a:gd name="connsiteX7" fmla="*/ 731224 w 736863"/>
                <a:gd name="connsiteY7" fmla="*/ 6391 h 669191"/>
                <a:gd name="connsiteX8" fmla="*/ 716938 w 736863"/>
                <a:gd name="connsiteY8" fmla="*/ 5639 h 669191"/>
                <a:gd name="connsiteX9" fmla="*/ 560542 w 736863"/>
                <a:gd name="connsiteY9" fmla="*/ 147749 h 669191"/>
                <a:gd name="connsiteX10" fmla="*/ 559791 w 736863"/>
                <a:gd name="connsiteY10" fmla="*/ 148500 h 669191"/>
                <a:gd name="connsiteX11" fmla="*/ 559038 w 736863"/>
                <a:gd name="connsiteY11" fmla="*/ 149252 h 669191"/>
                <a:gd name="connsiteX12" fmla="*/ 335724 w 736863"/>
                <a:gd name="connsiteY12" fmla="*/ 352266 h 669191"/>
                <a:gd name="connsiteX13" fmla="*/ 334972 w 736863"/>
                <a:gd name="connsiteY13" fmla="*/ 353018 h 669191"/>
                <a:gd name="connsiteX14" fmla="*/ 334220 w 736863"/>
                <a:gd name="connsiteY14" fmla="*/ 353769 h 669191"/>
                <a:gd name="connsiteX15" fmla="*/ 110905 w 736863"/>
                <a:gd name="connsiteY15" fmla="*/ 556783 h 669191"/>
                <a:gd name="connsiteX16" fmla="*/ 110153 w 736863"/>
                <a:gd name="connsiteY16" fmla="*/ 557535 h 669191"/>
                <a:gd name="connsiteX17" fmla="*/ 109402 w 736863"/>
                <a:gd name="connsiteY17" fmla="*/ 558287 h 669191"/>
                <a:gd name="connsiteX18" fmla="*/ 5639 w 736863"/>
                <a:gd name="connsiteY18" fmla="*/ 653026 h 669191"/>
                <a:gd name="connsiteX19" fmla="*/ 6391 w 736863"/>
                <a:gd name="connsiteY19" fmla="*/ 665808 h 669191"/>
                <a:gd name="connsiteX20" fmla="*/ 117672 w 736863"/>
                <a:gd name="connsiteY20" fmla="*/ 565054 h 669191"/>
                <a:gd name="connsiteX21" fmla="*/ 118424 w 736863"/>
                <a:gd name="connsiteY21" fmla="*/ 563550 h 669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6863" h="669191">
                  <a:moveTo>
                    <a:pt x="118424" y="563550"/>
                  </a:moveTo>
                  <a:lnTo>
                    <a:pt x="341739" y="360537"/>
                  </a:lnTo>
                  <a:lnTo>
                    <a:pt x="342491" y="359785"/>
                  </a:lnTo>
                  <a:lnTo>
                    <a:pt x="343243" y="359033"/>
                  </a:lnTo>
                  <a:lnTo>
                    <a:pt x="566557" y="156019"/>
                  </a:lnTo>
                  <a:lnTo>
                    <a:pt x="567310" y="155268"/>
                  </a:lnTo>
                  <a:lnTo>
                    <a:pt x="568061" y="154516"/>
                  </a:lnTo>
                  <a:lnTo>
                    <a:pt x="731224" y="6391"/>
                  </a:lnTo>
                  <a:cubicBezTo>
                    <a:pt x="726713" y="6391"/>
                    <a:pt x="722201" y="5639"/>
                    <a:pt x="716938" y="5639"/>
                  </a:cubicBezTo>
                  <a:lnTo>
                    <a:pt x="560542" y="147749"/>
                  </a:lnTo>
                  <a:lnTo>
                    <a:pt x="559791" y="148500"/>
                  </a:lnTo>
                  <a:lnTo>
                    <a:pt x="559038" y="149252"/>
                  </a:lnTo>
                  <a:lnTo>
                    <a:pt x="335724" y="352266"/>
                  </a:lnTo>
                  <a:lnTo>
                    <a:pt x="334972" y="353018"/>
                  </a:lnTo>
                  <a:lnTo>
                    <a:pt x="334220" y="353769"/>
                  </a:lnTo>
                  <a:lnTo>
                    <a:pt x="110905" y="556783"/>
                  </a:lnTo>
                  <a:lnTo>
                    <a:pt x="110153" y="557535"/>
                  </a:lnTo>
                  <a:lnTo>
                    <a:pt x="109402" y="558287"/>
                  </a:lnTo>
                  <a:lnTo>
                    <a:pt x="5639" y="653026"/>
                  </a:lnTo>
                  <a:cubicBezTo>
                    <a:pt x="5639" y="657537"/>
                    <a:pt x="6391" y="661297"/>
                    <a:pt x="6391" y="665808"/>
                  </a:cubicBezTo>
                  <a:lnTo>
                    <a:pt x="117672" y="565054"/>
                  </a:lnTo>
                  <a:lnTo>
                    <a:pt x="118424" y="5635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6" name="任意多边形: 形状 265"/>
            <p:cNvSpPr/>
            <p:nvPr/>
          </p:nvSpPr>
          <p:spPr>
            <a:xfrm>
              <a:off x="3976746" y="2255509"/>
              <a:ext cx="661673" cy="601521"/>
            </a:xfrm>
            <a:custGeom>
              <a:avLst/>
              <a:gdLst>
                <a:gd name="connsiteX0" fmla="*/ 83085 w 661673"/>
                <a:gd name="connsiteY0" fmla="*/ 531218 h 601520"/>
                <a:gd name="connsiteX1" fmla="*/ 83085 w 661673"/>
                <a:gd name="connsiteY1" fmla="*/ 531218 h 601520"/>
                <a:gd name="connsiteX2" fmla="*/ 307152 w 661673"/>
                <a:gd name="connsiteY2" fmla="*/ 327453 h 601520"/>
                <a:gd name="connsiteX3" fmla="*/ 307904 w 661673"/>
                <a:gd name="connsiteY3" fmla="*/ 326701 h 601520"/>
                <a:gd name="connsiteX4" fmla="*/ 307904 w 661673"/>
                <a:gd name="connsiteY4" fmla="*/ 326701 h 601520"/>
                <a:gd name="connsiteX5" fmla="*/ 531970 w 661673"/>
                <a:gd name="connsiteY5" fmla="*/ 122936 h 601520"/>
                <a:gd name="connsiteX6" fmla="*/ 532722 w 661673"/>
                <a:gd name="connsiteY6" fmla="*/ 122184 h 601520"/>
                <a:gd name="connsiteX7" fmla="*/ 532722 w 661673"/>
                <a:gd name="connsiteY7" fmla="*/ 122184 h 601520"/>
                <a:gd name="connsiteX8" fmla="*/ 660546 w 661673"/>
                <a:gd name="connsiteY8" fmla="*/ 5639 h 601520"/>
                <a:gd name="connsiteX9" fmla="*/ 645508 w 661673"/>
                <a:gd name="connsiteY9" fmla="*/ 5639 h 601520"/>
                <a:gd name="connsiteX10" fmla="*/ 524451 w 661673"/>
                <a:gd name="connsiteY10" fmla="*/ 115417 h 601520"/>
                <a:gd name="connsiteX11" fmla="*/ 523699 w 661673"/>
                <a:gd name="connsiteY11" fmla="*/ 116169 h 601520"/>
                <a:gd name="connsiteX12" fmla="*/ 523699 w 661673"/>
                <a:gd name="connsiteY12" fmla="*/ 116169 h 601520"/>
                <a:gd name="connsiteX13" fmla="*/ 299633 w 661673"/>
                <a:gd name="connsiteY13" fmla="*/ 319934 h 601520"/>
                <a:gd name="connsiteX14" fmla="*/ 298881 w 661673"/>
                <a:gd name="connsiteY14" fmla="*/ 320686 h 601520"/>
                <a:gd name="connsiteX15" fmla="*/ 298881 w 661673"/>
                <a:gd name="connsiteY15" fmla="*/ 320686 h 601520"/>
                <a:gd name="connsiteX16" fmla="*/ 74814 w 661673"/>
                <a:gd name="connsiteY16" fmla="*/ 524451 h 601520"/>
                <a:gd name="connsiteX17" fmla="*/ 74062 w 661673"/>
                <a:gd name="connsiteY17" fmla="*/ 525203 h 601520"/>
                <a:gd name="connsiteX18" fmla="*/ 74062 w 661673"/>
                <a:gd name="connsiteY18" fmla="*/ 525203 h 601520"/>
                <a:gd name="connsiteX19" fmla="*/ 6391 w 661673"/>
                <a:gd name="connsiteY19" fmla="*/ 586107 h 601520"/>
                <a:gd name="connsiteX20" fmla="*/ 5639 w 661673"/>
                <a:gd name="connsiteY20" fmla="*/ 600393 h 601520"/>
                <a:gd name="connsiteX21" fmla="*/ 81581 w 661673"/>
                <a:gd name="connsiteY21" fmla="*/ 531218 h 601520"/>
                <a:gd name="connsiteX22" fmla="*/ 83085 w 661673"/>
                <a:gd name="connsiteY22" fmla="*/ 531218 h 601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61673" h="601520">
                  <a:moveTo>
                    <a:pt x="83085" y="531218"/>
                  </a:moveTo>
                  <a:lnTo>
                    <a:pt x="83085" y="531218"/>
                  </a:lnTo>
                  <a:lnTo>
                    <a:pt x="307152" y="327453"/>
                  </a:lnTo>
                  <a:lnTo>
                    <a:pt x="307904" y="326701"/>
                  </a:lnTo>
                  <a:lnTo>
                    <a:pt x="307904" y="326701"/>
                  </a:lnTo>
                  <a:lnTo>
                    <a:pt x="531970" y="122936"/>
                  </a:lnTo>
                  <a:lnTo>
                    <a:pt x="532722" y="122184"/>
                  </a:lnTo>
                  <a:lnTo>
                    <a:pt x="532722" y="122184"/>
                  </a:lnTo>
                  <a:lnTo>
                    <a:pt x="660546" y="5639"/>
                  </a:lnTo>
                  <a:cubicBezTo>
                    <a:pt x="655282" y="5639"/>
                    <a:pt x="650019" y="5639"/>
                    <a:pt x="645508" y="5639"/>
                  </a:cubicBezTo>
                  <a:lnTo>
                    <a:pt x="524451" y="115417"/>
                  </a:lnTo>
                  <a:lnTo>
                    <a:pt x="523699" y="116169"/>
                  </a:lnTo>
                  <a:lnTo>
                    <a:pt x="523699" y="116169"/>
                  </a:lnTo>
                  <a:lnTo>
                    <a:pt x="299633" y="319934"/>
                  </a:lnTo>
                  <a:lnTo>
                    <a:pt x="298881" y="320686"/>
                  </a:lnTo>
                  <a:lnTo>
                    <a:pt x="298881" y="320686"/>
                  </a:lnTo>
                  <a:lnTo>
                    <a:pt x="74814" y="524451"/>
                  </a:lnTo>
                  <a:lnTo>
                    <a:pt x="74062" y="525203"/>
                  </a:lnTo>
                  <a:lnTo>
                    <a:pt x="74062" y="525203"/>
                  </a:lnTo>
                  <a:lnTo>
                    <a:pt x="6391" y="586107"/>
                  </a:lnTo>
                  <a:cubicBezTo>
                    <a:pt x="6391" y="590618"/>
                    <a:pt x="6391" y="595130"/>
                    <a:pt x="5639" y="600393"/>
                  </a:cubicBezTo>
                  <a:lnTo>
                    <a:pt x="81581" y="531218"/>
                  </a:lnTo>
                  <a:lnTo>
                    <a:pt x="83085" y="53121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7" name="任意多边形: 形状 266"/>
            <p:cNvSpPr/>
            <p:nvPr/>
          </p:nvSpPr>
          <p:spPr>
            <a:xfrm>
              <a:off x="4094795" y="2362279"/>
              <a:ext cx="947396" cy="864686"/>
            </a:xfrm>
            <a:custGeom>
              <a:avLst/>
              <a:gdLst>
                <a:gd name="connsiteX0" fmla="*/ 227450 w 947395"/>
                <a:gd name="connsiteY0" fmla="*/ 663553 h 864686"/>
                <a:gd name="connsiteX1" fmla="*/ 451517 w 947395"/>
                <a:gd name="connsiteY1" fmla="*/ 459787 h 864686"/>
                <a:gd name="connsiteX2" fmla="*/ 452269 w 947395"/>
                <a:gd name="connsiteY2" fmla="*/ 459036 h 864686"/>
                <a:gd name="connsiteX3" fmla="*/ 675583 w 947395"/>
                <a:gd name="connsiteY3" fmla="*/ 256022 h 864686"/>
                <a:gd name="connsiteX4" fmla="*/ 676335 w 947395"/>
                <a:gd name="connsiteY4" fmla="*/ 255270 h 864686"/>
                <a:gd name="connsiteX5" fmla="*/ 677087 w 947395"/>
                <a:gd name="connsiteY5" fmla="*/ 254519 h 864686"/>
                <a:gd name="connsiteX6" fmla="*/ 900402 w 947395"/>
                <a:gd name="connsiteY6" fmla="*/ 51505 h 864686"/>
                <a:gd name="connsiteX7" fmla="*/ 901153 w 947395"/>
                <a:gd name="connsiteY7" fmla="*/ 50753 h 864686"/>
                <a:gd name="connsiteX8" fmla="*/ 901906 w 947395"/>
                <a:gd name="connsiteY8" fmla="*/ 50001 h 864686"/>
                <a:gd name="connsiteX9" fmla="*/ 944012 w 947395"/>
                <a:gd name="connsiteY9" fmla="*/ 11654 h 864686"/>
                <a:gd name="connsiteX10" fmla="*/ 934989 w 947395"/>
                <a:gd name="connsiteY10" fmla="*/ 5639 h 864686"/>
                <a:gd name="connsiteX11" fmla="*/ 894387 w 947395"/>
                <a:gd name="connsiteY11" fmla="*/ 42482 h 864686"/>
                <a:gd name="connsiteX12" fmla="*/ 893634 w 947395"/>
                <a:gd name="connsiteY12" fmla="*/ 43234 h 864686"/>
                <a:gd name="connsiteX13" fmla="*/ 892883 w 947395"/>
                <a:gd name="connsiteY13" fmla="*/ 43986 h 864686"/>
                <a:gd name="connsiteX14" fmla="*/ 669568 w 947395"/>
                <a:gd name="connsiteY14" fmla="*/ 247000 h 864686"/>
                <a:gd name="connsiteX15" fmla="*/ 668816 w 947395"/>
                <a:gd name="connsiteY15" fmla="*/ 247751 h 864686"/>
                <a:gd name="connsiteX16" fmla="*/ 668064 w 947395"/>
                <a:gd name="connsiteY16" fmla="*/ 248503 h 864686"/>
                <a:gd name="connsiteX17" fmla="*/ 444750 w 947395"/>
                <a:gd name="connsiteY17" fmla="*/ 451516 h 864686"/>
                <a:gd name="connsiteX18" fmla="*/ 443998 w 947395"/>
                <a:gd name="connsiteY18" fmla="*/ 452268 h 864686"/>
                <a:gd name="connsiteX19" fmla="*/ 443246 w 947395"/>
                <a:gd name="connsiteY19" fmla="*/ 453020 h 864686"/>
                <a:gd name="connsiteX20" fmla="*/ 219179 w 947395"/>
                <a:gd name="connsiteY20" fmla="*/ 656786 h 864686"/>
                <a:gd name="connsiteX21" fmla="*/ 218427 w 947395"/>
                <a:gd name="connsiteY21" fmla="*/ 657537 h 864686"/>
                <a:gd name="connsiteX22" fmla="*/ 5639 w 947395"/>
                <a:gd name="connsiteY22" fmla="*/ 851528 h 864686"/>
                <a:gd name="connsiteX23" fmla="*/ 11654 w 947395"/>
                <a:gd name="connsiteY23" fmla="*/ 859799 h 864686"/>
                <a:gd name="connsiteX24" fmla="*/ 226698 w 947395"/>
                <a:gd name="connsiteY24" fmla="*/ 664305 h 864686"/>
                <a:gd name="connsiteX25" fmla="*/ 227450 w 947395"/>
                <a:gd name="connsiteY25" fmla="*/ 663553 h 864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7395" h="864686">
                  <a:moveTo>
                    <a:pt x="227450" y="663553"/>
                  </a:moveTo>
                  <a:lnTo>
                    <a:pt x="451517" y="459787"/>
                  </a:lnTo>
                  <a:lnTo>
                    <a:pt x="452269" y="459036"/>
                  </a:lnTo>
                  <a:lnTo>
                    <a:pt x="675583" y="256022"/>
                  </a:lnTo>
                  <a:lnTo>
                    <a:pt x="676335" y="255270"/>
                  </a:lnTo>
                  <a:lnTo>
                    <a:pt x="677087" y="254519"/>
                  </a:lnTo>
                  <a:lnTo>
                    <a:pt x="900402" y="51505"/>
                  </a:lnTo>
                  <a:lnTo>
                    <a:pt x="901153" y="50753"/>
                  </a:lnTo>
                  <a:lnTo>
                    <a:pt x="901906" y="50001"/>
                  </a:lnTo>
                  <a:lnTo>
                    <a:pt x="944012" y="11654"/>
                  </a:lnTo>
                  <a:cubicBezTo>
                    <a:pt x="941005" y="9399"/>
                    <a:pt x="937997" y="7895"/>
                    <a:pt x="934989" y="5639"/>
                  </a:cubicBezTo>
                  <a:lnTo>
                    <a:pt x="894387" y="42482"/>
                  </a:lnTo>
                  <a:lnTo>
                    <a:pt x="893634" y="43234"/>
                  </a:lnTo>
                  <a:lnTo>
                    <a:pt x="892883" y="43986"/>
                  </a:lnTo>
                  <a:lnTo>
                    <a:pt x="669568" y="247000"/>
                  </a:lnTo>
                  <a:lnTo>
                    <a:pt x="668816" y="247751"/>
                  </a:lnTo>
                  <a:lnTo>
                    <a:pt x="668064" y="248503"/>
                  </a:lnTo>
                  <a:lnTo>
                    <a:pt x="444750" y="451516"/>
                  </a:lnTo>
                  <a:lnTo>
                    <a:pt x="443998" y="452268"/>
                  </a:lnTo>
                  <a:lnTo>
                    <a:pt x="443246" y="453020"/>
                  </a:lnTo>
                  <a:lnTo>
                    <a:pt x="219179" y="656786"/>
                  </a:lnTo>
                  <a:lnTo>
                    <a:pt x="218427" y="657537"/>
                  </a:lnTo>
                  <a:lnTo>
                    <a:pt x="5639" y="851528"/>
                  </a:lnTo>
                  <a:cubicBezTo>
                    <a:pt x="7895" y="854536"/>
                    <a:pt x="10151" y="856791"/>
                    <a:pt x="11654" y="859799"/>
                  </a:cubicBezTo>
                  <a:lnTo>
                    <a:pt x="226698" y="664305"/>
                  </a:lnTo>
                  <a:lnTo>
                    <a:pt x="227450" y="66355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8" name="任意多边形: 形状 267"/>
            <p:cNvSpPr/>
            <p:nvPr/>
          </p:nvSpPr>
          <p:spPr>
            <a:xfrm>
              <a:off x="4127126" y="2392355"/>
              <a:ext cx="954915" cy="872205"/>
            </a:xfrm>
            <a:custGeom>
              <a:avLst/>
              <a:gdLst>
                <a:gd name="connsiteX0" fmla="*/ 232714 w 954914"/>
                <a:gd name="connsiteY0" fmla="*/ 667312 h 872205"/>
                <a:gd name="connsiteX1" fmla="*/ 456028 w 954914"/>
                <a:gd name="connsiteY1" fmla="*/ 464299 h 872205"/>
                <a:gd name="connsiteX2" fmla="*/ 456028 w 954914"/>
                <a:gd name="connsiteY2" fmla="*/ 464299 h 872205"/>
                <a:gd name="connsiteX3" fmla="*/ 456780 w 954914"/>
                <a:gd name="connsiteY3" fmla="*/ 463547 h 872205"/>
                <a:gd name="connsiteX4" fmla="*/ 680846 w 954914"/>
                <a:gd name="connsiteY4" fmla="*/ 259782 h 872205"/>
                <a:gd name="connsiteX5" fmla="*/ 680846 w 954914"/>
                <a:gd name="connsiteY5" fmla="*/ 259782 h 872205"/>
                <a:gd name="connsiteX6" fmla="*/ 681599 w 954914"/>
                <a:gd name="connsiteY6" fmla="*/ 259030 h 872205"/>
                <a:gd name="connsiteX7" fmla="*/ 905665 w 954914"/>
                <a:gd name="connsiteY7" fmla="*/ 55265 h 872205"/>
                <a:gd name="connsiteX8" fmla="*/ 905665 w 954914"/>
                <a:gd name="connsiteY8" fmla="*/ 55265 h 872205"/>
                <a:gd name="connsiteX9" fmla="*/ 906417 w 954914"/>
                <a:gd name="connsiteY9" fmla="*/ 54513 h 872205"/>
                <a:gd name="connsiteX10" fmla="*/ 953787 w 954914"/>
                <a:gd name="connsiteY10" fmla="*/ 11654 h 872205"/>
                <a:gd name="connsiteX11" fmla="*/ 945516 w 954914"/>
                <a:gd name="connsiteY11" fmla="*/ 5639 h 872205"/>
                <a:gd name="connsiteX12" fmla="*/ 899650 w 954914"/>
                <a:gd name="connsiteY12" fmla="*/ 47746 h 872205"/>
                <a:gd name="connsiteX13" fmla="*/ 899650 w 954914"/>
                <a:gd name="connsiteY13" fmla="*/ 47746 h 872205"/>
                <a:gd name="connsiteX14" fmla="*/ 898898 w 954914"/>
                <a:gd name="connsiteY14" fmla="*/ 48498 h 872205"/>
                <a:gd name="connsiteX15" fmla="*/ 674831 w 954914"/>
                <a:gd name="connsiteY15" fmla="*/ 252263 h 872205"/>
                <a:gd name="connsiteX16" fmla="*/ 674831 w 954914"/>
                <a:gd name="connsiteY16" fmla="*/ 252263 h 872205"/>
                <a:gd name="connsiteX17" fmla="*/ 674080 w 954914"/>
                <a:gd name="connsiteY17" fmla="*/ 253015 h 872205"/>
                <a:gd name="connsiteX18" fmla="*/ 450013 w 954914"/>
                <a:gd name="connsiteY18" fmla="*/ 456780 h 872205"/>
                <a:gd name="connsiteX19" fmla="*/ 450013 w 954914"/>
                <a:gd name="connsiteY19" fmla="*/ 456780 h 872205"/>
                <a:gd name="connsiteX20" fmla="*/ 449261 w 954914"/>
                <a:gd name="connsiteY20" fmla="*/ 457532 h 872205"/>
                <a:gd name="connsiteX21" fmla="*/ 224443 w 954914"/>
                <a:gd name="connsiteY21" fmla="*/ 662049 h 872205"/>
                <a:gd name="connsiteX22" fmla="*/ 223691 w 954914"/>
                <a:gd name="connsiteY22" fmla="*/ 662801 h 872205"/>
                <a:gd name="connsiteX23" fmla="*/ 5639 w 954914"/>
                <a:gd name="connsiteY23" fmla="*/ 861303 h 872205"/>
                <a:gd name="connsiteX24" fmla="*/ 12407 w 954914"/>
                <a:gd name="connsiteY24" fmla="*/ 868822 h 872205"/>
                <a:gd name="connsiteX25" fmla="*/ 231962 w 954914"/>
                <a:gd name="connsiteY25" fmla="*/ 668816 h 872205"/>
                <a:gd name="connsiteX26" fmla="*/ 232714 w 954914"/>
                <a:gd name="connsiteY26" fmla="*/ 667312 h 872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954914" h="872205">
                  <a:moveTo>
                    <a:pt x="232714" y="667312"/>
                  </a:moveTo>
                  <a:lnTo>
                    <a:pt x="456028" y="464299"/>
                  </a:lnTo>
                  <a:lnTo>
                    <a:pt x="456028" y="464299"/>
                  </a:lnTo>
                  <a:lnTo>
                    <a:pt x="456780" y="463547"/>
                  </a:lnTo>
                  <a:lnTo>
                    <a:pt x="680846" y="259782"/>
                  </a:lnTo>
                  <a:lnTo>
                    <a:pt x="680846" y="259782"/>
                  </a:lnTo>
                  <a:lnTo>
                    <a:pt x="681599" y="259030"/>
                  </a:lnTo>
                  <a:lnTo>
                    <a:pt x="905665" y="55265"/>
                  </a:lnTo>
                  <a:lnTo>
                    <a:pt x="905665" y="55265"/>
                  </a:lnTo>
                  <a:lnTo>
                    <a:pt x="906417" y="54513"/>
                  </a:lnTo>
                  <a:lnTo>
                    <a:pt x="953787" y="11654"/>
                  </a:lnTo>
                  <a:cubicBezTo>
                    <a:pt x="950779" y="9399"/>
                    <a:pt x="948524" y="7143"/>
                    <a:pt x="945516" y="5639"/>
                  </a:cubicBezTo>
                  <a:lnTo>
                    <a:pt x="899650" y="47746"/>
                  </a:lnTo>
                  <a:lnTo>
                    <a:pt x="899650" y="47746"/>
                  </a:lnTo>
                  <a:lnTo>
                    <a:pt x="898898" y="48498"/>
                  </a:lnTo>
                  <a:lnTo>
                    <a:pt x="674831" y="252263"/>
                  </a:lnTo>
                  <a:lnTo>
                    <a:pt x="674831" y="252263"/>
                  </a:lnTo>
                  <a:lnTo>
                    <a:pt x="674080" y="253015"/>
                  </a:lnTo>
                  <a:lnTo>
                    <a:pt x="450013" y="456780"/>
                  </a:lnTo>
                  <a:lnTo>
                    <a:pt x="450013" y="456780"/>
                  </a:lnTo>
                  <a:lnTo>
                    <a:pt x="449261" y="457532"/>
                  </a:lnTo>
                  <a:lnTo>
                    <a:pt x="224443" y="662049"/>
                  </a:lnTo>
                  <a:lnTo>
                    <a:pt x="223691" y="662801"/>
                  </a:lnTo>
                  <a:lnTo>
                    <a:pt x="5639" y="861303"/>
                  </a:lnTo>
                  <a:cubicBezTo>
                    <a:pt x="7895" y="863558"/>
                    <a:pt x="10151" y="866566"/>
                    <a:pt x="12407" y="868822"/>
                  </a:cubicBezTo>
                  <a:lnTo>
                    <a:pt x="231962" y="668816"/>
                  </a:lnTo>
                  <a:lnTo>
                    <a:pt x="232714" y="6673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9" name="任意多边形: 形状 268"/>
            <p:cNvSpPr/>
            <p:nvPr/>
          </p:nvSpPr>
          <p:spPr>
            <a:xfrm>
              <a:off x="4064719" y="2336714"/>
              <a:ext cx="932358" cy="849648"/>
            </a:xfrm>
            <a:custGeom>
              <a:avLst/>
              <a:gdLst>
                <a:gd name="connsiteX0" fmla="*/ 219931 w 932357"/>
                <a:gd name="connsiteY0" fmla="*/ 655282 h 849648"/>
                <a:gd name="connsiteX1" fmla="*/ 219931 w 932357"/>
                <a:gd name="connsiteY1" fmla="*/ 655282 h 849648"/>
                <a:gd name="connsiteX2" fmla="*/ 443998 w 932357"/>
                <a:gd name="connsiteY2" fmla="*/ 451517 h 849648"/>
                <a:gd name="connsiteX3" fmla="*/ 444750 w 932357"/>
                <a:gd name="connsiteY3" fmla="*/ 450765 h 849648"/>
                <a:gd name="connsiteX4" fmla="*/ 444750 w 932357"/>
                <a:gd name="connsiteY4" fmla="*/ 450765 h 849648"/>
                <a:gd name="connsiteX5" fmla="*/ 668816 w 932357"/>
                <a:gd name="connsiteY5" fmla="*/ 246999 h 849648"/>
                <a:gd name="connsiteX6" fmla="*/ 669568 w 932357"/>
                <a:gd name="connsiteY6" fmla="*/ 246248 h 849648"/>
                <a:gd name="connsiteX7" fmla="*/ 669568 w 932357"/>
                <a:gd name="connsiteY7" fmla="*/ 246248 h 849648"/>
                <a:gd name="connsiteX8" fmla="*/ 893634 w 932357"/>
                <a:gd name="connsiteY8" fmla="*/ 42482 h 849648"/>
                <a:gd name="connsiteX9" fmla="*/ 894387 w 932357"/>
                <a:gd name="connsiteY9" fmla="*/ 41731 h 849648"/>
                <a:gd name="connsiteX10" fmla="*/ 894387 w 932357"/>
                <a:gd name="connsiteY10" fmla="*/ 41731 h 849648"/>
                <a:gd name="connsiteX11" fmla="*/ 928222 w 932357"/>
                <a:gd name="connsiteY11" fmla="*/ 10903 h 849648"/>
                <a:gd name="connsiteX12" fmla="*/ 918448 w 932357"/>
                <a:gd name="connsiteY12" fmla="*/ 5639 h 849648"/>
                <a:gd name="connsiteX13" fmla="*/ 885364 w 932357"/>
                <a:gd name="connsiteY13" fmla="*/ 35715 h 849648"/>
                <a:gd name="connsiteX14" fmla="*/ 884612 w 932357"/>
                <a:gd name="connsiteY14" fmla="*/ 36467 h 849648"/>
                <a:gd name="connsiteX15" fmla="*/ 884612 w 932357"/>
                <a:gd name="connsiteY15" fmla="*/ 36467 h 849648"/>
                <a:gd name="connsiteX16" fmla="*/ 660545 w 932357"/>
                <a:gd name="connsiteY16" fmla="*/ 240232 h 849648"/>
                <a:gd name="connsiteX17" fmla="*/ 659793 w 932357"/>
                <a:gd name="connsiteY17" fmla="*/ 240984 h 849648"/>
                <a:gd name="connsiteX18" fmla="*/ 659793 w 932357"/>
                <a:gd name="connsiteY18" fmla="*/ 240984 h 849648"/>
                <a:gd name="connsiteX19" fmla="*/ 435727 w 932357"/>
                <a:gd name="connsiteY19" fmla="*/ 444750 h 849648"/>
                <a:gd name="connsiteX20" fmla="*/ 434975 w 932357"/>
                <a:gd name="connsiteY20" fmla="*/ 445501 h 849648"/>
                <a:gd name="connsiteX21" fmla="*/ 434975 w 932357"/>
                <a:gd name="connsiteY21" fmla="*/ 445501 h 849648"/>
                <a:gd name="connsiteX22" fmla="*/ 210908 w 932357"/>
                <a:gd name="connsiteY22" fmla="*/ 649267 h 849648"/>
                <a:gd name="connsiteX23" fmla="*/ 210156 w 932357"/>
                <a:gd name="connsiteY23" fmla="*/ 650018 h 849648"/>
                <a:gd name="connsiteX24" fmla="*/ 210156 w 932357"/>
                <a:gd name="connsiteY24" fmla="*/ 650018 h 849648"/>
                <a:gd name="connsiteX25" fmla="*/ 5639 w 932357"/>
                <a:gd name="connsiteY25" fmla="*/ 835738 h 849648"/>
                <a:gd name="connsiteX26" fmla="*/ 10903 w 932357"/>
                <a:gd name="connsiteY26" fmla="*/ 844761 h 849648"/>
                <a:gd name="connsiteX27" fmla="*/ 218427 w 932357"/>
                <a:gd name="connsiteY27" fmla="*/ 656034 h 849648"/>
                <a:gd name="connsiteX28" fmla="*/ 219931 w 932357"/>
                <a:gd name="connsiteY28" fmla="*/ 655282 h 849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32357" h="849648">
                  <a:moveTo>
                    <a:pt x="219931" y="655282"/>
                  </a:moveTo>
                  <a:lnTo>
                    <a:pt x="219931" y="655282"/>
                  </a:lnTo>
                  <a:lnTo>
                    <a:pt x="443998" y="451517"/>
                  </a:lnTo>
                  <a:lnTo>
                    <a:pt x="444750" y="450765"/>
                  </a:lnTo>
                  <a:lnTo>
                    <a:pt x="444750" y="450765"/>
                  </a:lnTo>
                  <a:lnTo>
                    <a:pt x="668816" y="246999"/>
                  </a:lnTo>
                  <a:lnTo>
                    <a:pt x="669568" y="246248"/>
                  </a:lnTo>
                  <a:lnTo>
                    <a:pt x="669568" y="246248"/>
                  </a:lnTo>
                  <a:lnTo>
                    <a:pt x="893634" y="42482"/>
                  </a:lnTo>
                  <a:lnTo>
                    <a:pt x="894387" y="41731"/>
                  </a:lnTo>
                  <a:lnTo>
                    <a:pt x="894387" y="41731"/>
                  </a:lnTo>
                  <a:lnTo>
                    <a:pt x="928222" y="10903"/>
                  </a:lnTo>
                  <a:cubicBezTo>
                    <a:pt x="925214" y="9399"/>
                    <a:pt x="922207" y="7895"/>
                    <a:pt x="918448" y="5639"/>
                  </a:cubicBezTo>
                  <a:lnTo>
                    <a:pt x="885364" y="35715"/>
                  </a:lnTo>
                  <a:lnTo>
                    <a:pt x="884612" y="36467"/>
                  </a:lnTo>
                  <a:lnTo>
                    <a:pt x="884612" y="36467"/>
                  </a:lnTo>
                  <a:lnTo>
                    <a:pt x="660545" y="240232"/>
                  </a:lnTo>
                  <a:lnTo>
                    <a:pt x="659793" y="240984"/>
                  </a:lnTo>
                  <a:lnTo>
                    <a:pt x="659793" y="240984"/>
                  </a:lnTo>
                  <a:lnTo>
                    <a:pt x="435727" y="444750"/>
                  </a:lnTo>
                  <a:lnTo>
                    <a:pt x="434975" y="445501"/>
                  </a:lnTo>
                  <a:lnTo>
                    <a:pt x="434975" y="445501"/>
                  </a:lnTo>
                  <a:lnTo>
                    <a:pt x="210908" y="649267"/>
                  </a:lnTo>
                  <a:lnTo>
                    <a:pt x="210156" y="650018"/>
                  </a:lnTo>
                  <a:lnTo>
                    <a:pt x="210156" y="650018"/>
                  </a:lnTo>
                  <a:lnTo>
                    <a:pt x="5639" y="835738"/>
                  </a:lnTo>
                  <a:cubicBezTo>
                    <a:pt x="7143" y="838746"/>
                    <a:pt x="9399" y="841753"/>
                    <a:pt x="10903" y="844761"/>
                  </a:cubicBezTo>
                  <a:lnTo>
                    <a:pt x="218427" y="656034"/>
                  </a:lnTo>
                  <a:lnTo>
                    <a:pt x="219931" y="65528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0" name="任意多边形: 形状 269"/>
            <p:cNvSpPr/>
            <p:nvPr/>
          </p:nvSpPr>
          <p:spPr>
            <a:xfrm>
              <a:off x="3985769" y="2264532"/>
              <a:ext cx="789496" cy="721825"/>
            </a:xfrm>
            <a:custGeom>
              <a:avLst/>
              <a:gdLst>
                <a:gd name="connsiteX0" fmla="*/ 146997 w 789496"/>
                <a:gd name="connsiteY0" fmla="*/ 592122 h 721824"/>
                <a:gd name="connsiteX1" fmla="*/ 147749 w 789496"/>
                <a:gd name="connsiteY1" fmla="*/ 591370 h 721824"/>
                <a:gd name="connsiteX2" fmla="*/ 371815 w 789496"/>
                <a:gd name="connsiteY2" fmla="*/ 387605 h 721824"/>
                <a:gd name="connsiteX3" fmla="*/ 371815 w 789496"/>
                <a:gd name="connsiteY3" fmla="*/ 387605 h 721824"/>
                <a:gd name="connsiteX4" fmla="*/ 372567 w 789496"/>
                <a:gd name="connsiteY4" fmla="*/ 386853 h 721824"/>
                <a:gd name="connsiteX5" fmla="*/ 596633 w 789496"/>
                <a:gd name="connsiteY5" fmla="*/ 183088 h 721824"/>
                <a:gd name="connsiteX6" fmla="*/ 596633 w 789496"/>
                <a:gd name="connsiteY6" fmla="*/ 183088 h 721824"/>
                <a:gd name="connsiteX7" fmla="*/ 597386 w 789496"/>
                <a:gd name="connsiteY7" fmla="*/ 182336 h 721824"/>
                <a:gd name="connsiteX8" fmla="*/ 789872 w 789496"/>
                <a:gd name="connsiteY8" fmla="*/ 7895 h 721824"/>
                <a:gd name="connsiteX9" fmla="*/ 777090 w 789496"/>
                <a:gd name="connsiteY9" fmla="*/ 5639 h 721824"/>
                <a:gd name="connsiteX10" fmla="*/ 590618 w 789496"/>
                <a:gd name="connsiteY10" fmla="*/ 174817 h 721824"/>
                <a:gd name="connsiteX11" fmla="*/ 590618 w 789496"/>
                <a:gd name="connsiteY11" fmla="*/ 174817 h 721824"/>
                <a:gd name="connsiteX12" fmla="*/ 589867 w 789496"/>
                <a:gd name="connsiteY12" fmla="*/ 175569 h 721824"/>
                <a:gd name="connsiteX13" fmla="*/ 365800 w 789496"/>
                <a:gd name="connsiteY13" fmla="*/ 379334 h 721824"/>
                <a:gd name="connsiteX14" fmla="*/ 365800 w 789496"/>
                <a:gd name="connsiteY14" fmla="*/ 379334 h 721824"/>
                <a:gd name="connsiteX15" fmla="*/ 365048 w 789496"/>
                <a:gd name="connsiteY15" fmla="*/ 380086 h 721824"/>
                <a:gd name="connsiteX16" fmla="*/ 140981 w 789496"/>
                <a:gd name="connsiteY16" fmla="*/ 583851 h 721824"/>
                <a:gd name="connsiteX17" fmla="*/ 140981 w 789496"/>
                <a:gd name="connsiteY17" fmla="*/ 583851 h 721824"/>
                <a:gd name="connsiteX18" fmla="*/ 140230 w 789496"/>
                <a:gd name="connsiteY18" fmla="*/ 584603 h 721824"/>
                <a:gd name="connsiteX19" fmla="*/ 5639 w 789496"/>
                <a:gd name="connsiteY19" fmla="*/ 707163 h 721824"/>
                <a:gd name="connsiteX20" fmla="*/ 7895 w 789496"/>
                <a:gd name="connsiteY20" fmla="*/ 718441 h 721824"/>
                <a:gd name="connsiteX21" fmla="*/ 146997 w 789496"/>
                <a:gd name="connsiteY21" fmla="*/ 592122 h 721824"/>
                <a:gd name="connsiteX22" fmla="*/ 146997 w 789496"/>
                <a:gd name="connsiteY22" fmla="*/ 592122 h 721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89496" h="721824">
                  <a:moveTo>
                    <a:pt x="146997" y="592122"/>
                  </a:moveTo>
                  <a:lnTo>
                    <a:pt x="147749" y="591370"/>
                  </a:lnTo>
                  <a:lnTo>
                    <a:pt x="371815" y="387605"/>
                  </a:lnTo>
                  <a:lnTo>
                    <a:pt x="371815" y="387605"/>
                  </a:lnTo>
                  <a:lnTo>
                    <a:pt x="372567" y="386853"/>
                  </a:lnTo>
                  <a:lnTo>
                    <a:pt x="596633" y="183088"/>
                  </a:lnTo>
                  <a:lnTo>
                    <a:pt x="596633" y="183088"/>
                  </a:lnTo>
                  <a:lnTo>
                    <a:pt x="597386" y="182336"/>
                  </a:lnTo>
                  <a:lnTo>
                    <a:pt x="789872" y="7895"/>
                  </a:lnTo>
                  <a:cubicBezTo>
                    <a:pt x="785361" y="7143"/>
                    <a:pt x="781601" y="6391"/>
                    <a:pt x="777090" y="5639"/>
                  </a:cubicBezTo>
                  <a:lnTo>
                    <a:pt x="590618" y="174817"/>
                  </a:lnTo>
                  <a:lnTo>
                    <a:pt x="590618" y="174817"/>
                  </a:lnTo>
                  <a:lnTo>
                    <a:pt x="589867" y="175569"/>
                  </a:lnTo>
                  <a:lnTo>
                    <a:pt x="365800" y="379334"/>
                  </a:lnTo>
                  <a:lnTo>
                    <a:pt x="365800" y="379334"/>
                  </a:lnTo>
                  <a:lnTo>
                    <a:pt x="365048" y="380086"/>
                  </a:lnTo>
                  <a:lnTo>
                    <a:pt x="140981" y="583851"/>
                  </a:lnTo>
                  <a:lnTo>
                    <a:pt x="140981" y="583851"/>
                  </a:lnTo>
                  <a:lnTo>
                    <a:pt x="140230" y="584603"/>
                  </a:lnTo>
                  <a:lnTo>
                    <a:pt x="5639" y="707163"/>
                  </a:lnTo>
                  <a:cubicBezTo>
                    <a:pt x="6391" y="710922"/>
                    <a:pt x="7143" y="714682"/>
                    <a:pt x="7895" y="718441"/>
                  </a:cubicBezTo>
                  <a:lnTo>
                    <a:pt x="146997" y="592122"/>
                  </a:lnTo>
                  <a:lnTo>
                    <a:pt x="146997" y="59212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1" name="任意多边形: 形状 270"/>
            <p:cNvSpPr/>
            <p:nvPr/>
          </p:nvSpPr>
          <p:spPr>
            <a:xfrm>
              <a:off x="3982762" y="2262276"/>
              <a:ext cx="571445" cy="518812"/>
            </a:xfrm>
            <a:custGeom>
              <a:avLst/>
              <a:gdLst>
                <a:gd name="connsiteX0" fmla="*/ 38723 w 571444"/>
                <a:gd name="connsiteY0" fmla="*/ 491367 h 518811"/>
                <a:gd name="connsiteX1" fmla="*/ 39475 w 571444"/>
                <a:gd name="connsiteY1" fmla="*/ 490615 h 518811"/>
                <a:gd name="connsiteX2" fmla="*/ 262789 w 571444"/>
                <a:gd name="connsiteY2" fmla="*/ 287602 h 518811"/>
                <a:gd name="connsiteX3" fmla="*/ 263541 w 571444"/>
                <a:gd name="connsiteY3" fmla="*/ 286850 h 518811"/>
                <a:gd name="connsiteX4" fmla="*/ 264293 w 571444"/>
                <a:gd name="connsiteY4" fmla="*/ 286098 h 518811"/>
                <a:gd name="connsiteX5" fmla="*/ 487608 w 571444"/>
                <a:gd name="connsiteY5" fmla="*/ 83085 h 518811"/>
                <a:gd name="connsiteX6" fmla="*/ 488360 w 571444"/>
                <a:gd name="connsiteY6" fmla="*/ 82333 h 518811"/>
                <a:gd name="connsiteX7" fmla="*/ 489112 w 571444"/>
                <a:gd name="connsiteY7" fmla="*/ 81581 h 518811"/>
                <a:gd name="connsiteX8" fmla="*/ 572573 w 571444"/>
                <a:gd name="connsiteY8" fmla="*/ 5639 h 518811"/>
                <a:gd name="connsiteX9" fmla="*/ 554527 w 571444"/>
                <a:gd name="connsiteY9" fmla="*/ 7895 h 518811"/>
                <a:gd name="connsiteX10" fmla="*/ 480841 w 571444"/>
                <a:gd name="connsiteY10" fmla="*/ 74814 h 518811"/>
                <a:gd name="connsiteX11" fmla="*/ 480089 w 571444"/>
                <a:gd name="connsiteY11" fmla="*/ 75566 h 518811"/>
                <a:gd name="connsiteX12" fmla="*/ 479337 w 571444"/>
                <a:gd name="connsiteY12" fmla="*/ 76318 h 518811"/>
                <a:gd name="connsiteX13" fmla="*/ 256022 w 571444"/>
                <a:gd name="connsiteY13" fmla="*/ 279331 h 518811"/>
                <a:gd name="connsiteX14" fmla="*/ 255270 w 571444"/>
                <a:gd name="connsiteY14" fmla="*/ 280083 h 518811"/>
                <a:gd name="connsiteX15" fmla="*/ 254519 w 571444"/>
                <a:gd name="connsiteY15" fmla="*/ 280835 h 518811"/>
                <a:gd name="connsiteX16" fmla="*/ 31204 w 571444"/>
                <a:gd name="connsiteY16" fmla="*/ 483848 h 518811"/>
                <a:gd name="connsiteX17" fmla="*/ 30452 w 571444"/>
                <a:gd name="connsiteY17" fmla="*/ 484600 h 518811"/>
                <a:gd name="connsiteX18" fmla="*/ 29700 w 571444"/>
                <a:gd name="connsiteY18" fmla="*/ 485352 h 518811"/>
                <a:gd name="connsiteX19" fmla="*/ 8647 w 571444"/>
                <a:gd name="connsiteY19" fmla="*/ 504150 h 518811"/>
                <a:gd name="connsiteX20" fmla="*/ 5639 w 571444"/>
                <a:gd name="connsiteY20" fmla="*/ 520691 h 518811"/>
                <a:gd name="connsiteX21" fmla="*/ 36467 w 571444"/>
                <a:gd name="connsiteY21" fmla="*/ 492119 h 518811"/>
                <a:gd name="connsiteX22" fmla="*/ 38723 w 571444"/>
                <a:gd name="connsiteY22" fmla="*/ 491367 h 518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71444" h="518811">
                  <a:moveTo>
                    <a:pt x="38723" y="491367"/>
                  </a:moveTo>
                  <a:lnTo>
                    <a:pt x="39475" y="490615"/>
                  </a:lnTo>
                  <a:lnTo>
                    <a:pt x="262789" y="287602"/>
                  </a:lnTo>
                  <a:lnTo>
                    <a:pt x="263541" y="286850"/>
                  </a:lnTo>
                  <a:lnTo>
                    <a:pt x="264293" y="286098"/>
                  </a:lnTo>
                  <a:lnTo>
                    <a:pt x="487608" y="83085"/>
                  </a:lnTo>
                  <a:lnTo>
                    <a:pt x="488360" y="82333"/>
                  </a:lnTo>
                  <a:lnTo>
                    <a:pt x="489112" y="81581"/>
                  </a:lnTo>
                  <a:lnTo>
                    <a:pt x="572573" y="5639"/>
                  </a:lnTo>
                  <a:cubicBezTo>
                    <a:pt x="566558" y="6391"/>
                    <a:pt x="560543" y="7143"/>
                    <a:pt x="554527" y="7895"/>
                  </a:cubicBezTo>
                  <a:lnTo>
                    <a:pt x="480841" y="74814"/>
                  </a:lnTo>
                  <a:lnTo>
                    <a:pt x="480089" y="75566"/>
                  </a:lnTo>
                  <a:lnTo>
                    <a:pt x="479337" y="76318"/>
                  </a:lnTo>
                  <a:lnTo>
                    <a:pt x="256022" y="279331"/>
                  </a:lnTo>
                  <a:lnTo>
                    <a:pt x="255270" y="280083"/>
                  </a:lnTo>
                  <a:lnTo>
                    <a:pt x="254519" y="280835"/>
                  </a:lnTo>
                  <a:lnTo>
                    <a:pt x="31204" y="483848"/>
                  </a:lnTo>
                  <a:lnTo>
                    <a:pt x="30452" y="484600"/>
                  </a:lnTo>
                  <a:lnTo>
                    <a:pt x="29700" y="485352"/>
                  </a:lnTo>
                  <a:lnTo>
                    <a:pt x="8647" y="504150"/>
                  </a:lnTo>
                  <a:cubicBezTo>
                    <a:pt x="7895" y="509413"/>
                    <a:pt x="6391" y="514676"/>
                    <a:pt x="5639" y="520691"/>
                  </a:cubicBezTo>
                  <a:lnTo>
                    <a:pt x="36467" y="492119"/>
                  </a:lnTo>
                  <a:lnTo>
                    <a:pt x="38723" y="49136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2" name="任意多边形: 形状 271"/>
            <p:cNvSpPr/>
            <p:nvPr/>
          </p:nvSpPr>
          <p:spPr>
            <a:xfrm>
              <a:off x="4160962" y="2423935"/>
              <a:ext cx="962434" cy="872205"/>
            </a:xfrm>
            <a:custGeom>
              <a:avLst/>
              <a:gdLst>
                <a:gd name="connsiteX0" fmla="*/ 234969 w 962433"/>
                <a:gd name="connsiteY0" fmla="*/ 671072 h 872205"/>
                <a:gd name="connsiteX1" fmla="*/ 459788 w 962433"/>
                <a:gd name="connsiteY1" fmla="*/ 466555 h 872205"/>
                <a:gd name="connsiteX2" fmla="*/ 460540 w 962433"/>
                <a:gd name="connsiteY2" fmla="*/ 465803 h 872205"/>
                <a:gd name="connsiteX3" fmla="*/ 460540 w 962433"/>
                <a:gd name="connsiteY3" fmla="*/ 465803 h 872205"/>
                <a:gd name="connsiteX4" fmla="*/ 684606 w 962433"/>
                <a:gd name="connsiteY4" fmla="*/ 262037 h 872205"/>
                <a:gd name="connsiteX5" fmla="*/ 685358 w 962433"/>
                <a:gd name="connsiteY5" fmla="*/ 261286 h 872205"/>
                <a:gd name="connsiteX6" fmla="*/ 685358 w 962433"/>
                <a:gd name="connsiteY6" fmla="*/ 261286 h 872205"/>
                <a:gd name="connsiteX7" fmla="*/ 909425 w 962433"/>
                <a:gd name="connsiteY7" fmla="*/ 57520 h 872205"/>
                <a:gd name="connsiteX8" fmla="*/ 910176 w 962433"/>
                <a:gd name="connsiteY8" fmla="*/ 56769 h 872205"/>
                <a:gd name="connsiteX9" fmla="*/ 910176 w 962433"/>
                <a:gd name="connsiteY9" fmla="*/ 56769 h 872205"/>
                <a:gd name="connsiteX10" fmla="*/ 958298 w 962433"/>
                <a:gd name="connsiteY10" fmla="*/ 12406 h 872205"/>
                <a:gd name="connsiteX11" fmla="*/ 950779 w 962433"/>
                <a:gd name="connsiteY11" fmla="*/ 5639 h 872205"/>
                <a:gd name="connsiteX12" fmla="*/ 901906 w 962433"/>
                <a:gd name="connsiteY12" fmla="*/ 50001 h 872205"/>
                <a:gd name="connsiteX13" fmla="*/ 901154 w 962433"/>
                <a:gd name="connsiteY13" fmla="*/ 50753 h 872205"/>
                <a:gd name="connsiteX14" fmla="*/ 901154 w 962433"/>
                <a:gd name="connsiteY14" fmla="*/ 50753 h 872205"/>
                <a:gd name="connsiteX15" fmla="*/ 677087 w 962433"/>
                <a:gd name="connsiteY15" fmla="*/ 254518 h 872205"/>
                <a:gd name="connsiteX16" fmla="*/ 676335 w 962433"/>
                <a:gd name="connsiteY16" fmla="*/ 255270 h 872205"/>
                <a:gd name="connsiteX17" fmla="*/ 676335 w 962433"/>
                <a:gd name="connsiteY17" fmla="*/ 255270 h 872205"/>
                <a:gd name="connsiteX18" fmla="*/ 452269 w 962433"/>
                <a:gd name="connsiteY18" fmla="*/ 459036 h 872205"/>
                <a:gd name="connsiteX19" fmla="*/ 451517 w 962433"/>
                <a:gd name="connsiteY19" fmla="*/ 459788 h 872205"/>
                <a:gd name="connsiteX20" fmla="*/ 451517 w 962433"/>
                <a:gd name="connsiteY20" fmla="*/ 459788 h 872205"/>
                <a:gd name="connsiteX21" fmla="*/ 228202 w 962433"/>
                <a:gd name="connsiteY21" fmla="*/ 662801 h 872205"/>
                <a:gd name="connsiteX22" fmla="*/ 227450 w 962433"/>
                <a:gd name="connsiteY22" fmla="*/ 663553 h 872205"/>
                <a:gd name="connsiteX23" fmla="*/ 5639 w 962433"/>
                <a:gd name="connsiteY23" fmla="*/ 865062 h 872205"/>
                <a:gd name="connsiteX24" fmla="*/ 13158 w 962433"/>
                <a:gd name="connsiteY24" fmla="*/ 871829 h 872205"/>
                <a:gd name="connsiteX25" fmla="*/ 234217 w 962433"/>
                <a:gd name="connsiteY25" fmla="*/ 671072 h 872205"/>
                <a:gd name="connsiteX26" fmla="*/ 234969 w 962433"/>
                <a:gd name="connsiteY26" fmla="*/ 671072 h 872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962433" h="872205">
                  <a:moveTo>
                    <a:pt x="234969" y="671072"/>
                  </a:moveTo>
                  <a:lnTo>
                    <a:pt x="459788" y="466555"/>
                  </a:lnTo>
                  <a:lnTo>
                    <a:pt x="460540" y="465803"/>
                  </a:lnTo>
                  <a:lnTo>
                    <a:pt x="460540" y="465803"/>
                  </a:lnTo>
                  <a:lnTo>
                    <a:pt x="684606" y="262037"/>
                  </a:lnTo>
                  <a:lnTo>
                    <a:pt x="685358" y="261286"/>
                  </a:lnTo>
                  <a:lnTo>
                    <a:pt x="685358" y="261286"/>
                  </a:lnTo>
                  <a:lnTo>
                    <a:pt x="909425" y="57520"/>
                  </a:lnTo>
                  <a:lnTo>
                    <a:pt x="910176" y="56769"/>
                  </a:lnTo>
                  <a:lnTo>
                    <a:pt x="910176" y="56769"/>
                  </a:lnTo>
                  <a:lnTo>
                    <a:pt x="958298" y="12406"/>
                  </a:lnTo>
                  <a:cubicBezTo>
                    <a:pt x="956043" y="10151"/>
                    <a:pt x="953035" y="7895"/>
                    <a:pt x="950779" y="5639"/>
                  </a:cubicBezTo>
                  <a:lnTo>
                    <a:pt x="901906" y="50001"/>
                  </a:lnTo>
                  <a:lnTo>
                    <a:pt x="901154" y="50753"/>
                  </a:lnTo>
                  <a:lnTo>
                    <a:pt x="901154" y="50753"/>
                  </a:lnTo>
                  <a:lnTo>
                    <a:pt x="677087" y="254518"/>
                  </a:lnTo>
                  <a:lnTo>
                    <a:pt x="676335" y="255270"/>
                  </a:lnTo>
                  <a:lnTo>
                    <a:pt x="676335" y="255270"/>
                  </a:lnTo>
                  <a:lnTo>
                    <a:pt x="452269" y="459036"/>
                  </a:lnTo>
                  <a:lnTo>
                    <a:pt x="451517" y="459788"/>
                  </a:lnTo>
                  <a:lnTo>
                    <a:pt x="451517" y="459788"/>
                  </a:lnTo>
                  <a:lnTo>
                    <a:pt x="228202" y="662801"/>
                  </a:lnTo>
                  <a:lnTo>
                    <a:pt x="227450" y="663553"/>
                  </a:lnTo>
                  <a:lnTo>
                    <a:pt x="5639" y="865062"/>
                  </a:lnTo>
                  <a:cubicBezTo>
                    <a:pt x="7895" y="867318"/>
                    <a:pt x="10151" y="869574"/>
                    <a:pt x="13158" y="871829"/>
                  </a:cubicBezTo>
                  <a:lnTo>
                    <a:pt x="234217" y="671072"/>
                  </a:lnTo>
                  <a:lnTo>
                    <a:pt x="234969" y="67107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3" name="任意多边形: 形状 272"/>
            <p:cNvSpPr/>
            <p:nvPr/>
          </p:nvSpPr>
          <p:spPr>
            <a:xfrm>
              <a:off x="4039154" y="2312653"/>
              <a:ext cx="909800" cy="827091"/>
            </a:xfrm>
            <a:custGeom>
              <a:avLst/>
              <a:gdLst>
                <a:gd name="connsiteX0" fmla="*/ 207149 w 909800"/>
                <a:gd name="connsiteY0" fmla="*/ 645507 h 827091"/>
                <a:gd name="connsiteX1" fmla="*/ 207901 w 909800"/>
                <a:gd name="connsiteY1" fmla="*/ 644755 h 827091"/>
                <a:gd name="connsiteX2" fmla="*/ 431215 w 909800"/>
                <a:gd name="connsiteY2" fmla="*/ 441742 h 827091"/>
                <a:gd name="connsiteX3" fmla="*/ 431967 w 909800"/>
                <a:gd name="connsiteY3" fmla="*/ 440990 h 827091"/>
                <a:gd name="connsiteX4" fmla="*/ 432719 w 909800"/>
                <a:gd name="connsiteY4" fmla="*/ 440238 h 827091"/>
                <a:gd name="connsiteX5" fmla="*/ 656034 w 909800"/>
                <a:gd name="connsiteY5" fmla="*/ 237225 h 827091"/>
                <a:gd name="connsiteX6" fmla="*/ 656786 w 909800"/>
                <a:gd name="connsiteY6" fmla="*/ 236473 h 827091"/>
                <a:gd name="connsiteX7" fmla="*/ 657538 w 909800"/>
                <a:gd name="connsiteY7" fmla="*/ 235721 h 827091"/>
                <a:gd name="connsiteX8" fmla="*/ 880852 w 909800"/>
                <a:gd name="connsiteY8" fmla="*/ 32708 h 827091"/>
                <a:gd name="connsiteX9" fmla="*/ 881604 w 909800"/>
                <a:gd name="connsiteY9" fmla="*/ 31956 h 827091"/>
                <a:gd name="connsiteX10" fmla="*/ 882356 w 909800"/>
                <a:gd name="connsiteY10" fmla="*/ 31204 h 827091"/>
                <a:gd name="connsiteX11" fmla="*/ 904913 w 909800"/>
                <a:gd name="connsiteY11" fmla="*/ 10151 h 827091"/>
                <a:gd name="connsiteX12" fmla="*/ 894386 w 909800"/>
                <a:gd name="connsiteY12" fmla="*/ 5639 h 827091"/>
                <a:gd name="connsiteX13" fmla="*/ 874085 w 909800"/>
                <a:gd name="connsiteY13" fmla="*/ 23685 h 827091"/>
                <a:gd name="connsiteX14" fmla="*/ 873333 w 909800"/>
                <a:gd name="connsiteY14" fmla="*/ 24437 h 827091"/>
                <a:gd name="connsiteX15" fmla="*/ 872582 w 909800"/>
                <a:gd name="connsiteY15" fmla="*/ 25189 h 827091"/>
                <a:gd name="connsiteX16" fmla="*/ 649267 w 909800"/>
                <a:gd name="connsiteY16" fmla="*/ 228202 h 827091"/>
                <a:gd name="connsiteX17" fmla="*/ 648515 w 909800"/>
                <a:gd name="connsiteY17" fmla="*/ 228954 h 827091"/>
                <a:gd name="connsiteX18" fmla="*/ 647763 w 909800"/>
                <a:gd name="connsiteY18" fmla="*/ 229706 h 827091"/>
                <a:gd name="connsiteX19" fmla="*/ 424448 w 909800"/>
                <a:gd name="connsiteY19" fmla="*/ 432719 h 827091"/>
                <a:gd name="connsiteX20" fmla="*/ 423696 w 909800"/>
                <a:gd name="connsiteY20" fmla="*/ 433471 h 827091"/>
                <a:gd name="connsiteX21" fmla="*/ 422944 w 909800"/>
                <a:gd name="connsiteY21" fmla="*/ 434223 h 827091"/>
                <a:gd name="connsiteX22" fmla="*/ 199630 w 909800"/>
                <a:gd name="connsiteY22" fmla="*/ 637236 h 827091"/>
                <a:gd name="connsiteX23" fmla="*/ 198878 w 909800"/>
                <a:gd name="connsiteY23" fmla="*/ 637988 h 827091"/>
                <a:gd name="connsiteX24" fmla="*/ 198126 w 909800"/>
                <a:gd name="connsiteY24" fmla="*/ 638740 h 827091"/>
                <a:gd name="connsiteX25" fmla="*/ 5639 w 909800"/>
                <a:gd name="connsiteY25" fmla="*/ 813933 h 827091"/>
                <a:gd name="connsiteX26" fmla="*/ 10151 w 909800"/>
                <a:gd name="connsiteY26" fmla="*/ 822956 h 827091"/>
                <a:gd name="connsiteX27" fmla="*/ 205645 w 909800"/>
                <a:gd name="connsiteY27" fmla="*/ 645507 h 827091"/>
                <a:gd name="connsiteX28" fmla="*/ 207149 w 909800"/>
                <a:gd name="connsiteY28" fmla="*/ 645507 h 827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09800" h="827091">
                  <a:moveTo>
                    <a:pt x="207149" y="645507"/>
                  </a:moveTo>
                  <a:lnTo>
                    <a:pt x="207901" y="644755"/>
                  </a:lnTo>
                  <a:lnTo>
                    <a:pt x="431215" y="441742"/>
                  </a:lnTo>
                  <a:lnTo>
                    <a:pt x="431967" y="440990"/>
                  </a:lnTo>
                  <a:lnTo>
                    <a:pt x="432719" y="440238"/>
                  </a:lnTo>
                  <a:lnTo>
                    <a:pt x="656034" y="237225"/>
                  </a:lnTo>
                  <a:lnTo>
                    <a:pt x="656786" y="236473"/>
                  </a:lnTo>
                  <a:lnTo>
                    <a:pt x="657538" y="235721"/>
                  </a:lnTo>
                  <a:lnTo>
                    <a:pt x="880852" y="32708"/>
                  </a:lnTo>
                  <a:lnTo>
                    <a:pt x="881604" y="31956"/>
                  </a:lnTo>
                  <a:lnTo>
                    <a:pt x="882356" y="31204"/>
                  </a:lnTo>
                  <a:lnTo>
                    <a:pt x="904913" y="10151"/>
                  </a:lnTo>
                  <a:cubicBezTo>
                    <a:pt x="901905" y="8647"/>
                    <a:pt x="898146" y="7143"/>
                    <a:pt x="894386" y="5639"/>
                  </a:cubicBezTo>
                  <a:lnTo>
                    <a:pt x="874085" y="23685"/>
                  </a:lnTo>
                  <a:lnTo>
                    <a:pt x="873333" y="24437"/>
                  </a:lnTo>
                  <a:lnTo>
                    <a:pt x="872582" y="25189"/>
                  </a:lnTo>
                  <a:lnTo>
                    <a:pt x="649267" y="228202"/>
                  </a:lnTo>
                  <a:lnTo>
                    <a:pt x="648515" y="228954"/>
                  </a:lnTo>
                  <a:lnTo>
                    <a:pt x="647763" y="229706"/>
                  </a:lnTo>
                  <a:lnTo>
                    <a:pt x="424448" y="432719"/>
                  </a:lnTo>
                  <a:lnTo>
                    <a:pt x="423696" y="433471"/>
                  </a:lnTo>
                  <a:lnTo>
                    <a:pt x="422944" y="434223"/>
                  </a:lnTo>
                  <a:lnTo>
                    <a:pt x="199630" y="637236"/>
                  </a:lnTo>
                  <a:lnTo>
                    <a:pt x="198878" y="637988"/>
                  </a:lnTo>
                  <a:lnTo>
                    <a:pt x="198126" y="638740"/>
                  </a:lnTo>
                  <a:lnTo>
                    <a:pt x="5639" y="813933"/>
                  </a:lnTo>
                  <a:cubicBezTo>
                    <a:pt x="7143" y="816940"/>
                    <a:pt x="8647" y="819948"/>
                    <a:pt x="10151" y="822956"/>
                  </a:cubicBezTo>
                  <a:lnTo>
                    <a:pt x="205645" y="645507"/>
                  </a:lnTo>
                  <a:lnTo>
                    <a:pt x="207149" y="64550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4" name="任意多边形: 形状 273"/>
            <p:cNvSpPr/>
            <p:nvPr/>
          </p:nvSpPr>
          <p:spPr>
            <a:xfrm>
              <a:off x="4018101" y="2293104"/>
              <a:ext cx="879724" cy="797015"/>
            </a:xfrm>
            <a:custGeom>
              <a:avLst/>
              <a:gdLst>
                <a:gd name="connsiteX0" fmla="*/ 190607 w 879724"/>
                <a:gd name="connsiteY0" fmla="*/ 631221 h 797015"/>
                <a:gd name="connsiteX1" fmla="*/ 191359 w 879724"/>
                <a:gd name="connsiteY1" fmla="*/ 630469 h 797015"/>
                <a:gd name="connsiteX2" fmla="*/ 414674 w 879724"/>
                <a:gd name="connsiteY2" fmla="*/ 427456 h 797015"/>
                <a:gd name="connsiteX3" fmla="*/ 415425 w 879724"/>
                <a:gd name="connsiteY3" fmla="*/ 426704 h 797015"/>
                <a:gd name="connsiteX4" fmla="*/ 416178 w 879724"/>
                <a:gd name="connsiteY4" fmla="*/ 425952 h 797015"/>
                <a:gd name="connsiteX5" fmla="*/ 639492 w 879724"/>
                <a:gd name="connsiteY5" fmla="*/ 222939 h 797015"/>
                <a:gd name="connsiteX6" fmla="*/ 640244 w 879724"/>
                <a:gd name="connsiteY6" fmla="*/ 222187 h 797015"/>
                <a:gd name="connsiteX7" fmla="*/ 640996 w 879724"/>
                <a:gd name="connsiteY7" fmla="*/ 221435 h 797015"/>
                <a:gd name="connsiteX8" fmla="*/ 864311 w 879724"/>
                <a:gd name="connsiteY8" fmla="*/ 18422 h 797015"/>
                <a:gd name="connsiteX9" fmla="*/ 865062 w 879724"/>
                <a:gd name="connsiteY9" fmla="*/ 17670 h 797015"/>
                <a:gd name="connsiteX10" fmla="*/ 865814 w 879724"/>
                <a:gd name="connsiteY10" fmla="*/ 16918 h 797015"/>
                <a:gd name="connsiteX11" fmla="*/ 874085 w 879724"/>
                <a:gd name="connsiteY11" fmla="*/ 9399 h 797015"/>
                <a:gd name="connsiteX12" fmla="*/ 863559 w 879724"/>
                <a:gd name="connsiteY12" fmla="*/ 5639 h 797015"/>
                <a:gd name="connsiteX13" fmla="*/ 859047 w 879724"/>
                <a:gd name="connsiteY13" fmla="*/ 10151 h 797015"/>
                <a:gd name="connsiteX14" fmla="*/ 858295 w 879724"/>
                <a:gd name="connsiteY14" fmla="*/ 10903 h 797015"/>
                <a:gd name="connsiteX15" fmla="*/ 857543 w 879724"/>
                <a:gd name="connsiteY15" fmla="*/ 11654 h 797015"/>
                <a:gd name="connsiteX16" fmla="*/ 634229 w 879724"/>
                <a:gd name="connsiteY16" fmla="*/ 214668 h 797015"/>
                <a:gd name="connsiteX17" fmla="*/ 633477 w 879724"/>
                <a:gd name="connsiteY17" fmla="*/ 215420 h 797015"/>
                <a:gd name="connsiteX18" fmla="*/ 632725 w 879724"/>
                <a:gd name="connsiteY18" fmla="*/ 216172 h 797015"/>
                <a:gd name="connsiteX19" fmla="*/ 409410 w 879724"/>
                <a:gd name="connsiteY19" fmla="*/ 419185 h 797015"/>
                <a:gd name="connsiteX20" fmla="*/ 408659 w 879724"/>
                <a:gd name="connsiteY20" fmla="*/ 419937 h 797015"/>
                <a:gd name="connsiteX21" fmla="*/ 407906 w 879724"/>
                <a:gd name="connsiteY21" fmla="*/ 420689 h 797015"/>
                <a:gd name="connsiteX22" fmla="*/ 184592 w 879724"/>
                <a:gd name="connsiteY22" fmla="*/ 623702 h 797015"/>
                <a:gd name="connsiteX23" fmla="*/ 183840 w 879724"/>
                <a:gd name="connsiteY23" fmla="*/ 624454 h 797015"/>
                <a:gd name="connsiteX24" fmla="*/ 183088 w 879724"/>
                <a:gd name="connsiteY24" fmla="*/ 625206 h 797015"/>
                <a:gd name="connsiteX25" fmla="*/ 5639 w 879724"/>
                <a:gd name="connsiteY25" fmla="*/ 786113 h 797015"/>
                <a:gd name="connsiteX26" fmla="*/ 10151 w 879724"/>
                <a:gd name="connsiteY26" fmla="*/ 795887 h 797015"/>
                <a:gd name="connsiteX27" fmla="*/ 190607 w 879724"/>
                <a:gd name="connsiteY27" fmla="*/ 631973 h 797015"/>
                <a:gd name="connsiteX28" fmla="*/ 190607 w 879724"/>
                <a:gd name="connsiteY28" fmla="*/ 631221 h 797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79724" h="797015">
                  <a:moveTo>
                    <a:pt x="190607" y="631221"/>
                  </a:moveTo>
                  <a:lnTo>
                    <a:pt x="191359" y="630469"/>
                  </a:lnTo>
                  <a:lnTo>
                    <a:pt x="414674" y="427456"/>
                  </a:lnTo>
                  <a:lnTo>
                    <a:pt x="415425" y="426704"/>
                  </a:lnTo>
                  <a:lnTo>
                    <a:pt x="416178" y="425952"/>
                  </a:lnTo>
                  <a:lnTo>
                    <a:pt x="639492" y="222939"/>
                  </a:lnTo>
                  <a:lnTo>
                    <a:pt x="640244" y="222187"/>
                  </a:lnTo>
                  <a:lnTo>
                    <a:pt x="640996" y="221435"/>
                  </a:lnTo>
                  <a:lnTo>
                    <a:pt x="864311" y="18422"/>
                  </a:lnTo>
                  <a:lnTo>
                    <a:pt x="865062" y="17670"/>
                  </a:lnTo>
                  <a:lnTo>
                    <a:pt x="865814" y="16918"/>
                  </a:lnTo>
                  <a:lnTo>
                    <a:pt x="874085" y="9399"/>
                  </a:lnTo>
                  <a:cubicBezTo>
                    <a:pt x="870326" y="7895"/>
                    <a:pt x="867318" y="6391"/>
                    <a:pt x="863559" y="5639"/>
                  </a:cubicBezTo>
                  <a:lnTo>
                    <a:pt x="859047" y="10151"/>
                  </a:lnTo>
                  <a:lnTo>
                    <a:pt x="858295" y="10903"/>
                  </a:lnTo>
                  <a:lnTo>
                    <a:pt x="857543" y="11654"/>
                  </a:lnTo>
                  <a:lnTo>
                    <a:pt x="634229" y="214668"/>
                  </a:lnTo>
                  <a:lnTo>
                    <a:pt x="633477" y="215420"/>
                  </a:lnTo>
                  <a:lnTo>
                    <a:pt x="632725" y="216172"/>
                  </a:lnTo>
                  <a:lnTo>
                    <a:pt x="409410" y="419185"/>
                  </a:lnTo>
                  <a:lnTo>
                    <a:pt x="408659" y="419937"/>
                  </a:lnTo>
                  <a:lnTo>
                    <a:pt x="407906" y="420689"/>
                  </a:lnTo>
                  <a:lnTo>
                    <a:pt x="184592" y="623702"/>
                  </a:lnTo>
                  <a:lnTo>
                    <a:pt x="183840" y="624454"/>
                  </a:lnTo>
                  <a:lnTo>
                    <a:pt x="183088" y="625206"/>
                  </a:lnTo>
                  <a:lnTo>
                    <a:pt x="5639" y="786113"/>
                  </a:lnTo>
                  <a:cubicBezTo>
                    <a:pt x="7143" y="789120"/>
                    <a:pt x="8647" y="792880"/>
                    <a:pt x="10151" y="795887"/>
                  </a:cubicBezTo>
                  <a:lnTo>
                    <a:pt x="190607" y="631973"/>
                  </a:lnTo>
                  <a:lnTo>
                    <a:pt x="190607" y="6312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5" name="任意多边形: 形状 274"/>
            <p:cNvSpPr/>
            <p:nvPr/>
          </p:nvSpPr>
          <p:spPr>
            <a:xfrm>
              <a:off x="4437662" y="2674318"/>
              <a:ext cx="857167" cy="781977"/>
            </a:xfrm>
            <a:custGeom>
              <a:avLst/>
              <a:gdLst>
                <a:gd name="connsiteX0" fmla="*/ 183840 w 857167"/>
                <a:gd name="connsiteY0" fmla="*/ 625206 h 781977"/>
                <a:gd name="connsiteX1" fmla="*/ 184592 w 857167"/>
                <a:gd name="connsiteY1" fmla="*/ 624454 h 781977"/>
                <a:gd name="connsiteX2" fmla="*/ 407906 w 857167"/>
                <a:gd name="connsiteY2" fmla="*/ 421440 h 781977"/>
                <a:gd name="connsiteX3" fmla="*/ 408659 w 857167"/>
                <a:gd name="connsiteY3" fmla="*/ 420689 h 781977"/>
                <a:gd name="connsiteX4" fmla="*/ 633477 w 857167"/>
                <a:gd name="connsiteY4" fmla="*/ 216172 h 781977"/>
                <a:gd name="connsiteX5" fmla="*/ 634229 w 857167"/>
                <a:gd name="connsiteY5" fmla="*/ 215420 h 781977"/>
                <a:gd name="connsiteX6" fmla="*/ 634229 w 857167"/>
                <a:gd name="connsiteY6" fmla="*/ 215420 h 781977"/>
                <a:gd name="connsiteX7" fmla="*/ 853032 w 857167"/>
                <a:gd name="connsiteY7" fmla="*/ 16166 h 781977"/>
                <a:gd name="connsiteX8" fmla="*/ 849273 w 857167"/>
                <a:gd name="connsiteY8" fmla="*/ 5639 h 781977"/>
                <a:gd name="connsiteX9" fmla="*/ 625958 w 857167"/>
                <a:gd name="connsiteY9" fmla="*/ 208653 h 781977"/>
                <a:gd name="connsiteX10" fmla="*/ 625206 w 857167"/>
                <a:gd name="connsiteY10" fmla="*/ 209404 h 781977"/>
                <a:gd name="connsiteX11" fmla="*/ 625206 w 857167"/>
                <a:gd name="connsiteY11" fmla="*/ 209404 h 781977"/>
                <a:gd name="connsiteX12" fmla="*/ 401891 w 857167"/>
                <a:gd name="connsiteY12" fmla="*/ 412418 h 781977"/>
                <a:gd name="connsiteX13" fmla="*/ 401140 w 857167"/>
                <a:gd name="connsiteY13" fmla="*/ 413169 h 781977"/>
                <a:gd name="connsiteX14" fmla="*/ 177073 w 857167"/>
                <a:gd name="connsiteY14" fmla="*/ 616935 h 781977"/>
                <a:gd name="connsiteX15" fmla="*/ 176321 w 857167"/>
                <a:gd name="connsiteY15" fmla="*/ 617687 h 781977"/>
                <a:gd name="connsiteX16" fmla="*/ 175569 w 857167"/>
                <a:gd name="connsiteY16" fmla="*/ 618439 h 781977"/>
                <a:gd name="connsiteX17" fmla="*/ 5639 w 857167"/>
                <a:gd name="connsiteY17" fmla="*/ 773330 h 781977"/>
                <a:gd name="connsiteX18" fmla="*/ 16918 w 857167"/>
                <a:gd name="connsiteY18" fmla="*/ 776338 h 781977"/>
                <a:gd name="connsiteX19" fmla="*/ 183088 w 857167"/>
                <a:gd name="connsiteY19" fmla="*/ 625206 h 781977"/>
                <a:gd name="connsiteX20" fmla="*/ 183840 w 857167"/>
                <a:gd name="connsiteY20" fmla="*/ 625206 h 781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57167" h="781977">
                  <a:moveTo>
                    <a:pt x="183840" y="625206"/>
                  </a:moveTo>
                  <a:lnTo>
                    <a:pt x="184592" y="624454"/>
                  </a:lnTo>
                  <a:lnTo>
                    <a:pt x="407906" y="421440"/>
                  </a:lnTo>
                  <a:lnTo>
                    <a:pt x="408659" y="420689"/>
                  </a:lnTo>
                  <a:lnTo>
                    <a:pt x="633477" y="216172"/>
                  </a:lnTo>
                  <a:lnTo>
                    <a:pt x="634229" y="215420"/>
                  </a:lnTo>
                  <a:lnTo>
                    <a:pt x="634229" y="215420"/>
                  </a:lnTo>
                  <a:lnTo>
                    <a:pt x="853032" y="16166"/>
                  </a:lnTo>
                  <a:cubicBezTo>
                    <a:pt x="851528" y="12406"/>
                    <a:pt x="850776" y="9399"/>
                    <a:pt x="849273" y="5639"/>
                  </a:cubicBezTo>
                  <a:lnTo>
                    <a:pt x="625958" y="208653"/>
                  </a:lnTo>
                  <a:lnTo>
                    <a:pt x="625206" y="209404"/>
                  </a:lnTo>
                  <a:lnTo>
                    <a:pt x="625206" y="209404"/>
                  </a:lnTo>
                  <a:lnTo>
                    <a:pt x="401891" y="412418"/>
                  </a:lnTo>
                  <a:lnTo>
                    <a:pt x="401140" y="413169"/>
                  </a:lnTo>
                  <a:lnTo>
                    <a:pt x="177073" y="616935"/>
                  </a:lnTo>
                  <a:lnTo>
                    <a:pt x="176321" y="617687"/>
                  </a:lnTo>
                  <a:lnTo>
                    <a:pt x="175569" y="618439"/>
                  </a:lnTo>
                  <a:lnTo>
                    <a:pt x="5639" y="773330"/>
                  </a:lnTo>
                  <a:cubicBezTo>
                    <a:pt x="9399" y="774082"/>
                    <a:pt x="13158" y="775586"/>
                    <a:pt x="16918" y="776338"/>
                  </a:cubicBezTo>
                  <a:lnTo>
                    <a:pt x="183088" y="625206"/>
                  </a:lnTo>
                  <a:lnTo>
                    <a:pt x="183840" y="62520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6" name="任意多边形: 形状 275"/>
            <p:cNvSpPr/>
            <p:nvPr/>
          </p:nvSpPr>
          <p:spPr>
            <a:xfrm>
              <a:off x="4332395" y="2578826"/>
              <a:ext cx="917319" cy="834610"/>
            </a:xfrm>
            <a:custGeom>
              <a:avLst/>
              <a:gdLst>
                <a:gd name="connsiteX0" fmla="*/ 213916 w 917319"/>
                <a:gd name="connsiteY0" fmla="*/ 652274 h 834610"/>
                <a:gd name="connsiteX1" fmla="*/ 214668 w 917319"/>
                <a:gd name="connsiteY1" fmla="*/ 651522 h 834610"/>
                <a:gd name="connsiteX2" fmla="*/ 438735 w 917319"/>
                <a:gd name="connsiteY2" fmla="*/ 447757 h 834610"/>
                <a:gd name="connsiteX3" fmla="*/ 439486 w 917319"/>
                <a:gd name="connsiteY3" fmla="*/ 447005 h 834610"/>
                <a:gd name="connsiteX4" fmla="*/ 663553 w 917319"/>
                <a:gd name="connsiteY4" fmla="*/ 243240 h 834610"/>
                <a:gd name="connsiteX5" fmla="*/ 664305 w 917319"/>
                <a:gd name="connsiteY5" fmla="*/ 242488 h 834610"/>
                <a:gd name="connsiteX6" fmla="*/ 887620 w 917319"/>
                <a:gd name="connsiteY6" fmla="*/ 39475 h 834610"/>
                <a:gd name="connsiteX7" fmla="*/ 888372 w 917319"/>
                <a:gd name="connsiteY7" fmla="*/ 38723 h 834610"/>
                <a:gd name="connsiteX8" fmla="*/ 889123 w 917319"/>
                <a:gd name="connsiteY8" fmla="*/ 37971 h 834610"/>
                <a:gd name="connsiteX9" fmla="*/ 914688 w 917319"/>
                <a:gd name="connsiteY9" fmla="*/ 14662 h 834610"/>
                <a:gd name="connsiteX10" fmla="*/ 909425 w 917319"/>
                <a:gd name="connsiteY10" fmla="*/ 5639 h 834610"/>
                <a:gd name="connsiteX11" fmla="*/ 881604 w 917319"/>
                <a:gd name="connsiteY11" fmla="*/ 31204 h 834610"/>
                <a:gd name="connsiteX12" fmla="*/ 880852 w 917319"/>
                <a:gd name="connsiteY12" fmla="*/ 31956 h 834610"/>
                <a:gd name="connsiteX13" fmla="*/ 880101 w 917319"/>
                <a:gd name="connsiteY13" fmla="*/ 32708 h 834610"/>
                <a:gd name="connsiteX14" fmla="*/ 656786 w 917319"/>
                <a:gd name="connsiteY14" fmla="*/ 235721 h 834610"/>
                <a:gd name="connsiteX15" fmla="*/ 656034 w 917319"/>
                <a:gd name="connsiteY15" fmla="*/ 236473 h 834610"/>
                <a:gd name="connsiteX16" fmla="*/ 655282 w 917319"/>
                <a:gd name="connsiteY16" fmla="*/ 237225 h 834610"/>
                <a:gd name="connsiteX17" fmla="*/ 431216 w 917319"/>
                <a:gd name="connsiteY17" fmla="*/ 440990 h 834610"/>
                <a:gd name="connsiteX18" fmla="*/ 430463 w 917319"/>
                <a:gd name="connsiteY18" fmla="*/ 441742 h 834610"/>
                <a:gd name="connsiteX19" fmla="*/ 207149 w 917319"/>
                <a:gd name="connsiteY19" fmla="*/ 644755 h 834610"/>
                <a:gd name="connsiteX20" fmla="*/ 206397 w 917319"/>
                <a:gd name="connsiteY20" fmla="*/ 645507 h 834610"/>
                <a:gd name="connsiteX21" fmla="*/ 205645 w 917319"/>
                <a:gd name="connsiteY21" fmla="*/ 646259 h 834610"/>
                <a:gd name="connsiteX22" fmla="*/ 5639 w 917319"/>
                <a:gd name="connsiteY22" fmla="*/ 828219 h 834610"/>
                <a:gd name="connsiteX23" fmla="*/ 15414 w 917319"/>
                <a:gd name="connsiteY23" fmla="*/ 832730 h 834610"/>
                <a:gd name="connsiteX24" fmla="*/ 213164 w 917319"/>
                <a:gd name="connsiteY24" fmla="*/ 653026 h 834610"/>
                <a:gd name="connsiteX25" fmla="*/ 213916 w 917319"/>
                <a:gd name="connsiteY25" fmla="*/ 652274 h 834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17319" h="834610">
                  <a:moveTo>
                    <a:pt x="213916" y="652274"/>
                  </a:moveTo>
                  <a:lnTo>
                    <a:pt x="214668" y="651522"/>
                  </a:lnTo>
                  <a:lnTo>
                    <a:pt x="438735" y="447757"/>
                  </a:lnTo>
                  <a:lnTo>
                    <a:pt x="439486" y="447005"/>
                  </a:lnTo>
                  <a:lnTo>
                    <a:pt x="663553" y="243240"/>
                  </a:lnTo>
                  <a:lnTo>
                    <a:pt x="664305" y="242488"/>
                  </a:lnTo>
                  <a:lnTo>
                    <a:pt x="887620" y="39475"/>
                  </a:lnTo>
                  <a:lnTo>
                    <a:pt x="888372" y="38723"/>
                  </a:lnTo>
                  <a:lnTo>
                    <a:pt x="889123" y="37971"/>
                  </a:lnTo>
                  <a:lnTo>
                    <a:pt x="914688" y="14662"/>
                  </a:lnTo>
                  <a:cubicBezTo>
                    <a:pt x="913184" y="11655"/>
                    <a:pt x="911680" y="8647"/>
                    <a:pt x="909425" y="5639"/>
                  </a:cubicBezTo>
                  <a:lnTo>
                    <a:pt x="881604" y="31204"/>
                  </a:lnTo>
                  <a:lnTo>
                    <a:pt x="880852" y="31956"/>
                  </a:lnTo>
                  <a:lnTo>
                    <a:pt x="880101" y="32708"/>
                  </a:lnTo>
                  <a:lnTo>
                    <a:pt x="656786" y="235721"/>
                  </a:lnTo>
                  <a:lnTo>
                    <a:pt x="656034" y="236473"/>
                  </a:lnTo>
                  <a:lnTo>
                    <a:pt x="655282" y="237225"/>
                  </a:lnTo>
                  <a:lnTo>
                    <a:pt x="431216" y="440990"/>
                  </a:lnTo>
                  <a:lnTo>
                    <a:pt x="430463" y="441742"/>
                  </a:lnTo>
                  <a:lnTo>
                    <a:pt x="207149" y="644755"/>
                  </a:lnTo>
                  <a:lnTo>
                    <a:pt x="206397" y="645507"/>
                  </a:lnTo>
                  <a:lnTo>
                    <a:pt x="205645" y="646259"/>
                  </a:lnTo>
                  <a:lnTo>
                    <a:pt x="5639" y="828219"/>
                  </a:lnTo>
                  <a:cubicBezTo>
                    <a:pt x="8647" y="829723"/>
                    <a:pt x="12407" y="831227"/>
                    <a:pt x="15414" y="832730"/>
                  </a:cubicBezTo>
                  <a:lnTo>
                    <a:pt x="213164" y="653026"/>
                  </a:lnTo>
                  <a:lnTo>
                    <a:pt x="213916" y="65227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7" name="任意多边形: 形状 276"/>
            <p:cNvSpPr/>
            <p:nvPr/>
          </p:nvSpPr>
          <p:spPr>
            <a:xfrm>
              <a:off x="4239912" y="2496117"/>
              <a:ext cx="954915" cy="864686"/>
            </a:xfrm>
            <a:custGeom>
              <a:avLst/>
              <a:gdLst>
                <a:gd name="connsiteX0" fmla="*/ 231210 w 954914"/>
                <a:gd name="connsiteY0" fmla="*/ 666560 h 864686"/>
                <a:gd name="connsiteX1" fmla="*/ 231962 w 954914"/>
                <a:gd name="connsiteY1" fmla="*/ 665809 h 864686"/>
                <a:gd name="connsiteX2" fmla="*/ 455276 w 954914"/>
                <a:gd name="connsiteY2" fmla="*/ 462795 h 864686"/>
                <a:gd name="connsiteX3" fmla="*/ 456028 w 954914"/>
                <a:gd name="connsiteY3" fmla="*/ 462043 h 864686"/>
                <a:gd name="connsiteX4" fmla="*/ 456780 w 954914"/>
                <a:gd name="connsiteY4" fmla="*/ 461291 h 864686"/>
                <a:gd name="connsiteX5" fmla="*/ 680095 w 954914"/>
                <a:gd name="connsiteY5" fmla="*/ 258278 h 864686"/>
                <a:gd name="connsiteX6" fmla="*/ 680846 w 954914"/>
                <a:gd name="connsiteY6" fmla="*/ 257526 h 864686"/>
                <a:gd name="connsiteX7" fmla="*/ 681599 w 954914"/>
                <a:gd name="connsiteY7" fmla="*/ 256774 h 864686"/>
                <a:gd name="connsiteX8" fmla="*/ 904913 w 954914"/>
                <a:gd name="connsiteY8" fmla="*/ 53761 h 864686"/>
                <a:gd name="connsiteX9" fmla="*/ 905665 w 954914"/>
                <a:gd name="connsiteY9" fmla="*/ 53009 h 864686"/>
                <a:gd name="connsiteX10" fmla="*/ 906417 w 954914"/>
                <a:gd name="connsiteY10" fmla="*/ 52257 h 864686"/>
                <a:gd name="connsiteX11" fmla="*/ 949275 w 954914"/>
                <a:gd name="connsiteY11" fmla="*/ 13158 h 864686"/>
                <a:gd name="connsiteX12" fmla="*/ 942508 w 954914"/>
                <a:gd name="connsiteY12" fmla="*/ 5639 h 864686"/>
                <a:gd name="connsiteX13" fmla="*/ 898146 w 954914"/>
                <a:gd name="connsiteY13" fmla="*/ 45490 h 864686"/>
                <a:gd name="connsiteX14" fmla="*/ 897394 w 954914"/>
                <a:gd name="connsiteY14" fmla="*/ 46242 h 864686"/>
                <a:gd name="connsiteX15" fmla="*/ 896642 w 954914"/>
                <a:gd name="connsiteY15" fmla="*/ 46994 h 864686"/>
                <a:gd name="connsiteX16" fmla="*/ 673327 w 954914"/>
                <a:gd name="connsiteY16" fmla="*/ 250007 h 864686"/>
                <a:gd name="connsiteX17" fmla="*/ 672576 w 954914"/>
                <a:gd name="connsiteY17" fmla="*/ 250759 h 864686"/>
                <a:gd name="connsiteX18" fmla="*/ 671824 w 954914"/>
                <a:gd name="connsiteY18" fmla="*/ 251511 h 864686"/>
                <a:gd name="connsiteX19" fmla="*/ 448509 w 954914"/>
                <a:gd name="connsiteY19" fmla="*/ 454524 h 864686"/>
                <a:gd name="connsiteX20" fmla="*/ 447757 w 954914"/>
                <a:gd name="connsiteY20" fmla="*/ 455276 h 864686"/>
                <a:gd name="connsiteX21" fmla="*/ 447005 w 954914"/>
                <a:gd name="connsiteY21" fmla="*/ 456028 h 864686"/>
                <a:gd name="connsiteX22" fmla="*/ 223691 w 954914"/>
                <a:gd name="connsiteY22" fmla="*/ 659041 h 864686"/>
                <a:gd name="connsiteX23" fmla="*/ 222939 w 954914"/>
                <a:gd name="connsiteY23" fmla="*/ 659793 h 864686"/>
                <a:gd name="connsiteX24" fmla="*/ 222187 w 954914"/>
                <a:gd name="connsiteY24" fmla="*/ 660545 h 864686"/>
                <a:gd name="connsiteX25" fmla="*/ 5639 w 954914"/>
                <a:gd name="connsiteY25" fmla="*/ 857543 h 864686"/>
                <a:gd name="connsiteX26" fmla="*/ 13910 w 954914"/>
                <a:gd name="connsiteY26" fmla="*/ 863558 h 864686"/>
                <a:gd name="connsiteX27" fmla="*/ 229706 w 954914"/>
                <a:gd name="connsiteY27" fmla="*/ 667312 h 864686"/>
                <a:gd name="connsiteX28" fmla="*/ 231210 w 954914"/>
                <a:gd name="connsiteY28" fmla="*/ 666560 h 864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54914" h="864686">
                  <a:moveTo>
                    <a:pt x="231210" y="666560"/>
                  </a:moveTo>
                  <a:lnTo>
                    <a:pt x="231962" y="665809"/>
                  </a:lnTo>
                  <a:lnTo>
                    <a:pt x="455276" y="462795"/>
                  </a:lnTo>
                  <a:lnTo>
                    <a:pt x="456028" y="462043"/>
                  </a:lnTo>
                  <a:lnTo>
                    <a:pt x="456780" y="461291"/>
                  </a:lnTo>
                  <a:lnTo>
                    <a:pt x="680095" y="258278"/>
                  </a:lnTo>
                  <a:lnTo>
                    <a:pt x="680846" y="257526"/>
                  </a:lnTo>
                  <a:lnTo>
                    <a:pt x="681599" y="256774"/>
                  </a:lnTo>
                  <a:lnTo>
                    <a:pt x="904913" y="53761"/>
                  </a:lnTo>
                  <a:lnTo>
                    <a:pt x="905665" y="53009"/>
                  </a:lnTo>
                  <a:lnTo>
                    <a:pt x="906417" y="52257"/>
                  </a:lnTo>
                  <a:lnTo>
                    <a:pt x="949275" y="13158"/>
                  </a:lnTo>
                  <a:cubicBezTo>
                    <a:pt x="947020" y="10903"/>
                    <a:pt x="944764" y="7895"/>
                    <a:pt x="942508" y="5639"/>
                  </a:cubicBezTo>
                  <a:lnTo>
                    <a:pt x="898146" y="45490"/>
                  </a:lnTo>
                  <a:lnTo>
                    <a:pt x="897394" y="46242"/>
                  </a:lnTo>
                  <a:lnTo>
                    <a:pt x="896642" y="46994"/>
                  </a:lnTo>
                  <a:lnTo>
                    <a:pt x="673327" y="250007"/>
                  </a:lnTo>
                  <a:lnTo>
                    <a:pt x="672576" y="250759"/>
                  </a:lnTo>
                  <a:lnTo>
                    <a:pt x="671824" y="251511"/>
                  </a:lnTo>
                  <a:lnTo>
                    <a:pt x="448509" y="454524"/>
                  </a:lnTo>
                  <a:lnTo>
                    <a:pt x="447757" y="455276"/>
                  </a:lnTo>
                  <a:lnTo>
                    <a:pt x="447005" y="456028"/>
                  </a:lnTo>
                  <a:lnTo>
                    <a:pt x="223691" y="659041"/>
                  </a:lnTo>
                  <a:lnTo>
                    <a:pt x="222939" y="659793"/>
                  </a:lnTo>
                  <a:lnTo>
                    <a:pt x="222187" y="660545"/>
                  </a:lnTo>
                  <a:lnTo>
                    <a:pt x="5639" y="857543"/>
                  </a:lnTo>
                  <a:cubicBezTo>
                    <a:pt x="8647" y="859799"/>
                    <a:pt x="11654" y="861303"/>
                    <a:pt x="13910" y="863558"/>
                  </a:cubicBezTo>
                  <a:lnTo>
                    <a:pt x="229706" y="667312"/>
                  </a:lnTo>
                  <a:lnTo>
                    <a:pt x="231210" y="66656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8" name="任意多边形: 形状 277"/>
            <p:cNvSpPr/>
            <p:nvPr/>
          </p:nvSpPr>
          <p:spPr>
            <a:xfrm>
              <a:off x="4382773" y="2624692"/>
              <a:ext cx="887243" cy="812053"/>
            </a:xfrm>
            <a:custGeom>
              <a:avLst/>
              <a:gdLst>
                <a:gd name="connsiteX0" fmla="*/ 201134 w 887243"/>
                <a:gd name="connsiteY0" fmla="*/ 640244 h 812053"/>
                <a:gd name="connsiteX1" fmla="*/ 201886 w 887243"/>
                <a:gd name="connsiteY1" fmla="*/ 639492 h 812053"/>
                <a:gd name="connsiteX2" fmla="*/ 425952 w 887243"/>
                <a:gd name="connsiteY2" fmla="*/ 435727 h 812053"/>
                <a:gd name="connsiteX3" fmla="*/ 426704 w 887243"/>
                <a:gd name="connsiteY3" fmla="*/ 434975 h 812053"/>
                <a:gd name="connsiteX4" fmla="*/ 650019 w 887243"/>
                <a:gd name="connsiteY4" fmla="*/ 231962 h 812053"/>
                <a:gd name="connsiteX5" fmla="*/ 650019 w 887243"/>
                <a:gd name="connsiteY5" fmla="*/ 231962 h 812053"/>
                <a:gd name="connsiteX6" fmla="*/ 650770 w 887243"/>
                <a:gd name="connsiteY6" fmla="*/ 231210 h 812053"/>
                <a:gd name="connsiteX7" fmla="*/ 874837 w 887243"/>
                <a:gd name="connsiteY7" fmla="*/ 27444 h 812053"/>
                <a:gd name="connsiteX8" fmla="*/ 874837 w 887243"/>
                <a:gd name="connsiteY8" fmla="*/ 27444 h 812053"/>
                <a:gd name="connsiteX9" fmla="*/ 875589 w 887243"/>
                <a:gd name="connsiteY9" fmla="*/ 26692 h 812053"/>
                <a:gd name="connsiteX10" fmla="*/ 887619 w 887243"/>
                <a:gd name="connsiteY10" fmla="*/ 15414 h 812053"/>
                <a:gd name="connsiteX11" fmla="*/ 883108 w 887243"/>
                <a:gd name="connsiteY11" fmla="*/ 5639 h 812053"/>
                <a:gd name="connsiteX12" fmla="*/ 868822 w 887243"/>
                <a:gd name="connsiteY12" fmla="*/ 19173 h 812053"/>
                <a:gd name="connsiteX13" fmla="*/ 868822 w 887243"/>
                <a:gd name="connsiteY13" fmla="*/ 19173 h 812053"/>
                <a:gd name="connsiteX14" fmla="*/ 868070 w 887243"/>
                <a:gd name="connsiteY14" fmla="*/ 19925 h 812053"/>
                <a:gd name="connsiteX15" fmla="*/ 644004 w 887243"/>
                <a:gd name="connsiteY15" fmla="*/ 223691 h 812053"/>
                <a:gd name="connsiteX16" fmla="*/ 644004 w 887243"/>
                <a:gd name="connsiteY16" fmla="*/ 223691 h 812053"/>
                <a:gd name="connsiteX17" fmla="*/ 643251 w 887243"/>
                <a:gd name="connsiteY17" fmla="*/ 224443 h 812053"/>
                <a:gd name="connsiteX18" fmla="*/ 418433 w 887243"/>
                <a:gd name="connsiteY18" fmla="*/ 428959 h 812053"/>
                <a:gd name="connsiteX19" fmla="*/ 417681 w 887243"/>
                <a:gd name="connsiteY19" fmla="*/ 429711 h 812053"/>
                <a:gd name="connsiteX20" fmla="*/ 194367 w 887243"/>
                <a:gd name="connsiteY20" fmla="*/ 632725 h 812053"/>
                <a:gd name="connsiteX21" fmla="*/ 193615 w 887243"/>
                <a:gd name="connsiteY21" fmla="*/ 633477 h 812053"/>
                <a:gd name="connsiteX22" fmla="*/ 192863 w 887243"/>
                <a:gd name="connsiteY22" fmla="*/ 634229 h 812053"/>
                <a:gd name="connsiteX23" fmla="*/ 5639 w 887243"/>
                <a:gd name="connsiteY23" fmla="*/ 804158 h 812053"/>
                <a:gd name="connsiteX24" fmla="*/ 16166 w 887243"/>
                <a:gd name="connsiteY24" fmla="*/ 807918 h 812053"/>
                <a:gd name="connsiteX25" fmla="*/ 199630 w 887243"/>
                <a:gd name="connsiteY25" fmla="*/ 640996 h 812053"/>
                <a:gd name="connsiteX26" fmla="*/ 201134 w 887243"/>
                <a:gd name="connsiteY26" fmla="*/ 640244 h 812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87243" h="812053">
                  <a:moveTo>
                    <a:pt x="201134" y="640244"/>
                  </a:moveTo>
                  <a:lnTo>
                    <a:pt x="201886" y="639492"/>
                  </a:lnTo>
                  <a:lnTo>
                    <a:pt x="425952" y="435727"/>
                  </a:lnTo>
                  <a:lnTo>
                    <a:pt x="426704" y="434975"/>
                  </a:lnTo>
                  <a:lnTo>
                    <a:pt x="650019" y="231962"/>
                  </a:lnTo>
                  <a:lnTo>
                    <a:pt x="650019" y="231962"/>
                  </a:lnTo>
                  <a:lnTo>
                    <a:pt x="650770" y="231210"/>
                  </a:lnTo>
                  <a:lnTo>
                    <a:pt x="874837" y="27444"/>
                  </a:lnTo>
                  <a:lnTo>
                    <a:pt x="874837" y="27444"/>
                  </a:lnTo>
                  <a:lnTo>
                    <a:pt x="875589" y="26692"/>
                  </a:lnTo>
                  <a:lnTo>
                    <a:pt x="887619" y="15414"/>
                  </a:lnTo>
                  <a:cubicBezTo>
                    <a:pt x="886116" y="12406"/>
                    <a:pt x="884612" y="8647"/>
                    <a:pt x="883108" y="5639"/>
                  </a:cubicBezTo>
                  <a:lnTo>
                    <a:pt x="868822" y="19173"/>
                  </a:lnTo>
                  <a:lnTo>
                    <a:pt x="868822" y="19173"/>
                  </a:lnTo>
                  <a:lnTo>
                    <a:pt x="868070" y="19925"/>
                  </a:lnTo>
                  <a:lnTo>
                    <a:pt x="644004" y="223691"/>
                  </a:lnTo>
                  <a:lnTo>
                    <a:pt x="644004" y="223691"/>
                  </a:lnTo>
                  <a:lnTo>
                    <a:pt x="643251" y="224443"/>
                  </a:lnTo>
                  <a:lnTo>
                    <a:pt x="418433" y="428959"/>
                  </a:lnTo>
                  <a:lnTo>
                    <a:pt x="417681" y="429711"/>
                  </a:lnTo>
                  <a:lnTo>
                    <a:pt x="194367" y="632725"/>
                  </a:lnTo>
                  <a:lnTo>
                    <a:pt x="193615" y="633477"/>
                  </a:lnTo>
                  <a:lnTo>
                    <a:pt x="192863" y="634229"/>
                  </a:lnTo>
                  <a:lnTo>
                    <a:pt x="5639" y="804158"/>
                  </a:lnTo>
                  <a:cubicBezTo>
                    <a:pt x="9399" y="805662"/>
                    <a:pt x="12407" y="807166"/>
                    <a:pt x="16166" y="807918"/>
                  </a:cubicBezTo>
                  <a:lnTo>
                    <a:pt x="199630" y="640996"/>
                  </a:lnTo>
                  <a:lnTo>
                    <a:pt x="201134" y="6402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9" name="任意多边形: 形状 278"/>
            <p:cNvSpPr/>
            <p:nvPr/>
          </p:nvSpPr>
          <p:spPr>
            <a:xfrm>
              <a:off x="4285026" y="2536720"/>
              <a:ext cx="939877" cy="849648"/>
            </a:xfrm>
            <a:custGeom>
              <a:avLst/>
              <a:gdLst>
                <a:gd name="connsiteX0" fmla="*/ 223691 w 939876"/>
                <a:gd name="connsiteY0" fmla="*/ 660545 h 849648"/>
                <a:gd name="connsiteX1" fmla="*/ 224443 w 939876"/>
                <a:gd name="connsiteY1" fmla="*/ 659793 h 849648"/>
                <a:gd name="connsiteX2" fmla="*/ 448509 w 939876"/>
                <a:gd name="connsiteY2" fmla="*/ 456028 h 849648"/>
                <a:gd name="connsiteX3" fmla="*/ 449261 w 939876"/>
                <a:gd name="connsiteY3" fmla="*/ 455276 h 849648"/>
                <a:gd name="connsiteX4" fmla="*/ 449261 w 939876"/>
                <a:gd name="connsiteY4" fmla="*/ 455276 h 849648"/>
                <a:gd name="connsiteX5" fmla="*/ 673327 w 939876"/>
                <a:gd name="connsiteY5" fmla="*/ 251511 h 849648"/>
                <a:gd name="connsiteX6" fmla="*/ 674080 w 939876"/>
                <a:gd name="connsiteY6" fmla="*/ 250759 h 849648"/>
                <a:gd name="connsiteX7" fmla="*/ 674080 w 939876"/>
                <a:gd name="connsiteY7" fmla="*/ 250759 h 849648"/>
                <a:gd name="connsiteX8" fmla="*/ 898146 w 939876"/>
                <a:gd name="connsiteY8" fmla="*/ 46994 h 849648"/>
                <a:gd name="connsiteX9" fmla="*/ 898898 w 939876"/>
                <a:gd name="connsiteY9" fmla="*/ 46242 h 849648"/>
                <a:gd name="connsiteX10" fmla="*/ 898898 w 939876"/>
                <a:gd name="connsiteY10" fmla="*/ 46242 h 849648"/>
                <a:gd name="connsiteX11" fmla="*/ 934989 w 939876"/>
                <a:gd name="connsiteY11" fmla="*/ 13910 h 849648"/>
                <a:gd name="connsiteX12" fmla="*/ 928974 w 939876"/>
                <a:gd name="connsiteY12" fmla="*/ 5639 h 849648"/>
                <a:gd name="connsiteX13" fmla="*/ 890627 w 939876"/>
                <a:gd name="connsiteY13" fmla="*/ 40227 h 849648"/>
                <a:gd name="connsiteX14" fmla="*/ 889875 w 939876"/>
                <a:gd name="connsiteY14" fmla="*/ 40979 h 849648"/>
                <a:gd name="connsiteX15" fmla="*/ 889875 w 939876"/>
                <a:gd name="connsiteY15" fmla="*/ 40979 h 849648"/>
                <a:gd name="connsiteX16" fmla="*/ 665808 w 939876"/>
                <a:gd name="connsiteY16" fmla="*/ 244744 h 849648"/>
                <a:gd name="connsiteX17" fmla="*/ 665057 w 939876"/>
                <a:gd name="connsiteY17" fmla="*/ 245496 h 849648"/>
                <a:gd name="connsiteX18" fmla="*/ 665057 w 939876"/>
                <a:gd name="connsiteY18" fmla="*/ 245496 h 849648"/>
                <a:gd name="connsiteX19" fmla="*/ 440990 w 939876"/>
                <a:gd name="connsiteY19" fmla="*/ 449261 h 849648"/>
                <a:gd name="connsiteX20" fmla="*/ 440238 w 939876"/>
                <a:gd name="connsiteY20" fmla="*/ 450013 h 849648"/>
                <a:gd name="connsiteX21" fmla="*/ 440238 w 939876"/>
                <a:gd name="connsiteY21" fmla="*/ 450013 h 849648"/>
                <a:gd name="connsiteX22" fmla="*/ 216924 w 939876"/>
                <a:gd name="connsiteY22" fmla="*/ 653026 h 849648"/>
                <a:gd name="connsiteX23" fmla="*/ 216172 w 939876"/>
                <a:gd name="connsiteY23" fmla="*/ 653778 h 849648"/>
                <a:gd name="connsiteX24" fmla="*/ 215420 w 939876"/>
                <a:gd name="connsiteY24" fmla="*/ 654530 h 849648"/>
                <a:gd name="connsiteX25" fmla="*/ 5639 w 939876"/>
                <a:gd name="connsiteY25" fmla="*/ 845513 h 849648"/>
                <a:gd name="connsiteX26" fmla="*/ 14662 w 939876"/>
                <a:gd name="connsiteY26" fmla="*/ 850776 h 849648"/>
                <a:gd name="connsiteX27" fmla="*/ 222939 w 939876"/>
                <a:gd name="connsiteY27" fmla="*/ 661297 h 849648"/>
                <a:gd name="connsiteX28" fmla="*/ 223691 w 939876"/>
                <a:gd name="connsiteY28" fmla="*/ 660545 h 849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39876" h="849648">
                  <a:moveTo>
                    <a:pt x="223691" y="660545"/>
                  </a:moveTo>
                  <a:lnTo>
                    <a:pt x="224443" y="659793"/>
                  </a:lnTo>
                  <a:lnTo>
                    <a:pt x="448509" y="456028"/>
                  </a:lnTo>
                  <a:lnTo>
                    <a:pt x="449261" y="455276"/>
                  </a:lnTo>
                  <a:lnTo>
                    <a:pt x="449261" y="455276"/>
                  </a:lnTo>
                  <a:lnTo>
                    <a:pt x="673327" y="251511"/>
                  </a:lnTo>
                  <a:lnTo>
                    <a:pt x="674080" y="250759"/>
                  </a:lnTo>
                  <a:lnTo>
                    <a:pt x="674080" y="250759"/>
                  </a:lnTo>
                  <a:lnTo>
                    <a:pt x="898146" y="46994"/>
                  </a:lnTo>
                  <a:lnTo>
                    <a:pt x="898898" y="46242"/>
                  </a:lnTo>
                  <a:lnTo>
                    <a:pt x="898898" y="46242"/>
                  </a:lnTo>
                  <a:lnTo>
                    <a:pt x="934989" y="13910"/>
                  </a:lnTo>
                  <a:cubicBezTo>
                    <a:pt x="932733" y="10903"/>
                    <a:pt x="931230" y="8647"/>
                    <a:pt x="928974" y="5639"/>
                  </a:cubicBezTo>
                  <a:lnTo>
                    <a:pt x="890627" y="40227"/>
                  </a:lnTo>
                  <a:lnTo>
                    <a:pt x="889875" y="40979"/>
                  </a:lnTo>
                  <a:lnTo>
                    <a:pt x="889875" y="40979"/>
                  </a:lnTo>
                  <a:lnTo>
                    <a:pt x="665808" y="244744"/>
                  </a:lnTo>
                  <a:lnTo>
                    <a:pt x="665057" y="245496"/>
                  </a:lnTo>
                  <a:lnTo>
                    <a:pt x="665057" y="245496"/>
                  </a:lnTo>
                  <a:lnTo>
                    <a:pt x="440990" y="449261"/>
                  </a:lnTo>
                  <a:lnTo>
                    <a:pt x="440238" y="450013"/>
                  </a:lnTo>
                  <a:lnTo>
                    <a:pt x="440238" y="450013"/>
                  </a:lnTo>
                  <a:lnTo>
                    <a:pt x="216924" y="653026"/>
                  </a:lnTo>
                  <a:lnTo>
                    <a:pt x="216172" y="653778"/>
                  </a:lnTo>
                  <a:lnTo>
                    <a:pt x="215420" y="654530"/>
                  </a:lnTo>
                  <a:lnTo>
                    <a:pt x="5639" y="845513"/>
                  </a:lnTo>
                  <a:cubicBezTo>
                    <a:pt x="8647" y="847017"/>
                    <a:pt x="11654" y="849272"/>
                    <a:pt x="14662" y="850776"/>
                  </a:cubicBezTo>
                  <a:lnTo>
                    <a:pt x="222939" y="661297"/>
                  </a:lnTo>
                  <a:lnTo>
                    <a:pt x="223691" y="66054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0" name="任意多边形: 形状 279"/>
            <p:cNvSpPr/>
            <p:nvPr/>
          </p:nvSpPr>
          <p:spPr>
            <a:xfrm>
              <a:off x="4200061" y="2458522"/>
              <a:ext cx="954915" cy="872205"/>
            </a:xfrm>
            <a:custGeom>
              <a:avLst/>
              <a:gdLst>
                <a:gd name="connsiteX0" fmla="*/ 233465 w 954914"/>
                <a:gd name="connsiteY0" fmla="*/ 670320 h 872205"/>
                <a:gd name="connsiteX1" fmla="*/ 234217 w 954914"/>
                <a:gd name="connsiteY1" fmla="*/ 669568 h 872205"/>
                <a:gd name="connsiteX2" fmla="*/ 457532 w 954914"/>
                <a:gd name="connsiteY2" fmla="*/ 466555 h 872205"/>
                <a:gd name="connsiteX3" fmla="*/ 458284 w 954914"/>
                <a:gd name="connsiteY3" fmla="*/ 465803 h 872205"/>
                <a:gd name="connsiteX4" fmla="*/ 459036 w 954914"/>
                <a:gd name="connsiteY4" fmla="*/ 465051 h 872205"/>
                <a:gd name="connsiteX5" fmla="*/ 682350 w 954914"/>
                <a:gd name="connsiteY5" fmla="*/ 262038 h 872205"/>
                <a:gd name="connsiteX6" fmla="*/ 683102 w 954914"/>
                <a:gd name="connsiteY6" fmla="*/ 261286 h 872205"/>
                <a:gd name="connsiteX7" fmla="*/ 683854 w 954914"/>
                <a:gd name="connsiteY7" fmla="*/ 260534 h 872205"/>
                <a:gd name="connsiteX8" fmla="*/ 907169 w 954914"/>
                <a:gd name="connsiteY8" fmla="*/ 57520 h 872205"/>
                <a:gd name="connsiteX9" fmla="*/ 907921 w 954914"/>
                <a:gd name="connsiteY9" fmla="*/ 56769 h 872205"/>
                <a:gd name="connsiteX10" fmla="*/ 908672 w 954914"/>
                <a:gd name="connsiteY10" fmla="*/ 56017 h 872205"/>
                <a:gd name="connsiteX11" fmla="*/ 956043 w 954914"/>
                <a:gd name="connsiteY11" fmla="*/ 13158 h 872205"/>
                <a:gd name="connsiteX12" fmla="*/ 949275 w 954914"/>
                <a:gd name="connsiteY12" fmla="*/ 5639 h 872205"/>
                <a:gd name="connsiteX13" fmla="*/ 901906 w 954914"/>
                <a:gd name="connsiteY13" fmla="*/ 49250 h 872205"/>
                <a:gd name="connsiteX14" fmla="*/ 901153 w 954914"/>
                <a:gd name="connsiteY14" fmla="*/ 50001 h 872205"/>
                <a:gd name="connsiteX15" fmla="*/ 900402 w 954914"/>
                <a:gd name="connsiteY15" fmla="*/ 50753 h 872205"/>
                <a:gd name="connsiteX16" fmla="*/ 677087 w 954914"/>
                <a:gd name="connsiteY16" fmla="*/ 253767 h 872205"/>
                <a:gd name="connsiteX17" fmla="*/ 676335 w 954914"/>
                <a:gd name="connsiteY17" fmla="*/ 254519 h 872205"/>
                <a:gd name="connsiteX18" fmla="*/ 675583 w 954914"/>
                <a:gd name="connsiteY18" fmla="*/ 255271 h 872205"/>
                <a:gd name="connsiteX19" fmla="*/ 452269 w 954914"/>
                <a:gd name="connsiteY19" fmla="*/ 458284 h 872205"/>
                <a:gd name="connsiteX20" fmla="*/ 451517 w 954914"/>
                <a:gd name="connsiteY20" fmla="*/ 459036 h 872205"/>
                <a:gd name="connsiteX21" fmla="*/ 450765 w 954914"/>
                <a:gd name="connsiteY21" fmla="*/ 459787 h 872205"/>
                <a:gd name="connsiteX22" fmla="*/ 227450 w 954914"/>
                <a:gd name="connsiteY22" fmla="*/ 662801 h 872205"/>
                <a:gd name="connsiteX23" fmla="*/ 226698 w 954914"/>
                <a:gd name="connsiteY23" fmla="*/ 663553 h 872205"/>
                <a:gd name="connsiteX24" fmla="*/ 225946 w 954914"/>
                <a:gd name="connsiteY24" fmla="*/ 664305 h 872205"/>
                <a:gd name="connsiteX25" fmla="*/ 5639 w 954914"/>
                <a:gd name="connsiteY25" fmla="*/ 864310 h 872205"/>
                <a:gd name="connsiteX26" fmla="*/ 13910 w 954914"/>
                <a:gd name="connsiteY26" fmla="*/ 870325 h 872205"/>
                <a:gd name="connsiteX27" fmla="*/ 233465 w 954914"/>
                <a:gd name="connsiteY27" fmla="*/ 670320 h 872205"/>
                <a:gd name="connsiteX28" fmla="*/ 233465 w 954914"/>
                <a:gd name="connsiteY28" fmla="*/ 670320 h 872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54914" h="872205">
                  <a:moveTo>
                    <a:pt x="233465" y="670320"/>
                  </a:moveTo>
                  <a:lnTo>
                    <a:pt x="234217" y="669568"/>
                  </a:lnTo>
                  <a:lnTo>
                    <a:pt x="457532" y="466555"/>
                  </a:lnTo>
                  <a:lnTo>
                    <a:pt x="458284" y="465803"/>
                  </a:lnTo>
                  <a:lnTo>
                    <a:pt x="459036" y="465051"/>
                  </a:lnTo>
                  <a:lnTo>
                    <a:pt x="682350" y="262038"/>
                  </a:lnTo>
                  <a:lnTo>
                    <a:pt x="683102" y="261286"/>
                  </a:lnTo>
                  <a:lnTo>
                    <a:pt x="683854" y="260534"/>
                  </a:lnTo>
                  <a:lnTo>
                    <a:pt x="907169" y="57520"/>
                  </a:lnTo>
                  <a:lnTo>
                    <a:pt x="907921" y="56769"/>
                  </a:lnTo>
                  <a:lnTo>
                    <a:pt x="908672" y="56017"/>
                  </a:lnTo>
                  <a:lnTo>
                    <a:pt x="956043" y="13158"/>
                  </a:lnTo>
                  <a:cubicBezTo>
                    <a:pt x="953787" y="10903"/>
                    <a:pt x="951531" y="7895"/>
                    <a:pt x="949275" y="5639"/>
                  </a:cubicBezTo>
                  <a:lnTo>
                    <a:pt x="901906" y="49250"/>
                  </a:lnTo>
                  <a:lnTo>
                    <a:pt x="901153" y="50001"/>
                  </a:lnTo>
                  <a:lnTo>
                    <a:pt x="900402" y="50753"/>
                  </a:lnTo>
                  <a:lnTo>
                    <a:pt x="677087" y="253767"/>
                  </a:lnTo>
                  <a:lnTo>
                    <a:pt x="676335" y="254519"/>
                  </a:lnTo>
                  <a:lnTo>
                    <a:pt x="675583" y="255271"/>
                  </a:lnTo>
                  <a:lnTo>
                    <a:pt x="452269" y="458284"/>
                  </a:lnTo>
                  <a:lnTo>
                    <a:pt x="451517" y="459036"/>
                  </a:lnTo>
                  <a:lnTo>
                    <a:pt x="450765" y="459787"/>
                  </a:lnTo>
                  <a:lnTo>
                    <a:pt x="227450" y="662801"/>
                  </a:lnTo>
                  <a:lnTo>
                    <a:pt x="226698" y="663553"/>
                  </a:lnTo>
                  <a:lnTo>
                    <a:pt x="225946" y="664305"/>
                  </a:lnTo>
                  <a:lnTo>
                    <a:pt x="5639" y="864310"/>
                  </a:lnTo>
                  <a:cubicBezTo>
                    <a:pt x="8647" y="866566"/>
                    <a:pt x="10903" y="868822"/>
                    <a:pt x="13910" y="870325"/>
                  </a:cubicBezTo>
                  <a:lnTo>
                    <a:pt x="233465" y="670320"/>
                  </a:lnTo>
                  <a:lnTo>
                    <a:pt x="233465" y="67032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1" name="任意多边形: 形状 280"/>
            <p:cNvSpPr/>
            <p:nvPr/>
          </p:nvSpPr>
          <p:spPr>
            <a:xfrm>
              <a:off x="4559470" y="2786351"/>
              <a:ext cx="759420" cy="691749"/>
            </a:xfrm>
            <a:custGeom>
              <a:avLst/>
              <a:gdLst>
                <a:gd name="connsiteX0" fmla="*/ 136470 w 759420"/>
                <a:gd name="connsiteY0" fmla="*/ 581596 h 691748"/>
                <a:gd name="connsiteX1" fmla="*/ 137222 w 759420"/>
                <a:gd name="connsiteY1" fmla="*/ 580844 h 691748"/>
                <a:gd name="connsiteX2" fmla="*/ 360537 w 759420"/>
                <a:gd name="connsiteY2" fmla="*/ 377830 h 691748"/>
                <a:gd name="connsiteX3" fmla="*/ 361288 w 759420"/>
                <a:gd name="connsiteY3" fmla="*/ 377078 h 691748"/>
                <a:gd name="connsiteX4" fmla="*/ 362041 w 759420"/>
                <a:gd name="connsiteY4" fmla="*/ 376326 h 691748"/>
                <a:gd name="connsiteX5" fmla="*/ 585355 w 759420"/>
                <a:gd name="connsiteY5" fmla="*/ 173313 h 691748"/>
                <a:gd name="connsiteX6" fmla="*/ 586107 w 759420"/>
                <a:gd name="connsiteY6" fmla="*/ 172561 h 691748"/>
                <a:gd name="connsiteX7" fmla="*/ 586859 w 759420"/>
                <a:gd name="connsiteY7" fmla="*/ 171809 h 691748"/>
                <a:gd name="connsiteX8" fmla="*/ 756037 w 759420"/>
                <a:gd name="connsiteY8" fmla="*/ 17670 h 691748"/>
                <a:gd name="connsiteX9" fmla="*/ 754533 w 759420"/>
                <a:gd name="connsiteY9" fmla="*/ 5639 h 691748"/>
                <a:gd name="connsiteX10" fmla="*/ 579340 w 759420"/>
                <a:gd name="connsiteY10" fmla="*/ 165042 h 691748"/>
                <a:gd name="connsiteX11" fmla="*/ 578588 w 759420"/>
                <a:gd name="connsiteY11" fmla="*/ 165794 h 691748"/>
                <a:gd name="connsiteX12" fmla="*/ 577836 w 759420"/>
                <a:gd name="connsiteY12" fmla="*/ 166546 h 691748"/>
                <a:gd name="connsiteX13" fmla="*/ 354522 w 759420"/>
                <a:gd name="connsiteY13" fmla="*/ 369559 h 691748"/>
                <a:gd name="connsiteX14" fmla="*/ 353769 w 759420"/>
                <a:gd name="connsiteY14" fmla="*/ 370311 h 691748"/>
                <a:gd name="connsiteX15" fmla="*/ 353018 w 759420"/>
                <a:gd name="connsiteY15" fmla="*/ 371063 h 691748"/>
                <a:gd name="connsiteX16" fmla="*/ 129703 w 759420"/>
                <a:gd name="connsiteY16" fmla="*/ 574077 h 691748"/>
                <a:gd name="connsiteX17" fmla="*/ 128951 w 759420"/>
                <a:gd name="connsiteY17" fmla="*/ 574828 h 691748"/>
                <a:gd name="connsiteX18" fmla="*/ 128199 w 759420"/>
                <a:gd name="connsiteY18" fmla="*/ 575580 h 691748"/>
                <a:gd name="connsiteX19" fmla="*/ 5639 w 759420"/>
                <a:gd name="connsiteY19" fmla="*/ 686862 h 691748"/>
                <a:gd name="connsiteX20" fmla="*/ 19173 w 759420"/>
                <a:gd name="connsiteY20" fmla="*/ 688365 h 691748"/>
                <a:gd name="connsiteX21" fmla="*/ 135718 w 759420"/>
                <a:gd name="connsiteY21" fmla="*/ 582347 h 691748"/>
                <a:gd name="connsiteX22" fmla="*/ 136470 w 759420"/>
                <a:gd name="connsiteY22" fmla="*/ 581596 h 691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59420" h="691748">
                  <a:moveTo>
                    <a:pt x="136470" y="581596"/>
                  </a:moveTo>
                  <a:lnTo>
                    <a:pt x="137222" y="580844"/>
                  </a:lnTo>
                  <a:lnTo>
                    <a:pt x="360537" y="377830"/>
                  </a:lnTo>
                  <a:lnTo>
                    <a:pt x="361288" y="377078"/>
                  </a:lnTo>
                  <a:lnTo>
                    <a:pt x="362041" y="376326"/>
                  </a:lnTo>
                  <a:lnTo>
                    <a:pt x="585355" y="173313"/>
                  </a:lnTo>
                  <a:lnTo>
                    <a:pt x="586107" y="172561"/>
                  </a:lnTo>
                  <a:lnTo>
                    <a:pt x="586859" y="171809"/>
                  </a:lnTo>
                  <a:lnTo>
                    <a:pt x="756037" y="17670"/>
                  </a:lnTo>
                  <a:cubicBezTo>
                    <a:pt x="755285" y="13910"/>
                    <a:pt x="755285" y="9399"/>
                    <a:pt x="754533" y="5639"/>
                  </a:cubicBezTo>
                  <a:lnTo>
                    <a:pt x="579340" y="165042"/>
                  </a:lnTo>
                  <a:lnTo>
                    <a:pt x="578588" y="165794"/>
                  </a:lnTo>
                  <a:lnTo>
                    <a:pt x="577836" y="166546"/>
                  </a:lnTo>
                  <a:lnTo>
                    <a:pt x="354522" y="369559"/>
                  </a:lnTo>
                  <a:lnTo>
                    <a:pt x="353769" y="370311"/>
                  </a:lnTo>
                  <a:lnTo>
                    <a:pt x="353018" y="371063"/>
                  </a:lnTo>
                  <a:lnTo>
                    <a:pt x="129703" y="574077"/>
                  </a:lnTo>
                  <a:lnTo>
                    <a:pt x="128951" y="574828"/>
                  </a:lnTo>
                  <a:lnTo>
                    <a:pt x="128199" y="575580"/>
                  </a:lnTo>
                  <a:lnTo>
                    <a:pt x="5639" y="686862"/>
                  </a:lnTo>
                  <a:cubicBezTo>
                    <a:pt x="10151" y="687614"/>
                    <a:pt x="14662" y="687614"/>
                    <a:pt x="19173" y="688365"/>
                  </a:cubicBezTo>
                  <a:lnTo>
                    <a:pt x="135718" y="582347"/>
                  </a:lnTo>
                  <a:lnTo>
                    <a:pt x="136470" y="58159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2" name="任意多边形: 形状 281"/>
            <p:cNvSpPr/>
            <p:nvPr/>
          </p:nvSpPr>
          <p:spPr>
            <a:xfrm>
              <a:off x="4494806" y="2727703"/>
              <a:ext cx="812053" cy="736863"/>
            </a:xfrm>
            <a:custGeom>
              <a:avLst/>
              <a:gdLst>
                <a:gd name="connsiteX0" fmla="*/ 163539 w 812053"/>
                <a:gd name="connsiteY0" fmla="*/ 605656 h 736863"/>
                <a:gd name="connsiteX1" fmla="*/ 164290 w 812053"/>
                <a:gd name="connsiteY1" fmla="*/ 604904 h 736863"/>
                <a:gd name="connsiteX2" fmla="*/ 387605 w 812053"/>
                <a:gd name="connsiteY2" fmla="*/ 401891 h 736863"/>
                <a:gd name="connsiteX3" fmla="*/ 388357 w 812053"/>
                <a:gd name="connsiteY3" fmla="*/ 401139 h 736863"/>
                <a:gd name="connsiteX4" fmla="*/ 389109 w 812053"/>
                <a:gd name="connsiteY4" fmla="*/ 400387 h 736863"/>
                <a:gd name="connsiteX5" fmla="*/ 612424 w 812053"/>
                <a:gd name="connsiteY5" fmla="*/ 197374 h 736863"/>
                <a:gd name="connsiteX6" fmla="*/ 613175 w 812053"/>
                <a:gd name="connsiteY6" fmla="*/ 196622 h 736863"/>
                <a:gd name="connsiteX7" fmla="*/ 613927 w 812053"/>
                <a:gd name="connsiteY7" fmla="*/ 195870 h 736863"/>
                <a:gd name="connsiteX8" fmla="*/ 810174 w 812053"/>
                <a:gd name="connsiteY8" fmla="*/ 16918 h 736863"/>
                <a:gd name="connsiteX9" fmla="*/ 807166 w 812053"/>
                <a:gd name="connsiteY9" fmla="*/ 5639 h 736863"/>
                <a:gd name="connsiteX10" fmla="*/ 605656 w 812053"/>
                <a:gd name="connsiteY10" fmla="*/ 188351 h 736863"/>
                <a:gd name="connsiteX11" fmla="*/ 604905 w 812053"/>
                <a:gd name="connsiteY11" fmla="*/ 189103 h 736863"/>
                <a:gd name="connsiteX12" fmla="*/ 604152 w 812053"/>
                <a:gd name="connsiteY12" fmla="*/ 189855 h 736863"/>
                <a:gd name="connsiteX13" fmla="*/ 380838 w 812053"/>
                <a:gd name="connsiteY13" fmla="*/ 392868 h 736863"/>
                <a:gd name="connsiteX14" fmla="*/ 380086 w 812053"/>
                <a:gd name="connsiteY14" fmla="*/ 393620 h 736863"/>
                <a:gd name="connsiteX15" fmla="*/ 379334 w 812053"/>
                <a:gd name="connsiteY15" fmla="*/ 394372 h 736863"/>
                <a:gd name="connsiteX16" fmla="*/ 156020 w 812053"/>
                <a:gd name="connsiteY16" fmla="*/ 597385 h 736863"/>
                <a:gd name="connsiteX17" fmla="*/ 155267 w 812053"/>
                <a:gd name="connsiteY17" fmla="*/ 598137 h 736863"/>
                <a:gd name="connsiteX18" fmla="*/ 154516 w 812053"/>
                <a:gd name="connsiteY18" fmla="*/ 598889 h 736863"/>
                <a:gd name="connsiteX19" fmla="*/ 5639 w 812053"/>
                <a:gd name="connsiteY19" fmla="*/ 734231 h 736863"/>
                <a:gd name="connsiteX20" fmla="*/ 17669 w 812053"/>
                <a:gd name="connsiteY20" fmla="*/ 736487 h 736863"/>
                <a:gd name="connsiteX21" fmla="*/ 161283 w 812053"/>
                <a:gd name="connsiteY21" fmla="*/ 605656 h 736863"/>
                <a:gd name="connsiteX22" fmla="*/ 163539 w 812053"/>
                <a:gd name="connsiteY22" fmla="*/ 605656 h 736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812053" h="736863">
                  <a:moveTo>
                    <a:pt x="163539" y="605656"/>
                  </a:moveTo>
                  <a:lnTo>
                    <a:pt x="164290" y="604904"/>
                  </a:lnTo>
                  <a:lnTo>
                    <a:pt x="387605" y="401891"/>
                  </a:lnTo>
                  <a:lnTo>
                    <a:pt x="388357" y="401139"/>
                  </a:lnTo>
                  <a:lnTo>
                    <a:pt x="389109" y="400387"/>
                  </a:lnTo>
                  <a:lnTo>
                    <a:pt x="612424" y="197374"/>
                  </a:lnTo>
                  <a:lnTo>
                    <a:pt x="613175" y="196622"/>
                  </a:lnTo>
                  <a:lnTo>
                    <a:pt x="613927" y="195870"/>
                  </a:lnTo>
                  <a:lnTo>
                    <a:pt x="810174" y="16918"/>
                  </a:lnTo>
                  <a:cubicBezTo>
                    <a:pt x="809421" y="13158"/>
                    <a:pt x="807918" y="9399"/>
                    <a:pt x="807166" y="5639"/>
                  </a:cubicBezTo>
                  <a:lnTo>
                    <a:pt x="605656" y="188351"/>
                  </a:lnTo>
                  <a:lnTo>
                    <a:pt x="604905" y="189103"/>
                  </a:lnTo>
                  <a:lnTo>
                    <a:pt x="604152" y="189855"/>
                  </a:lnTo>
                  <a:lnTo>
                    <a:pt x="380838" y="392868"/>
                  </a:lnTo>
                  <a:lnTo>
                    <a:pt x="380086" y="393620"/>
                  </a:lnTo>
                  <a:lnTo>
                    <a:pt x="379334" y="394372"/>
                  </a:lnTo>
                  <a:lnTo>
                    <a:pt x="156020" y="597385"/>
                  </a:lnTo>
                  <a:lnTo>
                    <a:pt x="155267" y="598137"/>
                  </a:lnTo>
                  <a:lnTo>
                    <a:pt x="154516" y="598889"/>
                  </a:lnTo>
                  <a:lnTo>
                    <a:pt x="5639" y="734231"/>
                  </a:lnTo>
                  <a:cubicBezTo>
                    <a:pt x="9399" y="734983"/>
                    <a:pt x="13910" y="735735"/>
                    <a:pt x="17669" y="736487"/>
                  </a:cubicBezTo>
                  <a:lnTo>
                    <a:pt x="161283" y="605656"/>
                  </a:lnTo>
                  <a:lnTo>
                    <a:pt x="163539" y="60565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2000">
        <p14:prism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5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20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" grpId="0" animBg="1"/>
      <p:bldP spid="3" grpId="0" animBg="1"/>
      <p:bldP spid="60" grpId="0" animBg="1"/>
      <p:bldP spid="62" grpId="0" animBg="1"/>
      <p:bldP spid="64" grpId="0" animBg="1"/>
      <p:bldP spid="67" grpId="0" animBg="1"/>
      <p:bldP spid="68" grpId="0" animBg="1"/>
      <p:bldP spid="71" grpId="0" animBg="1"/>
      <p:bldP spid="72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2" grpId="0" animBg="1"/>
      <p:bldP spid="177" grpId="0" animBg="1"/>
      <p:bldP spid="14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2502250" y="2254827"/>
            <a:ext cx="1965913" cy="1965913"/>
            <a:chOff x="2384473" y="2272578"/>
            <a:chExt cx="2052000" cy="2052000"/>
          </a:xfrm>
        </p:grpSpPr>
        <p:sp>
          <p:nvSpPr>
            <p:cNvPr id="4" name="泪滴形 3"/>
            <p:cNvSpPr>
              <a:spLocks noChangeAspect="1"/>
            </p:cNvSpPr>
            <p:nvPr/>
          </p:nvSpPr>
          <p:spPr>
            <a:xfrm rot="13500000">
              <a:off x="2384473" y="2272578"/>
              <a:ext cx="2052000" cy="2052000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>
                <a:cs typeface="+mn-ea"/>
                <a:sym typeface="+mn-lt"/>
              </a:endParaRPr>
            </a:p>
          </p:txBody>
        </p:sp>
        <p:grpSp>
          <p:nvGrpSpPr>
            <p:cNvPr id="14" name="组合 13"/>
            <p:cNvGrpSpPr>
              <a:grpSpLocks noChangeAspect="1"/>
            </p:cNvGrpSpPr>
            <p:nvPr/>
          </p:nvGrpSpPr>
          <p:grpSpPr>
            <a:xfrm>
              <a:off x="3044743" y="3046578"/>
              <a:ext cx="605333" cy="504000"/>
              <a:chOff x="521255" y="5321301"/>
              <a:chExt cx="360363" cy="300038"/>
            </a:xfrm>
            <a:solidFill>
              <a:srgbClr val="9DA8B1"/>
            </a:solidFill>
          </p:grpSpPr>
          <p:sp>
            <p:nvSpPr>
              <p:cNvPr id="12" name="Freeform 342"/>
              <p:cNvSpPr/>
              <p:nvPr/>
            </p:nvSpPr>
            <p:spPr bwMode="auto">
              <a:xfrm>
                <a:off x="575230" y="5373689"/>
                <a:ext cx="252413" cy="195263"/>
              </a:xfrm>
              <a:custGeom>
                <a:avLst/>
                <a:gdLst>
                  <a:gd name="T0" fmla="*/ 12 w 159"/>
                  <a:gd name="T1" fmla="*/ 75 h 123"/>
                  <a:gd name="T2" fmla="*/ 28 w 159"/>
                  <a:gd name="T3" fmla="*/ 64 h 123"/>
                  <a:gd name="T4" fmla="*/ 52 w 159"/>
                  <a:gd name="T5" fmla="*/ 92 h 123"/>
                  <a:gd name="T6" fmla="*/ 80 w 159"/>
                  <a:gd name="T7" fmla="*/ 32 h 123"/>
                  <a:gd name="T8" fmla="*/ 110 w 159"/>
                  <a:gd name="T9" fmla="*/ 123 h 123"/>
                  <a:gd name="T10" fmla="*/ 136 w 159"/>
                  <a:gd name="T11" fmla="*/ 59 h 123"/>
                  <a:gd name="T12" fmla="*/ 147 w 159"/>
                  <a:gd name="T13" fmla="*/ 85 h 123"/>
                  <a:gd name="T14" fmla="*/ 159 w 159"/>
                  <a:gd name="T15" fmla="*/ 83 h 123"/>
                  <a:gd name="T16" fmla="*/ 136 w 159"/>
                  <a:gd name="T17" fmla="*/ 29 h 123"/>
                  <a:gd name="T18" fmla="*/ 111 w 159"/>
                  <a:gd name="T19" fmla="*/ 89 h 123"/>
                  <a:gd name="T20" fmla="*/ 81 w 159"/>
                  <a:gd name="T21" fmla="*/ 0 h 123"/>
                  <a:gd name="T22" fmla="*/ 49 w 159"/>
                  <a:gd name="T23" fmla="*/ 72 h 123"/>
                  <a:gd name="T24" fmla="*/ 31 w 159"/>
                  <a:gd name="T25" fmla="*/ 50 h 123"/>
                  <a:gd name="T26" fmla="*/ 0 w 159"/>
                  <a:gd name="T27" fmla="*/ 72 h 123"/>
                  <a:gd name="T28" fmla="*/ 8 w 159"/>
                  <a:gd name="T29" fmla="*/ 78 h 123"/>
                  <a:gd name="T30" fmla="*/ 12 w 159"/>
                  <a:gd name="T31" fmla="*/ 75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9" h="123">
                    <a:moveTo>
                      <a:pt x="12" y="75"/>
                    </a:moveTo>
                    <a:lnTo>
                      <a:pt x="28" y="64"/>
                    </a:lnTo>
                    <a:lnTo>
                      <a:pt x="52" y="92"/>
                    </a:lnTo>
                    <a:lnTo>
                      <a:pt x="80" y="32"/>
                    </a:lnTo>
                    <a:lnTo>
                      <a:pt x="110" y="123"/>
                    </a:lnTo>
                    <a:lnTo>
                      <a:pt x="136" y="59"/>
                    </a:lnTo>
                    <a:lnTo>
                      <a:pt x="147" y="85"/>
                    </a:lnTo>
                    <a:lnTo>
                      <a:pt x="159" y="83"/>
                    </a:lnTo>
                    <a:lnTo>
                      <a:pt x="136" y="29"/>
                    </a:lnTo>
                    <a:lnTo>
                      <a:pt x="111" y="89"/>
                    </a:lnTo>
                    <a:lnTo>
                      <a:pt x="81" y="0"/>
                    </a:lnTo>
                    <a:lnTo>
                      <a:pt x="49" y="72"/>
                    </a:lnTo>
                    <a:lnTo>
                      <a:pt x="31" y="50"/>
                    </a:lnTo>
                    <a:lnTo>
                      <a:pt x="0" y="72"/>
                    </a:lnTo>
                    <a:lnTo>
                      <a:pt x="8" y="78"/>
                    </a:lnTo>
                    <a:lnTo>
                      <a:pt x="12" y="7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90">
                  <a:cs typeface="+mn-ea"/>
                  <a:sym typeface="+mn-lt"/>
                </a:endParaRPr>
              </a:p>
            </p:txBody>
          </p:sp>
          <p:sp>
            <p:nvSpPr>
              <p:cNvPr id="13" name="Freeform 343"/>
              <p:cNvSpPr>
                <a:spLocks noEditPoints="1"/>
              </p:cNvSpPr>
              <p:nvPr/>
            </p:nvSpPr>
            <p:spPr bwMode="auto">
              <a:xfrm>
                <a:off x="521255" y="5321301"/>
                <a:ext cx="360363" cy="300038"/>
              </a:xfrm>
              <a:custGeom>
                <a:avLst/>
                <a:gdLst>
                  <a:gd name="T0" fmla="*/ 0 w 227"/>
                  <a:gd name="T1" fmla="*/ 0 h 189"/>
                  <a:gd name="T2" fmla="*/ 0 w 227"/>
                  <a:gd name="T3" fmla="*/ 189 h 189"/>
                  <a:gd name="T4" fmla="*/ 227 w 227"/>
                  <a:gd name="T5" fmla="*/ 189 h 189"/>
                  <a:gd name="T6" fmla="*/ 227 w 227"/>
                  <a:gd name="T7" fmla="*/ 0 h 189"/>
                  <a:gd name="T8" fmla="*/ 0 w 227"/>
                  <a:gd name="T9" fmla="*/ 0 h 189"/>
                  <a:gd name="T10" fmla="*/ 205 w 227"/>
                  <a:gd name="T11" fmla="*/ 167 h 189"/>
                  <a:gd name="T12" fmla="*/ 22 w 227"/>
                  <a:gd name="T13" fmla="*/ 167 h 189"/>
                  <a:gd name="T14" fmla="*/ 22 w 227"/>
                  <a:gd name="T15" fmla="*/ 22 h 189"/>
                  <a:gd name="T16" fmla="*/ 205 w 227"/>
                  <a:gd name="T17" fmla="*/ 22 h 189"/>
                  <a:gd name="T18" fmla="*/ 205 w 227"/>
                  <a:gd name="T19" fmla="*/ 167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7" h="189">
                    <a:moveTo>
                      <a:pt x="0" y="0"/>
                    </a:moveTo>
                    <a:lnTo>
                      <a:pt x="0" y="189"/>
                    </a:lnTo>
                    <a:lnTo>
                      <a:pt x="227" y="189"/>
                    </a:lnTo>
                    <a:lnTo>
                      <a:pt x="227" y="0"/>
                    </a:lnTo>
                    <a:lnTo>
                      <a:pt x="0" y="0"/>
                    </a:lnTo>
                    <a:close/>
                    <a:moveTo>
                      <a:pt x="205" y="167"/>
                    </a:moveTo>
                    <a:lnTo>
                      <a:pt x="22" y="167"/>
                    </a:lnTo>
                    <a:lnTo>
                      <a:pt x="22" y="22"/>
                    </a:lnTo>
                    <a:lnTo>
                      <a:pt x="205" y="22"/>
                    </a:lnTo>
                    <a:lnTo>
                      <a:pt x="205" y="16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9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3" name="组合 32"/>
          <p:cNvGrpSpPr/>
          <p:nvPr/>
        </p:nvGrpSpPr>
        <p:grpSpPr>
          <a:xfrm>
            <a:off x="4229071" y="2254823"/>
            <a:ext cx="1965913" cy="1965913"/>
            <a:chOff x="4111294" y="2272576"/>
            <a:chExt cx="2052000" cy="2052000"/>
          </a:xfrm>
        </p:grpSpPr>
        <p:sp>
          <p:nvSpPr>
            <p:cNvPr id="3" name="泪滴形 2"/>
            <p:cNvSpPr>
              <a:spLocks noChangeAspect="1"/>
            </p:cNvSpPr>
            <p:nvPr/>
          </p:nvSpPr>
          <p:spPr>
            <a:xfrm rot="13500000">
              <a:off x="4111294" y="2272576"/>
              <a:ext cx="2052000" cy="2052000"/>
            </a:xfrm>
            <a:prstGeom prst="teardrop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2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5" name="Freeform 195"/>
            <p:cNvSpPr>
              <a:spLocks noChangeAspect="1" noEditPoints="1"/>
            </p:cNvSpPr>
            <p:nvPr/>
          </p:nvSpPr>
          <p:spPr bwMode="auto">
            <a:xfrm>
              <a:off x="4772232" y="3028576"/>
              <a:ext cx="667061" cy="540000"/>
            </a:xfrm>
            <a:custGeom>
              <a:avLst/>
              <a:gdLst>
                <a:gd name="T0" fmla="*/ 201 w 252"/>
                <a:gd name="T1" fmla="*/ 52 h 204"/>
                <a:gd name="T2" fmla="*/ 201 w 252"/>
                <a:gd name="T3" fmla="*/ 0 h 204"/>
                <a:gd name="T4" fmla="*/ 0 w 252"/>
                <a:gd name="T5" fmla="*/ 0 h 204"/>
                <a:gd name="T6" fmla="*/ 0 w 252"/>
                <a:gd name="T7" fmla="*/ 152 h 204"/>
                <a:gd name="T8" fmla="*/ 51 w 252"/>
                <a:gd name="T9" fmla="*/ 152 h 204"/>
                <a:gd name="T10" fmla="*/ 51 w 252"/>
                <a:gd name="T11" fmla="*/ 204 h 204"/>
                <a:gd name="T12" fmla="*/ 252 w 252"/>
                <a:gd name="T13" fmla="*/ 204 h 204"/>
                <a:gd name="T14" fmla="*/ 252 w 252"/>
                <a:gd name="T15" fmla="*/ 52 h 204"/>
                <a:gd name="T16" fmla="*/ 201 w 252"/>
                <a:gd name="T17" fmla="*/ 52 h 204"/>
                <a:gd name="T18" fmla="*/ 25 w 252"/>
                <a:gd name="T19" fmla="*/ 127 h 204"/>
                <a:gd name="T20" fmla="*/ 25 w 252"/>
                <a:gd name="T21" fmla="*/ 25 h 204"/>
                <a:gd name="T22" fmla="*/ 176 w 252"/>
                <a:gd name="T23" fmla="*/ 25 h 204"/>
                <a:gd name="T24" fmla="*/ 176 w 252"/>
                <a:gd name="T25" fmla="*/ 52 h 204"/>
                <a:gd name="T26" fmla="*/ 51 w 252"/>
                <a:gd name="T27" fmla="*/ 52 h 204"/>
                <a:gd name="T28" fmla="*/ 51 w 252"/>
                <a:gd name="T29" fmla="*/ 127 h 204"/>
                <a:gd name="T30" fmla="*/ 25 w 252"/>
                <a:gd name="T31" fmla="*/ 127 h 204"/>
                <a:gd name="T32" fmla="*/ 76 w 252"/>
                <a:gd name="T33" fmla="*/ 77 h 204"/>
                <a:gd name="T34" fmla="*/ 227 w 252"/>
                <a:gd name="T35" fmla="*/ 77 h 204"/>
                <a:gd name="T36" fmla="*/ 227 w 252"/>
                <a:gd name="T37" fmla="*/ 179 h 204"/>
                <a:gd name="T38" fmla="*/ 76 w 252"/>
                <a:gd name="T39" fmla="*/ 179 h 204"/>
                <a:gd name="T40" fmla="*/ 76 w 252"/>
                <a:gd name="T41" fmla="*/ 7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2" h="204">
                  <a:moveTo>
                    <a:pt x="201" y="52"/>
                  </a:moveTo>
                  <a:lnTo>
                    <a:pt x="201" y="0"/>
                  </a:lnTo>
                  <a:lnTo>
                    <a:pt x="0" y="0"/>
                  </a:lnTo>
                  <a:lnTo>
                    <a:pt x="0" y="152"/>
                  </a:lnTo>
                  <a:lnTo>
                    <a:pt x="51" y="152"/>
                  </a:lnTo>
                  <a:lnTo>
                    <a:pt x="51" y="204"/>
                  </a:lnTo>
                  <a:lnTo>
                    <a:pt x="252" y="204"/>
                  </a:lnTo>
                  <a:lnTo>
                    <a:pt x="252" y="52"/>
                  </a:lnTo>
                  <a:lnTo>
                    <a:pt x="201" y="52"/>
                  </a:lnTo>
                  <a:close/>
                  <a:moveTo>
                    <a:pt x="25" y="127"/>
                  </a:moveTo>
                  <a:lnTo>
                    <a:pt x="25" y="25"/>
                  </a:lnTo>
                  <a:lnTo>
                    <a:pt x="176" y="25"/>
                  </a:lnTo>
                  <a:lnTo>
                    <a:pt x="176" y="52"/>
                  </a:lnTo>
                  <a:lnTo>
                    <a:pt x="51" y="52"/>
                  </a:lnTo>
                  <a:lnTo>
                    <a:pt x="51" y="127"/>
                  </a:lnTo>
                  <a:lnTo>
                    <a:pt x="25" y="127"/>
                  </a:lnTo>
                  <a:close/>
                  <a:moveTo>
                    <a:pt x="76" y="77"/>
                  </a:moveTo>
                  <a:lnTo>
                    <a:pt x="227" y="77"/>
                  </a:lnTo>
                  <a:lnTo>
                    <a:pt x="227" y="179"/>
                  </a:lnTo>
                  <a:lnTo>
                    <a:pt x="76" y="179"/>
                  </a:lnTo>
                  <a:lnTo>
                    <a:pt x="76" y="7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90"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027332" y="2254823"/>
            <a:ext cx="1965913" cy="1965913"/>
            <a:chOff x="5909556" y="2272576"/>
            <a:chExt cx="2052000" cy="2052000"/>
          </a:xfrm>
        </p:grpSpPr>
        <p:sp>
          <p:nvSpPr>
            <p:cNvPr id="5" name="泪滴形 4"/>
            <p:cNvSpPr>
              <a:spLocks noChangeAspect="1"/>
            </p:cNvSpPr>
            <p:nvPr/>
          </p:nvSpPr>
          <p:spPr>
            <a:xfrm rot="13500000">
              <a:off x="5909556" y="2272576"/>
              <a:ext cx="2052000" cy="2052000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>
                <a:cs typeface="+mn-ea"/>
                <a:sym typeface="+mn-lt"/>
              </a:endParaRPr>
            </a:p>
          </p:txBody>
        </p:sp>
        <p:grpSp>
          <p:nvGrpSpPr>
            <p:cNvPr id="22" name="组合 21"/>
            <p:cNvGrpSpPr>
              <a:grpSpLocks noChangeAspect="1"/>
            </p:cNvGrpSpPr>
            <p:nvPr/>
          </p:nvGrpSpPr>
          <p:grpSpPr>
            <a:xfrm>
              <a:off x="6599557" y="3046576"/>
              <a:ext cx="671999" cy="504000"/>
              <a:chOff x="17463" y="6819899"/>
              <a:chExt cx="400050" cy="300038"/>
            </a:xfrm>
            <a:solidFill>
              <a:srgbClr val="9DA8B1"/>
            </a:solidFill>
          </p:grpSpPr>
          <p:sp>
            <p:nvSpPr>
              <p:cNvPr id="16" name="Rectangle 426"/>
              <p:cNvSpPr>
                <a:spLocks noChangeArrowheads="1"/>
              </p:cNvSpPr>
              <p:nvPr/>
            </p:nvSpPr>
            <p:spPr bwMode="auto">
              <a:xfrm>
                <a:off x="88900" y="6991349"/>
                <a:ext cx="31750" cy="6985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90">
                  <a:cs typeface="+mn-ea"/>
                  <a:sym typeface="+mn-lt"/>
                </a:endParaRPr>
              </a:p>
            </p:txBody>
          </p:sp>
          <p:sp>
            <p:nvSpPr>
              <p:cNvPr id="17" name="Rectangle 427"/>
              <p:cNvSpPr>
                <a:spLocks noChangeArrowheads="1"/>
              </p:cNvSpPr>
              <p:nvPr/>
            </p:nvSpPr>
            <p:spPr bwMode="auto">
              <a:xfrm>
                <a:off x="144463" y="6911974"/>
                <a:ext cx="33338" cy="14922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90">
                  <a:cs typeface="+mn-ea"/>
                  <a:sym typeface="+mn-lt"/>
                </a:endParaRPr>
              </a:p>
            </p:txBody>
          </p:sp>
          <p:sp>
            <p:nvSpPr>
              <p:cNvPr id="18" name="Rectangle 428"/>
              <p:cNvSpPr>
                <a:spLocks noChangeArrowheads="1"/>
              </p:cNvSpPr>
              <p:nvPr/>
            </p:nvSpPr>
            <p:spPr bwMode="auto">
              <a:xfrm>
                <a:off x="200025" y="6946899"/>
                <a:ext cx="33338" cy="1143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90">
                  <a:cs typeface="+mn-ea"/>
                  <a:sym typeface="+mn-lt"/>
                </a:endParaRPr>
              </a:p>
            </p:txBody>
          </p:sp>
          <p:sp>
            <p:nvSpPr>
              <p:cNvPr id="19" name="Rectangle 429"/>
              <p:cNvSpPr>
                <a:spLocks noChangeArrowheads="1"/>
              </p:cNvSpPr>
              <p:nvPr/>
            </p:nvSpPr>
            <p:spPr bwMode="auto">
              <a:xfrm>
                <a:off x="257175" y="7024687"/>
                <a:ext cx="31750" cy="3651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90">
                  <a:cs typeface="+mn-ea"/>
                  <a:sym typeface="+mn-lt"/>
                </a:endParaRPr>
              </a:p>
            </p:txBody>
          </p:sp>
          <p:sp>
            <p:nvSpPr>
              <p:cNvPr id="20" name="Rectangle 430"/>
              <p:cNvSpPr>
                <a:spLocks noChangeArrowheads="1"/>
              </p:cNvSpPr>
              <p:nvPr/>
            </p:nvSpPr>
            <p:spPr bwMode="auto">
              <a:xfrm>
                <a:off x="312738" y="6883399"/>
                <a:ext cx="33338" cy="1778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90">
                  <a:cs typeface="+mn-ea"/>
                  <a:sym typeface="+mn-lt"/>
                </a:endParaRPr>
              </a:p>
            </p:txBody>
          </p:sp>
          <p:sp>
            <p:nvSpPr>
              <p:cNvPr id="21" name="Freeform 431"/>
              <p:cNvSpPr>
                <a:spLocks noEditPoints="1"/>
              </p:cNvSpPr>
              <p:nvPr/>
            </p:nvSpPr>
            <p:spPr bwMode="auto">
              <a:xfrm>
                <a:off x="17463" y="6819899"/>
                <a:ext cx="400050" cy="300038"/>
              </a:xfrm>
              <a:custGeom>
                <a:avLst/>
                <a:gdLst>
                  <a:gd name="T0" fmla="*/ 0 w 252"/>
                  <a:gd name="T1" fmla="*/ 0 h 189"/>
                  <a:gd name="T2" fmla="*/ 0 w 252"/>
                  <a:gd name="T3" fmla="*/ 189 h 189"/>
                  <a:gd name="T4" fmla="*/ 252 w 252"/>
                  <a:gd name="T5" fmla="*/ 189 h 189"/>
                  <a:gd name="T6" fmla="*/ 252 w 252"/>
                  <a:gd name="T7" fmla="*/ 0 h 189"/>
                  <a:gd name="T8" fmla="*/ 0 w 252"/>
                  <a:gd name="T9" fmla="*/ 0 h 189"/>
                  <a:gd name="T10" fmla="*/ 231 w 252"/>
                  <a:gd name="T11" fmla="*/ 168 h 189"/>
                  <a:gd name="T12" fmla="*/ 21 w 252"/>
                  <a:gd name="T13" fmla="*/ 168 h 189"/>
                  <a:gd name="T14" fmla="*/ 21 w 252"/>
                  <a:gd name="T15" fmla="*/ 21 h 189"/>
                  <a:gd name="T16" fmla="*/ 231 w 252"/>
                  <a:gd name="T17" fmla="*/ 21 h 189"/>
                  <a:gd name="T18" fmla="*/ 231 w 252"/>
                  <a:gd name="T19" fmla="*/ 168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2" h="189">
                    <a:moveTo>
                      <a:pt x="0" y="0"/>
                    </a:moveTo>
                    <a:lnTo>
                      <a:pt x="0" y="189"/>
                    </a:lnTo>
                    <a:lnTo>
                      <a:pt x="252" y="189"/>
                    </a:lnTo>
                    <a:lnTo>
                      <a:pt x="252" y="0"/>
                    </a:lnTo>
                    <a:lnTo>
                      <a:pt x="0" y="0"/>
                    </a:lnTo>
                    <a:close/>
                    <a:moveTo>
                      <a:pt x="231" y="168"/>
                    </a:moveTo>
                    <a:lnTo>
                      <a:pt x="21" y="168"/>
                    </a:lnTo>
                    <a:lnTo>
                      <a:pt x="21" y="21"/>
                    </a:lnTo>
                    <a:lnTo>
                      <a:pt x="231" y="21"/>
                    </a:lnTo>
                    <a:lnTo>
                      <a:pt x="231" y="16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9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7782731" y="2254825"/>
            <a:ext cx="1965913" cy="1965913"/>
            <a:chOff x="7664955" y="2272577"/>
            <a:chExt cx="2052000" cy="2052000"/>
          </a:xfrm>
        </p:grpSpPr>
        <p:sp>
          <p:nvSpPr>
            <p:cNvPr id="6" name="泪滴形 5"/>
            <p:cNvSpPr>
              <a:spLocks noChangeAspect="1"/>
            </p:cNvSpPr>
            <p:nvPr/>
          </p:nvSpPr>
          <p:spPr>
            <a:xfrm rot="8100000" flipH="1">
              <a:off x="7664955" y="2272577"/>
              <a:ext cx="2052000" cy="2052000"/>
            </a:xfrm>
            <a:prstGeom prst="teardrop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2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grpSp>
          <p:nvGrpSpPr>
            <p:cNvPr id="29" name="组合 28"/>
            <p:cNvGrpSpPr>
              <a:grpSpLocks noChangeAspect="1"/>
            </p:cNvGrpSpPr>
            <p:nvPr/>
          </p:nvGrpSpPr>
          <p:grpSpPr>
            <a:xfrm>
              <a:off x="8379660" y="3046577"/>
              <a:ext cx="622590" cy="504000"/>
              <a:chOff x="12042775" y="6005512"/>
              <a:chExt cx="400050" cy="323850"/>
            </a:xfrm>
            <a:solidFill>
              <a:srgbClr val="E9E9E9"/>
            </a:solidFill>
          </p:grpSpPr>
          <p:sp>
            <p:nvSpPr>
              <p:cNvPr id="23" name="Freeform 367"/>
              <p:cNvSpPr>
                <a:spLocks noEditPoints="1"/>
              </p:cNvSpPr>
              <p:nvPr/>
            </p:nvSpPr>
            <p:spPr bwMode="auto">
              <a:xfrm>
                <a:off x="12042775" y="6005512"/>
                <a:ext cx="400050" cy="323850"/>
              </a:xfrm>
              <a:custGeom>
                <a:avLst/>
                <a:gdLst>
                  <a:gd name="T0" fmla="*/ 0 w 252"/>
                  <a:gd name="T1" fmla="*/ 0 h 204"/>
                  <a:gd name="T2" fmla="*/ 0 w 252"/>
                  <a:gd name="T3" fmla="*/ 204 h 204"/>
                  <a:gd name="T4" fmla="*/ 252 w 252"/>
                  <a:gd name="T5" fmla="*/ 204 h 204"/>
                  <a:gd name="T6" fmla="*/ 252 w 252"/>
                  <a:gd name="T7" fmla="*/ 0 h 204"/>
                  <a:gd name="T8" fmla="*/ 0 w 252"/>
                  <a:gd name="T9" fmla="*/ 0 h 204"/>
                  <a:gd name="T10" fmla="*/ 231 w 252"/>
                  <a:gd name="T11" fmla="*/ 183 h 204"/>
                  <a:gd name="T12" fmla="*/ 21 w 252"/>
                  <a:gd name="T13" fmla="*/ 183 h 204"/>
                  <a:gd name="T14" fmla="*/ 21 w 252"/>
                  <a:gd name="T15" fmla="*/ 21 h 204"/>
                  <a:gd name="T16" fmla="*/ 231 w 252"/>
                  <a:gd name="T17" fmla="*/ 21 h 204"/>
                  <a:gd name="T18" fmla="*/ 231 w 252"/>
                  <a:gd name="T19" fmla="*/ 183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2" h="204">
                    <a:moveTo>
                      <a:pt x="0" y="0"/>
                    </a:moveTo>
                    <a:lnTo>
                      <a:pt x="0" y="204"/>
                    </a:lnTo>
                    <a:lnTo>
                      <a:pt x="252" y="204"/>
                    </a:lnTo>
                    <a:lnTo>
                      <a:pt x="252" y="0"/>
                    </a:lnTo>
                    <a:lnTo>
                      <a:pt x="0" y="0"/>
                    </a:lnTo>
                    <a:close/>
                    <a:moveTo>
                      <a:pt x="231" y="183"/>
                    </a:moveTo>
                    <a:lnTo>
                      <a:pt x="21" y="183"/>
                    </a:lnTo>
                    <a:lnTo>
                      <a:pt x="21" y="21"/>
                    </a:lnTo>
                    <a:lnTo>
                      <a:pt x="231" y="21"/>
                    </a:lnTo>
                    <a:lnTo>
                      <a:pt x="231" y="1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90">
                  <a:cs typeface="+mn-ea"/>
                  <a:sym typeface="+mn-lt"/>
                </a:endParaRPr>
              </a:p>
            </p:txBody>
          </p:sp>
          <p:sp>
            <p:nvSpPr>
              <p:cNvPr id="24" name="Oval 368"/>
              <p:cNvSpPr>
                <a:spLocks noChangeArrowheads="1"/>
              </p:cNvSpPr>
              <p:nvPr/>
            </p:nvSpPr>
            <p:spPr bwMode="auto">
              <a:xfrm>
                <a:off x="12099925" y="6059487"/>
                <a:ext cx="42863" cy="428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90">
                  <a:cs typeface="+mn-ea"/>
                  <a:sym typeface="+mn-lt"/>
                </a:endParaRPr>
              </a:p>
            </p:txBody>
          </p:sp>
          <p:sp>
            <p:nvSpPr>
              <p:cNvPr id="25" name="Oval 369"/>
              <p:cNvSpPr>
                <a:spLocks noChangeArrowheads="1"/>
              </p:cNvSpPr>
              <p:nvPr/>
            </p:nvSpPr>
            <p:spPr bwMode="auto">
              <a:xfrm>
                <a:off x="12344400" y="6059487"/>
                <a:ext cx="39688" cy="428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90">
                  <a:cs typeface="+mn-ea"/>
                  <a:sym typeface="+mn-lt"/>
                </a:endParaRPr>
              </a:p>
            </p:txBody>
          </p:sp>
          <p:sp>
            <p:nvSpPr>
              <p:cNvPr id="26" name="Oval 370"/>
              <p:cNvSpPr>
                <a:spLocks noChangeArrowheads="1"/>
              </p:cNvSpPr>
              <p:nvPr/>
            </p:nvSpPr>
            <p:spPr bwMode="auto">
              <a:xfrm>
                <a:off x="12099925" y="6232524"/>
                <a:ext cx="42863" cy="412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90">
                  <a:cs typeface="+mn-ea"/>
                  <a:sym typeface="+mn-lt"/>
                </a:endParaRPr>
              </a:p>
            </p:txBody>
          </p:sp>
          <p:sp>
            <p:nvSpPr>
              <p:cNvPr id="27" name="Oval 371"/>
              <p:cNvSpPr>
                <a:spLocks noChangeArrowheads="1"/>
              </p:cNvSpPr>
              <p:nvPr/>
            </p:nvSpPr>
            <p:spPr bwMode="auto">
              <a:xfrm>
                <a:off x="12344400" y="6232524"/>
                <a:ext cx="39688" cy="412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90">
                  <a:cs typeface="+mn-ea"/>
                  <a:sym typeface="+mn-lt"/>
                </a:endParaRPr>
              </a:p>
            </p:txBody>
          </p:sp>
          <p:sp>
            <p:nvSpPr>
              <p:cNvPr id="28" name="Freeform 372"/>
              <p:cNvSpPr>
                <a:spLocks noEditPoints="1"/>
              </p:cNvSpPr>
              <p:nvPr/>
            </p:nvSpPr>
            <p:spPr bwMode="auto">
              <a:xfrm>
                <a:off x="12188825" y="6089649"/>
                <a:ext cx="109538" cy="155575"/>
              </a:xfrm>
              <a:custGeom>
                <a:avLst/>
                <a:gdLst>
                  <a:gd name="T0" fmla="*/ 69 w 69"/>
                  <a:gd name="T1" fmla="*/ 0 h 98"/>
                  <a:gd name="T2" fmla="*/ 0 w 69"/>
                  <a:gd name="T3" fmla="*/ 0 h 98"/>
                  <a:gd name="T4" fmla="*/ 0 w 69"/>
                  <a:gd name="T5" fmla="*/ 98 h 98"/>
                  <a:gd name="T6" fmla="*/ 69 w 69"/>
                  <a:gd name="T7" fmla="*/ 98 h 98"/>
                  <a:gd name="T8" fmla="*/ 69 w 69"/>
                  <a:gd name="T9" fmla="*/ 0 h 98"/>
                  <a:gd name="T10" fmla="*/ 50 w 69"/>
                  <a:gd name="T11" fmla="*/ 83 h 98"/>
                  <a:gd name="T12" fmla="*/ 18 w 69"/>
                  <a:gd name="T13" fmla="*/ 83 h 98"/>
                  <a:gd name="T14" fmla="*/ 18 w 69"/>
                  <a:gd name="T15" fmla="*/ 48 h 98"/>
                  <a:gd name="T16" fmla="*/ 50 w 69"/>
                  <a:gd name="T17" fmla="*/ 48 h 98"/>
                  <a:gd name="T18" fmla="*/ 50 w 69"/>
                  <a:gd name="T19" fmla="*/ 83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9" h="98">
                    <a:moveTo>
                      <a:pt x="69" y="0"/>
                    </a:moveTo>
                    <a:lnTo>
                      <a:pt x="0" y="0"/>
                    </a:lnTo>
                    <a:lnTo>
                      <a:pt x="0" y="98"/>
                    </a:lnTo>
                    <a:lnTo>
                      <a:pt x="69" y="98"/>
                    </a:lnTo>
                    <a:lnTo>
                      <a:pt x="69" y="0"/>
                    </a:lnTo>
                    <a:close/>
                    <a:moveTo>
                      <a:pt x="50" y="83"/>
                    </a:moveTo>
                    <a:lnTo>
                      <a:pt x="18" y="83"/>
                    </a:lnTo>
                    <a:lnTo>
                      <a:pt x="18" y="48"/>
                    </a:lnTo>
                    <a:lnTo>
                      <a:pt x="50" y="48"/>
                    </a:lnTo>
                    <a:lnTo>
                      <a:pt x="50" y="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90">
                  <a:cs typeface="+mn-ea"/>
                  <a:sym typeface="+mn-lt"/>
                </a:endParaRPr>
              </a:p>
            </p:txBody>
          </p:sp>
        </p:grpSp>
      </p:grpSp>
      <p:sp>
        <p:nvSpPr>
          <p:cNvPr id="36" name="îṥlíḑe"/>
          <p:cNvSpPr txBox="1"/>
          <p:nvPr/>
        </p:nvSpPr>
        <p:spPr>
          <a:xfrm>
            <a:off x="3472797" y="828337"/>
            <a:ext cx="5246405" cy="825562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Autofit/>
          </a:bodyPr>
          <a:lstStyle/>
          <a:p>
            <a:pPr algn="ctr" defTabSz="914400">
              <a:lnSpc>
                <a:spcPct val="120000"/>
              </a:lnSpc>
              <a:defRPr/>
            </a:pPr>
            <a:r>
              <a:rPr lang="zh-CN" altLang="en-US" sz="3200" b="1" dirty="0">
                <a:solidFill>
                  <a:schemeClr val="accent2"/>
                </a:solidFill>
                <a:cs typeface="+mn-ea"/>
                <a:sym typeface="+mn-lt"/>
              </a:rPr>
              <a:t>实验准备</a:t>
            </a:r>
            <a:endParaRPr lang="zh-CN" altLang="en-US" sz="3200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6416037" y="4552684"/>
            <a:ext cx="3804285" cy="645714"/>
            <a:chOff x="4606426" y="1625185"/>
            <a:chExt cx="3167784" cy="484285"/>
          </a:xfrm>
        </p:grpSpPr>
        <p:sp>
          <p:nvSpPr>
            <p:cNvPr id="41" name="矩形 40"/>
            <p:cNvSpPr/>
            <p:nvPr/>
          </p:nvSpPr>
          <p:spPr>
            <a:xfrm>
              <a:off x="4606426" y="1625600"/>
              <a:ext cx="2397976" cy="4838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zh-CN" altLang="en-US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一次性水杯</a:t>
              </a:r>
              <a:endPara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6441742" y="1625185"/>
              <a:ext cx="1332468" cy="4838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黑枸杞</a:t>
              </a:r>
              <a:endParaRPr lang="zh-CN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248650" y="4552682"/>
            <a:ext cx="4725476" cy="707953"/>
            <a:chOff x="727871" y="1625185"/>
            <a:chExt cx="3936456" cy="530965"/>
          </a:xfrm>
        </p:grpSpPr>
        <p:sp>
          <p:nvSpPr>
            <p:cNvPr id="44" name="矩形 43"/>
            <p:cNvSpPr/>
            <p:nvPr/>
          </p:nvSpPr>
          <p:spPr>
            <a:xfrm>
              <a:off x="727871" y="1625185"/>
              <a:ext cx="2012117" cy="4838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饮用水</a:t>
              </a:r>
              <a:endParaRPr lang="zh-CN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2812280" y="1672280"/>
              <a:ext cx="1852047" cy="4838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酸碱度测试笔</a:t>
              </a:r>
              <a:endPara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52" name="îṥlíḑe"/>
          <p:cNvSpPr txBox="1"/>
          <p:nvPr/>
        </p:nvSpPr>
        <p:spPr>
          <a:xfrm>
            <a:off x="1556715" y="181098"/>
            <a:ext cx="1777080" cy="82556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anchor="ctr" anchorCtr="0">
            <a:noAutofit/>
          </a:bodyPr>
          <a:lstStyle>
            <a:defPPr>
              <a:defRPr lang="en-US"/>
            </a:defPPr>
            <a:lvl1pPr>
              <a:defRPr sz="2800" b="1">
                <a:solidFill>
                  <a:schemeClr val="accent4">
                    <a:lumMod val="100000"/>
                  </a:schemeClr>
                </a:solidFill>
                <a:latin typeface="Arial" panose="020B0604020202020204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实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验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2000">
        <p14:prism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直接连接符 16"/>
          <p:cNvCxnSpPr/>
          <p:nvPr/>
        </p:nvCxnSpPr>
        <p:spPr>
          <a:xfrm flipH="1">
            <a:off x="8004735" y="4500229"/>
            <a:ext cx="612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/>
          <p:cNvGrpSpPr/>
          <p:nvPr/>
        </p:nvGrpSpPr>
        <p:grpSpPr>
          <a:xfrm flipH="1" flipV="1">
            <a:off x="6437445" y="5704607"/>
            <a:ext cx="1028935" cy="194509"/>
            <a:chOff x="4255294" y="1661160"/>
            <a:chExt cx="1505426" cy="262890"/>
          </a:xfrm>
        </p:grpSpPr>
        <p:cxnSp>
          <p:nvCxnSpPr>
            <p:cNvPr id="21" name="直接连接符 20"/>
            <p:cNvCxnSpPr/>
            <p:nvPr/>
          </p:nvCxnSpPr>
          <p:spPr>
            <a:xfrm flipH="1" flipV="1">
              <a:off x="5410200" y="1661160"/>
              <a:ext cx="350520" cy="26289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H="1">
              <a:off x="4255294" y="1663541"/>
              <a:ext cx="1157287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直接连接符 17"/>
          <p:cNvCxnSpPr/>
          <p:nvPr/>
        </p:nvCxnSpPr>
        <p:spPr>
          <a:xfrm flipH="1">
            <a:off x="3568088" y="4517961"/>
            <a:ext cx="612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H="1">
            <a:off x="3568089" y="3145727"/>
            <a:ext cx="612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6816608" y="2618680"/>
            <a:ext cx="1203960" cy="1051561"/>
            <a:chOff x="6842760" y="2637270"/>
            <a:chExt cx="1203960" cy="1051560"/>
          </a:xfrm>
        </p:grpSpPr>
        <p:sp>
          <p:nvSpPr>
            <p:cNvPr id="2" name="六边形 1"/>
            <p:cNvSpPr/>
            <p:nvPr/>
          </p:nvSpPr>
          <p:spPr>
            <a:xfrm>
              <a:off x="6842760" y="2637270"/>
              <a:ext cx="1203960" cy="1051560"/>
            </a:xfrm>
            <a:prstGeom prst="hexagon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2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7024263" y="2809107"/>
              <a:ext cx="82072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4000" baseline="-3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800776" y="3974449"/>
            <a:ext cx="1203960" cy="1051563"/>
            <a:chOff x="6842760" y="4008870"/>
            <a:chExt cx="1203960" cy="1051560"/>
          </a:xfrm>
        </p:grpSpPr>
        <p:sp>
          <p:nvSpPr>
            <p:cNvPr id="6" name="六边形 5"/>
            <p:cNvSpPr/>
            <p:nvPr/>
          </p:nvSpPr>
          <p:spPr>
            <a:xfrm>
              <a:off x="6842760" y="4008870"/>
              <a:ext cx="1203960" cy="1051560"/>
            </a:xfrm>
            <a:prstGeom prst="hexag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>
                <a:cs typeface="+mn-ea"/>
                <a:sym typeface="+mn-lt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6981635" y="4119152"/>
              <a:ext cx="926211" cy="7630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40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02</a:t>
              </a:r>
              <a:endParaRPr lang="zh-CN" altLang="en-US" sz="4000" baseline="-30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4180085" y="3990282"/>
            <a:ext cx="1203960" cy="1051563"/>
            <a:chOff x="4206240" y="4008870"/>
            <a:chExt cx="1203960" cy="1051560"/>
          </a:xfrm>
        </p:grpSpPr>
        <p:sp>
          <p:nvSpPr>
            <p:cNvPr id="5" name="六边形 4"/>
            <p:cNvSpPr/>
            <p:nvPr/>
          </p:nvSpPr>
          <p:spPr>
            <a:xfrm>
              <a:off x="4206240" y="4008870"/>
              <a:ext cx="1203960" cy="1051560"/>
            </a:xfrm>
            <a:prstGeom prst="hexag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>
                <a:cs typeface="+mn-ea"/>
                <a:sym typeface="+mn-lt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4397857" y="4119152"/>
              <a:ext cx="820725" cy="7630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40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04</a:t>
              </a:r>
              <a:endParaRPr lang="zh-CN" altLang="en-US" sz="4000" baseline="-30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180085" y="2618680"/>
            <a:ext cx="1203960" cy="1051561"/>
            <a:chOff x="4206240" y="2637270"/>
            <a:chExt cx="1203960" cy="1051560"/>
          </a:xfrm>
        </p:grpSpPr>
        <p:sp>
          <p:nvSpPr>
            <p:cNvPr id="4" name="六边形 3"/>
            <p:cNvSpPr/>
            <p:nvPr/>
          </p:nvSpPr>
          <p:spPr>
            <a:xfrm>
              <a:off x="4206240" y="2637270"/>
              <a:ext cx="1203960" cy="1051560"/>
            </a:xfrm>
            <a:prstGeom prst="hexagon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2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4387743" y="2809107"/>
              <a:ext cx="82072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chemeClr val="bg1"/>
                  </a:solidFill>
                  <a:cs typeface="+mn-ea"/>
                  <a:sym typeface="+mn-lt"/>
                </a:rPr>
                <a:t>05</a:t>
              </a:r>
              <a:endParaRPr lang="zh-CN" altLang="en-US" sz="4000" baseline="-3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5499700" y="4680485"/>
            <a:ext cx="1203960" cy="1051561"/>
            <a:chOff x="5525852" y="4683240"/>
            <a:chExt cx="1203960" cy="1051560"/>
          </a:xfrm>
        </p:grpSpPr>
        <p:sp>
          <p:nvSpPr>
            <p:cNvPr id="9" name="六边形 8"/>
            <p:cNvSpPr/>
            <p:nvPr/>
          </p:nvSpPr>
          <p:spPr>
            <a:xfrm>
              <a:off x="5525852" y="4683240"/>
              <a:ext cx="1203960" cy="1051560"/>
            </a:xfrm>
            <a:prstGeom prst="hexagon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2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5693281" y="4855077"/>
              <a:ext cx="82072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zh-CN" altLang="en-US" sz="4000" baseline="-3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158158" y="3006574"/>
            <a:ext cx="1887055" cy="1592580"/>
            <a:chOff x="5184305" y="3025164"/>
            <a:chExt cx="1887055" cy="1592580"/>
          </a:xfrm>
        </p:grpSpPr>
        <p:sp>
          <p:nvSpPr>
            <p:cNvPr id="7" name="六边形 6"/>
            <p:cNvSpPr/>
            <p:nvPr/>
          </p:nvSpPr>
          <p:spPr>
            <a:xfrm>
              <a:off x="5184305" y="3025164"/>
              <a:ext cx="1887055" cy="1592580"/>
            </a:xfrm>
            <a:prstGeom prst="hexagon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2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grpSp>
          <p:nvGrpSpPr>
            <p:cNvPr id="50" name="组合 49"/>
            <p:cNvGrpSpPr>
              <a:grpSpLocks noChangeAspect="1"/>
            </p:cNvGrpSpPr>
            <p:nvPr/>
          </p:nvGrpSpPr>
          <p:grpSpPr>
            <a:xfrm>
              <a:off x="5630276" y="3468879"/>
              <a:ext cx="966085" cy="648000"/>
              <a:chOff x="3784600" y="1525588"/>
              <a:chExt cx="935038" cy="568325"/>
            </a:xfrm>
            <a:solidFill>
              <a:srgbClr val="E7E7E7"/>
            </a:solidFill>
          </p:grpSpPr>
          <p:sp>
            <p:nvSpPr>
              <p:cNvPr id="51" name="Freeform 8"/>
              <p:cNvSpPr/>
              <p:nvPr/>
            </p:nvSpPr>
            <p:spPr bwMode="auto">
              <a:xfrm>
                <a:off x="3871913" y="2011363"/>
                <a:ext cx="112713" cy="82550"/>
              </a:xfrm>
              <a:custGeom>
                <a:avLst/>
                <a:gdLst>
                  <a:gd name="T0" fmla="*/ 30 w 30"/>
                  <a:gd name="T1" fmla="*/ 19 h 22"/>
                  <a:gd name="T2" fmla="*/ 30 w 30"/>
                  <a:gd name="T3" fmla="*/ 0 h 22"/>
                  <a:gd name="T4" fmla="*/ 1 w 30"/>
                  <a:gd name="T5" fmla="*/ 22 h 22"/>
                  <a:gd name="T6" fmla="*/ 27 w 30"/>
                  <a:gd name="T7" fmla="*/ 22 h 22"/>
                  <a:gd name="T8" fmla="*/ 30 w 30"/>
                  <a:gd name="T9" fmla="*/ 19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2">
                    <a:moveTo>
                      <a:pt x="30" y="19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22"/>
                      <a:pt x="1" y="22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29" y="22"/>
                      <a:pt x="30" y="21"/>
                      <a:pt x="30" y="1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90">
                  <a:cs typeface="+mn-ea"/>
                  <a:sym typeface="+mn-lt"/>
                </a:endParaRPr>
              </a:p>
            </p:txBody>
          </p:sp>
          <p:sp>
            <p:nvSpPr>
              <p:cNvPr id="52" name="Freeform 9"/>
              <p:cNvSpPr/>
              <p:nvPr/>
            </p:nvSpPr>
            <p:spPr bwMode="auto">
              <a:xfrm>
                <a:off x="4020344" y="1893888"/>
                <a:ext cx="120650" cy="200025"/>
              </a:xfrm>
              <a:custGeom>
                <a:avLst/>
                <a:gdLst>
                  <a:gd name="T0" fmla="*/ 29 w 32"/>
                  <a:gd name="T1" fmla="*/ 53 h 53"/>
                  <a:gd name="T2" fmla="*/ 32 w 32"/>
                  <a:gd name="T3" fmla="*/ 50 h 53"/>
                  <a:gd name="T4" fmla="*/ 32 w 32"/>
                  <a:gd name="T5" fmla="*/ 0 h 53"/>
                  <a:gd name="T6" fmla="*/ 0 w 32"/>
                  <a:gd name="T7" fmla="*/ 23 h 53"/>
                  <a:gd name="T8" fmla="*/ 0 w 32"/>
                  <a:gd name="T9" fmla="*/ 24 h 53"/>
                  <a:gd name="T10" fmla="*/ 0 w 32"/>
                  <a:gd name="T11" fmla="*/ 50 h 53"/>
                  <a:gd name="T12" fmla="*/ 2 w 32"/>
                  <a:gd name="T13" fmla="*/ 53 h 53"/>
                  <a:gd name="T14" fmla="*/ 29 w 32"/>
                  <a:gd name="T15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53">
                    <a:moveTo>
                      <a:pt x="29" y="53"/>
                    </a:moveTo>
                    <a:cubicBezTo>
                      <a:pt x="30" y="53"/>
                      <a:pt x="32" y="52"/>
                      <a:pt x="32" y="5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52"/>
                      <a:pt x="1" y="53"/>
                      <a:pt x="2" y="53"/>
                    </a:cubicBezTo>
                    <a:lnTo>
                      <a:pt x="29" y="5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90">
                  <a:cs typeface="+mn-ea"/>
                  <a:sym typeface="+mn-lt"/>
                </a:endParaRPr>
              </a:p>
            </p:txBody>
          </p:sp>
          <p:sp>
            <p:nvSpPr>
              <p:cNvPr id="53" name="Freeform 10"/>
              <p:cNvSpPr/>
              <p:nvPr/>
            </p:nvSpPr>
            <p:spPr bwMode="auto">
              <a:xfrm>
                <a:off x="4176712" y="1800225"/>
                <a:ext cx="120650" cy="293688"/>
              </a:xfrm>
              <a:custGeom>
                <a:avLst/>
                <a:gdLst>
                  <a:gd name="T0" fmla="*/ 29 w 32"/>
                  <a:gd name="T1" fmla="*/ 78 h 78"/>
                  <a:gd name="T2" fmla="*/ 32 w 32"/>
                  <a:gd name="T3" fmla="*/ 75 h 78"/>
                  <a:gd name="T4" fmla="*/ 32 w 32"/>
                  <a:gd name="T5" fmla="*/ 9 h 78"/>
                  <a:gd name="T6" fmla="*/ 23 w 32"/>
                  <a:gd name="T7" fmla="*/ 0 h 78"/>
                  <a:gd name="T8" fmla="*/ 10 w 32"/>
                  <a:gd name="T9" fmla="*/ 10 h 78"/>
                  <a:gd name="T10" fmla="*/ 0 w 32"/>
                  <a:gd name="T11" fmla="*/ 17 h 78"/>
                  <a:gd name="T12" fmla="*/ 0 w 32"/>
                  <a:gd name="T13" fmla="*/ 75 h 78"/>
                  <a:gd name="T14" fmla="*/ 3 w 32"/>
                  <a:gd name="T15" fmla="*/ 78 h 78"/>
                  <a:gd name="T16" fmla="*/ 29 w 32"/>
                  <a:gd name="T17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78">
                    <a:moveTo>
                      <a:pt x="29" y="78"/>
                    </a:moveTo>
                    <a:cubicBezTo>
                      <a:pt x="31" y="78"/>
                      <a:pt x="32" y="77"/>
                      <a:pt x="32" y="75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7"/>
                      <a:pt x="1" y="78"/>
                      <a:pt x="3" y="78"/>
                    </a:cubicBezTo>
                    <a:lnTo>
                      <a:pt x="29" y="7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90">
                  <a:cs typeface="+mn-ea"/>
                  <a:sym typeface="+mn-lt"/>
                </a:endParaRPr>
              </a:p>
            </p:txBody>
          </p:sp>
          <p:sp>
            <p:nvSpPr>
              <p:cNvPr id="54" name="Freeform 11"/>
              <p:cNvSpPr/>
              <p:nvPr/>
            </p:nvSpPr>
            <p:spPr bwMode="auto">
              <a:xfrm>
                <a:off x="4333081" y="1841500"/>
                <a:ext cx="120650" cy="252413"/>
              </a:xfrm>
              <a:custGeom>
                <a:avLst/>
                <a:gdLst>
                  <a:gd name="T0" fmla="*/ 30 w 32"/>
                  <a:gd name="T1" fmla="*/ 67 h 67"/>
                  <a:gd name="T2" fmla="*/ 32 w 32"/>
                  <a:gd name="T3" fmla="*/ 64 h 67"/>
                  <a:gd name="T4" fmla="*/ 32 w 32"/>
                  <a:gd name="T5" fmla="*/ 0 h 67"/>
                  <a:gd name="T6" fmla="*/ 20 w 32"/>
                  <a:gd name="T7" fmla="*/ 10 h 67"/>
                  <a:gd name="T8" fmla="*/ 16 w 32"/>
                  <a:gd name="T9" fmla="*/ 13 h 67"/>
                  <a:gd name="T10" fmla="*/ 5 w 32"/>
                  <a:gd name="T11" fmla="*/ 12 h 67"/>
                  <a:gd name="T12" fmla="*/ 4 w 32"/>
                  <a:gd name="T13" fmla="*/ 11 h 67"/>
                  <a:gd name="T14" fmla="*/ 0 w 32"/>
                  <a:gd name="T15" fmla="*/ 7 h 67"/>
                  <a:gd name="T16" fmla="*/ 0 w 32"/>
                  <a:gd name="T17" fmla="*/ 64 h 67"/>
                  <a:gd name="T18" fmla="*/ 3 w 32"/>
                  <a:gd name="T19" fmla="*/ 67 h 67"/>
                  <a:gd name="T20" fmla="*/ 30 w 32"/>
                  <a:gd name="T21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2" h="67">
                    <a:moveTo>
                      <a:pt x="30" y="67"/>
                    </a:moveTo>
                    <a:cubicBezTo>
                      <a:pt x="31" y="67"/>
                      <a:pt x="32" y="66"/>
                      <a:pt x="32" y="64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3" y="16"/>
                      <a:pt x="8" y="15"/>
                      <a:pt x="5" y="12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6"/>
                      <a:pt x="2" y="67"/>
                      <a:pt x="3" y="67"/>
                    </a:cubicBezTo>
                    <a:lnTo>
                      <a:pt x="30" y="6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90">
                  <a:cs typeface="+mn-ea"/>
                  <a:sym typeface="+mn-lt"/>
                </a:endParaRPr>
              </a:p>
            </p:txBody>
          </p:sp>
          <p:sp>
            <p:nvSpPr>
              <p:cNvPr id="55" name="Freeform 12"/>
              <p:cNvSpPr/>
              <p:nvPr/>
            </p:nvSpPr>
            <p:spPr bwMode="auto">
              <a:xfrm>
                <a:off x="4489450" y="1720850"/>
                <a:ext cx="120650" cy="373063"/>
              </a:xfrm>
              <a:custGeom>
                <a:avLst/>
                <a:gdLst>
                  <a:gd name="T0" fmla="*/ 29 w 32"/>
                  <a:gd name="T1" fmla="*/ 99 h 99"/>
                  <a:gd name="T2" fmla="*/ 32 w 32"/>
                  <a:gd name="T3" fmla="*/ 96 h 99"/>
                  <a:gd name="T4" fmla="*/ 32 w 32"/>
                  <a:gd name="T5" fmla="*/ 0 h 99"/>
                  <a:gd name="T6" fmla="*/ 13 w 32"/>
                  <a:gd name="T7" fmla="*/ 15 h 99"/>
                  <a:gd name="T8" fmla="*/ 0 w 32"/>
                  <a:gd name="T9" fmla="*/ 25 h 99"/>
                  <a:gd name="T10" fmla="*/ 0 w 32"/>
                  <a:gd name="T11" fmla="*/ 96 h 99"/>
                  <a:gd name="T12" fmla="*/ 3 w 32"/>
                  <a:gd name="T13" fmla="*/ 99 h 99"/>
                  <a:gd name="T14" fmla="*/ 29 w 32"/>
                  <a:gd name="T15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99">
                    <a:moveTo>
                      <a:pt x="29" y="99"/>
                    </a:moveTo>
                    <a:cubicBezTo>
                      <a:pt x="31" y="99"/>
                      <a:pt x="32" y="98"/>
                      <a:pt x="32" y="9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8"/>
                      <a:pt x="1" y="99"/>
                      <a:pt x="3" y="99"/>
                    </a:cubicBezTo>
                    <a:lnTo>
                      <a:pt x="29" y="9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90">
                  <a:cs typeface="+mn-ea"/>
                  <a:sym typeface="+mn-lt"/>
                </a:endParaRPr>
              </a:p>
            </p:txBody>
          </p:sp>
          <p:sp>
            <p:nvSpPr>
              <p:cNvPr id="56" name="Freeform 13"/>
              <p:cNvSpPr/>
              <p:nvPr/>
            </p:nvSpPr>
            <p:spPr bwMode="auto">
              <a:xfrm>
                <a:off x="3784600" y="1525588"/>
                <a:ext cx="935038" cy="541338"/>
              </a:xfrm>
              <a:custGeom>
                <a:avLst/>
                <a:gdLst>
                  <a:gd name="T0" fmla="*/ 248 w 248"/>
                  <a:gd name="T1" fmla="*/ 8 h 144"/>
                  <a:gd name="T2" fmla="*/ 245 w 248"/>
                  <a:gd name="T3" fmla="*/ 2 h 144"/>
                  <a:gd name="T4" fmla="*/ 239 w 248"/>
                  <a:gd name="T5" fmla="*/ 0 h 144"/>
                  <a:gd name="T6" fmla="*/ 230 w 248"/>
                  <a:gd name="T7" fmla="*/ 0 h 144"/>
                  <a:gd name="T8" fmla="*/ 200 w 248"/>
                  <a:gd name="T9" fmla="*/ 0 h 144"/>
                  <a:gd name="T10" fmla="*/ 197 w 248"/>
                  <a:gd name="T11" fmla="*/ 1 h 144"/>
                  <a:gd name="T12" fmla="*/ 196 w 248"/>
                  <a:gd name="T13" fmla="*/ 1 h 144"/>
                  <a:gd name="T14" fmla="*/ 191 w 248"/>
                  <a:gd name="T15" fmla="*/ 8 h 144"/>
                  <a:gd name="T16" fmla="*/ 197 w 248"/>
                  <a:gd name="T17" fmla="*/ 16 h 144"/>
                  <a:gd name="T18" fmla="*/ 200 w 248"/>
                  <a:gd name="T19" fmla="*/ 17 h 144"/>
                  <a:gd name="T20" fmla="*/ 210 w 248"/>
                  <a:gd name="T21" fmla="*/ 17 h 144"/>
                  <a:gd name="T22" fmla="*/ 215 w 248"/>
                  <a:gd name="T23" fmla="*/ 17 h 144"/>
                  <a:gd name="T24" fmla="*/ 206 w 248"/>
                  <a:gd name="T25" fmla="*/ 24 h 144"/>
                  <a:gd name="T26" fmla="*/ 189 w 248"/>
                  <a:gd name="T27" fmla="*/ 39 h 144"/>
                  <a:gd name="T28" fmla="*/ 179 w 248"/>
                  <a:gd name="T29" fmla="*/ 47 h 144"/>
                  <a:gd name="T30" fmla="*/ 166 w 248"/>
                  <a:gd name="T31" fmla="*/ 57 h 144"/>
                  <a:gd name="T32" fmla="*/ 158 w 248"/>
                  <a:gd name="T33" fmla="*/ 63 h 144"/>
                  <a:gd name="T34" fmla="*/ 150 w 248"/>
                  <a:gd name="T35" fmla="*/ 55 h 144"/>
                  <a:gd name="T36" fmla="*/ 146 w 248"/>
                  <a:gd name="T37" fmla="*/ 52 h 144"/>
                  <a:gd name="T38" fmla="*/ 136 w 248"/>
                  <a:gd name="T39" fmla="*/ 42 h 144"/>
                  <a:gd name="T40" fmla="*/ 134 w 248"/>
                  <a:gd name="T41" fmla="*/ 40 h 144"/>
                  <a:gd name="T42" fmla="*/ 123 w 248"/>
                  <a:gd name="T43" fmla="*/ 39 h 144"/>
                  <a:gd name="T44" fmla="*/ 114 w 248"/>
                  <a:gd name="T45" fmla="*/ 46 h 144"/>
                  <a:gd name="T46" fmla="*/ 104 w 248"/>
                  <a:gd name="T47" fmla="*/ 54 h 144"/>
                  <a:gd name="T48" fmla="*/ 97 w 248"/>
                  <a:gd name="T49" fmla="*/ 58 h 144"/>
                  <a:gd name="T50" fmla="*/ 94 w 248"/>
                  <a:gd name="T51" fmla="*/ 61 h 144"/>
                  <a:gd name="T52" fmla="*/ 62 w 248"/>
                  <a:gd name="T53" fmla="*/ 85 h 144"/>
                  <a:gd name="T54" fmla="*/ 61 w 248"/>
                  <a:gd name="T55" fmla="*/ 86 h 144"/>
                  <a:gd name="T56" fmla="*/ 51 w 248"/>
                  <a:gd name="T57" fmla="*/ 93 h 144"/>
                  <a:gd name="T58" fmla="*/ 9 w 248"/>
                  <a:gd name="T59" fmla="*/ 124 h 144"/>
                  <a:gd name="T60" fmla="*/ 4 w 248"/>
                  <a:gd name="T61" fmla="*/ 128 h 144"/>
                  <a:gd name="T62" fmla="*/ 3 w 248"/>
                  <a:gd name="T63" fmla="*/ 140 h 144"/>
                  <a:gd name="T64" fmla="*/ 11 w 248"/>
                  <a:gd name="T65" fmla="*/ 143 h 144"/>
                  <a:gd name="T66" fmla="*/ 15 w 248"/>
                  <a:gd name="T67" fmla="*/ 142 h 144"/>
                  <a:gd name="T68" fmla="*/ 51 w 248"/>
                  <a:gd name="T69" fmla="*/ 114 h 144"/>
                  <a:gd name="T70" fmla="*/ 61 w 248"/>
                  <a:gd name="T71" fmla="*/ 107 h 144"/>
                  <a:gd name="T72" fmla="*/ 62 w 248"/>
                  <a:gd name="T73" fmla="*/ 107 h 144"/>
                  <a:gd name="T74" fmla="*/ 94 w 248"/>
                  <a:gd name="T75" fmla="*/ 82 h 144"/>
                  <a:gd name="T76" fmla="*/ 98 w 248"/>
                  <a:gd name="T77" fmla="*/ 80 h 144"/>
                  <a:gd name="T78" fmla="*/ 104 w 248"/>
                  <a:gd name="T79" fmla="*/ 75 h 144"/>
                  <a:gd name="T80" fmla="*/ 114 w 248"/>
                  <a:gd name="T81" fmla="*/ 67 h 144"/>
                  <a:gd name="T82" fmla="*/ 127 w 248"/>
                  <a:gd name="T83" fmla="*/ 57 h 144"/>
                  <a:gd name="T84" fmla="*/ 136 w 248"/>
                  <a:gd name="T85" fmla="*/ 66 h 144"/>
                  <a:gd name="T86" fmla="*/ 146 w 248"/>
                  <a:gd name="T87" fmla="*/ 76 h 144"/>
                  <a:gd name="T88" fmla="*/ 150 w 248"/>
                  <a:gd name="T89" fmla="*/ 79 h 144"/>
                  <a:gd name="T90" fmla="*/ 151 w 248"/>
                  <a:gd name="T91" fmla="*/ 81 h 144"/>
                  <a:gd name="T92" fmla="*/ 162 w 248"/>
                  <a:gd name="T93" fmla="*/ 82 h 144"/>
                  <a:gd name="T94" fmla="*/ 166 w 248"/>
                  <a:gd name="T95" fmla="*/ 79 h 144"/>
                  <a:gd name="T96" fmla="*/ 179 w 248"/>
                  <a:gd name="T97" fmla="*/ 69 h 144"/>
                  <a:gd name="T98" fmla="*/ 189 w 248"/>
                  <a:gd name="T99" fmla="*/ 61 h 144"/>
                  <a:gd name="T100" fmla="*/ 202 w 248"/>
                  <a:gd name="T101" fmla="*/ 51 h 144"/>
                  <a:gd name="T102" fmla="*/ 230 w 248"/>
                  <a:gd name="T103" fmla="*/ 27 h 144"/>
                  <a:gd name="T104" fmla="*/ 231 w 248"/>
                  <a:gd name="T105" fmla="*/ 26 h 144"/>
                  <a:gd name="T106" fmla="*/ 231 w 248"/>
                  <a:gd name="T107" fmla="*/ 46 h 144"/>
                  <a:gd name="T108" fmla="*/ 239 w 248"/>
                  <a:gd name="T109" fmla="*/ 54 h 144"/>
                  <a:gd name="T110" fmla="*/ 248 w 248"/>
                  <a:gd name="T111" fmla="*/ 46 h 144"/>
                  <a:gd name="T112" fmla="*/ 248 w 248"/>
                  <a:gd name="T113" fmla="*/ 8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48" h="144">
                    <a:moveTo>
                      <a:pt x="248" y="8"/>
                    </a:moveTo>
                    <a:cubicBezTo>
                      <a:pt x="248" y="6"/>
                      <a:pt x="247" y="4"/>
                      <a:pt x="245" y="2"/>
                    </a:cubicBezTo>
                    <a:cubicBezTo>
                      <a:pt x="243" y="1"/>
                      <a:pt x="241" y="0"/>
                      <a:pt x="239" y="0"/>
                    </a:cubicBezTo>
                    <a:cubicBezTo>
                      <a:pt x="230" y="0"/>
                      <a:pt x="230" y="0"/>
                      <a:pt x="23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199" y="0"/>
                      <a:pt x="198" y="0"/>
                      <a:pt x="197" y="1"/>
                    </a:cubicBezTo>
                    <a:cubicBezTo>
                      <a:pt x="197" y="1"/>
                      <a:pt x="196" y="1"/>
                      <a:pt x="196" y="1"/>
                    </a:cubicBezTo>
                    <a:cubicBezTo>
                      <a:pt x="193" y="2"/>
                      <a:pt x="191" y="5"/>
                      <a:pt x="191" y="8"/>
                    </a:cubicBezTo>
                    <a:cubicBezTo>
                      <a:pt x="191" y="12"/>
                      <a:pt x="194" y="15"/>
                      <a:pt x="197" y="16"/>
                    </a:cubicBezTo>
                    <a:cubicBezTo>
                      <a:pt x="198" y="17"/>
                      <a:pt x="199" y="17"/>
                      <a:pt x="200" y="17"/>
                    </a:cubicBezTo>
                    <a:cubicBezTo>
                      <a:pt x="210" y="17"/>
                      <a:pt x="210" y="17"/>
                      <a:pt x="210" y="17"/>
                    </a:cubicBezTo>
                    <a:cubicBezTo>
                      <a:pt x="215" y="17"/>
                      <a:pt x="215" y="17"/>
                      <a:pt x="215" y="17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189" y="39"/>
                      <a:pt x="189" y="39"/>
                      <a:pt x="189" y="39"/>
                    </a:cubicBezTo>
                    <a:cubicBezTo>
                      <a:pt x="179" y="47"/>
                      <a:pt x="179" y="47"/>
                      <a:pt x="179" y="47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58" y="63"/>
                      <a:pt x="158" y="63"/>
                      <a:pt x="158" y="63"/>
                    </a:cubicBezTo>
                    <a:cubicBezTo>
                      <a:pt x="150" y="55"/>
                      <a:pt x="150" y="55"/>
                      <a:pt x="150" y="55"/>
                    </a:cubicBezTo>
                    <a:cubicBezTo>
                      <a:pt x="146" y="52"/>
                      <a:pt x="146" y="52"/>
                      <a:pt x="146" y="52"/>
                    </a:cubicBezTo>
                    <a:cubicBezTo>
                      <a:pt x="136" y="42"/>
                      <a:pt x="136" y="42"/>
                      <a:pt x="136" y="42"/>
                    </a:cubicBezTo>
                    <a:cubicBezTo>
                      <a:pt x="134" y="40"/>
                      <a:pt x="134" y="40"/>
                      <a:pt x="134" y="40"/>
                    </a:cubicBezTo>
                    <a:cubicBezTo>
                      <a:pt x="131" y="37"/>
                      <a:pt x="127" y="36"/>
                      <a:pt x="123" y="39"/>
                    </a:cubicBezTo>
                    <a:cubicBezTo>
                      <a:pt x="114" y="46"/>
                      <a:pt x="114" y="46"/>
                      <a:pt x="114" y="46"/>
                    </a:cubicBezTo>
                    <a:cubicBezTo>
                      <a:pt x="104" y="54"/>
                      <a:pt x="104" y="54"/>
                      <a:pt x="104" y="54"/>
                    </a:cubicBezTo>
                    <a:cubicBezTo>
                      <a:pt x="97" y="58"/>
                      <a:pt x="97" y="58"/>
                      <a:pt x="97" y="58"/>
                    </a:cubicBezTo>
                    <a:cubicBezTo>
                      <a:pt x="94" y="61"/>
                      <a:pt x="94" y="61"/>
                      <a:pt x="94" y="61"/>
                    </a:cubicBezTo>
                    <a:cubicBezTo>
                      <a:pt x="62" y="85"/>
                      <a:pt x="62" y="85"/>
                      <a:pt x="62" y="85"/>
                    </a:cubicBezTo>
                    <a:cubicBezTo>
                      <a:pt x="61" y="86"/>
                      <a:pt x="61" y="86"/>
                      <a:pt x="61" y="86"/>
                    </a:cubicBezTo>
                    <a:cubicBezTo>
                      <a:pt x="51" y="93"/>
                      <a:pt x="51" y="93"/>
                      <a:pt x="51" y="93"/>
                    </a:cubicBezTo>
                    <a:cubicBezTo>
                      <a:pt x="9" y="124"/>
                      <a:pt x="9" y="124"/>
                      <a:pt x="9" y="124"/>
                    </a:cubicBezTo>
                    <a:cubicBezTo>
                      <a:pt x="4" y="128"/>
                      <a:pt x="4" y="128"/>
                      <a:pt x="4" y="128"/>
                    </a:cubicBezTo>
                    <a:cubicBezTo>
                      <a:pt x="1" y="131"/>
                      <a:pt x="0" y="136"/>
                      <a:pt x="3" y="140"/>
                    </a:cubicBezTo>
                    <a:cubicBezTo>
                      <a:pt x="5" y="143"/>
                      <a:pt x="8" y="144"/>
                      <a:pt x="11" y="143"/>
                    </a:cubicBezTo>
                    <a:cubicBezTo>
                      <a:pt x="12" y="143"/>
                      <a:pt x="14" y="143"/>
                      <a:pt x="15" y="142"/>
                    </a:cubicBezTo>
                    <a:cubicBezTo>
                      <a:pt x="51" y="114"/>
                      <a:pt x="51" y="114"/>
                      <a:pt x="51" y="114"/>
                    </a:cubicBezTo>
                    <a:cubicBezTo>
                      <a:pt x="61" y="107"/>
                      <a:pt x="61" y="107"/>
                      <a:pt x="61" y="107"/>
                    </a:cubicBezTo>
                    <a:cubicBezTo>
                      <a:pt x="62" y="107"/>
                      <a:pt x="62" y="107"/>
                      <a:pt x="62" y="107"/>
                    </a:cubicBezTo>
                    <a:cubicBezTo>
                      <a:pt x="94" y="82"/>
                      <a:pt x="94" y="82"/>
                      <a:pt x="94" y="82"/>
                    </a:cubicBezTo>
                    <a:cubicBezTo>
                      <a:pt x="98" y="80"/>
                      <a:pt x="98" y="80"/>
                      <a:pt x="98" y="80"/>
                    </a:cubicBezTo>
                    <a:cubicBezTo>
                      <a:pt x="104" y="75"/>
                      <a:pt x="104" y="75"/>
                      <a:pt x="104" y="75"/>
                    </a:cubicBezTo>
                    <a:cubicBezTo>
                      <a:pt x="114" y="67"/>
                      <a:pt x="114" y="67"/>
                      <a:pt x="114" y="67"/>
                    </a:cubicBezTo>
                    <a:cubicBezTo>
                      <a:pt x="127" y="57"/>
                      <a:pt x="127" y="57"/>
                      <a:pt x="127" y="57"/>
                    </a:cubicBezTo>
                    <a:cubicBezTo>
                      <a:pt x="136" y="66"/>
                      <a:pt x="136" y="66"/>
                      <a:pt x="136" y="66"/>
                    </a:cubicBezTo>
                    <a:cubicBezTo>
                      <a:pt x="146" y="76"/>
                      <a:pt x="146" y="76"/>
                      <a:pt x="146" y="76"/>
                    </a:cubicBezTo>
                    <a:cubicBezTo>
                      <a:pt x="150" y="79"/>
                      <a:pt x="150" y="79"/>
                      <a:pt x="150" y="79"/>
                    </a:cubicBezTo>
                    <a:cubicBezTo>
                      <a:pt x="151" y="81"/>
                      <a:pt x="151" y="81"/>
                      <a:pt x="151" y="81"/>
                    </a:cubicBezTo>
                    <a:cubicBezTo>
                      <a:pt x="154" y="84"/>
                      <a:pt x="159" y="84"/>
                      <a:pt x="162" y="82"/>
                    </a:cubicBezTo>
                    <a:cubicBezTo>
                      <a:pt x="166" y="79"/>
                      <a:pt x="166" y="79"/>
                      <a:pt x="166" y="79"/>
                    </a:cubicBezTo>
                    <a:cubicBezTo>
                      <a:pt x="179" y="69"/>
                      <a:pt x="179" y="69"/>
                      <a:pt x="179" y="69"/>
                    </a:cubicBezTo>
                    <a:cubicBezTo>
                      <a:pt x="189" y="61"/>
                      <a:pt x="189" y="61"/>
                      <a:pt x="189" y="61"/>
                    </a:cubicBezTo>
                    <a:cubicBezTo>
                      <a:pt x="202" y="51"/>
                      <a:pt x="202" y="51"/>
                      <a:pt x="202" y="51"/>
                    </a:cubicBezTo>
                    <a:cubicBezTo>
                      <a:pt x="230" y="27"/>
                      <a:pt x="230" y="27"/>
                      <a:pt x="230" y="27"/>
                    </a:cubicBezTo>
                    <a:cubicBezTo>
                      <a:pt x="231" y="26"/>
                      <a:pt x="231" y="26"/>
                      <a:pt x="231" y="26"/>
                    </a:cubicBezTo>
                    <a:cubicBezTo>
                      <a:pt x="231" y="46"/>
                      <a:pt x="231" y="46"/>
                      <a:pt x="231" y="46"/>
                    </a:cubicBezTo>
                    <a:cubicBezTo>
                      <a:pt x="231" y="50"/>
                      <a:pt x="234" y="54"/>
                      <a:pt x="239" y="54"/>
                    </a:cubicBezTo>
                    <a:cubicBezTo>
                      <a:pt x="244" y="54"/>
                      <a:pt x="248" y="50"/>
                      <a:pt x="248" y="46"/>
                    </a:cubicBezTo>
                    <a:lnTo>
                      <a:pt x="248" y="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9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2" name="组合 61"/>
          <p:cNvGrpSpPr/>
          <p:nvPr/>
        </p:nvGrpSpPr>
        <p:grpSpPr>
          <a:xfrm flipH="1">
            <a:off x="7748452" y="2369699"/>
            <a:ext cx="884112" cy="262891"/>
            <a:chOff x="4255294" y="1661160"/>
            <a:chExt cx="1505426" cy="262890"/>
          </a:xfrm>
        </p:grpSpPr>
        <p:cxnSp>
          <p:nvCxnSpPr>
            <p:cNvPr id="63" name="直接连接符 62"/>
            <p:cNvCxnSpPr/>
            <p:nvPr/>
          </p:nvCxnSpPr>
          <p:spPr>
            <a:xfrm flipH="1" flipV="1">
              <a:off x="5410200" y="1661160"/>
              <a:ext cx="350520" cy="26289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 flipH="1">
              <a:off x="4255294" y="1663541"/>
              <a:ext cx="1157287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îṥlíḑe"/>
          <p:cNvSpPr txBox="1"/>
          <p:nvPr/>
        </p:nvSpPr>
        <p:spPr>
          <a:xfrm>
            <a:off x="1556715" y="181098"/>
            <a:ext cx="2482145" cy="82556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anchor="ctr" anchorCtr="0">
            <a:noAutofit/>
          </a:bodyPr>
          <a:lstStyle/>
          <a:p>
            <a:pPr algn="ctr"/>
            <a:r>
              <a:rPr lang="zh-CN" altLang="en-US" sz="2800" b="1" dirty="0">
                <a:solidFill>
                  <a:schemeClr val="accent4">
                    <a:lumMod val="100000"/>
                  </a:schemeClr>
                </a:solidFill>
                <a:cs typeface="+mn-ea"/>
                <a:sym typeface="+mn-lt"/>
              </a:rPr>
              <a:t>仪器实验</a:t>
            </a:r>
            <a:endParaRPr lang="zh-CN" altLang="en-US" sz="2800" b="1" dirty="0">
              <a:solidFill>
                <a:schemeClr val="accent4">
                  <a:lumMod val="10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9" name="îSḻîdè"/>
          <p:cNvSpPr txBox="1"/>
          <p:nvPr/>
        </p:nvSpPr>
        <p:spPr bwMode="auto">
          <a:xfrm>
            <a:off x="8633199" y="2249178"/>
            <a:ext cx="2272755" cy="275965"/>
          </a:xfrm>
          <a:prstGeom prst="rect">
            <a:avLst/>
          </a:prstGeom>
          <a:noFill/>
        </p:spPr>
        <p:txBody>
          <a:bodyPr wrap="none">
            <a:noAutofit/>
          </a:bodyPr>
          <a:lstStyle/>
          <a:p>
            <a:pPr>
              <a:defRPr/>
            </a:pPr>
            <a:r>
              <a:rPr lang="zh-CN" altLang="en-US" b="1" dirty="0">
                <a:solidFill>
                  <a:schemeClr val="accent4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自来水烧开晾晾备用</a:t>
            </a:r>
            <a:endParaRPr lang="zh-CN" altLang="en-US" b="1" dirty="0">
              <a:solidFill>
                <a:schemeClr val="accent4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3" name="iṧľîďe"/>
          <p:cNvSpPr/>
          <p:nvPr/>
        </p:nvSpPr>
        <p:spPr bwMode="auto">
          <a:xfrm>
            <a:off x="8633143" y="4332800"/>
            <a:ext cx="2272755" cy="430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rmAutofit/>
          </a:bodyPr>
          <a:lstStyle/>
          <a:p>
            <a:pPr lvl="0">
              <a:lnSpc>
                <a:spcPct val="120000"/>
              </a:lnSpc>
              <a:defRPr sz="1800"/>
            </a:pPr>
            <a:endParaRPr lang="zh-CN" altLang="en-US" sz="1050" dirty="0">
              <a:solidFill>
                <a:schemeClr val="accent4">
                  <a:lumMod val="10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5" name="iṧľîďe"/>
          <p:cNvSpPr/>
          <p:nvPr/>
        </p:nvSpPr>
        <p:spPr bwMode="auto">
          <a:xfrm>
            <a:off x="191770" y="2715260"/>
            <a:ext cx="3378200" cy="955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/>
          <a:p>
            <a:pPr lvl="0">
              <a:lnSpc>
                <a:spcPct val="120000"/>
              </a:lnSpc>
              <a:defRPr sz="1800"/>
            </a:pPr>
            <a:r>
              <a:rPr lang="zh-CN" altLang="en-US" sz="1700" b="1" dirty="0">
                <a:solidFill>
                  <a:schemeClr val="accent4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酸碱测试笔取出，清洗擦拭干净后，再进行下一杯水的测试，直到6杯全部测试完成。</a:t>
            </a:r>
            <a:endParaRPr lang="zh-CN" altLang="en-US" sz="1700" b="1" dirty="0">
              <a:solidFill>
                <a:schemeClr val="accent4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7" name="íṩ1íḑé"/>
          <p:cNvSpPr/>
          <p:nvPr/>
        </p:nvSpPr>
        <p:spPr bwMode="auto">
          <a:xfrm>
            <a:off x="7376795" y="5681980"/>
            <a:ext cx="3378200" cy="707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/>
          <a:p>
            <a:pPr lvl="0">
              <a:lnSpc>
                <a:spcPct val="120000"/>
              </a:lnSpc>
              <a:defRPr sz="1800"/>
            </a:pPr>
            <a:r>
              <a:rPr lang="zh-CN" altLang="en-US" b="1" dirty="0">
                <a:solidFill>
                  <a:schemeClr val="accent4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取6个干净的一次性水杯，分别注入6种饮用水各150ml。</a:t>
            </a:r>
            <a:endParaRPr lang="zh-CN" altLang="en-US" b="1" dirty="0">
              <a:solidFill>
                <a:schemeClr val="accent4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9" name="íṩ1íḑé"/>
          <p:cNvSpPr/>
          <p:nvPr/>
        </p:nvSpPr>
        <p:spPr bwMode="auto">
          <a:xfrm>
            <a:off x="960120" y="4500245"/>
            <a:ext cx="2756535" cy="1059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/>
          <a:p>
            <a:pPr lvl="0">
              <a:lnSpc>
                <a:spcPct val="120000"/>
              </a:lnSpc>
              <a:defRPr sz="1800"/>
            </a:pPr>
            <a:r>
              <a:rPr lang="zh-CN" altLang="en-US" sz="1700" b="1" dirty="0">
                <a:solidFill>
                  <a:schemeClr val="accent4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将酸碱测试笔放置在水杯中，静置2分钟，读取数据。</a:t>
            </a:r>
            <a:endParaRPr lang="zh-CN" altLang="en-US" sz="1700" b="1" dirty="0">
              <a:solidFill>
                <a:schemeClr val="accent4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0" name="îṥlíḑe"/>
          <p:cNvSpPr txBox="1"/>
          <p:nvPr/>
        </p:nvSpPr>
        <p:spPr>
          <a:xfrm>
            <a:off x="3510714" y="1276338"/>
            <a:ext cx="5246405" cy="825562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Autofit/>
          </a:bodyPr>
          <a:lstStyle/>
          <a:p>
            <a:pPr algn="ctr" defTabSz="914400">
              <a:lnSpc>
                <a:spcPct val="120000"/>
              </a:lnSpc>
              <a:defRPr/>
            </a:pPr>
            <a:r>
              <a:rPr lang="zh-CN" sz="3200" b="1" dirty="0">
                <a:solidFill>
                  <a:schemeClr val="accent2"/>
                </a:solidFill>
                <a:cs typeface="+mn-ea"/>
                <a:sym typeface="+mn-lt"/>
              </a:rPr>
              <a:t>实验步骤</a:t>
            </a:r>
            <a:endParaRPr lang="zh-CN" sz="3200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8756015" y="4312285"/>
            <a:ext cx="3228975" cy="73025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/>
            <a:r>
              <a:rPr lang="zh-CN" altLang="en-US" b="1" dirty="0">
                <a:solidFill>
                  <a:schemeClr val="accent4">
                    <a:lumMod val="50000"/>
                    <a:lumOff val="50000"/>
                  </a:schemeClr>
                </a:solidFill>
                <a:cs typeface="+mn-ea"/>
              </a:rPr>
              <a:t>酸碱度测试笔按照要求调试准确，指数归零备用。</a:t>
            </a:r>
            <a:endParaRPr lang="zh-CN" altLang="en-US" b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2000">
        <p14:prism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" presetClass="entr" presetSubtype="2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9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5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3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5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3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7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200"/>
                            </p:stCondLst>
                            <p:childTnLst>
                              <p:par>
                                <p:cTn id="39" presetID="2" presetClass="entr" presetSubtype="8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3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3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85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3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350"/>
                            </p:stCondLst>
                            <p:childTnLst>
                              <p:par>
                                <p:cTn id="48" presetID="2" presetClass="entr" presetSubtype="8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3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3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3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空心弧 40"/>
          <p:cNvSpPr/>
          <p:nvPr/>
        </p:nvSpPr>
        <p:spPr>
          <a:xfrm rot="5400000">
            <a:off x="861818" y="1929967"/>
            <a:ext cx="4091171" cy="4091173"/>
          </a:xfrm>
          <a:prstGeom prst="blockArc">
            <a:avLst>
              <a:gd name="adj1" fmla="val 10800000"/>
              <a:gd name="adj2" fmla="val 6953"/>
              <a:gd name="adj3" fmla="val 1246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2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3690016" y="1992327"/>
            <a:ext cx="512808" cy="51280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2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4552849" y="3078700"/>
            <a:ext cx="512808" cy="51280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zh-CN" altLang="en-US" sz="2490">
              <a:cs typeface="+mn-ea"/>
              <a:sym typeface="+mn-lt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4563549" y="4345977"/>
            <a:ext cx="512808" cy="51280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2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3694142" y="5462244"/>
            <a:ext cx="512808" cy="51280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zh-CN" altLang="en-US" sz="2490">
              <a:cs typeface="+mn-ea"/>
              <a:sym typeface="+mn-lt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4199650" y="1767992"/>
            <a:ext cx="2390955" cy="956128"/>
            <a:chOff x="4340951" y="1564822"/>
            <a:chExt cx="2390955" cy="956128"/>
          </a:xfrm>
        </p:grpSpPr>
        <p:cxnSp>
          <p:nvCxnSpPr>
            <p:cNvPr id="53" name="直接连接符 52"/>
            <p:cNvCxnSpPr/>
            <p:nvPr/>
          </p:nvCxnSpPr>
          <p:spPr>
            <a:xfrm>
              <a:off x="4340951" y="2045561"/>
              <a:ext cx="1440000" cy="0"/>
            </a:xfrm>
            <a:prstGeom prst="line">
              <a:avLst/>
            </a:prstGeom>
            <a:ln w="12700">
              <a:solidFill>
                <a:srgbClr val="9DA8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椭圆 53"/>
            <p:cNvSpPr/>
            <p:nvPr/>
          </p:nvSpPr>
          <p:spPr>
            <a:xfrm>
              <a:off x="5775778" y="1564822"/>
              <a:ext cx="956128" cy="95612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2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grpSp>
          <p:nvGrpSpPr>
            <p:cNvPr id="55" name="组合 54"/>
            <p:cNvGrpSpPr>
              <a:grpSpLocks noChangeAspect="1"/>
            </p:cNvGrpSpPr>
            <p:nvPr/>
          </p:nvGrpSpPr>
          <p:grpSpPr>
            <a:xfrm>
              <a:off x="6044150" y="1775120"/>
              <a:ext cx="419385" cy="504000"/>
              <a:chOff x="5072479" y="2378340"/>
              <a:chExt cx="239649" cy="288000"/>
            </a:xfrm>
          </p:grpSpPr>
          <p:sp>
            <p:nvSpPr>
              <p:cNvPr id="56" name="Freeform 846"/>
              <p:cNvSpPr/>
              <p:nvPr/>
            </p:nvSpPr>
            <p:spPr bwMode="auto">
              <a:xfrm>
                <a:off x="5072479" y="2432997"/>
                <a:ext cx="239649" cy="233343"/>
              </a:xfrm>
              <a:custGeom>
                <a:avLst/>
                <a:gdLst>
                  <a:gd name="T0" fmla="*/ 29 w 48"/>
                  <a:gd name="T1" fmla="*/ 0 h 47"/>
                  <a:gd name="T2" fmla="*/ 29 w 48"/>
                  <a:gd name="T3" fmla="*/ 7 h 47"/>
                  <a:gd name="T4" fmla="*/ 41 w 48"/>
                  <a:gd name="T5" fmla="*/ 23 h 47"/>
                  <a:gd name="T6" fmla="*/ 24 w 48"/>
                  <a:gd name="T7" fmla="*/ 41 h 47"/>
                  <a:gd name="T8" fmla="*/ 6 w 48"/>
                  <a:gd name="T9" fmla="*/ 23 h 47"/>
                  <a:gd name="T10" fmla="*/ 18 w 48"/>
                  <a:gd name="T11" fmla="*/ 7 h 47"/>
                  <a:gd name="T12" fmla="*/ 18 w 48"/>
                  <a:gd name="T13" fmla="*/ 0 h 47"/>
                  <a:gd name="T14" fmla="*/ 0 w 48"/>
                  <a:gd name="T15" fmla="*/ 23 h 47"/>
                  <a:gd name="T16" fmla="*/ 24 w 48"/>
                  <a:gd name="T17" fmla="*/ 47 h 47"/>
                  <a:gd name="T18" fmla="*/ 48 w 48"/>
                  <a:gd name="T19" fmla="*/ 23 h 47"/>
                  <a:gd name="T20" fmla="*/ 29 w 48"/>
                  <a:gd name="T2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" h="47">
                    <a:moveTo>
                      <a:pt x="29" y="0"/>
                    </a:moveTo>
                    <a:cubicBezTo>
                      <a:pt x="29" y="7"/>
                      <a:pt x="29" y="7"/>
                      <a:pt x="29" y="7"/>
                    </a:cubicBezTo>
                    <a:cubicBezTo>
                      <a:pt x="36" y="9"/>
                      <a:pt x="41" y="16"/>
                      <a:pt x="41" y="23"/>
                    </a:cubicBezTo>
                    <a:cubicBezTo>
                      <a:pt x="41" y="33"/>
                      <a:pt x="33" y="41"/>
                      <a:pt x="24" y="41"/>
                    </a:cubicBezTo>
                    <a:cubicBezTo>
                      <a:pt x="14" y="41"/>
                      <a:pt x="6" y="33"/>
                      <a:pt x="6" y="23"/>
                    </a:cubicBezTo>
                    <a:cubicBezTo>
                      <a:pt x="6" y="16"/>
                      <a:pt x="11" y="9"/>
                      <a:pt x="18" y="7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7" y="2"/>
                      <a:pt x="0" y="12"/>
                      <a:pt x="0" y="23"/>
                    </a:cubicBezTo>
                    <a:cubicBezTo>
                      <a:pt x="0" y="37"/>
                      <a:pt x="10" y="47"/>
                      <a:pt x="24" y="47"/>
                    </a:cubicBezTo>
                    <a:cubicBezTo>
                      <a:pt x="37" y="47"/>
                      <a:pt x="48" y="37"/>
                      <a:pt x="48" y="23"/>
                    </a:cubicBezTo>
                    <a:cubicBezTo>
                      <a:pt x="48" y="12"/>
                      <a:pt x="40" y="2"/>
                      <a:pt x="29" y="0"/>
                    </a:cubicBezTo>
                    <a:close/>
                  </a:path>
                </a:pathLst>
              </a:custGeom>
              <a:solidFill>
                <a:srgbClr val="E5E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90">
                  <a:cs typeface="+mn-ea"/>
                  <a:sym typeface="+mn-lt"/>
                </a:endParaRPr>
              </a:p>
            </p:txBody>
          </p:sp>
          <p:sp>
            <p:nvSpPr>
              <p:cNvPr id="57" name="Freeform 847"/>
              <p:cNvSpPr/>
              <p:nvPr/>
            </p:nvSpPr>
            <p:spPr bwMode="auto">
              <a:xfrm>
                <a:off x="5167078" y="2378340"/>
                <a:ext cx="44147" cy="138744"/>
              </a:xfrm>
              <a:custGeom>
                <a:avLst/>
                <a:gdLst>
                  <a:gd name="T0" fmla="*/ 7 w 9"/>
                  <a:gd name="T1" fmla="*/ 0 h 28"/>
                  <a:gd name="T2" fmla="*/ 2 w 9"/>
                  <a:gd name="T3" fmla="*/ 0 h 28"/>
                  <a:gd name="T4" fmla="*/ 0 w 9"/>
                  <a:gd name="T5" fmla="*/ 2 h 28"/>
                  <a:gd name="T6" fmla="*/ 0 w 9"/>
                  <a:gd name="T7" fmla="*/ 10 h 28"/>
                  <a:gd name="T8" fmla="*/ 0 w 9"/>
                  <a:gd name="T9" fmla="*/ 16 h 28"/>
                  <a:gd name="T10" fmla="*/ 0 w 9"/>
                  <a:gd name="T11" fmla="*/ 26 h 28"/>
                  <a:gd name="T12" fmla="*/ 2 w 9"/>
                  <a:gd name="T13" fmla="*/ 28 h 28"/>
                  <a:gd name="T14" fmla="*/ 7 w 9"/>
                  <a:gd name="T15" fmla="*/ 28 h 28"/>
                  <a:gd name="T16" fmla="*/ 9 w 9"/>
                  <a:gd name="T17" fmla="*/ 26 h 28"/>
                  <a:gd name="T18" fmla="*/ 9 w 9"/>
                  <a:gd name="T19" fmla="*/ 16 h 28"/>
                  <a:gd name="T20" fmla="*/ 9 w 9"/>
                  <a:gd name="T21" fmla="*/ 10 h 28"/>
                  <a:gd name="T22" fmla="*/ 9 w 9"/>
                  <a:gd name="T23" fmla="*/ 2 h 28"/>
                  <a:gd name="T24" fmla="*/ 7 w 9"/>
                  <a:gd name="T2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28">
                    <a:moveTo>
                      <a:pt x="7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7"/>
                      <a:pt x="1" y="28"/>
                      <a:pt x="2" y="28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8" y="28"/>
                      <a:pt x="9" y="27"/>
                      <a:pt x="9" y="2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1"/>
                      <a:pt x="8" y="0"/>
                      <a:pt x="7" y="0"/>
                    </a:cubicBezTo>
                    <a:close/>
                  </a:path>
                </a:pathLst>
              </a:custGeom>
              <a:solidFill>
                <a:srgbClr val="E5E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9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8" name="组合 57"/>
          <p:cNvGrpSpPr/>
          <p:nvPr/>
        </p:nvGrpSpPr>
        <p:grpSpPr>
          <a:xfrm>
            <a:off x="4206955" y="5240584"/>
            <a:ext cx="2383653" cy="956128"/>
            <a:chOff x="4348253" y="4975681"/>
            <a:chExt cx="2383653" cy="956128"/>
          </a:xfrm>
        </p:grpSpPr>
        <p:cxnSp>
          <p:nvCxnSpPr>
            <p:cNvPr id="59" name="直接连接符 58"/>
            <p:cNvCxnSpPr/>
            <p:nvPr/>
          </p:nvCxnSpPr>
          <p:spPr>
            <a:xfrm>
              <a:off x="4348253" y="5453745"/>
              <a:ext cx="1440000" cy="0"/>
            </a:xfrm>
            <a:prstGeom prst="line">
              <a:avLst/>
            </a:prstGeom>
            <a:ln w="12700">
              <a:solidFill>
                <a:srgbClr val="9DA8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椭圆 59"/>
            <p:cNvSpPr/>
            <p:nvPr/>
          </p:nvSpPr>
          <p:spPr>
            <a:xfrm>
              <a:off x="5775778" y="4975681"/>
              <a:ext cx="956128" cy="956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>
                <a:cs typeface="+mn-ea"/>
                <a:sym typeface="+mn-lt"/>
              </a:endParaRPr>
            </a:p>
          </p:txBody>
        </p:sp>
        <p:sp>
          <p:nvSpPr>
            <p:cNvPr id="61" name="Freeform 110"/>
            <p:cNvSpPr>
              <a:spLocks noChangeAspect="1" noEditPoints="1"/>
            </p:cNvSpPr>
            <p:nvPr/>
          </p:nvSpPr>
          <p:spPr bwMode="auto">
            <a:xfrm>
              <a:off x="6046029" y="5239979"/>
              <a:ext cx="447158" cy="396000"/>
            </a:xfrm>
            <a:custGeom>
              <a:avLst/>
              <a:gdLst>
                <a:gd name="T0" fmla="*/ 55 w 100"/>
                <a:gd name="T1" fmla="*/ 4 h 88"/>
                <a:gd name="T2" fmla="*/ 76 w 100"/>
                <a:gd name="T3" fmla="*/ 41 h 88"/>
                <a:gd name="T4" fmla="*/ 76 w 100"/>
                <a:gd name="T5" fmla="*/ 41 h 88"/>
                <a:gd name="T6" fmla="*/ 98 w 100"/>
                <a:gd name="T7" fmla="*/ 79 h 88"/>
                <a:gd name="T8" fmla="*/ 96 w 100"/>
                <a:gd name="T9" fmla="*/ 87 h 88"/>
                <a:gd name="T10" fmla="*/ 92 w 100"/>
                <a:gd name="T11" fmla="*/ 88 h 88"/>
                <a:gd name="T12" fmla="*/ 92 w 100"/>
                <a:gd name="T13" fmla="*/ 88 h 88"/>
                <a:gd name="T14" fmla="*/ 49 w 100"/>
                <a:gd name="T15" fmla="*/ 88 h 88"/>
                <a:gd name="T16" fmla="*/ 7 w 100"/>
                <a:gd name="T17" fmla="*/ 88 h 88"/>
                <a:gd name="T18" fmla="*/ 0 w 100"/>
                <a:gd name="T19" fmla="*/ 82 h 88"/>
                <a:gd name="T20" fmla="*/ 1 w 100"/>
                <a:gd name="T21" fmla="*/ 78 h 88"/>
                <a:gd name="T22" fmla="*/ 23 w 100"/>
                <a:gd name="T23" fmla="*/ 41 h 88"/>
                <a:gd name="T24" fmla="*/ 23 w 100"/>
                <a:gd name="T25" fmla="*/ 41 h 88"/>
                <a:gd name="T26" fmla="*/ 44 w 100"/>
                <a:gd name="T27" fmla="*/ 4 h 88"/>
                <a:gd name="T28" fmla="*/ 53 w 100"/>
                <a:gd name="T29" fmla="*/ 2 h 88"/>
                <a:gd name="T30" fmla="*/ 55 w 100"/>
                <a:gd name="T31" fmla="*/ 4 h 88"/>
                <a:gd name="T32" fmla="*/ 44 w 100"/>
                <a:gd name="T33" fmla="*/ 34 h 88"/>
                <a:gd name="T34" fmla="*/ 44 w 100"/>
                <a:gd name="T35" fmla="*/ 37 h 88"/>
                <a:gd name="T36" fmla="*/ 46 w 100"/>
                <a:gd name="T37" fmla="*/ 62 h 88"/>
                <a:gd name="T38" fmla="*/ 52 w 100"/>
                <a:gd name="T39" fmla="*/ 62 h 88"/>
                <a:gd name="T40" fmla="*/ 54 w 100"/>
                <a:gd name="T41" fmla="*/ 37 h 88"/>
                <a:gd name="T42" fmla="*/ 54 w 100"/>
                <a:gd name="T43" fmla="*/ 34 h 88"/>
                <a:gd name="T44" fmla="*/ 44 w 100"/>
                <a:gd name="T45" fmla="*/ 34 h 88"/>
                <a:gd name="T46" fmla="*/ 49 w 100"/>
                <a:gd name="T47" fmla="*/ 72 h 88"/>
                <a:gd name="T48" fmla="*/ 53 w 100"/>
                <a:gd name="T49" fmla="*/ 69 h 88"/>
                <a:gd name="T50" fmla="*/ 49 w 100"/>
                <a:gd name="T51" fmla="*/ 65 h 88"/>
                <a:gd name="T52" fmla="*/ 45 w 100"/>
                <a:gd name="T53" fmla="*/ 69 h 88"/>
                <a:gd name="T54" fmla="*/ 49 w 100"/>
                <a:gd name="T55" fmla="*/ 72 h 88"/>
                <a:gd name="T56" fmla="*/ 65 w 100"/>
                <a:gd name="T57" fmla="*/ 48 h 88"/>
                <a:gd name="T58" fmla="*/ 49 w 100"/>
                <a:gd name="T59" fmla="*/ 20 h 88"/>
                <a:gd name="T60" fmla="*/ 34 w 100"/>
                <a:gd name="T61" fmla="*/ 47 h 88"/>
                <a:gd name="T62" fmla="*/ 33 w 100"/>
                <a:gd name="T63" fmla="*/ 48 h 88"/>
                <a:gd name="T64" fmla="*/ 17 w 100"/>
                <a:gd name="T65" fmla="*/ 75 h 88"/>
                <a:gd name="T66" fmla="*/ 49 w 100"/>
                <a:gd name="T67" fmla="*/ 75 h 88"/>
                <a:gd name="T68" fmla="*/ 81 w 100"/>
                <a:gd name="T69" fmla="*/ 75 h 88"/>
                <a:gd name="T70" fmla="*/ 65 w 100"/>
                <a:gd name="T71" fmla="*/ 48 h 88"/>
                <a:gd name="T72" fmla="*/ 65 w 100"/>
                <a:gd name="T73" fmla="*/ 4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88">
                  <a:moveTo>
                    <a:pt x="55" y="4"/>
                  </a:moveTo>
                  <a:cubicBezTo>
                    <a:pt x="76" y="41"/>
                    <a:pt x="76" y="41"/>
                    <a:pt x="76" y="41"/>
                  </a:cubicBezTo>
                  <a:cubicBezTo>
                    <a:pt x="76" y="41"/>
                    <a:pt x="76" y="41"/>
                    <a:pt x="76" y="41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100" y="82"/>
                    <a:pt x="99" y="85"/>
                    <a:pt x="96" y="87"/>
                  </a:cubicBezTo>
                  <a:cubicBezTo>
                    <a:pt x="95" y="88"/>
                    <a:pt x="93" y="88"/>
                    <a:pt x="92" y="88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3" y="88"/>
                    <a:pt x="0" y="85"/>
                    <a:pt x="0" y="82"/>
                  </a:cubicBezTo>
                  <a:cubicBezTo>
                    <a:pt x="0" y="80"/>
                    <a:pt x="1" y="79"/>
                    <a:pt x="1" y="78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6" y="1"/>
                    <a:pt x="50" y="0"/>
                    <a:pt x="53" y="2"/>
                  </a:cubicBezTo>
                  <a:cubicBezTo>
                    <a:pt x="54" y="3"/>
                    <a:pt x="54" y="3"/>
                    <a:pt x="55" y="4"/>
                  </a:cubicBezTo>
                  <a:close/>
                  <a:moveTo>
                    <a:pt x="44" y="34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46" y="62"/>
                    <a:pt x="46" y="62"/>
                    <a:pt x="46" y="62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44" y="34"/>
                    <a:pt x="44" y="34"/>
                    <a:pt x="44" y="34"/>
                  </a:cubicBezTo>
                  <a:close/>
                  <a:moveTo>
                    <a:pt x="49" y="72"/>
                  </a:moveTo>
                  <a:cubicBezTo>
                    <a:pt x="52" y="72"/>
                    <a:pt x="53" y="71"/>
                    <a:pt x="53" y="69"/>
                  </a:cubicBezTo>
                  <a:cubicBezTo>
                    <a:pt x="53" y="66"/>
                    <a:pt x="51" y="65"/>
                    <a:pt x="49" y="65"/>
                  </a:cubicBezTo>
                  <a:cubicBezTo>
                    <a:pt x="47" y="65"/>
                    <a:pt x="45" y="66"/>
                    <a:pt x="45" y="69"/>
                  </a:cubicBezTo>
                  <a:cubicBezTo>
                    <a:pt x="45" y="71"/>
                    <a:pt x="47" y="72"/>
                    <a:pt x="49" y="72"/>
                  </a:cubicBezTo>
                  <a:close/>
                  <a:moveTo>
                    <a:pt x="65" y="48"/>
                  </a:moveTo>
                  <a:cubicBezTo>
                    <a:pt x="49" y="20"/>
                    <a:pt x="49" y="20"/>
                    <a:pt x="49" y="20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48"/>
                    <a:pt x="34" y="48"/>
                    <a:pt x="33" y="48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49" y="75"/>
                    <a:pt x="49" y="75"/>
                    <a:pt x="49" y="75"/>
                  </a:cubicBezTo>
                  <a:cubicBezTo>
                    <a:pt x="81" y="75"/>
                    <a:pt x="81" y="75"/>
                    <a:pt x="81" y="75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48"/>
                    <a:pt x="65" y="48"/>
                    <a:pt x="65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90">
                <a:cs typeface="+mn-ea"/>
                <a:sym typeface="+mn-lt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5052778" y="2857040"/>
            <a:ext cx="3364602" cy="956128"/>
            <a:chOff x="5471876" y="2623003"/>
            <a:chExt cx="3364602" cy="956128"/>
          </a:xfrm>
        </p:grpSpPr>
        <p:cxnSp>
          <p:nvCxnSpPr>
            <p:cNvPr id="63" name="直接连接符 62"/>
            <p:cNvCxnSpPr>
              <a:stCxn id="43" idx="6"/>
              <a:endCxn id="64" idx="2"/>
            </p:cNvCxnSpPr>
            <p:nvPr/>
          </p:nvCxnSpPr>
          <p:spPr>
            <a:xfrm>
              <a:off x="5471876" y="3101067"/>
              <a:ext cx="2408474" cy="0"/>
            </a:xfrm>
            <a:prstGeom prst="line">
              <a:avLst/>
            </a:prstGeom>
            <a:ln w="12700">
              <a:solidFill>
                <a:srgbClr val="9DA8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椭圆 63"/>
            <p:cNvSpPr/>
            <p:nvPr/>
          </p:nvSpPr>
          <p:spPr>
            <a:xfrm>
              <a:off x="7880350" y="2623003"/>
              <a:ext cx="956128" cy="956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>
                <a:cs typeface="+mn-ea"/>
                <a:sym typeface="+mn-lt"/>
              </a:endParaRPr>
            </a:p>
          </p:txBody>
        </p:sp>
        <p:sp>
          <p:nvSpPr>
            <p:cNvPr id="65" name="Freeform 168"/>
            <p:cNvSpPr>
              <a:spLocks noChangeAspect="1" noEditPoints="1"/>
            </p:cNvSpPr>
            <p:nvPr/>
          </p:nvSpPr>
          <p:spPr bwMode="auto">
            <a:xfrm>
              <a:off x="8127242" y="2903067"/>
              <a:ext cx="462345" cy="396000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90">
                <a:cs typeface="+mn-ea"/>
                <a:sym typeface="+mn-lt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5065657" y="4124317"/>
            <a:ext cx="3351721" cy="956128"/>
            <a:chOff x="5484757" y="3890281"/>
            <a:chExt cx="3351721" cy="956128"/>
          </a:xfrm>
        </p:grpSpPr>
        <p:cxnSp>
          <p:nvCxnSpPr>
            <p:cNvPr id="67" name="直接连接符 66"/>
            <p:cNvCxnSpPr/>
            <p:nvPr/>
          </p:nvCxnSpPr>
          <p:spPr>
            <a:xfrm>
              <a:off x="5484757" y="4384386"/>
              <a:ext cx="2372336" cy="0"/>
            </a:xfrm>
            <a:prstGeom prst="line">
              <a:avLst/>
            </a:prstGeom>
            <a:ln w="12700">
              <a:solidFill>
                <a:srgbClr val="9DA8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椭圆 67"/>
            <p:cNvSpPr/>
            <p:nvPr/>
          </p:nvSpPr>
          <p:spPr>
            <a:xfrm>
              <a:off x="7880350" y="3890281"/>
              <a:ext cx="956128" cy="95612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2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69" name="Freeform 203"/>
            <p:cNvSpPr>
              <a:spLocks noChangeAspect="1" noEditPoints="1"/>
            </p:cNvSpPr>
            <p:nvPr/>
          </p:nvSpPr>
          <p:spPr bwMode="auto">
            <a:xfrm>
              <a:off x="8167654" y="4154579"/>
              <a:ext cx="413052" cy="396000"/>
            </a:xfrm>
            <a:custGeom>
              <a:avLst/>
              <a:gdLst>
                <a:gd name="T0" fmla="*/ 88 w 218"/>
                <a:gd name="T1" fmla="*/ 43 h 209"/>
                <a:gd name="T2" fmla="*/ 36 w 218"/>
                <a:gd name="T3" fmla="*/ 43 h 209"/>
                <a:gd name="T4" fmla="*/ 26 w 218"/>
                <a:gd name="T5" fmla="*/ 57 h 209"/>
                <a:gd name="T6" fmla="*/ 36 w 218"/>
                <a:gd name="T7" fmla="*/ 71 h 209"/>
                <a:gd name="T8" fmla="*/ 88 w 218"/>
                <a:gd name="T9" fmla="*/ 71 h 209"/>
                <a:gd name="T10" fmla="*/ 88 w 218"/>
                <a:gd name="T11" fmla="*/ 43 h 209"/>
                <a:gd name="T12" fmla="*/ 88 w 218"/>
                <a:gd name="T13" fmla="*/ 43 h 209"/>
                <a:gd name="T14" fmla="*/ 126 w 218"/>
                <a:gd name="T15" fmla="*/ 71 h 209"/>
                <a:gd name="T16" fmla="*/ 187 w 218"/>
                <a:gd name="T17" fmla="*/ 71 h 209"/>
                <a:gd name="T18" fmla="*/ 194 w 218"/>
                <a:gd name="T19" fmla="*/ 71 h 209"/>
                <a:gd name="T20" fmla="*/ 197 w 218"/>
                <a:gd name="T21" fmla="*/ 76 h 209"/>
                <a:gd name="T22" fmla="*/ 213 w 218"/>
                <a:gd name="T23" fmla="*/ 102 h 209"/>
                <a:gd name="T24" fmla="*/ 218 w 218"/>
                <a:gd name="T25" fmla="*/ 109 h 209"/>
                <a:gd name="T26" fmla="*/ 213 w 218"/>
                <a:gd name="T27" fmla="*/ 114 h 209"/>
                <a:gd name="T28" fmla="*/ 197 w 218"/>
                <a:gd name="T29" fmla="*/ 140 h 209"/>
                <a:gd name="T30" fmla="*/ 194 w 218"/>
                <a:gd name="T31" fmla="*/ 147 h 209"/>
                <a:gd name="T32" fmla="*/ 187 w 218"/>
                <a:gd name="T33" fmla="*/ 147 h 209"/>
                <a:gd name="T34" fmla="*/ 126 w 218"/>
                <a:gd name="T35" fmla="*/ 147 h 209"/>
                <a:gd name="T36" fmla="*/ 126 w 218"/>
                <a:gd name="T37" fmla="*/ 180 h 209"/>
                <a:gd name="T38" fmla="*/ 180 w 218"/>
                <a:gd name="T39" fmla="*/ 180 h 209"/>
                <a:gd name="T40" fmla="*/ 180 w 218"/>
                <a:gd name="T41" fmla="*/ 209 h 209"/>
                <a:gd name="T42" fmla="*/ 40 w 218"/>
                <a:gd name="T43" fmla="*/ 209 h 209"/>
                <a:gd name="T44" fmla="*/ 40 w 218"/>
                <a:gd name="T45" fmla="*/ 180 h 209"/>
                <a:gd name="T46" fmla="*/ 90 w 218"/>
                <a:gd name="T47" fmla="*/ 180 h 209"/>
                <a:gd name="T48" fmla="*/ 90 w 218"/>
                <a:gd name="T49" fmla="*/ 95 h 209"/>
                <a:gd name="T50" fmla="*/ 29 w 218"/>
                <a:gd name="T51" fmla="*/ 95 h 209"/>
                <a:gd name="T52" fmla="*/ 22 w 218"/>
                <a:gd name="T53" fmla="*/ 95 h 209"/>
                <a:gd name="T54" fmla="*/ 19 w 218"/>
                <a:gd name="T55" fmla="*/ 88 h 209"/>
                <a:gd name="T56" fmla="*/ 3 w 218"/>
                <a:gd name="T57" fmla="*/ 62 h 209"/>
                <a:gd name="T58" fmla="*/ 0 w 218"/>
                <a:gd name="T59" fmla="*/ 57 h 209"/>
                <a:gd name="T60" fmla="*/ 3 w 218"/>
                <a:gd name="T61" fmla="*/ 50 h 209"/>
                <a:gd name="T62" fmla="*/ 19 w 218"/>
                <a:gd name="T63" fmla="*/ 24 h 209"/>
                <a:gd name="T64" fmla="*/ 22 w 218"/>
                <a:gd name="T65" fmla="*/ 19 h 209"/>
                <a:gd name="T66" fmla="*/ 29 w 218"/>
                <a:gd name="T67" fmla="*/ 19 h 209"/>
                <a:gd name="T68" fmla="*/ 90 w 218"/>
                <a:gd name="T69" fmla="*/ 19 h 209"/>
                <a:gd name="T70" fmla="*/ 90 w 218"/>
                <a:gd name="T71" fmla="*/ 15 h 209"/>
                <a:gd name="T72" fmla="*/ 109 w 218"/>
                <a:gd name="T73" fmla="*/ 0 h 209"/>
                <a:gd name="T74" fmla="*/ 126 w 218"/>
                <a:gd name="T75" fmla="*/ 15 h 209"/>
                <a:gd name="T76" fmla="*/ 126 w 218"/>
                <a:gd name="T77" fmla="*/ 71 h 209"/>
                <a:gd name="T78" fmla="*/ 126 w 218"/>
                <a:gd name="T79" fmla="*/ 71 h 209"/>
                <a:gd name="T80" fmla="*/ 182 w 218"/>
                <a:gd name="T81" fmla="*/ 93 h 209"/>
                <a:gd name="T82" fmla="*/ 128 w 218"/>
                <a:gd name="T83" fmla="*/ 93 h 209"/>
                <a:gd name="T84" fmla="*/ 128 w 218"/>
                <a:gd name="T85" fmla="*/ 123 h 209"/>
                <a:gd name="T86" fmla="*/ 182 w 218"/>
                <a:gd name="T87" fmla="*/ 123 h 209"/>
                <a:gd name="T88" fmla="*/ 192 w 218"/>
                <a:gd name="T89" fmla="*/ 109 h 209"/>
                <a:gd name="T90" fmla="*/ 182 w 218"/>
                <a:gd name="T91" fmla="*/ 9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8" h="209">
                  <a:moveTo>
                    <a:pt x="88" y="43"/>
                  </a:moveTo>
                  <a:lnTo>
                    <a:pt x="36" y="43"/>
                  </a:lnTo>
                  <a:lnTo>
                    <a:pt x="26" y="57"/>
                  </a:lnTo>
                  <a:lnTo>
                    <a:pt x="36" y="71"/>
                  </a:lnTo>
                  <a:lnTo>
                    <a:pt x="88" y="71"/>
                  </a:lnTo>
                  <a:lnTo>
                    <a:pt x="88" y="43"/>
                  </a:lnTo>
                  <a:lnTo>
                    <a:pt x="88" y="43"/>
                  </a:lnTo>
                  <a:close/>
                  <a:moveTo>
                    <a:pt x="126" y="71"/>
                  </a:moveTo>
                  <a:lnTo>
                    <a:pt x="187" y="71"/>
                  </a:lnTo>
                  <a:lnTo>
                    <a:pt x="194" y="71"/>
                  </a:lnTo>
                  <a:lnTo>
                    <a:pt x="197" y="76"/>
                  </a:lnTo>
                  <a:lnTo>
                    <a:pt x="213" y="102"/>
                  </a:lnTo>
                  <a:lnTo>
                    <a:pt x="218" y="109"/>
                  </a:lnTo>
                  <a:lnTo>
                    <a:pt x="213" y="114"/>
                  </a:lnTo>
                  <a:lnTo>
                    <a:pt x="197" y="140"/>
                  </a:lnTo>
                  <a:lnTo>
                    <a:pt x="194" y="147"/>
                  </a:lnTo>
                  <a:lnTo>
                    <a:pt x="187" y="147"/>
                  </a:lnTo>
                  <a:lnTo>
                    <a:pt x="126" y="147"/>
                  </a:lnTo>
                  <a:lnTo>
                    <a:pt x="126" y="180"/>
                  </a:lnTo>
                  <a:lnTo>
                    <a:pt x="180" y="180"/>
                  </a:lnTo>
                  <a:lnTo>
                    <a:pt x="180" y="209"/>
                  </a:lnTo>
                  <a:lnTo>
                    <a:pt x="40" y="209"/>
                  </a:lnTo>
                  <a:lnTo>
                    <a:pt x="40" y="180"/>
                  </a:lnTo>
                  <a:lnTo>
                    <a:pt x="90" y="180"/>
                  </a:lnTo>
                  <a:lnTo>
                    <a:pt x="90" y="95"/>
                  </a:lnTo>
                  <a:lnTo>
                    <a:pt x="29" y="95"/>
                  </a:lnTo>
                  <a:lnTo>
                    <a:pt x="22" y="95"/>
                  </a:lnTo>
                  <a:lnTo>
                    <a:pt x="19" y="88"/>
                  </a:lnTo>
                  <a:lnTo>
                    <a:pt x="3" y="62"/>
                  </a:lnTo>
                  <a:lnTo>
                    <a:pt x="0" y="57"/>
                  </a:lnTo>
                  <a:lnTo>
                    <a:pt x="3" y="50"/>
                  </a:lnTo>
                  <a:lnTo>
                    <a:pt x="19" y="24"/>
                  </a:lnTo>
                  <a:lnTo>
                    <a:pt x="22" y="19"/>
                  </a:lnTo>
                  <a:lnTo>
                    <a:pt x="29" y="19"/>
                  </a:lnTo>
                  <a:lnTo>
                    <a:pt x="90" y="19"/>
                  </a:lnTo>
                  <a:lnTo>
                    <a:pt x="90" y="15"/>
                  </a:lnTo>
                  <a:lnTo>
                    <a:pt x="109" y="0"/>
                  </a:lnTo>
                  <a:lnTo>
                    <a:pt x="126" y="15"/>
                  </a:lnTo>
                  <a:lnTo>
                    <a:pt x="126" y="71"/>
                  </a:lnTo>
                  <a:lnTo>
                    <a:pt x="126" y="71"/>
                  </a:lnTo>
                  <a:close/>
                  <a:moveTo>
                    <a:pt x="182" y="93"/>
                  </a:moveTo>
                  <a:lnTo>
                    <a:pt x="128" y="93"/>
                  </a:lnTo>
                  <a:lnTo>
                    <a:pt x="128" y="123"/>
                  </a:lnTo>
                  <a:lnTo>
                    <a:pt x="182" y="123"/>
                  </a:lnTo>
                  <a:lnTo>
                    <a:pt x="192" y="109"/>
                  </a:lnTo>
                  <a:lnTo>
                    <a:pt x="182" y="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90">
                <a:cs typeface="+mn-ea"/>
                <a:sym typeface="+mn-lt"/>
              </a:endParaRPr>
            </a:p>
          </p:txBody>
        </p:sp>
      </p:grpSp>
      <p:sp>
        <p:nvSpPr>
          <p:cNvPr id="81" name="椭圆 80"/>
          <p:cNvSpPr/>
          <p:nvPr/>
        </p:nvSpPr>
        <p:spPr>
          <a:xfrm>
            <a:off x="1338580" y="2392680"/>
            <a:ext cx="3159760" cy="315976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6747177" y="1556953"/>
            <a:ext cx="4742587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chemeClr val="accent2"/>
                </a:solidFill>
                <a:cs typeface="+mn-ea"/>
                <a:sym typeface="+mn-lt"/>
              </a:rPr>
              <a:t>水源类型</a:t>
            </a:r>
            <a:endParaRPr lang="en-US" altLang="zh-CN" sz="2000" b="1" dirty="0">
              <a:solidFill>
                <a:schemeClr val="accent2"/>
              </a:solidFill>
              <a:cs typeface="+mn-ea"/>
              <a:sym typeface="+mn-lt"/>
            </a:endParaRPr>
          </a:p>
          <a:p>
            <a:pPr algn="l">
              <a:lnSpc>
                <a:spcPct val="150000"/>
              </a:lnSpc>
              <a:spcAft>
                <a:spcPts val="600"/>
              </a:spcAft>
            </a:pPr>
            <a:r>
              <a:rPr lang="zh-CN" altLang="en-US" sz="20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湖水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8492684" y="2738220"/>
            <a:ext cx="2997080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chemeClr val="accent2"/>
                </a:solidFill>
                <a:cs typeface="+mn-ea"/>
                <a:sym typeface="+mn-lt"/>
              </a:rPr>
              <a:t>水源地</a:t>
            </a:r>
            <a:endParaRPr lang="zh-CN" altLang="en-US" sz="2000" b="1" dirty="0">
              <a:solidFill>
                <a:schemeClr val="accent2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en-US" sz="20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江苏微山湖和骆马湖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6747177" y="5289864"/>
            <a:ext cx="3819223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chemeClr val="accent2"/>
                </a:solidFill>
                <a:cs typeface="+mn-ea"/>
                <a:sym typeface="+mn-lt"/>
              </a:rPr>
              <a:t>酸碱值</a:t>
            </a:r>
            <a:endParaRPr lang="zh-CN" altLang="en-US" sz="2000" b="1" dirty="0">
              <a:solidFill>
                <a:schemeClr val="accent2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+mn-ea"/>
                <a:cs typeface="+mn-ea"/>
                <a:sym typeface="+mn-lt"/>
              </a:rPr>
              <a:t>8.26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8531824" y="4099427"/>
            <a:ext cx="3253776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chemeClr val="accent2"/>
                </a:solidFill>
                <a:cs typeface="+mn-ea"/>
                <a:sym typeface="+mn-lt"/>
              </a:rPr>
              <a:t>执行标准</a:t>
            </a:r>
            <a:endParaRPr lang="zh-CN" altLang="en-US" sz="2000" b="1" dirty="0">
              <a:solidFill>
                <a:schemeClr val="accent2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+mn-ea"/>
                <a:cs typeface="+mn-ea"/>
                <a:sym typeface="+mn-lt"/>
              </a:rPr>
              <a:t>GB 5749-2022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51" name="îṥlíḑe"/>
          <p:cNvSpPr txBox="1"/>
          <p:nvPr/>
        </p:nvSpPr>
        <p:spPr>
          <a:xfrm>
            <a:off x="3472797" y="855017"/>
            <a:ext cx="5246405" cy="825562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Autofit/>
          </a:bodyPr>
          <a:lstStyle/>
          <a:p>
            <a:pPr algn="ctr" defTabSz="914400">
              <a:lnSpc>
                <a:spcPct val="120000"/>
              </a:lnSpc>
              <a:defRPr/>
            </a:pPr>
            <a:r>
              <a:rPr lang="zh-CN" altLang="en-US" sz="3200" b="1" dirty="0">
                <a:solidFill>
                  <a:schemeClr val="accent2"/>
                </a:solidFill>
                <a:cs typeface="+mn-ea"/>
                <a:sym typeface="+mn-lt"/>
              </a:rPr>
              <a:t>自来水</a:t>
            </a:r>
            <a:endParaRPr lang="zh-CN" altLang="en-US" sz="3200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70" name="îṥlíḑe"/>
          <p:cNvSpPr txBox="1"/>
          <p:nvPr/>
        </p:nvSpPr>
        <p:spPr>
          <a:xfrm>
            <a:off x="1556715" y="181098"/>
            <a:ext cx="1777080" cy="82556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anchor="ctr" anchorCtr="0">
            <a:noAutofit/>
          </a:bodyPr>
          <a:lstStyle>
            <a:defPPr>
              <a:defRPr lang="en-US"/>
            </a:defPPr>
            <a:lvl1pPr>
              <a:defRPr sz="2800" b="1">
                <a:solidFill>
                  <a:schemeClr val="accent4">
                    <a:lumMod val="100000"/>
                  </a:schemeClr>
                </a:solidFill>
                <a:latin typeface="Arial" panose="020B0604020202020204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仪器实验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" name="图片 1" descr="微信图片_2023080319412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 rot="5400000">
            <a:off x="1683385" y="3124835"/>
            <a:ext cx="2470150" cy="18542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2000">
        <p14:prism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4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4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4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4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50"/>
                            </p:stCondLst>
                            <p:childTnLst>
                              <p:par>
                                <p:cTn id="33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750"/>
                            </p:stCondLst>
                            <p:childTnLst>
                              <p:par>
                                <p:cTn id="43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45" grpId="0" animBg="1"/>
      <p:bldP spid="46" grpId="0"/>
      <p:bldP spid="47" grpId="0"/>
      <p:bldP spid="48" grpId="0"/>
      <p:bldP spid="4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" descr="微信图片_2023080319411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 rot="5400000">
            <a:off x="-446722" y="3548063"/>
            <a:ext cx="3674745" cy="2756535"/>
          </a:xfrm>
          <a:prstGeom prst="rect">
            <a:avLst/>
          </a:prstGeom>
        </p:spPr>
      </p:pic>
      <p:sp>
        <p:nvSpPr>
          <p:cNvPr id="3" name="燕尾形箭头 2"/>
          <p:cNvSpPr/>
          <p:nvPr/>
        </p:nvSpPr>
        <p:spPr>
          <a:xfrm>
            <a:off x="1438746" y="3624197"/>
            <a:ext cx="9405532" cy="228600"/>
          </a:xfrm>
          <a:prstGeom prst="notched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zh-CN" altLang="en-US" sz="2490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4779534" y="3655233"/>
            <a:ext cx="166533" cy="166533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zh-CN" altLang="en-US" sz="2490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7274947" y="3655233"/>
            <a:ext cx="166533" cy="166533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zh-CN" altLang="en-US" sz="2490"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9755310" y="3655233"/>
            <a:ext cx="166533" cy="166533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zh-CN" altLang="en-US" sz="2490"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2299174" y="3655233"/>
            <a:ext cx="166533" cy="166533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zh-CN" altLang="en-US" sz="2490"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4340431" y="2415604"/>
            <a:ext cx="1055370" cy="962022"/>
            <a:chOff x="4302633" y="2343128"/>
            <a:chExt cx="1055370" cy="962021"/>
          </a:xfrm>
        </p:grpSpPr>
        <p:sp>
          <p:nvSpPr>
            <p:cNvPr id="4" name="泪滴形 3"/>
            <p:cNvSpPr/>
            <p:nvPr/>
          </p:nvSpPr>
          <p:spPr>
            <a:xfrm rot="8100000">
              <a:off x="4341368" y="2343128"/>
              <a:ext cx="962021" cy="962021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4302633" y="2646023"/>
              <a:ext cx="1055370" cy="3708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aseline="-3000" dirty="0">
                  <a:solidFill>
                    <a:schemeClr val="bg1"/>
                  </a:solidFill>
                  <a:cs typeface="+mn-ea"/>
                  <a:sym typeface="+mn-lt"/>
                </a:rPr>
                <a:t>水源地</a:t>
              </a:r>
              <a:endParaRPr lang="zh-CN" altLang="en-US" sz="2800" baseline="-3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897494" y="2415601"/>
            <a:ext cx="962021" cy="1016000"/>
            <a:chOff x="1784435" y="2343128"/>
            <a:chExt cx="962021" cy="1016000"/>
          </a:xfrm>
        </p:grpSpPr>
        <p:sp>
          <p:nvSpPr>
            <p:cNvPr id="6" name="泪滴形 5"/>
            <p:cNvSpPr/>
            <p:nvPr/>
          </p:nvSpPr>
          <p:spPr>
            <a:xfrm rot="8100000">
              <a:off x="1784435" y="2343128"/>
              <a:ext cx="962021" cy="962021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1838410" y="2419328"/>
              <a:ext cx="853440" cy="93980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800" baseline="-30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水源类型</a:t>
              </a:r>
              <a:endParaRPr lang="zh-CN" altLang="en-US" sz="2800" baseline="-30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9357563" y="2415604"/>
            <a:ext cx="991870" cy="962022"/>
            <a:chOff x="9455232" y="2343128"/>
            <a:chExt cx="991870" cy="962021"/>
          </a:xfrm>
        </p:grpSpPr>
        <p:sp>
          <p:nvSpPr>
            <p:cNvPr id="8" name="泪滴形 7"/>
            <p:cNvSpPr/>
            <p:nvPr/>
          </p:nvSpPr>
          <p:spPr>
            <a:xfrm rot="8100000">
              <a:off x="9455232" y="2343128"/>
              <a:ext cx="962021" cy="962021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9525717" y="2652373"/>
              <a:ext cx="921385" cy="3708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aseline="-3000" dirty="0">
                  <a:solidFill>
                    <a:schemeClr val="bg1"/>
                  </a:solidFill>
                  <a:cs typeface="+mn-ea"/>
                  <a:sym typeface="+mn-lt"/>
                </a:rPr>
                <a:t>酸碱值</a:t>
              </a:r>
              <a:endParaRPr lang="zh-CN" altLang="en-US" sz="2800" baseline="-3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875891" y="2415603"/>
            <a:ext cx="962021" cy="962022"/>
            <a:chOff x="6898301" y="2343128"/>
            <a:chExt cx="962021" cy="962021"/>
          </a:xfrm>
        </p:grpSpPr>
        <p:sp>
          <p:nvSpPr>
            <p:cNvPr id="7" name="泪滴形 6"/>
            <p:cNvSpPr/>
            <p:nvPr/>
          </p:nvSpPr>
          <p:spPr>
            <a:xfrm rot="8100000">
              <a:off x="6898301" y="2343128"/>
              <a:ext cx="962021" cy="962021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6938476" y="2448823"/>
              <a:ext cx="853730" cy="7632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800" baseline="-30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执行标准</a:t>
              </a:r>
              <a:endParaRPr lang="zh-CN" altLang="en-US" sz="2800" baseline="-30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51" name="矩形 50"/>
          <p:cNvSpPr/>
          <p:nvPr/>
        </p:nvSpPr>
        <p:spPr>
          <a:xfrm>
            <a:off x="1880535" y="4150231"/>
            <a:ext cx="943610" cy="397510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/>
                </a:solidFill>
                <a:cs typeface="+mn-ea"/>
                <a:sym typeface="+mn-lt"/>
              </a:rPr>
              <a:t>蒸馏水</a:t>
            </a:r>
            <a:endParaRPr lang="zh-CN" altLang="en-US" sz="2000" b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4110700" y="4150231"/>
            <a:ext cx="1451610" cy="397510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高温气化水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6692509" y="4150231"/>
            <a:ext cx="1337945" cy="397510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GB 19298</a:t>
            </a:r>
            <a:endParaRPr lang="en-US" altLang="zh-CN" sz="20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9393043" y="4150231"/>
            <a:ext cx="724535" cy="397510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>
                    <a:lumMod val="50000"/>
                  </a:schemeClr>
                </a:solidFill>
                <a:latin typeface="+mn-ea"/>
                <a:cs typeface="+mn-ea"/>
                <a:sym typeface="+mn-lt"/>
              </a:rPr>
              <a:t>5.74</a:t>
            </a:r>
            <a:endParaRPr lang="en-US" altLang="zh-CN" sz="2000" b="1" dirty="0">
              <a:solidFill>
                <a:schemeClr val="bg1">
                  <a:lumMod val="50000"/>
                </a:schemeClr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61" name="îṥlíḑe"/>
          <p:cNvSpPr txBox="1"/>
          <p:nvPr/>
        </p:nvSpPr>
        <p:spPr>
          <a:xfrm>
            <a:off x="3472797" y="844218"/>
            <a:ext cx="5246405" cy="825562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Autofit/>
          </a:bodyPr>
          <a:lstStyle/>
          <a:p>
            <a:pPr algn="ctr" defTabSz="914400">
              <a:lnSpc>
                <a:spcPct val="120000"/>
              </a:lnSpc>
              <a:defRPr/>
            </a:pPr>
            <a:r>
              <a:rPr lang="zh-CN" altLang="en-US" sz="3200" b="1" dirty="0">
                <a:solidFill>
                  <a:schemeClr val="accent2"/>
                </a:solidFill>
                <a:cs typeface="+mn-ea"/>
                <a:sym typeface="+mn-lt"/>
              </a:rPr>
              <a:t>屈臣氏蒸馏水</a:t>
            </a:r>
            <a:endParaRPr lang="zh-CN" altLang="en-US" sz="3200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62" name="îṥlíḑe"/>
          <p:cNvSpPr txBox="1"/>
          <p:nvPr/>
        </p:nvSpPr>
        <p:spPr>
          <a:xfrm>
            <a:off x="1556715" y="181098"/>
            <a:ext cx="2482145" cy="82556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anchor="ctr" anchorCtr="0">
            <a:noAutofit/>
          </a:bodyPr>
          <a:lstStyle>
            <a:defPPr>
              <a:defRPr lang="en-US"/>
            </a:defPPr>
            <a:lvl1pPr>
              <a:defRPr sz="2800" b="1">
                <a:solidFill>
                  <a:schemeClr val="accent4">
                    <a:lumMod val="100000"/>
                  </a:schemeClr>
                </a:solidFill>
                <a:latin typeface="Arial" panose="020B0604020202020204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仪器实验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2000">
        <p14:prism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4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4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1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4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" presetClass="entr" presetSubtype="1" fill="hold" nodeType="withEffect">
                                  <p:stCondLst>
                                    <p:cond delay="56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60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4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0" grpId="0" animBg="1"/>
      <p:bldP spid="11" grpId="0" animBg="1"/>
      <p:bldP spid="12" grpId="0" animBg="1"/>
      <p:bldP spid="51" grpId="0"/>
      <p:bldP spid="46" grpId="0"/>
      <p:bldP spid="48" grpId="0"/>
      <p:bldP spid="5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3" descr="微信图片_2023080319411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 rot="5400000">
            <a:off x="8832850" y="775970"/>
            <a:ext cx="3568700" cy="2677160"/>
          </a:xfrm>
          <a:prstGeom prst="rect">
            <a:avLst/>
          </a:prstGeom>
        </p:spPr>
      </p:pic>
      <p:sp>
        <p:nvSpPr>
          <p:cNvPr id="57" name="Rectangle 3"/>
          <p:cNvSpPr/>
          <p:nvPr/>
        </p:nvSpPr>
        <p:spPr>
          <a:xfrm>
            <a:off x="1678940" y="1503680"/>
            <a:ext cx="4417060" cy="9201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2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8" name="Oval 4"/>
          <p:cNvSpPr/>
          <p:nvPr/>
        </p:nvSpPr>
        <p:spPr>
          <a:xfrm>
            <a:off x="1602079" y="3561137"/>
            <a:ext cx="956733" cy="96096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1735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0" name="Oval 12"/>
          <p:cNvSpPr/>
          <p:nvPr/>
        </p:nvSpPr>
        <p:spPr>
          <a:xfrm>
            <a:off x="4242581" y="3561137"/>
            <a:ext cx="956733" cy="96096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2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62" name="Oval 14"/>
          <p:cNvSpPr/>
          <p:nvPr/>
        </p:nvSpPr>
        <p:spPr>
          <a:xfrm>
            <a:off x="6883083" y="3561137"/>
            <a:ext cx="954617" cy="96096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1735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4" name="Oval 16"/>
          <p:cNvSpPr/>
          <p:nvPr/>
        </p:nvSpPr>
        <p:spPr>
          <a:xfrm>
            <a:off x="9521469" y="3561137"/>
            <a:ext cx="954617" cy="96096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1735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68" name="Group 20"/>
          <p:cNvGrpSpPr/>
          <p:nvPr/>
        </p:nvGrpSpPr>
        <p:grpSpPr>
          <a:xfrm>
            <a:off x="1826314" y="3769081"/>
            <a:ext cx="535763" cy="539089"/>
            <a:chOff x="7971783" y="2080670"/>
            <a:chExt cx="401822" cy="404317"/>
          </a:xfrm>
          <a:solidFill>
            <a:schemeClr val="bg1"/>
          </a:solidFill>
        </p:grpSpPr>
        <p:sp>
          <p:nvSpPr>
            <p:cNvPr id="69" name="Freeform 42"/>
            <p:cNvSpPr>
              <a:spLocks noEditPoints="1"/>
            </p:cNvSpPr>
            <p:nvPr/>
          </p:nvSpPr>
          <p:spPr bwMode="auto">
            <a:xfrm>
              <a:off x="7971783" y="2080670"/>
              <a:ext cx="401822" cy="404317"/>
            </a:xfrm>
            <a:custGeom>
              <a:avLst/>
              <a:gdLst>
                <a:gd name="T0" fmla="*/ 60 w 121"/>
                <a:gd name="T1" fmla="*/ 0 h 121"/>
                <a:gd name="T2" fmla="*/ 0 w 121"/>
                <a:gd name="T3" fmla="*/ 61 h 121"/>
                <a:gd name="T4" fmla="*/ 60 w 121"/>
                <a:gd name="T5" fmla="*/ 121 h 121"/>
                <a:gd name="T6" fmla="*/ 121 w 121"/>
                <a:gd name="T7" fmla="*/ 61 h 121"/>
                <a:gd name="T8" fmla="*/ 60 w 121"/>
                <a:gd name="T9" fmla="*/ 0 h 121"/>
                <a:gd name="T10" fmla="*/ 60 w 121"/>
                <a:gd name="T11" fmla="*/ 111 h 121"/>
                <a:gd name="T12" fmla="*/ 10 w 121"/>
                <a:gd name="T13" fmla="*/ 61 h 121"/>
                <a:gd name="T14" fmla="*/ 60 w 121"/>
                <a:gd name="T15" fmla="*/ 10 h 121"/>
                <a:gd name="T16" fmla="*/ 111 w 121"/>
                <a:gd name="T17" fmla="*/ 61 h 121"/>
                <a:gd name="T18" fmla="*/ 60 w 121"/>
                <a:gd name="T1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" h="121">
                  <a:moveTo>
                    <a:pt x="60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4"/>
                    <a:pt x="27" y="121"/>
                    <a:pt x="60" y="121"/>
                  </a:cubicBezTo>
                  <a:cubicBezTo>
                    <a:pt x="94" y="121"/>
                    <a:pt x="121" y="94"/>
                    <a:pt x="121" y="61"/>
                  </a:cubicBezTo>
                  <a:cubicBezTo>
                    <a:pt x="121" y="27"/>
                    <a:pt x="94" y="0"/>
                    <a:pt x="60" y="0"/>
                  </a:cubicBezTo>
                  <a:close/>
                  <a:moveTo>
                    <a:pt x="60" y="111"/>
                  </a:moveTo>
                  <a:cubicBezTo>
                    <a:pt x="32" y="111"/>
                    <a:pt x="10" y="89"/>
                    <a:pt x="10" y="61"/>
                  </a:cubicBezTo>
                  <a:cubicBezTo>
                    <a:pt x="10" y="33"/>
                    <a:pt x="32" y="10"/>
                    <a:pt x="60" y="10"/>
                  </a:cubicBezTo>
                  <a:cubicBezTo>
                    <a:pt x="88" y="10"/>
                    <a:pt x="111" y="33"/>
                    <a:pt x="111" y="61"/>
                  </a:cubicBezTo>
                  <a:cubicBezTo>
                    <a:pt x="111" y="89"/>
                    <a:pt x="88" y="111"/>
                    <a:pt x="60" y="1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70" name="Freeform 43"/>
            <p:cNvSpPr/>
            <p:nvPr/>
          </p:nvSpPr>
          <p:spPr bwMode="auto">
            <a:xfrm>
              <a:off x="8079103" y="2178006"/>
              <a:ext cx="139764" cy="199662"/>
            </a:xfrm>
            <a:custGeom>
              <a:avLst/>
              <a:gdLst>
                <a:gd name="T0" fmla="*/ 42 w 42"/>
                <a:gd name="T1" fmla="*/ 60 h 60"/>
                <a:gd name="T2" fmla="*/ 42 w 42"/>
                <a:gd name="T3" fmla="*/ 0 h 60"/>
                <a:gd name="T4" fmla="*/ 0 w 42"/>
                <a:gd name="T5" fmla="*/ 42 h 60"/>
                <a:gd name="T6" fmla="*/ 42 w 42"/>
                <a:gd name="T7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60">
                  <a:moveTo>
                    <a:pt x="42" y="6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9" y="42"/>
                    <a:pt x="42" y="60"/>
                    <a:pt x="4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71" name="Group 23"/>
          <p:cNvGrpSpPr/>
          <p:nvPr/>
        </p:nvGrpSpPr>
        <p:grpSpPr>
          <a:xfrm>
            <a:off x="4505859" y="3827316"/>
            <a:ext cx="519123" cy="452568"/>
            <a:chOff x="7540014" y="4306907"/>
            <a:chExt cx="389342" cy="339426"/>
          </a:xfrm>
          <a:solidFill>
            <a:schemeClr val="bg1"/>
          </a:solidFill>
        </p:grpSpPr>
        <p:sp>
          <p:nvSpPr>
            <p:cNvPr id="72" name="Freeform 110"/>
            <p:cNvSpPr/>
            <p:nvPr/>
          </p:nvSpPr>
          <p:spPr bwMode="auto">
            <a:xfrm>
              <a:off x="7799575" y="4409234"/>
              <a:ext cx="102328" cy="102328"/>
            </a:xfrm>
            <a:custGeom>
              <a:avLst/>
              <a:gdLst>
                <a:gd name="T0" fmla="*/ 0 w 41"/>
                <a:gd name="T1" fmla="*/ 39 h 41"/>
                <a:gd name="T2" fmla="*/ 3 w 41"/>
                <a:gd name="T3" fmla="*/ 41 h 41"/>
                <a:gd name="T4" fmla="*/ 41 w 41"/>
                <a:gd name="T5" fmla="*/ 3 h 41"/>
                <a:gd name="T6" fmla="*/ 39 w 41"/>
                <a:gd name="T7" fmla="*/ 0 h 41"/>
                <a:gd name="T8" fmla="*/ 0 w 41"/>
                <a:gd name="T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73" name="Freeform 111"/>
            <p:cNvSpPr/>
            <p:nvPr/>
          </p:nvSpPr>
          <p:spPr bwMode="auto">
            <a:xfrm>
              <a:off x="7777112" y="4381780"/>
              <a:ext cx="109814" cy="114806"/>
            </a:xfrm>
            <a:custGeom>
              <a:avLst/>
              <a:gdLst>
                <a:gd name="T0" fmla="*/ 37 w 44"/>
                <a:gd name="T1" fmla="*/ 0 h 46"/>
                <a:gd name="T2" fmla="*/ 0 w 44"/>
                <a:gd name="T3" fmla="*/ 39 h 46"/>
                <a:gd name="T4" fmla="*/ 6 w 44"/>
                <a:gd name="T5" fmla="*/ 46 h 46"/>
                <a:gd name="T6" fmla="*/ 44 w 44"/>
                <a:gd name="T7" fmla="*/ 8 h 46"/>
                <a:gd name="T8" fmla="*/ 37 w 44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74" name="Freeform 112"/>
            <p:cNvSpPr/>
            <p:nvPr/>
          </p:nvSpPr>
          <p:spPr bwMode="auto">
            <a:xfrm>
              <a:off x="7757146" y="4366805"/>
              <a:ext cx="104823" cy="104823"/>
            </a:xfrm>
            <a:custGeom>
              <a:avLst/>
              <a:gdLst>
                <a:gd name="T0" fmla="*/ 0 w 42"/>
                <a:gd name="T1" fmla="*/ 38 h 42"/>
                <a:gd name="T2" fmla="*/ 4 w 42"/>
                <a:gd name="T3" fmla="*/ 42 h 42"/>
                <a:gd name="T4" fmla="*/ 42 w 42"/>
                <a:gd name="T5" fmla="*/ 4 h 42"/>
                <a:gd name="T6" fmla="*/ 38 w 42"/>
                <a:gd name="T7" fmla="*/ 0 h 42"/>
                <a:gd name="T8" fmla="*/ 0 w 42"/>
                <a:gd name="T9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75" name="Freeform 113"/>
            <p:cNvSpPr/>
            <p:nvPr/>
          </p:nvSpPr>
          <p:spPr bwMode="auto">
            <a:xfrm>
              <a:off x="7729693" y="4469133"/>
              <a:ext cx="69882" cy="69882"/>
            </a:xfrm>
            <a:custGeom>
              <a:avLst/>
              <a:gdLst>
                <a:gd name="T0" fmla="*/ 28 w 28"/>
                <a:gd name="T1" fmla="*/ 20 h 28"/>
                <a:gd name="T2" fmla="*/ 8 w 28"/>
                <a:gd name="T3" fmla="*/ 0 h 28"/>
                <a:gd name="T4" fmla="*/ 0 w 28"/>
                <a:gd name="T5" fmla="*/ 20 h 28"/>
                <a:gd name="T6" fmla="*/ 9 w 28"/>
                <a:gd name="T7" fmla="*/ 28 h 28"/>
                <a:gd name="T8" fmla="*/ 28 w 28"/>
                <a:gd name="T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76" name="Freeform 114"/>
            <p:cNvSpPr/>
            <p:nvPr/>
          </p:nvSpPr>
          <p:spPr bwMode="auto">
            <a:xfrm>
              <a:off x="7712222" y="4526535"/>
              <a:ext cx="34941" cy="32446"/>
            </a:xfrm>
            <a:custGeom>
              <a:avLst/>
              <a:gdLst>
                <a:gd name="T0" fmla="*/ 0 w 14"/>
                <a:gd name="T1" fmla="*/ 13 h 13"/>
                <a:gd name="T2" fmla="*/ 14 w 14"/>
                <a:gd name="T3" fmla="*/ 6 h 13"/>
                <a:gd name="T4" fmla="*/ 6 w 14"/>
                <a:gd name="T5" fmla="*/ 0 h 13"/>
                <a:gd name="T6" fmla="*/ 0 w 14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77" name="Freeform 115"/>
            <p:cNvSpPr/>
            <p:nvPr/>
          </p:nvSpPr>
          <p:spPr bwMode="auto">
            <a:xfrm>
              <a:off x="7859474" y="4341848"/>
              <a:ext cx="69882" cy="69882"/>
            </a:xfrm>
            <a:custGeom>
              <a:avLst/>
              <a:gdLst>
                <a:gd name="T0" fmla="*/ 7 w 28"/>
                <a:gd name="T1" fmla="*/ 0 h 28"/>
                <a:gd name="T2" fmla="*/ 0 w 28"/>
                <a:gd name="T3" fmla="*/ 8 h 28"/>
                <a:gd name="T4" fmla="*/ 20 w 28"/>
                <a:gd name="T5" fmla="*/ 28 h 28"/>
                <a:gd name="T6" fmla="*/ 28 w 28"/>
                <a:gd name="T7" fmla="*/ 20 h 28"/>
                <a:gd name="T8" fmla="*/ 7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78" name="Freeform 116"/>
            <p:cNvSpPr/>
            <p:nvPr/>
          </p:nvSpPr>
          <p:spPr bwMode="auto">
            <a:xfrm>
              <a:off x="7540014" y="4306907"/>
              <a:ext cx="279527" cy="339426"/>
            </a:xfrm>
            <a:custGeom>
              <a:avLst/>
              <a:gdLst>
                <a:gd name="T0" fmla="*/ 104 w 112"/>
                <a:gd name="T1" fmla="*/ 101 h 136"/>
                <a:gd name="T2" fmla="*/ 83 w 112"/>
                <a:gd name="T3" fmla="*/ 101 h 136"/>
                <a:gd name="T4" fmla="*/ 83 w 112"/>
                <a:gd name="T5" fmla="*/ 129 h 136"/>
                <a:gd name="T6" fmla="*/ 7 w 112"/>
                <a:gd name="T7" fmla="*/ 129 h 136"/>
                <a:gd name="T8" fmla="*/ 7 w 112"/>
                <a:gd name="T9" fmla="*/ 32 h 136"/>
                <a:gd name="T10" fmla="*/ 104 w 112"/>
                <a:gd name="T11" fmla="*/ 32 h 136"/>
                <a:gd name="T12" fmla="*/ 104 w 112"/>
                <a:gd name="T13" fmla="*/ 40 h 136"/>
                <a:gd name="T14" fmla="*/ 112 w 112"/>
                <a:gd name="T15" fmla="*/ 32 h 136"/>
                <a:gd name="T16" fmla="*/ 112 w 112"/>
                <a:gd name="T17" fmla="*/ 6 h 136"/>
                <a:gd name="T18" fmla="*/ 97 w 112"/>
                <a:gd name="T19" fmla="*/ 6 h 136"/>
                <a:gd name="T20" fmla="*/ 97 w 112"/>
                <a:gd name="T21" fmla="*/ 20 h 136"/>
                <a:gd name="T22" fmla="*/ 95 w 112"/>
                <a:gd name="T23" fmla="*/ 20 h 136"/>
                <a:gd name="T24" fmla="*/ 95 w 112"/>
                <a:gd name="T25" fmla="*/ 0 h 136"/>
                <a:gd name="T26" fmla="*/ 89 w 112"/>
                <a:gd name="T27" fmla="*/ 0 h 136"/>
                <a:gd name="T28" fmla="*/ 89 w 112"/>
                <a:gd name="T29" fmla="*/ 20 h 136"/>
                <a:gd name="T30" fmla="*/ 87 w 112"/>
                <a:gd name="T31" fmla="*/ 20 h 136"/>
                <a:gd name="T32" fmla="*/ 87 w 112"/>
                <a:gd name="T33" fmla="*/ 6 h 136"/>
                <a:gd name="T34" fmla="*/ 79 w 112"/>
                <a:gd name="T35" fmla="*/ 6 h 136"/>
                <a:gd name="T36" fmla="*/ 79 w 112"/>
                <a:gd name="T37" fmla="*/ 20 h 136"/>
                <a:gd name="T38" fmla="*/ 76 w 112"/>
                <a:gd name="T39" fmla="*/ 20 h 136"/>
                <a:gd name="T40" fmla="*/ 76 w 112"/>
                <a:gd name="T41" fmla="*/ 0 h 136"/>
                <a:gd name="T42" fmla="*/ 72 w 112"/>
                <a:gd name="T43" fmla="*/ 0 h 136"/>
                <a:gd name="T44" fmla="*/ 72 w 112"/>
                <a:gd name="T45" fmla="*/ 20 h 136"/>
                <a:gd name="T46" fmla="*/ 68 w 112"/>
                <a:gd name="T47" fmla="*/ 20 h 136"/>
                <a:gd name="T48" fmla="*/ 68 w 112"/>
                <a:gd name="T49" fmla="*/ 6 h 136"/>
                <a:gd name="T50" fmla="*/ 60 w 112"/>
                <a:gd name="T51" fmla="*/ 6 h 136"/>
                <a:gd name="T52" fmla="*/ 60 w 112"/>
                <a:gd name="T53" fmla="*/ 20 h 136"/>
                <a:gd name="T54" fmla="*/ 57 w 112"/>
                <a:gd name="T55" fmla="*/ 20 h 136"/>
                <a:gd name="T56" fmla="*/ 57 w 112"/>
                <a:gd name="T57" fmla="*/ 0 h 136"/>
                <a:gd name="T58" fmla="*/ 53 w 112"/>
                <a:gd name="T59" fmla="*/ 0 h 136"/>
                <a:gd name="T60" fmla="*/ 53 w 112"/>
                <a:gd name="T61" fmla="*/ 20 h 136"/>
                <a:gd name="T62" fmla="*/ 51 w 112"/>
                <a:gd name="T63" fmla="*/ 20 h 136"/>
                <a:gd name="T64" fmla="*/ 51 w 112"/>
                <a:gd name="T65" fmla="*/ 6 h 136"/>
                <a:gd name="T66" fmla="*/ 43 w 112"/>
                <a:gd name="T67" fmla="*/ 6 h 136"/>
                <a:gd name="T68" fmla="*/ 43 w 112"/>
                <a:gd name="T69" fmla="*/ 20 h 136"/>
                <a:gd name="T70" fmla="*/ 40 w 112"/>
                <a:gd name="T71" fmla="*/ 20 h 136"/>
                <a:gd name="T72" fmla="*/ 40 w 112"/>
                <a:gd name="T73" fmla="*/ 0 h 136"/>
                <a:gd name="T74" fmla="*/ 35 w 112"/>
                <a:gd name="T75" fmla="*/ 0 h 136"/>
                <a:gd name="T76" fmla="*/ 35 w 112"/>
                <a:gd name="T77" fmla="*/ 20 h 136"/>
                <a:gd name="T78" fmla="*/ 32 w 112"/>
                <a:gd name="T79" fmla="*/ 20 h 136"/>
                <a:gd name="T80" fmla="*/ 32 w 112"/>
                <a:gd name="T81" fmla="*/ 6 h 136"/>
                <a:gd name="T82" fmla="*/ 25 w 112"/>
                <a:gd name="T83" fmla="*/ 6 h 136"/>
                <a:gd name="T84" fmla="*/ 25 w 112"/>
                <a:gd name="T85" fmla="*/ 20 h 136"/>
                <a:gd name="T86" fmla="*/ 23 w 112"/>
                <a:gd name="T87" fmla="*/ 20 h 136"/>
                <a:gd name="T88" fmla="*/ 23 w 112"/>
                <a:gd name="T89" fmla="*/ 0 h 136"/>
                <a:gd name="T90" fmla="*/ 17 w 112"/>
                <a:gd name="T91" fmla="*/ 0 h 136"/>
                <a:gd name="T92" fmla="*/ 17 w 112"/>
                <a:gd name="T93" fmla="*/ 20 h 136"/>
                <a:gd name="T94" fmla="*/ 15 w 112"/>
                <a:gd name="T95" fmla="*/ 20 h 136"/>
                <a:gd name="T96" fmla="*/ 15 w 112"/>
                <a:gd name="T97" fmla="*/ 6 h 136"/>
                <a:gd name="T98" fmla="*/ 0 w 112"/>
                <a:gd name="T99" fmla="*/ 6 h 136"/>
                <a:gd name="T100" fmla="*/ 0 w 112"/>
                <a:gd name="T101" fmla="*/ 24 h 136"/>
                <a:gd name="T102" fmla="*/ 0 w 112"/>
                <a:gd name="T103" fmla="*/ 28 h 136"/>
                <a:gd name="T104" fmla="*/ 0 w 112"/>
                <a:gd name="T105" fmla="*/ 136 h 136"/>
                <a:gd name="T106" fmla="*/ 89 w 112"/>
                <a:gd name="T107" fmla="*/ 136 h 136"/>
                <a:gd name="T108" fmla="*/ 112 w 112"/>
                <a:gd name="T109" fmla="*/ 110 h 136"/>
                <a:gd name="T110" fmla="*/ 112 w 112"/>
                <a:gd name="T111" fmla="*/ 84 h 136"/>
                <a:gd name="T112" fmla="*/ 104 w 112"/>
                <a:gd name="T113" fmla="*/ 92 h 136"/>
                <a:gd name="T114" fmla="*/ 104 w 112"/>
                <a:gd name="T115" fmla="*/ 10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79" name="Rectangle 117"/>
            <p:cNvSpPr>
              <a:spLocks noChangeArrowheads="1"/>
            </p:cNvSpPr>
            <p:nvPr/>
          </p:nvSpPr>
          <p:spPr bwMode="auto">
            <a:xfrm>
              <a:off x="7589930" y="4421713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80" name="Rectangle 118"/>
            <p:cNvSpPr>
              <a:spLocks noChangeArrowheads="1"/>
            </p:cNvSpPr>
            <p:nvPr/>
          </p:nvSpPr>
          <p:spPr bwMode="auto">
            <a:xfrm>
              <a:off x="7589930" y="4461645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81" name="Rectangle 119"/>
            <p:cNvSpPr>
              <a:spLocks noChangeArrowheads="1"/>
            </p:cNvSpPr>
            <p:nvPr/>
          </p:nvSpPr>
          <p:spPr bwMode="auto">
            <a:xfrm>
              <a:off x="7589930" y="4506569"/>
              <a:ext cx="109814" cy="14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82" name="Rectangle 120"/>
            <p:cNvSpPr>
              <a:spLocks noChangeArrowheads="1"/>
            </p:cNvSpPr>
            <p:nvPr/>
          </p:nvSpPr>
          <p:spPr bwMode="auto">
            <a:xfrm>
              <a:off x="7589930" y="4548998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83" name="Group 35"/>
          <p:cNvGrpSpPr/>
          <p:nvPr/>
        </p:nvGrpSpPr>
        <p:grpSpPr>
          <a:xfrm>
            <a:off x="9744678" y="3781325"/>
            <a:ext cx="505812" cy="502485"/>
            <a:chOff x="6853673" y="3715407"/>
            <a:chExt cx="379359" cy="376864"/>
          </a:xfrm>
          <a:solidFill>
            <a:schemeClr val="bg1"/>
          </a:solidFill>
        </p:grpSpPr>
        <p:sp>
          <p:nvSpPr>
            <p:cNvPr id="84" name="Freeform 150"/>
            <p:cNvSpPr>
              <a:spLocks noEditPoints="1"/>
            </p:cNvSpPr>
            <p:nvPr/>
          </p:nvSpPr>
          <p:spPr bwMode="auto">
            <a:xfrm>
              <a:off x="6853673" y="3715407"/>
              <a:ext cx="379359" cy="376864"/>
            </a:xfrm>
            <a:custGeom>
              <a:avLst/>
              <a:gdLst>
                <a:gd name="T0" fmla="*/ 57 w 114"/>
                <a:gd name="T1" fmla="*/ 0 h 114"/>
                <a:gd name="T2" fmla="*/ 0 w 114"/>
                <a:gd name="T3" fmla="*/ 57 h 114"/>
                <a:gd name="T4" fmla="*/ 57 w 114"/>
                <a:gd name="T5" fmla="*/ 114 h 114"/>
                <a:gd name="T6" fmla="*/ 114 w 114"/>
                <a:gd name="T7" fmla="*/ 57 h 114"/>
                <a:gd name="T8" fmla="*/ 57 w 114"/>
                <a:gd name="T9" fmla="*/ 0 h 114"/>
                <a:gd name="T10" fmla="*/ 57 w 114"/>
                <a:gd name="T11" fmla="*/ 108 h 114"/>
                <a:gd name="T12" fmla="*/ 6 w 114"/>
                <a:gd name="T13" fmla="*/ 57 h 114"/>
                <a:gd name="T14" fmla="*/ 57 w 114"/>
                <a:gd name="T15" fmla="*/ 6 h 114"/>
                <a:gd name="T16" fmla="*/ 108 w 114"/>
                <a:gd name="T17" fmla="*/ 57 h 114"/>
                <a:gd name="T18" fmla="*/ 57 w 114"/>
                <a:gd name="T19" fmla="*/ 10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114">
                  <a:moveTo>
                    <a:pt x="57" y="0"/>
                  </a:moveTo>
                  <a:cubicBezTo>
                    <a:pt x="25" y="0"/>
                    <a:pt x="0" y="25"/>
                    <a:pt x="0" y="57"/>
                  </a:cubicBezTo>
                  <a:cubicBezTo>
                    <a:pt x="0" y="89"/>
                    <a:pt x="25" y="114"/>
                    <a:pt x="57" y="114"/>
                  </a:cubicBezTo>
                  <a:cubicBezTo>
                    <a:pt x="89" y="114"/>
                    <a:pt x="114" y="89"/>
                    <a:pt x="114" y="57"/>
                  </a:cubicBezTo>
                  <a:cubicBezTo>
                    <a:pt x="114" y="25"/>
                    <a:pt x="89" y="0"/>
                    <a:pt x="57" y="0"/>
                  </a:cubicBezTo>
                  <a:close/>
                  <a:moveTo>
                    <a:pt x="57" y="108"/>
                  </a:moveTo>
                  <a:cubicBezTo>
                    <a:pt x="29" y="108"/>
                    <a:pt x="6" y="85"/>
                    <a:pt x="6" y="57"/>
                  </a:cubicBezTo>
                  <a:cubicBezTo>
                    <a:pt x="6" y="29"/>
                    <a:pt x="29" y="6"/>
                    <a:pt x="57" y="6"/>
                  </a:cubicBezTo>
                  <a:cubicBezTo>
                    <a:pt x="85" y="6"/>
                    <a:pt x="108" y="29"/>
                    <a:pt x="108" y="57"/>
                  </a:cubicBezTo>
                  <a:cubicBezTo>
                    <a:pt x="108" y="85"/>
                    <a:pt x="85" y="108"/>
                    <a:pt x="57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85" name="Rectangle 151"/>
            <p:cNvSpPr>
              <a:spLocks noChangeArrowheads="1"/>
            </p:cNvSpPr>
            <p:nvPr/>
          </p:nvSpPr>
          <p:spPr bwMode="auto">
            <a:xfrm>
              <a:off x="6998429" y="3987447"/>
              <a:ext cx="22463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86" name="Rectangle 152"/>
            <p:cNvSpPr>
              <a:spLocks noChangeArrowheads="1"/>
            </p:cNvSpPr>
            <p:nvPr/>
          </p:nvSpPr>
          <p:spPr bwMode="auto">
            <a:xfrm>
              <a:off x="7033370" y="3987447"/>
              <a:ext cx="19966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87" name="Rectangle 153"/>
            <p:cNvSpPr>
              <a:spLocks noChangeArrowheads="1"/>
            </p:cNvSpPr>
            <p:nvPr/>
          </p:nvSpPr>
          <p:spPr bwMode="auto">
            <a:xfrm>
              <a:off x="7068311" y="3987447"/>
              <a:ext cx="19966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88" name="Freeform 154"/>
            <p:cNvSpPr/>
            <p:nvPr/>
          </p:nvSpPr>
          <p:spPr bwMode="auto">
            <a:xfrm>
              <a:off x="6970976" y="3822725"/>
              <a:ext cx="82362" cy="84857"/>
            </a:xfrm>
            <a:custGeom>
              <a:avLst/>
              <a:gdLst>
                <a:gd name="T0" fmla="*/ 19 w 25"/>
                <a:gd name="T1" fmla="*/ 22 h 25"/>
                <a:gd name="T2" fmla="*/ 22 w 25"/>
                <a:gd name="T3" fmla="*/ 25 h 25"/>
                <a:gd name="T4" fmla="*/ 25 w 25"/>
                <a:gd name="T5" fmla="*/ 22 h 25"/>
                <a:gd name="T6" fmla="*/ 22 w 25"/>
                <a:gd name="T7" fmla="*/ 19 h 25"/>
                <a:gd name="T8" fmla="*/ 21 w 25"/>
                <a:gd name="T9" fmla="*/ 19 h 25"/>
                <a:gd name="T10" fmla="*/ 0 w 25"/>
                <a:gd name="T11" fmla="*/ 0 h 25"/>
                <a:gd name="T12" fmla="*/ 19 w 25"/>
                <a:gd name="T13" fmla="*/ 22 h 25"/>
                <a:gd name="T14" fmla="*/ 19 w 25"/>
                <a:gd name="T15" fmla="*/ 2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5">
                  <a:moveTo>
                    <a:pt x="19" y="22"/>
                  </a:moveTo>
                  <a:cubicBezTo>
                    <a:pt x="19" y="24"/>
                    <a:pt x="20" y="25"/>
                    <a:pt x="22" y="25"/>
                  </a:cubicBezTo>
                  <a:cubicBezTo>
                    <a:pt x="24" y="25"/>
                    <a:pt x="25" y="24"/>
                    <a:pt x="25" y="22"/>
                  </a:cubicBezTo>
                  <a:cubicBezTo>
                    <a:pt x="25" y="21"/>
                    <a:pt x="24" y="19"/>
                    <a:pt x="22" y="19"/>
                  </a:cubicBezTo>
                  <a:cubicBezTo>
                    <a:pt x="22" y="19"/>
                    <a:pt x="22" y="19"/>
                    <a:pt x="21" y="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89" name="Freeform 155"/>
            <p:cNvSpPr/>
            <p:nvPr/>
          </p:nvSpPr>
          <p:spPr bwMode="auto">
            <a:xfrm>
              <a:off x="6921060" y="3987447"/>
              <a:ext cx="22463" cy="19966"/>
            </a:xfrm>
            <a:custGeom>
              <a:avLst/>
              <a:gdLst>
                <a:gd name="T0" fmla="*/ 0 w 9"/>
                <a:gd name="T1" fmla="*/ 6 h 8"/>
                <a:gd name="T2" fmla="*/ 3 w 9"/>
                <a:gd name="T3" fmla="*/ 8 h 8"/>
                <a:gd name="T4" fmla="*/ 9 w 9"/>
                <a:gd name="T5" fmla="*/ 1 h 8"/>
                <a:gd name="T6" fmla="*/ 7 w 9"/>
                <a:gd name="T7" fmla="*/ 0 h 8"/>
                <a:gd name="T8" fmla="*/ 0 w 9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6"/>
                  </a:moveTo>
                  <a:lnTo>
                    <a:pt x="3" y="8"/>
                  </a:lnTo>
                  <a:lnTo>
                    <a:pt x="9" y="1"/>
                  </a:lnTo>
                  <a:lnTo>
                    <a:pt x="7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90" name="Freeform 156"/>
            <p:cNvSpPr/>
            <p:nvPr/>
          </p:nvSpPr>
          <p:spPr bwMode="auto">
            <a:xfrm>
              <a:off x="6901094" y="3942523"/>
              <a:ext cx="27454" cy="14975"/>
            </a:xfrm>
            <a:custGeom>
              <a:avLst/>
              <a:gdLst>
                <a:gd name="T0" fmla="*/ 9 w 11"/>
                <a:gd name="T1" fmla="*/ 0 h 6"/>
                <a:gd name="T2" fmla="*/ 0 w 11"/>
                <a:gd name="T3" fmla="*/ 3 h 6"/>
                <a:gd name="T4" fmla="*/ 1 w 11"/>
                <a:gd name="T5" fmla="*/ 6 h 6"/>
                <a:gd name="T6" fmla="*/ 11 w 11"/>
                <a:gd name="T7" fmla="*/ 3 h 6"/>
                <a:gd name="T8" fmla="*/ 9 w 1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9" y="0"/>
                  </a:moveTo>
                  <a:lnTo>
                    <a:pt x="0" y="3"/>
                  </a:lnTo>
                  <a:lnTo>
                    <a:pt x="1" y="6"/>
                  </a:lnTo>
                  <a:lnTo>
                    <a:pt x="11" y="3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91" name="Freeform 157"/>
            <p:cNvSpPr/>
            <p:nvPr/>
          </p:nvSpPr>
          <p:spPr bwMode="auto">
            <a:xfrm>
              <a:off x="6933538" y="3790281"/>
              <a:ext cx="19966" cy="22463"/>
            </a:xfrm>
            <a:custGeom>
              <a:avLst/>
              <a:gdLst>
                <a:gd name="T0" fmla="*/ 0 w 8"/>
                <a:gd name="T1" fmla="*/ 3 h 9"/>
                <a:gd name="T2" fmla="*/ 7 w 8"/>
                <a:gd name="T3" fmla="*/ 9 h 9"/>
                <a:gd name="T4" fmla="*/ 8 w 8"/>
                <a:gd name="T5" fmla="*/ 7 h 9"/>
                <a:gd name="T6" fmla="*/ 2 w 8"/>
                <a:gd name="T7" fmla="*/ 0 h 9"/>
                <a:gd name="T8" fmla="*/ 0 w 8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0" y="3"/>
                  </a:moveTo>
                  <a:lnTo>
                    <a:pt x="7" y="9"/>
                  </a:lnTo>
                  <a:lnTo>
                    <a:pt x="8" y="7"/>
                  </a:lnTo>
                  <a:lnTo>
                    <a:pt x="2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92" name="Freeform 158"/>
            <p:cNvSpPr/>
            <p:nvPr/>
          </p:nvSpPr>
          <p:spPr bwMode="auto">
            <a:xfrm>
              <a:off x="6903589" y="3840196"/>
              <a:ext cx="27454" cy="12480"/>
            </a:xfrm>
            <a:custGeom>
              <a:avLst/>
              <a:gdLst>
                <a:gd name="T0" fmla="*/ 11 w 11"/>
                <a:gd name="T1" fmla="*/ 3 h 5"/>
                <a:gd name="T2" fmla="*/ 2 w 11"/>
                <a:gd name="T3" fmla="*/ 0 h 5"/>
                <a:gd name="T4" fmla="*/ 0 w 11"/>
                <a:gd name="T5" fmla="*/ 3 h 5"/>
                <a:gd name="T6" fmla="*/ 10 w 11"/>
                <a:gd name="T7" fmla="*/ 5 h 5"/>
                <a:gd name="T8" fmla="*/ 11 w 11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1" y="3"/>
                  </a:moveTo>
                  <a:lnTo>
                    <a:pt x="2" y="0"/>
                  </a:lnTo>
                  <a:lnTo>
                    <a:pt x="0" y="3"/>
                  </a:lnTo>
                  <a:lnTo>
                    <a:pt x="10" y="5"/>
                  </a:lnTo>
                  <a:lnTo>
                    <a:pt x="1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93" name="Rectangle 159"/>
            <p:cNvSpPr>
              <a:spLocks noChangeArrowheads="1"/>
            </p:cNvSpPr>
            <p:nvPr/>
          </p:nvSpPr>
          <p:spPr bwMode="auto">
            <a:xfrm>
              <a:off x="7040858" y="3750348"/>
              <a:ext cx="7488" cy="22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94" name="Freeform 160"/>
            <p:cNvSpPr/>
            <p:nvPr/>
          </p:nvSpPr>
          <p:spPr bwMode="auto">
            <a:xfrm>
              <a:off x="6973471" y="3760331"/>
              <a:ext cx="17471" cy="22463"/>
            </a:xfrm>
            <a:custGeom>
              <a:avLst/>
              <a:gdLst>
                <a:gd name="T0" fmla="*/ 7 w 7"/>
                <a:gd name="T1" fmla="*/ 8 h 9"/>
                <a:gd name="T2" fmla="*/ 3 w 7"/>
                <a:gd name="T3" fmla="*/ 0 h 9"/>
                <a:gd name="T4" fmla="*/ 0 w 7"/>
                <a:gd name="T5" fmla="*/ 2 h 9"/>
                <a:gd name="T6" fmla="*/ 4 w 7"/>
                <a:gd name="T7" fmla="*/ 9 h 9"/>
                <a:gd name="T8" fmla="*/ 7 w 7"/>
                <a:gd name="T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9">
                  <a:moveTo>
                    <a:pt x="7" y="8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4" y="9"/>
                  </a:lnTo>
                  <a:lnTo>
                    <a:pt x="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95" name="Freeform 161"/>
            <p:cNvSpPr/>
            <p:nvPr/>
          </p:nvSpPr>
          <p:spPr bwMode="auto">
            <a:xfrm>
              <a:off x="7088277" y="3760331"/>
              <a:ext cx="12480" cy="27454"/>
            </a:xfrm>
            <a:custGeom>
              <a:avLst/>
              <a:gdLst>
                <a:gd name="T0" fmla="*/ 0 w 5"/>
                <a:gd name="T1" fmla="*/ 9 h 11"/>
                <a:gd name="T2" fmla="*/ 2 w 5"/>
                <a:gd name="T3" fmla="*/ 11 h 11"/>
                <a:gd name="T4" fmla="*/ 5 w 5"/>
                <a:gd name="T5" fmla="*/ 2 h 11"/>
                <a:gd name="T6" fmla="*/ 2 w 5"/>
                <a:gd name="T7" fmla="*/ 0 h 11"/>
                <a:gd name="T8" fmla="*/ 0 w 5"/>
                <a:gd name="T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1">
                  <a:moveTo>
                    <a:pt x="0" y="9"/>
                  </a:moveTo>
                  <a:lnTo>
                    <a:pt x="2" y="11"/>
                  </a:lnTo>
                  <a:lnTo>
                    <a:pt x="5" y="2"/>
                  </a:lnTo>
                  <a:lnTo>
                    <a:pt x="2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96" name="Freeform 162"/>
            <p:cNvSpPr/>
            <p:nvPr/>
          </p:nvSpPr>
          <p:spPr bwMode="auto">
            <a:xfrm>
              <a:off x="7130706" y="3987447"/>
              <a:ext cx="22463" cy="19966"/>
            </a:xfrm>
            <a:custGeom>
              <a:avLst/>
              <a:gdLst>
                <a:gd name="T0" fmla="*/ 0 w 9"/>
                <a:gd name="T1" fmla="*/ 1 h 8"/>
                <a:gd name="T2" fmla="*/ 8 w 9"/>
                <a:gd name="T3" fmla="*/ 8 h 8"/>
                <a:gd name="T4" fmla="*/ 9 w 9"/>
                <a:gd name="T5" fmla="*/ 6 h 8"/>
                <a:gd name="T6" fmla="*/ 3 w 9"/>
                <a:gd name="T7" fmla="*/ 0 h 8"/>
                <a:gd name="T8" fmla="*/ 0 w 9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1"/>
                  </a:moveTo>
                  <a:lnTo>
                    <a:pt x="8" y="8"/>
                  </a:lnTo>
                  <a:lnTo>
                    <a:pt x="9" y="6"/>
                  </a:ln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97" name="Freeform 163"/>
            <p:cNvSpPr/>
            <p:nvPr/>
          </p:nvSpPr>
          <p:spPr bwMode="auto">
            <a:xfrm>
              <a:off x="7158159" y="3942523"/>
              <a:ext cx="24958" cy="14975"/>
            </a:xfrm>
            <a:custGeom>
              <a:avLst/>
              <a:gdLst>
                <a:gd name="T0" fmla="*/ 0 w 10"/>
                <a:gd name="T1" fmla="*/ 3 h 6"/>
                <a:gd name="T2" fmla="*/ 9 w 10"/>
                <a:gd name="T3" fmla="*/ 6 h 6"/>
                <a:gd name="T4" fmla="*/ 10 w 10"/>
                <a:gd name="T5" fmla="*/ 3 h 6"/>
                <a:gd name="T6" fmla="*/ 1 w 10"/>
                <a:gd name="T7" fmla="*/ 0 h 6"/>
                <a:gd name="T8" fmla="*/ 0 w 10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">
                  <a:moveTo>
                    <a:pt x="0" y="3"/>
                  </a:moveTo>
                  <a:lnTo>
                    <a:pt x="9" y="6"/>
                  </a:lnTo>
                  <a:lnTo>
                    <a:pt x="10" y="3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98" name="Freeform 164"/>
            <p:cNvSpPr/>
            <p:nvPr/>
          </p:nvSpPr>
          <p:spPr bwMode="auto">
            <a:xfrm>
              <a:off x="7128209" y="3790281"/>
              <a:ext cx="22463" cy="22463"/>
            </a:xfrm>
            <a:custGeom>
              <a:avLst/>
              <a:gdLst>
                <a:gd name="T0" fmla="*/ 9 w 9"/>
                <a:gd name="T1" fmla="*/ 3 h 9"/>
                <a:gd name="T2" fmla="*/ 8 w 9"/>
                <a:gd name="T3" fmla="*/ 0 h 9"/>
                <a:gd name="T4" fmla="*/ 0 w 9"/>
                <a:gd name="T5" fmla="*/ 7 h 9"/>
                <a:gd name="T6" fmla="*/ 2 w 9"/>
                <a:gd name="T7" fmla="*/ 9 h 9"/>
                <a:gd name="T8" fmla="*/ 9 w 9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9" y="3"/>
                  </a:moveTo>
                  <a:lnTo>
                    <a:pt x="8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9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99" name="Freeform 165"/>
            <p:cNvSpPr/>
            <p:nvPr/>
          </p:nvSpPr>
          <p:spPr bwMode="auto">
            <a:xfrm>
              <a:off x="7153167" y="3840196"/>
              <a:ext cx="27454" cy="12480"/>
            </a:xfrm>
            <a:custGeom>
              <a:avLst/>
              <a:gdLst>
                <a:gd name="T0" fmla="*/ 10 w 11"/>
                <a:gd name="T1" fmla="*/ 0 h 5"/>
                <a:gd name="T2" fmla="*/ 0 w 11"/>
                <a:gd name="T3" fmla="*/ 3 h 5"/>
                <a:gd name="T4" fmla="*/ 2 w 11"/>
                <a:gd name="T5" fmla="*/ 5 h 5"/>
                <a:gd name="T6" fmla="*/ 11 w 11"/>
                <a:gd name="T7" fmla="*/ 3 h 5"/>
                <a:gd name="T8" fmla="*/ 10 w 1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0"/>
                  </a:moveTo>
                  <a:lnTo>
                    <a:pt x="0" y="3"/>
                  </a:lnTo>
                  <a:lnTo>
                    <a:pt x="2" y="5"/>
                  </a:lnTo>
                  <a:lnTo>
                    <a:pt x="11" y="3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100" name="Rectangle 166"/>
            <p:cNvSpPr>
              <a:spLocks noChangeArrowheads="1"/>
            </p:cNvSpPr>
            <p:nvPr/>
          </p:nvSpPr>
          <p:spPr bwMode="auto">
            <a:xfrm>
              <a:off x="6893606" y="3890112"/>
              <a:ext cx="24958" cy="7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101" name="Rectangle 167"/>
            <p:cNvSpPr>
              <a:spLocks noChangeArrowheads="1"/>
            </p:cNvSpPr>
            <p:nvPr/>
          </p:nvSpPr>
          <p:spPr bwMode="auto">
            <a:xfrm>
              <a:off x="7170638" y="3892607"/>
              <a:ext cx="27454" cy="7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02" name="Group 54"/>
          <p:cNvGrpSpPr/>
          <p:nvPr/>
        </p:nvGrpSpPr>
        <p:grpSpPr>
          <a:xfrm>
            <a:off x="7165971" y="3829648"/>
            <a:ext cx="399325" cy="519123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103" name="Freeform 170"/>
            <p:cNvSpPr/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104" name="Freeform 171"/>
            <p:cNvSpPr/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105" name="矩形 104"/>
          <p:cNvSpPr/>
          <p:nvPr/>
        </p:nvSpPr>
        <p:spPr>
          <a:xfrm>
            <a:off x="2792095" y="1793240"/>
            <a:ext cx="1790700" cy="630555"/>
          </a:xfrm>
          <a:prstGeom prst="rect">
            <a:avLst/>
          </a:prstGeom>
        </p:spPr>
        <p:txBody>
          <a:bodyPr wrap="none" lIns="91431" tIns="45716" rIns="91431" bIns="45716">
            <a:noAutofit/>
          </a:bodyPr>
          <a:lstStyle/>
          <a:p>
            <a:pPr algn="r"/>
            <a:r>
              <a:rPr lang="zh-CN" altLang="en-US" sz="2800" b="1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农夫山泉</a:t>
            </a:r>
            <a:endParaRPr lang="zh-CN" altLang="en-US" sz="2800" b="1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1" name="íşľïḑê"/>
          <p:cNvSpPr txBox="1"/>
          <p:nvPr/>
        </p:nvSpPr>
        <p:spPr>
          <a:xfrm>
            <a:off x="8608687" y="4650787"/>
            <a:ext cx="2897592" cy="276999"/>
          </a:xfrm>
          <a:prstGeom prst="rect">
            <a:avLst/>
          </a:prstGeom>
          <a:noFill/>
        </p:spPr>
        <p:txBody>
          <a:bodyPr wrap="none" lIns="0" tIns="0" rIns="0" bIns="0">
            <a:no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000" b="1" dirty="0">
                <a:solidFill>
                  <a:schemeClr val="accent2"/>
                </a:solidFill>
                <a:cs typeface="+mn-ea"/>
                <a:sym typeface="+mn-lt"/>
              </a:rPr>
              <a:t>酸碱值</a:t>
            </a:r>
            <a:endParaRPr lang="zh-CN" altLang="en-US" sz="2000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63" name="iš1iḑe"/>
          <p:cNvSpPr/>
          <p:nvPr/>
        </p:nvSpPr>
        <p:spPr>
          <a:xfrm>
            <a:off x="8608687" y="4927785"/>
            <a:ext cx="2897592" cy="604673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b="1" dirty="0">
                <a:solidFill>
                  <a:schemeClr val="accent4"/>
                </a:solidFill>
                <a:latin typeface="+mn-ea"/>
                <a:cs typeface="+mn-ea"/>
                <a:sym typeface="+mn-lt"/>
              </a:rPr>
              <a:t>7.06</a:t>
            </a:r>
            <a:endParaRPr lang="en-US" altLang="zh-CN" sz="2000" b="1" dirty="0">
              <a:solidFill>
                <a:schemeClr val="accent4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65" name="išļiḓê"/>
          <p:cNvSpPr txBox="1"/>
          <p:nvPr/>
        </p:nvSpPr>
        <p:spPr>
          <a:xfrm>
            <a:off x="5918600" y="4650787"/>
            <a:ext cx="2915550" cy="276999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000" b="1" dirty="0">
                <a:solidFill>
                  <a:schemeClr val="accent2"/>
                </a:solidFill>
                <a:cs typeface="+mn-ea"/>
                <a:sym typeface="+mn-lt"/>
              </a:rPr>
              <a:t>执行标准</a:t>
            </a:r>
            <a:endParaRPr lang="zh-CN" altLang="en-US" sz="2000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66" name="íṣľiďè"/>
          <p:cNvSpPr/>
          <p:nvPr/>
        </p:nvSpPr>
        <p:spPr>
          <a:xfrm>
            <a:off x="5918600" y="4927785"/>
            <a:ext cx="2915550" cy="604673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>
                <a:solidFill>
                  <a:schemeClr val="accent4"/>
                </a:solidFill>
                <a:cs typeface="+mn-ea"/>
                <a:sym typeface="+mn-lt"/>
              </a:rPr>
              <a:t>Q/NFS0001S</a:t>
            </a:r>
            <a:endParaRPr lang="en-US" altLang="zh-CN" sz="2000" dirty="0">
              <a:solidFill>
                <a:schemeClr val="accent4"/>
              </a:solidFill>
              <a:cs typeface="+mn-ea"/>
              <a:sym typeface="+mn-lt"/>
            </a:endParaRPr>
          </a:p>
        </p:txBody>
      </p:sp>
      <p:sp>
        <p:nvSpPr>
          <p:cNvPr id="67" name="iSḷïďé"/>
          <p:cNvSpPr txBox="1"/>
          <p:nvPr/>
        </p:nvSpPr>
        <p:spPr>
          <a:xfrm>
            <a:off x="518400" y="4746324"/>
            <a:ext cx="2902014" cy="276999"/>
          </a:xfrm>
          <a:prstGeom prst="rect">
            <a:avLst/>
          </a:prstGeom>
          <a:noFill/>
        </p:spPr>
        <p:txBody>
          <a:bodyPr wrap="none" lIns="0" tIns="0" rIns="0" bIns="0">
            <a:no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000" b="1" dirty="0">
                <a:solidFill>
                  <a:schemeClr val="accent2"/>
                </a:solidFill>
                <a:cs typeface="+mn-ea"/>
                <a:sym typeface="+mn-lt"/>
              </a:rPr>
              <a:t>水源类型</a:t>
            </a:r>
            <a:endParaRPr lang="zh-CN" altLang="en-US" sz="2000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15" name="îś1íḓe"/>
          <p:cNvSpPr/>
          <p:nvPr/>
        </p:nvSpPr>
        <p:spPr>
          <a:xfrm>
            <a:off x="518400" y="5023322"/>
            <a:ext cx="2902014" cy="604673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>
                <a:solidFill>
                  <a:schemeClr val="accent4"/>
                </a:solidFill>
                <a:cs typeface="+mn-ea"/>
                <a:sym typeface="+mn-lt"/>
              </a:rPr>
              <a:t>深层湖水</a:t>
            </a:r>
            <a:endParaRPr lang="zh-CN" altLang="en-US" sz="2000" b="1" dirty="0">
              <a:solidFill>
                <a:schemeClr val="accent4"/>
              </a:solidFill>
              <a:cs typeface="+mn-ea"/>
              <a:sym typeface="+mn-lt"/>
            </a:endParaRPr>
          </a:p>
        </p:txBody>
      </p:sp>
      <p:sp>
        <p:nvSpPr>
          <p:cNvPr id="116" name="îSľíḑe"/>
          <p:cNvSpPr txBox="1"/>
          <p:nvPr/>
        </p:nvSpPr>
        <p:spPr>
          <a:xfrm>
            <a:off x="3207657" y="4704630"/>
            <a:ext cx="2855562" cy="276999"/>
          </a:xfrm>
          <a:prstGeom prst="rect">
            <a:avLst/>
          </a:prstGeom>
          <a:noFill/>
        </p:spPr>
        <p:txBody>
          <a:bodyPr wrap="none" lIns="0" tIns="0" rIns="0" bIns="0">
            <a:no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000" b="1" dirty="0">
                <a:solidFill>
                  <a:schemeClr val="accent2"/>
                </a:solidFill>
                <a:cs typeface="+mn-ea"/>
                <a:sym typeface="+mn-lt"/>
              </a:rPr>
              <a:t>水源地</a:t>
            </a:r>
            <a:endParaRPr lang="zh-CN" altLang="en-US" sz="2000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17" name="ïšļíḓê"/>
          <p:cNvSpPr/>
          <p:nvPr/>
        </p:nvSpPr>
        <p:spPr>
          <a:xfrm>
            <a:off x="3207657" y="4981628"/>
            <a:ext cx="2855562" cy="604673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>
                <a:solidFill>
                  <a:schemeClr val="accent4"/>
                </a:solidFill>
                <a:cs typeface="+mn-ea"/>
                <a:sym typeface="+mn-lt"/>
              </a:rPr>
              <a:t>浙江千岛湖</a:t>
            </a:r>
            <a:endParaRPr lang="zh-CN" altLang="en-US" sz="1600" b="1" dirty="0">
              <a:solidFill>
                <a:schemeClr val="accent4"/>
              </a:solidFill>
              <a:cs typeface="+mn-ea"/>
              <a:sym typeface="+mn-lt"/>
            </a:endParaRPr>
          </a:p>
        </p:txBody>
      </p:sp>
      <p:sp>
        <p:nvSpPr>
          <p:cNvPr id="120" name="îṥlíḑe"/>
          <p:cNvSpPr txBox="1"/>
          <p:nvPr/>
        </p:nvSpPr>
        <p:spPr>
          <a:xfrm>
            <a:off x="1556715" y="181098"/>
            <a:ext cx="1777080" cy="82556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anchor="ctr" anchorCtr="0">
            <a:noAutofit/>
          </a:bodyPr>
          <a:lstStyle>
            <a:defPPr>
              <a:defRPr lang="en-US"/>
            </a:defPPr>
            <a:lvl1pPr>
              <a:defRPr sz="2800" b="1">
                <a:solidFill>
                  <a:schemeClr val="accent4">
                    <a:lumMod val="100000"/>
                  </a:schemeClr>
                </a:solidFill>
                <a:latin typeface="Arial" panose="020B0604020202020204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仪器实验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2000">
        <p14:prism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4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4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4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4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bldLvl="0" animBg="1"/>
      <p:bldP spid="58" grpId="0" bldLvl="0" animBg="1"/>
      <p:bldP spid="60" grpId="0" bldLvl="0" animBg="1"/>
      <p:bldP spid="62" grpId="0" bldLvl="0" animBg="1"/>
      <p:bldP spid="64" grpId="0" bldLvl="0" animBg="1"/>
      <p:bldP spid="10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空心弧 40"/>
          <p:cNvSpPr/>
          <p:nvPr/>
        </p:nvSpPr>
        <p:spPr>
          <a:xfrm rot="5400000">
            <a:off x="861818" y="1929967"/>
            <a:ext cx="4091171" cy="4091173"/>
          </a:xfrm>
          <a:prstGeom prst="blockArc">
            <a:avLst>
              <a:gd name="adj1" fmla="val 10800000"/>
              <a:gd name="adj2" fmla="val 6953"/>
              <a:gd name="adj3" fmla="val 1246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2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3690016" y="1992327"/>
            <a:ext cx="512808" cy="51280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2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4552849" y="3078700"/>
            <a:ext cx="512808" cy="51280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zh-CN" altLang="en-US" sz="2490">
              <a:cs typeface="+mn-ea"/>
              <a:sym typeface="+mn-lt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4563549" y="4345977"/>
            <a:ext cx="512808" cy="51280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2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3694142" y="5462244"/>
            <a:ext cx="512808" cy="51280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zh-CN" altLang="en-US" sz="2490">
              <a:cs typeface="+mn-ea"/>
              <a:sym typeface="+mn-lt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4199650" y="1767992"/>
            <a:ext cx="2390955" cy="956128"/>
            <a:chOff x="4340951" y="1564822"/>
            <a:chExt cx="2390955" cy="956128"/>
          </a:xfrm>
        </p:grpSpPr>
        <p:cxnSp>
          <p:nvCxnSpPr>
            <p:cNvPr id="53" name="直接连接符 52"/>
            <p:cNvCxnSpPr/>
            <p:nvPr/>
          </p:nvCxnSpPr>
          <p:spPr>
            <a:xfrm>
              <a:off x="4340951" y="2045561"/>
              <a:ext cx="1440000" cy="0"/>
            </a:xfrm>
            <a:prstGeom prst="line">
              <a:avLst/>
            </a:prstGeom>
            <a:ln w="12700">
              <a:solidFill>
                <a:srgbClr val="9DA8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椭圆 53"/>
            <p:cNvSpPr/>
            <p:nvPr/>
          </p:nvSpPr>
          <p:spPr>
            <a:xfrm>
              <a:off x="5775778" y="1564822"/>
              <a:ext cx="956128" cy="95612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2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grpSp>
          <p:nvGrpSpPr>
            <p:cNvPr id="55" name="组合 54"/>
            <p:cNvGrpSpPr>
              <a:grpSpLocks noChangeAspect="1"/>
            </p:cNvGrpSpPr>
            <p:nvPr/>
          </p:nvGrpSpPr>
          <p:grpSpPr>
            <a:xfrm>
              <a:off x="6044150" y="1775120"/>
              <a:ext cx="419385" cy="504000"/>
              <a:chOff x="5072479" y="2378340"/>
              <a:chExt cx="239649" cy="288000"/>
            </a:xfrm>
          </p:grpSpPr>
          <p:sp>
            <p:nvSpPr>
              <p:cNvPr id="56" name="Freeform 846"/>
              <p:cNvSpPr/>
              <p:nvPr/>
            </p:nvSpPr>
            <p:spPr bwMode="auto">
              <a:xfrm>
                <a:off x="5072479" y="2432997"/>
                <a:ext cx="239649" cy="233343"/>
              </a:xfrm>
              <a:custGeom>
                <a:avLst/>
                <a:gdLst>
                  <a:gd name="T0" fmla="*/ 29 w 48"/>
                  <a:gd name="T1" fmla="*/ 0 h 47"/>
                  <a:gd name="T2" fmla="*/ 29 w 48"/>
                  <a:gd name="T3" fmla="*/ 7 h 47"/>
                  <a:gd name="T4" fmla="*/ 41 w 48"/>
                  <a:gd name="T5" fmla="*/ 23 h 47"/>
                  <a:gd name="T6" fmla="*/ 24 w 48"/>
                  <a:gd name="T7" fmla="*/ 41 h 47"/>
                  <a:gd name="T8" fmla="*/ 6 w 48"/>
                  <a:gd name="T9" fmla="*/ 23 h 47"/>
                  <a:gd name="T10" fmla="*/ 18 w 48"/>
                  <a:gd name="T11" fmla="*/ 7 h 47"/>
                  <a:gd name="T12" fmla="*/ 18 w 48"/>
                  <a:gd name="T13" fmla="*/ 0 h 47"/>
                  <a:gd name="T14" fmla="*/ 0 w 48"/>
                  <a:gd name="T15" fmla="*/ 23 h 47"/>
                  <a:gd name="T16" fmla="*/ 24 w 48"/>
                  <a:gd name="T17" fmla="*/ 47 h 47"/>
                  <a:gd name="T18" fmla="*/ 48 w 48"/>
                  <a:gd name="T19" fmla="*/ 23 h 47"/>
                  <a:gd name="T20" fmla="*/ 29 w 48"/>
                  <a:gd name="T2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" h="47">
                    <a:moveTo>
                      <a:pt x="29" y="0"/>
                    </a:moveTo>
                    <a:cubicBezTo>
                      <a:pt x="29" y="7"/>
                      <a:pt x="29" y="7"/>
                      <a:pt x="29" y="7"/>
                    </a:cubicBezTo>
                    <a:cubicBezTo>
                      <a:pt x="36" y="9"/>
                      <a:pt x="41" y="16"/>
                      <a:pt x="41" y="23"/>
                    </a:cubicBezTo>
                    <a:cubicBezTo>
                      <a:pt x="41" y="33"/>
                      <a:pt x="33" y="41"/>
                      <a:pt x="24" y="41"/>
                    </a:cubicBezTo>
                    <a:cubicBezTo>
                      <a:pt x="14" y="41"/>
                      <a:pt x="6" y="33"/>
                      <a:pt x="6" y="23"/>
                    </a:cubicBezTo>
                    <a:cubicBezTo>
                      <a:pt x="6" y="16"/>
                      <a:pt x="11" y="9"/>
                      <a:pt x="18" y="7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7" y="2"/>
                      <a:pt x="0" y="12"/>
                      <a:pt x="0" y="23"/>
                    </a:cubicBezTo>
                    <a:cubicBezTo>
                      <a:pt x="0" y="37"/>
                      <a:pt x="10" y="47"/>
                      <a:pt x="24" y="47"/>
                    </a:cubicBezTo>
                    <a:cubicBezTo>
                      <a:pt x="37" y="47"/>
                      <a:pt x="48" y="37"/>
                      <a:pt x="48" y="23"/>
                    </a:cubicBezTo>
                    <a:cubicBezTo>
                      <a:pt x="48" y="12"/>
                      <a:pt x="40" y="2"/>
                      <a:pt x="29" y="0"/>
                    </a:cubicBezTo>
                    <a:close/>
                  </a:path>
                </a:pathLst>
              </a:custGeom>
              <a:solidFill>
                <a:srgbClr val="E5E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90">
                  <a:cs typeface="+mn-ea"/>
                  <a:sym typeface="+mn-lt"/>
                </a:endParaRPr>
              </a:p>
            </p:txBody>
          </p:sp>
          <p:sp>
            <p:nvSpPr>
              <p:cNvPr id="57" name="Freeform 847"/>
              <p:cNvSpPr/>
              <p:nvPr/>
            </p:nvSpPr>
            <p:spPr bwMode="auto">
              <a:xfrm>
                <a:off x="5167078" y="2378340"/>
                <a:ext cx="44147" cy="138744"/>
              </a:xfrm>
              <a:custGeom>
                <a:avLst/>
                <a:gdLst>
                  <a:gd name="T0" fmla="*/ 7 w 9"/>
                  <a:gd name="T1" fmla="*/ 0 h 28"/>
                  <a:gd name="T2" fmla="*/ 2 w 9"/>
                  <a:gd name="T3" fmla="*/ 0 h 28"/>
                  <a:gd name="T4" fmla="*/ 0 w 9"/>
                  <a:gd name="T5" fmla="*/ 2 h 28"/>
                  <a:gd name="T6" fmla="*/ 0 w 9"/>
                  <a:gd name="T7" fmla="*/ 10 h 28"/>
                  <a:gd name="T8" fmla="*/ 0 w 9"/>
                  <a:gd name="T9" fmla="*/ 16 h 28"/>
                  <a:gd name="T10" fmla="*/ 0 w 9"/>
                  <a:gd name="T11" fmla="*/ 26 h 28"/>
                  <a:gd name="T12" fmla="*/ 2 w 9"/>
                  <a:gd name="T13" fmla="*/ 28 h 28"/>
                  <a:gd name="T14" fmla="*/ 7 w 9"/>
                  <a:gd name="T15" fmla="*/ 28 h 28"/>
                  <a:gd name="T16" fmla="*/ 9 w 9"/>
                  <a:gd name="T17" fmla="*/ 26 h 28"/>
                  <a:gd name="T18" fmla="*/ 9 w 9"/>
                  <a:gd name="T19" fmla="*/ 16 h 28"/>
                  <a:gd name="T20" fmla="*/ 9 w 9"/>
                  <a:gd name="T21" fmla="*/ 10 h 28"/>
                  <a:gd name="T22" fmla="*/ 9 w 9"/>
                  <a:gd name="T23" fmla="*/ 2 h 28"/>
                  <a:gd name="T24" fmla="*/ 7 w 9"/>
                  <a:gd name="T2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28">
                    <a:moveTo>
                      <a:pt x="7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7"/>
                      <a:pt x="1" y="28"/>
                      <a:pt x="2" y="28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8" y="28"/>
                      <a:pt x="9" y="27"/>
                      <a:pt x="9" y="2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1"/>
                      <a:pt x="8" y="0"/>
                      <a:pt x="7" y="0"/>
                    </a:cubicBezTo>
                    <a:close/>
                  </a:path>
                </a:pathLst>
              </a:custGeom>
              <a:solidFill>
                <a:srgbClr val="E5E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9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8" name="组合 57"/>
          <p:cNvGrpSpPr/>
          <p:nvPr/>
        </p:nvGrpSpPr>
        <p:grpSpPr>
          <a:xfrm>
            <a:off x="4206955" y="5240584"/>
            <a:ext cx="2383653" cy="956128"/>
            <a:chOff x="4348253" y="4975681"/>
            <a:chExt cx="2383653" cy="956128"/>
          </a:xfrm>
        </p:grpSpPr>
        <p:cxnSp>
          <p:nvCxnSpPr>
            <p:cNvPr id="59" name="直接连接符 58"/>
            <p:cNvCxnSpPr/>
            <p:nvPr/>
          </p:nvCxnSpPr>
          <p:spPr>
            <a:xfrm>
              <a:off x="4348253" y="5453745"/>
              <a:ext cx="1440000" cy="0"/>
            </a:xfrm>
            <a:prstGeom prst="line">
              <a:avLst/>
            </a:prstGeom>
            <a:ln w="12700">
              <a:solidFill>
                <a:srgbClr val="9DA8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椭圆 59"/>
            <p:cNvSpPr/>
            <p:nvPr/>
          </p:nvSpPr>
          <p:spPr>
            <a:xfrm>
              <a:off x="5775778" y="4975681"/>
              <a:ext cx="956128" cy="956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>
                <a:cs typeface="+mn-ea"/>
                <a:sym typeface="+mn-lt"/>
              </a:endParaRPr>
            </a:p>
          </p:txBody>
        </p:sp>
        <p:sp>
          <p:nvSpPr>
            <p:cNvPr id="61" name="Freeform 110"/>
            <p:cNvSpPr>
              <a:spLocks noChangeAspect="1" noEditPoints="1"/>
            </p:cNvSpPr>
            <p:nvPr/>
          </p:nvSpPr>
          <p:spPr bwMode="auto">
            <a:xfrm>
              <a:off x="6046029" y="5239979"/>
              <a:ext cx="447158" cy="396000"/>
            </a:xfrm>
            <a:custGeom>
              <a:avLst/>
              <a:gdLst>
                <a:gd name="T0" fmla="*/ 55 w 100"/>
                <a:gd name="T1" fmla="*/ 4 h 88"/>
                <a:gd name="T2" fmla="*/ 76 w 100"/>
                <a:gd name="T3" fmla="*/ 41 h 88"/>
                <a:gd name="T4" fmla="*/ 76 w 100"/>
                <a:gd name="T5" fmla="*/ 41 h 88"/>
                <a:gd name="T6" fmla="*/ 98 w 100"/>
                <a:gd name="T7" fmla="*/ 79 h 88"/>
                <a:gd name="T8" fmla="*/ 96 w 100"/>
                <a:gd name="T9" fmla="*/ 87 h 88"/>
                <a:gd name="T10" fmla="*/ 92 w 100"/>
                <a:gd name="T11" fmla="*/ 88 h 88"/>
                <a:gd name="T12" fmla="*/ 92 w 100"/>
                <a:gd name="T13" fmla="*/ 88 h 88"/>
                <a:gd name="T14" fmla="*/ 49 w 100"/>
                <a:gd name="T15" fmla="*/ 88 h 88"/>
                <a:gd name="T16" fmla="*/ 7 w 100"/>
                <a:gd name="T17" fmla="*/ 88 h 88"/>
                <a:gd name="T18" fmla="*/ 0 w 100"/>
                <a:gd name="T19" fmla="*/ 82 h 88"/>
                <a:gd name="T20" fmla="*/ 1 w 100"/>
                <a:gd name="T21" fmla="*/ 78 h 88"/>
                <a:gd name="T22" fmla="*/ 23 w 100"/>
                <a:gd name="T23" fmla="*/ 41 h 88"/>
                <a:gd name="T24" fmla="*/ 23 w 100"/>
                <a:gd name="T25" fmla="*/ 41 h 88"/>
                <a:gd name="T26" fmla="*/ 44 w 100"/>
                <a:gd name="T27" fmla="*/ 4 h 88"/>
                <a:gd name="T28" fmla="*/ 53 w 100"/>
                <a:gd name="T29" fmla="*/ 2 h 88"/>
                <a:gd name="T30" fmla="*/ 55 w 100"/>
                <a:gd name="T31" fmla="*/ 4 h 88"/>
                <a:gd name="T32" fmla="*/ 44 w 100"/>
                <a:gd name="T33" fmla="*/ 34 h 88"/>
                <a:gd name="T34" fmla="*/ 44 w 100"/>
                <a:gd name="T35" fmla="*/ 37 h 88"/>
                <a:gd name="T36" fmla="*/ 46 w 100"/>
                <a:gd name="T37" fmla="*/ 62 h 88"/>
                <a:gd name="T38" fmla="*/ 52 w 100"/>
                <a:gd name="T39" fmla="*/ 62 h 88"/>
                <a:gd name="T40" fmla="*/ 54 w 100"/>
                <a:gd name="T41" fmla="*/ 37 h 88"/>
                <a:gd name="T42" fmla="*/ 54 w 100"/>
                <a:gd name="T43" fmla="*/ 34 h 88"/>
                <a:gd name="T44" fmla="*/ 44 w 100"/>
                <a:gd name="T45" fmla="*/ 34 h 88"/>
                <a:gd name="T46" fmla="*/ 49 w 100"/>
                <a:gd name="T47" fmla="*/ 72 h 88"/>
                <a:gd name="T48" fmla="*/ 53 w 100"/>
                <a:gd name="T49" fmla="*/ 69 h 88"/>
                <a:gd name="T50" fmla="*/ 49 w 100"/>
                <a:gd name="T51" fmla="*/ 65 h 88"/>
                <a:gd name="T52" fmla="*/ 45 w 100"/>
                <a:gd name="T53" fmla="*/ 69 h 88"/>
                <a:gd name="T54" fmla="*/ 49 w 100"/>
                <a:gd name="T55" fmla="*/ 72 h 88"/>
                <a:gd name="T56" fmla="*/ 65 w 100"/>
                <a:gd name="T57" fmla="*/ 48 h 88"/>
                <a:gd name="T58" fmla="*/ 49 w 100"/>
                <a:gd name="T59" fmla="*/ 20 h 88"/>
                <a:gd name="T60" fmla="*/ 34 w 100"/>
                <a:gd name="T61" fmla="*/ 47 h 88"/>
                <a:gd name="T62" fmla="*/ 33 w 100"/>
                <a:gd name="T63" fmla="*/ 48 h 88"/>
                <a:gd name="T64" fmla="*/ 17 w 100"/>
                <a:gd name="T65" fmla="*/ 75 h 88"/>
                <a:gd name="T66" fmla="*/ 49 w 100"/>
                <a:gd name="T67" fmla="*/ 75 h 88"/>
                <a:gd name="T68" fmla="*/ 81 w 100"/>
                <a:gd name="T69" fmla="*/ 75 h 88"/>
                <a:gd name="T70" fmla="*/ 65 w 100"/>
                <a:gd name="T71" fmla="*/ 48 h 88"/>
                <a:gd name="T72" fmla="*/ 65 w 100"/>
                <a:gd name="T73" fmla="*/ 4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88">
                  <a:moveTo>
                    <a:pt x="55" y="4"/>
                  </a:moveTo>
                  <a:cubicBezTo>
                    <a:pt x="76" y="41"/>
                    <a:pt x="76" y="41"/>
                    <a:pt x="76" y="41"/>
                  </a:cubicBezTo>
                  <a:cubicBezTo>
                    <a:pt x="76" y="41"/>
                    <a:pt x="76" y="41"/>
                    <a:pt x="76" y="41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100" y="82"/>
                    <a:pt x="99" y="85"/>
                    <a:pt x="96" y="87"/>
                  </a:cubicBezTo>
                  <a:cubicBezTo>
                    <a:pt x="95" y="88"/>
                    <a:pt x="93" y="88"/>
                    <a:pt x="92" y="88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3" y="88"/>
                    <a:pt x="0" y="85"/>
                    <a:pt x="0" y="82"/>
                  </a:cubicBezTo>
                  <a:cubicBezTo>
                    <a:pt x="0" y="80"/>
                    <a:pt x="1" y="79"/>
                    <a:pt x="1" y="78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6" y="1"/>
                    <a:pt x="50" y="0"/>
                    <a:pt x="53" y="2"/>
                  </a:cubicBezTo>
                  <a:cubicBezTo>
                    <a:pt x="54" y="3"/>
                    <a:pt x="54" y="3"/>
                    <a:pt x="55" y="4"/>
                  </a:cubicBezTo>
                  <a:close/>
                  <a:moveTo>
                    <a:pt x="44" y="34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46" y="62"/>
                    <a:pt x="46" y="62"/>
                    <a:pt x="46" y="62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44" y="34"/>
                    <a:pt x="44" y="34"/>
                    <a:pt x="44" y="34"/>
                  </a:cubicBezTo>
                  <a:close/>
                  <a:moveTo>
                    <a:pt x="49" y="72"/>
                  </a:moveTo>
                  <a:cubicBezTo>
                    <a:pt x="52" y="72"/>
                    <a:pt x="53" y="71"/>
                    <a:pt x="53" y="69"/>
                  </a:cubicBezTo>
                  <a:cubicBezTo>
                    <a:pt x="53" y="66"/>
                    <a:pt x="51" y="65"/>
                    <a:pt x="49" y="65"/>
                  </a:cubicBezTo>
                  <a:cubicBezTo>
                    <a:pt x="47" y="65"/>
                    <a:pt x="45" y="66"/>
                    <a:pt x="45" y="69"/>
                  </a:cubicBezTo>
                  <a:cubicBezTo>
                    <a:pt x="45" y="71"/>
                    <a:pt x="47" y="72"/>
                    <a:pt x="49" y="72"/>
                  </a:cubicBezTo>
                  <a:close/>
                  <a:moveTo>
                    <a:pt x="65" y="48"/>
                  </a:moveTo>
                  <a:cubicBezTo>
                    <a:pt x="49" y="20"/>
                    <a:pt x="49" y="20"/>
                    <a:pt x="49" y="20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48"/>
                    <a:pt x="34" y="48"/>
                    <a:pt x="33" y="48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49" y="75"/>
                    <a:pt x="49" y="75"/>
                    <a:pt x="49" y="75"/>
                  </a:cubicBezTo>
                  <a:cubicBezTo>
                    <a:pt x="81" y="75"/>
                    <a:pt x="81" y="75"/>
                    <a:pt x="81" y="75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48"/>
                    <a:pt x="65" y="48"/>
                    <a:pt x="65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90">
                <a:cs typeface="+mn-ea"/>
                <a:sym typeface="+mn-lt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5052778" y="2857040"/>
            <a:ext cx="3364602" cy="956128"/>
            <a:chOff x="5471876" y="2623003"/>
            <a:chExt cx="3364602" cy="956128"/>
          </a:xfrm>
        </p:grpSpPr>
        <p:cxnSp>
          <p:nvCxnSpPr>
            <p:cNvPr id="63" name="直接连接符 62"/>
            <p:cNvCxnSpPr>
              <a:stCxn id="43" idx="6"/>
              <a:endCxn id="64" idx="2"/>
            </p:cNvCxnSpPr>
            <p:nvPr/>
          </p:nvCxnSpPr>
          <p:spPr>
            <a:xfrm>
              <a:off x="5471876" y="3101067"/>
              <a:ext cx="2408474" cy="0"/>
            </a:xfrm>
            <a:prstGeom prst="line">
              <a:avLst/>
            </a:prstGeom>
            <a:ln w="12700">
              <a:solidFill>
                <a:srgbClr val="9DA8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椭圆 63"/>
            <p:cNvSpPr/>
            <p:nvPr/>
          </p:nvSpPr>
          <p:spPr>
            <a:xfrm>
              <a:off x="7880350" y="2623003"/>
              <a:ext cx="956128" cy="956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>
                <a:cs typeface="+mn-ea"/>
                <a:sym typeface="+mn-lt"/>
              </a:endParaRPr>
            </a:p>
          </p:txBody>
        </p:sp>
        <p:sp>
          <p:nvSpPr>
            <p:cNvPr id="65" name="Freeform 168"/>
            <p:cNvSpPr>
              <a:spLocks noChangeAspect="1" noEditPoints="1"/>
            </p:cNvSpPr>
            <p:nvPr/>
          </p:nvSpPr>
          <p:spPr bwMode="auto">
            <a:xfrm>
              <a:off x="8127242" y="2903067"/>
              <a:ext cx="462345" cy="396000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90">
                <a:cs typeface="+mn-ea"/>
                <a:sym typeface="+mn-lt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5065657" y="4124317"/>
            <a:ext cx="3351721" cy="956128"/>
            <a:chOff x="5484757" y="3890281"/>
            <a:chExt cx="3351721" cy="956128"/>
          </a:xfrm>
        </p:grpSpPr>
        <p:cxnSp>
          <p:nvCxnSpPr>
            <p:cNvPr id="67" name="直接连接符 66"/>
            <p:cNvCxnSpPr/>
            <p:nvPr/>
          </p:nvCxnSpPr>
          <p:spPr>
            <a:xfrm>
              <a:off x="5484757" y="4384386"/>
              <a:ext cx="2372336" cy="0"/>
            </a:xfrm>
            <a:prstGeom prst="line">
              <a:avLst/>
            </a:prstGeom>
            <a:ln w="12700">
              <a:solidFill>
                <a:srgbClr val="9DA8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椭圆 67"/>
            <p:cNvSpPr/>
            <p:nvPr/>
          </p:nvSpPr>
          <p:spPr>
            <a:xfrm>
              <a:off x="7880350" y="3890281"/>
              <a:ext cx="956128" cy="95612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2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69" name="Freeform 203"/>
            <p:cNvSpPr>
              <a:spLocks noChangeAspect="1" noEditPoints="1"/>
            </p:cNvSpPr>
            <p:nvPr/>
          </p:nvSpPr>
          <p:spPr bwMode="auto">
            <a:xfrm>
              <a:off x="8167654" y="4154579"/>
              <a:ext cx="413052" cy="396000"/>
            </a:xfrm>
            <a:custGeom>
              <a:avLst/>
              <a:gdLst>
                <a:gd name="T0" fmla="*/ 88 w 218"/>
                <a:gd name="T1" fmla="*/ 43 h 209"/>
                <a:gd name="T2" fmla="*/ 36 w 218"/>
                <a:gd name="T3" fmla="*/ 43 h 209"/>
                <a:gd name="T4" fmla="*/ 26 w 218"/>
                <a:gd name="T5" fmla="*/ 57 h 209"/>
                <a:gd name="T6" fmla="*/ 36 w 218"/>
                <a:gd name="T7" fmla="*/ 71 h 209"/>
                <a:gd name="T8" fmla="*/ 88 w 218"/>
                <a:gd name="T9" fmla="*/ 71 h 209"/>
                <a:gd name="T10" fmla="*/ 88 w 218"/>
                <a:gd name="T11" fmla="*/ 43 h 209"/>
                <a:gd name="T12" fmla="*/ 88 w 218"/>
                <a:gd name="T13" fmla="*/ 43 h 209"/>
                <a:gd name="T14" fmla="*/ 126 w 218"/>
                <a:gd name="T15" fmla="*/ 71 h 209"/>
                <a:gd name="T16" fmla="*/ 187 w 218"/>
                <a:gd name="T17" fmla="*/ 71 h 209"/>
                <a:gd name="T18" fmla="*/ 194 w 218"/>
                <a:gd name="T19" fmla="*/ 71 h 209"/>
                <a:gd name="T20" fmla="*/ 197 w 218"/>
                <a:gd name="T21" fmla="*/ 76 h 209"/>
                <a:gd name="T22" fmla="*/ 213 w 218"/>
                <a:gd name="T23" fmla="*/ 102 h 209"/>
                <a:gd name="T24" fmla="*/ 218 w 218"/>
                <a:gd name="T25" fmla="*/ 109 h 209"/>
                <a:gd name="T26" fmla="*/ 213 w 218"/>
                <a:gd name="T27" fmla="*/ 114 h 209"/>
                <a:gd name="T28" fmla="*/ 197 w 218"/>
                <a:gd name="T29" fmla="*/ 140 h 209"/>
                <a:gd name="T30" fmla="*/ 194 w 218"/>
                <a:gd name="T31" fmla="*/ 147 h 209"/>
                <a:gd name="T32" fmla="*/ 187 w 218"/>
                <a:gd name="T33" fmla="*/ 147 h 209"/>
                <a:gd name="T34" fmla="*/ 126 w 218"/>
                <a:gd name="T35" fmla="*/ 147 h 209"/>
                <a:gd name="T36" fmla="*/ 126 w 218"/>
                <a:gd name="T37" fmla="*/ 180 h 209"/>
                <a:gd name="T38" fmla="*/ 180 w 218"/>
                <a:gd name="T39" fmla="*/ 180 h 209"/>
                <a:gd name="T40" fmla="*/ 180 w 218"/>
                <a:gd name="T41" fmla="*/ 209 h 209"/>
                <a:gd name="T42" fmla="*/ 40 w 218"/>
                <a:gd name="T43" fmla="*/ 209 h 209"/>
                <a:gd name="T44" fmla="*/ 40 w 218"/>
                <a:gd name="T45" fmla="*/ 180 h 209"/>
                <a:gd name="T46" fmla="*/ 90 w 218"/>
                <a:gd name="T47" fmla="*/ 180 h 209"/>
                <a:gd name="T48" fmla="*/ 90 w 218"/>
                <a:gd name="T49" fmla="*/ 95 h 209"/>
                <a:gd name="T50" fmla="*/ 29 w 218"/>
                <a:gd name="T51" fmla="*/ 95 h 209"/>
                <a:gd name="T52" fmla="*/ 22 w 218"/>
                <a:gd name="T53" fmla="*/ 95 h 209"/>
                <a:gd name="T54" fmla="*/ 19 w 218"/>
                <a:gd name="T55" fmla="*/ 88 h 209"/>
                <a:gd name="T56" fmla="*/ 3 w 218"/>
                <a:gd name="T57" fmla="*/ 62 h 209"/>
                <a:gd name="T58" fmla="*/ 0 w 218"/>
                <a:gd name="T59" fmla="*/ 57 h 209"/>
                <a:gd name="T60" fmla="*/ 3 w 218"/>
                <a:gd name="T61" fmla="*/ 50 h 209"/>
                <a:gd name="T62" fmla="*/ 19 w 218"/>
                <a:gd name="T63" fmla="*/ 24 h 209"/>
                <a:gd name="T64" fmla="*/ 22 w 218"/>
                <a:gd name="T65" fmla="*/ 19 h 209"/>
                <a:gd name="T66" fmla="*/ 29 w 218"/>
                <a:gd name="T67" fmla="*/ 19 h 209"/>
                <a:gd name="T68" fmla="*/ 90 w 218"/>
                <a:gd name="T69" fmla="*/ 19 h 209"/>
                <a:gd name="T70" fmla="*/ 90 w 218"/>
                <a:gd name="T71" fmla="*/ 15 h 209"/>
                <a:gd name="T72" fmla="*/ 109 w 218"/>
                <a:gd name="T73" fmla="*/ 0 h 209"/>
                <a:gd name="T74" fmla="*/ 126 w 218"/>
                <a:gd name="T75" fmla="*/ 15 h 209"/>
                <a:gd name="T76" fmla="*/ 126 w 218"/>
                <a:gd name="T77" fmla="*/ 71 h 209"/>
                <a:gd name="T78" fmla="*/ 126 w 218"/>
                <a:gd name="T79" fmla="*/ 71 h 209"/>
                <a:gd name="T80" fmla="*/ 182 w 218"/>
                <a:gd name="T81" fmla="*/ 93 h 209"/>
                <a:gd name="T82" fmla="*/ 128 w 218"/>
                <a:gd name="T83" fmla="*/ 93 h 209"/>
                <a:gd name="T84" fmla="*/ 128 w 218"/>
                <a:gd name="T85" fmla="*/ 123 h 209"/>
                <a:gd name="T86" fmla="*/ 182 w 218"/>
                <a:gd name="T87" fmla="*/ 123 h 209"/>
                <a:gd name="T88" fmla="*/ 192 w 218"/>
                <a:gd name="T89" fmla="*/ 109 h 209"/>
                <a:gd name="T90" fmla="*/ 182 w 218"/>
                <a:gd name="T91" fmla="*/ 9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8" h="209">
                  <a:moveTo>
                    <a:pt x="88" y="43"/>
                  </a:moveTo>
                  <a:lnTo>
                    <a:pt x="36" y="43"/>
                  </a:lnTo>
                  <a:lnTo>
                    <a:pt x="26" y="57"/>
                  </a:lnTo>
                  <a:lnTo>
                    <a:pt x="36" y="71"/>
                  </a:lnTo>
                  <a:lnTo>
                    <a:pt x="88" y="71"/>
                  </a:lnTo>
                  <a:lnTo>
                    <a:pt x="88" y="43"/>
                  </a:lnTo>
                  <a:lnTo>
                    <a:pt x="88" y="43"/>
                  </a:lnTo>
                  <a:close/>
                  <a:moveTo>
                    <a:pt x="126" y="71"/>
                  </a:moveTo>
                  <a:lnTo>
                    <a:pt x="187" y="71"/>
                  </a:lnTo>
                  <a:lnTo>
                    <a:pt x="194" y="71"/>
                  </a:lnTo>
                  <a:lnTo>
                    <a:pt x="197" y="76"/>
                  </a:lnTo>
                  <a:lnTo>
                    <a:pt x="213" y="102"/>
                  </a:lnTo>
                  <a:lnTo>
                    <a:pt x="218" y="109"/>
                  </a:lnTo>
                  <a:lnTo>
                    <a:pt x="213" y="114"/>
                  </a:lnTo>
                  <a:lnTo>
                    <a:pt x="197" y="140"/>
                  </a:lnTo>
                  <a:lnTo>
                    <a:pt x="194" y="147"/>
                  </a:lnTo>
                  <a:lnTo>
                    <a:pt x="187" y="147"/>
                  </a:lnTo>
                  <a:lnTo>
                    <a:pt x="126" y="147"/>
                  </a:lnTo>
                  <a:lnTo>
                    <a:pt x="126" y="180"/>
                  </a:lnTo>
                  <a:lnTo>
                    <a:pt x="180" y="180"/>
                  </a:lnTo>
                  <a:lnTo>
                    <a:pt x="180" y="209"/>
                  </a:lnTo>
                  <a:lnTo>
                    <a:pt x="40" y="209"/>
                  </a:lnTo>
                  <a:lnTo>
                    <a:pt x="40" y="180"/>
                  </a:lnTo>
                  <a:lnTo>
                    <a:pt x="90" y="180"/>
                  </a:lnTo>
                  <a:lnTo>
                    <a:pt x="90" y="95"/>
                  </a:lnTo>
                  <a:lnTo>
                    <a:pt x="29" y="95"/>
                  </a:lnTo>
                  <a:lnTo>
                    <a:pt x="22" y="95"/>
                  </a:lnTo>
                  <a:lnTo>
                    <a:pt x="19" y="88"/>
                  </a:lnTo>
                  <a:lnTo>
                    <a:pt x="3" y="62"/>
                  </a:lnTo>
                  <a:lnTo>
                    <a:pt x="0" y="57"/>
                  </a:lnTo>
                  <a:lnTo>
                    <a:pt x="3" y="50"/>
                  </a:lnTo>
                  <a:lnTo>
                    <a:pt x="19" y="24"/>
                  </a:lnTo>
                  <a:lnTo>
                    <a:pt x="22" y="19"/>
                  </a:lnTo>
                  <a:lnTo>
                    <a:pt x="29" y="19"/>
                  </a:lnTo>
                  <a:lnTo>
                    <a:pt x="90" y="19"/>
                  </a:lnTo>
                  <a:lnTo>
                    <a:pt x="90" y="15"/>
                  </a:lnTo>
                  <a:lnTo>
                    <a:pt x="109" y="0"/>
                  </a:lnTo>
                  <a:lnTo>
                    <a:pt x="126" y="15"/>
                  </a:lnTo>
                  <a:lnTo>
                    <a:pt x="126" y="71"/>
                  </a:lnTo>
                  <a:lnTo>
                    <a:pt x="126" y="71"/>
                  </a:lnTo>
                  <a:close/>
                  <a:moveTo>
                    <a:pt x="182" y="93"/>
                  </a:moveTo>
                  <a:lnTo>
                    <a:pt x="128" y="93"/>
                  </a:lnTo>
                  <a:lnTo>
                    <a:pt x="128" y="123"/>
                  </a:lnTo>
                  <a:lnTo>
                    <a:pt x="182" y="123"/>
                  </a:lnTo>
                  <a:lnTo>
                    <a:pt x="192" y="109"/>
                  </a:lnTo>
                  <a:lnTo>
                    <a:pt x="182" y="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90">
                <a:cs typeface="+mn-ea"/>
                <a:sym typeface="+mn-lt"/>
              </a:endParaRPr>
            </a:p>
          </p:txBody>
        </p:sp>
      </p:grpSp>
      <p:sp>
        <p:nvSpPr>
          <p:cNvPr id="81" name="椭圆 80"/>
          <p:cNvSpPr/>
          <p:nvPr/>
        </p:nvSpPr>
        <p:spPr>
          <a:xfrm>
            <a:off x="1338580" y="2392680"/>
            <a:ext cx="3159760" cy="315976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6747177" y="1556953"/>
            <a:ext cx="4742587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chemeClr val="accent2"/>
                </a:solidFill>
                <a:cs typeface="+mn-ea"/>
                <a:sym typeface="+mn-lt"/>
              </a:rPr>
              <a:t>水源类型</a:t>
            </a:r>
            <a:endParaRPr lang="en-US" altLang="zh-CN" sz="2000" b="1" dirty="0">
              <a:solidFill>
                <a:schemeClr val="accent2"/>
              </a:solidFill>
              <a:cs typeface="+mn-ea"/>
              <a:sym typeface="+mn-lt"/>
            </a:endParaRPr>
          </a:p>
          <a:p>
            <a:pPr algn="l">
              <a:lnSpc>
                <a:spcPct val="150000"/>
              </a:lnSpc>
              <a:spcAft>
                <a:spcPts val="600"/>
              </a:spcAft>
            </a:pPr>
            <a:r>
              <a:rPr lang="zh-CN" altLang="en-US" sz="20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泉水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8492684" y="2738220"/>
            <a:ext cx="2997080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chemeClr val="accent2"/>
                </a:solidFill>
                <a:cs typeface="+mn-ea"/>
                <a:sym typeface="+mn-lt"/>
              </a:rPr>
              <a:t>水源地</a:t>
            </a:r>
            <a:endParaRPr lang="zh-CN" altLang="en-US" sz="2000" b="1" dirty="0">
              <a:solidFill>
                <a:schemeClr val="accent2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en-US" sz="20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意大利托斯卡纳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6747177" y="5289864"/>
            <a:ext cx="3819223" cy="891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chemeClr val="accent2"/>
                </a:solidFill>
                <a:cs typeface="+mn-ea"/>
                <a:sym typeface="+mn-lt"/>
              </a:rPr>
              <a:t>酸碱值</a:t>
            </a:r>
            <a:endParaRPr lang="zh-CN" altLang="en-US" sz="2000" b="1" dirty="0">
              <a:solidFill>
                <a:schemeClr val="accent2"/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chemeClr val="accent2"/>
                </a:solidFill>
                <a:cs typeface="+mn-ea"/>
                <a:sym typeface="+mn-lt"/>
              </a:rPr>
              <a:t> </a:t>
            </a:r>
            <a:r>
              <a:rPr lang="en-US" altLang="zh-CN" sz="2000" b="1" dirty="0">
                <a:solidFill>
                  <a:schemeClr val="accent2"/>
                </a:solidFill>
                <a:cs typeface="+mn-ea"/>
                <a:sym typeface="+mn-lt"/>
              </a:rPr>
              <a:t>               </a:t>
            </a:r>
            <a:r>
              <a:rPr lang="en-US" altLang="zh-CN" sz="20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 8.26</a:t>
            </a:r>
            <a:endParaRPr lang="en-US" altLang="zh-CN" sz="20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8531824" y="4099427"/>
            <a:ext cx="3253776" cy="1045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chemeClr val="accent2"/>
                </a:solidFill>
                <a:cs typeface="+mn-ea"/>
                <a:sym typeface="+mn-lt"/>
              </a:rPr>
              <a:t>执行标准</a:t>
            </a:r>
            <a:endParaRPr lang="zh-CN" altLang="en-US" sz="2000" b="1" dirty="0">
              <a:solidFill>
                <a:schemeClr val="accent2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endParaRPr lang="en-US" altLang="zh-CN" sz="2400" dirty="0">
              <a:solidFill>
                <a:schemeClr val="accent4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1" name="îṥlíḑe"/>
          <p:cNvSpPr txBox="1"/>
          <p:nvPr/>
        </p:nvSpPr>
        <p:spPr>
          <a:xfrm>
            <a:off x="3472797" y="855017"/>
            <a:ext cx="5246405" cy="825562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Autofit/>
          </a:bodyPr>
          <a:lstStyle/>
          <a:p>
            <a:pPr algn="ctr" defTabSz="914400">
              <a:lnSpc>
                <a:spcPct val="120000"/>
              </a:lnSpc>
              <a:defRPr/>
            </a:pPr>
            <a:r>
              <a:rPr lang="zh-CN" altLang="en-US" sz="3200" b="1" dirty="0">
                <a:solidFill>
                  <a:schemeClr val="accent2"/>
                </a:solidFill>
                <a:cs typeface="+mn-ea"/>
                <a:sym typeface="+mn-lt"/>
              </a:rPr>
              <a:t>意大利普娜水</a:t>
            </a:r>
            <a:endParaRPr lang="zh-CN" altLang="en-US" sz="3200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70" name="îṥlíḑe"/>
          <p:cNvSpPr txBox="1"/>
          <p:nvPr/>
        </p:nvSpPr>
        <p:spPr>
          <a:xfrm>
            <a:off x="1556715" y="181098"/>
            <a:ext cx="1777080" cy="82556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anchor="ctr" anchorCtr="0">
            <a:noAutofit/>
          </a:bodyPr>
          <a:lstStyle>
            <a:defPPr>
              <a:defRPr lang="en-US"/>
            </a:defPPr>
            <a:lvl1pPr>
              <a:defRPr sz="2800" b="1">
                <a:solidFill>
                  <a:schemeClr val="accent4">
                    <a:lumMod val="100000"/>
                  </a:schemeClr>
                </a:solidFill>
                <a:latin typeface="Arial" panose="020B0604020202020204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仪器实验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" name="图片 4" descr="微信图片_20230803194119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 rot="5400000">
            <a:off x="1593215" y="3075940"/>
            <a:ext cx="2625725" cy="19691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2000">
        <p14:prism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4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4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4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4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50"/>
                            </p:stCondLst>
                            <p:childTnLst>
                              <p:par>
                                <p:cTn id="33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750"/>
                            </p:stCondLst>
                            <p:childTnLst>
                              <p:par>
                                <p:cTn id="43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bldLvl="0" animBg="1"/>
      <p:bldP spid="42" grpId="0" bldLvl="0" animBg="1"/>
      <p:bldP spid="43" grpId="0" bldLvl="0" animBg="1"/>
      <p:bldP spid="44" grpId="0" bldLvl="0" animBg="1"/>
      <p:bldP spid="45" grpId="0" bldLvl="0" animBg="1"/>
      <p:bldP spid="46" grpId="0"/>
      <p:bldP spid="47" grpId="0"/>
      <p:bldP spid="48" grpId="0"/>
      <p:bldP spid="4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5" descr="微信图片_2023080319412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 rot="5400000">
            <a:off x="-389890" y="3810635"/>
            <a:ext cx="3328035" cy="2496820"/>
          </a:xfrm>
          <a:prstGeom prst="rect">
            <a:avLst/>
          </a:prstGeom>
        </p:spPr>
      </p:pic>
      <p:sp>
        <p:nvSpPr>
          <p:cNvPr id="3" name="燕尾形箭头 2"/>
          <p:cNvSpPr/>
          <p:nvPr/>
        </p:nvSpPr>
        <p:spPr>
          <a:xfrm>
            <a:off x="1438746" y="3624197"/>
            <a:ext cx="9405532" cy="228600"/>
          </a:xfrm>
          <a:prstGeom prst="notched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zh-CN" altLang="en-US" sz="2490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4779534" y="3655233"/>
            <a:ext cx="166533" cy="166533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zh-CN" altLang="en-US" sz="2490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7274947" y="3655233"/>
            <a:ext cx="166533" cy="166533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zh-CN" altLang="en-US" sz="2490"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9755310" y="3655233"/>
            <a:ext cx="166533" cy="166533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zh-CN" altLang="en-US" sz="2490"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2299174" y="3655233"/>
            <a:ext cx="166533" cy="166533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zh-CN" altLang="en-US" sz="2490"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4340431" y="2415604"/>
            <a:ext cx="1055370" cy="962022"/>
            <a:chOff x="4302633" y="2343128"/>
            <a:chExt cx="1055370" cy="962021"/>
          </a:xfrm>
        </p:grpSpPr>
        <p:sp>
          <p:nvSpPr>
            <p:cNvPr id="4" name="泪滴形 3"/>
            <p:cNvSpPr/>
            <p:nvPr/>
          </p:nvSpPr>
          <p:spPr>
            <a:xfrm rot="8100000">
              <a:off x="4341368" y="2343128"/>
              <a:ext cx="962021" cy="962021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4302633" y="2646023"/>
              <a:ext cx="1055370" cy="3708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aseline="-3000" dirty="0">
                  <a:solidFill>
                    <a:schemeClr val="bg1"/>
                  </a:solidFill>
                  <a:cs typeface="+mn-ea"/>
                  <a:sym typeface="+mn-lt"/>
                </a:rPr>
                <a:t>水源地</a:t>
              </a:r>
              <a:endParaRPr lang="zh-CN" altLang="en-US" sz="2800" baseline="-3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897494" y="2415601"/>
            <a:ext cx="962021" cy="1016000"/>
            <a:chOff x="1784435" y="2343128"/>
            <a:chExt cx="962021" cy="1016000"/>
          </a:xfrm>
        </p:grpSpPr>
        <p:sp>
          <p:nvSpPr>
            <p:cNvPr id="6" name="泪滴形 5"/>
            <p:cNvSpPr/>
            <p:nvPr/>
          </p:nvSpPr>
          <p:spPr>
            <a:xfrm rot="8100000">
              <a:off x="1784435" y="2343128"/>
              <a:ext cx="962021" cy="962021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1838410" y="2419328"/>
              <a:ext cx="853440" cy="93980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800" baseline="-30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水源类型</a:t>
              </a:r>
              <a:endParaRPr lang="zh-CN" altLang="en-US" sz="2800" baseline="-30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9357563" y="2415604"/>
            <a:ext cx="991870" cy="962022"/>
            <a:chOff x="9455232" y="2343128"/>
            <a:chExt cx="991870" cy="962021"/>
          </a:xfrm>
        </p:grpSpPr>
        <p:sp>
          <p:nvSpPr>
            <p:cNvPr id="8" name="泪滴形 7"/>
            <p:cNvSpPr/>
            <p:nvPr/>
          </p:nvSpPr>
          <p:spPr>
            <a:xfrm rot="8100000">
              <a:off x="9455232" y="2343128"/>
              <a:ext cx="962021" cy="962021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9525717" y="2652373"/>
              <a:ext cx="921385" cy="3708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aseline="-3000" dirty="0">
                  <a:solidFill>
                    <a:schemeClr val="bg1"/>
                  </a:solidFill>
                  <a:cs typeface="+mn-ea"/>
                  <a:sym typeface="+mn-lt"/>
                </a:rPr>
                <a:t>酸碱值</a:t>
              </a:r>
              <a:endParaRPr lang="zh-CN" altLang="en-US" sz="2800" baseline="-3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875891" y="2415603"/>
            <a:ext cx="962021" cy="962022"/>
            <a:chOff x="6898301" y="2343128"/>
            <a:chExt cx="962021" cy="962021"/>
          </a:xfrm>
        </p:grpSpPr>
        <p:sp>
          <p:nvSpPr>
            <p:cNvPr id="7" name="泪滴形 6"/>
            <p:cNvSpPr/>
            <p:nvPr/>
          </p:nvSpPr>
          <p:spPr>
            <a:xfrm rot="8100000">
              <a:off x="6898301" y="2343128"/>
              <a:ext cx="962021" cy="962021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6938476" y="2448823"/>
              <a:ext cx="853730" cy="7632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800" baseline="-30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执行标准</a:t>
              </a:r>
              <a:endParaRPr lang="zh-CN" altLang="en-US" sz="2800" baseline="-30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51" name="矩形 50"/>
          <p:cNvSpPr/>
          <p:nvPr/>
        </p:nvSpPr>
        <p:spPr>
          <a:xfrm>
            <a:off x="1880535" y="4150231"/>
            <a:ext cx="943610" cy="397510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/>
                </a:solidFill>
                <a:cs typeface="+mn-ea"/>
                <a:sym typeface="+mn-lt"/>
              </a:rPr>
              <a:t>矿泉水</a:t>
            </a:r>
            <a:endParaRPr lang="zh-CN" altLang="en-US" sz="2000" b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3729700" y="4150231"/>
            <a:ext cx="2213610" cy="397510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吉林长白山泉阳泉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6555349" y="4150231"/>
            <a:ext cx="1612265" cy="397510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GB/T20349</a:t>
            </a:r>
            <a:endParaRPr lang="en-US" altLang="zh-CN" sz="20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9393043" y="4150231"/>
            <a:ext cx="724535" cy="397510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>
                    <a:lumMod val="50000"/>
                  </a:schemeClr>
                </a:solidFill>
                <a:latin typeface="+mn-ea"/>
                <a:cs typeface="+mn-ea"/>
                <a:sym typeface="+mn-lt"/>
              </a:rPr>
              <a:t>7.26</a:t>
            </a:r>
            <a:endParaRPr lang="en-US" altLang="zh-CN" sz="2000" b="1" dirty="0">
              <a:solidFill>
                <a:schemeClr val="bg1">
                  <a:lumMod val="50000"/>
                </a:schemeClr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61" name="îṥlíḑe"/>
          <p:cNvSpPr txBox="1"/>
          <p:nvPr/>
        </p:nvSpPr>
        <p:spPr>
          <a:xfrm>
            <a:off x="3472797" y="830883"/>
            <a:ext cx="5246405" cy="825562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Autofit/>
          </a:bodyPr>
          <a:lstStyle/>
          <a:p>
            <a:pPr algn="ctr" defTabSz="914400">
              <a:lnSpc>
                <a:spcPct val="120000"/>
              </a:lnSpc>
              <a:defRPr/>
            </a:pPr>
            <a:r>
              <a:rPr lang="zh-CN" altLang="en-US" sz="3200" b="1" dirty="0">
                <a:solidFill>
                  <a:schemeClr val="accent2"/>
                </a:solidFill>
                <a:cs typeface="+mn-ea"/>
                <a:sym typeface="+mn-lt"/>
              </a:rPr>
              <a:t>泉阳泉矿泉水</a:t>
            </a:r>
            <a:endParaRPr lang="zh-CN" altLang="en-US" sz="3200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62" name="îṥlíḑe"/>
          <p:cNvSpPr txBox="1"/>
          <p:nvPr/>
        </p:nvSpPr>
        <p:spPr>
          <a:xfrm>
            <a:off x="1556715" y="181098"/>
            <a:ext cx="2482145" cy="82556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anchor="ctr" anchorCtr="0">
            <a:noAutofit/>
          </a:bodyPr>
          <a:lstStyle>
            <a:defPPr>
              <a:defRPr lang="en-US"/>
            </a:defPPr>
            <a:lvl1pPr>
              <a:defRPr sz="2800" b="1">
                <a:solidFill>
                  <a:schemeClr val="accent4">
                    <a:lumMod val="100000"/>
                  </a:schemeClr>
                </a:solidFill>
                <a:latin typeface="Arial" panose="020B0604020202020204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仪器实验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2000">
        <p14:prism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4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4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1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4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" presetClass="entr" presetSubtype="1" fill="hold" nodeType="withEffect">
                                  <p:stCondLst>
                                    <p:cond delay="56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60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4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9" grpId="0" bldLvl="0" animBg="1"/>
      <p:bldP spid="10" grpId="0" bldLvl="0" animBg="1"/>
      <p:bldP spid="11" grpId="0" bldLvl="0" animBg="1"/>
      <p:bldP spid="12" grpId="0" bldLvl="0" animBg="1"/>
      <p:bldP spid="51" grpId="0"/>
      <p:bldP spid="46" grpId="0"/>
      <p:bldP spid="48" grpId="0"/>
      <p:bldP spid="5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3"/>
          <p:cNvSpPr/>
          <p:nvPr/>
        </p:nvSpPr>
        <p:spPr>
          <a:xfrm>
            <a:off x="1678940" y="1503680"/>
            <a:ext cx="4239260" cy="9201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2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8" name="Oval 4"/>
          <p:cNvSpPr/>
          <p:nvPr/>
        </p:nvSpPr>
        <p:spPr>
          <a:xfrm>
            <a:off x="1602079" y="3561137"/>
            <a:ext cx="956733" cy="96096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1735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0" name="Oval 12"/>
          <p:cNvSpPr/>
          <p:nvPr/>
        </p:nvSpPr>
        <p:spPr>
          <a:xfrm>
            <a:off x="4242581" y="3561137"/>
            <a:ext cx="956733" cy="96096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2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62" name="Oval 14"/>
          <p:cNvSpPr/>
          <p:nvPr/>
        </p:nvSpPr>
        <p:spPr>
          <a:xfrm>
            <a:off x="6883083" y="3561137"/>
            <a:ext cx="954617" cy="96096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1735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4" name="Oval 16"/>
          <p:cNvSpPr/>
          <p:nvPr/>
        </p:nvSpPr>
        <p:spPr>
          <a:xfrm>
            <a:off x="9521469" y="3561137"/>
            <a:ext cx="954617" cy="96096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1735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68" name="Group 20"/>
          <p:cNvGrpSpPr/>
          <p:nvPr/>
        </p:nvGrpSpPr>
        <p:grpSpPr>
          <a:xfrm>
            <a:off x="1683439" y="3717646"/>
            <a:ext cx="535763" cy="539089"/>
            <a:chOff x="7971783" y="2080670"/>
            <a:chExt cx="401822" cy="404317"/>
          </a:xfrm>
          <a:solidFill>
            <a:schemeClr val="bg1"/>
          </a:solidFill>
        </p:grpSpPr>
        <p:sp>
          <p:nvSpPr>
            <p:cNvPr id="69" name="Freeform 42"/>
            <p:cNvSpPr>
              <a:spLocks noEditPoints="1"/>
            </p:cNvSpPr>
            <p:nvPr/>
          </p:nvSpPr>
          <p:spPr bwMode="auto">
            <a:xfrm>
              <a:off x="7971783" y="2080670"/>
              <a:ext cx="401822" cy="404317"/>
            </a:xfrm>
            <a:custGeom>
              <a:avLst/>
              <a:gdLst>
                <a:gd name="T0" fmla="*/ 60 w 121"/>
                <a:gd name="T1" fmla="*/ 0 h 121"/>
                <a:gd name="T2" fmla="*/ 0 w 121"/>
                <a:gd name="T3" fmla="*/ 61 h 121"/>
                <a:gd name="T4" fmla="*/ 60 w 121"/>
                <a:gd name="T5" fmla="*/ 121 h 121"/>
                <a:gd name="T6" fmla="*/ 121 w 121"/>
                <a:gd name="T7" fmla="*/ 61 h 121"/>
                <a:gd name="T8" fmla="*/ 60 w 121"/>
                <a:gd name="T9" fmla="*/ 0 h 121"/>
                <a:gd name="T10" fmla="*/ 60 w 121"/>
                <a:gd name="T11" fmla="*/ 111 h 121"/>
                <a:gd name="T12" fmla="*/ 10 w 121"/>
                <a:gd name="T13" fmla="*/ 61 h 121"/>
                <a:gd name="T14" fmla="*/ 60 w 121"/>
                <a:gd name="T15" fmla="*/ 10 h 121"/>
                <a:gd name="T16" fmla="*/ 111 w 121"/>
                <a:gd name="T17" fmla="*/ 61 h 121"/>
                <a:gd name="T18" fmla="*/ 60 w 121"/>
                <a:gd name="T1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" h="121">
                  <a:moveTo>
                    <a:pt x="60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4"/>
                    <a:pt x="27" y="121"/>
                    <a:pt x="60" y="121"/>
                  </a:cubicBezTo>
                  <a:cubicBezTo>
                    <a:pt x="94" y="121"/>
                    <a:pt x="121" y="94"/>
                    <a:pt x="121" y="61"/>
                  </a:cubicBezTo>
                  <a:cubicBezTo>
                    <a:pt x="121" y="27"/>
                    <a:pt x="94" y="0"/>
                    <a:pt x="60" y="0"/>
                  </a:cubicBezTo>
                  <a:close/>
                  <a:moveTo>
                    <a:pt x="60" y="111"/>
                  </a:moveTo>
                  <a:cubicBezTo>
                    <a:pt x="32" y="111"/>
                    <a:pt x="10" y="89"/>
                    <a:pt x="10" y="61"/>
                  </a:cubicBezTo>
                  <a:cubicBezTo>
                    <a:pt x="10" y="33"/>
                    <a:pt x="32" y="10"/>
                    <a:pt x="60" y="10"/>
                  </a:cubicBezTo>
                  <a:cubicBezTo>
                    <a:pt x="88" y="10"/>
                    <a:pt x="111" y="33"/>
                    <a:pt x="111" y="61"/>
                  </a:cubicBezTo>
                  <a:cubicBezTo>
                    <a:pt x="111" y="89"/>
                    <a:pt x="88" y="111"/>
                    <a:pt x="60" y="1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70" name="Freeform 43"/>
            <p:cNvSpPr/>
            <p:nvPr/>
          </p:nvSpPr>
          <p:spPr bwMode="auto">
            <a:xfrm>
              <a:off x="8079103" y="2178006"/>
              <a:ext cx="139764" cy="199662"/>
            </a:xfrm>
            <a:custGeom>
              <a:avLst/>
              <a:gdLst>
                <a:gd name="T0" fmla="*/ 42 w 42"/>
                <a:gd name="T1" fmla="*/ 60 h 60"/>
                <a:gd name="T2" fmla="*/ 42 w 42"/>
                <a:gd name="T3" fmla="*/ 0 h 60"/>
                <a:gd name="T4" fmla="*/ 0 w 42"/>
                <a:gd name="T5" fmla="*/ 42 h 60"/>
                <a:gd name="T6" fmla="*/ 42 w 42"/>
                <a:gd name="T7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60">
                  <a:moveTo>
                    <a:pt x="42" y="6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9" y="42"/>
                    <a:pt x="42" y="60"/>
                    <a:pt x="4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71" name="Group 23"/>
          <p:cNvGrpSpPr/>
          <p:nvPr/>
        </p:nvGrpSpPr>
        <p:grpSpPr>
          <a:xfrm>
            <a:off x="4505859" y="3827316"/>
            <a:ext cx="519123" cy="452568"/>
            <a:chOff x="7540014" y="4306907"/>
            <a:chExt cx="389342" cy="339426"/>
          </a:xfrm>
          <a:solidFill>
            <a:schemeClr val="bg1"/>
          </a:solidFill>
        </p:grpSpPr>
        <p:sp>
          <p:nvSpPr>
            <p:cNvPr id="72" name="Freeform 110"/>
            <p:cNvSpPr/>
            <p:nvPr/>
          </p:nvSpPr>
          <p:spPr bwMode="auto">
            <a:xfrm>
              <a:off x="7799575" y="4409234"/>
              <a:ext cx="102328" cy="102328"/>
            </a:xfrm>
            <a:custGeom>
              <a:avLst/>
              <a:gdLst>
                <a:gd name="T0" fmla="*/ 0 w 41"/>
                <a:gd name="T1" fmla="*/ 39 h 41"/>
                <a:gd name="T2" fmla="*/ 3 w 41"/>
                <a:gd name="T3" fmla="*/ 41 h 41"/>
                <a:gd name="T4" fmla="*/ 41 w 41"/>
                <a:gd name="T5" fmla="*/ 3 h 41"/>
                <a:gd name="T6" fmla="*/ 39 w 41"/>
                <a:gd name="T7" fmla="*/ 0 h 41"/>
                <a:gd name="T8" fmla="*/ 0 w 41"/>
                <a:gd name="T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73" name="Freeform 111"/>
            <p:cNvSpPr/>
            <p:nvPr/>
          </p:nvSpPr>
          <p:spPr bwMode="auto">
            <a:xfrm>
              <a:off x="7777112" y="4381780"/>
              <a:ext cx="109814" cy="114806"/>
            </a:xfrm>
            <a:custGeom>
              <a:avLst/>
              <a:gdLst>
                <a:gd name="T0" fmla="*/ 37 w 44"/>
                <a:gd name="T1" fmla="*/ 0 h 46"/>
                <a:gd name="T2" fmla="*/ 0 w 44"/>
                <a:gd name="T3" fmla="*/ 39 h 46"/>
                <a:gd name="T4" fmla="*/ 6 w 44"/>
                <a:gd name="T5" fmla="*/ 46 h 46"/>
                <a:gd name="T6" fmla="*/ 44 w 44"/>
                <a:gd name="T7" fmla="*/ 8 h 46"/>
                <a:gd name="T8" fmla="*/ 37 w 44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74" name="Freeform 112"/>
            <p:cNvSpPr/>
            <p:nvPr/>
          </p:nvSpPr>
          <p:spPr bwMode="auto">
            <a:xfrm>
              <a:off x="7757146" y="4366805"/>
              <a:ext cx="104823" cy="104823"/>
            </a:xfrm>
            <a:custGeom>
              <a:avLst/>
              <a:gdLst>
                <a:gd name="T0" fmla="*/ 0 w 42"/>
                <a:gd name="T1" fmla="*/ 38 h 42"/>
                <a:gd name="T2" fmla="*/ 4 w 42"/>
                <a:gd name="T3" fmla="*/ 42 h 42"/>
                <a:gd name="T4" fmla="*/ 42 w 42"/>
                <a:gd name="T5" fmla="*/ 4 h 42"/>
                <a:gd name="T6" fmla="*/ 38 w 42"/>
                <a:gd name="T7" fmla="*/ 0 h 42"/>
                <a:gd name="T8" fmla="*/ 0 w 42"/>
                <a:gd name="T9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75" name="Freeform 113"/>
            <p:cNvSpPr/>
            <p:nvPr/>
          </p:nvSpPr>
          <p:spPr bwMode="auto">
            <a:xfrm>
              <a:off x="7729693" y="4469133"/>
              <a:ext cx="69882" cy="69882"/>
            </a:xfrm>
            <a:custGeom>
              <a:avLst/>
              <a:gdLst>
                <a:gd name="T0" fmla="*/ 28 w 28"/>
                <a:gd name="T1" fmla="*/ 20 h 28"/>
                <a:gd name="T2" fmla="*/ 8 w 28"/>
                <a:gd name="T3" fmla="*/ 0 h 28"/>
                <a:gd name="T4" fmla="*/ 0 w 28"/>
                <a:gd name="T5" fmla="*/ 20 h 28"/>
                <a:gd name="T6" fmla="*/ 9 w 28"/>
                <a:gd name="T7" fmla="*/ 28 h 28"/>
                <a:gd name="T8" fmla="*/ 28 w 28"/>
                <a:gd name="T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76" name="Freeform 114"/>
            <p:cNvSpPr/>
            <p:nvPr/>
          </p:nvSpPr>
          <p:spPr bwMode="auto">
            <a:xfrm>
              <a:off x="7712222" y="4526535"/>
              <a:ext cx="34941" cy="32446"/>
            </a:xfrm>
            <a:custGeom>
              <a:avLst/>
              <a:gdLst>
                <a:gd name="T0" fmla="*/ 0 w 14"/>
                <a:gd name="T1" fmla="*/ 13 h 13"/>
                <a:gd name="T2" fmla="*/ 14 w 14"/>
                <a:gd name="T3" fmla="*/ 6 h 13"/>
                <a:gd name="T4" fmla="*/ 6 w 14"/>
                <a:gd name="T5" fmla="*/ 0 h 13"/>
                <a:gd name="T6" fmla="*/ 0 w 14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77" name="Freeform 115"/>
            <p:cNvSpPr/>
            <p:nvPr/>
          </p:nvSpPr>
          <p:spPr bwMode="auto">
            <a:xfrm>
              <a:off x="7859474" y="4341848"/>
              <a:ext cx="69882" cy="69882"/>
            </a:xfrm>
            <a:custGeom>
              <a:avLst/>
              <a:gdLst>
                <a:gd name="T0" fmla="*/ 7 w 28"/>
                <a:gd name="T1" fmla="*/ 0 h 28"/>
                <a:gd name="T2" fmla="*/ 0 w 28"/>
                <a:gd name="T3" fmla="*/ 8 h 28"/>
                <a:gd name="T4" fmla="*/ 20 w 28"/>
                <a:gd name="T5" fmla="*/ 28 h 28"/>
                <a:gd name="T6" fmla="*/ 28 w 28"/>
                <a:gd name="T7" fmla="*/ 20 h 28"/>
                <a:gd name="T8" fmla="*/ 7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78" name="Freeform 116"/>
            <p:cNvSpPr/>
            <p:nvPr/>
          </p:nvSpPr>
          <p:spPr bwMode="auto">
            <a:xfrm>
              <a:off x="7540014" y="4306907"/>
              <a:ext cx="279527" cy="339426"/>
            </a:xfrm>
            <a:custGeom>
              <a:avLst/>
              <a:gdLst>
                <a:gd name="T0" fmla="*/ 104 w 112"/>
                <a:gd name="T1" fmla="*/ 101 h 136"/>
                <a:gd name="T2" fmla="*/ 83 w 112"/>
                <a:gd name="T3" fmla="*/ 101 h 136"/>
                <a:gd name="T4" fmla="*/ 83 w 112"/>
                <a:gd name="T5" fmla="*/ 129 h 136"/>
                <a:gd name="T6" fmla="*/ 7 w 112"/>
                <a:gd name="T7" fmla="*/ 129 h 136"/>
                <a:gd name="T8" fmla="*/ 7 w 112"/>
                <a:gd name="T9" fmla="*/ 32 h 136"/>
                <a:gd name="T10" fmla="*/ 104 w 112"/>
                <a:gd name="T11" fmla="*/ 32 h 136"/>
                <a:gd name="T12" fmla="*/ 104 w 112"/>
                <a:gd name="T13" fmla="*/ 40 h 136"/>
                <a:gd name="T14" fmla="*/ 112 w 112"/>
                <a:gd name="T15" fmla="*/ 32 h 136"/>
                <a:gd name="T16" fmla="*/ 112 w 112"/>
                <a:gd name="T17" fmla="*/ 6 h 136"/>
                <a:gd name="T18" fmla="*/ 97 w 112"/>
                <a:gd name="T19" fmla="*/ 6 h 136"/>
                <a:gd name="T20" fmla="*/ 97 w 112"/>
                <a:gd name="T21" fmla="*/ 20 h 136"/>
                <a:gd name="T22" fmla="*/ 95 w 112"/>
                <a:gd name="T23" fmla="*/ 20 h 136"/>
                <a:gd name="T24" fmla="*/ 95 w 112"/>
                <a:gd name="T25" fmla="*/ 0 h 136"/>
                <a:gd name="T26" fmla="*/ 89 w 112"/>
                <a:gd name="T27" fmla="*/ 0 h 136"/>
                <a:gd name="T28" fmla="*/ 89 w 112"/>
                <a:gd name="T29" fmla="*/ 20 h 136"/>
                <a:gd name="T30" fmla="*/ 87 w 112"/>
                <a:gd name="T31" fmla="*/ 20 h 136"/>
                <a:gd name="T32" fmla="*/ 87 w 112"/>
                <a:gd name="T33" fmla="*/ 6 h 136"/>
                <a:gd name="T34" fmla="*/ 79 w 112"/>
                <a:gd name="T35" fmla="*/ 6 h 136"/>
                <a:gd name="T36" fmla="*/ 79 w 112"/>
                <a:gd name="T37" fmla="*/ 20 h 136"/>
                <a:gd name="T38" fmla="*/ 76 w 112"/>
                <a:gd name="T39" fmla="*/ 20 h 136"/>
                <a:gd name="T40" fmla="*/ 76 w 112"/>
                <a:gd name="T41" fmla="*/ 0 h 136"/>
                <a:gd name="T42" fmla="*/ 72 w 112"/>
                <a:gd name="T43" fmla="*/ 0 h 136"/>
                <a:gd name="T44" fmla="*/ 72 w 112"/>
                <a:gd name="T45" fmla="*/ 20 h 136"/>
                <a:gd name="T46" fmla="*/ 68 w 112"/>
                <a:gd name="T47" fmla="*/ 20 h 136"/>
                <a:gd name="T48" fmla="*/ 68 w 112"/>
                <a:gd name="T49" fmla="*/ 6 h 136"/>
                <a:gd name="T50" fmla="*/ 60 w 112"/>
                <a:gd name="T51" fmla="*/ 6 h 136"/>
                <a:gd name="T52" fmla="*/ 60 w 112"/>
                <a:gd name="T53" fmla="*/ 20 h 136"/>
                <a:gd name="T54" fmla="*/ 57 w 112"/>
                <a:gd name="T55" fmla="*/ 20 h 136"/>
                <a:gd name="T56" fmla="*/ 57 w 112"/>
                <a:gd name="T57" fmla="*/ 0 h 136"/>
                <a:gd name="T58" fmla="*/ 53 w 112"/>
                <a:gd name="T59" fmla="*/ 0 h 136"/>
                <a:gd name="T60" fmla="*/ 53 w 112"/>
                <a:gd name="T61" fmla="*/ 20 h 136"/>
                <a:gd name="T62" fmla="*/ 51 w 112"/>
                <a:gd name="T63" fmla="*/ 20 h 136"/>
                <a:gd name="T64" fmla="*/ 51 w 112"/>
                <a:gd name="T65" fmla="*/ 6 h 136"/>
                <a:gd name="T66" fmla="*/ 43 w 112"/>
                <a:gd name="T67" fmla="*/ 6 h 136"/>
                <a:gd name="T68" fmla="*/ 43 w 112"/>
                <a:gd name="T69" fmla="*/ 20 h 136"/>
                <a:gd name="T70" fmla="*/ 40 w 112"/>
                <a:gd name="T71" fmla="*/ 20 h 136"/>
                <a:gd name="T72" fmla="*/ 40 w 112"/>
                <a:gd name="T73" fmla="*/ 0 h 136"/>
                <a:gd name="T74" fmla="*/ 35 w 112"/>
                <a:gd name="T75" fmla="*/ 0 h 136"/>
                <a:gd name="T76" fmla="*/ 35 w 112"/>
                <a:gd name="T77" fmla="*/ 20 h 136"/>
                <a:gd name="T78" fmla="*/ 32 w 112"/>
                <a:gd name="T79" fmla="*/ 20 h 136"/>
                <a:gd name="T80" fmla="*/ 32 w 112"/>
                <a:gd name="T81" fmla="*/ 6 h 136"/>
                <a:gd name="T82" fmla="*/ 25 w 112"/>
                <a:gd name="T83" fmla="*/ 6 h 136"/>
                <a:gd name="T84" fmla="*/ 25 w 112"/>
                <a:gd name="T85" fmla="*/ 20 h 136"/>
                <a:gd name="T86" fmla="*/ 23 w 112"/>
                <a:gd name="T87" fmla="*/ 20 h 136"/>
                <a:gd name="T88" fmla="*/ 23 w 112"/>
                <a:gd name="T89" fmla="*/ 0 h 136"/>
                <a:gd name="T90" fmla="*/ 17 w 112"/>
                <a:gd name="T91" fmla="*/ 0 h 136"/>
                <a:gd name="T92" fmla="*/ 17 w 112"/>
                <a:gd name="T93" fmla="*/ 20 h 136"/>
                <a:gd name="T94" fmla="*/ 15 w 112"/>
                <a:gd name="T95" fmla="*/ 20 h 136"/>
                <a:gd name="T96" fmla="*/ 15 w 112"/>
                <a:gd name="T97" fmla="*/ 6 h 136"/>
                <a:gd name="T98" fmla="*/ 0 w 112"/>
                <a:gd name="T99" fmla="*/ 6 h 136"/>
                <a:gd name="T100" fmla="*/ 0 w 112"/>
                <a:gd name="T101" fmla="*/ 24 h 136"/>
                <a:gd name="T102" fmla="*/ 0 w 112"/>
                <a:gd name="T103" fmla="*/ 28 h 136"/>
                <a:gd name="T104" fmla="*/ 0 w 112"/>
                <a:gd name="T105" fmla="*/ 136 h 136"/>
                <a:gd name="T106" fmla="*/ 89 w 112"/>
                <a:gd name="T107" fmla="*/ 136 h 136"/>
                <a:gd name="T108" fmla="*/ 112 w 112"/>
                <a:gd name="T109" fmla="*/ 110 h 136"/>
                <a:gd name="T110" fmla="*/ 112 w 112"/>
                <a:gd name="T111" fmla="*/ 84 h 136"/>
                <a:gd name="T112" fmla="*/ 104 w 112"/>
                <a:gd name="T113" fmla="*/ 92 h 136"/>
                <a:gd name="T114" fmla="*/ 104 w 112"/>
                <a:gd name="T115" fmla="*/ 10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79" name="Rectangle 117"/>
            <p:cNvSpPr>
              <a:spLocks noChangeArrowheads="1"/>
            </p:cNvSpPr>
            <p:nvPr/>
          </p:nvSpPr>
          <p:spPr bwMode="auto">
            <a:xfrm>
              <a:off x="7589930" y="4421713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80" name="Rectangle 118"/>
            <p:cNvSpPr>
              <a:spLocks noChangeArrowheads="1"/>
            </p:cNvSpPr>
            <p:nvPr/>
          </p:nvSpPr>
          <p:spPr bwMode="auto">
            <a:xfrm>
              <a:off x="7589930" y="4461645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81" name="Rectangle 119"/>
            <p:cNvSpPr>
              <a:spLocks noChangeArrowheads="1"/>
            </p:cNvSpPr>
            <p:nvPr/>
          </p:nvSpPr>
          <p:spPr bwMode="auto">
            <a:xfrm>
              <a:off x="7589930" y="4506569"/>
              <a:ext cx="109814" cy="14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82" name="Rectangle 120"/>
            <p:cNvSpPr>
              <a:spLocks noChangeArrowheads="1"/>
            </p:cNvSpPr>
            <p:nvPr/>
          </p:nvSpPr>
          <p:spPr bwMode="auto">
            <a:xfrm>
              <a:off x="7589930" y="4548998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83" name="Group 35"/>
          <p:cNvGrpSpPr/>
          <p:nvPr/>
        </p:nvGrpSpPr>
        <p:grpSpPr>
          <a:xfrm>
            <a:off x="9744678" y="3781325"/>
            <a:ext cx="505812" cy="502485"/>
            <a:chOff x="6853673" y="3715407"/>
            <a:chExt cx="379359" cy="376864"/>
          </a:xfrm>
          <a:solidFill>
            <a:schemeClr val="bg1"/>
          </a:solidFill>
        </p:grpSpPr>
        <p:sp>
          <p:nvSpPr>
            <p:cNvPr id="84" name="Freeform 150"/>
            <p:cNvSpPr>
              <a:spLocks noEditPoints="1"/>
            </p:cNvSpPr>
            <p:nvPr/>
          </p:nvSpPr>
          <p:spPr bwMode="auto">
            <a:xfrm>
              <a:off x="6853673" y="3715407"/>
              <a:ext cx="379359" cy="376864"/>
            </a:xfrm>
            <a:custGeom>
              <a:avLst/>
              <a:gdLst>
                <a:gd name="T0" fmla="*/ 57 w 114"/>
                <a:gd name="T1" fmla="*/ 0 h 114"/>
                <a:gd name="T2" fmla="*/ 0 w 114"/>
                <a:gd name="T3" fmla="*/ 57 h 114"/>
                <a:gd name="T4" fmla="*/ 57 w 114"/>
                <a:gd name="T5" fmla="*/ 114 h 114"/>
                <a:gd name="T6" fmla="*/ 114 w 114"/>
                <a:gd name="T7" fmla="*/ 57 h 114"/>
                <a:gd name="T8" fmla="*/ 57 w 114"/>
                <a:gd name="T9" fmla="*/ 0 h 114"/>
                <a:gd name="T10" fmla="*/ 57 w 114"/>
                <a:gd name="T11" fmla="*/ 108 h 114"/>
                <a:gd name="T12" fmla="*/ 6 w 114"/>
                <a:gd name="T13" fmla="*/ 57 h 114"/>
                <a:gd name="T14" fmla="*/ 57 w 114"/>
                <a:gd name="T15" fmla="*/ 6 h 114"/>
                <a:gd name="T16" fmla="*/ 108 w 114"/>
                <a:gd name="T17" fmla="*/ 57 h 114"/>
                <a:gd name="T18" fmla="*/ 57 w 114"/>
                <a:gd name="T19" fmla="*/ 10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114">
                  <a:moveTo>
                    <a:pt x="57" y="0"/>
                  </a:moveTo>
                  <a:cubicBezTo>
                    <a:pt x="25" y="0"/>
                    <a:pt x="0" y="25"/>
                    <a:pt x="0" y="57"/>
                  </a:cubicBezTo>
                  <a:cubicBezTo>
                    <a:pt x="0" y="89"/>
                    <a:pt x="25" y="114"/>
                    <a:pt x="57" y="114"/>
                  </a:cubicBezTo>
                  <a:cubicBezTo>
                    <a:pt x="89" y="114"/>
                    <a:pt x="114" y="89"/>
                    <a:pt x="114" y="57"/>
                  </a:cubicBezTo>
                  <a:cubicBezTo>
                    <a:pt x="114" y="25"/>
                    <a:pt x="89" y="0"/>
                    <a:pt x="57" y="0"/>
                  </a:cubicBezTo>
                  <a:close/>
                  <a:moveTo>
                    <a:pt x="57" y="108"/>
                  </a:moveTo>
                  <a:cubicBezTo>
                    <a:pt x="29" y="108"/>
                    <a:pt x="6" y="85"/>
                    <a:pt x="6" y="57"/>
                  </a:cubicBezTo>
                  <a:cubicBezTo>
                    <a:pt x="6" y="29"/>
                    <a:pt x="29" y="6"/>
                    <a:pt x="57" y="6"/>
                  </a:cubicBezTo>
                  <a:cubicBezTo>
                    <a:pt x="85" y="6"/>
                    <a:pt x="108" y="29"/>
                    <a:pt x="108" y="57"/>
                  </a:cubicBezTo>
                  <a:cubicBezTo>
                    <a:pt x="108" y="85"/>
                    <a:pt x="85" y="108"/>
                    <a:pt x="57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85" name="Rectangle 151"/>
            <p:cNvSpPr>
              <a:spLocks noChangeArrowheads="1"/>
            </p:cNvSpPr>
            <p:nvPr/>
          </p:nvSpPr>
          <p:spPr bwMode="auto">
            <a:xfrm>
              <a:off x="6998429" y="3987447"/>
              <a:ext cx="22463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86" name="Rectangle 152"/>
            <p:cNvSpPr>
              <a:spLocks noChangeArrowheads="1"/>
            </p:cNvSpPr>
            <p:nvPr/>
          </p:nvSpPr>
          <p:spPr bwMode="auto">
            <a:xfrm>
              <a:off x="7033370" y="3987447"/>
              <a:ext cx="19966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87" name="Rectangle 153"/>
            <p:cNvSpPr>
              <a:spLocks noChangeArrowheads="1"/>
            </p:cNvSpPr>
            <p:nvPr/>
          </p:nvSpPr>
          <p:spPr bwMode="auto">
            <a:xfrm>
              <a:off x="7068311" y="3987447"/>
              <a:ext cx="19966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88" name="Freeform 154"/>
            <p:cNvSpPr/>
            <p:nvPr/>
          </p:nvSpPr>
          <p:spPr bwMode="auto">
            <a:xfrm>
              <a:off x="6970976" y="3822725"/>
              <a:ext cx="82362" cy="84857"/>
            </a:xfrm>
            <a:custGeom>
              <a:avLst/>
              <a:gdLst>
                <a:gd name="T0" fmla="*/ 19 w 25"/>
                <a:gd name="T1" fmla="*/ 22 h 25"/>
                <a:gd name="T2" fmla="*/ 22 w 25"/>
                <a:gd name="T3" fmla="*/ 25 h 25"/>
                <a:gd name="T4" fmla="*/ 25 w 25"/>
                <a:gd name="T5" fmla="*/ 22 h 25"/>
                <a:gd name="T6" fmla="*/ 22 w 25"/>
                <a:gd name="T7" fmla="*/ 19 h 25"/>
                <a:gd name="T8" fmla="*/ 21 w 25"/>
                <a:gd name="T9" fmla="*/ 19 h 25"/>
                <a:gd name="T10" fmla="*/ 0 w 25"/>
                <a:gd name="T11" fmla="*/ 0 h 25"/>
                <a:gd name="T12" fmla="*/ 19 w 25"/>
                <a:gd name="T13" fmla="*/ 22 h 25"/>
                <a:gd name="T14" fmla="*/ 19 w 25"/>
                <a:gd name="T15" fmla="*/ 2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5">
                  <a:moveTo>
                    <a:pt x="19" y="22"/>
                  </a:moveTo>
                  <a:cubicBezTo>
                    <a:pt x="19" y="24"/>
                    <a:pt x="20" y="25"/>
                    <a:pt x="22" y="25"/>
                  </a:cubicBezTo>
                  <a:cubicBezTo>
                    <a:pt x="24" y="25"/>
                    <a:pt x="25" y="24"/>
                    <a:pt x="25" y="22"/>
                  </a:cubicBezTo>
                  <a:cubicBezTo>
                    <a:pt x="25" y="21"/>
                    <a:pt x="24" y="19"/>
                    <a:pt x="22" y="19"/>
                  </a:cubicBezTo>
                  <a:cubicBezTo>
                    <a:pt x="22" y="19"/>
                    <a:pt x="22" y="19"/>
                    <a:pt x="21" y="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89" name="Freeform 155"/>
            <p:cNvSpPr/>
            <p:nvPr/>
          </p:nvSpPr>
          <p:spPr bwMode="auto">
            <a:xfrm>
              <a:off x="6921060" y="3987447"/>
              <a:ext cx="22463" cy="19966"/>
            </a:xfrm>
            <a:custGeom>
              <a:avLst/>
              <a:gdLst>
                <a:gd name="T0" fmla="*/ 0 w 9"/>
                <a:gd name="T1" fmla="*/ 6 h 8"/>
                <a:gd name="T2" fmla="*/ 3 w 9"/>
                <a:gd name="T3" fmla="*/ 8 h 8"/>
                <a:gd name="T4" fmla="*/ 9 w 9"/>
                <a:gd name="T5" fmla="*/ 1 h 8"/>
                <a:gd name="T6" fmla="*/ 7 w 9"/>
                <a:gd name="T7" fmla="*/ 0 h 8"/>
                <a:gd name="T8" fmla="*/ 0 w 9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6"/>
                  </a:moveTo>
                  <a:lnTo>
                    <a:pt x="3" y="8"/>
                  </a:lnTo>
                  <a:lnTo>
                    <a:pt x="9" y="1"/>
                  </a:lnTo>
                  <a:lnTo>
                    <a:pt x="7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90" name="Freeform 156"/>
            <p:cNvSpPr/>
            <p:nvPr/>
          </p:nvSpPr>
          <p:spPr bwMode="auto">
            <a:xfrm>
              <a:off x="6901094" y="3942523"/>
              <a:ext cx="27454" cy="14975"/>
            </a:xfrm>
            <a:custGeom>
              <a:avLst/>
              <a:gdLst>
                <a:gd name="T0" fmla="*/ 9 w 11"/>
                <a:gd name="T1" fmla="*/ 0 h 6"/>
                <a:gd name="T2" fmla="*/ 0 w 11"/>
                <a:gd name="T3" fmla="*/ 3 h 6"/>
                <a:gd name="T4" fmla="*/ 1 w 11"/>
                <a:gd name="T5" fmla="*/ 6 h 6"/>
                <a:gd name="T6" fmla="*/ 11 w 11"/>
                <a:gd name="T7" fmla="*/ 3 h 6"/>
                <a:gd name="T8" fmla="*/ 9 w 1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9" y="0"/>
                  </a:moveTo>
                  <a:lnTo>
                    <a:pt x="0" y="3"/>
                  </a:lnTo>
                  <a:lnTo>
                    <a:pt x="1" y="6"/>
                  </a:lnTo>
                  <a:lnTo>
                    <a:pt x="11" y="3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91" name="Freeform 157"/>
            <p:cNvSpPr/>
            <p:nvPr/>
          </p:nvSpPr>
          <p:spPr bwMode="auto">
            <a:xfrm>
              <a:off x="6933538" y="3790281"/>
              <a:ext cx="19966" cy="22463"/>
            </a:xfrm>
            <a:custGeom>
              <a:avLst/>
              <a:gdLst>
                <a:gd name="T0" fmla="*/ 0 w 8"/>
                <a:gd name="T1" fmla="*/ 3 h 9"/>
                <a:gd name="T2" fmla="*/ 7 w 8"/>
                <a:gd name="T3" fmla="*/ 9 h 9"/>
                <a:gd name="T4" fmla="*/ 8 w 8"/>
                <a:gd name="T5" fmla="*/ 7 h 9"/>
                <a:gd name="T6" fmla="*/ 2 w 8"/>
                <a:gd name="T7" fmla="*/ 0 h 9"/>
                <a:gd name="T8" fmla="*/ 0 w 8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0" y="3"/>
                  </a:moveTo>
                  <a:lnTo>
                    <a:pt x="7" y="9"/>
                  </a:lnTo>
                  <a:lnTo>
                    <a:pt x="8" y="7"/>
                  </a:lnTo>
                  <a:lnTo>
                    <a:pt x="2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92" name="Freeform 158"/>
            <p:cNvSpPr/>
            <p:nvPr/>
          </p:nvSpPr>
          <p:spPr bwMode="auto">
            <a:xfrm>
              <a:off x="6903589" y="3840196"/>
              <a:ext cx="27454" cy="12480"/>
            </a:xfrm>
            <a:custGeom>
              <a:avLst/>
              <a:gdLst>
                <a:gd name="T0" fmla="*/ 11 w 11"/>
                <a:gd name="T1" fmla="*/ 3 h 5"/>
                <a:gd name="T2" fmla="*/ 2 w 11"/>
                <a:gd name="T3" fmla="*/ 0 h 5"/>
                <a:gd name="T4" fmla="*/ 0 w 11"/>
                <a:gd name="T5" fmla="*/ 3 h 5"/>
                <a:gd name="T6" fmla="*/ 10 w 11"/>
                <a:gd name="T7" fmla="*/ 5 h 5"/>
                <a:gd name="T8" fmla="*/ 11 w 11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1" y="3"/>
                  </a:moveTo>
                  <a:lnTo>
                    <a:pt x="2" y="0"/>
                  </a:lnTo>
                  <a:lnTo>
                    <a:pt x="0" y="3"/>
                  </a:lnTo>
                  <a:lnTo>
                    <a:pt x="10" y="5"/>
                  </a:lnTo>
                  <a:lnTo>
                    <a:pt x="1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93" name="Rectangle 159"/>
            <p:cNvSpPr>
              <a:spLocks noChangeArrowheads="1"/>
            </p:cNvSpPr>
            <p:nvPr/>
          </p:nvSpPr>
          <p:spPr bwMode="auto">
            <a:xfrm>
              <a:off x="7040858" y="3750348"/>
              <a:ext cx="7488" cy="22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94" name="Freeform 160"/>
            <p:cNvSpPr/>
            <p:nvPr/>
          </p:nvSpPr>
          <p:spPr bwMode="auto">
            <a:xfrm>
              <a:off x="6973471" y="3760331"/>
              <a:ext cx="17471" cy="22463"/>
            </a:xfrm>
            <a:custGeom>
              <a:avLst/>
              <a:gdLst>
                <a:gd name="T0" fmla="*/ 7 w 7"/>
                <a:gd name="T1" fmla="*/ 8 h 9"/>
                <a:gd name="T2" fmla="*/ 3 w 7"/>
                <a:gd name="T3" fmla="*/ 0 h 9"/>
                <a:gd name="T4" fmla="*/ 0 w 7"/>
                <a:gd name="T5" fmla="*/ 2 h 9"/>
                <a:gd name="T6" fmla="*/ 4 w 7"/>
                <a:gd name="T7" fmla="*/ 9 h 9"/>
                <a:gd name="T8" fmla="*/ 7 w 7"/>
                <a:gd name="T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9">
                  <a:moveTo>
                    <a:pt x="7" y="8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4" y="9"/>
                  </a:lnTo>
                  <a:lnTo>
                    <a:pt x="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95" name="Freeform 161"/>
            <p:cNvSpPr/>
            <p:nvPr/>
          </p:nvSpPr>
          <p:spPr bwMode="auto">
            <a:xfrm>
              <a:off x="7088277" y="3760331"/>
              <a:ext cx="12480" cy="27454"/>
            </a:xfrm>
            <a:custGeom>
              <a:avLst/>
              <a:gdLst>
                <a:gd name="T0" fmla="*/ 0 w 5"/>
                <a:gd name="T1" fmla="*/ 9 h 11"/>
                <a:gd name="T2" fmla="*/ 2 w 5"/>
                <a:gd name="T3" fmla="*/ 11 h 11"/>
                <a:gd name="T4" fmla="*/ 5 w 5"/>
                <a:gd name="T5" fmla="*/ 2 h 11"/>
                <a:gd name="T6" fmla="*/ 2 w 5"/>
                <a:gd name="T7" fmla="*/ 0 h 11"/>
                <a:gd name="T8" fmla="*/ 0 w 5"/>
                <a:gd name="T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1">
                  <a:moveTo>
                    <a:pt x="0" y="9"/>
                  </a:moveTo>
                  <a:lnTo>
                    <a:pt x="2" y="11"/>
                  </a:lnTo>
                  <a:lnTo>
                    <a:pt x="5" y="2"/>
                  </a:lnTo>
                  <a:lnTo>
                    <a:pt x="2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96" name="Freeform 162"/>
            <p:cNvSpPr/>
            <p:nvPr/>
          </p:nvSpPr>
          <p:spPr bwMode="auto">
            <a:xfrm>
              <a:off x="7130706" y="3987447"/>
              <a:ext cx="22463" cy="19966"/>
            </a:xfrm>
            <a:custGeom>
              <a:avLst/>
              <a:gdLst>
                <a:gd name="T0" fmla="*/ 0 w 9"/>
                <a:gd name="T1" fmla="*/ 1 h 8"/>
                <a:gd name="T2" fmla="*/ 8 w 9"/>
                <a:gd name="T3" fmla="*/ 8 h 8"/>
                <a:gd name="T4" fmla="*/ 9 w 9"/>
                <a:gd name="T5" fmla="*/ 6 h 8"/>
                <a:gd name="T6" fmla="*/ 3 w 9"/>
                <a:gd name="T7" fmla="*/ 0 h 8"/>
                <a:gd name="T8" fmla="*/ 0 w 9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1"/>
                  </a:moveTo>
                  <a:lnTo>
                    <a:pt x="8" y="8"/>
                  </a:lnTo>
                  <a:lnTo>
                    <a:pt x="9" y="6"/>
                  </a:ln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97" name="Freeform 163"/>
            <p:cNvSpPr/>
            <p:nvPr/>
          </p:nvSpPr>
          <p:spPr bwMode="auto">
            <a:xfrm>
              <a:off x="7158159" y="3942523"/>
              <a:ext cx="24958" cy="14975"/>
            </a:xfrm>
            <a:custGeom>
              <a:avLst/>
              <a:gdLst>
                <a:gd name="T0" fmla="*/ 0 w 10"/>
                <a:gd name="T1" fmla="*/ 3 h 6"/>
                <a:gd name="T2" fmla="*/ 9 w 10"/>
                <a:gd name="T3" fmla="*/ 6 h 6"/>
                <a:gd name="T4" fmla="*/ 10 w 10"/>
                <a:gd name="T5" fmla="*/ 3 h 6"/>
                <a:gd name="T6" fmla="*/ 1 w 10"/>
                <a:gd name="T7" fmla="*/ 0 h 6"/>
                <a:gd name="T8" fmla="*/ 0 w 10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">
                  <a:moveTo>
                    <a:pt x="0" y="3"/>
                  </a:moveTo>
                  <a:lnTo>
                    <a:pt x="9" y="6"/>
                  </a:lnTo>
                  <a:lnTo>
                    <a:pt x="10" y="3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98" name="Freeform 164"/>
            <p:cNvSpPr/>
            <p:nvPr/>
          </p:nvSpPr>
          <p:spPr bwMode="auto">
            <a:xfrm>
              <a:off x="7128209" y="3790281"/>
              <a:ext cx="22463" cy="22463"/>
            </a:xfrm>
            <a:custGeom>
              <a:avLst/>
              <a:gdLst>
                <a:gd name="T0" fmla="*/ 9 w 9"/>
                <a:gd name="T1" fmla="*/ 3 h 9"/>
                <a:gd name="T2" fmla="*/ 8 w 9"/>
                <a:gd name="T3" fmla="*/ 0 h 9"/>
                <a:gd name="T4" fmla="*/ 0 w 9"/>
                <a:gd name="T5" fmla="*/ 7 h 9"/>
                <a:gd name="T6" fmla="*/ 2 w 9"/>
                <a:gd name="T7" fmla="*/ 9 h 9"/>
                <a:gd name="T8" fmla="*/ 9 w 9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9" y="3"/>
                  </a:moveTo>
                  <a:lnTo>
                    <a:pt x="8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9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99" name="Freeform 165"/>
            <p:cNvSpPr/>
            <p:nvPr/>
          </p:nvSpPr>
          <p:spPr bwMode="auto">
            <a:xfrm>
              <a:off x="7153167" y="3840196"/>
              <a:ext cx="27454" cy="12480"/>
            </a:xfrm>
            <a:custGeom>
              <a:avLst/>
              <a:gdLst>
                <a:gd name="T0" fmla="*/ 10 w 11"/>
                <a:gd name="T1" fmla="*/ 0 h 5"/>
                <a:gd name="T2" fmla="*/ 0 w 11"/>
                <a:gd name="T3" fmla="*/ 3 h 5"/>
                <a:gd name="T4" fmla="*/ 2 w 11"/>
                <a:gd name="T5" fmla="*/ 5 h 5"/>
                <a:gd name="T6" fmla="*/ 11 w 11"/>
                <a:gd name="T7" fmla="*/ 3 h 5"/>
                <a:gd name="T8" fmla="*/ 10 w 1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0"/>
                  </a:moveTo>
                  <a:lnTo>
                    <a:pt x="0" y="3"/>
                  </a:lnTo>
                  <a:lnTo>
                    <a:pt x="2" y="5"/>
                  </a:lnTo>
                  <a:lnTo>
                    <a:pt x="11" y="3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100" name="Rectangle 166"/>
            <p:cNvSpPr>
              <a:spLocks noChangeArrowheads="1"/>
            </p:cNvSpPr>
            <p:nvPr/>
          </p:nvSpPr>
          <p:spPr bwMode="auto">
            <a:xfrm>
              <a:off x="6893606" y="3890112"/>
              <a:ext cx="24958" cy="7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101" name="Rectangle 167"/>
            <p:cNvSpPr>
              <a:spLocks noChangeArrowheads="1"/>
            </p:cNvSpPr>
            <p:nvPr/>
          </p:nvSpPr>
          <p:spPr bwMode="auto">
            <a:xfrm>
              <a:off x="7170638" y="3892607"/>
              <a:ext cx="27454" cy="7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02" name="Group 54"/>
          <p:cNvGrpSpPr/>
          <p:nvPr/>
        </p:nvGrpSpPr>
        <p:grpSpPr>
          <a:xfrm>
            <a:off x="7165971" y="3829648"/>
            <a:ext cx="399325" cy="519123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103" name="Freeform 170"/>
            <p:cNvSpPr/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104" name="Freeform 171"/>
            <p:cNvSpPr/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105" name="矩形 104"/>
          <p:cNvSpPr/>
          <p:nvPr/>
        </p:nvSpPr>
        <p:spPr>
          <a:xfrm>
            <a:off x="3031490" y="1793240"/>
            <a:ext cx="1790700" cy="630555"/>
          </a:xfrm>
          <a:prstGeom prst="rect">
            <a:avLst/>
          </a:prstGeom>
        </p:spPr>
        <p:txBody>
          <a:bodyPr wrap="none" lIns="91431" tIns="45716" rIns="91431" bIns="45716">
            <a:noAutofit/>
          </a:bodyPr>
          <a:lstStyle/>
          <a:p>
            <a:pPr algn="r"/>
            <a:r>
              <a:rPr lang="zh-CN" altLang="en-US" sz="2800" b="1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百岁山矿泉水</a:t>
            </a:r>
            <a:endParaRPr lang="zh-CN" altLang="en-US" sz="2800" b="1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1" name="íşľïḑê"/>
          <p:cNvSpPr txBox="1"/>
          <p:nvPr/>
        </p:nvSpPr>
        <p:spPr>
          <a:xfrm>
            <a:off x="8608687" y="4650787"/>
            <a:ext cx="2897592" cy="276999"/>
          </a:xfrm>
          <a:prstGeom prst="rect">
            <a:avLst/>
          </a:prstGeom>
          <a:noFill/>
        </p:spPr>
        <p:txBody>
          <a:bodyPr wrap="none" lIns="0" tIns="0" rIns="0" bIns="0">
            <a:no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000" b="1" dirty="0">
                <a:solidFill>
                  <a:schemeClr val="accent2"/>
                </a:solidFill>
                <a:cs typeface="+mn-ea"/>
                <a:sym typeface="+mn-lt"/>
              </a:rPr>
              <a:t>酸碱值</a:t>
            </a:r>
            <a:endParaRPr lang="zh-CN" altLang="en-US" sz="2000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63" name="iš1iḑe"/>
          <p:cNvSpPr/>
          <p:nvPr/>
        </p:nvSpPr>
        <p:spPr>
          <a:xfrm>
            <a:off x="8608687" y="4927785"/>
            <a:ext cx="2897592" cy="604673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b="1" dirty="0">
                <a:solidFill>
                  <a:schemeClr val="accent4"/>
                </a:solidFill>
                <a:latin typeface="+mn-ea"/>
                <a:cs typeface="+mn-ea"/>
                <a:sym typeface="+mn-lt"/>
              </a:rPr>
              <a:t>5.98</a:t>
            </a:r>
            <a:endParaRPr lang="en-US" altLang="zh-CN" sz="2000" b="1" dirty="0">
              <a:solidFill>
                <a:schemeClr val="accent4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65" name="išļiḓê"/>
          <p:cNvSpPr txBox="1"/>
          <p:nvPr/>
        </p:nvSpPr>
        <p:spPr>
          <a:xfrm>
            <a:off x="5918600" y="4650787"/>
            <a:ext cx="2915550" cy="276999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000" b="1" dirty="0">
                <a:solidFill>
                  <a:schemeClr val="accent2"/>
                </a:solidFill>
                <a:cs typeface="+mn-ea"/>
                <a:sym typeface="+mn-lt"/>
              </a:rPr>
              <a:t>执行标准</a:t>
            </a:r>
            <a:endParaRPr lang="zh-CN" altLang="en-US" sz="2000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66" name="íṣľiďè"/>
          <p:cNvSpPr/>
          <p:nvPr/>
        </p:nvSpPr>
        <p:spPr>
          <a:xfrm>
            <a:off x="5918600" y="4927785"/>
            <a:ext cx="2915550" cy="604673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>
                <a:solidFill>
                  <a:schemeClr val="accent4"/>
                </a:solidFill>
                <a:cs typeface="+mn-ea"/>
                <a:sym typeface="+mn-lt"/>
              </a:rPr>
              <a:t>GB 8537</a:t>
            </a:r>
            <a:endParaRPr lang="zh-CN" altLang="en-US" sz="2000" b="1" dirty="0">
              <a:solidFill>
                <a:schemeClr val="accent4"/>
              </a:solidFill>
              <a:cs typeface="+mn-ea"/>
              <a:sym typeface="+mn-lt"/>
            </a:endParaRPr>
          </a:p>
        </p:txBody>
      </p:sp>
      <p:sp>
        <p:nvSpPr>
          <p:cNvPr id="67" name="iSḷïďé"/>
          <p:cNvSpPr txBox="1"/>
          <p:nvPr/>
        </p:nvSpPr>
        <p:spPr>
          <a:xfrm>
            <a:off x="518400" y="4746324"/>
            <a:ext cx="2902014" cy="276999"/>
          </a:xfrm>
          <a:prstGeom prst="rect">
            <a:avLst/>
          </a:prstGeom>
          <a:noFill/>
        </p:spPr>
        <p:txBody>
          <a:bodyPr wrap="none" lIns="0" tIns="0" rIns="0" bIns="0">
            <a:no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000" b="1" dirty="0">
                <a:solidFill>
                  <a:schemeClr val="accent2"/>
                </a:solidFill>
                <a:cs typeface="+mn-ea"/>
                <a:sym typeface="+mn-lt"/>
              </a:rPr>
              <a:t>水源类型</a:t>
            </a:r>
            <a:endParaRPr lang="zh-CN" altLang="en-US" sz="2000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15" name="îś1íḓe"/>
          <p:cNvSpPr/>
          <p:nvPr/>
        </p:nvSpPr>
        <p:spPr>
          <a:xfrm>
            <a:off x="518400" y="5023322"/>
            <a:ext cx="2902014" cy="604673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>
                <a:solidFill>
                  <a:schemeClr val="accent4"/>
                </a:solidFill>
                <a:cs typeface="+mn-ea"/>
                <a:sym typeface="+mn-lt"/>
              </a:rPr>
              <a:t>矿泉水</a:t>
            </a:r>
            <a:endParaRPr lang="zh-CN" altLang="en-US" sz="2000" b="1" dirty="0">
              <a:solidFill>
                <a:schemeClr val="accent4"/>
              </a:solidFill>
              <a:cs typeface="+mn-ea"/>
              <a:sym typeface="+mn-lt"/>
            </a:endParaRPr>
          </a:p>
        </p:txBody>
      </p:sp>
      <p:sp>
        <p:nvSpPr>
          <p:cNvPr id="116" name="îSľíḑe"/>
          <p:cNvSpPr txBox="1"/>
          <p:nvPr/>
        </p:nvSpPr>
        <p:spPr>
          <a:xfrm>
            <a:off x="3207657" y="4704630"/>
            <a:ext cx="2855562" cy="276999"/>
          </a:xfrm>
          <a:prstGeom prst="rect">
            <a:avLst/>
          </a:prstGeom>
          <a:noFill/>
        </p:spPr>
        <p:txBody>
          <a:bodyPr wrap="none" lIns="0" tIns="0" rIns="0" bIns="0">
            <a:no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000" b="1" dirty="0">
                <a:solidFill>
                  <a:schemeClr val="accent2"/>
                </a:solidFill>
                <a:cs typeface="+mn-ea"/>
                <a:sym typeface="+mn-lt"/>
              </a:rPr>
              <a:t>水源地</a:t>
            </a:r>
            <a:endParaRPr lang="zh-CN" altLang="en-US" sz="2000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17" name="ïšļíḓê"/>
          <p:cNvSpPr/>
          <p:nvPr/>
        </p:nvSpPr>
        <p:spPr>
          <a:xfrm>
            <a:off x="3207657" y="4981628"/>
            <a:ext cx="2855562" cy="604673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>
                <a:solidFill>
                  <a:schemeClr val="accent4"/>
                </a:solidFill>
                <a:cs typeface="+mn-ea"/>
                <a:sym typeface="+mn-lt"/>
              </a:rPr>
              <a:t>广东惠州罗浮山</a:t>
            </a:r>
            <a:endParaRPr lang="zh-CN" altLang="en-US" sz="2000" b="1" dirty="0">
              <a:solidFill>
                <a:schemeClr val="accent4"/>
              </a:solidFill>
              <a:cs typeface="+mn-ea"/>
              <a:sym typeface="+mn-lt"/>
            </a:endParaRPr>
          </a:p>
        </p:txBody>
      </p:sp>
      <p:sp>
        <p:nvSpPr>
          <p:cNvPr id="120" name="îṥlíḑe"/>
          <p:cNvSpPr txBox="1"/>
          <p:nvPr/>
        </p:nvSpPr>
        <p:spPr>
          <a:xfrm>
            <a:off x="1556715" y="181098"/>
            <a:ext cx="1777080" cy="82556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anchor="ctr" anchorCtr="0">
            <a:noAutofit/>
          </a:bodyPr>
          <a:lstStyle>
            <a:defPPr>
              <a:defRPr lang="en-US"/>
            </a:defPPr>
            <a:lvl1pPr>
              <a:defRPr sz="2800" b="1">
                <a:solidFill>
                  <a:schemeClr val="accent4">
                    <a:lumMod val="100000"/>
                  </a:schemeClr>
                </a:solidFill>
                <a:latin typeface="Arial" panose="020B0604020202020204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仪器实验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6" name="图片 6" descr="微信图片_2023080319412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 rot="5400000">
            <a:off x="9107805" y="666750"/>
            <a:ext cx="3307080" cy="24809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2000">
        <p14:prism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4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4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4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4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bldLvl="0" animBg="1"/>
      <p:bldP spid="58" grpId="0" bldLvl="0" animBg="1"/>
      <p:bldP spid="60" grpId="0" bldLvl="0" animBg="1"/>
      <p:bldP spid="62" grpId="0" bldLvl="0" animBg="1"/>
      <p:bldP spid="64" grpId="0" bldLvl="0" animBg="1"/>
      <p:bldP spid="10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330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-3810" y="1134110"/>
            <a:ext cx="11155680" cy="3209290"/>
            <a:chOff x="-3992" y="1133855"/>
            <a:chExt cx="11155908" cy="3382897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1048070" y="4516752"/>
              <a:ext cx="10103846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sysDot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îṣ1íḑê"/>
            <p:cNvSpPr/>
            <p:nvPr/>
          </p:nvSpPr>
          <p:spPr>
            <a:xfrm>
              <a:off x="-3992" y="1133855"/>
              <a:ext cx="2682943" cy="282497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2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3" name="îšľidè"/>
            <p:cNvSpPr/>
            <p:nvPr/>
          </p:nvSpPr>
          <p:spPr>
            <a:xfrm rot="5400000">
              <a:off x="2468490" y="2416337"/>
              <a:ext cx="614341" cy="260006"/>
            </a:xfrm>
            <a:prstGeom prst="triangl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2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1" name="iSḷídè"/>
            <p:cNvSpPr/>
            <p:nvPr/>
          </p:nvSpPr>
          <p:spPr>
            <a:xfrm>
              <a:off x="1103183" y="2063288"/>
              <a:ext cx="966104" cy="966104"/>
            </a:xfrm>
            <a:prstGeom prst="round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23" name="îṥlíḑe"/>
          <p:cNvSpPr txBox="1"/>
          <p:nvPr/>
        </p:nvSpPr>
        <p:spPr>
          <a:xfrm>
            <a:off x="1556715" y="181098"/>
            <a:ext cx="2429891" cy="82556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anchor="ctr" anchorCtr="0">
            <a:noAutofit/>
          </a:bodyPr>
          <a:lstStyle>
            <a:defPPr>
              <a:defRPr lang="en-US"/>
            </a:defPPr>
            <a:lvl1pPr>
              <a:defRPr sz="2800" b="1">
                <a:solidFill>
                  <a:schemeClr val="accent4">
                    <a:lumMod val="100000"/>
                  </a:schemeClr>
                </a:solidFill>
                <a:latin typeface="Arial" panose="020B0604020202020204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化学实验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2" name="investments-protection_73204"/>
          <p:cNvSpPr>
            <a:spLocks noChangeAspect="1"/>
          </p:cNvSpPr>
          <p:nvPr/>
        </p:nvSpPr>
        <p:spPr bwMode="auto">
          <a:xfrm>
            <a:off x="1287680" y="2253683"/>
            <a:ext cx="552064" cy="609685"/>
          </a:xfrm>
          <a:custGeom>
            <a:avLst/>
            <a:gdLst>
              <a:gd name="T0" fmla="*/ 88862 h 440259"/>
              <a:gd name="T1" fmla="*/ 88862 h 440259"/>
              <a:gd name="T2" fmla="*/ 278945 h 440259"/>
              <a:gd name="T3" fmla="*/ 278945 h 440259"/>
              <a:gd name="T4" fmla="*/ 278945 h 440259"/>
              <a:gd name="T5" fmla="*/ 278945 h 440259"/>
              <a:gd name="T6" fmla="*/ 278945 h 440259"/>
              <a:gd name="T7" fmla="*/ 278945 h 440259"/>
              <a:gd name="T8" fmla="*/ 278945 h 440259"/>
              <a:gd name="T9" fmla="*/ 278945 h 440259"/>
              <a:gd name="T10" fmla="*/ 278945 h 440259"/>
              <a:gd name="T11" fmla="*/ 278945 h 440259"/>
              <a:gd name="T12" fmla="*/ 278945 h 440259"/>
              <a:gd name="T13" fmla="*/ 278945 h 440259"/>
              <a:gd name="T14" fmla="*/ 278945 h 440259"/>
              <a:gd name="T15" fmla="*/ 278945 h 440259"/>
              <a:gd name="T16" fmla="*/ 278945 h 440259"/>
              <a:gd name="T17" fmla="*/ 278945 h 440259"/>
              <a:gd name="T18" fmla="*/ 278945 h 440259"/>
              <a:gd name="T19" fmla="*/ 278945 h 440259"/>
              <a:gd name="T20" fmla="*/ 278945 h 440259"/>
              <a:gd name="T21" fmla="*/ 278945 h 440259"/>
              <a:gd name="T22" fmla="*/ 278945 h 440259"/>
              <a:gd name="T23" fmla="*/ 278945 h 440259"/>
              <a:gd name="T24" fmla="*/ 88862 h 440259"/>
              <a:gd name="T25" fmla="*/ 88862 h 440259"/>
              <a:gd name="T26" fmla="*/ 278945 h 440259"/>
              <a:gd name="T27" fmla="*/ 278945 h 440259"/>
              <a:gd name="T28" fmla="*/ 278945 h 440259"/>
              <a:gd name="T29" fmla="*/ 278945 h 440259"/>
              <a:gd name="T30" fmla="*/ 278945 h 440259"/>
              <a:gd name="T31" fmla="*/ 278945 h 440259"/>
              <a:gd name="T32" fmla="*/ 278945 h 440259"/>
              <a:gd name="T33" fmla="*/ 278945 h 440259"/>
              <a:gd name="T34" fmla="*/ 278945 h 440259"/>
              <a:gd name="T35" fmla="*/ 278945 h 440259"/>
              <a:gd name="T36" fmla="*/ 278945 h 440259"/>
              <a:gd name="T37" fmla="*/ 278945 h 440259"/>
              <a:gd name="T38" fmla="*/ 278945 h 440259"/>
              <a:gd name="T39" fmla="*/ 278945 h 440259"/>
              <a:gd name="T40" fmla="*/ 278945 h 440259"/>
              <a:gd name="T41" fmla="*/ 278945 h 440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388" h="2641">
                <a:moveTo>
                  <a:pt x="2284" y="245"/>
                </a:moveTo>
                <a:cubicBezTo>
                  <a:pt x="2279" y="217"/>
                  <a:pt x="2258" y="195"/>
                  <a:pt x="2230" y="190"/>
                </a:cubicBezTo>
                <a:lnTo>
                  <a:pt x="1206" y="1"/>
                </a:lnTo>
                <a:cubicBezTo>
                  <a:pt x="1198" y="0"/>
                  <a:pt x="1190" y="0"/>
                  <a:pt x="1182" y="1"/>
                </a:cubicBezTo>
                <a:lnTo>
                  <a:pt x="159" y="190"/>
                </a:lnTo>
                <a:cubicBezTo>
                  <a:pt x="131" y="195"/>
                  <a:pt x="109" y="217"/>
                  <a:pt x="105" y="245"/>
                </a:cubicBezTo>
                <a:cubicBezTo>
                  <a:pt x="100" y="274"/>
                  <a:pt x="0" y="961"/>
                  <a:pt x="202" y="1554"/>
                </a:cubicBezTo>
                <a:cubicBezTo>
                  <a:pt x="405" y="2155"/>
                  <a:pt x="1128" y="2611"/>
                  <a:pt x="1159" y="2630"/>
                </a:cubicBezTo>
                <a:cubicBezTo>
                  <a:pt x="1170" y="2637"/>
                  <a:pt x="1182" y="2641"/>
                  <a:pt x="1194" y="2641"/>
                </a:cubicBezTo>
                <a:cubicBezTo>
                  <a:pt x="1207" y="2641"/>
                  <a:pt x="1219" y="2637"/>
                  <a:pt x="1230" y="2630"/>
                </a:cubicBezTo>
                <a:cubicBezTo>
                  <a:pt x="1260" y="2611"/>
                  <a:pt x="1983" y="2155"/>
                  <a:pt x="2187" y="1554"/>
                </a:cubicBezTo>
                <a:cubicBezTo>
                  <a:pt x="2388" y="961"/>
                  <a:pt x="2288" y="274"/>
                  <a:pt x="2284" y="245"/>
                </a:cubicBezTo>
                <a:close/>
                <a:moveTo>
                  <a:pt x="1994" y="1478"/>
                </a:moveTo>
                <a:cubicBezTo>
                  <a:pt x="1824" y="1972"/>
                  <a:pt x="1194" y="2357"/>
                  <a:pt x="1194" y="2357"/>
                </a:cubicBezTo>
                <a:lnTo>
                  <a:pt x="1194" y="1299"/>
                </a:lnTo>
                <a:lnTo>
                  <a:pt x="344" y="1299"/>
                </a:lnTo>
                <a:cubicBezTo>
                  <a:pt x="243" y="854"/>
                  <a:pt x="313" y="400"/>
                  <a:pt x="313" y="400"/>
                </a:cubicBezTo>
                <a:lnTo>
                  <a:pt x="1194" y="241"/>
                </a:lnTo>
                <a:lnTo>
                  <a:pt x="1194" y="1299"/>
                </a:lnTo>
                <a:lnTo>
                  <a:pt x="2045" y="1299"/>
                </a:lnTo>
                <a:cubicBezTo>
                  <a:pt x="2031" y="1359"/>
                  <a:pt x="2015" y="1420"/>
                  <a:pt x="1994" y="147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64585" y="1301750"/>
            <a:ext cx="7167245" cy="132397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>
                <a:solidFill>
                  <a:schemeClr val="bg1">
                    <a:lumMod val="50000"/>
                  </a:schemeClr>
                </a:solidFill>
              </a:rPr>
              <a:t>黑枸杞中的花青素是一种水溶性色素，且对酸碱性特别敏感，可以随着环境的酸碱性而变幻不同的颜色，在酸性水中是紫色系（紫色、紫红色、铁红色等），在碱性水中是蓝色系（蓝色、蓝绿色、湖蓝色等）。</a:t>
            </a:r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图片 7" descr="微信图片_2023080319421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 l="450" t="26987"/>
          <a:stretch>
            <a:fillRect/>
          </a:stretch>
        </p:blipFill>
        <p:spPr>
          <a:xfrm>
            <a:off x="3836670" y="2794635"/>
            <a:ext cx="6788785" cy="37350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2000">
        <p14:prism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îṥlíḑe"/>
          <p:cNvSpPr txBox="1"/>
          <p:nvPr/>
        </p:nvSpPr>
        <p:spPr>
          <a:xfrm>
            <a:off x="3333795" y="796397"/>
            <a:ext cx="5246405" cy="825562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Autofit/>
          </a:bodyPr>
          <a:lstStyle/>
          <a:p>
            <a:pPr algn="ctr" defTabSz="914400">
              <a:lnSpc>
                <a:spcPct val="120000"/>
              </a:lnSpc>
              <a:defRPr/>
            </a:pPr>
            <a:r>
              <a:rPr lang="zh-CN" altLang="en-US" sz="3200" b="1" dirty="0">
                <a:solidFill>
                  <a:schemeClr val="accent2"/>
                </a:solidFill>
                <a:cs typeface="+mn-ea"/>
                <a:sym typeface="+mn-lt"/>
              </a:rPr>
              <a:t>实验结果统计</a:t>
            </a:r>
            <a:endParaRPr lang="zh-CN" altLang="en-US" sz="3200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33" name="îṥlíḑe"/>
          <p:cNvSpPr txBox="1"/>
          <p:nvPr/>
        </p:nvSpPr>
        <p:spPr>
          <a:xfrm>
            <a:off x="1556715" y="181098"/>
            <a:ext cx="1777080" cy="82556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anchor="ctr" anchorCtr="0">
            <a:noAutofit/>
          </a:bodyPr>
          <a:lstStyle>
            <a:defPPr>
              <a:defRPr lang="en-US"/>
            </a:defPPr>
            <a:lvl1pPr>
              <a:defRPr sz="2800" b="1">
                <a:solidFill>
                  <a:schemeClr val="accent4">
                    <a:lumMod val="100000"/>
                  </a:schemeClr>
                </a:solidFill>
                <a:latin typeface="Arial" panose="020B0604020202020204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实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验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graphicFrame>
        <p:nvGraphicFramePr>
          <p:cNvPr id="2" name="表格 1"/>
          <p:cNvGraphicFramePr/>
          <p:nvPr>
            <p:custDataLst>
              <p:tags r:id="rId1"/>
            </p:custDataLst>
          </p:nvPr>
        </p:nvGraphicFramePr>
        <p:xfrm>
          <a:off x="1770380" y="2033905"/>
          <a:ext cx="9480550" cy="2790190"/>
        </p:xfrm>
        <a:graphic>
          <a:graphicData uri="http://schemas.openxmlformats.org/drawingml/2006/table">
            <a:tbl>
              <a:tblPr/>
              <a:tblGrid>
                <a:gridCol w="956945"/>
                <a:gridCol w="1760855"/>
                <a:gridCol w="1294765"/>
                <a:gridCol w="1229995"/>
                <a:gridCol w="1480820"/>
                <a:gridCol w="1293495"/>
                <a:gridCol w="1463675"/>
              </a:tblGrid>
              <a:tr h="54102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名  称</a:t>
                      </a:r>
                      <a:endParaRPr lang="en-US" altLang="en-US" sz="14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自来水</a:t>
                      </a:r>
                      <a:endParaRPr lang="en-US" altLang="en-US" sz="14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屈臣氏蒸馏水</a:t>
                      </a:r>
                      <a:endParaRPr lang="en-US" altLang="en-US" sz="14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农夫山泉</a:t>
                      </a:r>
                      <a:endParaRPr lang="en-US" altLang="en-US" sz="14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意大利普娜水</a:t>
                      </a:r>
                      <a:endParaRPr lang="en-US" altLang="en-US" sz="14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泉阳泉矿泉水</a:t>
                      </a:r>
                      <a:endParaRPr lang="en-US" altLang="en-US" sz="14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百岁山矿泉水</a:t>
                      </a:r>
                      <a:endParaRPr lang="en-US" altLang="en-US" sz="14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55562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水源类型</a:t>
                      </a:r>
                      <a:endParaRPr lang="en-US" altLang="en-US" sz="14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湖水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蒸馏水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深层湖水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泉水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矿泉水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矿泉山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8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水源地</a:t>
                      </a:r>
                      <a:endParaRPr lang="en-US" altLang="en-US" sz="14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江苏微山湖和骆马湖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高温气化水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浙江千岛湖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意大利托斯卡纳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吉林泉阳泉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广东惠州罗浮山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769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执行标准</a:t>
                      </a:r>
                      <a:endParaRPr lang="en-US" altLang="en-US" sz="14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GB 5749-2022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GB 19298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Q/NFS 0001S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GB/T20349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GB 8537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577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酸碱值</a:t>
                      </a:r>
                      <a:endParaRPr lang="en-US" altLang="en-US" sz="14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8.26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5.74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7.06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8.26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7.26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5.98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3" name="组合 2"/>
          <p:cNvGrpSpPr>
            <a:grpSpLocks noChangeAspect="1"/>
          </p:cNvGrpSpPr>
          <p:nvPr/>
        </p:nvGrpSpPr>
        <p:grpSpPr>
          <a:xfrm>
            <a:off x="287" y="4180479"/>
            <a:ext cx="2369988" cy="2261047"/>
            <a:chOff x="3197225" y="3458369"/>
            <a:chExt cx="533400" cy="487363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4" name="Oval 312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3568700" y="3458369"/>
              <a:ext cx="93663" cy="889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2490">
                <a:cs typeface="+mn-ea"/>
                <a:sym typeface="+mn-lt"/>
              </a:endParaRPr>
            </a:p>
          </p:txBody>
        </p:sp>
        <p:sp>
          <p:nvSpPr>
            <p:cNvPr id="6" name="Freeform 313"/>
            <p:cNvSpPr/>
            <p:nvPr>
              <p:custDataLst>
                <p:tags r:id="rId3"/>
              </p:custDataLst>
            </p:nvPr>
          </p:nvSpPr>
          <p:spPr bwMode="auto">
            <a:xfrm>
              <a:off x="3197225" y="3513932"/>
              <a:ext cx="533400" cy="431800"/>
            </a:xfrm>
            <a:custGeom>
              <a:avLst/>
              <a:gdLst>
                <a:gd name="T0" fmla="*/ 7 w 142"/>
                <a:gd name="T1" fmla="*/ 60 h 115"/>
                <a:gd name="T2" fmla="*/ 9 w 142"/>
                <a:gd name="T3" fmla="*/ 60 h 115"/>
                <a:gd name="T4" fmla="*/ 36 w 142"/>
                <a:gd name="T5" fmla="*/ 60 h 115"/>
                <a:gd name="T6" fmla="*/ 77 w 142"/>
                <a:gd name="T7" fmla="*/ 12 h 115"/>
                <a:gd name="T8" fmla="*/ 67 w 142"/>
                <a:gd name="T9" fmla="*/ 12 h 115"/>
                <a:gd name="T10" fmla="*/ 48 w 142"/>
                <a:gd name="T11" fmla="*/ 34 h 115"/>
                <a:gd name="T12" fmla="*/ 43 w 142"/>
                <a:gd name="T13" fmla="*/ 36 h 115"/>
                <a:gd name="T14" fmla="*/ 37 w 142"/>
                <a:gd name="T15" fmla="*/ 30 h 115"/>
                <a:gd name="T16" fmla="*/ 39 w 142"/>
                <a:gd name="T17" fmla="*/ 25 h 115"/>
                <a:gd name="T18" fmla="*/ 59 w 142"/>
                <a:gd name="T19" fmla="*/ 2 h 115"/>
                <a:gd name="T20" fmla="*/ 64 w 142"/>
                <a:gd name="T21" fmla="*/ 0 h 115"/>
                <a:gd name="T22" fmla="*/ 93 w 142"/>
                <a:gd name="T23" fmla="*/ 0 h 115"/>
                <a:gd name="T24" fmla="*/ 114 w 142"/>
                <a:gd name="T25" fmla="*/ 15 h 115"/>
                <a:gd name="T26" fmla="*/ 114 w 142"/>
                <a:gd name="T27" fmla="*/ 32 h 115"/>
                <a:gd name="T28" fmla="*/ 135 w 142"/>
                <a:gd name="T29" fmla="*/ 32 h 115"/>
                <a:gd name="T30" fmla="*/ 139 w 142"/>
                <a:gd name="T31" fmla="*/ 34 h 115"/>
                <a:gd name="T32" fmla="*/ 139 w 142"/>
                <a:gd name="T33" fmla="*/ 43 h 115"/>
                <a:gd name="T34" fmla="*/ 135 w 142"/>
                <a:gd name="T35" fmla="*/ 45 h 115"/>
                <a:gd name="T36" fmla="*/ 109 w 142"/>
                <a:gd name="T37" fmla="*/ 45 h 115"/>
                <a:gd name="T38" fmla="*/ 101 w 142"/>
                <a:gd name="T39" fmla="*/ 38 h 115"/>
                <a:gd name="T40" fmla="*/ 101 w 142"/>
                <a:gd name="T41" fmla="*/ 27 h 115"/>
                <a:gd name="T42" fmla="*/ 86 w 142"/>
                <a:gd name="T43" fmla="*/ 45 h 115"/>
                <a:gd name="T44" fmla="*/ 100 w 142"/>
                <a:gd name="T45" fmla="*/ 59 h 115"/>
                <a:gd name="T46" fmla="*/ 101 w 142"/>
                <a:gd name="T47" fmla="*/ 69 h 115"/>
                <a:gd name="T48" fmla="*/ 92 w 142"/>
                <a:gd name="T49" fmla="*/ 109 h 115"/>
                <a:gd name="T50" fmla="*/ 85 w 142"/>
                <a:gd name="T51" fmla="*/ 115 h 115"/>
                <a:gd name="T52" fmla="*/ 77 w 142"/>
                <a:gd name="T53" fmla="*/ 108 h 115"/>
                <a:gd name="T54" fmla="*/ 77 w 142"/>
                <a:gd name="T55" fmla="*/ 106 h 115"/>
                <a:gd name="T56" fmla="*/ 85 w 142"/>
                <a:gd name="T57" fmla="*/ 72 h 115"/>
                <a:gd name="T58" fmla="*/ 66 w 142"/>
                <a:gd name="T59" fmla="*/ 54 h 115"/>
                <a:gd name="T60" fmla="*/ 50 w 142"/>
                <a:gd name="T61" fmla="*/ 72 h 115"/>
                <a:gd name="T62" fmla="*/ 41 w 142"/>
                <a:gd name="T63" fmla="*/ 75 h 115"/>
                <a:gd name="T64" fmla="*/ 8 w 142"/>
                <a:gd name="T65" fmla="*/ 75 h 115"/>
                <a:gd name="T66" fmla="*/ 1 w 142"/>
                <a:gd name="T67" fmla="*/ 69 h 115"/>
                <a:gd name="T68" fmla="*/ 7 w 142"/>
                <a:gd name="T69" fmla="*/ 6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" h="115">
                  <a:moveTo>
                    <a:pt x="7" y="60"/>
                  </a:moveTo>
                  <a:cubicBezTo>
                    <a:pt x="7" y="60"/>
                    <a:pt x="8" y="60"/>
                    <a:pt x="9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7" y="35"/>
                    <a:pt x="45" y="36"/>
                    <a:pt x="43" y="36"/>
                  </a:cubicBezTo>
                  <a:cubicBezTo>
                    <a:pt x="40" y="36"/>
                    <a:pt x="37" y="33"/>
                    <a:pt x="37" y="30"/>
                  </a:cubicBezTo>
                  <a:cubicBezTo>
                    <a:pt x="37" y="28"/>
                    <a:pt x="38" y="26"/>
                    <a:pt x="39" y="25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61" y="1"/>
                    <a:pt x="62" y="0"/>
                    <a:pt x="6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3" y="0"/>
                    <a:pt x="112" y="14"/>
                    <a:pt x="114" y="15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35" y="32"/>
                    <a:pt x="135" y="32"/>
                    <a:pt x="135" y="32"/>
                  </a:cubicBezTo>
                  <a:cubicBezTo>
                    <a:pt x="137" y="32"/>
                    <a:pt x="138" y="33"/>
                    <a:pt x="139" y="34"/>
                  </a:cubicBezTo>
                  <a:cubicBezTo>
                    <a:pt x="142" y="36"/>
                    <a:pt x="142" y="40"/>
                    <a:pt x="139" y="43"/>
                  </a:cubicBezTo>
                  <a:cubicBezTo>
                    <a:pt x="138" y="44"/>
                    <a:pt x="137" y="44"/>
                    <a:pt x="135" y="45"/>
                  </a:cubicBezTo>
                  <a:cubicBezTo>
                    <a:pt x="109" y="45"/>
                    <a:pt x="109" y="45"/>
                    <a:pt x="109" y="45"/>
                  </a:cubicBezTo>
                  <a:cubicBezTo>
                    <a:pt x="101" y="44"/>
                    <a:pt x="101" y="38"/>
                    <a:pt x="101" y="3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86" y="45"/>
                    <a:pt x="86" y="45"/>
                    <a:pt x="86" y="45"/>
                  </a:cubicBezTo>
                  <a:cubicBezTo>
                    <a:pt x="100" y="59"/>
                    <a:pt x="100" y="59"/>
                    <a:pt x="100" y="59"/>
                  </a:cubicBezTo>
                  <a:cubicBezTo>
                    <a:pt x="100" y="59"/>
                    <a:pt x="103" y="62"/>
                    <a:pt x="101" y="69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92" y="113"/>
                    <a:pt x="88" y="115"/>
                    <a:pt x="85" y="115"/>
                  </a:cubicBezTo>
                  <a:cubicBezTo>
                    <a:pt x="80" y="115"/>
                    <a:pt x="77" y="112"/>
                    <a:pt x="77" y="108"/>
                  </a:cubicBezTo>
                  <a:cubicBezTo>
                    <a:pt x="77" y="107"/>
                    <a:pt x="77" y="106"/>
                    <a:pt x="77" y="106"/>
                  </a:cubicBezTo>
                  <a:cubicBezTo>
                    <a:pt x="85" y="72"/>
                    <a:pt x="85" y="72"/>
                    <a:pt x="85" y="72"/>
                  </a:cubicBezTo>
                  <a:cubicBezTo>
                    <a:pt x="66" y="54"/>
                    <a:pt x="66" y="54"/>
                    <a:pt x="66" y="54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50" y="72"/>
                    <a:pt x="48" y="75"/>
                    <a:pt x="41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5" y="75"/>
                    <a:pt x="2" y="73"/>
                    <a:pt x="1" y="69"/>
                  </a:cubicBezTo>
                  <a:cubicBezTo>
                    <a:pt x="0" y="65"/>
                    <a:pt x="2" y="61"/>
                    <a:pt x="7" y="6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249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2000">
        <p14:prism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: 圆角 5"/>
          <p:cNvSpPr/>
          <p:nvPr/>
        </p:nvSpPr>
        <p:spPr>
          <a:xfrm>
            <a:off x="-1039823" y="2021221"/>
            <a:ext cx="10772312" cy="1140086"/>
          </a:xfrm>
          <a:prstGeom prst="roundRect">
            <a:avLst>
              <a:gd name="adj" fmla="val 50000"/>
            </a:avLst>
          </a:prstGeom>
          <a:gradFill>
            <a:gsLst>
              <a:gs pos="50000">
                <a:schemeClr val="accent1"/>
              </a:gs>
              <a:gs pos="63000">
                <a:schemeClr val="accent2"/>
              </a:gs>
            </a:gsLst>
            <a:lin ang="9000000" scaled="0"/>
          </a:gradFill>
          <a:ln w="6350" cap="flat">
            <a:solidFill>
              <a:schemeClr val="bg1">
                <a:alpha val="69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496457" y="2266154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chemeClr val="bg1"/>
                </a:solidFill>
                <a:cs typeface="+mn-ea"/>
                <a:sym typeface="+mn-lt"/>
              </a:rPr>
              <a:t>前言</a:t>
            </a:r>
            <a:endParaRPr lang="zh-CN" altLang="en-US" sz="4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44601" y="3542257"/>
            <a:ext cx="10179050" cy="2245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dirty="0">
                <a:solidFill>
                  <a:schemeClr val="accent4">
                    <a:lumMod val="100000"/>
                  </a:schemeClr>
                </a:solidFill>
                <a:cs typeface="+mn-ea"/>
                <a:sym typeface="+mn-lt"/>
              </a:rPr>
              <a:t>      </a:t>
            </a:r>
            <a:r>
              <a:rPr lang="zh-CN" altLang="en-US" sz="1400" dirty="0">
                <a:solidFill>
                  <a:schemeClr val="accent4">
                    <a:lumMod val="100000"/>
                  </a:schemeClr>
                </a:solidFill>
                <a:cs typeface="+mn-ea"/>
                <a:sym typeface="+mn-lt"/>
              </a:rPr>
              <a:t>在西方，古希腊哲学家泰勒斯有句名言“水是万物之源”，而类似的观点在中国古代典籍《管子》中也有阐述。在“水池”篇中，管仲认为水是万物生长的本原与根基，“水者何也，万物之本原也”“水者，地之血气，如筋脉之通流者也。” </a:t>
            </a:r>
            <a:endParaRPr lang="zh-CN" altLang="en-US" sz="1400" dirty="0">
              <a:solidFill>
                <a:schemeClr val="accent4">
                  <a:lumMod val="100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en-US" altLang="zh-CN" sz="1400" dirty="0">
                <a:solidFill>
                  <a:schemeClr val="accent4">
                    <a:lumMod val="100000"/>
                  </a:schemeClr>
                </a:solidFill>
                <a:cs typeface="+mn-ea"/>
                <a:sym typeface="+mn-lt"/>
              </a:rPr>
              <a:t>       </a:t>
            </a:r>
            <a:r>
              <a:rPr lang="zh-CN" altLang="en-US" sz="1400" dirty="0">
                <a:solidFill>
                  <a:schemeClr val="accent4">
                    <a:lumMod val="100000"/>
                  </a:schemeClr>
                </a:solidFill>
                <a:cs typeface="+mn-ea"/>
                <a:sym typeface="+mn-lt"/>
              </a:rPr>
              <a:t>人可数天无食，不可一天无水。人的体重约50%~70%是水分。脑组织大约含85%的水，血液大约含有90%的水，水是人体细胞和体液的主要组分。人体总水量中约50%是细胞内液，其余50%为细胞外液包括细胞间液、血浆，维持着身体内环境水和电解质的平衡。</a:t>
            </a:r>
            <a:endParaRPr lang="zh-CN" altLang="en-US" sz="1400" dirty="0">
              <a:solidFill>
                <a:schemeClr val="accent4">
                  <a:lumMod val="10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7476150" y="-1272550"/>
            <a:ext cx="6722609" cy="6253975"/>
            <a:chOff x="6341622" y="-1017259"/>
            <a:chExt cx="6722609" cy="6253975"/>
          </a:xfrm>
        </p:grpSpPr>
        <p:sp>
          <p:nvSpPr>
            <p:cNvPr id="11" name="Freeform 10"/>
            <p:cNvSpPr/>
            <p:nvPr/>
          </p:nvSpPr>
          <p:spPr bwMode="auto">
            <a:xfrm rot="300067">
              <a:off x="6341622" y="-1017259"/>
              <a:ext cx="6535738" cy="5257801"/>
            </a:xfrm>
            <a:custGeom>
              <a:avLst/>
              <a:gdLst>
                <a:gd name="T0" fmla="*/ 224 w 3488"/>
                <a:gd name="T1" fmla="*/ 1448 h 2806"/>
                <a:gd name="T2" fmla="*/ 1248 w 3488"/>
                <a:gd name="T3" fmla="*/ 1714 h 2806"/>
                <a:gd name="T4" fmla="*/ 1704 w 3488"/>
                <a:gd name="T5" fmla="*/ 1939 h 2806"/>
                <a:gd name="T6" fmla="*/ 2778 w 3488"/>
                <a:gd name="T7" fmla="*/ 2675 h 2806"/>
                <a:gd name="T8" fmla="*/ 3327 w 3488"/>
                <a:gd name="T9" fmla="*/ 1564 h 2806"/>
                <a:gd name="T10" fmla="*/ 2856 w 3488"/>
                <a:gd name="T11" fmla="*/ 682 h 2806"/>
                <a:gd name="T12" fmla="*/ 503 w 3488"/>
                <a:gd name="T13" fmla="*/ 413 h 2806"/>
                <a:gd name="T14" fmla="*/ 224 w 3488"/>
                <a:gd name="T15" fmla="*/ 1448 h 2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88" h="2806">
                  <a:moveTo>
                    <a:pt x="224" y="1448"/>
                  </a:moveTo>
                  <a:cubicBezTo>
                    <a:pt x="320" y="1735"/>
                    <a:pt x="614" y="1941"/>
                    <a:pt x="1248" y="1714"/>
                  </a:cubicBezTo>
                  <a:cubicBezTo>
                    <a:pt x="1248" y="1714"/>
                    <a:pt x="1580" y="1632"/>
                    <a:pt x="1704" y="1939"/>
                  </a:cubicBezTo>
                  <a:cubicBezTo>
                    <a:pt x="1831" y="2254"/>
                    <a:pt x="2096" y="2806"/>
                    <a:pt x="2778" y="2675"/>
                  </a:cubicBezTo>
                  <a:cubicBezTo>
                    <a:pt x="3010" y="2631"/>
                    <a:pt x="3488" y="2318"/>
                    <a:pt x="3327" y="1564"/>
                  </a:cubicBezTo>
                  <a:cubicBezTo>
                    <a:pt x="3261" y="1254"/>
                    <a:pt x="3122" y="903"/>
                    <a:pt x="2856" y="682"/>
                  </a:cubicBezTo>
                  <a:cubicBezTo>
                    <a:pt x="2224" y="158"/>
                    <a:pt x="1114" y="0"/>
                    <a:pt x="503" y="413"/>
                  </a:cubicBezTo>
                  <a:cubicBezTo>
                    <a:pt x="370" y="503"/>
                    <a:pt x="0" y="778"/>
                    <a:pt x="224" y="1448"/>
                  </a:cubicBez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alpha val="64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" name="Freeform 10"/>
            <p:cNvSpPr/>
            <p:nvPr/>
          </p:nvSpPr>
          <p:spPr bwMode="auto">
            <a:xfrm rot="295483">
              <a:off x="6388340" y="-768215"/>
              <a:ext cx="6535738" cy="5257801"/>
            </a:xfrm>
            <a:custGeom>
              <a:avLst/>
              <a:gdLst>
                <a:gd name="T0" fmla="*/ 224 w 3488"/>
                <a:gd name="T1" fmla="*/ 1448 h 2806"/>
                <a:gd name="T2" fmla="*/ 1248 w 3488"/>
                <a:gd name="T3" fmla="*/ 1714 h 2806"/>
                <a:gd name="T4" fmla="*/ 1704 w 3488"/>
                <a:gd name="T5" fmla="*/ 1939 h 2806"/>
                <a:gd name="T6" fmla="*/ 2778 w 3488"/>
                <a:gd name="T7" fmla="*/ 2675 h 2806"/>
                <a:gd name="T8" fmla="*/ 3327 w 3488"/>
                <a:gd name="T9" fmla="*/ 1564 h 2806"/>
                <a:gd name="T10" fmla="*/ 2856 w 3488"/>
                <a:gd name="T11" fmla="*/ 682 h 2806"/>
                <a:gd name="T12" fmla="*/ 503 w 3488"/>
                <a:gd name="T13" fmla="*/ 413 h 2806"/>
                <a:gd name="T14" fmla="*/ 224 w 3488"/>
                <a:gd name="T15" fmla="*/ 1448 h 2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88" h="2806">
                  <a:moveTo>
                    <a:pt x="224" y="1448"/>
                  </a:moveTo>
                  <a:cubicBezTo>
                    <a:pt x="320" y="1735"/>
                    <a:pt x="614" y="1941"/>
                    <a:pt x="1248" y="1714"/>
                  </a:cubicBezTo>
                  <a:cubicBezTo>
                    <a:pt x="1248" y="1714"/>
                    <a:pt x="1580" y="1632"/>
                    <a:pt x="1704" y="1939"/>
                  </a:cubicBezTo>
                  <a:cubicBezTo>
                    <a:pt x="1831" y="2254"/>
                    <a:pt x="2096" y="2806"/>
                    <a:pt x="2778" y="2675"/>
                  </a:cubicBezTo>
                  <a:cubicBezTo>
                    <a:pt x="3010" y="2631"/>
                    <a:pt x="3488" y="2318"/>
                    <a:pt x="3327" y="1564"/>
                  </a:cubicBezTo>
                  <a:cubicBezTo>
                    <a:pt x="3261" y="1254"/>
                    <a:pt x="3122" y="903"/>
                    <a:pt x="2856" y="682"/>
                  </a:cubicBezTo>
                  <a:cubicBezTo>
                    <a:pt x="2224" y="158"/>
                    <a:pt x="1114" y="0"/>
                    <a:pt x="503" y="413"/>
                  </a:cubicBezTo>
                  <a:cubicBezTo>
                    <a:pt x="370" y="503"/>
                    <a:pt x="0" y="778"/>
                    <a:pt x="224" y="1448"/>
                  </a:cubicBez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alpha val="64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" name="Freeform 10"/>
            <p:cNvSpPr/>
            <p:nvPr/>
          </p:nvSpPr>
          <p:spPr bwMode="auto">
            <a:xfrm rot="290898">
              <a:off x="6435058" y="-519172"/>
              <a:ext cx="6535738" cy="5257801"/>
            </a:xfrm>
            <a:custGeom>
              <a:avLst/>
              <a:gdLst>
                <a:gd name="T0" fmla="*/ 224 w 3488"/>
                <a:gd name="T1" fmla="*/ 1448 h 2806"/>
                <a:gd name="T2" fmla="*/ 1248 w 3488"/>
                <a:gd name="T3" fmla="*/ 1714 h 2806"/>
                <a:gd name="T4" fmla="*/ 1704 w 3488"/>
                <a:gd name="T5" fmla="*/ 1939 h 2806"/>
                <a:gd name="T6" fmla="*/ 2778 w 3488"/>
                <a:gd name="T7" fmla="*/ 2675 h 2806"/>
                <a:gd name="T8" fmla="*/ 3327 w 3488"/>
                <a:gd name="T9" fmla="*/ 1564 h 2806"/>
                <a:gd name="T10" fmla="*/ 2856 w 3488"/>
                <a:gd name="T11" fmla="*/ 682 h 2806"/>
                <a:gd name="T12" fmla="*/ 503 w 3488"/>
                <a:gd name="T13" fmla="*/ 413 h 2806"/>
                <a:gd name="T14" fmla="*/ 224 w 3488"/>
                <a:gd name="T15" fmla="*/ 1448 h 2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88" h="2806">
                  <a:moveTo>
                    <a:pt x="224" y="1448"/>
                  </a:moveTo>
                  <a:cubicBezTo>
                    <a:pt x="320" y="1735"/>
                    <a:pt x="614" y="1941"/>
                    <a:pt x="1248" y="1714"/>
                  </a:cubicBezTo>
                  <a:cubicBezTo>
                    <a:pt x="1248" y="1714"/>
                    <a:pt x="1580" y="1632"/>
                    <a:pt x="1704" y="1939"/>
                  </a:cubicBezTo>
                  <a:cubicBezTo>
                    <a:pt x="1831" y="2254"/>
                    <a:pt x="2096" y="2806"/>
                    <a:pt x="2778" y="2675"/>
                  </a:cubicBezTo>
                  <a:cubicBezTo>
                    <a:pt x="3010" y="2631"/>
                    <a:pt x="3488" y="2318"/>
                    <a:pt x="3327" y="1564"/>
                  </a:cubicBezTo>
                  <a:cubicBezTo>
                    <a:pt x="3261" y="1254"/>
                    <a:pt x="3122" y="903"/>
                    <a:pt x="2856" y="682"/>
                  </a:cubicBezTo>
                  <a:cubicBezTo>
                    <a:pt x="2224" y="158"/>
                    <a:pt x="1114" y="0"/>
                    <a:pt x="503" y="413"/>
                  </a:cubicBezTo>
                  <a:cubicBezTo>
                    <a:pt x="370" y="503"/>
                    <a:pt x="0" y="778"/>
                    <a:pt x="224" y="1448"/>
                  </a:cubicBez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alpha val="64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Freeform 10"/>
            <p:cNvSpPr/>
            <p:nvPr/>
          </p:nvSpPr>
          <p:spPr bwMode="auto">
            <a:xfrm rot="286314">
              <a:off x="6481775" y="-270128"/>
              <a:ext cx="6535738" cy="5257801"/>
            </a:xfrm>
            <a:custGeom>
              <a:avLst/>
              <a:gdLst>
                <a:gd name="T0" fmla="*/ 224 w 3488"/>
                <a:gd name="T1" fmla="*/ 1448 h 2806"/>
                <a:gd name="T2" fmla="*/ 1248 w 3488"/>
                <a:gd name="T3" fmla="*/ 1714 h 2806"/>
                <a:gd name="T4" fmla="*/ 1704 w 3488"/>
                <a:gd name="T5" fmla="*/ 1939 h 2806"/>
                <a:gd name="T6" fmla="*/ 2778 w 3488"/>
                <a:gd name="T7" fmla="*/ 2675 h 2806"/>
                <a:gd name="T8" fmla="*/ 3327 w 3488"/>
                <a:gd name="T9" fmla="*/ 1564 h 2806"/>
                <a:gd name="T10" fmla="*/ 2856 w 3488"/>
                <a:gd name="T11" fmla="*/ 682 h 2806"/>
                <a:gd name="T12" fmla="*/ 503 w 3488"/>
                <a:gd name="T13" fmla="*/ 413 h 2806"/>
                <a:gd name="T14" fmla="*/ 224 w 3488"/>
                <a:gd name="T15" fmla="*/ 1448 h 2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88" h="2806">
                  <a:moveTo>
                    <a:pt x="224" y="1448"/>
                  </a:moveTo>
                  <a:cubicBezTo>
                    <a:pt x="320" y="1735"/>
                    <a:pt x="614" y="1941"/>
                    <a:pt x="1248" y="1714"/>
                  </a:cubicBezTo>
                  <a:cubicBezTo>
                    <a:pt x="1248" y="1714"/>
                    <a:pt x="1580" y="1632"/>
                    <a:pt x="1704" y="1939"/>
                  </a:cubicBezTo>
                  <a:cubicBezTo>
                    <a:pt x="1831" y="2254"/>
                    <a:pt x="2096" y="2806"/>
                    <a:pt x="2778" y="2675"/>
                  </a:cubicBezTo>
                  <a:cubicBezTo>
                    <a:pt x="3010" y="2631"/>
                    <a:pt x="3488" y="2318"/>
                    <a:pt x="3327" y="1564"/>
                  </a:cubicBezTo>
                  <a:cubicBezTo>
                    <a:pt x="3261" y="1254"/>
                    <a:pt x="3122" y="903"/>
                    <a:pt x="2856" y="682"/>
                  </a:cubicBezTo>
                  <a:cubicBezTo>
                    <a:pt x="2224" y="158"/>
                    <a:pt x="1114" y="0"/>
                    <a:pt x="503" y="413"/>
                  </a:cubicBezTo>
                  <a:cubicBezTo>
                    <a:pt x="370" y="503"/>
                    <a:pt x="0" y="778"/>
                    <a:pt x="224" y="1448"/>
                  </a:cubicBez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alpha val="64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Freeform 10"/>
            <p:cNvSpPr/>
            <p:nvPr/>
          </p:nvSpPr>
          <p:spPr bwMode="auto">
            <a:xfrm rot="281729">
              <a:off x="6528493" y="-21085"/>
              <a:ext cx="6535738" cy="5257801"/>
            </a:xfrm>
            <a:custGeom>
              <a:avLst/>
              <a:gdLst>
                <a:gd name="T0" fmla="*/ 224 w 3488"/>
                <a:gd name="T1" fmla="*/ 1448 h 2806"/>
                <a:gd name="T2" fmla="*/ 1248 w 3488"/>
                <a:gd name="T3" fmla="*/ 1714 h 2806"/>
                <a:gd name="T4" fmla="*/ 1704 w 3488"/>
                <a:gd name="T5" fmla="*/ 1939 h 2806"/>
                <a:gd name="T6" fmla="*/ 2778 w 3488"/>
                <a:gd name="T7" fmla="*/ 2675 h 2806"/>
                <a:gd name="T8" fmla="*/ 3327 w 3488"/>
                <a:gd name="T9" fmla="*/ 1564 h 2806"/>
                <a:gd name="T10" fmla="*/ 2856 w 3488"/>
                <a:gd name="T11" fmla="*/ 682 h 2806"/>
                <a:gd name="T12" fmla="*/ 503 w 3488"/>
                <a:gd name="T13" fmla="*/ 413 h 2806"/>
                <a:gd name="T14" fmla="*/ 224 w 3488"/>
                <a:gd name="T15" fmla="*/ 1448 h 2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88" h="2806">
                  <a:moveTo>
                    <a:pt x="224" y="1448"/>
                  </a:moveTo>
                  <a:cubicBezTo>
                    <a:pt x="320" y="1735"/>
                    <a:pt x="614" y="1941"/>
                    <a:pt x="1248" y="1714"/>
                  </a:cubicBezTo>
                  <a:cubicBezTo>
                    <a:pt x="1248" y="1714"/>
                    <a:pt x="1580" y="1632"/>
                    <a:pt x="1704" y="1939"/>
                  </a:cubicBezTo>
                  <a:cubicBezTo>
                    <a:pt x="1831" y="2254"/>
                    <a:pt x="2096" y="2806"/>
                    <a:pt x="2778" y="2675"/>
                  </a:cubicBezTo>
                  <a:cubicBezTo>
                    <a:pt x="3010" y="2631"/>
                    <a:pt x="3488" y="2318"/>
                    <a:pt x="3327" y="1564"/>
                  </a:cubicBezTo>
                  <a:cubicBezTo>
                    <a:pt x="3261" y="1254"/>
                    <a:pt x="3122" y="903"/>
                    <a:pt x="2856" y="682"/>
                  </a:cubicBezTo>
                  <a:cubicBezTo>
                    <a:pt x="2224" y="158"/>
                    <a:pt x="1114" y="0"/>
                    <a:pt x="503" y="413"/>
                  </a:cubicBezTo>
                  <a:cubicBezTo>
                    <a:pt x="370" y="503"/>
                    <a:pt x="0" y="778"/>
                    <a:pt x="224" y="1448"/>
                  </a:cubicBez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alpha val="64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6" name="Freeform 10"/>
          <p:cNvSpPr/>
          <p:nvPr/>
        </p:nvSpPr>
        <p:spPr bwMode="auto">
          <a:xfrm>
            <a:off x="7746935" y="-1653920"/>
            <a:ext cx="6535738" cy="5257801"/>
          </a:xfrm>
          <a:custGeom>
            <a:avLst/>
            <a:gdLst>
              <a:gd name="T0" fmla="*/ 224 w 3488"/>
              <a:gd name="T1" fmla="*/ 1448 h 2806"/>
              <a:gd name="T2" fmla="*/ 1248 w 3488"/>
              <a:gd name="T3" fmla="*/ 1714 h 2806"/>
              <a:gd name="T4" fmla="*/ 1704 w 3488"/>
              <a:gd name="T5" fmla="*/ 1939 h 2806"/>
              <a:gd name="T6" fmla="*/ 2778 w 3488"/>
              <a:gd name="T7" fmla="*/ 2675 h 2806"/>
              <a:gd name="T8" fmla="*/ 3327 w 3488"/>
              <a:gd name="T9" fmla="*/ 1564 h 2806"/>
              <a:gd name="T10" fmla="*/ 2856 w 3488"/>
              <a:gd name="T11" fmla="*/ 682 h 2806"/>
              <a:gd name="T12" fmla="*/ 503 w 3488"/>
              <a:gd name="T13" fmla="*/ 413 h 2806"/>
              <a:gd name="T14" fmla="*/ 224 w 3488"/>
              <a:gd name="T15" fmla="*/ 1448 h 2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88" h="2806">
                <a:moveTo>
                  <a:pt x="224" y="1448"/>
                </a:moveTo>
                <a:cubicBezTo>
                  <a:pt x="320" y="1735"/>
                  <a:pt x="614" y="1941"/>
                  <a:pt x="1248" y="1714"/>
                </a:cubicBezTo>
                <a:cubicBezTo>
                  <a:pt x="1248" y="1714"/>
                  <a:pt x="1580" y="1632"/>
                  <a:pt x="1704" y="1939"/>
                </a:cubicBezTo>
                <a:cubicBezTo>
                  <a:pt x="1831" y="2254"/>
                  <a:pt x="2096" y="2806"/>
                  <a:pt x="2778" y="2675"/>
                </a:cubicBezTo>
                <a:cubicBezTo>
                  <a:pt x="3010" y="2631"/>
                  <a:pt x="3488" y="2318"/>
                  <a:pt x="3327" y="1564"/>
                </a:cubicBezTo>
                <a:cubicBezTo>
                  <a:pt x="3261" y="1254"/>
                  <a:pt x="3122" y="903"/>
                  <a:pt x="2856" y="682"/>
                </a:cubicBezTo>
                <a:cubicBezTo>
                  <a:pt x="2224" y="158"/>
                  <a:pt x="1114" y="0"/>
                  <a:pt x="503" y="413"/>
                </a:cubicBezTo>
                <a:cubicBezTo>
                  <a:pt x="370" y="503"/>
                  <a:pt x="0" y="778"/>
                  <a:pt x="224" y="1448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2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 rot="16411392">
            <a:off x="-2776382" y="-629277"/>
            <a:ext cx="5313666" cy="4943250"/>
            <a:chOff x="6341622" y="-1017259"/>
            <a:chExt cx="6722609" cy="6253975"/>
          </a:xfrm>
        </p:grpSpPr>
        <p:sp>
          <p:nvSpPr>
            <p:cNvPr id="18" name="Freeform 10"/>
            <p:cNvSpPr/>
            <p:nvPr/>
          </p:nvSpPr>
          <p:spPr bwMode="auto">
            <a:xfrm rot="300067">
              <a:off x="6341622" y="-1017259"/>
              <a:ext cx="6535738" cy="5257801"/>
            </a:xfrm>
            <a:custGeom>
              <a:avLst/>
              <a:gdLst>
                <a:gd name="T0" fmla="*/ 224 w 3488"/>
                <a:gd name="T1" fmla="*/ 1448 h 2806"/>
                <a:gd name="T2" fmla="*/ 1248 w 3488"/>
                <a:gd name="T3" fmla="*/ 1714 h 2806"/>
                <a:gd name="T4" fmla="*/ 1704 w 3488"/>
                <a:gd name="T5" fmla="*/ 1939 h 2806"/>
                <a:gd name="T6" fmla="*/ 2778 w 3488"/>
                <a:gd name="T7" fmla="*/ 2675 h 2806"/>
                <a:gd name="T8" fmla="*/ 3327 w 3488"/>
                <a:gd name="T9" fmla="*/ 1564 h 2806"/>
                <a:gd name="T10" fmla="*/ 2856 w 3488"/>
                <a:gd name="T11" fmla="*/ 682 h 2806"/>
                <a:gd name="T12" fmla="*/ 503 w 3488"/>
                <a:gd name="T13" fmla="*/ 413 h 2806"/>
                <a:gd name="T14" fmla="*/ 224 w 3488"/>
                <a:gd name="T15" fmla="*/ 1448 h 2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88" h="2806">
                  <a:moveTo>
                    <a:pt x="224" y="1448"/>
                  </a:moveTo>
                  <a:cubicBezTo>
                    <a:pt x="320" y="1735"/>
                    <a:pt x="614" y="1941"/>
                    <a:pt x="1248" y="1714"/>
                  </a:cubicBezTo>
                  <a:cubicBezTo>
                    <a:pt x="1248" y="1714"/>
                    <a:pt x="1580" y="1632"/>
                    <a:pt x="1704" y="1939"/>
                  </a:cubicBezTo>
                  <a:cubicBezTo>
                    <a:pt x="1831" y="2254"/>
                    <a:pt x="2096" y="2806"/>
                    <a:pt x="2778" y="2675"/>
                  </a:cubicBezTo>
                  <a:cubicBezTo>
                    <a:pt x="3010" y="2631"/>
                    <a:pt x="3488" y="2318"/>
                    <a:pt x="3327" y="1564"/>
                  </a:cubicBezTo>
                  <a:cubicBezTo>
                    <a:pt x="3261" y="1254"/>
                    <a:pt x="3122" y="903"/>
                    <a:pt x="2856" y="682"/>
                  </a:cubicBezTo>
                  <a:cubicBezTo>
                    <a:pt x="2224" y="158"/>
                    <a:pt x="1114" y="0"/>
                    <a:pt x="503" y="413"/>
                  </a:cubicBezTo>
                  <a:cubicBezTo>
                    <a:pt x="370" y="503"/>
                    <a:pt x="0" y="778"/>
                    <a:pt x="224" y="1448"/>
                  </a:cubicBezTo>
                  <a:close/>
                </a:path>
              </a:pathLst>
            </a:custGeom>
            <a:noFill/>
            <a:ln w="3175" cap="flat" cmpd="sng" algn="ctr">
              <a:solidFill>
                <a:schemeClr val="accent1">
                  <a:alpha val="64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 10"/>
            <p:cNvSpPr/>
            <p:nvPr/>
          </p:nvSpPr>
          <p:spPr bwMode="auto">
            <a:xfrm rot="295483">
              <a:off x="6388340" y="-768215"/>
              <a:ext cx="6535738" cy="5257801"/>
            </a:xfrm>
            <a:custGeom>
              <a:avLst/>
              <a:gdLst>
                <a:gd name="T0" fmla="*/ 224 w 3488"/>
                <a:gd name="T1" fmla="*/ 1448 h 2806"/>
                <a:gd name="T2" fmla="*/ 1248 w 3488"/>
                <a:gd name="T3" fmla="*/ 1714 h 2806"/>
                <a:gd name="T4" fmla="*/ 1704 w 3488"/>
                <a:gd name="T5" fmla="*/ 1939 h 2806"/>
                <a:gd name="T6" fmla="*/ 2778 w 3488"/>
                <a:gd name="T7" fmla="*/ 2675 h 2806"/>
                <a:gd name="T8" fmla="*/ 3327 w 3488"/>
                <a:gd name="T9" fmla="*/ 1564 h 2806"/>
                <a:gd name="T10" fmla="*/ 2856 w 3488"/>
                <a:gd name="T11" fmla="*/ 682 h 2806"/>
                <a:gd name="T12" fmla="*/ 503 w 3488"/>
                <a:gd name="T13" fmla="*/ 413 h 2806"/>
                <a:gd name="T14" fmla="*/ 224 w 3488"/>
                <a:gd name="T15" fmla="*/ 1448 h 2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88" h="2806">
                  <a:moveTo>
                    <a:pt x="224" y="1448"/>
                  </a:moveTo>
                  <a:cubicBezTo>
                    <a:pt x="320" y="1735"/>
                    <a:pt x="614" y="1941"/>
                    <a:pt x="1248" y="1714"/>
                  </a:cubicBezTo>
                  <a:cubicBezTo>
                    <a:pt x="1248" y="1714"/>
                    <a:pt x="1580" y="1632"/>
                    <a:pt x="1704" y="1939"/>
                  </a:cubicBezTo>
                  <a:cubicBezTo>
                    <a:pt x="1831" y="2254"/>
                    <a:pt x="2096" y="2806"/>
                    <a:pt x="2778" y="2675"/>
                  </a:cubicBezTo>
                  <a:cubicBezTo>
                    <a:pt x="3010" y="2631"/>
                    <a:pt x="3488" y="2318"/>
                    <a:pt x="3327" y="1564"/>
                  </a:cubicBezTo>
                  <a:cubicBezTo>
                    <a:pt x="3261" y="1254"/>
                    <a:pt x="3122" y="903"/>
                    <a:pt x="2856" y="682"/>
                  </a:cubicBezTo>
                  <a:cubicBezTo>
                    <a:pt x="2224" y="158"/>
                    <a:pt x="1114" y="0"/>
                    <a:pt x="503" y="413"/>
                  </a:cubicBezTo>
                  <a:cubicBezTo>
                    <a:pt x="370" y="503"/>
                    <a:pt x="0" y="778"/>
                    <a:pt x="224" y="1448"/>
                  </a:cubicBezTo>
                  <a:close/>
                </a:path>
              </a:pathLst>
            </a:custGeom>
            <a:noFill/>
            <a:ln w="3175" cap="flat" cmpd="sng" algn="ctr">
              <a:solidFill>
                <a:schemeClr val="accent1">
                  <a:alpha val="64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Freeform 10"/>
            <p:cNvSpPr/>
            <p:nvPr/>
          </p:nvSpPr>
          <p:spPr bwMode="auto">
            <a:xfrm rot="290898">
              <a:off x="6435058" y="-519172"/>
              <a:ext cx="6535738" cy="5257801"/>
            </a:xfrm>
            <a:custGeom>
              <a:avLst/>
              <a:gdLst>
                <a:gd name="T0" fmla="*/ 224 w 3488"/>
                <a:gd name="T1" fmla="*/ 1448 h 2806"/>
                <a:gd name="T2" fmla="*/ 1248 w 3488"/>
                <a:gd name="T3" fmla="*/ 1714 h 2806"/>
                <a:gd name="T4" fmla="*/ 1704 w 3488"/>
                <a:gd name="T5" fmla="*/ 1939 h 2806"/>
                <a:gd name="T6" fmla="*/ 2778 w 3488"/>
                <a:gd name="T7" fmla="*/ 2675 h 2806"/>
                <a:gd name="T8" fmla="*/ 3327 w 3488"/>
                <a:gd name="T9" fmla="*/ 1564 h 2806"/>
                <a:gd name="T10" fmla="*/ 2856 w 3488"/>
                <a:gd name="T11" fmla="*/ 682 h 2806"/>
                <a:gd name="T12" fmla="*/ 503 w 3488"/>
                <a:gd name="T13" fmla="*/ 413 h 2806"/>
                <a:gd name="T14" fmla="*/ 224 w 3488"/>
                <a:gd name="T15" fmla="*/ 1448 h 2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88" h="2806">
                  <a:moveTo>
                    <a:pt x="224" y="1448"/>
                  </a:moveTo>
                  <a:cubicBezTo>
                    <a:pt x="320" y="1735"/>
                    <a:pt x="614" y="1941"/>
                    <a:pt x="1248" y="1714"/>
                  </a:cubicBezTo>
                  <a:cubicBezTo>
                    <a:pt x="1248" y="1714"/>
                    <a:pt x="1580" y="1632"/>
                    <a:pt x="1704" y="1939"/>
                  </a:cubicBezTo>
                  <a:cubicBezTo>
                    <a:pt x="1831" y="2254"/>
                    <a:pt x="2096" y="2806"/>
                    <a:pt x="2778" y="2675"/>
                  </a:cubicBezTo>
                  <a:cubicBezTo>
                    <a:pt x="3010" y="2631"/>
                    <a:pt x="3488" y="2318"/>
                    <a:pt x="3327" y="1564"/>
                  </a:cubicBezTo>
                  <a:cubicBezTo>
                    <a:pt x="3261" y="1254"/>
                    <a:pt x="3122" y="903"/>
                    <a:pt x="2856" y="682"/>
                  </a:cubicBezTo>
                  <a:cubicBezTo>
                    <a:pt x="2224" y="158"/>
                    <a:pt x="1114" y="0"/>
                    <a:pt x="503" y="413"/>
                  </a:cubicBezTo>
                  <a:cubicBezTo>
                    <a:pt x="370" y="503"/>
                    <a:pt x="0" y="778"/>
                    <a:pt x="224" y="1448"/>
                  </a:cubicBezTo>
                  <a:close/>
                </a:path>
              </a:pathLst>
            </a:custGeom>
            <a:noFill/>
            <a:ln w="3175" cap="flat" cmpd="sng" algn="ctr">
              <a:solidFill>
                <a:schemeClr val="accent1">
                  <a:alpha val="64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Freeform 10"/>
            <p:cNvSpPr/>
            <p:nvPr/>
          </p:nvSpPr>
          <p:spPr bwMode="auto">
            <a:xfrm rot="286314">
              <a:off x="6481775" y="-270128"/>
              <a:ext cx="6535738" cy="5257801"/>
            </a:xfrm>
            <a:custGeom>
              <a:avLst/>
              <a:gdLst>
                <a:gd name="T0" fmla="*/ 224 w 3488"/>
                <a:gd name="T1" fmla="*/ 1448 h 2806"/>
                <a:gd name="T2" fmla="*/ 1248 w 3488"/>
                <a:gd name="T3" fmla="*/ 1714 h 2806"/>
                <a:gd name="T4" fmla="*/ 1704 w 3488"/>
                <a:gd name="T5" fmla="*/ 1939 h 2806"/>
                <a:gd name="T6" fmla="*/ 2778 w 3488"/>
                <a:gd name="T7" fmla="*/ 2675 h 2806"/>
                <a:gd name="T8" fmla="*/ 3327 w 3488"/>
                <a:gd name="T9" fmla="*/ 1564 h 2806"/>
                <a:gd name="T10" fmla="*/ 2856 w 3488"/>
                <a:gd name="T11" fmla="*/ 682 h 2806"/>
                <a:gd name="T12" fmla="*/ 503 w 3488"/>
                <a:gd name="T13" fmla="*/ 413 h 2806"/>
                <a:gd name="T14" fmla="*/ 224 w 3488"/>
                <a:gd name="T15" fmla="*/ 1448 h 2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88" h="2806">
                  <a:moveTo>
                    <a:pt x="224" y="1448"/>
                  </a:moveTo>
                  <a:cubicBezTo>
                    <a:pt x="320" y="1735"/>
                    <a:pt x="614" y="1941"/>
                    <a:pt x="1248" y="1714"/>
                  </a:cubicBezTo>
                  <a:cubicBezTo>
                    <a:pt x="1248" y="1714"/>
                    <a:pt x="1580" y="1632"/>
                    <a:pt x="1704" y="1939"/>
                  </a:cubicBezTo>
                  <a:cubicBezTo>
                    <a:pt x="1831" y="2254"/>
                    <a:pt x="2096" y="2806"/>
                    <a:pt x="2778" y="2675"/>
                  </a:cubicBezTo>
                  <a:cubicBezTo>
                    <a:pt x="3010" y="2631"/>
                    <a:pt x="3488" y="2318"/>
                    <a:pt x="3327" y="1564"/>
                  </a:cubicBezTo>
                  <a:cubicBezTo>
                    <a:pt x="3261" y="1254"/>
                    <a:pt x="3122" y="903"/>
                    <a:pt x="2856" y="682"/>
                  </a:cubicBezTo>
                  <a:cubicBezTo>
                    <a:pt x="2224" y="158"/>
                    <a:pt x="1114" y="0"/>
                    <a:pt x="503" y="413"/>
                  </a:cubicBezTo>
                  <a:cubicBezTo>
                    <a:pt x="370" y="503"/>
                    <a:pt x="0" y="778"/>
                    <a:pt x="224" y="1448"/>
                  </a:cubicBezTo>
                  <a:close/>
                </a:path>
              </a:pathLst>
            </a:custGeom>
            <a:noFill/>
            <a:ln w="3175" cap="flat" cmpd="sng" algn="ctr">
              <a:solidFill>
                <a:schemeClr val="accent1">
                  <a:alpha val="64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Freeform 10"/>
            <p:cNvSpPr/>
            <p:nvPr/>
          </p:nvSpPr>
          <p:spPr bwMode="auto">
            <a:xfrm rot="281729">
              <a:off x="6528493" y="-21085"/>
              <a:ext cx="6535738" cy="5257801"/>
            </a:xfrm>
            <a:custGeom>
              <a:avLst/>
              <a:gdLst>
                <a:gd name="T0" fmla="*/ 224 w 3488"/>
                <a:gd name="T1" fmla="*/ 1448 h 2806"/>
                <a:gd name="T2" fmla="*/ 1248 w 3488"/>
                <a:gd name="T3" fmla="*/ 1714 h 2806"/>
                <a:gd name="T4" fmla="*/ 1704 w 3488"/>
                <a:gd name="T5" fmla="*/ 1939 h 2806"/>
                <a:gd name="T6" fmla="*/ 2778 w 3488"/>
                <a:gd name="T7" fmla="*/ 2675 h 2806"/>
                <a:gd name="T8" fmla="*/ 3327 w 3488"/>
                <a:gd name="T9" fmla="*/ 1564 h 2806"/>
                <a:gd name="T10" fmla="*/ 2856 w 3488"/>
                <a:gd name="T11" fmla="*/ 682 h 2806"/>
                <a:gd name="T12" fmla="*/ 503 w 3488"/>
                <a:gd name="T13" fmla="*/ 413 h 2806"/>
                <a:gd name="T14" fmla="*/ 224 w 3488"/>
                <a:gd name="T15" fmla="*/ 1448 h 2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88" h="2806">
                  <a:moveTo>
                    <a:pt x="224" y="1448"/>
                  </a:moveTo>
                  <a:cubicBezTo>
                    <a:pt x="320" y="1735"/>
                    <a:pt x="614" y="1941"/>
                    <a:pt x="1248" y="1714"/>
                  </a:cubicBezTo>
                  <a:cubicBezTo>
                    <a:pt x="1248" y="1714"/>
                    <a:pt x="1580" y="1632"/>
                    <a:pt x="1704" y="1939"/>
                  </a:cubicBezTo>
                  <a:cubicBezTo>
                    <a:pt x="1831" y="2254"/>
                    <a:pt x="2096" y="2806"/>
                    <a:pt x="2778" y="2675"/>
                  </a:cubicBezTo>
                  <a:cubicBezTo>
                    <a:pt x="3010" y="2631"/>
                    <a:pt x="3488" y="2318"/>
                    <a:pt x="3327" y="1564"/>
                  </a:cubicBezTo>
                  <a:cubicBezTo>
                    <a:pt x="3261" y="1254"/>
                    <a:pt x="3122" y="903"/>
                    <a:pt x="2856" y="682"/>
                  </a:cubicBezTo>
                  <a:cubicBezTo>
                    <a:pt x="2224" y="158"/>
                    <a:pt x="1114" y="0"/>
                    <a:pt x="503" y="413"/>
                  </a:cubicBezTo>
                  <a:cubicBezTo>
                    <a:pt x="370" y="503"/>
                    <a:pt x="0" y="778"/>
                    <a:pt x="224" y="1448"/>
                  </a:cubicBezTo>
                  <a:close/>
                </a:path>
              </a:pathLst>
            </a:custGeom>
            <a:noFill/>
            <a:ln w="3175" cap="flat" cmpd="sng" algn="ctr">
              <a:solidFill>
                <a:schemeClr val="accent1">
                  <a:alpha val="64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3" name="Freeform 11"/>
          <p:cNvSpPr/>
          <p:nvPr/>
        </p:nvSpPr>
        <p:spPr bwMode="auto">
          <a:xfrm>
            <a:off x="-197423" y="1751117"/>
            <a:ext cx="2616200" cy="2230438"/>
          </a:xfrm>
          <a:custGeom>
            <a:avLst/>
            <a:gdLst>
              <a:gd name="T0" fmla="*/ 368 w 1396"/>
              <a:gd name="T1" fmla="*/ 528 h 1191"/>
              <a:gd name="T2" fmla="*/ 1131 w 1396"/>
              <a:gd name="T3" fmla="*/ 797 h 1191"/>
              <a:gd name="T4" fmla="*/ 1171 w 1396"/>
              <a:gd name="T5" fmla="*/ 202 h 1191"/>
              <a:gd name="T6" fmla="*/ 672 w 1396"/>
              <a:gd name="T7" fmla="*/ 0 h 1191"/>
              <a:gd name="T8" fmla="*/ 368 w 1396"/>
              <a:gd name="T9" fmla="*/ 528 h 1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6" h="1191">
                <a:moveTo>
                  <a:pt x="368" y="528"/>
                </a:moveTo>
                <a:cubicBezTo>
                  <a:pt x="368" y="528"/>
                  <a:pt x="799" y="1191"/>
                  <a:pt x="1131" y="797"/>
                </a:cubicBezTo>
                <a:cubicBezTo>
                  <a:pt x="1175" y="746"/>
                  <a:pt x="1396" y="461"/>
                  <a:pt x="1171" y="202"/>
                </a:cubicBezTo>
                <a:cubicBezTo>
                  <a:pt x="1083" y="101"/>
                  <a:pt x="942" y="6"/>
                  <a:pt x="672" y="0"/>
                </a:cubicBezTo>
                <a:cubicBezTo>
                  <a:pt x="672" y="0"/>
                  <a:pt x="0" y="32"/>
                  <a:pt x="368" y="528"/>
                </a:cubicBezTo>
                <a:close/>
              </a:path>
            </a:pathLst>
          </a:custGeom>
          <a:blipFill>
            <a:blip r:embed="rId1"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TextBox 4"/>
          <p:cNvSpPr txBox="1"/>
          <p:nvPr/>
        </p:nvSpPr>
        <p:spPr>
          <a:xfrm>
            <a:off x="0" y="0"/>
            <a:ext cx="45365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http://www.1ppt.com/hangye/</a:t>
            </a:r>
            <a:endParaRPr lang="en-US" altLang="zh-CN" sz="100" dirty="0">
              <a:solidFill>
                <a:schemeClr val="tx1">
                  <a:alpha val="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2000">
        <p14:prism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  <p:bldP spid="16" grpId="0" animBg="1"/>
      <p:bldP spid="2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îślïḋê"/>
          <p:cNvSpPr/>
          <p:nvPr/>
        </p:nvSpPr>
        <p:spPr>
          <a:xfrm>
            <a:off x="42128" y="1167638"/>
            <a:ext cx="12149872" cy="4549394"/>
          </a:xfrm>
          <a:prstGeom prst="rect">
            <a:avLst/>
          </a:prstGeom>
          <a:pattFill prst="wdDnDiag">
            <a:fgClr>
              <a:schemeClr val="bg1">
                <a:lumMod val="95000"/>
              </a:schemeClr>
            </a:fgClr>
            <a:bgClr>
              <a:schemeClr val="bg1"/>
            </a:bgClr>
          </a:pattFill>
          <a:ln w="3175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zh-CN" altLang="en-US" sz="2000" b="1" i="1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8" name="Freeform 5"/>
          <p:cNvSpPr/>
          <p:nvPr/>
        </p:nvSpPr>
        <p:spPr bwMode="auto">
          <a:xfrm rot="4357089">
            <a:off x="599849" y="888626"/>
            <a:ext cx="5146074" cy="4084382"/>
          </a:xfrm>
          <a:custGeom>
            <a:avLst/>
            <a:gdLst>
              <a:gd name="T0" fmla="*/ 1016 w 1036"/>
              <a:gd name="T1" fmla="*/ 93 h 823"/>
              <a:gd name="T2" fmla="*/ 918 w 1036"/>
              <a:gd name="T3" fmla="*/ 10 h 823"/>
              <a:gd name="T4" fmla="*/ 768 w 1036"/>
              <a:gd name="T5" fmla="*/ 62 h 823"/>
              <a:gd name="T6" fmla="*/ 630 w 1036"/>
              <a:gd name="T7" fmla="*/ 145 h 823"/>
              <a:gd name="T8" fmla="*/ 343 w 1036"/>
              <a:gd name="T9" fmla="*/ 100 h 823"/>
              <a:gd name="T10" fmla="*/ 169 w 1036"/>
              <a:gd name="T11" fmla="*/ 164 h 823"/>
              <a:gd name="T12" fmla="*/ 257 w 1036"/>
              <a:gd name="T13" fmla="*/ 725 h 823"/>
              <a:gd name="T14" fmla="*/ 751 w 1036"/>
              <a:gd name="T15" fmla="*/ 737 h 823"/>
              <a:gd name="T16" fmla="*/ 1030 w 1036"/>
              <a:gd name="T17" fmla="*/ 256 h 823"/>
              <a:gd name="T18" fmla="*/ 1033 w 1036"/>
              <a:gd name="T19" fmla="*/ 221 h 823"/>
              <a:gd name="T20" fmla="*/ 1016 w 1036"/>
              <a:gd name="T21" fmla="*/ 93 h 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36" h="823">
                <a:moveTo>
                  <a:pt x="1016" y="93"/>
                </a:moveTo>
                <a:cubicBezTo>
                  <a:pt x="998" y="53"/>
                  <a:pt x="962" y="18"/>
                  <a:pt x="918" y="10"/>
                </a:cubicBezTo>
                <a:cubicBezTo>
                  <a:pt x="864" y="0"/>
                  <a:pt x="811" y="29"/>
                  <a:pt x="768" y="62"/>
                </a:cubicBezTo>
                <a:cubicBezTo>
                  <a:pt x="725" y="94"/>
                  <a:pt x="683" y="132"/>
                  <a:pt x="630" y="145"/>
                </a:cubicBezTo>
                <a:cubicBezTo>
                  <a:pt x="536" y="169"/>
                  <a:pt x="441" y="105"/>
                  <a:pt x="343" y="100"/>
                </a:cubicBezTo>
                <a:cubicBezTo>
                  <a:pt x="280" y="97"/>
                  <a:pt x="215" y="121"/>
                  <a:pt x="169" y="164"/>
                </a:cubicBezTo>
                <a:cubicBezTo>
                  <a:pt x="0" y="324"/>
                  <a:pt x="74" y="643"/>
                  <a:pt x="257" y="725"/>
                </a:cubicBezTo>
                <a:cubicBezTo>
                  <a:pt x="404" y="791"/>
                  <a:pt x="616" y="823"/>
                  <a:pt x="751" y="737"/>
                </a:cubicBezTo>
                <a:cubicBezTo>
                  <a:pt x="880" y="655"/>
                  <a:pt x="1009" y="403"/>
                  <a:pt x="1030" y="256"/>
                </a:cubicBezTo>
                <a:cubicBezTo>
                  <a:pt x="1031" y="244"/>
                  <a:pt x="1032" y="233"/>
                  <a:pt x="1033" y="221"/>
                </a:cubicBezTo>
                <a:cubicBezTo>
                  <a:pt x="1036" y="178"/>
                  <a:pt x="1034" y="133"/>
                  <a:pt x="1016" y="93"/>
                </a:cubicBezTo>
                <a:close/>
              </a:path>
            </a:pathLst>
          </a:custGeom>
          <a:solidFill>
            <a:schemeClr val="accent1"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9" name="Freeform 5"/>
          <p:cNvSpPr/>
          <p:nvPr/>
        </p:nvSpPr>
        <p:spPr bwMode="auto">
          <a:xfrm rot="2472980">
            <a:off x="207729" y="886372"/>
            <a:ext cx="5834226" cy="4630560"/>
          </a:xfrm>
          <a:custGeom>
            <a:avLst/>
            <a:gdLst>
              <a:gd name="T0" fmla="*/ 1016 w 1036"/>
              <a:gd name="T1" fmla="*/ 93 h 823"/>
              <a:gd name="T2" fmla="*/ 918 w 1036"/>
              <a:gd name="T3" fmla="*/ 10 h 823"/>
              <a:gd name="T4" fmla="*/ 768 w 1036"/>
              <a:gd name="T5" fmla="*/ 62 h 823"/>
              <a:gd name="T6" fmla="*/ 630 w 1036"/>
              <a:gd name="T7" fmla="*/ 145 h 823"/>
              <a:gd name="T8" fmla="*/ 343 w 1036"/>
              <a:gd name="T9" fmla="*/ 100 h 823"/>
              <a:gd name="T10" fmla="*/ 169 w 1036"/>
              <a:gd name="T11" fmla="*/ 164 h 823"/>
              <a:gd name="T12" fmla="*/ 257 w 1036"/>
              <a:gd name="T13" fmla="*/ 725 h 823"/>
              <a:gd name="T14" fmla="*/ 751 w 1036"/>
              <a:gd name="T15" fmla="*/ 737 h 823"/>
              <a:gd name="T16" fmla="*/ 1030 w 1036"/>
              <a:gd name="T17" fmla="*/ 256 h 823"/>
              <a:gd name="T18" fmla="*/ 1033 w 1036"/>
              <a:gd name="T19" fmla="*/ 221 h 823"/>
              <a:gd name="T20" fmla="*/ 1016 w 1036"/>
              <a:gd name="T21" fmla="*/ 93 h 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36" h="823">
                <a:moveTo>
                  <a:pt x="1016" y="93"/>
                </a:moveTo>
                <a:cubicBezTo>
                  <a:pt x="998" y="53"/>
                  <a:pt x="962" y="18"/>
                  <a:pt x="918" y="10"/>
                </a:cubicBezTo>
                <a:cubicBezTo>
                  <a:pt x="864" y="0"/>
                  <a:pt x="811" y="29"/>
                  <a:pt x="768" y="62"/>
                </a:cubicBezTo>
                <a:cubicBezTo>
                  <a:pt x="725" y="94"/>
                  <a:pt x="683" y="132"/>
                  <a:pt x="630" y="145"/>
                </a:cubicBezTo>
                <a:cubicBezTo>
                  <a:pt x="536" y="169"/>
                  <a:pt x="441" y="105"/>
                  <a:pt x="343" y="100"/>
                </a:cubicBezTo>
                <a:cubicBezTo>
                  <a:pt x="280" y="97"/>
                  <a:pt x="215" y="121"/>
                  <a:pt x="169" y="164"/>
                </a:cubicBezTo>
                <a:cubicBezTo>
                  <a:pt x="0" y="324"/>
                  <a:pt x="74" y="643"/>
                  <a:pt x="257" y="725"/>
                </a:cubicBezTo>
                <a:cubicBezTo>
                  <a:pt x="404" y="791"/>
                  <a:pt x="616" y="823"/>
                  <a:pt x="751" y="737"/>
                </a:cubicBezTo>
                <a:cubicBezTo>
                  <a:pt x="880" y="655"/>
                  <a:pt x="1009" y="403"/>
                  <a:pt x="1030" y="256"/>
                </a:cubicBezTo>
                <a:cubicBezTo>
                  <a:pt x="1031" y="244"/>
                  <a:pt x="1032" y="233"/>
                  <a:pt x="1033" y="221"/>
                </a:cubicBezTo>
                <a:cubicBezTo>
                  <a:pt x="1036" y="178"/>
                  <a:pt x="1034" y="133"/>
                  <a:pt x="1016" y="93"/>
                </a:cubicBezTo>
                <a:close/>
              </a:path>
            </a:pathLst>
          </a:custGeom>
          <a:solidFill>
            <a:schemeClr val="accent1"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" name="Freeform 5"/>
          <p:cNvSpPr/>
          <p:nvPr/>
        </p:nvSpPr>
        <p:spPr bwMode="auto">
          <a:xfrm rot="2472980">
            <a:off x="1257291" y="1372194"/>
            <a:ext cx="5182900" cy="4113611"/>
          </a:xfrm>
          <a:custGeom>
            <a:avLst/>
            <a:gdLst>
              <a:gd name="T0" fmla="*/ 1016 w 1036"/>
              <a:gd name="T1" fmla="*/ 93 h 823"/>
              <a:gd name="T2" fmla="*/ 918 w 1036"/>
              <a:gd name="T3" fmla="*/ 10 h 823"/>
              <a:gd name="T4" fmla="*/ 768 w 1036"/>
              <a:gd name="T5" fmla="*/ 62 h 823"/>
              <a:gd name="T6" fmla="*/ 630 w 1036"/>
              <a:gd name="T7" fmla="*/ 145 h 823"/>
              <a:gd name="T8" fmla="*/ 343 w 1036"/>
              <a:gd name="T9" fmla="*/ 100 h 823"/>
              <a:gd name="T10" fmla="*/ 169 w 1036"/>
              <a:gd name="T11" fmla="*/ 164 h 823"/>
              <a:gd name="T12" fmla="*/ 257 w 1036"/>
              <a:gd name="T13" fmla="*/ 725 h 823"/>
              <a:gd name="T14" fmla="*/ 751 w 1036"/>
              <a:gd name="T15" fmla="*/ 737 h 823"/>
              <a:gd name="T16" fmla="*/ 1030 w 1036"/>
              <a:gd name="T17" fmla="*/ 256 h 823"/>
              <a:gd name="T18" fmla="*/ 1033 w 1036"/>
              <a:gd name="T19" fmla="*/ 221 h 823"/>
              <a:gd name="T20" fmla="*/ 1016 w 1036"/>
              <a:gd name="T21" fmla="*/ 93 h 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36" h="823">
                <a:moveTo>
                  <a:pt x="1016" y="93"/>
                </a:moveTo>
                <a:cubicBezTo>
                  <a:pt x="998" y="53"/>
                  <a:pt x="962" y="18"/>
                  <a:pt x="918" y="10"/>
                </a:cubicBezTo>
                <a:cubicBezTo>
                  <a:pt x="864" y="0"/>
                  <a:pt x="811" y="29"/>
                  <a:pt x="768" y="62"/>
                </a:cubicBezTo>
                <a:cubicBezTo>
                  <a:pt x="725" y="94"/>
                  <a:pt x="683" y="132"/>
                  <a:pt x="630" y="145"/>
                </a:cubicBezTo>
                <a:cubicBezTo>
                  <a:pt x="536" y="169"/>
                  <a:pt x="441" y="105"/>
                  <a:pt x="343" y="100"/>
                </a:cubicBezTo>
                <a:cubicBezTo>
                  <a:pt x="280" y="97"/>
                  <a:pt x="215" y="121"/>
                  <a:pt x="169" y="164"/>
                </a:cubicBezTo>
                <a:cubicBezTo>
                  <a:pt x="0" y="324"/>
                  <a:pt x="74" y="643"/>
                  <a:pt x="257" y="725"/>
                </a:cubicBezTo>
                <a:cubicBezTo>
                  <a:pt x="404" y="791"/>
                  <a:pt x="616" y="823"/>
                  <a:pt x="751" y="737"/>
                </a:cubicBezTo>
                <a:cubicBezTo>
                  <a:pt x="880" y="655"/>
                  <a:pt x="1009" y="403"/>
                  <a:pt x="1030" y="256"/>
                </a:cubicBezTo>
                <a:cubicBezTo>
                  <a:pt x="1031" y="244"/>
                  <a:pt x="1032" y="233"/>
                  <a:pt x="1033" y="221"/>
                </a:cubicBezTo>
                <a:cubicBezTo>
                  <a:pt x="1036" y="178"/>
                  <a:pt x="1034" y="133"/>
                  <a:pt x="1016" y="9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2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TextBox 22"/>
          <p:cNvSpPr txBox="1"/>
          <p:nvPr/>
        </p:nvSpPr>
        <p:spPr>
          <a:xfrm>
            <a:off x="4849452" y="2930817"/>
            <a:ext cx="1426210" cy="14452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b="1" dirty="0">
                <a:solidFill>
                  <a:schemeClr val="bg1"/>
                </a:solidFill>
                <a:cs typeface="+mn-ea"/>
                <a:sym typeface="+mn-lt"/>
              </a:rPr>
              <a:t>05</a:t>
            </a:r>
            <a:endParaRPr lang="zh-CN" altLang="en-US" sz="8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562680" y="2817481"/>
            <a:ext cx="4872203" cy="7816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20000"/>
              </a:lnSpc>
            </a:pPr>
            <a:r>
              <a:rPr lang="zh-CN" altLang="en-US" sz="3735" b="1" dirty="0">
                <a:solidFill>
                  <a:schemeClr val="accent4">
                    <a:lumMod val="100000"/>
                  </a:schemeClr>
                </a:solidFill>
                <a:cs typeface="+mn-ea"/>
                <a:sym typeface="+mn-lt"/>
              </a:rPr>
              <a:t>实验收获</a:t>
            </a:r>
            <a:endParaRPr lang="zh-CN" altLang="en-US" sz="3735" b="1" dirty="0">
              <a:solidFill>
                <a:schemeClr val="accent4">
                  <a:lumMod val="10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" name="Freeform 6"/>
          <p:cNvSpPr/>
          <p:nvPr/>
        </p:nvSpPr>
        <p:spPr bwMode="auto">
          <a:xfrm>
            <a:off x="387150" y="2427294"/>
            <a:ext cx="3788108" cy="3174840"/>
          </a:xfrm>
          <a:custGeom>
            <a:avLst/>
            <a:gdLst>
              <a:gd name="T0" fmla="*/ 18 w 757"/>
              <a:gd name="T1" fmla="*/ 103 h 635"/>
              <a:gd name="T2" fmla="*/ 272 w 757"/>
              <a:gd name="T3" fmla="*/ 113 h 635"/>
              <a:gd name="T4" fmla="*/ 309 w 757"/>
              <a:gd name="T5" fmla="*/ 205 h 635"/>
              <a:gd name="T6" fmla="*/ 439 w 757"/>
              <a:gd name="T7" fmla="*/ 227 h 635"/>
              <a:gd name="T8" fmla="*/ 572 w 757"/>
              <a:gd name="T9" fmla="*/ 185 h 635"/>
              <a:gd name="T10" fmla="*/ 736 w 757"/>
              <a:gd name="T11" fmla="*/ 308 h 635"/>
              <a:gd name="T12" fmla="*/ 677 w 757"/>
              <a:gd name="T13" fmla="*/ 524 h 635"/>
              <a:gd name="T14" fmla="*/ 461 w 757"/>
              <a:gd name="T15" fmla="*/ 625 h 635"/>
              <a:gd name="T16" fmla="*/ 204 w 757"/>
              <a:gd name="T17" fmla="*/ 556 h 635"/>
              <a:gd name="T18" fmla="*/ 129 w 757"/>
              <a:gd name="T19" fmla="*/ 434 h 635"/>
              <a:gd name="T20" fmla="*/ 119 w 757"/>
              <a:gd name="T21" fmla="*/ 321 h 635"/>
              <a:gd name="T22" fmla="*/ 43 w 757"/>
              <a:gd name="T23" fmla="*/ 240 h 635"/>
              <a:gd name="T24" fmla="*/ 11 w 757"/>
              <a:gd name="T25" fmla="*/ 122 h 635"/>
              <a:gd name="T26" fmla="*/ 18 w 757"/>
              <a:gd name="T27" fmla="*/ 103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57" h="635">
                <a:moveTo>
                  <a:pt x="18" y="103"/>
                </a:moveTo>
                <a:cubicBezTo>
                  <a:pt x="65" y="0"/>
                  <a:pt x="229" y="13"/>
                  <a:pt x="272" y="113"/>
                </a:cubicBezTo>
                <a:cubicBezTo>
                  <a:pt x="285" y="143"/>
                  <a:pt x="286" y="179"/>
                  <a:pt x="309" y="205"/>
                </a:cubicBezTo>
                <a:cubicBezTo>
                  <a:pt x="339" y="239"/>
                  <a:pt x="394" y="240"/>
                  <a:pt x="439" y="227"/>
                </a:cubicBezTo>
                <a:cubicBezTo>
                  <a:pt x="484" y="215"/>
                  <a:pt x="525" y="191"/>
                  <a:pt x="572" y="185"/>
                </a:cubicBezTo>
                <a:cubicBezTo>
                  <a:pt x="652" y="173"/>
                  <a:pt x="716" y="240"/>
                  <a:pt x="736" y="308"/>
                </a:cubicBezTo>
                <a:cubicBezTo>
                  <a:pt x="757" y="383"/>
                  <a:pt x="731" y="466"/>
                  <a:pt x="677" y="524"/>
                </a:cubicBezTo>
                <a:cubicBezTo>
                  <a:pt x="623" y="582"/>
                  <a:pt x="543" y="616"/>
                  <a:pt x="461" y="625"/>
                </a:cubicBezTo>
                <a:cubicBezTo>
                  <a:pt x="370" y="635"/>
                  <a:pt x="272" y="614"/>
                  <a:pt x="204" y="556"/>
                </a:cubicBezTo>
                <a:cubicBezTo>
                  <a:pt x="166" y="524"/>
                  <a:pt x="140" y="480"/>
                  <a:pt x="129" y="434"/>
                </a:cubicBezTo>
                <a:cubicBezTo>
                  <a:pt x="121" y="397"/>
                  <a:pt x="129" y="357"/>
                  <a:pt x="119" y="321"/>
                </a:cubicBezTo>
                <a:cubicBezTo>
                  <a:pt x="107" y="284"/>
                  <a:pt x="67" y="268"/>
                  <a:pt x="43" y="240"/>
                </a:cubicBezTo>
                <a:cubicBezTo>
                  <a:pt x="14" y="207"/>
                  <a:pt x="0" y="164"/>
                  <a:pt x="11" y="122"/>
                </a:cubicBezTo>
                <a:cubicBezTo>
                  <a:pt x="12" y="116"/>
                  <a:pt x="15" y="109"/>
                  <a:pt x="18" y="103"/>
                </a:cubicBezTo>
                <a:close/>
              </a:path>
            </a:pathLst>
          </a:custGeom>
          <a:gradFill>
            <a:gsLst>
              <a:gs pos="50000">
                <a:schemeClr val="accent1"/>
              </a:gs>
              <a:gs pos="63000">
                <a:schemeClr val="accent2"/>
              </a:gs>
            </a:gsLst>
            <a:lin ang="9000000" scaled="0"/>
          </a:gradFill>
          <a:ln w="6350" cap="flat">
            <a:solidFill>
              <a:schemeClr val="bg1">
                <a:alpha val="69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任意多边形: 形状 14"/>
          <p:cNvSpPr/>
          <p:nvPr/>
        </p:nvSpPr>
        <p:spPr>
          <a:xfrm>
            <a:off x="7115238" y="2984760"/>
            <a:ext cx="424638" cy="444240"/>
          </a:xfrm>
          <a:custGeom>
            <a:avLst/>
            <a:gdLst>
              <a:gd name="connsiteX0" fmla="*/ 1163072 w 1163890"/>
              <a:gd name="connsiteY0" fmla="*/ 603507 h 1217608"/>
              <a:gd name="connsiteX1" fmla="*/ 578441 w 1163890"/>
              <a:gd name="connsiteY1" fmla="*/ 1213207 h 1217608"/>
              <a:gd name="connsiteX2" fmla="*/ 6344 w 1163890"/>
              <a:gd name="connsiteY2" fmla="*/ 616042 h 1217608"/>
              <a:gd name="connsiteX3" fmla="*/ 590079 w 1163890"/>
              <a:gd name="connsiteY3" fmla="*/ 6342 h 1217608"/>
              <a:gd name="connsiteX4" fmla="*/ 1163072 w 1163890"/>
              <a:gd name="connsiteY4" fmla="*/ 603507 h 1217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3890" h="1217608">
                <a:moveTo>
                  <a:pt x="1163072" y="603507"/>
                </a:moveTo>
                <a:cubicBezTo>
                  <a:pt x="1159491" y="936559"/>
                  <a:pt x="898063" y="1210521"/>
                  <a:pt x="578441" y="1213207"/>
                </a:cubicBezTo>
                <a:cubicBezTo>
                  <a:pt x="258818" y="1216788"/>
                  <a:pt x="2762" y="949093"/>
                  <a:pt x="6344" y="616042"/>
                </a:cubicBezTo>
                <a:cubicBezTo>
                  <a:pt x="9030" y="282990"/>
                  <a:pt x="270457" y="9923"/>
                  <a:pt x="590079" y="6342"/>
                </a:cubicBezTo>
                <a:cubicBezTo>
                  <a:pt x="909702" y="2761"/>
                  <a:pt x="1165757" y="270456"/>
                  <a:pt x="1163072" y="603507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2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2000">
        <p14:prism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8" grpId="0" bldLvl="0" animBg="1"/>
      <p:bldP spid="9" grpId="0" bldLvl="0" animBg="1"/>
      <p:bldP spid="2" grpId="0" bldLvl="0" animBg="1"/>
      <p:bldP spid="10" grpId="0"/>
      <p:bldP spid="3" grpId="0" bldLvl="0" animBg="1"/>
      <p:bldP spid="15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肘形连接符 1"/>
          <p:cNvCxnSpPr/>
          <p:nvPr/>
        </p:nvCxnSpPr>
        <p:spPr>
          <a:xfrm flipH="1" flipV="1">
            <a:off x="6376251" y="1873530"/>
            <a:ext cx="3769285" cy="545753"/>
          </a:xfrm>
          <a:prstGeom prst="bentConnector3">
            <a:avLst>
              <a:gd name="adj1" fmla="val 218"/>
            </a:avLst>
          </a:prstGeom>
          <a:ln w="19050"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肘形连接符 2"/>
          <p:cNvCxnSpPr/>
          <p:nvPr/>
        </p:nvCxnSpPr>
        <p:spPr>
          <a:xfrm flipH="1">
            <a:off x="6376251" y="5301405"/>
            <a:ext cx="3769285" cy="545753"/>
          </a:xfrm>
          <a:prstGeom prst="bentConnector3">
            <a:avLst>
              <a:gd name="adj1" fmla="val 218"/>
            </a:avLst>
          </a:prstGeom>
          <a:ln w="19050"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肘形连接符 3"/>
          <p:cNvCxnSpPr/>
          <p:nvPr/>
        </p:nvCxnSpPr>
        <p:spPr>
          <a:xfrm flipV="1">
            <a:off x="2126547" y="1873530"/>
            <a:ext cx="3636170" cy="545753"/>
          </a:xfrm>
          <a:prstGeom prst="bentConnector3">
            <a:avLst>
              <a:gd name="adj1" fmla="val 218"/>
            </a:avLst>
          </a:prstGeom>
          <a:ln w="19050"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肘形连接符 4"/>
          <p:cNvCxnSpPr/>
          <p:nvPr/>
        </p:nvCxnSpPr>
        <p:spPr>
          <a:xfrm>
            <a:off x="2126547" y="5301405"/>
            <a:ext cx="3636170" cy="545753"/>
          </a:xfrm>
          <a:prstGeom prst="bentConnector3">
            <a:avLst>
              <a:gd name="adj1" fmla="val 218"/>
            </a:avLst>
          </a:prstGeom>
          <a:ln w="19050"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1429791" y="3937774"/>
            <a:ext cx="1345789" cy="1345789"/>
            <a:chOff x="1854558" y="3854906"/>
            <a:chExt cx="1403797" cy="1403797"/>
          </a:xfrm>
        </p:grpSpPr>
        <p:sp>
          <p:nvSpPr>
            <p:cNvPr id="9" name="椭圆 8"/>
            <p:cNvSpPr/>
            <p:nvPr/>
          </p:nvSpPr>
          <p:spPr>
            <a:xfrm>
              <a:off x="1854558" y="3854906"/>
              <a:ext cx="1403797" cy="1403797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2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2350626" y="4217787"/>
              <a:ext cx="392888" cy="661931"/>
              <a:chOff x="6989997" y="4660429"/>
              <a:chExt cx="292099" cy="492124"/>
            </a:xfrm>
            <a:solidFill>
              <a:schemeClr val="bg1">
                <a:lumMod val="95000"/>
              </a:schemeClr>
            </a:solidFill>
          </p:grpSpPr>
          <p:sp>
            <p:nvSpPr>
              <p:cNvPr id="11" name="Freeform 15"/>
              <p:cNvSpPr>
                <a:spLocks noEditPoints="1"/>
              </p:cNvSpPr>
              <p:nvPr/>
            </p:nvSpPr>
            <p:spPr bwMode="auto">
              <a:xfrm>
                <a:off x="6989997" y="4660429"/>
                <a:ext cx="292099" cy="492124"/>
              </a:xfrm>
              <a:custGeom>
                <a:avLst/>
                <a:gdLst>
                  <a:gd name="T0" fmla="*/ 0 w 166"/>
                  <a:gd name="T1" fmla="*/ 444500 h 280"/>
                  <a:gd name="T2" fmla="*/ 263525 w 166"/>
                  <a:gd name="T3" fmla="*/ 444500 h 280"/>
                  <a:gd name="T4" fmla="*/ 263525 w 166"/>
                  <a:gd name="T5" fmla="*/ 425450 h 280"/>
                  <a:gd name="T6" fmla="*/ 263525 w 166"/>
                  <a:gd name="T7" fmla="*/ 425450 h 280"/>
                  <a:gd name="T8" fmla="*/ 260350 w 166"/>
                  <a:gd name="T9" fmla="*/ 419100 h 280"/>
                  <a:gd name="T10" fmla="*/ 254000 w 166"/>
                  <a:gd name="T11" fmla="*/ 415925 h 280"/>
                  <a:gd name="T12" fmla="*/ 9525 w 166"/>
                  <a:gd name="T13" fmla="*/ 415925 h 280"/>
                  <a:gd name="T14" fmla="*/ 9525 w 166"/>
                  <a:gd name="T15" fmla="*/ 415925 h 280"/>
                  <a:gd name="T16" fmla="*/ 3175 w 166"/>
                  <a:gd name="T17" fmla="*/ 419100 h 280"/>
                  <a:gd name="T18" fmla="*/ 0 w 166"/>
                  <a:gd name="T19" fmla="*/ 425450 h 280"/>
                  <a:gd name="T20" fmla="*/ 0 w 166"/>
                  <a:gd name="T21" fmla="*/ 444500 h 280"/>
                  <a:gd name="T22" fmla="*/ 0 w 166"/>
                  <a:gd name="T23" fmla="*/ 444500 h 280"/>
                  <a:gd name="T24" fmla="*/ 0 w 166"/>
                  <a:gd name="T25" fmla="*/ 0 h 280"/>
                  <a:gd name="T26" fmla="*/ 263525 w 166"/>
                  <a:gd name="T27" fmla="*/ 0 h 280"/>
                  <a:gd name="T28" fmla="*/ 263525 w 166"/>
                  <a:gd name="T29" fmla="*/ 19050 h 280"/>
                  <a:gd name="T30" fmla="*/ 263525 w 166"/>
                  <a:gd name="T31" fmla="*/ 19050 h 280"/>
                  <a:gd name="T32" fmla="*/ 260350 w 166"/>
                  <a:gd name="T33" fmla="*/ 25400 h 280"/>
                  <a:gd name="T34" fmla="*/ 254000 w 166"/>
                  <a:gd name="T35" fmla="*/ 28575 h 280"/>
                  <a:gd name="T36" fmla="*/ 9525 w 166"/>
                  <a:gd name="T37" fmla="*/ 28575 h 280"/>
                  <a:gd name="T38" fmla="*/ 9525 w 166"/>
                  <a:gd name="T39" fmla="*/ 28575 h 280"/>
                  <a:gd name="T40" fmla="*/ 3175 w 166"/>
                  <a:gd name="T41" fmla="*/ 25400 h 280"/>
                  <a:gd name="T42" fmla="*/ 0 w 166"/>
                  <a:gd name="T43" fmla="*/ 19050 h 280"/>
                  <a:gd name="T44" fmla="*/ 0 w 166"/>
                  <a:gd name="T45" fmla="*/ 0 h 28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66"/>
                  <a:gd name="T70" fmla="*/ 0 h 280"/>
                  <a:gd name="T71" fmla="*/ 166 w 166"/>
                  <a:gd name="T72" fmla="*/ 280 h 280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66" h="280">
                    <a:moveTo>
                      <a:pt x="0" y="280"/>
                    </a:moveTo>
                    <a:lnTo>
                      <a:pt x="166" y="280"/>
                    </a:lnTo>
                    <a:lnTo>
                      <a:pt x="166" y="268"/>
                    </a:lnTo>
                    <a:lnTo>
                      <a:pt x="164" y="264"/>
                    </a:lnTo>
                    <a:lnTo>
                      <a:pt x="160" y="262"/>
                    </a:lnTo>
                    <a:lnTo>
                      <a:pt x="6" y="262"/>
                    </a:lnTo>
                    <a:lnTo>
                      <a:pt x="2" y="264"/>
                    </a:lnTo>
                    <a:lnTo>
                      <a:pt x="0" y="268"/>
                    </a:lnTo>
                    <a:lnTo>
                      <a:pt x="0" y="280"/>
                    </a:lnTo>
                    <a:close/>
                    <a:moveTo>
                      <a:pt x="0" y="0"/>
                    </a:moveTo>
                    <a:lnTo>
                      <a:pt x="166" y="0"/>
                    </a:lnTo>
                    <a:lnTo>
                      <a:pt x="166" y="12"/>
                    </a:lnTo>
                    <a:lnTo>
                      <a:pt x="164" y="16"/>
                    </a:lnTo>
                    <a:lnTo>
                      <a:pt x="160" y="18"/>
                    </a:lnTo>
                    <a:lnTo>
                      <a:pt x="6" y="18"/>
                    </a:lnTo>
                    <a:lnTo>
                      <a:pt x="2" y="16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2400" kern="0" dirty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" name="Freeform 16"/>
              <p:cNvSpPr>
                <a:spLocks noEditPoints="1"/>
              </p:cNvSpPr>
              <p:nvPr/>
            </p:nvSpPr>
            <p:spPr bwMode="auto">
              <a:xfrm>
                <a:off x="7013811" y="4706468"/>
                <a:ext cx="244476" cy="400050"/>
              </a:xfrm>
              <a:custGeom>
                <a:avLst/>
                <a:gdLst>
                  <a:gd name="T0" fmla="*/ 22225 w 138"/>
                  <a:gd name="T1" fmla="*/ 79375 h 228"/>
                  <a:gd name="T2" fmla="*/ 22225 w 138"/>
                  <a:gd name="T3" fmla="*/ 92075 h 228"/>
                  <a:gd name="T4" fmla="*/ 31750 w 138"/>
                  <a:gd name="T5" fmla="*/ 111125 h 228"/>
                  <a:gd name="T6" fmla="*/ 76200 w 138"/>
                  <a:gd name="T7" fmla="*/ 152400 h 228"/>
                  <a:gd name="T8" fmla="*/ 88900 w 138"/>
                  <a:gd name="T9" fmla="*/ 165100 h 228"/>
                  <a:gd name="T10" fmla="*/ 92075 w 138"/>
                  <a:gd name="T11" fmla="*/ 180975 h 228"/>
                  <a:gd name="T12" fmla="*/ 76200 w 138"/>
                  <a:gd name="T13" fmla="*/ 209550 h 228"/>
                  <a:gd name="T14" fmla="*/ 38100 w 138"/>
                  <a:gd name="T15" fmla="*/ 241300 h 228"/>
                  <a:gd name="T16" fmla="*/ 25400 w 138"/>
                  <a:gd name="T17" fmla="*/ 257175 h 228"/>
                  <a:gd name="T18" fmla="*/ 22225 w 138"/>
                  <a:gd name="T19" fmla="*/ 279400 h 228"/>
                  <a:gd name="T20" fmla="*/ 0 w 138"/>
                  <a:gd name="T21" fmla="*/ 361950 h 228"/>
                  <a:gd name="T22" fmla="*/ 0 w 138"/>
                  <a:gd name="T23" fmla="*/ 273050 h 228"/>
                  <a:gd name="T24" fmla="*/ 3175 w 138"/>
                  <a:gd name="T25" fmla="*/ 244475 h 228"/>
                  <a:gd name="T26" fmla="*/ 22225 w 138"/>
                  <a:gd name="T27" fmla="*/ 225425 h 228"/>
                  <a:gd name="T28" fmla="*/ 57150 w 138"/>
                  <a:gd name="T29" fmla="*/ 193675 h 228"/>
                  <a:gd name="T30" fmla="*/ 66675 w 138"/>
                  <a:gd name="T31" fmla="*/ 180975 h 228"/>
                  <a:gd name="T32" fmla="*/ 57150 w 138"/>
                  <a:gd name="T33" fmla="*/ 168275 h 228"/>
                  <a:gd name="T34" fmla="*/ 22225 w 138"/>
                  <a:gd name="T35" fmla="*/ 136525 h 228"/>
                  <a:gd name="T36" fmla="*/ 3175 w 138"/>
                  <a:gd name="T37" fmla="*/ 114300 h 228"/>
                  <a:gd name="T38" fmla="*/ 0 w 138"/>
                  <a:gd name="T39" fmla="*/ 88900 h 228"/>
                  <a:gd name="T40" fmla="*/ 22225 w 138"/>
                  <a:gd name="T41" fmla="*/ 0 h 228"/>
                  <a:gd name="T42" fmla="*/ 196850 w 138"/>
                  <a:gd name="T43" fmla="*/ 361950 h 228"/>
                  <a:gd name="T44" fmla="*/ 196850 w 138"/>
                  <a:gd name="T45" fmla="*/ 279400 h 228"/>
                  <a:gd name="T46" fmla="*/ 193675 w 138"/>
                  <a:gd name="T47" fmla="*/ 257175 h 228"/>
                  <a:gd name="T48" fmla="*/ 180975 w 138"/>
                  <a:gd name="T49" fmla="*/ 241300 h 228"/>
                  <a:gd name="T50" fmla="*/ 142875 w 138"/>
                  <a:gd name="T51" fmla="*/ 209550 h 228"/>
                  <a:gd name="T52" fmla="*/ 127000 w 138"/>
                  <a:gd name="T53" fmla="*/ 180975 h 228"/>
                  <a:gd name="T54" fmla="*/ 130175 w 138"/>
                  <a:gd name="T55" fmla="*/ 165100 h 228"/>
                  <a:gd name="T56" fmla="*/ 180975 w 138"/>
                  <a:gd name="T57" fmla="*/ 120650 h 228"/>
                  <a:gd name="T58" fmla="*/ 187325 w 138"/>
                  <a:gd name="T59" fmla="*/ 111125 h 228"/>
                  <a:gd name="T60" fmla="*/ 196850 w 138"/>
                  <a:gd name="T61" fmla="*/ 92075 h 228"/>
                  <a:gd name="T62" fmla="*/ 196850 w 138"/>
                  <a:gd name="T63" fmla="*/ 0 h 228"/>
                  <a:gd name="T64" fmla="*/ 219075 w 138"/>
                  <a:gd name="T65" fmla="*/ 88900 h 228"/>
                  <a:gd name="T66" fmla="*/ 219075 w 138"/>
                  <a:gd name="T67" fmla="*/ 104775 h 228"/>
                  <a:gd name="T68" fmla="*/ 209550 w 138"/>
                  <a:gd name="T69" fmla="*/ 127000 h 228"/>
                  <a:gd name="T70" fmla="*/ 161925 w 138"/>
                  <a:gd name="T71" fmla="*/ 168275 h 228"/>
                  <a:gd name="T72" fmla="*/ 155575 w 138"/>
                  <a:gd name="T73" fmla="*/ 174625 h 228"/>
                  <a:gd name="T74" fmla="*/ 155575 w 138"/>
                  <a:gd name="T75" fmla="*/ 187325 h 228"/>
                  <a:gd name="T76" fmla="*/ 196850 w 138"/>
                  <a:gd name="T77" fmla="*/ 225425 h 228"/>
                  <a:gd name="T78" fmla="*/ 209550 w 138"/>
                  <a:gd name="T79" fmla="*/ 234950 h 228"/>
                  <a:gd name="T80" fmla="*/ 219075 w 138"/>
                  <a:gd name="T81" fmla="*/ 257175 h 228"/>
                  <a:gd name="T82" fmla="*/ 219075 w 138"/>
                  <a:gd name="T83" fmla="*/ 361950 h 22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38"/>
                  <a:gd name="T127" fmla="*/ 0 h 228"/>
                  <a:gd name="T128" fmla="*/ 138 w 138"/>
                  <a:gd name="T129" fmla="*/ 228 h 22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38" h="228">
                    <a:moveTo>
                      <a:pt x="14" y="0"/>
                    </a:moveTo>
                    <a:lnTo>
                      <a:pt x="14" y="50"/>
                    </a:lnTo>
                    <a:lnTo>
                      <a:pt x="14" y="58"/>
                    </a:lnTo>
                    <a:lnTo>
                      <a:pt x="16" y="66"/>
                    </a:lnTo>
                    <a:lnTo>
                      <a:pt x="20" y="70"/>
                    </a:lnTo>
                    <a:lnTo>
                      <a:pt x="24" y="76"/>
                    </a:lnTo>
                    <a:lnTo>
                      <a:pt x="48" y="96"/>
                    </a:lnTo>
                    <a:lnTo>
                      <a:pt x="56" y="104"/>
                    </a:lnTo>
                    <a:lnTo>
                      <a:pt x="58" y="110"/>
                    </a:lnTo>
                    <a:lnTo>
                      <a:pt x="58" y="114"/>
                    </a:lnTo>
                    <a:lnTo>
                      <a:pt x="56" y="122"/>
                    </a:lnTo>
                    <a:lnTo>
                      <a:pt x="48" y="132"/>
                    </a:lnTo>
                    <a:lnTo>
                      <a:pt x="24" y="152"/>
                    </a:lnTo>
                    <a:lnTo>
                      <a:pt x="20" y="156"/>
                    </a:lnTo>
                    <a:lnTo>
                      <a:pt x="16" y="162"/>
                    </a:lnTo>
                    <a:lnTo>
                      <a:pt x="14" y="168"/>
                    </a:lnTo>
                    <a:lnTo>
                      <a:pt x="14" y="176"/>
                    </a:lnTo>
                    <a:lnTo>
                      <a:pt x="14" y="228"/>
                    </a:lnTo>
                    <a:lnTo>
                      <a:pt x="0" y="228"/>
                    </a:lnTo>
                    <a:lnTo>
                      <a:pt x="0" y="172"/>
                    </a:lnTo>
                    <a:lnTo>
                      <a:pt x="0" y="162"/>
                    </a:lnTo>
                    <a:lnTo>
                      <a:pt x="2" y="154"/>
                    </a:lnTo>
                    <a:lnTo>
                      <a:pt x="8" y="148"/>
                    </a:lnTo>
                    <a:lnTo>
                      <a:pt x="14" y="142"/>
                    </a:lnTo>
                    <a:lnTo>
                      <a:pt x="36" y="122"/>
                    </a:lnTo>
                    <a:lnTo>
                      <a:pt x="40" y="118"/>
                    </a:lnTo>
                    <a:lnTo>
                      <a:pt x="42" y="114"/>
                    </a:lnTo>
                    <a:lnTo>
                      <a:pt x="40" y="110"/>
                    </a:lnTo>
                    <a:lnTo>
                      <a:pt x="36" y="106"/>
                    </a:lnTo>
                    <a:lnTo>
                      <a:pt x="14" y="86"/>
                    </a:lnTo>
                    <a:lnTo>
                      <a:pt x="8" y="80"/>
                    </a:lnTo>
                    <a:lnTo>
                      <a:pt x="2" y="72"/>
                    </a:lnTo>
                    <a:lnTo>
                      <a:pt x="0" y="66"/>
                    </a:lnTo>
                    <a:lnTo>
                      <a:pt x="0" y="56"/>
                    </a:lnTo>
                    <a:lnTo>
                      <a:pt x="0" y="0"/>
                    </a:lnTo>
                    <a:lnTo>
                      <a:pt x="14" y="0"/>
                    </a:lnTo>
                    <a:close/>
                    <a:moveTo>
                      <a:pt x="124" y="228"/>
                    </a:moveTo>
                    <a:lnTo>
                      <a:pt x="124" y="176"/>
                    </a:lnTo>
                    <a:lnTo>
                      <a:pt x="124" y="168"/>
                    </a:lnTo>
                    <a:lnTo>
                      <a:pt x="122" y="162"/>
                    </a:lnTo>
                    <a:lnTo>
                      <a:pt x="118" y="156"/>
                    </a:lnTo>
                    <a:lnTo>
                      <a:pt x="114" y="152"/>
                    </a:lnTo>
                    <a:lnTo>
                      <a:pt x="90" y="132"/>
                    </a:lnTo>
                    <a:lnTo>
                      <a:pt x="82" y="122"/>
                    </a:lnTo>
                    <a:lnTo>
                      <a:pt x="80" y="114"/>
                    </a:lnTo>
                    <a:lnTo>
                      <a:pt x="80" y="110"/>
                    </a:lnTo>
                    <a:lnTo>
                      <a:pt x="82" y="104"/>
                    </a:lnTo>
                    <a:lnTo>
                      <a:pt x="90" y="96"/>
                    </a:lnTo>
                    <a:lnTo>
                      <a:pt x="114" y="76"/>
                    </a:lnTo>
                    <a:lnTo>
                      <a:pt x="118" y="70"/>
                    </a:lnTo>
                    <a:lnTo>
                      <a:pt x="122" y="66"/>
                    </a:lnTo>
                    <a:lnTo>
                      <a:pt x="124" y="58"/>
                    </a:lnTo>
                    <a:lnTo>
                      <a:pt x="124" y="50"/>
                    </a:lnTo>
                    <a:lnTo>
                      <a:pt x="124" y="0"/>
                    </a:lnTo>
                    <a:lnTo>
                      <a:pt x="138" y="0"/>
                    </a:lnTo>
                    <a:lnTo>
                      <a:pt x="138" y="56"/>
                    </a:lnTo>
                    <a:lnTo>
                      <a:pt x="138" y="66"/>
                    </a:lnTo>
                    <a:lnTo>
                      <a:pt x="136" y="72"/>
                    </a:lnTo>
                    <a:lnTo>
                      <a:pt x="132" y="80"/>
                    </a:lnTo>
                    <a:lnTo>
                      <a:pt x="124" y="86"/>
                    </a:lnTo>
                    <a:lnTo>
                      <a:pt x="102" y="106"/>
                    </a:lnTo>
                    <a:lnTo>
                      <a:pt x="98" y="110"/>
                    </a:lnTo>
                    <a:lnTo>
                      <a:pt x="96" y="114"/>
                    </a:lnTo>
                    <a:lnTo>
                      <a:pt x="98" y="118"/>
                    </a:lnTo>
                    <a:lnTo>
                      <a:pt x="102" y="122"/>
                    </a:lnTo>
                    <a:lnTo>
                      <a:pt x="124" y="142"/>
                    </a:lnTo>
                    <a:lnTo>
                      <a:pt x="132" y="148"/>
                    </a:lnTo>
                    <a:lnTo>
                      <a:pt x="136" y="154"/>
                    </a:lnTo>
                    <a:lnTo>
                      <a:pt x="138" y="162"/>
                    </a:lnTo>
                    <a:lnTo>
                      <a:pt x="138" y="172"/>
                    </a:lnTo>
                    <a:lnTo>
                      <a:pt x="138" y="228"/>
                    </a:lnTo>
                    <a:lnTo>
                      <a:pt x="124" y="22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2400" kern="0" dirty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" name="Freeform 17"/>
              <p:cNvSpPr/>
              <p:nvPr/>
            </p:nvSpPr>
            <p:spPr bwMode="auto">
              <a:xfrm>
                <a:off x="7053499" y="4827118"/>
                <a:ext cx="165100" cy="279400"/>
              </a:xfrm>
              <a:custGeom>
                <a:avLst/>
                <a:gdLst>
                  <a:gd name="T0" fmla="*/ 0 w 94"/>
                  <a:gd name="T1" fmla="*/ 254000 h 160"/>
                  <a:gd name="T2" fmla="*/ 76200 w 94"/>
                  <a:gd name="T3" fmla="*/ 254000 h 160"/>
                  <a:gd name="T4" fmla="*/ 149225 w 94"/>
                  <a:gd name="T5" fmla="*/ 254000 h 160"/>
                  <a:gd name="T6" fmla="*/ 149225 w 94"/>
                  <a:gd name="T7" fmla="*/ 212725 h 160"/>
                  <a:gd name="T8" fmla="*/ 92075 w 94"/>
                  <a:gd name="T9" fmla="*/ 155575 h 160"/>
                  <a:gd name="T10" fmla="*/ 92075 w 94"/>
                  <a:gd name="T11" fmla="*/ 155575 h 160"/>
                  <a:gd name="T12" fmla="*/ 85725 w 94"/>
                  <a:gd name="T13" fmla="*/ 149225 h 160"/>
                  <a:gd name="T14" fmla="*/ 82550 w 94"/>
                  <a:gd name="T15" fmla="*/ 142875 h 160"/>
                  <a:gd name="T16" fmla="*/ 82550 w 94"/>
                  <a:gd name="T17" fmla="*/ 123825 h 160"/>
                  <a:gd name="T18" fmla="*/ 82550 w 94"/>
                  <a:gd name="T19" fmla="*/ 69850 h 160"/>
                  <a:gd name="T20" fmla="*/ 82550 w 94"/>
                  <a:gd name="T21" fmla="*/ 69850 h 160"/>
                  <a:gd name="T22" fmla="*/ 82550 w 94"/>
                  <a:gd name="T23" fmla="*/ 60325 h 160"/>
                  <a:gd name="T24" fmla="*/ 85725 w 94"/>
                  <a:gd name="T25" fmla="*/ 50800 h 160"/>
                  <a:gd name="T26" fmla="*/ 98425 w 94"/>
                  <a:gd name="T27" fmla="*/ 34925 h 160"/>
                  <a:gd name="T28" fmla="*/ 120650 w 94"/>
                  <a:gd name="T29" fmla="*/ 15875 h 160"/>
                  <a:gd name="T30" fmla="*/ 120650 w 94"/>
                  <a:gd name="T31" fmla="*/ 15875 h 160"/>
                  <a:gd name="T32" fmla="*/ 130175 w 94"/>
                  <a:gd name="T33" fmla="*/ 9525 h 160"/>
                  <a:gd name="T34" fmla="*/ 139700 w 94"/>
                  <a:gd name="T35" fmla="*/ 0 h 160"/>
                  <a:gd name="T36" fmla="*/ 76200 w 94"/>
                  <a:gd name="T37" fmla="*/ 0 h 160"/>
                  <a:gd name="T38" fmla="*/ 9525 w 94"/>
                  <a:gd name="T39" fmla="*/ 0 h 160"/>
                  <a:gd name="T40" fmla="*/ 9525 w 94"/>
                  <a:gd name="T41" fmla="*/ 0 h 160"/>
                  <a:gd name="T42" fmla="*/ 19050 w 94"/>
                  <a:gd name="T43" fmla="*/ 9525 h 160"/>
                  <a:gd name="T44" fmla="*/ 28575 w 94"/>
                  <a:gd name="T45" fmla="*/ 15875 h 160"/>
                  <a:gd name="T46" fmla="*/ 50800 w 94"/>
                  <a:gd name="T47" fmla="*/ 34925 h 160"/>
                  <a:gd name="T48" fmla="*/ 50800 w 94"/>
                  <a:gd name="T49" fmla="*/ 34925 h 160"/>
                  <a:gd name="T50" fmla="*/ 60325 w 94"/>
                  <a:gd name="T51" fmla="*/ 50800 h 160"/>
                  <a:gd name="T52" fmla="*/ 66675 w 94"/>
                  <a:gd name="T53" fmla="*/ 60325 h 160"/>
                  <a:gd name="T54" fmla="*/ 66675 w 94"/>
                  <a:gd name="T55" fmla="*/ 69850 h 160"/>
                  <a:gd name="T56" fmla="*/ 66675 w 94"/>
                  <a:gd name="T57" fmla="*/ 123825 h 160"/>
                  <a:gd name="T58" fmla="*/ 66675 w 94"/>
                  <a:gd name="T59" fmla="*/ 123825 h 160"/>
                  <a:gd name="T60" fmla="*/ 66675 w 94"/>
                  <a:gd name="T61" fmla="*/ 142875 h 160"/>
                  <a:gd name="T62" fmla="*/ 63500 w 94"/>
                  <a:gd name="T63" fmla="*/ 149225 h 160"/>
                  <a:gd name="T64" fmla="*/ 60325 w 94"/>
                  <a:gd name="T65" fmla="*/ 155575 h 160"/>
                  <a:gd name="T66" fmla="*/ 0 w 94"/>
                  <a:gd name="T67" fmla="*/ 212725 h 160"/>
                  <a:gd name="T68" fmla="*/ 0 w 94"/>
                  <a:gd name="T69" fmla="*/ 254000 h 1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94"/>
                  <a:gd name="T106" fmla="*/ 0 h 160"/>
                  <a:gd name="T107" fmla="*/ 94 w 94"/>
                  <a:gd name="T108" fmla="*/ 160 h 160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94" h="160">
                    <a:moveTo>
                      <a:pt x="0" y="160"/>
                    </a:moveTo>
                    <a:lnTo>
                      <a:pt x="48" y="160"/>
                    </a:lnTo>
                    <a:lnTo>
                      <a:pt x="94" y="160"/>
                    </a:lnTo>
                    <a:lnTo>
                      <a:pt x="94" y="134"/>
                    </a:lnTo>
                    <a:lnTo>
                      <a:pt x="58" y="98"/>
                    </a:lnTo>
                    <a:lnTo>
                      <a:pt x="54" y="94"/>
                    </a:lnTo>
                    <a:lnTo>
                      <a:pt x="52" y="90"/>
                    </a:lnTo>
                    <a:lnTo>
                      <a:pt x="52" y="78"/>
                    </a:lnTo>
                    <a:lnTo>
                      <a:pt x="52" y="44"/>
                    </a:lnTo>
                    <a:lnTo>
                      <a:pt x="52" y="38"/>
                    </a:lnTo>
                    <a:lnTo>
                      <a:pt x="54" y="32"/>
                    </a:lnTo>
                    <a:lnTo>
                      <a:pt x="62" y="22"/>
                    </a:lnTo>
                    <a:lnTo>
                      <a:pt x="76" y="10"/>
                    </a:lnTo>
                    <a:lnTo>
                      <a:pt x="82" y="6"/>
                    </a:lnTo>
                    <a:lnTo>
                      <a:pt x="88" y="0"/>
                    </a:lnTo>
                    <a:lnTo>
                      <a:pt x="48" y="0"/>
                    </a:lnTo>
                    <a:lnTo>
                      <a:pt x="6" y="0"/>
                    </a:lnTo>
                    <a:lnTo>
                      <a:pt x="12" y="6"/>
                    </a:lnTo>
                    <a:lnTo>
                      <a:pt x="18" y="10"/>
                    </a:lnTo>
                    <a:lnTo>
                      <a:pt x="32" y="22"/>
                    </a:lnTo>
                    <a:lnTo>
                      <a:pt x="38" y="32"/>
                    </a:lnTo>
                    <a:lnTo>
                      <a:pt x="42" y="38"/>
                    </a:lnTo>
                    <a:lnTo>
                      <a:pt x="42" y="44"/>
                    </a:lnTo>
                    <a:lnTo>
                      <a:pt x="42" y="78"/>
                    </a:lnTo>
                    <a:lnTo>
                      <a:pt x="42" y="90"/>
                    </a:lnTo>
                    <a:lnTo>
                      <a:pt x="40" y="94"/>
                    </a:lnTo>
                    <a:lnTo>
                      <a:pt x="38" y="98"/>
                    </a:lnTo>
                    <a:lnTo>
                      <a:pt x="0" y="134"/>
                    </a:lnTo>
                    <a:lnTo>
                      <a:pt x="0" y="16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2400" kern="0" dirty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16" name="文本框 15"/>
          <p:cNvSpPr txBox="1"/>
          <p:nvPr/>
        </p:nvSpPr>
        <p:spPr>
          <a:xfrm>
            <a:off x="2885440" y="1939290"/>
            <a:ext cx="6584950" cy="377253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indent="0">
              <a:lnSpc>
                <a:spcPct val="15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20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2pPr>
            <a:lvl3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3pPr>
            <a:lvl4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4pPr>
            <a:lvl5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5pPr>
            <a:lvl6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6pPr>
            <a:lvl7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7pPr>
            <a:lvl8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8pPr>
            <a:lvl9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9pPr>
          </a:lstStyle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en-US" altLang="zh-CN" sz="1600" dirty="0">
                <a:solidFill>
                  <a:schemeClr val="accent4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    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通过此次研究实验，不难看出不同种类的饮用水，虽然外观无差别，但其来源、酸碱度等都有着很大的区别。南方雨量充沛、河流众多，城市自来水大部分采用地表水，水质偏软、微酸，PH—般在6.5—7.0之间；北方水资源相对缺乏，城市自来水大部分采用地下水，水质偏硬、偏碱性，PH一般在7.0—8.0之间。《中华人民共和国生活饮用水卫生标准》就是依据我国各地水源、水质的环境状况以及国内主要大中城市可以达到的标准而设定的，规定在此范围内的饮用水才可供居民正常饮用；它同时是根据科学实验及其科学数据制定的，符合饮用水的卫生知识，符合人体维持弱碱性体质（正常血液pH值7.35-7.45）的科学需求。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      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对于饮用水的酸碱值来说，符合标准的水是可以喝的，碱性水或酸性水不存在哪个好哪个不好，或者多喝碱性水就能改变体质为碱性这样的说法。我们不需要纠结是喝矿泉水好还是泉水好，或者每天测试我们饮用水的酸碱值是6.5还是8.0，关键是要安全充分的饮用才是最好的。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9430161" y="3937774"/>
            <a:ext cx="1345789" cy="1345789"/>
            <a:chOff x="8886420" y="3854906"/>
            <a:chExt cx="1403797" cy="1403797"/>
          </a:xfrm>
        </p:grpSpPr>
        <p:sp>
          <p:nvSpPr>
            <p:cNvPr id="21" name="椭圆 20"/>
            <p:cNvSpPr/>
            <p:nvPr/>
          </p:nvSpPr>
          <p:spPr>
            <a:xfrm>
              <a:off x="8886420" y="3854906"/>
              <a:ext cx="1403797" cy="1403797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2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2" name="Freeform 12"/>
            <p:cNvSpPr>
              <a:spLocks noEditPoints="1"/>
            </p:cNvSpPr>
            <p:nvPr/>
          </p:nvSpPr>
          <p:spPr bwMode="auto">
            <a:xfrm>
              <a:off x="9366060" y="4217787"/>
              <a:ext cx="471466" cy="666418"/>
            </a:xfrm>
            <a:custGeom>
              <a:avLst/>
              <a:gdLst>
                <a:gd name="T0" fmla="*/ 76164973 w 408"/>
                <a:gd name="T1" fmla="*/ 197332205 h 578"/>
                <a:gd name="T2" fmla="*/ 68823691 w 408"/>
                <a:gd name="T3" fmla="*/ 193661209 h 578"/>
                <a:gd name="T4" fmla="*/ 67905862 w 408"/>
                <a:gd name="T5" fmla="*/ 185400621 h 578"/>
                <a:gd name="T6" fmla="*/ 69741521 w 408"/>
                <a:gd name="T7" fmla="*/ 165208408 h 578"/>
                <a:gd name="T8" fmla="*/ 75247144 w 408"/>
                <a:gd name="T9" fmla="*/ 149605151 h 578"/>
                <a:gd name="T10" fmla="*/ 94517521 w 408"/>
                <a:gd name="T11" fmla="*/ 125741984 h 578"/>
                <a:gd name="T12" fmla="*/ 122964819 w 408"/>
                <a:gd name="T13" fmla="*/ 101878817 h 578"/>
                <a:gd name="T14" fmla="*/ 133976742 w 408"/>
                <a:gd name="T15" fmla="*/ 89029315 h 578"/>
                <a:gd name="T16" fmla="*/ 137647383 w 408"/>
                <a:gd name="T17" fmla="*/ 74343955 h 578"/>
                <a:gd name="T18" fmla="*/ 134893894 w 408"/>
                <a:gd name="T19" fmla="*/ 60576535 h 578"/>
                <a:gd name="T20" fmla="*/ 126635460 w 408"/>
                <a:gd name="T21" fmla="*/ 48644951 h 578"/>
                <a:gd name="T22" fmla="*/ 103694462 w 408"/>
                <a:gd name="T23" fmla="*/ 39466435 h 578"/>
                <a:gd name="T24" fmla="*/ 85341237 w 408"/>
                <a:gd name="T25" fmla="*/ 39466435 h 578"/>
                <a:gd name="T26" fmla="*/ 62400239 w 408"/>
                <a:gd name="T27" fmla="*/ 49562870 h 578"/>
                <a:gd name="T28" fmla="*/ 51388316 w 408"/>
                <a:gd name="T29" fmla="*/ 63329612 h 578"/>
                <a:gd name="T30" fmla="*/ 5505624 w 408"/>
                <a:gd name="T31" fmla="*/ 78014951 h 578"/>
                <a:gd name="T32" fmla="*/ 917830 w 408"/>
                <a:gd name="T33" fmla="*/ 75261873 h 578"/>
                <a:gd name="T34" fmla="*/ 0 w 408"/>
                <a:gd name="T35" fmla="*/ 69754363 h 578"/>
                <a:gd name="T36" fmla="*/ 10094096 w 408"/>
                <a:gd name="T37" fmla="*/ 44055349 h 578"/>
                <a:gd name="T38" fmla="*/ 25693820 w 408"/>
                <a:gd name="T39" fmla="*/ 22945937 h 578"/>
                <a:gd name="T40" fmla="*/ 39458554 w 408"/>
                <a:gd name="T41" fmla="*/ 12849507 h 578"/>
                <a:gd name="T42" fmla="*/ 63317391 w 408"/>
                <a:gd name="T43" fmla="*/ 3670997 h 578"/>
                <a:gd name="T44" fmla="*/ 92682540 w 408"/>
                <a:gd name="T45" fmla="*/ 0 h 578"/>
                <a:gd name="T46" fmla="*/ 112870726 w 408"/>
                <a:gd name="T47" fmla="*/ 1835837 h 578"/>
                <a:gd name="T48" fmla="*/ 139482364 w 408"/>
                <a:gd name="T49" fmla="*/ 9178509 h 578"/>
                <a:gd name="T50" fmla="*/ 161506210 w 408"/>
                <a:gd name="T51" fmla="*/ 22945937 h 578"/>
                <a:gd name="T52" fmla="*/ 172517455 w 408"/>
                <a:gd name="T53" fmla="*/ 34877520 h 578"/>
                <a:gd name="T54" fmla="*/ 183529420 w 408"/>
                <a:gd name="T55" fmla="*/ 54151784 h 578"/>
                <a:gd name="T56" fmla="*/ 187200061 w 408"/>
                <a:gd name="T57" fmla="*/ 75261873 h 578"/>
                <a:gd name="T58" fmla="*/ 184447250 w 408"/>
                <a:gd name="T59" fmla="*/ 91782392 h 578"/>
                <a:gd name="T60" fmla="*/ 178023798 w 408"/>
                <a:gd name="T61" fmla="*/ 107385649 h 578"/>
                <a:gd name="T62" fmla="*/ 151412117 w 408"/>
                <a:gd name="T63" fmla="*/ 135838408 h 578"/>
                <a:gd name="T64" fmla="*/ 124799801 w 408"/>
                <a:gd name="T65" fmla="*/ 159701575 h 578"/>
                <a:gd name="T66" fmla="*/ 117459196 w 408"/>
                <a:gd name="T67" fmla="*/ 168880081 h 578"/>
                <a:gd name="T68" fmla="*/ 113788555 w 408"/>
                <a:gd name="T69" fmla="*/ 188154376 h 578"/>
                <a:gd name="T70" fmla="*/ 76164973 w 408"/>
                <a:gd name="T71" fmla="*/ 265251388 h 578"/>
                <a:gd name="T72" fmla="*/ 70658673 w 408"/>
                <a:gd name="T73" fmla="*/ 263415551 h 578"/>
                <a:gd name="T74" fmla="*/ 68823691 w 408"/>
                <a:gd name="T75" fmla="*/ 222113290 h 578"/>
                <a:gd name="T76" fmla="*/ 70658673 w 408"/>
                <a:gd name="T77" fmla="*/ 217524376 h 578"/>
                <a:gd name="T78" fmla="*/ 111035067 w 408"/>
                <a:gd name="T79" fmla="*/ 214771299 h 578"/>
                <a:gd name="T80" fmla="*/ 116541367 w 408"/>
                <a:gd name="T81" fmla="*/ 217524376 h 578"/>
                <a:gd name="T82" fmla="*/ 118376349 w 408"/>
                <a:gd name="T83" fmla="*/ 257908719 h 578"/>
                <a:gd name="T84" fmla="*/ 116541367 w 408"/>
                <a:gd name="T85" fmla="*/ 263415551 h 578"/>
                <a:gd name="T86" fmla="*/ 76164973 w 408"/>
                <a:gd name="T87" fmla="*/ 265251388 h 57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08"/>
                <a:gd name="T133" fmla="*/ 0 h 578"/>
                <a:gd name="T134" fmla="*/ 408 w 408"/>
                <a:gd name="T135" fmla="*/ 578 h 578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08" h="578">
                  <a:moveTo>
                    <a:pt x="248" y="430"/>
                  </a:moveTo>
                  <a:lnTo>
                    <a:pt x="166" y="430"/>
                  </a:lnTo>
                  <a:lnTo>
                    <a:pt x="158" y="430"/>
                  </a:lnTo>
                  <a:lnTo>
                    <a:pt x="154" y="426"/>
                  </a:lnTo>
                  <a:lnTo>
                    <a:pt x="150" y="422"/>
                  </a:lnTo>
                  <a:lnTo>
                    <a:pt x="148" y="414"/>
                  </a:lnTo>
                  <a:lnTo>
                    <a:pt x="148" y="404"/>
                  </a:lnTo>
                  <a:lnTo>
                    <a:pt x="150" y="382"/>
                  </a:lnTo>
                  <a:lnTo>
                    <a:pt x="152" y="360"/>
                  </a:lnTo>
                  <a:lnTo>
                    <a:pt x="158" y="342"/>
                  </a:lnTo>
                  <a:lnTo>
                    <a:pt x="164" y="326"/>
                  </a:lnTo>
                  <a:lnTo>
                    <a:pt x="174" y="308"/>
                  </a:lnTo>
                  <a:lnTo>
                    <a:pt x="188" y="292"/>
                  </a:lnTo>
                  <a:lnTo>
                    <a:pt x="206" y="274"/>
                  </a:lnTo>
                  <a:lnTo>
                    <a:pt x="228" y="254"/>
                  </a:lnTo>
                  <a:lnTo>
                    <a:pt x="268" y="222"/>
                  </a:lnTo>
                  <a:lnTo>
                    <a:pt x="286" y="204"/>
                  </a:lnTo>
                  <a:lnTo>
                    <a:pt x="292" y="194"/>
                  </a:lnTo>
                  <a:lnTo>
                    <a:pt x="296" y="184"/>
                  </a:lnTo>
                  <a:lnTo>
                    <a:pt x="300" y="172"/>
                  </a:lnTo>
                  <a:lnTo>
                    <a:pt x="300" y="162"/>
                  </a:lnTo>
                  <a:lnTo>
                    <a:pt x="298" y="146"/>
                  </a:lnTo>
                  <a:lnTo>
                    <a:pt x="294" y="132"/>
                  </a:lnTo>
                  <a:lnTo>
                    <a:pt x="286" y="118"/>
                  </a:lnTo>
                  <a:lnTo>
                    <a:pt x="276" y="106"/>
                  </a:lnTo>
                  <a:lnTo>
                    <a:pt x="262" y="96"/>
                  </a:lnTo>
                  <a:lnTo>
                    <a:pt x="244" y="90"/>
                  </a:lnTo>
                  <a:lnTo>
                    <a:pt x="226" y="86"/>
                  </a:lnTo>
                  <a:lnTo>
                    <a:pt x="206" y="84"/>
                  </a:lnTo>
                  <a:lnTo>
                    <a:pt x="186" y="86"/>
                  </a:lnTo>
                  <a:lnTo>
                    <a:pt x="168" y="90"/>
                  </a:lnTo>
                  <a:lnTo>
                    <a:pt x="152" y="98"/>
                  </a:lnTo>
                  <a:lnTo>
                    <a:pt x="136" y="108"/>
                  </a:lnTo>
                  <a:lnTo>
                    <a:pt x="124" y="122"/>
                  </a:lnTo>
                  <a:lnTo>
                    <a:pt x="112" y="138"/>
                  </a:lnTo>
                  <a:lnTo>
                    <a:pt x="104" y="158"/>
                  </a:lnTo>
                  <a:lnTo>
                    <a:pt x="98" y="180"/>
                  </a:lnTo>
                  <a:lnTo>
                    <a:pt x="12" y="170"/>
                  </a:lnTo>
                  <a:lnTo>
                    <a:pt x="6" y="168"/>
                  </a:lnTo>
                  <a:lnTo>
                    <a:pt x="2" y="164"/>
                  </a:lnTo>
                  <a:lnTo>
                    <a:pt x="0" y="158"/>
                  </a:lnTo>
                  <a:lnTo>
                    <a:pt x="0" y="152"/>
                  </a:lnTo>
                  <a:lnTo>
                    <a:pt x="4" y="140"/>
                  </a:lnTo>
                  <a:lnTo>
                    <a:pt x="14" y="112"/>
                  </a:lnTo>
                  <a:lnTo>
                    <a:pt x="22" y="96"/>
                  </a:lnTo>
                  <a:lnTo>
                    <a:pt x="32" y="78"/>
                  </a:lnTo>
                  <a:lnTo>
                    <a:pt x="44" y="62"/>
                  </a:lnTo>
                  <a:lnTo>
                    <a:pt x="56" y="50"/>
                  </a:lnTo>
                  <a:lnTo>
                    <a:pt x="70" y="38"/>
                  </a:lnTo>
                  <a:lnTo>
                    <a:pt x="86" y="28"/>
                  </a:lnTo>
                  <a:lnTo>
                    <a:pt x="102" y="20"/>
                  </a:lnTo>
                  <a:lnTo>
                    <a:pt x="120" y="12"/>
                  </a:lnTo>
                  <a:lnTo>
                    <a:pt x="138" y="8"/>
                  </a:lnTo>
                  <a:lnTo>
                    <a:pt x="158" y="4"/>
                  </a:lnTo>
                  <a:lnTo>
                    <a:pt x="180" y="2"/>
                  </a:lnTo>
                  <a:lnTo>
                    <a:pt x="202" y="0"/>
                  </a:lnTo>
                  <a:lnTo>
                    <a:pt x="224" y="2"/>
                  </a:lnTo>
                  <a:lnTo>
                    <a:pt x="246" y="4"/>
                  </a:lnTo>
                  <a:lnTo>
                    <a:pt x="266" y="8"/>
                  </a:lnTo>
                  <a:lnTo>
                    <a:pt x="286" y="12"/>
                  </a:lnTo>
                  <a:lnTo>
                    <a:pt x="304" y="20"/>
                  </a:lnTo>
                  <a:lnTo>
                    <a:pt x="322" y="28"/>
                  </a:lnTo>
                  <a:lnTo>
                    <a:pt x="338" y="38"/>
                  </a:lnTo>
                  <a:lnTo>
                    <a:pt x="352" y="50"/>
                  </a:lnTo>
                  <a:lnTo>
                    <a:pt x="364" y="62"/>
                  </a:lnTo>
                  <a:lnTo>
                    <a:pt x="376" y="76"/>
                  </a:lnTo>
                  <a:lnTo>
                    <a:pt x="386" y="88"/>
                  </a:lnTo>
                  <a:lnTo>
                    <a:pt x="394" y="104"/>
                  </a:lnTo>
                  <a:lnTo>
                    <a:pt x="400" y="118"/>
                  </a:lnTo>
                  <a:lnTo>
                    <a:pt x="404" y="132"/>
                  </a:lnTo>
                  <a:lnTo>
                    <a:pt x="406" y="148"/>
                  </a:lnTo>
                  <a:lnTo>
                    <a:pt x="408" y="164"/>
                  </a:lnTo>
                  <a:lnTo>
                    <a:pt x="406" y="182"/>
                  </a:lnTo>
                  <a:lnTo>
                    <a:pt x="402" y="200"/>
                  </a:lnTo>
                  <a:lnTo>
                    <a:pt x="396" y="216"/>
                  </a:lnTo>
                  <a:lnTo>
                    <a:pt x="388" y="234"/>
                  </a:lnTo>
                  <a:lnTo>
                    <a:pt x="374" y="250"/>
                  </a:lnTo>
                  <a:lnTo>
                    <a:pt x="354" y="272"/>
                  </a:lnTo>
                  <a:lnTo>
                    <a:pt x="330" y="296"/>
                  </a:lnTo>
                  <a:lnTo>
                    <a:pt x="300" y="322"/>
                  </a:lnTo>
                  <a:lnTo>
                    <a:pt x="272" y="348"/>
                  </a:lnTo>
                  <a:lnTo>
                    <a:pt x="262" y="358"/>
                  </a:lnTo>
                  <a:lnTo>
                    <a:pt x="256" y="368"/>
                  </a:lnTo>
                  <a:lnTo>
                    <a:pt x="252" y="378"/>
                  </a:lnTo>
                  <a:lnTo>
                    <a:pt x="250" y="392"/>
                  </a:lnTo>
                  <a:lnTo>
                    <a:pt x="248" y="410"/>
                  </a:lnTo>
                  <a:lnTo>
                    <a:pt x="248" y="430"/>
                  </a:lnTo>
                  <a:close/>
                  <a:moveTo>
                    <a:pt x="166" y="578"/>
                  </a:moveTo>
                  <a:lnTo>
                    <a:pt x="166" y="578"/>
                  </a:lnTo>
                  <a:lnTo>
                    <a:pt x="158" y="578"/>
                  </a:lnTo>
                  <a:lnTo>
                    <a:pt x="154" y="574"/>
                  </a:lnTo>
                  <a:lnTo>
                    <a:pt x="150" y="568"/>
                  </a:lnTo>
                  <a:lnTo>
                    <a:pt x="150" y="562"/>
                  </a:lnTo>
                  <a:lnTo>
                    <a:pt x="150" y="484"/>
                  </a:lnTo>
                  <a:lnTo>
                    <a:pt x="150" y="478"/>
                  </a:lnTo>
                  <a:lnTo>
                    <a:pt x="154" y="474"/>
                  </a:lnTo>
                  <a:lnTo>
                    <a:pt x="158" y="470"/>
                  </a:lnTo>
                  <a:lnTo>
                    <a:pt x="166" y="468"/>
                  </a:lnTo>
                  <a:lnTo>
                    <a:pt x="242" y="468"/>
                  </a:lnTo>
                  <a:lnTo>
                    <a:pt x="250" y="470"/>
                  </a:lnTo>
                  <a:lnTo>
                    <a:pt x="254" y="474"/>
                  </a:lnTo>
                  <a:lnTo>
                    <a:pt x="258" y="478"/>
                  </a:lnTo>
                  <a:lnTo>
                    <a:pt x="258" y="484"/>
                  </a:lnTo>
                  <a:lnTo>
                    <a:pt x="258" y="562"/>
                  </a:lnTo>
                  <a:lnTo>
                    <a:pt x="258" y="568"/>
                  </a:lnTo>
                  <a:lnTo>
                    <a:pt x="254" y="574"/>
                  </a:lnTo>
                  <a:lnTo>
                    <a:pt x="250" y="578"/>
                  </a:lnTo>
                  <a:lnTo>
                    <a:pt x="242" y="578"/>
                  </a:lnTo>
                  <a:lnTo>
                    <a:pt x="166" y="57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en-US" sz="2400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429791" y="2434559"/>
            <a:ext cx="1345789" cy="1345789"/>
            <a:chOff x="1854558" y="1736117"/>
            <a:chExt cx="1403797" cy="1403797"/>
          </a:xfrm>
        </p:grpSpPr>
        <p:sp>
          <p:nvSpPr>
            <p:cNvPr id="24" name="椭圆 23"/>
            <p:cNvSpPr/>
            <p:nvPr/>
          </p:nvSpPr>
          <p:spPr>
            <a:xfrm>
              <a:off x="1854558" y="1736117"/>
              <a:ext cx="1403797" cy="1403797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2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2137516" y="2060331"/>
              <a:ext cx="799244" cy="731504"/>
              <a:chOff x="2158354" y="2417495"/>
              <a:chExt cx="550987" cy="504288"/>
            </a:xfrm>
          </p:grpSpPr>
          <p:sp>
            <p:nvSpPr>
              <p:cNvPr id="26" name="Freeform 26"/>
              <p:cNvSpPr>
                <a:spLocks noEditPoints="1"/>
              </p:cNvSpPr>
              <p:nvPr/>
            </p:nvSpPr>
            <p:spPr bwMode="auto">
              <a:xfrm>
                <a:off x="2158354" y="2417495"/>
                <a:ext cx="357759" cy="359114"/>
              </a:xfrm>
              <a:custGeom>
                <a:avLst/>
                <a:gdLst/>
                <a:ahLst/>
                <a:cxnLst>
                  <a:cxn ang="0">
                    <a:pos x="51" y="27"/>
                  </a:cxn>
                  <a:cxn ang="0">
                    <a:pos x="46" y="23"/>
                  </a:cxn>
                  <a:cxn ang="0">
                    <a:pos x="52" y="20"/>
                  </a:cxn>
                  <a:cxn ang="0">
                    <a:pos x="49" y="13"/>
                  </a:cxn>
                  <a:cxn ang="0">
                    <a:pos x="47" y="12"/>
                  </a:cxn>
                  <a:cxn ang="0">
                    <a:pos x="40" y="13"/>
                  </a:cxn>
                  <a:cxn ang="0">
                    <a:pos x="43" y="7"/>
                  </a:cxn>
                  <a:cxn ang="0">
                    <a:pos x="37" y="2"/>
                  </a:cxn>
                  <a:cxn ang="0">
                    <a:pos x="32" y="7"/>
                  </a:cxn>
                  <a:cxn ang="0">
                    <a:pos x="29" y="1"/>
                  </a:cxn>
                  <a:cxn ang="0">
                    <a:pos x="27" y="0"/>
                  </a:cxn>
                  <a:cxn ang="0">
                    <a:pos x="19" y="2"/>
                  </a:cxn>
                  <a:cxn ang="0">
                    <a:pos x="18" y="9"/>
                  </a:cxn>
                  <a:cxn ang="0">
                    <a:pos x="12" y="4"/>
                  </a:cxn>
                  <a:cxn ang="0">
                    <a:pos x="6" y="10"/>
                  </a:cxn>
                  <a:cxn ang="0">
                    <a:pos x="10" y="15"/>
                  </a:cxn>
                  <a:cxn ang="0">
                    <a:pos x="3" y="16"/>
                  </a:cxn>
                  <a:cxn ang="0">
                    <a:pos x="2" y="17"/>
                  </a:cxn>
                  <a:cxn ang="0">
                    <a:pos x="0" y="25"/>
                  </a:cxn>
                  <a:cxn ang="0">
                    <a:pos x="7" y="27"/>
                  </a:cxn>
                  <a:cxn ang="0">
                    <a:pos x="2" y="31"/>
                  </a:cxn>
                  <a:cxn ang="0">
                    <a:pos x="4" y="39"/>
                  </a:cxn>
                  <a:cxn ang="0">
                    <a:pos x="6" y="40"/>
                  </a:cxn>
                  <a:cxn ang="0">
                    <a:pos x="12" y="40"/>
                  </a:cxn>
                  <a:cxn ang="0">
                    <a:pos x="10" y="47"/>
                  </a:cxn>
                  <a:cxn ang="0">
                    <a:pos x="17" y="50"/>
                  </a:cxn>
                  <a:cxn ang="0">
                    <a:pos x="21" y="45"/>
                  </a:cxn>
                  <a:cxn ang="0">
                    <a:pos x="23" y="51"/>
                  </a:cxn>
                  <a:cxn ang="0">
                    <a:pos x="24" y="52"/>
                  </a:cxn>
                  <a:cxn ang="0">
                    <a:pos x="32" y="52"/>
                  </a:cxn>
                  <a:cxn ang="0">
                    <a:pos x="33" y="50"/>
                  </a:cxn>
                  <a:cxn ang="0">
                    <a:pos x="35" y="44"/>
                  </a:cxn>
                  <a:cxn ang="0">
                    <a:pos x="40" y="48"/>
                  </a:cxn>
                  <a:cxn ang="0">
                    <a:pos x="46" y="43"/>
                  </a:cxn>
                  <a:cxn ang="0">
                    <a:pos x="46" y="41"/>
                  </a:cxn>
                  <a:cxn ang="0">
                    <a:pos x="43" y="35"/>
                  </a:cxn>
                  <a:cxn ang="0">
                    <a:pos x="50" y="36"/>
                  </a:cxn>
                  <a:cxn ang="0">
                    <a:pos x="52" y="29"/>
                  </a:cxn>
                  <a:cxn ang="0">
                    <a:pos x="33" y="28"/>
                  </a:cxn>
                  <a:cxn ang="0">
                    <a:pos x="19" y="25"/>
                  </a:cxn>
                  <a:cxn ang="0">
                    <a:pos x="33" y="28"/>
                  </a:cxn>
                </a:cxnLst>
                <a:rect l="0" t="0" r="r" b="b"/>
                <a:pathLst>
                  <a:path w="52" h="52">
                    <a:moveTo>
                      <a:pt x="52" y="27"/>
                    </a:moveTo>
                    <a:cubicBezTo>
                      <a:pt x="52" y="27"/>
                      <a:pt x="52" y="27"/>
                      <a:pt x="51" y="27"/>
                    </a:cubicBezTo>
                    <a:cubicBezTo>
                      <a:pt x="46" y="26"/>
                      <a:pt x="46" y="26"/>
                      <a:pt x="46" y="26"/>
                    </a:cubicBezTo>
                    <a:cubicBezTo>
                      <a:pt x="46" y="23"/>
                      <a:pt x="46" y="23"/>
                      <a:pt x="46" y="23"/>
                    </a:cubicBezTo>
                    <a:cubicBezTo>
                      <a:pt x="51" y="21"/>
                      <a:pt x="51" y="21"/>
                      <a:pt x="51" y="21"/>
                    </a:cubicBezTo>
                    <a:cubicBezTo>
                      <a:pt x="51" y="21"/>
                      <a:pt x="51" y="21"/>
                      <a:pt x="52" y="20"/>
                    </a:cubicBezTo>
                    <a:cubicBezTo>
                      <a:pt x="52" y="20"/>
                      <a:pt x="52" y="20"/>
                      <a:pt x="51" y="19"/>
                    </a:cubicBezTo>
                    <a:cubicBezTo>
                      <a:pt x="49" y="13"/>
                      <a:pt x="49" y="13"/>
                      <a:pt x="49" y="13"/>
                    </a:cubicBezTo>
                    <a:cubicBezTo>
                      <a:pt x="49" y="12"/>
                      <a:pt x="48" y="12"/>
                      <a:pt x="48" y="12"/>
                    </a:cubicBezTo>
                    <a:cubicBezTo>
                      <a:pt x="48" y="12"/>
                      <a:pt x="47" y="12"/>
                      <a:pt x="47" y="12"/>
                    </a:cubicBezTo>
                    <a:cubicBezTo>
                      <a:pt x="42" y="14"/>
                      <a:pt x="42" y="14"/>
                      <a:pt x="42" y="14"/>
                    </a:cubicBezTo>
                    <a:cubicBezTo>
                      <a:pt x="40" y="13"/>
                      <a:pt x="40" y="13"/>
                      <a:pt x="40" y="13"/>
                    </a:cubicBezTo>
                    <a:cubicBezTo>
                      <a:pt x="43" y="8"/>
                      <a:pt x="43" y="8"/>
                      <a:pt x="43" y="8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6" y="2"/>
                      <a:pt x="35" y="2"/>
                      <a:pt x="35" y="3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1"/>
                      <a:pt x="29" y="1"/>
                      <a:pt x="29" y="0"/>
                    </a:cubicBezTo>
                    <a:cubicBezTo>
                      <a:pt x="28" y="0"/>
                      <a:pt x="28" y="0"/>
                      <a:pt x="27" y="0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19" y="1"/>
                      <a:pt x="19" y="2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6" y="9"/>
                      <a:pt x="6" y="9"/>
                      <a:pt x="6" y="10"/>
                    </a:cubicBezTo>
                    <a:cubicBezTo>
                      <a:pt x="6" y="10"/>
                      <a:pt x="6" y="11"/>
                      <a:pt x="6" y="11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3" y="16"/>
                      <a:pt x="2" y="16"/>
                    </a:cubicBezTo>
                    <a:cubicBezTo>
                      <a:pt x="2" y="16"/>
                      <a:pt x="2" y="16"/>
                      <a:pt x="2" y="17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4"/>
                      <a:pt x="0" y="25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7" y="27"/>
                      <a:pt x="7" y="27"/>
                      <a:pt x="7" y="27"/>
                    </a:cubicBezTo>
                    <a:cubicBezTo>
                      <a:pt x="7" y="29"/>
                      <a:pt x="7" y="29"/>
                      <a:pt x="7" y="29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1" y="31"/>
                      <a:pt x="1" y="32"/>
                      <a:pt x="1" y="33"/>
                    </a:cubicBezTo>
                    <a:cubicBezTo>
                      <a:pt x="4" y="39"/>
                      <a:pt x="4" y="39"/>
                      <a:pt x="4" y="39"/>
                    </a:cubicBezTo>
                    <a:cubicBezTo>
                      <a:pt x="4" y="40"/>
                      <a:pt x="4" y="40"/>
                      <a:pt x="5" y="40"/>
                    </a:cubicBezTo>
                    <a:cubicBezTo>
                      <a:pt x="5" y="40"/>
                      <a:pt x="5" y="40"/>
                      <a:pt x="6" y="40"/>
                    </a:cubicBezTo>
                    <a:cubicBezTo>
                      <a:pt x="11" y="38"/>
                      <a:pt x="11" y="38"/>
                      <a:pt x="11" y="38"/>
                    </a:cubicBezTo>
                    <a:cubicBezTo>
                      <a:pt x="12" y="40"/>
                      <a:pt x="12" y="40"/>
                      <a:pt x="12" y="40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5"/>
                      <a:pt x="9" y="46"/>
                      <a:pt x="10" y="47"/>
                    </a:cubicBezTo>
                    <a:cubicBezTo>
                      <a:pt x="16" y="50"/>
                      <a:pt x="16" y="50"/>
                      <a:pt x="16" y="50"/>
                    </a:cubicBezTo>
                    <a:cubicBezTo>
                      <a:pt x="16" y="50"/>
                      <a:pt x="17" y="50"/>
                      <a:pt x="17" y="50"/>
                    </a:cubicBezTo>
                    <a:cubicBezTo>
                      <a:pt x="17" y="50"/>
                      <a:pt x="18" y="50"/>
                      <a:pt x="18" y="50"/>
                    </a:cubicBezTo>
                    <a:cubicBezTo>
                      <a:pt x="21" y="45"/>
                      <a:pt x="21" y="45"/>
                      <a:pt x="21" y="45"/>
                    </a:cubicBezTo>
                    <a:cubicBezTo>
                      <a:pt x="23" y="45"/>
                      <a:pt x="23" y="45"/>
                      <a:pt x="23" y="45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51"/>
                      <a:pt x="24" y="52"/>
                      <a:pt x="24" y="52"/>
                    </a:cubicBezTo>
                    <a:cubicBezTo>
                      <a:pt x="24" y="52"/>
                      <a:pt x="24" y="52"/>
                      <a:pt x="24" y="52"/>
                    </a:cubicBezTo>
                    <a:cubicBezTo>
                      <a:pt x="25" y="52"/>
                      <a:pt x="25" y="52"/>
                      <a:pt x="25" y="52"/>
                    </a:cubicBezTo>
                    <a:cubicBezTo>
                      <a:pt x="32" y="52"/>
                      <a:pt x="32" y="52"/>
                      <a:pt x="32" y="52"/>
                    </a:cubicBezTo>
                    <a:cubicBezTo>
                      <a:pt x="32" y="52"/>
                      <a:pt x="33" y="51"/>
                      <a:pt x="33" y="51"/>
                    </a:cubicBezTo>
                    <a:cubicBezTo>
                      <a:pt x="33" y="51"/>
                      <a:pt x="33" y="50"/>
                      <a:pt x="33" y="50"/>
                    </a:cubicBezTo>
                    <a:cubicBezTo>
                      <a:pt x="33" y="44"/>
                      <a:pt x="33" y="44"/>
                      <a:pt x="33" y="44"/>
                    </a:cubicBezTo>
                    <a:cubicBezTo>
                      <a:pt x="35" y="44"/>
                      <a:pt x="35" y="44"/>
                      <a:pt x="35" y="44"/>
                    </a:cubicBezTo>
                    <a:cubicBezTo>
                      <a:pt x="39" y="48"/>
                      <a:pt x="39" y="48"/>
                      <a:pt x="39" y="48"/>
                    </a:cubicBezTo>
                    <a:cubicBezTo>
                      <a:pt x="39" y="48"/>
                      <a:pt x="39" y="48"/>
                      <a:pt x="40" y="48"/>
                    </a:cubicBezTo>
                    <a:cubicBezTo>
                      <a:pt x="40" y="48"/>
                      <a:pt x="40" y="48"/>
                      <a:pt x="41" y="48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46" y="43"/>
                      <a:pt x="46" y="43"/>
                      <a:pt x="46" y="42"/>
                    </a:cubicBezTo>
                    <a:cubicBezTo>
                      <a:pt x="46" y="42"/>
                      <a:pt x="46" y="42"/>
                      <a:pt x="46" y="41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3" y="35"/>
                      <a:pt x="43" y="35"/>
                      <a:pt x="43" y="35"/>
                    </a:cubicBezTo>
                    <a:cubicBezTo>
                      <a:pt x="49" y="36"/>
                      <a:pt x="49" y="36"/>
                      <a:pt x="49" y="36"/>
                    </a:cubicBezTo>
                    <a:cubicBezTo>
                      <a:pt x="49" y="37"/>
                      <a:pt x="50" y="36"/>
                      <a:pt x="50" y="36"/>
                    </a:cubicBezTo>
                    <a:cubicBezTo>
                      <a:pt x="50" y="36"/>
                      <a:pt x="51" y="36"/>
                      <a:pt x="51" y="35"/>
                    </a:cubicBezTo>
                    <a:cubicBezTo>
                      <a:pt x="52" y="29"/>
                      <a:pt x="52" y="29"/>
                      <a:pt x="52" y="29"/>
                    </a:cubicBezTo>
                    <a:cubicBezTo>
                      <a:pt x="52" y="28"/>
                      <a:pt x="52" y="28"/>
                      <a:pt x="52" y="27"/>
                    </a:cubicBezTo>
                    <a:close/>
                    <a:moveTo>
                      <a:pt x="33" y="28"/>
                    </a:moveTo>
                    <a:cubicBezTo>
                      <a:pt x="32" y="31"/>
                      <a:pt x="28" y="34"/>
                      <a:pt x="25" y="33"/>
                    </a:cubicBezTo>
                    <a:cubicBezTo>
                      <a:pt x="21" y="32"/>
                      <a:pt x="18" y="28"/>
                      <a:pt x="19" y="25"/>
                    </a:cubicBezTo>
                    <a:cubicBezTo>
                      <a:pt x="20" y="21"/>
                      <a:pt x="24" y="18"/>
                      <a:pt x="28" y="19"/>
                    </a:cubicBezTo>
                    <a:cubicBezTo>
                      <a:pt x="32" y="20"/>
                      <a:pt x="34" y="24"/>
                      <a:pt x="33" y="2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da-DK" sz="2400" kern="0" dirty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7" name="Freeform 27"/>
              <p:cNvSpPr>
                <a:spLocks noEditPoints="1"/>
              </p:cNvSpPr>
              <p:nvPr/>
            </p:nvSpPr>
            <p:spPr bwMode="auto">
              <a:xfrm>
                <a:off x="2454892" y="2665819"/>
                <a:ext cx="254449" cy="255964"/>
              </a:xfrm>
              <a:custGeom>
                <a:avLst/>
                <a:gdLst/>
                <a:ahLst/>
                <a:cxnLst>
                  <a:cxn ang="0">
                    <a:pos x="33" y="29"/>
                  </a:cxn>
                  <a:cxn ang="0">
                    <a:pos x="31" y="24"/>
                  </a:cxn>
                  <a:cxn ang="0">
                    <a:pos x="36" y="25"/>
                  </a:cxn>
                  <a:cxn ang="0">
                    <a:pos x="37" y="20"/>
                  </a:cxn>
                  <a:cxn ang="0">
                    <a:pos x="36" y="18"/>
                  </a:cxn>
                  <a:cxn ang="0">
                    <a:pos x="32" y="16"/>
                  </a:cxn>
                  <a:cxn ang="0">
                    <a:pos x="37" y="14"/>
                  </a:cxn>
                  <a:cxn ang="0">
                    <a:pos x="35" y="9"/>
                  </a:cxn>
                  <a:cxn ang="0">
                    <a:pos x="30" y="10"/>
                  </a:cxn>
                  <a:cxn ang="0">
                    <a:pos x="31" y="5"/>
                  </a:cxn>
                  <a:cxn ang="0">
                    <a:pos x="30" y="4"/>
                  </a:cxn>
                  <a:cxn ang="0">
                    <a:pos x="24" y="2"/>
                  </a:cxn>
                  <a:cxn ang="0">
                    <a:pos x="21" y="5"/>
                  </a:cxn>
                  <a:cxn ang="0">
                    <a:pos x="19" y="0"/>
                  </a:cxn>
                  <a:cxn ang="0">
                    <a:pos x="14" y="1"/>
                  </a:cxn>
                  <a:cxn ang="0">
                    <a:pos x="14" y="5"/>
                  </a:cxn>
                  <a:cxn ang="0">
                    <a:pos x="10" y="3"/>
                  </a:cxn>
                  <a:cxn ang="0">
                    <a:pos x="8" y="3"/>
                  </a:cxn>
                  <a:cxn ang="0">
                    <a:pos x="4" y="7"/>
                  </a:cxn>
                  <a:cxn ang="0">
                    <a:pos x="7" y="11"/>
                  </a:cxn>
                  <a:cxn ang="0">
                    <a:pos x="3" y="11"/>
                  </a:cxn>
                  <a:cxn ang="0">
                    <a:pos x="0" y="17"/>
                  </a:cxn>
                  <a:cxn ang="0">
                    <a:pos x="1" y="18"/>
                  </a:cxn>
                  <a:cxn ang="0">
                    <a:pos x="5" y="20"/>
                  </a:cxn>
                  <a:cxn ang="0">
                    <a:pos x="1" y="23"/>
                  </a:cxn>
                  <a:cxn ang="0">
                    <a:pos x="4" y="28"/>
                  </a:cxn>
                  <a:cxn ang="0">
                    <a:pos x="8" y="27"/>
                  </a:cxn>
                  <a:cxn ang="0">
                    <a:pos x="7" y="31"/>
                  </a:cxn>
                  <a:cxn ang="0">
                    <a:pos x="7" y="33"/>
                  </a:cxn>
                  <a:cxn ang="0">
                    <a:pos x="12" y="35"/>
                  </a:cxn>
                  <a:cxn ang="0">
                    <a:pos x="13" y="35"/>
                  </a:cxn>
                  <a:cxn ang="0">
                    <a:pos x="17" y="32"/>
                  </a:cxn>
                  <a:cxn ang="0">
                    <a:pos x="17" y="37"/>
                  </a:cxn>
                  <a:cxn ang="0">
                    <a:pos x="23" y="36"/>
                  </a:cxn>
                  <a:cxn ang="0">
                    <a:pos x="24" y="35"/>
                  </a:cxn>
                  <a:cxn ang="0">
                    <a:pos x="25" y="31"/>
                  </a:cxn>
                  <a:cxn ang="0">
                    <a:pos x="28" y="34"/>
                  </a:cxn>
                  <a:cxn ang="0">
                    <a:pos x="33" y="30"/>
                  </a:cxn>
                  <a:cxn ang="0">
                    <a:pos x="22" y="22"/>
                  </a:cxn>
                  <a:cxn ang="0">
                    <a:pos x="15" y="15"/>
                  </a:cxn>
                  <a:cxn ang="0">
                    <a:pos x="22" y="22"/>
                  </a:cxn>
                </a:cxnLst>
                <a:rect l="0" t="0" r="r" b="b"/>
                <a:pathLst>
                  <a:path w="37" h="37">
                    <a:moveTo>
                      <a:pt x="33" y="29"/>
                    </a:moveTo>
                    <a:cubicBezTo>
                      <a:pt x="33" y="29"/>
                      <a:pt x="33" y="29"/>
                      <a:pt x="33" y="29"/>
                    </a:cubicBezTo>
                    <a:cubicBezTo>
                      <a:pt x="30" y="26"/>
                      <a:pt x="30" y="26"/>
                      <a:pt x="30" y="26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25"/>
                      <a:pt x="36" y="25"/>
                      <a:pt x="36" y="25"/>
                    </a:cubicBezTo>
                    <a:cubicBezTo>
                      <a:pt x="36" y="25"/>
                      <a:pt x="36" y="25"/>
                      <a:pt x="36" y="24"/>
                    </a:cubicBezTo>
                    <a:cubicBezTo>
                      <a:pt x="37" y="20"/>
                      <a:pt x="37" y="20"/>
                      <a:pt x="37" y="20"/>
                    </a:cubicBezTo>
                    <a:cubicBezTo>
                      <a:pt x="37" y="19"/>
                      <a:pt x="37" y="19"/>
                      <a:pt x="37" y="19"/>
                    </a:cubicBezTo>
                    <a:cubicBezTo>
                      <a:pt x="37" y="19"/>
                      <a:pt x="37" y="18"/>
                      <a:pt x="36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4"/>
                      <a:pt x="37" y="14"/>
                      <a:pt x="37" y="14"/>
                    </a:cubicBezTo>
                    <a:cubicBezTo>
                      <a:pt x="37" y="14"/>
                      <a:pt x="37" y="13"/>
                      <a:pt x="37" y="13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4" y="8"/>
                      <a:pt x="34" y="8"/>
                      <a:pt x="33" y="8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5"/>
                      <a:pt x="31" y="4"/>
                      <a:pt x="31" y="4"/>
                    </a:cubicBezTo>
                    <a:cubicBezTo>
                      <a:pt x="31" y="4"/>
                      <a:pt x="30" y="4"/>
                      <a:pt x="30" y="4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5" y="1"/>
                      <a:pt x="25" y="1"/>
                      <a:pt x="24" y="2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0" y="0"/>
                      <a:pt x="20" y="0"/>
                      <a:pt x="19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4" y="0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8" y="3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4" y="7"/>
                      <a:pt x="4" y="7"/>
                    </a:cubicBezTo>
                    <a:cubicBezTo>
                      <a:pt x="4" y="7"/>
                      <a:pt x="4" y="8"/>
                      <a:pt x="5" y="8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2" y="11"/>
                      <a:pt x="2" y="11"/>
                      <a:pt x="1" y="12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1" y="18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1" y="22"/>
                      <a:pt x="1" y="23"/>
                      <a:pt x="1" y="23"/>
                    </a:cubicBezTo>
                    <a:cubicBezTo>
                      <a:pt x="3" y="28"/>
                      <a:pt x="3" y="28"/>
                      <a:pt x="3" y="28"/>
                    </a:cubicBezTo>
                    <a:cubicBezTo>
                      <a:pt x="3" y="28"/>
                      <a:pt x="3" y="28"/>
                      <a:pt x="4" y="28"/>
                    </a:cubicBezTo>
                    <a:cubicBezTo>
                      <a:pt x="4" y="29"/>
                      <a:pt x="4" y="29"/>
                      <a:pt x="4" y="28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7" y="32"/>
                      <a:pt x="7" y="33"/>
                      <a:pt x="7" y="33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12" y="35"/>
                      <a:pt x="12" y="35"/>
                      <a:pt x="13" y="35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17" y="36"/>
                      <a:pt x="17" y="36"/>
                      <a:pt x="17" y="37"/>
                    </a:cubicBezTo>
                    <a:cubicBezTo>
                      <a:pt x="18" y="37"/>
                      <a:pt x="18" y="37"/>
                      <a:pt x="18" y="37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3" y="36"/>
                      <a:pt x="24" y="36"/>
                      <a:pt x="24" y="36"/>
                    </a:cubicBezTo>
                    <a:cubicBezTo>
                      <a:pt x="24" y="36"/>
                      <a:pt x="24" y="35"/>
                      <a:pt x="24" y="35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25" y="31"/>
                      <a:pt x="25" y="31"/>
                      <a:pt x="25" y="31"/>
                    </a:cubicBezTo>
                    <a:cubicBezTo>
                      <a:pt x="28" y="33"/>
                      <a:pt x="28" y="33"/>
                      <a:pt x="28" y="33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3" y="30"/>
                      <a:pt x="33" y="30"/>
                      <a:pt x="33" y="29"/>
                    </a:cubicBezTo>
                    <a:close/>
                    <a:moveTo>
                      <a:pt x="22" y="22"/>
                    </a:moveTo>
                    <a:cubicBezTo>
                      <a:pt x="20" y="24"/>
                      <a:pt x="17" y="24"/>
                      <a:pt x="15" y="22"/>
                    </a:cubicBezTo>
                    <a:cubicBezTo>
                      <a:pt x="13" y="20"/>
                      <a:pt x="13" y="16"/>
                      <a:pt x="15" y="15"/>
                    </a:cubicBezTo>
                    <a:cubicBezTo>
                      <a:pt x="17" y="13"/>
                      <a:pt x="21" y="13"/>
                      <a:pt x="23" y="15"/>
                    </a:cubicBezTo>
                    <a:cubicBezTo>
                      <a:pt x="24" y="17"/>
                      <a:pt x="24" y="20"/>
                      <a:pt x="22" y="2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da-DK" sz="2400" kern="0" dirty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9430161" y="2434559"/>
            <a:ext cx="1345789" cy="1345789"/>
            <a:chOff x="8886420" y="1736117"/>
            <a:chExt cx="1403797" cy="1403797"/>
          </a:xfrm>
        </p:grpSpPr>
        <p:sp>
          <p:nvSpPr>
            <p:cNvPr id="29" name="椭圆 28"/>
            <p:cNvSpPr/>
            <p:nvPr/>
          </p:nvSpPr>
          <p:spPr>
            <a:xfrm>
              <a:off x="8886420" y="1736117"/>
              <a:ext cx="1403797" cy="1403797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2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30" name="Freeform 41"/>
            <p:cNvSpPr>
              <a:spLocks noEditPoints="1"/>
            </p:cNvSpPr>
            <p:nvPr/>
          </p:nvSpPr>
          <p:spPr bwMode="auto">
            <a:xfrm>
              <a:off x="9250313" y="2121297"/>
              <a:ext cx="661930" cy="531751"/>
            </a:xfrm>
            <a:custGeom>
              <a:avLst/>
              <a:gdLst>
                <a:gd name="T0" fmla="*/ 1176335871 w 72"/>
                <a:gd name="T1" fmla="*/ 232073966 h 58"/>
                <a:gd name="T2" fmla="*/ 2147483647 w 72"/>
                <a:gd name="T3" fmla="*/ 232073966 h 58"/>
                <a:gd name="T4" fmla="*/ 2147483647 w 72"/>
                <a:gd name="T5" fmla="*/ 510570880 h 58"/>
                <a:gd name="T6" fmla="*/ 2147483647 w 72"/>
                <a:gd name="T7" fmla="*/ 510570880 h 58"/>
                <a:gd name="T8" fmla="*/ 2147483647 w 72"/>
                <a:gd name="T9" fmla="*/ 185664591 h 58"/>
                <a:gd name="T10" fmla="*/ 2147483647 w 72"/>
                <a:gd name="T11" fmla="*/ 0 h 58"/>
                <a:gd name="T12" fmla="*/ 1129279435 w 72"/>
                <a:gd name="T13" fmla="*/ 0 h 58"/>
                <a:gd name="T14" fmla="*/ 941067411 w 72"/>
                <a:gd name="T15" fmla="*/ 185664591 h 58"/>
                <a:gd name="T16" fmla="*/ 941067411 w 72"/>
                <a:gd name="T17" fmla="*/ 510570880 h 58"/>
                <a:gd name="T18" fmla="*/ 1176335871 w 72"/>
                <a:gd name="T19" fmla="*/ 510570880 h 58"/>
                <a:gd name="T20" fmla="*/ 1176335871 w 72"/>
                <a:gd name="T21" fmla="*/ 232073966 h 58"/>
                <a:gd name="T22" fmla="*/ 0 w 72"/>
                <a:gd name="T23" fmla="*/ 881893143 h 58"/>
                <a:gd name="T24" fmla="*/ 0 w 72"/>
                <a:gd name="T25" fmla="*/ 2147483647 h 58"/>
                <a:gd name="T26" fmla="*/ 235268568 w 72"/>
                <a:gd name="T27" fmla="*/ 2147483647 h 58"/>
                <a:gd name="T28" fmla="*/ 470530276 w 72"/>
                <a:gd name="T29" fmla="*/ 2147483647 h 58"/>
                <a:gd name="T30" fmla="*/ 470530276 w 72"/>
                <a:gd name="T31" fmla="*/ 649812471 h 58"/>
                <a:gd name="T32" fmla="*/ 235268568 w 72"/>
                <a:gd name="T33" fmla="*/ 649812471 h 58"/>
                <a:gd name="T34" fmla="*/ 0 w 72"/>
                <a:gd name="T35" fmla="*/ 881893143 h 58"/>
                <a:gd name="T36" fmla="*/ 658749160 w 72"/>
                <a:gd name="T37" fmla="*/ 2147483647 h 58"/>
                <a:gd name="T38" fmla="*/ 2147483647 w 72"/>
                <a:gd name="T39" fmla="*/ 2147483647 h 58"/>
                <a:gd name="T40" fmla="*/ 2147483647 w 72"/>
                <a:gd name="T41" fmla="*/ 649812471 h 58"/>
                <a:gd name="T42" fmla="*/ 658749160 w 72"/>
                <a:gd name="T43" fmla="*/ 649812471 h 58"/>
                <a:gd name="T44" fmla="*/ 658749160 w 72"/>
                <a:gd name="T45" fmla="*/ 2147483647 h 58"/>
                <a:gd name="T46" fmla="*/ 2147483647 w 72"/>
                <a:gd name="T47" fmla="*/ 649812471 h 58"/>
                <a:gd name="T48" fmla="*/ 2147483647 w 72"/>
                <a:gd name="T49" fmla="*/ 649812471 h 58"/>
                <a:gd name="T50" fmla="*/ 2147483647 w 72"/>
                <a:gd name="T51" fmla="*/ 2147483647 h 58"/>
                <a:gd name="T52" fmla="*/ 2147483647 w 72"/>
                <a:gd name="T53" fmla="*/ 2147483647 h 58"/>
                <a:gd name="T54" fmla="*/ 2147483647 w 72"/>
                <a:gd name="T55" fmla="*/ 2147483647 h 58"/>
                <a:gd name="T56" fmla="*/ 2147483647 w 72"/>
                <a:gd name="T57" fmla="*/ 881893143 h 58"/>
                <a:gd name="T58" fmla="*/ 2147483647 w 72"/>
                <a:gd name="T59" fmla="*/ 649812471 h 5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72"/>
                <a:gd name="T91" fmla="*/ 0 h 58"/>
                <a:gd name="T92" fmla="*/ 72 w 72"/>
                <a:gd name="T93" fmla="*/ 58 h 5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72" h="58">
                  <a:moveTo>
                    <a:pt x="25" y="5"/>
                  </a:moveTo>
                  <a:cubicBezTo>
                    <a:pt x="48" y="5"/>
                    <a:pt x="48" y="5"/>
                    <a:pt x="48" y="5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2"/>
                    <a:pt x="51" y="0"/>
                    <a:pt x="4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0" y="2"/>
                    <a:pt x="20" y="4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5" y="11"/>
                    <a:pt x="25" y="11"/>
                    <a:pt x="25" y="11"/>
                  </a:cubicBezTo>
                  <a:lnTo>
                    <a:pt x="25" y="5"/>
                  </a:lnTo>
                  <a:close/>
                  <a:moveTo>
                    <a:pt x="0" y="19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0" y="56"/>
                    <a:pt x="3" y="58"/>
                    <a:pt x="5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3" y="14"/>
                    <a:pt x="0" y="16"/>
                    <a:pt x="0" y="19"/>
                  </a:cubicBezTo>
                  <a:close/>
                  <a:moveTo>
                    <a:pt x="14" y="58"/>
                  </a:moveTo>
                  <a:cubicBezTo>
                    <a:pt x="59" y="58"/>
                    <a:pt x="59" y="58"/>
                    <a:pt x="59" y="58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14" y="14"/>
                    <a:pt x="14" y="14"/>
                    <a:pt x="14" y="14"/>
                  </a:cubicBezTo>
                  <a:lnTo>
                    <a:pt x="14" y="58"/>
                  </a:lnTo>
                  <a:close/>
                  <a:moveTo>
                    <a:pt x="67" y="14"/>
                  </a:moveTo>
                  <a:cubicBezTo>
                    <a:pt x="63" y="14"/>
                    <a:pt x="63" y="14"/>
                    <a:pt x="63" y="14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70" y="58"/>
                    <a:pt x="72" y="56"/>
                    <a:pt x="72" y="53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2" y="16"/>
                    <a:pt x="70" y="14"/>
                    <a:pt x="67" y="1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en-US" sz="2400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7" name="îṥlíḑe"/>
          <p:cNvSpPr txBox="1"/>
          <p:nvPr/>
        </p:nvSpPr>
        <p:spPr>
          <a:xfrm>
            <a:off x="1556715" y="181098"/>
            <a:ext cx="2646985" cy="82556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anchor="ctr" anchorCtr="0">
            <a:noAutofit/>
          </a:bodyPr>
          <a:lstStyle>
            <a:defPPr>
              <a:defRPr lang="en-US"/>
            </a:defPPr>
            <a:lvl1pPr>
              <a:defRPr sz="2800" b="1">
                <a:solidFill>
                  <a:schemeClr val="accent4">
                    <a:lumMod val="100000"/>
                  </a:schemeClr>
                </a:solidFill>
                <a:latin typeface="Arial" panose="020B0604020202020204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研究收获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2000">
        <p14:prism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309104" y="2463780"/>
            <a:ext cx="9499498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dirty="0"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cs typeface="+mn-ea"/>
                <a:sym typeface="+mn-lt"/>
              </a:rPr>
              <a:t>谢谢观看</a:t>
            </a:r>
            <a:endParaRPr lang="zh-CN" altLang="en-US" sz="6600" b="1" dirty="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48" name="Oval 3"/>
          <p:cNvSpPr/>
          <p:nvPr>
            <p:custDataLst>
              <p:tags r:id="rId1"/>
            </p:custDataLst>
          </p:nvPr>
        </p:nvSpPr>
        <p:spPr>
          <a:xfrm>
            <a:off x="7325360" y="4843780"/>
            <a:ext cx="1596390" cy="162369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id-ID">
              <a:cs typeface="+mn-ea"/>
              <a:sym typeface="+mn-lt"/>
            </a:endParaRPr>
          </a:p>
        </p:txBody>
      </p:sp>
      <p:sp>
        <p:nvSpPr>
          <p:cNvPr id="49" name="Oval 4"/>
          <p:cNvSpPr/>
          <p:nvPr>
            <p:custDataLst>
              <p:tags r:id="rId2"/>
            </p:custDataLst>
          </p:nvPr>
        </p:nvSpPr>
        <p:spPr>
          <a:xfrm>
            <a:off x="8921750" y="4843780"/>
            <a:ext cx="1596390" cy="162369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id-ID">
              <a:cs typeface="+mn-ea"/>
              <a:sym typeface="+mn-lt"/>
            </a:endParaRPr>
          </a:p>
        </p:txBody>
      </p:sp>
      <p:sp>
        <p:nvSpPr>
          <p:cNvPr id="50" name="Oval 6"/>
          <p:cNvSpPr/>
          <p:nvPr>
            <p:custDataLst>
              <p:tags r:id="rId3"/>
            </p:custDataLst>
          </p:nvPr>
        </p:nvSpPr>
        <p:spPr>
          <a:xfrm>
            <a:off x="10518140" y="4758055"/>
            <a:ext cx="1596390" cy="162369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id-ID">
              <a:cs typeface="+mn-ea"/>
              <a:sym typeface="+mn-lt"/>
            </a:endParaRPr>
          </a:p>
        </p:txBody>
      </p:sp>
      <p:grpSp>
        <p:nvGrpSpPr>
          <p:cNvPr id="51" name="Group 24"/>
          <p:cNvGrpSpPr/>
          <p:nvPr/>
        </p:nvGrpSpPr>
        <p:grpSpPr>
          <a:xfrm>
            <a:off x="9397365" y="5351780"/>
            <a:ext cx="638175" cy="648970"/>
            <a:chOff x="6111586" y="318800"/>
            <a:chExt cx="490538" cy="490538"/>
          </a:xfrm>
          <a:solidFill>
            <a:schemeClr val="bg1"/>
          </a:solidFill>
        </p:grpSpPr>
        <p:sp>
          <p:nvSpPr>
            <p:cNvPr id="52" name="Freeform 5"/>
            <p:cNvSpPr>
              <a:spLocks noEditPoints="1"/>
            </p:cNvSpPr>
            <p:nvPr>
              <p:custDataLst>
                <p:tags r:id="rId4"/>
              </p:custDataLst>
            </p:nvPr>
          </p:nvSpPr>
          <p:spPr bwMode="auto">
            <a:xfrm>
              <a:off x="6111586" y="318800"/>
              <a:ext cx="490538" cy="490538"/>
            </a:xfrm>
            <a:custGeom>
              <a:avLst/>
              <a:gdLst>
                <a:gd name="T0" fmla="*/ 116 w 128"/>
                <a:gd name="T1" fmla="*/ 0 h 128"/>
                <a:gd name="T2" fmla="*/ 28 w 128"/>
                <a:gd name="T3" fmla="*/ 0 h 128"/>
                <a:gd name="T4" fmla="*/ 16 w 128"/>
                <a:gd name="T5" fmla="*/ 12 h 128"/>
                <a:gd name="T6" fmla="*/ 16 w 128"/>
                <a:gd name="T7" fmla="*/ 20 h 128"/>
                <a:gd name="T8" fmla="*/ 12 w 128"/>
                <a:gd name="T9" fmla="*/ 20 h 128"/>
                <a:gd name="T10" fmla="*/ 0 w 128"/>
                <a:gd name="T11" fmla="*/ 32 h 128"/>
                <a:gd name="T12" fmla="*/ 0 w 128"/>
                <a:gd name="T13" fmla="*/ 112 h 128"/>
                <a:gd name="T14" fmla="*/ 16 w 128"/>
                <a:gd name="T15" fmla="*/ 128 h 128"/>
                <a:gd name="T16" fmla="*/ 112 w 128"/>
                <a:gd name="T17" fmla="*/ 128 h 128"/>
                <a:gd name="T18" fmla="*/ 128 w 128"/>
                <a:gd name="T19" fmla="*/ 112 h 128"/>
                <a:gd name="T20" fmla="*/ 128 w 128"/>
                <a:gd name="T21" fmla="*/ 12 h 128"/>
                <a:gd name="T22" fmla="*/ 116 w 128"/>
                <a:gd name="T23" fmla="*/ 0 h 128"/>
                <a:gd name="T24" fmla="*/ 120 w 128"/>
                <a:gd name="T25" fmla="*/ 112 h 128"/>
                <a:gd name="T26" fmla="*/ 112 w 128"/>
                <a:gd name="T27" fmla="*/ 120 h 128"/>
                <a:gd name="T28" fmla="*/ 16 w 128"/>
                <a:gd name="T29" fmla="*/ 120 h 128"/>
                <a:gd name="T30" fmla="*/ 8 w 128"/>
                <a:gd name="T31" fmla="*/ 112 h 128"/>
                <a:gd name="T32" fmla="*/ 8 w 128"/>
                <a:gd name="T33" fmla="*/ 32 h 128"/>
                <a:gd name="T34" fmla="*/ 12 w 128"/>
                <a:gd name="T35" fmla="*/ 28 h 128"/>
                <a:gd name="T36" fmla="*/ 16 w 128"/>
                <a:gd name="T37" fmla="*/ 28 h 128"/>
                <a:gd name="T38" fmla="*/ 16 w 128"/>
                <a:gd name="T39" fmla="*/ 108 h 128"/>
                <a:gd name="T40" fmla="*/ 20 w 128"/>
                <a:gd name="T41" fmla="*/ 112 h 128"/>
                <a:gd name="T42" fmla="*/ 24 w 128"/>
                <a:gd name="T43" fmla="*/ 108 h 128"/>
                <a:gd name="T44" fmla="*/ 24 w 128"/>
                <a:gd name="T45" fmla="*/ 12 h 128"/>
                <a:gd name="T46" fmla="*/ 28 w 128"/>
                <a:gd name="T47" fmla="*/ 8 h 128"/>
                <a:gd name="T48" fmla="*/ 116 w 128"/>
                <a:gd name="T49" fmla="*/ 8 h 128"/>
                <a:gd name="T50" fmla="*/ 120 w 128"/>
                <a:gd name="T51" fmla="*/ 12 h 128"/>
                <a:gd name="T52" fmla="*/ 120 w 128"/>
                <a:gd name="T53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8" h="128">
                  <a:moveTo>
                    <a:pt x="116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1" y="0"/>
                    <a:pt x="16" y="5"/>
                    <a:pt x="16" y="12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5" y="20"/>
                    <a:pt x="0" y="25"/>
                    <a:pt x="0" y="3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112" y="128"/>
                    <a:pt x="112" y="128"/>
                    <a:pt x="112" y="128"/>
                  </a:cubicBezTo>
                  <a:cubicBezTo>
                    <a:pt x="121" y="128"/>
                    <a:pt x="128" y="121"/>
                    <a:pt x="128" y="11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112"/>
                  </a:moveTo>
                  <a:cubicBezTo>
                    <a:pt x="120" y="116"/>
                    <a:pt x="116" y="120"/>
                    <a:pt x="112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0"/>
                    <a:pt x="10" y="28"/>
                    <a:pt x="12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6" y="110"/>
                    <a:pt x="18" y="112"/>
                    <a:pt x="20" y="112"/>
                  </a:cubicBezTo>
                  <a:cubicBezTo>
                    <a:pt x="22" y="112"/>
                    <a:pt x="24" y="110"/>
                    <a:pt x="24" y="108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0"/>
                    <a:pt x="26" y="8"/>
                    <a:pt x="28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53" name="Freeform 6"/>
            <p:cNvSpPr/>
            <p:nvPr>
              <p:custDataLst>
                <p:tags r:id="rId5"/>
              </p:custDataLst>
            </p:nvPr>
          </p:nvSpPr>
          <p:spPr bwMode="auto">
            <a:xfrm>
              <a:off x="6402099" y="502950"/>
              <a:ext cx="138113" cy="14288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54" name="Freeform 7"/>
            <p:cNvSpPr/>
            <p:nvPr>
              <p:custDataLst>
                <p:tags r:id="rId6"/>
              </p:custDataLst>
            </p:nvPr>
          </p:nvSpPr>
          <p:spPr bwMode="auto">
            <a:xfrm>
              <a:off x="6402099" y="456912"/>
              <a:ext cx="138113" cy="14288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55" name="Freeform 8"/>
            <p:cNvSpPr/>
            <p:nvPr>
              <p:custDataLst>
                <p:tags r:id="rId7"/>
              </p:custDataLst>
            </p:nvPr>
          </p:nvSpPr>
          <p:spPr bwMode="auto">
            <a:xfrm>
              <a:off x="6402099" y="410875"/>
              <a:ext cx="138113" cy="14288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56" name="Freeform 9"/>
            <p:cNvSpPr/>
            <p:nvPr>
              <p:custDataLst>
                <p:tags r:id="rId8"/>
              </p:custDataLst>
            </p:nvPr>
          </p:nvSpPr>
          <p:spPr bwMode="auto">
            <a:xfrm>
              <a:off x="6233824" y="733137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57" name="Freeform 10"/>
            <p:cNvSpPr/>
            <p:nvPr>
              <p:custDataLst>
                <p:tags r:id="rId9"/>
              </p:custDataLst>
            </p:nvPr>
          </p:nvSpPr>
          <p:spPr bwMode="auto">
            <a:xfrm>
              <a:off x="6233824" y="687100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58" name="Freeform 11"/>
            <p:cNvSpPr/>
            <p:nvPr>
              <p:custDataLst>
                <p:tags r:id="rId10"/>
              </p:custDataLst>
            </p:nvPr>
          </p:nvSpPr>
          <p:spPr bwMode="auto">
            <a:xfrm>
              <a:off x="6233824" y="641062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59" name="Freeform 12"/>
            <p:cNvSpPr/>
            <p:nvPr>
              <p:custDataLst>
                <p:tags r:id="rId11"/>
              </p:custDataLst>
            </p:nvPr>
          </p:nvSpPr>
          <p:spPr bwMode="auto">
            <a:xfrm>
              <a:off x="6402099" y="733137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60" name="Freeform 13"/>
            <p:cNvSpPr/>
            <p:nvPr>
              <p:custDataLst>
                <p:tags r:id="rId12"/>
              </p:custDataLst>
            </p:nvPr>
          </p:nvSpPr>
          <p:spPr bwMode="auto">
            <a:xfrm>
              <a:off x="6402099" y="687100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61" name="Freeform 14"/>
            <p:cNvSpPr/>
            <p:nvPr>
              <p:custDataLst>
                <p:tags r:id="rId13"/>
              </p:custDataLst>
            </p:nvPr>
          </p:nvSpPr>
          <p:spPr bwMode="auto">
            <a:xfrm>
              <a:off x="6402099" y="641062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62" name="Freeform 15"/>
            <p:cNvSpPr/>
            <p:nvPr>
              <p:custDataLst>
                <p:tags r:id="rId14"/>
              </p:custDataLst>
            </p:nvPr>
          </p:nvSpPr>
          <p:spPr bwMode="auto">
            <a:xfrm>
              <a:off x="6233824" y="548987"/>
              <a:ext cx="306388" cy="14288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63" name="Freeform 16"/>
            <p:cNvSpPr/>
            <p:nvPr>
              <p:custDataLst>
                <p:tags r:id="rId15"/>
              </p:custDataLst>
            </p:nvPr>
          </p:nvSpPr>
          <p:spPr bwMode="auto">
            <a:xfrm>
              <a:off x="6233824" y="595025"/>
              <a:ext cx="306388" cy="14288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64" name="Freeform 17"/>
            <p:cNvSpPr>
              <a:spLocks noEditPoints="1"/>
            </p:cNvSpPr>
            <p:nvPr>
              <p:custDataLst>
                <p:tags r:id="rId16"/>
              </p:custDataLst>
            </p:nvPr>
          </p:nvSpPr>
          <p:spPr bwMode="auto">
            <a:xfrm>
              <a:off x="6233824" y="379125"/>
              <a:ext cx="138113" cy="138113"/>
            </a:xfrm>
            <a:custGeom>
              <a:avLst/>
              <a:gdLst>
                <a:gd name="T0" fmla="*/ 4 w 36"/>
                <a:gd name="T1" fmla="*/ 36 h 36"/>
                <a:gd name="T2" fmla="*/ 32 w 36"/>
                <a:gd name="T3" fmla="*/ 36 h 36"/>
                <a:gd name="T4" fmla="*/ 36 w 36"/>
                <a:gd name="T5" fmla="*/ 32 h 36"/>
                <a:gd name="T6" fmla="*/ 36 w 36"/>
                <a:gd name="T7" fmla="*/ 4 h 36"/>
                <a:gd name="T8" fmla="*/ 32 w 36"/>
                <a:gd name="T9" fmla="*/ 0 h 36"/>
                <a:gd name="T10" fmla="*/ 4 w 36"/>
                <a:gd name="T11" fmla="*/ 0 h 36"/>
                <a:gd name="T12" fmla="*/ 0 w 36"/>
                <a:gd name="T13" fmla="*/ 4 h 36"/>
                <a:gd name="T14" fmla="*/ 0 w 36"/>
                <a:gd name="T15" fmla="*/ 32 h 36"/>
                <a:gd name="T16" fmla="*/ 4 w 36"/>
                <a:gd name="T17" fmla="*/ 36 h 36"/>
                <a:gd name="T18" fmla="*/ 8 w 36"/>
                <a:gd name="T19" fmla="*/ 8 h 36"/>
                <a:gd name="T20" fmla="*/ 28 w 36"/>
                <a:gd name="T21" fmla="*/ 8 h 36"/>
                <a:gd name="T22" fmla="*/ 28 w 36"/>
                <a:gd name="T23" fmla="*/ 28 h 36"/>
                <a:gd name="T24" fmla="*/ 8 w 36"/>
                <a:gd name="T25" fmla="*/ 28 h 36"/>
                <a:gd name="T26" fmla="*/ 8 w 36"/>
                <a:gd name="T27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36">
                  <a:moveTo>
                    <a:pt x="4" y="36"/>
                  </a:moveTo>
                  <a:cubicBezTo>
                    <a:pt x="32" y="36"/>
                    <a:pt x="32" y="36"/>
                    <a:pt x="32" y="36"/>
                  </a:cubicBezTo>
                  <a:cubicBezTo>
                    <a:pt x="34" y="36"/>
                    <a:pt x="36" y="34"/>
                    <a:pt x="36" y="32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2"/>
                    <a:pt x="34" y="0"/>
                    <a:pt x="3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4"/>
                    <a:pt x="2" y="36"/>
                    <a:pt x="4" y="36"/>
                  </a:cubicBezTo>
                  <a:close/>
                  <a:moveTo>
                    <a:pt x="8" y="8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8" y="28"/>
                    <a:pt x="8" y="28"/>
                    <a:pt x="8" y="28"/>
                  </a:cubicBezTo>
                  <a:lnTo>
                    <a:pt x="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id-ID">
                <a:cs typeface="+mn-ea"/>
                <a:sym typeface="+mn-lt"/>
              </a:endParaRPr>
            </a:p>
          </p:txBody>
        </p:sp>
      </p:grpSp>
      <p:grpSp>
        <p:nvGrpSpPr>
          <p:cNvPr id="66" name="Group 82"/>
          <p:cNvGrpSpPr/>
          <p:nvPr/>
        </p:nvGrpSpPr>
        <p:grpSpPr>
          <a:xfrm>
            <a:off x="7769225" y="5347335"/>
            <a:ext cx="569595" cy="659765"/>
            <a:chOff x="812800" y="2719388"/>
            <a:chExt cx="1017588" cy="1158875"/>
          </a:xfrm>
          <a:solidFill>
            <a:schemeClr val="bg1"/>
          </a:solidFill>
        </p:grpSpPr>
        <p:sp>
          <p:nvSpPr>
            <p:cNvPr id="67" name="Freeform 35"/>
            <p:cNvSpPr>
              <a:spLocks noEditPoints="1"/>
            </p:cNvSpPr>
            <p:nvPr>
              <p:custDataLst>
                <p:tags r:id="rId17"/>
              </p:custDataLst>
            </p:nvPr>
          </p:nvSpPr>
          <p:spPr bwMode="auto">
            <a:xfrm>
              <a:off x="812800" y="2719388"/>
              <a:ext cx="1017588" cy="1158875"/>
            </a:xfrm>
            <a:custGeom>
              <a:avLst/>
              <a:gdLst>
                <a:gd name="T0" fmla="*/ 56 w 112"/>
                <a:gd name="T1" fmla="*/ 0 h 128"/>
                <a:gd name="T2" fmla="*/ 0 w 112"/>
                <a:gd name="T3" fmla="*/ 26 h 128"/>
                <a:gd name="T4" fmla="*/ 0 w 112"/>
                <a:gd name="T5" fmla="*/ 102 h 128"/>
                <a:gd name="T6" fmla="*/ 56 w 112"/>
                <a:gd name="T7" fmla="*/ 128 h 128"/>
                <a:gd name="T8" fmla="*/ 112 w 112"/>
                <a:gd name="T9" fmla="*/ 102 h 128"/>
                <a:gd name="T10" fmla="*/ 112 w 112"/>
                <a:gd name="T11" fmla="*/ 26 h 128"/>
                <a:gd name="T12" fmla="*/ 56 w 112"/>
                <a:gd name="T13" fmla="*/ 0 h 128"/>
                <a:gd name="T14" fmla="*/ 104 w 112"/>
                <a:gd name="T15" fmla="*/ 102 h 128"/>
                <a:gd name="T16" fmla="*/ 56 w 112"/>
                <a:gd name="T17" fmla="*/ 120 h 128"/>
                <a:gd name="T18" fmla="*/ 8 w 112"/>
                <a:gd name="T19" fmla="*/ 102 h 128"/>
                <a:gd name="T20" fmla="*/ 8 w 112"/>
                <a:gd name="T21" fmla="*/ 87 h 128"/>
                <a:gd name="T22" fmla="*/ 56 w 112"/>
                <a:gd name="T23" fmla="*/ 100 h 128"/>
                <a:gd name="T24" fmla="*/ 104 w 112"/>
                <a:gd name="T25" fmla="*/ 87 h 128"/>
                <a:gd name="T26" fmla="*/ 104 w 112"/>
                <a:gd name="T27" fmla="*/ 102 h 128"/>
                <a:gd name="T28" fmla="*/ 104 w 112"/>
                <a:gd name="T29" fmla="*/ 78 h 128"/>
                <a:gd name="T30" fmla="*/ 104 w 112"/>
                <a:gd name="T31" fmla="*/ 78 h 128"/>
                <a:gd name="T32" fmla="*/ 104 w 112"/>
                <a:gd name="T33" fmla="*/ 78 h 128"/>
                <a:gd name="T34" fmla="*/ 56 w 112"/>
                <a:gd name="T35" fmla="*/ 96 h 128"/>
                <a:gd name="T36" fmla="*/ 8 w 112"/>
                <a:gd name="T37" fmla="*/ 78 h 128"/>
                <a:gd name="T38" fmla="*/ 8 w 112"/>
                <a:gd name="T39" fmla="*/ 78 h 128"/>
                <a:gd name="T40" fmla="*/ 8 w 112"/>
                <a:gd name="T41" fmla="*/ 78 h 128"/>
                <a:gd name="T42" fmla="*/ 8 w 112"/>
                <a:gd name="T43" fmla="*/ 63 h 128"/>
                <a:gd name="T44" fmla="*/ 56 w 112"/>
                <a:gd name="T45" fmla="*/ 76 h 128"/>
                <a:gd name="T46" fmla="*/ 104 w 112"/>
                <a:gd name="T47" fmla="*/ 63 h 128"/>
                <a:gd name="T48" fmla="*/ 104 w 112"/>
                <a:gd name="T49" fmla="*/ 78 h 128"/>
                <a:gd name="T50" fmla="*/ 104 w 112"/>
                <a:gd name="T51" fmla="*/ 54 h 128"/>
                <a:gd name="T52" fmla="*/ 104 w 112"/>
                <a:gd name="T53" fmla="*/ 54 h 128"/>
                <a:gd name="T54" fmla="*/ 104 w 112"/>
                <a:gd name="T55" fmla="*/ 54 h 128"/>
                <a:gd name="T56" fmla="*/ 56 w 112"/>
                <a:gd name="T57" fmla="*/ 72 h 128"/>
                <a:gd name="T58" fmla="*/ 8 w 112"/>
                <a:gd name="T59" fmla="*/ 54 h 128"/>
                <a:gd name="T60" fmla="*/ 8 w 112"/>
                <a:gd name="T61" fmla="*/ 54 h 128"/>
                <a:gd name="T62" fmla="*/ 8 w 112"/>
                <a:gd name="T63" fmla="*/ 54 h 128"/>
                <a:gd name="T64" fmla="*/ 8 w 112"/>
                <a:gd name="T65" fmla="*/ 40 h 128"/>
                <a:gd name="T66" fmla="*/ 56 w 112"/>
                <a:gd name="T67" fmla="*/ 52 h 128"/>
                <a:gd name="T68" fmla="*/ 104 w 112"/>
                <a:gd name="T69" fmla="*/ 40 h 128"/>
                <a:gd name="T70" fmla="*/ 104 w 112"/>
                <a:gd name="T71" fmla="*/ 54 h 128"/>
                <a:gd name="T72" fmla="*/ 56 w 112"/>
                <a:gd name="T73" fmla="*/ 44 h 128"/>
                <a:gd name="T74" fmla="*/ 8 w 112"/>
                <a:gd name="T75" fmla="*/ 26 h 128"/>
                <a:gd name="T76" fmla="*/ 56 w 112"/>
                <a:gd name="T77" fmla="*/ 8 h 128"/>
                <a:gd name="T78" fmla="*/ 104 w 112"/>
                <a:gd name="T79" fmla="*/ 26 h 128"/>
                <a:gd name="T80" fmla="*/ 56 w 112"/>
                <a:gd name="T81" fmla="*/ 4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2" h="128">
                  <a:moveTo>
                    <a:pt x="56" y="0"/>
                  </a:moveTo>
                  <a:cubicBezTo>
                    <a:pt x="29" y="0"/>
                    <a:pt x="0" y="8"/>
                    <a:pt x="0" y="26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20"/>
                    <a:pt x="29" y="128"/>
                    <a:pt x="56" y="128"/>
                  </a:cubicBezTo>
                  <a:cubicBezTo>
                    <a:pt x="83" y="128"/>
                    <a:pt x="112" y="120"/>
                    <a:pt x="112" y="102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2" y="8"/>
                    <a:pt x="83" y="0"/>
                    <a:pt x="56" y="0"/>
                  </a:cubicBezTo>
                  <a:close/>
                  <a:moveTo>
                    <a:pt x="104" y="102"/>
                  </a:moveTo>
                  <a:cubicBezTo>
                    <a:pt x="104" y="112"/>
                    <a:pt x="83" y="120"/>
                    <a:pt x="56" y="120"/>
                  </a:cubicBezTo>
                  <a:cubicBezTo>
                    <a:pt x="29" y="120"/>
                    <a:pt x="8" y="112"/>
                    <a:pt x="8" y="102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16" y="96"/>
                    <a:pt x="36" y="100"/>
                    <a:pt x="56" y="100"/>
                  </a:cubicBezTo>
                  <a:cubicBezTo>
                    <a:pt x="76" y="100"/>
                    <a:pt x="96" y="96"/>
                    <a:pt x="104" y="87"/>
                  </a:cubicBezTo>
                  <a:lnTo>
                    <a:pt x="104" y="102"/>
                  </a:lnTo>
                  <a:close/>
                  <a:moveTo>
                    <a:pt x="104" y="78"/>
                  </a:moveTo>
                  <a:cubicBezTo>
                    <a:pt x="104" y="78"/>
                    <a:pt x="104" y="78"/>
                    <a:pt x="104" y="78"/>
                  </a:cubicBezTo>
                  <a:cubicBezTo>
                    <a:pt x="104" y="78"/>
                    <a:pt x="104" y="78"/>
                    <a:pt x="104" y="78"/>
                  </a:cubicBezTo>
                  <a:cubicBezTo>
                    <a:pt x="104" y="88"/>
                    <a:pt x="83" y="96"/>
                    <a:pt x="56" y="96"/>
                  </a:cubicBezTo>
                  <a:cubicBezTo>
                    <a:pt x="29" y="96"/>
                    <a:pt x="8" y="88"/>
                    <a:pt x="8" y="7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16" y="72"/>
                    <a:pt x="36" y="76"/>
                    <a:pt x="56" y="76"/>
                  </a:cubicBezTo>
                  <a:cubicBezTo>
                    <a:pt x="76" y="76"/>
                    <a:pt x="96" y="72"/>
                    <a:pt x="104" y="63"/>
                  </a:cubicBezTo>
                  <a:lnTo>
                    <a:pt x="104" y="78"/>
                  </a:lnTo>
                  <a:close/>
                  <a:moveTo>
                    <a:pt x="104" y="54"/>
                  </a:moveTo>
                  <a:cubicBezTo>
                    <a:pt x="104" y="54"/>
                    <a:pt x="104" y="54"/>
                    <a:pt x="104" y="54"/>
                  </a:cubicBezTo>
                  <a:cubicBezTo>
                    <a:pt x="104" y="54"/>
                    <a:pt x="104" y="54"/>
                    <a:pt x="104" y="54"/>
                  </a:cubicBezTo>
                  <a:cubicBezTo>
                    <a:pt x="104" y="64"/>
                    <a:pt x="83" y="72"/>
                    <a:pt x="56" y="72"/>
                  </a:cubicBezTo>
                  <a:cubicBezTo>
                    <a:pt x="29" y="72"/>
                    <a:pt x="8" y="64"/>
                    <a:pt x="8" y="54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18" y="48"/>
                    <a:pt x="38" y="52"/>
                    <a:pt x="56" y="52"/>
                  </a:cubicBezTo>
                  <a:cubicBezTo>
                    <a:pt x="74" y="52"/>
                    <a:pt x="94" y="48"/>
                    <a:pt x="104" y="40"/>
                  </a:cubicBezTo>
                  <a:lnTo>
                    <a:pt x="104" y="54"/>
                  </a:lnTo>
                  <a:close/>
                  <a:moveTo>
                    <a:pt x="56" y="44"/>
                  </a:moveTo>
                  <a:cubicBezTo>
                    <a:pt x="29" y="44"/>
                    <a:pt x="8" y="36"/>
                    <a:pt x="8" y="26"/>
                  </a:cubicBezTo>
                  <a:cubicBezTo>
                    <a:pt x="8" y="16"/>
                    <a:pt x="29" y="8"/>
                    <a:pt x="56" y="8"/>
                  </a:cubicBezTo>
                  <a:cubicBezTo>
                    <a:pt x="83" y="8"/>
                    <a:pt x="104" y="16"/>
                    <a:pt x="104" y="26"/>
                  </a:cubicBezTo>
                  <a:cubicBezTo>
                    <a:pt x="104" y="36"/>
                    <a:pt x="83" y="44"/>
                    <a:pt x="5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68" name="Oval 36"/>
            <p:cNvSpPr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>
              <a:off x="1612900" y="3624263"/>
              <a:ext cx="71438" cy="730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69" name="Oval 37"/>
            <p:cNvSpPr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1612900" y="3406776"/>
              <a:ext cx="71438" cy="730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70" name="Oval 38"/>
            <p:cNvSpPr>
              <a:spLocks noChangeArrowheads="1"/>
            </p:cNvSpPr>
            <p:nvPr>
              <p:custDataLst>
                <p:tags r:id="rId20"/>
              </p:custDataLst>
            </p:nvPr>
          </p:nvSpPr>
          <p:spPr bwMode="auto">
            <a:xfrm>
              <a:off x="1612900" y="3190876"/>
              <a:ext cx="71438" cy="714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id-ID">
                <a:cs typeface="+mn-ea"/>
                <a:sym typeface="+mn-lt"/>
              </a:endParaRPr>
            </a:p>
          </p:txBody>
        </p:sp>
      </p:grpSp>
      <p:grpSp>
        <p:nvGrpSpPr>
          <p:cNvPr id="83" name="Group 35"/>
          <p:cNvGrpSpPr/>
          <p:nvPr/>
        </p:nvGrpSpPr>
        <p:grpSpPr>
          <a:xfrm>
            <a:off x="10953750" y="5243830"/>
            <a:ext cx="718820" cy="689610"/>
            <a:chOff x="6853673" y="3715407"/>
            <a:chExt cx="379359" cy="376864"/>
          </a:xfrm>
          <a:solidFill>
            <a:schemeClr val="bg1"/>
          </a:solidFill>
        </p:grpSpPr>
        <p:sp>
          <p:nvSpPr>
            <p:cNvPr id="84" name="Freeform 150"/>
            <p:cNvSpPr>
              <a:spLocks noEditPoints="1"/>
            </p:cNvSpPr>
            <p:nvPr>
              <p:custDataLst>
                <p:tags r:id="rId21"/>
              </p:custDataLst>
            </p:nvPr>
          </p:nvSpPr>
          <p:spPr bwMode="auto">
            <a:xfrm>
              <a:off x="6853673" y="3715407"/>
              <a:ext cx="379359" cy="376864"/>
            </a:xfrm>
            <a:custGeom>
              <a:avLst/>
              <a:gdLst>
                <a:gd name="T0" fmla="*/ 57 w 114"/>
                <a:gd name="T1" fmla="*/ 0 h 114"/>
                <a:gd name="T2" fmla="*/ 0 w 114"/>
                <a:gd name="T3" fmla="*/ 57 h 114"/>
                <a:gd name="T4" fmla="*/ 57 w 114"/>
                <a:gd name="T5" fmla="*/ 114 h 114"/>
                <a:gd name="T6" fmla="*/ 114 w 114"/>
                <a:gd name="T7" fmla="*/ 57 h 114"/>
                <a:gd name="T8" fmla="*/ 57 w 114"/>
                <a:gd name="T9" fmla="*/ 0 h 114"/>
                <a:gd name="T10" fmla="*/ 57 w 114"/>
                <a:gd name="T11" fmla="*/ 108 h 114"/>
                <a:gd name="T12" fmla="*/ 6 w 114"/>
                <a:gd name="T13" fmla="*/ 57 h 114"/>
                <a:gd name="T14" fmla="*/ 57 w 114"/>
                <a:gd name="T15" fmla="*/ 6 h 114"/>
                <a:gd name="T16" fmla="*/ 108 w 114"/>
                <a:gd name="T17" fmla="*/ 57 h 114"/>
                <a:gd name="T18" fmla="*/ 57 w 114"/>
                <a:gd name="T19" fmla="*/ 10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114">
                  <a:moveTo>
                    <a:pt x="57" y="0"/>
                  </a:moveTo>
                  <a:cubicBezTo>
                    <a:pt x="25" y="0"/>
                    <a:pt x="0" y="25"/>
                    <a:pt x="0" y="57"/>
                  </a:cubicBezTo>
                  <a:cubicBezTo>
                    <a:pt x="0" y="89"/>
                    <a:pt x="25" y="114"/>
                    <a:pt x="57" y="114"/>
                  </a:cubicBezTo>
                  <a:cubicBezTo>
                    <a:pt x="89" y="114"/>
                    <a:pt x="114" y="89"/>
                    <a:pt x="114" y="57"/>
                  </a:cubicBezTo>
                  <a:cubicBezTo>
                    <a:pt x="114" y="25"/>
                    <a:pt x="89" y="0"/>
                    <a:pt x="57" y="0"/>
                  </a:cubicBezTo>
                  <a:close/>
                  <a:moveTo>
                    <a:pt x="57" y="108"/>
                  </a:moveTo>
                  <a:cubicBezTo>
                    <a:pt x="29" y="108"/>
                    <a:pt x="6" y="85"/>
                    <a:pt x="6" y="57"/>
                  </a:cubicBezTo>
                  <a:cubicBezTo>
                    <a:pt x="6" y="29"/>
                    <a:pt x="29" y="6"/>
                    <a:pt x="57" y="6"/>
                  </a:cubicBezTo>
                  <a:cubicBezTo>
                    <a:pt x="85" y="6"/>
                    <a:pt x="108" y="29"/>
                    <a:pt x="108" y="57"/>
                  </a:cubicBezTo>
                  <a:cubicBezTo>
                    <a:pt x="108" y="85"/>
                    <a:pt x="85" y="108"/>
                    <a:pt x="57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85" name="Rectangle 151"/>
            <p:cNvSpPr>
              <a:spLocks noChangeArrowheads="1"/>
            </p:cNvSpPr>
            <p:nvPr>
              <p:custDataLst>
                <p:tags r:id="rId22"/>
              </p:custDataLst>
            </p:nvPr>
          </p:nvSpPr>
          <p:spPr bwMode="auto">
            <a:xfrm>
              <a:off x="6998429" y="3987447"/>
              <a:ext cx="22463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86" name="Rectangle 152"/>
            <p:cNvSpPr>
              <a:spLocks noChangeArrowheads="1"/>
            </p:cNvSpPr>
            <p:nvPr>
              <p:custDataLst>
                <p:tags r:id="rId23"/>
              </p:custDataLst>
            </p:nvPr>
          </p:nvSpPr>
          <p:spPr bwMode="auto">
            <a:xfrm>
              <a:off x="7033370" y="3987447"/>
              <a:ext cx="19966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87" name="Rectangle 153"/>
            <p:cNvSpPr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>
              <a:off x="7068311" y="3987447"/>
              <a:ext cx="19966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88" name="Freeform 154"/>
            <p:cNvSpPr/>
            <p:nvPr>
              <p:custDataLst>
                <p:tags r:id="rId25"/>
              </p:custDataLst>
            </p:nvPr>
          </p:nvSpPr>
          <p:spPr bwMode="auto">
            <a:xfrm>
              <a:off x="6970976" y="3822725"/>
              <a:ext cx="82362" cy="84857"/>
            </a:xfrm>
            <a:custGeom>
              <a:avLst/>
              <a:gdLst>
                <a:gd name="T0" fmla="*/ 19 w 25"/>
                <a:gd name="T1" fmla="*/ 22 h 25"/>
                <a:gd name="T2" fmla="*/ 22 w 25"/>
                <a:gd name="T3" fmla="*/ 25 h 25"/>
                <a:gd name="T4" fmla="*/ 25 w 25"/>
                <a:gd name="T5" fmla="*/ 22 h 25"/>
                <a:gd name="T6" fmla="*/ 22 w 25"/>
                <a:gd name="T7" fmla="*/ 19 h 25"/>
                <a:gd name="T8" fmla="*/ 21 w 25"/>
                <a:gd name="T9" fmla="*/ 19 h 25"/>
                <a:gd name="T10" fmla="*/ 0 w 25"/>
                <a:gd name="T11" fmla="*/ 0 h 25"/>
                <a:gd name="T12" fmla="*/ 19 w 25"/>
                <a:gd name="T13" fmla="*/ 22 h 25"/>
                <a:gd name="T14" fmla="*/ 19 w 25"/>
                <a:gd name="T15" fmla="*/ 2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5">
                  <a:moveTo>
                    <a:pt x="19" y="22"/>
                  </a:moveTo>
                  <a:cubicBezTo>
                    <a:pt x="19" y="24"/>
                    <a:pt x="20" y="25"/>
                    <a:pt x="22" y="25"/>
                  </a:cubicBezTo>
                  <a:cubicBezTo>
                    <a:pt x="24" y="25"/>
                    <a:pt x="25" y="24"/>
                    <a:pt x="25" y="22"/>
                  </a:cubicBezTo>
                  <a:cubicBezTo>
                    <a:pt x="25" y="21"/>
                    <a:pt x="24" y="19"/>
                    <a:pt x="22" y="19"/>
                  </a:cubicBezTo>
                  <a:cubicBezTo>
                    <a:pt x="22" y="19"/>
                    <a:pt x="22" y="19"/>
                    <a:pt x="21" y="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89" name="Freeform 155"/>
            <p:cNvSpPr/>
            <p:nvPr>
              <p:custDataLst>
                <p:tags r:id="rId26"/>
              </p:custDataLst>
            </p:nvPr>
          </p:nvSpPr>
          <p:spPr bwMode="auto">
            <a:xfrm>
              <a:off x="6921060" y="3987447"/>
              <a:ext cx="22463" cy="19966"/>
            </a:xfrm>
            <a:custGeom>
              <a:avLst/>
              <a:gdLst>
                <a:gd name="T0" fmla="*/ 0 w 9"/>
                <a:gd name="T1" fmla="*/ 6 h 8"/>
                <a:gd name="T2" fmla="*/ 3 w 9"/>
                <a:gd name="T3" fmla="*/ 8 h 8"/>
                <a:gd name="T4" fmla="*/ 9 w 9"/>
                <a:gd name="T5" fmla="*/ 1 h 8"/>
                <a:gd name="T6" fmla="*/ 7 w 9"/>
                <a:gd name="T7" fmla="*/ 0 h 8"/>
                <a:gd name="T8" fmla="*/ 0 w 9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6"/>
                  </a:moveTo>
                  <a:lnTo>
                    <a:pt x="3" y="8"/>
                  </a:lnTo>
                  <a:lnTo>
                    <a:pt x="9" y="1"/>
                  </a:lnTo>
                  <a:lnTo>
                    <a:pt x="7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90" name="Freeform 156"/>
            <p:cNvSpPr/>
            <p:nvPr>
              <p:custDataLst>
                <p:tags r:id="rId27"/>
              </p:custDataLst>
            </p:nvPr>
          </p:nvSpPr>
          <p:spPr bwMode="auto">
            <a:xfrm>
              <a:off x="6901094" y="3942523"/>
              <a:ext cx="27454" cy="14975"/>
            </a:xfrm>
            <a:custGeom>
              <a:avLst/>
              <a:gdLst>
                <a:gd name="T0" fmla="*/ 9 w 11"/>
                <a:gd name="T1" fmla="*/ 0 h 6"/>
                <a:gd name="T2" fmla="*/ 0 w 11"/>
                <a:gd name="T3" fmla="*/ 3 h 6"/>
                <a:gd name="T4" fmla="*/ 1 w 11"/>
                <a:gd name="T5" fmla="*/ 6 h 6"/>
                <a:gd name="T6" fmla="*/ 11 w 11"/>
                <a:gd name="T7" fmla="*/ 3 h 6"/>
                <a:gd name="T8" fmla="*/ 9 w 1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9" y="0"/>
                  </a:moveTo>
                  <a:lnTo>
                    <a:pt x="0" y="3"/>
                  </a:lnTo>
                  <a:lnTo>
                    <a:pt x="1" y="6"/>
                  </a:lnTo>
                  <a:lnTo>
                    <a:pt x="11" y="3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91" name="Freeform 157"/>
            <p:cNvSpPr/>
            <p:nvPr>
              <p:custDataLst>
                <p:tags r:id="rId28"/>
              </p:custDataLst>
            </p:nvPr>
          </p:nvSpPr>
          <p:spPr bwMode="auto">
            <a:xfrm>
              <a:off x="6933538" y="3790281"/>
              <a:ext cx="19966" cy="22463"/>
            </a:xfrm>
            <a:custGeom>
              <a:avLst/>
              <a:gdLst>
                <a:gd name="T0" fmla="*/ 0 w 8"/>
                <a:gd name="T1" fmla="*/ 3 h 9"/>
                <a:gd name="T2" fmla="*/ 7 w 8"/>
                <a:gd name="T3" fmla="*/ 9 h 9"/>
                <a:gd name="T4" fmla="*/ 8 w 8"/>
                <a:gd name="T5" fmla="*/ 7 h 9"/>
                <a:gd name="T6" fmla="*/ 2 w 8"/>
                <a:gd name="T7" fmla="*/ 0 h 9"/>
                <a:gd name="T8" fmla="*/ 0 w 8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0" y="3"/>
                  </a:moveTo>
                  <a:lnTo>
                    <a:pt x="7" y="9"/>
                  </a:lnTo>
                  <a:lnTo>
                    <a:pt x="8" y="7"/>
                  </a:lnTo>
                  <a:lnTo>
                    <a:pt x="2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92" name="Freeform 158"/>
            <p:cNvSpPr/>
            <p:nvPr>
              <p:custDataLst>
                <p:tags r:id="rId29"/>
              </p:custDataLst>
            </p:nvPr>
          </p:nvSpPr>
          <p:spPr bwMode="auto">
            <a:xfrm>
              <a:off x="6903589" y="3840196"/>
              <a:ext cx="27454" cy="12480"/>
            </a:xfrm>
            <a:custGeom>
              <a:avLst/>
              <a:gdLst>
                <a:gd name="T0" fmla="*/ 11 w 11"/>
                <a:gd name="T1" fmla="*/ 3 h 5"/>
                <a:gd name="T2" fmla="*/ 2 w 11"/>
                <a:gd name="T3" fmla="*/ 0 h 5"/>
                <a:gd name="T4" fmla="*/ 0 w 11"/>
                <a:gd name="T5" fmla="*/ 3 h 5"/>
                <a:gd name="T6" fmla="*/ 10 w 11"/>
                <a:gd name="T7" fmla="*/ 5 h 5"/>
                <a:gd name="T8" fmla="*/ 11 w 11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1" y="3"/>
                  </a:moveTo>
                  <a:lnTo>
                    <a:pt x="2" y="0"/>
                  </a:lnTo>
                  <a:lnTo>
                    <a:pt x="0" y="3"/>
                  </a:lnTo>
                  <a:lnTo>
                    <a:pt x="10" y="5"/>
                  </a:lnTo>
                  <a:lnTo>
                    <a:pt x="1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93" name="Rectangle 159"/>
            <p:cNvSpPr>
              <a:spLocks noChangeArrowheads="1"/>
            </p:cNvSpPr>
            <p:nvPr>
              <p:custDataLst>
                <p:tags r:id="rId30"/>
              </p:custDataLst>
            </p:nvPr>
          </p:nvSpPr>
          <p:spPr bwMode="auto">
            <a:xfrm>
              <a:off x="7040858" y="3750348"/>
              <a:ext cx="7488" cy="22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94" name="Freeform 160"/>
            <p:cNvSpPr/>
            <p:nvPr>
              <p:custDataLst>
                <p:tags r:id="rId31"/>
              </p:custDataLst>
            </p:nvPr>
          </p:nvSpPr>
          <p:spPr bwMode="auto">
            <a:xfrm>
              <a:off x="6973471" y="3760331"/>
              <a:ext cx="17471" cy="22463"/>
            </a:xfrm>
            <a:custGeom>
              <a:avLst/>
              <a:gdLst>
                <a:gd name="T0" fmla="*/ 7 w 7"/>
                <a:gd name="T1" fmla="*/ 8 h 9"/>
                <a:gd name="T2" fmla="*/ 3 w 7"/>
                <a:gd name="T3" fmla="*/ 0 h 9"/>
                <a:gd name="T4" fmla="*/ 0 w 7"/>
                <a:gd name="T5" fmla="*/ 2 h 9"/>
                <a:gd name="T6" fmla="*/ 4 w 7"/>
                <a:gd name="T7" fmla="*/ 9 h 9"/>
                <a:gd name="T8" fmla="*/ 7 w 7"/>
                <a:gd name="T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9">
                  <a:moveTo>
                    <a:pt x="7" y="8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4" y="9"/>
                  </a:lnTo>
                  <a:lnTo>
                    <a:pt x="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95" name="Freeform 161"/>
            <p:cNvSpPr/>
            <p:nvPr>
              <p:custDataLst>
                <p:tags r:id="rId32"/>
              </p:custDataLst>
            </p:nvPr>
          </p:nvSpPr>
          <p:spPr bwMode="auto">
            <a:xfrm>
              <a:off x="7088277" y="3760331"/>
              <a:ext cx="12480" cy="27454"/>
            </a:xfrm>
            <a:custGeom>
              <a:avLst/>
              <a:gdLst>
                <a:gd name="T0" fmla="*/ 0 w 5"/>
                <a:gd name="T1" fmla="*/ 9 h 11"/>
                <a:gd name="T2" fmla="*/ 2 w 5"/>
                <a:gd name="T3" fmla="*/ 11 h 11"/>
                <a:gd name="T4" fmla="*/ 5 w 5"/>
                <a:gd name="T5" fmla="*/ 2 h 11"/>
                <a:gd name="T6" fmla="*/ 2 w 5"/>
                <a:gd name="T7" fmla="*/ 0 h 11"/>
                <a:gd name="T8" fmla="*/ 0 w 5"/>
                <a:gd name="T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1">
                  <a:moveTo>
                    <a:pt x="0" y="9"/>
                  </a:moveTo>
                  <a:lnTo>
                    <a:pt x="2" y="11"/>
                  </a:lnTo>
                  <a:lnTo>
                    <a:pt x="5" y="2"/>
                  </a:lnTo>
                  <a:lnTo>
                    <a:pt x="2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96" name="Freeform 162"/>
            <p:cNvSpPr/>
            <p:nvPr>
              <p:custDataLst>
                <p:tags r:id="rId33"/>
              </p:custDataLst>
            </p:nvPr>
          </p:nvSpPr>
          <p:spPr bwMode="auto">
            <a:xfrm>
              <a:off x="7130706" y="3987447"/>
              <a:ext cx="22463" cy="19966"/>
            </a:xfrm>
            <a:custGeom>
              <a:avLst/>
              <a:gdLst>
                <a:gd name="T0" fmla="*/ 0 w 9"/>
                <a:gd name="T1" fmla="*/ 1 h 8"/>
                <a:gd name="T2" fmla="*/ 8 w 9"/>
                <a:gd name="T3" fmla="*/ 8 h 8"/>
                <a:gd name="T4" fmla="*/ 9 w 9"/>
                <a:gd name="T5" fmla="*/ 6 h 8"/>
                <a:gd name="T6" fmla="*/ 3 w 9"/>
                <a:gd name="T7" fmla="*/ 0 h 8"/>
                <a:gd name="T8" fmla="*/ 0 w 9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1"/>
                  </a:moveTo>
                  <a:lnTo>
                    <a:pt x="8" y="8"/>
                  </a:lnTo>
                  <a:lnTo>
                    <a:pt x="9" y="6"/>
                  </a:ln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97" name="Freeform 163"/>
            <p:cNvSpPr/>
            <p:nvPr>
              <p:custDataLst>
                <p:tags r:id="rId34"/>
              </p:custDataLst>
            </p:nvPr>
          </p:nvSpPr>
          <p:spPr bwMode="auto">
            <a:xfrm>
              <a:off x="7158159" y="3942523"/>
              <a:ext cx="24958" cy="14975"/>
            </a:xfrm>
            <a:custGeom>
              <a:avLst/>
              <a:gdLst>
                <a:gd name="T0" fmla="*/ 0 w 10"/>
                <a:gd name="T1" fmla="*/ 3 h 6"/>
                <a:gd name="T2" fmla="*/ 9 w 10"/>
                <a:gd name="T3" fmla="*/ 6 h 6"/>
                <a:gd name="T4" fmla="*/ 10 w 10"/>
                <a:gd name="T5" fmla="*/ 3 h 6"/>
                <a:gd name="T6" fmla="*/ 1 w 10"/>
                <a:gd name="T7" fmla="*/ 0 h 6"/>
                <a:gd name="T8" fmla="*/ 0 w 10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">
                  <a:moveTo>
                    <a:pt x="0" y="3"/>
                  </a:moveTo>
                  <a:lnTo>
                    <a:pt x="9" y="6"/>
                  </a:lnTo>
                  <a:lnTo>
                    <a:pt x="10" y="3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98" name="Freeform 164"/>
            <p:cNvSpPr/>
            <p:nvPr>
              <p:custDataLst>
                <p:tags r:id="rId35"/>
              </p:custDataLst>
            </p:nvPr>
          </p:nvSpPr>
          <p:spPr bwMode="auto">
            <a:xfrm>
              <a:off x="7128209" y="3790281"/>
              <a:ext cx="22463" cy="22463"/>
            </a:xfrm>
            <a:custGeom>
              <a:avLst/>
              <a:gdLst>
                <a:gd name="T0" fmla="*/ 9 w 9"/>
                <a:gd name="T1" fmla="*/ 3 h 9"/>
                <a:gd name="T2" fmla="*/ 8 w 9"/>
                <a:gd name="T3" fmla="*/ 0 h 9"/>
                <a:gd name="T4" fmla="*/ 0 w 9"/>
                <a:gd name="T5" fmla="*/ 7 h 9"/>
                <a:gd name="T6" fmla="*/ 2 w 9"/>
                <a:gd name="T7" fmla="*/ 9 h 9"/>
                <a:gd name="T8" fmla="*/ 9 w 9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9" y="3"/>
                  </a:moveTo>
                  <a:lnTo>
                    <a:pt x="8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9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99" name="Freeform 165"/>
            <p:cNvSpPr/>
            <p:nvPr>
              <p:custDataLst>
                <p:tags r:id="rId36"/>
              </p:custDataLst>
            </p:nvPr>
          </p:nvSpPr>
          <p:spPr bwMode="auto">
            <a:xfrm>
              <a:off x="7153167" y="3840196"/>
              <a:ext cx="27454" cy="12480"/>
            </a:xfrm>
            <a:custGeom>
              <a:avLst/>
              <a:gdLst>
                <a:gd name="T0" fmla="*/ 10 w 11"/>
                <a:gd name="T1" fmla="*/ 0 h 5"/>
                <a:gd name="T2" fmla="*/ 0 w 11"/>
                <a:gd name="T3" fmla="*/ 3 h 5"/>
                <a:gd name="T4" fmla="*/ 2 w 11"/>
                <a:gd name="T5" fmla="*/ 5 h 5"/>
                <a:gd name="T6" fmla="*/ 11 w 11"/>
                <a:gd name="T7" fmla="*/ 3 h 5"/>
                <a:gd name="T8" fmla="*/ 10 w 1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0"/>
                  </a:moveTo>
                  <a:lnTo>
                    <a:pt x="0" y="3"/>
                  </a:lnTo>
                  <a:lnTo>
                    <a:pt x="2" y="5"/>
                  </a:lnTo>
                  <a:lnTo>
                    <a:pt x="11" y="3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100" name="Rectangle 166"/>
            <p:cNvSpPr>
              <a:spLocks noChangeArrowheads="1"/>
            </p:cNvSpPr>
            <p:nvPr>
              <p:custDataLst>
                <p:tags r:id="rId37"/>
              </p:custDataLst>
            </p:nvPr>
          </p:nvSpPr>
          <p:spPr bwMode="auto">
            <a:xfrm>
              <a:off x="6893606" y="3890112"/>
              <a:ext cx="24958" cy="7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101" name="Rectangle 167"/>
            <p:cNvSpPr>
              <a:spLocks noChangeArrowheads="1"/>
            </p:cNvSpPr>
            <p:nvPr>
              <p:custDataLst>
                <p:tags r:id="rId38"/>
              </p:custDataLst>
            </p:nvPr>
          </p:nvSpPr>
          <p:spPr bwMode="auto">
            <a:xfrm>
              <a:off x="7170638" y="3892607"/>
              <a:ext cx="27454" cy="7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2000">
        <p14:prism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8" grpId="0" bldLvl="0" animBg="1"/>
      <p:bldP spid="49" grpId="0" bldLvl="0" animBg="1"/>
      <p:bldP spid="50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59"/>
          <p:cNvSpPr txBox="1">
            <a:spLocks noChangeArrowheads="1"/>
          </p:cNvSpPr>
          <p:nvPr/>
        </p:nvSpPr>
        <p:spPr bwMode="auto">
          <a:xfrm>
            <a:off x="4439816" y="1021785"/>
            <a:ext cx="3312368" cy="168046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defTabSz="913765">
              <a:lnSpc>
                <a:spcPct val="120000"/>
              </a:lnSpc>
              <a:defRPr/>
            </a:pPr>
            <a:r>
              <a:rPr lang="zh-CN" altLang="en-US" sz="5400" b="1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目录</a:t>
            </a:r>
            <a:r>
              <a:rPr lang="zh-CN" altLang="en-US" sz="4400" b="1" kern="0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endParaRPr lang="en-US" altLang="zh-CN" sz="4400" b="1" kern="0" dirty="0">
              <a:solidFill>
                <a:schemeClr val="accent2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 defTabSz="913765">
              <a:lnSpc>
                <a:spcPct val="120000"/>
              </a:lnSpc>
              <a:defRPr/>
            </a:pPr>
            <a:r>
              <a:rPr lang="en-US" altLang="zh-CN" sz="32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Contents</a:t>
            </a:r>
            <a:endParaRPr lang="en-US" altLang="ko-KR" sz="32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Freeform 129"/>
          <p:cNvSpPr>
            <a:spLocks noChangeAspect="1" noEditPoints="1"/>
          </p:cNvSpPr>
          <p:nvPr/>
        </p:nvSpPr>
        <p:spPr bwMode="auto">
          <a:xfrm>
            <a:off x="5398861" y="3696624"/>
            <a:ext cx="616824" cy="616824"/>
          </a:xfrm>
          <a:custGeom>
            <a:avLst/>
            <a:gdLst>
              <a:gd name="T0" fmla="*/ 48 w 97"/>
              <a:gd name="T1" fmla="*/ 0 h 97"/>
              <a:gd name="T2" fmla="*/ 50 w 97"/>
              <a:gd name="T3" fmla="*/ 0 h 97"/>
              <a:gd name="T4" fmla="*/ 53 w 97"/>
              <a:gd name="T5" fmla="*/ 27 h 97"/>
              <a:gd name="T6" fmla="*/ 49 w 97"/>
              <a:gd name="T7" fmla="*/ 33 h 97"/>
              <a:gd name="T8" fmla="*/ 49 w 97"/>
              <a:gd name="T9" fmla="*/ 34 h 97"/>
              <a:gd name="T10" fmla="*/ 37 w 97"/>
              <a:gd name="T11" fmla="*/ 40 h 97"/>
              <a:gd name="T12" fmla="*/ 23 w 97"/>
              <a:gd name="T13" fmla="*/ 46 h 97"/>
              <a:gd name="T14" fmla="*/ 18 w 97"/>
              <a:gd name="T15" fmla="*/ 43 h 97"/>
              <a:gd name="T16" fmla="*/ 13 w 97"/>
              <a:gd name="T17" fmla="*/ 45 h 97"/>
              <a:gd name="T18" fmla="*/ 1 w 97"/>
              <a:gd name="T19" fmla="*/ 38 h 97"/>
              <a:gd name="T20" fmla="*/ 48 w 97"/>
              <a:gd name="T21" fmla="*/ 0 h 97"/>
              <a:gd name="T22" fmla="*/ 57 w 97"/>
              <a:gd name="T23" fmla="*/ 1 h 97"/>
              <a:gd name="T24" fmla="*/ 81 w 97"/>
              <a:gd name="T25" fmla="*/ 12 h 97"/>
              <a:gd name="T26" fmla="*/ 61 w 97"/>
              <a:gd name="T27" fmla="*/ 27 h 97"/>
              <a:gd name="T28" fmla="*/ 60 w 97"/>
              <a:gd name="T29" fmla="*/ 26 h 97"/>
              <a:gd name="T30" fmla="*/ 57 w 97"/>
              <a:gd name="T31" fmla="*/ 1 h 97"/>
              <a:gd name="T32" fmla="*/ 86 w 97"/>
              <a:gd name="T33" fmla="*/ 17 h 97"/>
              <a:gd name="T34" fmla="*/ 65 w 97"/>
              <a:gd name="T35" fmla="*/ 33 h 97"/>
              <a:gd name="T36" fmla="*/ 65 w 97"/>
              <a:gd name="T37" fmla="*/ 33 h 97"/>
              <a:gd name="T38" fmla="*/ 59 w 97"/>
              <a:gd name="T39" fmla="*/ 40 h 97"/>
              <a:gd name="T40" fmla="*/ 59 w 97"/>
              <a:gd name="T41" fmla="*/ 45 h 97"/>
              <a:gd name="T42" fmla="*/ 57 w 97"/>
              <a:gd name="T43" fmla="*/ 63 h 97"/>
              <a:gd name="T44" fmla="*/ 60 w 97"/>
              <a:gd name="T45" fmla="*/ 68 h 97"/>
              <a:gd name="T46" fmla="*/ 89 w 97"/>
              <a:gd name="T47" fmla="*/ 75 h 97"/>
              <a:gd name="T48" fmla="*/ 97 w 97"/>
              <a:gd name="T49" fmla="*/ 48 h 97"/>
              <a:gd name="T50" fmla="*/ 86 w 97"/>
              <a:gd name="T51" fmla="*/ 17 h 97"/>
              <a:gd name="T52" fmla="*/ 85 w 97"/>
              <a:gd name="T53" fmla="*/ 81 h 97"/>
              <a:gd name="T54" fmla="*/ 49 w 97"/>
              <a:gd name="T55" fmla="*/ 97 h 97"/>
              <a:gd name="T56" fmla="*/ 54 w 97"/>
              <a:gd name="T57" fmla="*/ 77 h 97"/>
              <a:gd name="T58" fmla="*/ 58 w 97"/>
              <a:gd name="T59" fmla="*/ 74 h 97"/>
              <a:gd name="T60" fmla="*/ 85 w 97"/>
              <a:gd name="T61" fmla="*/ 81 h 97"/>
              <a:gd name="T62" fmla="*/ 42 w 97"/>
              <a:gd name="T63" fmla="*/ 97 h 97"/>
              <a:gd name="T64" fmla="*/ 1 w 97"/>
              <a:gd name="T65" fmla="*/ 60 h 97"/>
              <a:gd name="T66" fmla="*/ 12 w 97"/>
              <a:gd name="T67" fmla="*/ 57 h 97"/>
              <a:gd name="T68" fmla="*/ 18 w 97"/>
              <a:gd name="T69" fmla="*/ 59 h 97"/>
              <a:gd name="T70" fmla="*/ 21 w 97"/>
              <a:gd name="T71" fmla="*/ 58 h 97"/>
              <a:gd name="T72" fmla="*/ 45 w 97"/>
              <a:gd name="T73" fmla="*/ 70 h 97"/>
              <a:gd name="T74" fmla="*/ 48 w 97"/>
              <a:gd name="T75" fmla="*/ 75 h 97"/>
              <a:gd name="T76" fmla="*/ 42 w 97"/>
              <a:gd name="T77" fmla="*/ 97 h 97"/>
              <a:gd name="T78" fmla="*/ 0 w 97"/>
              <a:gd name="T79" fmla="*/ 53 h 97"/>
              <a:gd name="T80" fmla="*/ 8 w 97"/>
              <a:gd name="T81" fmla="*/ 51 h 97"/>
              <a:gd name="T82" fmla="*/ 0 w 97"/>
              <a:gd name="T83" fmla="*/ 45 h 97"/>
              <a:gd name="T84" fmla="*/ 0 w 97"/>
              <a:gd name="T85" fmla="*/ 48 h 97"/>
              <a:gd name="T86" fmla="*/ 0 w 97"/>
              <a:gd name="T87" fmla="*/ 53 h 97"/>
              <a:gd name="T88" fmla="*/ 52 w 97"/>
              <a:gd name="T89" fmla="*/ 40 h 97"/>
              <a:gd name="T90" fmla="*/ 40 w 97"/>
              <a:gd name="T91" fmla="*/ 46 h 97"/>
              <a:gd name="T92" fmla="*/ 25 w 97"/>
              <a:gd name="T93" fmla="*/ 52 h 97"/>
              <a:gd name="T94" fmla="*/ 25 w 97"/>
              <a:gd name="T95" fmla="*/ 52 h 97"/>
              <a:gd name="T96" fmla="*/ 48 w 97"/>
              <a:gd name="T97" fmla="*/ 63 h 97"/>
              <a:gd name="T98" fmla="*/ 50 w 97"/>
              <a:gd name="T99" fmla="*/ 62 h 97"/>
              <a:gd name="T100" fmla="*/ 52 w 97"/>
              <a:gd name="T101" fmla="*/ 44 h 97"/>
              <a:gd name="T102" fmla="*/ 52 w 97"/>
              <a:gd name="T103" fmla="*/ 4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7" h="97">
                <a:moveTo>
                  <a:pt x="48" y="0"/>
                </a:moveTo>
                <a:cubicBezTo>
                  <a:pt x="49" y="0"/>
                  <a:pt x="50" y="0"/>
                  <a:pt x="50" y="0"/>
                </a:cubicBezTo>
                <a:cubicBezTo>
                  <a:pt x="52" y="9"/>
                  <a:pt x="53" y="18"/>
                  <a:pt x="53" y="27"/>
                </a:cubicBezTo>
                <a:cubicBezTo>
                  <a:pt x="51" y="28"/>
                  <a:pt x="49" y="30"/>
                  <a:pt x="49" y="33"/>
                </a:cubicBezTo>
                <a:cubicBezTo>
                  <a:pt x="49" y="33"/>
                  <a:pt x="49" y="34"/>
                  <a:pt x="49" y="34"/>
                </a:cubicBezTo>
                <a:cubicBezTo>
                  <a:pt x="45" y="36"/>
                  <a:pt x="41" y="38"/>
                  <a:pt x="37" y="40"/>
                </a:cubicBezTo>
                <a:cubicBezTo>
                  <a:pt x="33" y="42"/>
                  <a:pt x="28" y="44"/>
                  <a:pt x="23" y="46"/>
                </a:cubicBezTo>
                <a:cubicBezTo>
                  <a:pt x="22" y="44"/>
                  <a:pt x="20" y="43"/>
                  <a:pt x="18" y="43"/>
                </a:cubicBezTo>
                <a:cubicBezTo>
                  <a:pt x="16" y="43"/>
                  <a:pt x="14" y="44"/>
                  <a:pt x="13" y="45"/>
                </a:cubicBezTo>
                <a:cubicBezTo>
                  <a:pt x="9" y="43"/>
                  <a:pt x="5" y="40"/>
                  <a:pt x="1" y="38"/>
                </a:cubicBezTo>
                <a:cubicBezTo>
                  <a:pt x="6" y="16"/>
                  <a:pt x="25" y="0"/>
                  <a:pt x="48" y="0"/>
                </a:cubicBezTo>
                <a:close/>
                <a:moveTo>
                  <a:pt x="57" y="1"/>
                </a:moveTo>
                <a:cubicBezTo>
                  <a:pt x="66" y="2"/>
                  <a:pt x="74" y="6"/>
                  <a:pt x="81" y="12"/>
                </a:cubicBezTo>
                <a:cubicBezTo>
                  <a:pt x="75" y="17"/>
                  <a:pt x="68" y="22"/>
                  <a:pt x="61" y="27"/>
                </a:cubicBezTo>
                <a:cubicBezTo>
                  <a:pt x="61" y="26"/>
                  <a:pt x="60" y="26"/>
                  <a:pt x="60" y="26"/>
                </a:cubicBezTo>
                <a:cubicBezTo>
                  <a:pt x="60" y="17"/>
                  <a:pt x="59" y="9"/>
                  <a:pt x="57" y="1"/>
                </a:cubicBezTo>
                <a:close/>
                <a:moveTo>
                  <a:pt x="86" y="17"/>
                </a:moveTo>
                <a:cubicBezTo>
                  <a:pt x="79" y="23"/>
                  <a:pt x="72" y="28"/>
                  <a:pt x="65" y="33"/>
                </a:cubicBezTo>
                <a:cubicBezTo>
                  <a:pt x="65" y="33"/>
                  <a:pt x="65" y="33"/>
                  <a:pt x="65" y="33"/>
                </a:cubicBezTo>
                <a:cubicBezTo>
                  <a:pt x="65" y="36"/>
                  <a:pt x="62" y="39"/>
                  <a:pt x="59" y="40"/>
                </a:cubicBezTo>
                <a:cubicBezTo>
                  <a:pt x="59" y="42"/>
                  <a:pt x="59" y="43"/>
                  <a:pt x="59" y="45"/>
                </a:cubicBezTo>
                <a:cubicBezTo>
                  <a:pt x="59" y="51"/>
                  <a:pt x="58" y="57"/>
                  <a:pt x="57" y="63"/>
                </a:cubicBezTo>
                <a:cubicBezTo>
                  <a:pt x="59" y="64"/>
                  <a:pt x="60" y="66"/>
                  <a:pt x="60" y="68"/>
                </a:cubicBezTo>
                <a:cubicBezTo>
                  <a:pt x="70" y="71"/>
                  <a:pt x="80" y="73"/>
                  <a:pt x="89" y="75"/>
                </a:cubicBezTo>
                <a:cubicBezTo>
                  <a:pt x="94" y="67"/>
                  <a:pt x="97" y="58"/>
                  <a:pt x="97" y="48"/>
                </a:cubicBezTo>
                <a:cubicBezTo>
                  <a:pt x="97" y="36"/>
                  <a:pt x="93" y="25"/>
                  <a:pt x="86" y="17"/>
                </a:cubicBezTo>
                <a:close/>
                <a:moveTo>
                  <a:pt x="85" y="81"/>
                </a:moveTo>
                <a:cubicBezTo>
                  <a:pt x="76" y="91"/>
                  <a:pt x="63" y="97"/>
                  <a:pt x="49" y="97"/>
                </a:cubicBezTo>
                <a:cubicBezTo>
                  <a:pt x="51" y="90"/>
                  <a:pt x="53" y="83"/>
                  <a:pt x="54" y="77"/>
                </a:cubicBezTo>
                <a:cubicBezTo>
                  <a:pt x="56" y="76"/>
                  <a:pt x="57" y="75"/>
                  <a:pt x="58" y="74"/>
                </a:cubicBezTo>
                <a:cubicBezTo>
                  <a:pt x="67" y="77"/>
                  <a:pt x="76" y="79"/>
                  <a:pt x="85" y="81"/>
                </a:cubicBezTo>
                <a:close/>
                <a:moveTo>
                  <a:pt x="42" y="97"/>
                </a:moveTo>
                <a:cubicBezTo>
                  <a:pt x="22" y="94"/>
                  <a:pt x="6" y="79"/>
                  <a:pt x="1" y="60"/>
                </a:cubicBezTo>
                <a:cubicBezTo>
                  <a:pt x="5" y="59"/>
                  <a:pt x="9" y="58"/>
                  <a:pt x="12" y="57"/>
                </a:cubicBezTo>
                <a:cubicBezTo>
                  <a:pt x="14" y="58"/>
                  <a:pt x="16" y="59"/>
                  <a:pt x="18" y="59"/>
                </a:cubicBezTo>
                <a:cubicBezTo>
                  <a:pt x="19" y="59"/>
                  <a:pt x="20" y="58"/>
                  <a:pt x="21" y="58"/>
                </a:cubicBezTo>
                <a:cubicBezTo>
                  <a:pt x="29" y="62"/>
                  <a:pt x="37" y="66"/>
                  <a:pt x="45" y="70"/>
                </a:cubicBezTo>
                <a:cubicBezTo>
                  <a:pt x="45" y="72"/>
                  <a:pt x="46" y="73"/>
                  <a:pt x="48" y="75"/>
                </a:cubicBezTo>
                <a:cubicBezTo>
                  <a:pt x="46" y="82"/>
                  <a:pt x="44" y="89"/>
                  <a:pt x="42" y="97"/>
                </a:cubicBezTo>
                <a:close/>
                <a:moveTo>
                  <a:pt x="0" y="53"/>
                </a:moveTo>
                <a:cubicBezTo>
                  <a:pt x="3" y="52"/>
                  <a:pt x="5" y="51"/>
                  <a:pt x="8" y="51"/>
                </a:cubicBezTo>
                <a:cubicBezTo>
                  <a:pt x="5" y="49"/>
                  <a:pt x="3" y="47"/>
                  <a:pt x="0" y="45"/>
                </a:cubicBezTo>
                <a:cubicBezTo>
                  <a:pt x="0" y="46"/>
                  <a:pt x="0" y="47"/>
                  <a:pt x="0" y="48"/>
                </a:cubicBezTo>
                <a:cubicBezTo>
                  <a:pt x="0" y="50"/>
                  <a:pt x="0" y="51"/>
                  <a:pt x="0" y="53"/>
                </a:cubicBezTo>
                <a:close/>
                <a:moveTo>
                  <a:pt x="52" y="40"/>
                </a:moveTo>
                <a:cubicBezTo>
                  <a:pt x="48" y="42"/>
                  <a:pt x="44" y="44"/>
                  <a:pt x="40" y="46"/>
                </a:cubicBezTo>
                <a:cubicBezTo>
                  <a:pt x="35" y="48"/>
                  <a:pt x="30" y="50"/>
                  <a:pt x="25" y="52"/>
                </a:cubicBezTo>
                <a:cubicBezTo>
                  <a:pt x="25" y="52"/>
                  <a:pt x="25" y="52"/>
                  <a:pt x="25" y="52"/>
                </a:cubicBezTo>
                <a:cubicBezTo>
                  <a:pt x="33" y="56"/>
                  <a:pt x="40" y="60"/>
                  <a:pt x="48" y="63"/>
                </a:cubicBezTo>
                <a:cubicBezTo>
                  <a:pt x="48" y="63"/>
                  <a:pt x="49" y="62"/>
                  <a:pt x="50" y="62"/>
                </a:cubicBezTo>
                <a:cubicBezTo>
                  <a:pt x="51" y="56"/>
                  <a:pt x="52" y="50"/>
                  <a:pt x="52" y="44"/>
                </a:cubicBezTo>
                <a:cubicBezTo>
                  <a:pt x="52" y="43"/>
                  <a:pt x="52" y="42"/>
                  <a:pt x="52" y="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任意多边形 35"/>
          <p:cNvSpPr/>
          <p:nvPr/>
        </p:nvSpPr>
        <p:spPr bwMode="auto">
          <a:xfrm>
            <a:off x="8154948" y="3757587"/>
            <a:ext cx="660606" cy="494899"/>
          </a:xfrm>
          <a:custGeom>
            <a:avLst/>
            <a:gdLst>
              <a:gd name="connsiteX0" fmla="*/ 152941 w 574972"/>
              <a:gd name="connsiteY0" fmla="*/ 323694 h 399845"/>
              <a:gd name="connsiteX1" fmla="*/ 152941 w 574972"/>
              <a:gd name="connsiteY1" fmla="*/ 399844 h 399845"/>
              <a:gd name="connsiteX2" fmla="*/ 61228 w 574972"/>
              <a:gd name="connsiteY2" fmla="*/ 399844 h 399845"/>
              <a:gd name="connsiteX3" fmla="*/ 61228 w 574972"/>
              <a:gd name="connsiteY3" fmla="*/ 398217 h 399845"/>
              <a:gd name="connsiteX4" fmla="*/ 65606 w 574972"/>
              <a:gd name="connsiteY4" fmla="*/ 394470 h 399845"/>
              <a:gd name="connsiteX5" fmla="*/ 121790 w 574972"/>
              <a:gd name="connsiteY5" fmla="*/ 346388 h 399845"/>
              <a:gd name="connsiteX6" fmla="*/ 145086 w 574972"/>
              <a:gd name="connsiteY6" fmla="*/ 328444 h 399845"/>
              <a:gd name="connsiteX7" fmla="*/ 147415 w 574972"/>
              <a:gd name="connsiteY7" fmla="*/ 328444 h 399845"/>
              <a:gd name="connsiteX8" fmla="*/ 270881 w 574972"/>
              <a:gd name="connsiteY8" fmla="*/ 219691 h 399845"/>
              <a:gd name="connsiteX9" fmla="*/ 270881 w 574972"/>
              <a:gd name="connsiteY9" fmla="*/ 399845 h 399845"/>
              <a:gd name="connsiteX10" fmla="*/ 179168 w 574972"/>
              <a:gd name="connsiteY10" fmla="*/ 399845 h 399845"/>
              <a:gd name="connsiteX11" fmla="*/ 179168 w 574972"/>
              <a:gd name="connsiteY11" fmla="*/ 296830 h 399845"/>
              <a:gd name="connsiteX12" fmla="*/ 185489 w 574972"/>
              <a:gd name="connsiteY12" fmla="*/ 291396 h 399845"/>
              <a:gd name="connsiteX13" fmla="*/ 216939 w 574972"/>
              <a:gd name="connsiteY13" fmla="*/ 264361 h 399845"/>
              <a:gd name="connsiteX14" fmla="*/ 226257 w 574972"/>
              <a:gd name="connsiteY14" fmla="*/ 259235 h 399845"/>
              <a:gd name="connsiteX15" fmla="*/ 240235 w 574972"/>
              <a:gd name="connsiteY15" fmla="*/ 246418 h 399845"/>
              <a:gd name="connsiteX16" fmla="*/ 263531 w 574972"/>
              <a:gd name="connsiteY16" fmla="*/ 225912 h 399845"/>
              <a:gd name="connsiteX17" fmla="*/ 297108 w 574972"/>
              <a:gd name="connsiteY17" fmla="*/ 209429 h 399845"/>
              <a:gd name="connsiteX18" fmla="*/ 300913 w 574972"/>
              <a:gd name="connsiteY18" fmla="*/ 213616 h 399845"/>
              <a:gd name="connsiteX19" fmla="*/ 309758 w 574972"/>
              <a:gd name="connsiteY19" fmla="*/ 223349 h 399845"/>
              <a:gd name="connsiteX20" fmla="*/ 333054 w 574972"/>
              <a:gd name="connsiteY20" fmla="*/ 248982 h 399845"/>
              <a:gd name="connsiteX21" fmla="*/ 342372 w 574972"/>
              <a:gd name="connsiteY21" fmla="*/ 256672 h 399845"/>
              <a:gd name="connsiteX22" fmla="*/ 344702 w 574972"/>
              <a:gd name="connsiteY22" fmla="*/ 261799 h 399845"/>
              <a:gd name="connsiteX23" fmla="*/ 370328 w 574972"/>
              <a:gd name="connsiteY23" fmla="*/ 264362 h 399845"/>
              <a:gd name="connsiteX24" fmla="*/ 379646 w 574972"/>
              <a:gd name="connsiteY24" fmla="*/ 256672 h 399845"/>
              <a:gd name="connsiteX25" fmla="*/ 388821 w 574972"/>
              <a:gd name="connsiteY25" fmla="*/ 248907 h 399845"/>
              <a:gd name="connsiteX26" fmla="*/ 388821 w 574972"/>
              <a:gd name="connsiteY26" fmla="*/ 399844 h 399845"/>
              <a:gd name="connsiteX27" fmla="*/ 297108 w 574972"/>
              <a:gd name="connsiteY27" fmla="*/ 399844 h 399845"/>
              <a:gd name="connsiteX28" fmla="*/ 506761 w 574972"/>
              <a:gd name="connsiteY28" fmla="*/ 139370 h 399845"/>
              <a:gd name="connsiteX29" fmla="*/ 506761 w 574972"/>
              <a:gd name="connsiteY29" fmla="*/ 399844 h 399845"/>
              <a:gd name="connsiteX30" fmla="*/ 415048 w 574972"/>
              <a:gd name="connsiteY30" fmla="*/ 399844 h 399845"/>
              <a:gd name="connsiteX31" fmla="*/ 415048 w 574972"/>
              <a:gd name="connsiteY31" fmla="*/ 222112 h 399845"/>
              <a:gd name="connsiteX32" fmla="*/ 418375 w 574972"/>
              <a:gd name="connsiteY32" fmla="*/ 219183 h 399845"/>
              <a:gd name="connsiteX33" fmla="*/ 428203 w 574972"/>
              <a:gd name="connsiteY33" fmla="*/ 210532 h 399845"/>
              <a:gd name="connsiteX34" fmla="*/ 458488 w 574972"/>
              <a:gd name="connsiteY34" fmla="*/ 184898 h 399845"/>
              <a:gd name="connsiteX35" fmla="*/ 496198 w 574972"/>
              <a:gd name="connsiteY35" fmla="*/ 149332 h 399845"/>
              <a:gd name="connsiteX36" fmla="*/ 463151 w 574972"/>
              <a:gd name="connsiteY36" fmla="*/ 0 h 399845"/>
              <a:gd name="connsiteX37" fmla="*/ 533039 w 574972"/>
              <a:gd name="connsiteY37" fmla="*/ 0 h 399845"/>
              <a:gd name="connsiteX38" fmla="*/ 554006 w 574972"/>
              <a:gd name="connsiteY38" fmla="*/ 0 h 399845"/>
              <a:gd name="connsiteX39" fmla="*/ 567983 w 574972"/>
              <a:gd name="connsiteY39" fmla="*/ 5127 h 399845"/>
              <a:gd name="connsiteX40" fmla="*/ 574972 w 574972"/>
              <a:gd name="connsiteY40" fmla="*/ 20506 h 399845"/>
              <a:gd name="connsiteX41" fmla="*/ 574972 w 574972"/>
              <a:gd name="connsiteY41" fmla="*/ 117913 h 399845"/>
              <a:gd name="connsiteX42" fmla="*/ 554006 w 574972"/>
              <a:gd name="connsiteY42" fmla="*/ 138419 h 399845"/>
              <a:gd name="connsiteX43" fmla="*/ 535369 w 574972"/>
              <a:gd name="connsiteY43" fmla="*/ 117913 h 399845"/>
              <a:gd name="connsiteX44" fmla="*/ 535369 w 574972"/>
              <a:gd name="connsiteY44" fmla="*/ 66646 h 399845"/>
              <a:gd name="connsiteX45" fmla="*/ 533039 w 574972"/>
              <a:gd name="connsiteY45" fmla="*/ 69209 h 399845"/>
              <a:gd name="connsiteX46" fmla="*/ 467811 w 574972"/>
              <a:gd name="connsiteY46" fmla="*/ 130729 h 399845"/>
              <a:gd name="connsiteX47" fmla="*/ 437526 w 574972"/>
              <a:gd name="connsiteY47" fmla="*/ 156362 h 399845"/>
              <a:gd name="connsiteX48" fmla="*/ 414230 w 574972"/>
              <a:gd name="connsiteY48" fmla="*/ 176869 h 399845"/>
              <a:gd name="connsiteX49" fmla="*/ 383945 w 574972"/>
              <a:gd name="connsiteY49" fmla="*/ 202502 h 399845"/>
              <a:gd name="connsiteX50" fmla="*/ 374627 w 574972"/>
              <a:gd name="connsiteY50" fmla="*/ 210192 h 399845"/>
              <a:gd name="connsiteX51" fmla="*/ 349001 w 574972"/>
              <a:gd name="connsiteY51" fmla="*/ 207629 h 399845"/>
              <a:gd name="connsiteX52" fmla="*/ 346671 w 574972"/>
              <a:gd name="connsiteY52" fmla="*/ 202502 h 399845"/>
              <a:gd name="connsiteX53" fmla="*/ 337353 w 574972"/>
              <a:gd name="connsiteY53" fmla="*/ 194812 h 399845"/>
              <a:gd name="connsiteX54" fmla="*/ 314057 w 574972"/>
              <a:gd name="connsiteY54" fmla="*/ 169179 h 399845"/>
              <a:gd name="connsiteX55" fmla="*/ 293091 w 574972"/>
              <a:gd name="connsiteY55" fmla="*/ 146109 h 399845"/>
              <a:gd name="connsiteX56" fmla="*/ 262806 w 574972"/>
              <a:gd name="connsiteY56" fmla="*/ 171742 h 399845"/>
              <a:gd name="connsiteX57" fmla="*/ 239510 w 574972"/>
              <a:gd name="connsiteY57" fmla="*/ 192249 h 399845"/>
              <a:gd name="connsiteX58" fmla="*/ 225532 w 574972"/>
              <a:gd name="connsiteY58" fmla="*/ 205065 h 399845"/>
              <a:gd name="connsiteX59" fmla="*/ 216214 w 574972"/>
              <a:gd name="connsiteY59" fmla="*/ 210192 h 399845"/>
              <a:gd name="connsiteX60" fmla="*/ 141666 w 574972"/>
              <a:gd name="connsiteY60" fmla="*/ 274275 h 399845"/>
              <a:gd name="connsiteX61" fmla="*/ 139337 w 574972"/>
              <a:gd name="connsiteY61" fmla="*/ 274275 h 399845"/>
              <a:gd name="connsiteX62" fmla="*/ 116041 w 574972"/>
              <a:gd name="connsiteY62" fmla="*/ 292218 h 399845"/>
              <a:gd name="connsiteX63" fmla="*/ 32175 w 574972"/>
              <a:gd name="connsiteY63" fmla="*/ 363992 h 399845"/>
              <a:gd name="connsiteX64" fmla="*/ 22856 w 574972"/>
              <a:gd name="connsiteY64" fmla="*/ 366555 h 399845"/>
              <a:gd name="connsiteX65" fmla="*/ 4220 w 574972"/>
              <a:gd name="connsiteY65" fmla="*/ 358865 h 399845"/>
              <a:gd name="connsiteX66" fmla="*/ 6549 w 574972"/>
              <a:gd name="connsiteY66" fmla="*/ 328105 h 399845"/>
              <a:gd name="connsiteX67" fmla="*/ 18197 w 574972"/>
              <a:gd name="connsiteY67" fmla="*/ 317851 h 399845"/>
              <a:gd name="connsiteX68" fmla="*/ 116041 w 574972"/>
              <a:gd name="connsiteY68" fmla="*/ 238389 h 399845"/>
              <a:gd name="connsiteX69" fmla="*/ 139337 w 574972"/>
              <a:gd name="connsiteY69" fmla="*/ 220445 h 399845"/>
              <a:gd name="connsiteX70" fmla="*/ 141666 w 574972"/>
              <a:gd name="connsiteY70" fmla="*/ 217882 h 399845"/>
              <a:gd name="connsiteX71" fmla="*/ 216214 w 574972"/>
              <a:gd name="connsiteY71" fmla="*/ 156362 h 399845"/>
              <a:gd name="connsiteX72" fmla="*/ 223203 w 574972"/>
              <a:gd name="connsiteY72" fmla="*/ 148672 h 399845"/>
              <a:gd name="connsiteX73" fmla="*/ 239510 w 574972"/>
              <a:gd name="connsiteY73" fmla="*/ 138419 h 399845"/>
              <a:gd name="connsiteX74" fmla="*/ 262806 w 574972"/>
              <a:gd name="connsiteY74" fmla="*/ 117913 h 399845"/>
              <a:gd name="connsiteX75" fmla="*/ 283772 w 574972"/>
              <a:gd name="connsiteY75" fmla="*/ 99969 h 399845"/>
              <a:gd name="connsiteX76" fmla="*/ 309398 w 574972"/>
              <a:gd name="connsiteY76" fmla="*/ 102533 h 399845"/>
              <a:gd name="connsiteX77" fmla="*/ 314057 w 574972"/>
              <a:gd name="connsiteY77" fmla="*/ 107659 h 399845"/>
              <a:gd name="connsiteX78" fmla="*/ 337353 w 574972"/>
              <a:gd name="connsiteY78" fmla="*/ 133292 h 399845"/>
              <a:gd name="connsiteX79" fmla="*/ 346671 w 574972"/>
              <a:gd name="connsiteY79" fmla="*/ 140982 h 399845"/>
              <a:gd name="connsiteX80" fmla="*/ 365308 w 574972"/>
              <a:gd name="connsiteY80" fmla="*/ 161489 h 399845"/>
              <a:gd name="connsiteX81" fmla="*/ 383945 w 574972"/>
              <a:gd name="connsiteY81" fmla="*/ 146109 h 399845"/>
              <a:gd name="connsiteX82" fmla="*/ 414230 w 574972"/>
              <a:gd name="connsiteY82" fmla="*/ 120476 h 399845"/>
              <a:gd name="connsiteX83" fmla="*/ 437526 w 574972"/>
              <a:gd name="connsiteY83" fmla="*/ 99969 h 399845"/>
              <a:gd name="connsiteX84" fmla="*/ 477129 w 574972"/>
              <a:gd name="connsiteY84" fmla="*/ 61520 h 399845"/>
              <a:gd name="connsiteX85" fmla="*/ 498095 w 574972"/>
              <a:gd name="connsiteY85" fmla="*/ 43576 h 399845"/>
              <a:gd name="connsiteX86" fmla="*/ 486447 w 574972"/>
              <a:gd name="connsiteY86" fmla="*/ 43576 h 399845"/>
              <a:gd name="connsiteX87" fmla="*/ 463151 w 574972"/>
              <a:gd name="connsiteY87" fmla="*/ 43576 h 399845"/>
              <a:gd name="connsiteX88" fmla="*/ 456163 w 574972"/>
              <a:gd name="connsiteY88" fmla="*/ 41013 h 399845"/>
              <a:gd name="connsiteX89" fmla="*/ 442185 w 574972"/>
              <a:gd name="connsiteY89" fmla="*/ 20506 h 399845"/>
              <a:gd name="connsiteX90" fmla="*/ 453833 w 574972"/>
              <a:gd name="connsiteY90" fmla="*/ 2563 h 399845"/>
              <a:gd name="connsiteX91" fmla="*/ 456163 w 574972"/>
              <a:gd name="connsiteY91" fmla="*/ 2563 h 399845"/>
              <a:gd name="connsiteX92" fmla="*/ 463151 w 574972"/>
              <a:gd name="connsiteY92" fmla="*/ 0 h 399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574972" h="399845">
                <a:moveTo>
                  <a:pt x="152941" y="323694"/>
                </a:moveTo>
                <a:lnTo>
                  <a:pt x="152941" y="399844"/>
                </a:lnTo>
                <a:lnTo>
                  <a:pt x="61228" y="399844"/>
                </a:lnTo>
                <a:lnTo>
                  <a:pt x="61228" y="398217"/>
                </a:lnTo>
                <a:lnTo>
                  <a:pt x="65606" y="394470"/>
                </a:lnTo>
                <a:cubicBezTo>
                  <a:pt x="121790" y="346388"/>
                  <a:pt x="121790" y="346388"/>
                  <a:pt x="121790" y="346388"/>
                </a:cubicBezTo>
                <a:cubicBezTo>
                  <a:pt x="145086" y="328444"/>
                  <a:pt x="145086" y="328444"/>
                  <a:pt x="145086" y="328444"/>
                </a:cubicBezTo>
                <a:cubicBezTo>
                  <a:pt x="147415" y="328444"/>
                  <a:pt x="147415" y="328444"/>
                  <a:pt x="147415" y="328444"/>
                </a:cubicBezTo>
                <a:close/>
                <a:moveTo>
                  <a:pt x="270881" y="219691"/>
                </a:moveTo>
                <a:lnTo>
                  <a:pt x="270881" y="399845"/>
                </a:lnTo>
                <a:lnTo>
                  <a:pt x="179168" y="399845"/>
                </a:lnTo>
                <a:lnTo>
                  <a:pt x="179168" y="296830"/>
                </a:lnTo>
                <a:lnTo>
                  <a:pt x="185489" y="291396"/>
                </a:lnTo>
                <a:cubicBezTo>
                  <a:pt x="216939" y="264361"/>
                  <a:pt x="216939" y="264361"/>
                  <a:pt x="216939" y="264361"/>
                </a:cubicBezTo>
                <a:cubicBezTo>
                  <a:pt x="226257" y="259235"/>
                  <a:pt x="226257" y="259235"/>
                  <a:pt x="226257" y="259235"/>
                </a:cubicBezTo>
                <a:cubicBezTo>
                  <a:pt x="240235" y="246418"/>
                  <a:pt x="240235" y="246418"/>
                  <a:pt x="240235" y="246418"/>
                </a:cubicBezTo>
                <a:cubicBezTo>
                  <a:pt x="263531" y="225912"/>
                  <a:pt x="263531" y="225912"/>
                  <a:pt x="263531" y="225912"/>
                </a:cubicBezTo>
                <a:close/>
                <a:moveTo>
                  <a:pt x="297108" y="209429"/>
                </a:moveTo>
                <a:lnTo>
                  <a:pt x="300913" y="213616"/>
                </a:lnTo>
                <a:cubicBezTo>
                  <a:pt x="309758" y="223349"/>
                  <a:pt x="309758" y="223349"/>
                  <a:pt x="309758" y="223349"/>
                </a:cubicBezTo>
                <a:cubicBezTo>
                  <a:pt x="333054" y="248982"/>
                  <a:pt x="333054" y="248982"/>
                  <a:pt x="333054" y="248982"/>
                </a:cubicBezTo>
                <a:cubicBezTo>
                  <a:pt x="342372" y="256672"/>
                  <a:pt x="342372" y="256672"/>
                  <a:pt x="342372" y="256672"/>
                </a:cubicBezTo>
                <a:cubicBezTo>
                  <a:pt x="344702" y="261799"/>
                  <a:pt x="344702" y="261799"/>
                  <a:pt x="344702" y="261799"/>
                </a:cubicBezTo>
                <a:cubicBezTo>
                  <a:pt x="351691" y="269489"/>
                  <a:pt x="363339" y="269489"/>
                  <a:pt x="370328" y="264362"/>
                </a:cubicBezTo>
                <a:cubicBezTo>
                  <a:pt x="379646" y="256672"/>
                  <a:pt x="379646" y="256672"/>
                  <a:pt x="379646" y="256672"/>
                </a:cubicBezTo>
                <a:lnTo>
                  <a:pt x="388821" y="248907"/>
                </a:lnTo>
                <a:lnTo>
                  <a:pt x="388821" y="399844"/>
                </a:lnTo>
                <a:lnTo>
                  <a:pt x="297108" y="399844"/>
                </a:lnTo>
                <a:close/>
                <a:moveTo>
                  <a:pt x="506761" y="139370"/>
                </a:moveTo>
                <a:lnTo>
                  <a:pt x="506761" y="399844"/>
                </a:lnTo>
                <a:lnTo>
                  <a:pt x="415048" y="399844"/>
                </a:lnTo>
                <a:lnTo>
                  <a:pt x="415048" y="222112"/>
                </a:lnTo>
                <a:lnTo>
                  <a:pt x="418375" y="219183"/>
                </a:lnTo>
                <a:cubicBezTo>
                  <a:pt x="428203" y="210532"/>
                  <a:pt x="428203" y="210532"/>
                  <a:pt x="428203" y="210532"/>
                </a:cubicBezTo>
                <a:cubicBezTo>
                  <a:pt x="458488" y="184898"/>
                  <a:pt x="458488" y="184898"/>
                  <a:pt x="458488" y="184898"/>
                </a:cubicBezTo>
                <a:cubicBezTo>
                  <a:pt x="474795" y="169518"/>
                  <a:pt x="487025" y="157984"/>
                  <a:pt x="496198" y="149332"/>
                </a:cubicBezTo>
                <a:close/>
                <a:moveTo>
                  <a:pt x="463151" y="0"/>
                </a:moveTo>
                <a:cubicBezTo>
                  <a:pt x="463151" y="0"/>
                  <a:pt x="463151" y="0"/>
                  <a:pt x="533039" y="0"/>
                </a:cubicBezTo>
                <a:cubicBezTo>
                  <a:pt x="533039" y="0"/>
                  <a:pt x="533039" y="0"/>
                  <a:pt x="554006" y="0"/>
                </a:cubicBezTo>
                <a:cubicBezTo>
                  <a:pt x="558665" y="0"/>
                  <a:pt x="563324" y="2563"/>
                  <a:pt x="567983" y="5127"/>
                </a:cubicBezTo>
                <a:cubicBezTo>
                  <a:pt x="572643" y="10253"/>
                  <a:pt x="574972" y="15380"/>
                  <a:pt x="574972" y="20506"/>
                </a:cubicBezTo>
                <a:lnTo>
                  <a:pt x="574972" y="117913"/>
                </a:lnTo>
                <a:cubicBezTo>
                  <a:pt x="574972" y="128166"/>
                  <a:pt x="565654" y="138419"/>
                  <a:pt x="554006" y="138419"/>
                </a:cubicBezTo>
                <a:cubicBezTo>
                  <a:pt x="542358" y="138419"/>
                  <a:pt x="535369" y="128166"/>
                  <a:pt x="535369" y="117913"/>
                </a:cubicBezTo>
                <a:cubicBezTo>
                  <a:pt x="535369" y="117913"/>
                  <a:pt x="535369" y="117913"/>
                  <a:pt x="535369" y="66646"/>
                </a:cubicBezTo>
                <a:cubicBezTo>
                  <a:pt x="535369" y="66646"/>
                  <a:pt x="535369" y="66646"/>
                  <a:pt x="533039" y="69209"/>
                </a:cubicBezTo>
                <a:cubicBezTo>
                  <a:pt x="533039" y="69209"/>
                  <a:pt x="533039" y="69209"/>
                  <a:pt x="467811" y="130729"/>
                </a:cubicBezTo>
                <a:cubicBezTo>
                  <a:pt x="467811" y="130729"/>
                  <a:pt x="467811" y="130729"/>
                  <a:pt x="437526" y="156362"/>
                </a:cubicBezTo>
                <a:cubicBezTo>
                  <a:pt x="437526" y="156362"/>
                  <a:pt x="437526" y="156362"/>
                  <a:pt x="414230" y="176869"/>
                </a:cubicBezTo>
                <a:cubicBezTo>
                  <a:pt x="414230" y="176869"/>
                  <a:pt x="414230" y="176869"/>
                  <a:pt x="383945" y="202502"/>
                </a:cubicBezTo>
                <a:cubicBezTo>
                  <a:pt x="383945" y="202502"/>
                  <a:pt x="383945" y="202502"/>
                  <a:pt x="374627" y="210192"/>
                </a:cubicBezTo>
                <a:cubicBezTo>
                  <a:pt x="367638" y="215319"/>
                  <a:pt x="355990" y="215319"/>
                  <a:pt x="349001" y="207629"/>
                </a:cubicBezTo>
                <a:cubicBezTo>
                  <a:pt x="349001" y="207629"/>
                  <a:pt x="349001" y="207629"/>
                  <a:pt x="346671" y="202502"/>
                </a:cubicBezTo>
                <a:cubicBezTo>
                  <a:pt x="346671" y="202502"/>
                  <a:pt x="346671" y="202502"/>
                  <a:pt x="337353" y="194812"/>
                </a:cubicBezTo>
                <a:cubicBezTo>
                  <a:pt x="337353" y="194812"/>
                  <a:pt x="337353" y="194812"/>
                  <a:pt x="314057" y="169179"/>
                </a:cubicBezTo>
                <a:cubicBezTo>
                  <a:pt x="314057" y="169179"/>
                  <a:pt x="314057" y="169179"/>
                  <a:pt x="293091" y="146109"/>
                </a:cubicBezTo>
                <a:cubicBezTo>
                  <a:pt x="293091" y="146109"/>
                  <a:pt x="293091" y="146109"/>
                  <a:pt x="262806" y="171742"/>
                </a:cubicBezTo>
                <a:cubicBezTo>
                  <a:pt x="262806" y="171742"/>
                  <a:pt x="262806" y="171742"/>
                  <a:pt x="239510" y="192249"/>
                </a:cubicBezTo>
                <a:cubicBezTo>
                  <a:pt x="239510" y="192249"/>
                  <a:pt x="239510" y="192249"/>
                  <a:pt x="225532" y="205065"/>
                </a:cubicBezTo>
                <a:cubicBezTo>
                  <a:pt x="225532" y="205065"/>
                  <a:pt x="225532" y="205065"/>
                  <a:pt x="216214" y="210192"/>
                </a:cubicBezTo>
                <a:cubicBezTo>
                  <a:pt x="216214" y="210192"/>
                  <a:pt x="216214" y="210192"/>
                  <a:pt x="141666" y="274275"/>
                </a:cubicBezTo>
                <a:cubicBezTo>
                  <a:pt x="141666" y="274275"/>
                  <a:pt x="141666" y="274275"/>
                  <a:pt x="139337" y="274275"/>
                </a:cubicBezTo>
                <a:cubicBezTo>
                  <a:pt x="139337" y="274275"/>
                  <a:pt x="139337" y="274275"/>
                  <a:pt x="116041" y="292218"/>
                </a:cubicBezTo>
                <a:cubicBezTo>
                  <a:pt x="116041" y="292218"/>
                  <a:pt x="116041" y="292218"/>
                  <a:pt x="32175" y="363992"/>
                </a:cubicBezTo>
                <a:cubicBezTo>
                  <a:pt x="29845" y="366555"/>
                  <a:pt x="25186" y="366555"/>
                  <a:pt x="22856" y="366555"/>
                </a:cubicBezTo>
                <a:cubicBezTo>
                  <a:pt x="15868" y="369118"/>
                  <a:pt x="8879" y="366555"/>
                  <a:pt x="4220" y="358865"/>
                </a:cubicBezTo>
                <a:cubicBezTo>
                  <a:pt x="-2769" y="348612"/>
                  <a:pt x="-440" y="335795"/>
                  <a:pt x="6549" y="328105"/>
                </a:cubicBezTo>
                <a:cubicBezTo>
                  <a:pt x="6549" y="328105"/>
                  <a:pt x="6549" y="328105"/>
                  <a:pt x="18197" y="317851"/>
                </a:cubicBezTo>
                <a:cubicBezTo>
                  <a:pt x="18197" y="317851"/>
                  <a:pt x="18197" y="317851"/>
                  <a:pt x="116041" y="238389"/>
                </a:cubicBezTo>
                <a:cubicBezTo>
                  <a:pt x="116041" y="238389"/>
                  <a:pt x="116041" y="238389"/>
                  <a:pt x="139337" y="220445"/>
                </a:cubicBezTo>
                <a:cubicBezTo>
                  <a:pt x="139337" y="220445"/>
                  <a:pt x="139337" y="220445"/>
                  <a:pt x="141666" y="217882"/>
                </a:cubicBezTo>
                <a:cubicBezTo>
                  <a:pt x="141666" y="217882"/>
                  <a:pt x="141666" y="217882"/>
                  <a:pt x="216214" y="156362"/>
                </a:cubicBezTo>
                <a:cubicBezTo>
                  <a:pt x="216214" y="156362"/>
                  <a:pt x="216214" y="156362"/>
                  <a:pt x="223203" y="148672"/>
                </a:cubicBezTo>
                <a:cubicBezTo>
                  <a:pt x="223203" y="148672"/>
                  <a:pt x="223203" y="148672"/>
                  <a:pt x="239510" y="138419"/>
                </a:cubicBezTo>
                <a:cubicBezTo>
                  <a:pt x="239510" y="138419"/>
                  <a:pt x="239510" y="138419"/>
                  <a:pt x="262806" y="117913"/>
                </a:cubicBezTo>
                <a:cubicBezTo>
                  <a:pt x="262806" y="117913"/>
                  <a:pt x="262806" y="117913"/>
                  <a:pt x="283772" y="99969"/>
                </a:cubicBezTo>
                <a:cubicBezTo>
                  <a:pt x="293091" y="92279"/>
                  <a:pt x="302409" y="94843"/>
                  <a:pt x="309398" y="102533"/>
                </a:cubicBezTo>
                <a:cubicBezTo>
                  <a:pt x="309398" y="102533"/>
                  <a:pt x="309398" y="102533"/>
                  <a:pt x="314057" y="107659"/>
                </a:cubicBezTo>
                <a:cubicBezTo>
                  <a:pt x="314057" y="107659"/>
                  <a:pt x="314057" y="107659"/>
                  <a:pt x="337353" y="133292"/>
                </a:cubicBezTo>
                <a:cubicBezTo>
                  <a:pt x="337353" y="133292"/>
                  <a:pt x="337353" y="133292"/>
                  <a:pt x="346671" y="140982"/>
                </a:cubicBezTo>
                <a:cubicBezTo>
                  <a:pt x="346671" y="140982"/>
                  <a:pt x="346671" y="140982"/>
                  <a:pt x="365308" y="161489"/>
                </a:cubicBezTo>
                <a:cubicBezTo>
                  <a:pt x="365308" y="161489"/>
                  <a:pt x="365308" y="161489"/>
                  <a:pt x="383945" y="146109"/>
                </a:cubicBezTo>
                <a:cubicBezTo>
                  <a:pt x="383945" y="146109"/>
                  <a:pt x="383945" y="146109"/>
                  <a:pt x="414230" y="120476"/>
                </a:cubicBezTo>
                <a:cubicBezTo>
                  <a:pt x="414230" y="120476"/>
                  <a:pt x="414230" y="120476"/>
                  <a:pt x="437526" y="99969"/>
                </a:cubicBezTo>
                <a:cubicBezTo>
                  <a:pt x="437526" y="99969"/>
                  <a:pt x="437526" y="99969"/>
                  <a:pt x="477129" y="61520"/>
                </a:cubicBezTo>
                <a:cubicBezTo>
                  <a:pt x="477129" y="61520"/>
                  <a:pt x="477129" y="61520"/>
                  <a:pt x="498095" y="43576"/>
                </a:cubicBezTo>
                <a:cubicBezTo>
                  <a:pt x="498095" y="43576"/>
                  <a:pt x="498095" y="43576"/>
                  <a:pt x="486447" y="43576"/>
                </a:cubicBezTo>
                <a:cubicBezTo>
                  <a:pt x="486447" y="43576"/>
                  <a:pt x="486447" y="43576"/>
                  <a:pt x="463151" y="43576"/>
                </a:cubicBezTo>
                <a:cubicBezTo>
                  <a:pt x="460822" y="43576"/>
                  <a:pt x="458492" y="43576"/>
                  <a:pt x="456163" y="41013"/>
                </a:cubicBezTo>
                <a:cubicBezTo>
                  <a:pt x="449174" y="38450"/>
                  <a:pt x="442185" y="30760"/>
                  <a:pt x="442185" y="20506"/>
                </a:cubicBezTo>
                <a:cubicBezTo>
                  <a:pt x="442185" y="12816"/>
                  <a:pt x="446844" y="5127"/>
                  <a:pt x="453833" y="2563"/>
                </a:cubicBezTo>
                <a:cubicBezTo>
                  <a:pt x="453833" y="2563"/>
                  <a:pt x="456163" y="2563"/>
                  <a:pt x="456163" y="2563"/>
                </a:cubicBezTo>
                <a:cubicBezTo>
                  <a:pt x="458492" y="0"/>
                  <a:pt x="460822" y="0"/>
                  <a:pt x="4631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Freeform 168"/>
          <p:cNvSpPr>
            <a:spLocks noChangeAspect="1" noEditPoints="1"/>
          </p:cNvSpPr>
          <p:nvPr/>
        </p:nvSpPr>
        <p:spPr bwMode="auto">
          <a:xfrm>
            <a:off x="2991618" y="3734876"/>
            <a:ext cx="593057" cy="540320"/>
          </a:xfrm>
          <a:custGeom>
            <a:avLst/>
            <a:gdLst>
              <a:gd name="T0" fmla="*/ 4 w 94"/>
              <a:gd name="T1" fmla="*/ 19 h 81"/>
              <a:gd name="T2" fmla="*/ 46 w 94"/>
              <a:gd name="T3" fmla="*/ 19 h 81"/>
              <a:gd name="T4" fmla="*/ 50 w 94"/>
              <a:gd name="T5" fmla="*/ 16 h 81"/>
              <a:gd name="T6" fmla="*/ 73 w 94"/>
              <a:gd name="T7" fmla="*/ 0 h 81"/>
              <a:gd name="T8" fmla="*/ 73 w 94"/>
              <a:gd name="T9" fmla="*/ 33 h 81"/>
              <a:gd name="T10" fmla="*/ 73 w 94"/>
              <a:gd name="T11" fmla="*/ 66 h 81"/>
              <a:gd name="T12" fmla="*/ 50 w 94"/>
              <a:gd name="T13" fmla="*/ 49 h 81"/>
              <a:gd name="T14" fmla="*/ 46 w 94"/>
              <a:gd name="T15" fmla="*/ 47 h 81"/>
              <a:gd name="T16" fmla="*/ 33 w 94"/>
              <a:gd name="T17" fmla="*/ 47 h 81"/>
              <a:gd name="T18" fmla="*/ 40 w 94"/>
              <a:gd name="T19" fmla="*/ 70 h 81"/>
              <a:gd name="T20" fmla="*/ 45 w 94"/>
              <a:gd name="T21" fmla="*/ 70 h 81"/>
              <a:gd name="T22" fmla="*/ 45 w 94"/>
              <a:gd name="T23" fmla="*/ 81 h 81"/>
              <a:gd name="T24" fmla="*/ 43 w 94"/>
              <a:gd name="T25" fmla="*/ 81 h 81"/>
              <a:gd name="T26" fmla="*/ 21 w 94"/>
              <a:gd name="T27" fmla="*/ 81 h 81"/>
              <a:gd name="T28" fmla="*/ 11 w 94"/>
              <a:gd name="T29" fmla="*/ 47 h 81"/>
              <a:gd name="T30" fmla="*/ 4 w 94"/>
              <a:gd name="T31" fmla="*/ 47 h 81"/>
              <a:gd name="T32" fmla="*/ 4 w 94"/>
              <a:gd name="T33" fmla="*/ 19 h 81"/>
              <a:gd name="T34" fmla="*/ 87 w 94"/>
              <a:gd name="T35" fmla="*/ 23 h 81"/>
              <a:gd name="T36" fmla="*/ 94 w 94"/>
              <a:gd name="T37" fmla="*/ 33 h 81"/>
              <a:gd name="T38" fmla="*/ 87 w 94"/>
              <a:gd name="T39" fmla="*/ 43 h 81"/>
              <a:gd name="T40" fmla="*/ 87 w 94"/>
              <a:gd name="T41" fmla="*/ 66 h 81"/>
              <a:gd name="T42" fmla="*/ 78 w 94"/>
              <a:gd name="T43" fmla="*/ 66 h 81"/>
              <a:gd name="T44" fmla="*/ 78 w 94"/>
              <a:gd name="T45" fmla="*/ 0 h 81"/>
              <a:gd name="T46" fmla="*/ 87 w 94"/>
              <a:gd name="T47" fmla="*/ 0 h 81"/>
              <a:gd name="T48" fmla="*/ 87 w 94"/>
              <a:gd name="T49" fmla="*/ 23 h 81"/>
              <a:gd name="T50" fmla="*/ 46 w 94"/>
              <a:gd name="T51" fmla="*/ 49 h 81"/>
              <a:gd name="T52" fmla="*/ 37 w 94"/>
              <a:gd name="T53" fmla="*/ 49 h 81"/>
              <a:gd name="T54" fmla="*/ 40 w 94"/>
              <a:gd name="T55" fmla="*/ 61 h 81"/>
              <a:gd name="T56" fmla="*/ 43 w 94"/>
              <a:gd name="T57" fmla="*/ 61 h 81"/>
              <a:gd name="T58" fmla="*/ 43 w 94"/>
              <a:gd name="T59" fmla="*/ 57 h 81"/>
              <a:gd name="T60" fmla="*/ 46 w 94"/>
              <a:gd name="T61" fmla="*/ 49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4" h="81">
                <a:moveTo>
                  <a:pt x="4" y="19"/>
                </a:moveTo>
                <a:cubicBezTo>
                  <a:pt x="46" y="19"/>
                  <a:pt x="46" y="19"/>
                  <a:pt x="46" y="19"/>
                </a:cubicBezTo>
                <a:cubicBezTo>
                  <a:pt x="50" y="16"/>
                  <a:pt x="50" y="16"/>
                  <a:pt x="50" y="16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33"/>
                  <a:pt x="73" y="33"/>
                  <a:pt x="73" y="33"/>
                </a:cubicBezTo>
                <a:cubicBezTo>
                  <a:pt x="73" y="66"/>
                  <a:pt x="73" y="66"/>
                  <a:pt x="73" y="66"/>
                </a:cubicBezTo>
                <a:cubicBezTo>
                  <a:pt x="50" y="49"/>
                  <a:pt x="50" y="49"/>
                  <a:pt x="50" y="49"/>
                </a:cubicBezTo>
                <a:cubicBezTo>
                  <a:pt x="46" y="47"/>
                  <a:pt x="46" y="47"/>
                  <a:pt x="46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40" y="70"/>
                  <a:pt x="40" y="70"/>
                  <a:pt x="40" y="70"/>
                </a:cubicBezTo>
                <a:cubicBezTo>
                  <a:pt x="45" y="70"/>
                  <a:pt x="45" y="70"/>
                  <a:pt x="45" y="70"/>
                </a:cubicBezTo>
                <a:cubicBezTo>
                  <a:pt x="45" y="81"/>
                  <a:pt x="45" y="81"/>
                  <a:pt x="45" y="81"/>
                </a:cubicBezTo>
                <a:cubicBezTo>
                  <a:pt x="43" y="81"/>
                  <a:pt x="43" y="81"/>
                  <a:pt x="43" y="81"/>
                </a:cubicBezTo>
                <a:cubicBezTo>
                  <a:pt x="21" y="81"/>
                  <a:pt x="21" y="81"/>
                  <a:pt x="21" y="81"/>
                </a:cubicBezTo>
                <a:cubicBezTo>
                  <a:pt x="11" y="47"/>
                  <a:pt x="11" y="47"/>
                  <a:pt x="11" y="47"/>
                </a:cubicBezTo>
                <a:cubicBezTo>
                  <a:pt x="4" y="47"/>
                  <a:pt x="4" y="47"/>
                  <a:pt x="4" y="47"/>
                </a:cubicBezTo>
                <a:cubicBezTo>
                  <a:pt x="0" y="37"/>
                  <a:pt x="0" y="28"/>
                  <a:pt x="4" y="19"/>
                </a:cubicBezTo>
                <a:close/>
                <a:moveTo>
                  <a:pt x="87" y="23"/>
                </a:moveTo>
                <a:cubicBezTo>
                  <a:pt x="91" y="24"/>
                  <a:pt x="94" y="28"/>
                  <a:pt x="94" y="33"/>
                </a:cubicBezTo>
                <a:cubicBezTo>
                  <a:pt x="94" y="38"/>
                  <a:pt x="91" y="42"/>
                  <a:pt x="87" y="43"/>
                </a:cubicBezTo>
                <a:cubicBezTo>
                  <a:pt x="87" y="66"/>
                  <a:pt x="87" y="66"/>
                  <a:pt x="87" y="66"/>
                </a:cubicBezTo>
                <a:cubicBezTo>
                  <a:pt x="78" y="66"/>
                  <a:pt x="78" y="66"/>
                  <a:pt x="78" y="66"/>
                </a:cubicBezTo>
                <a:cubicBezTo>
                  <a:pt x="78" y="0"/>
                  <a:pt x="78" y="0"/>
                  <a:pt x="7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23"/>
                  <a:pt x="87" y="23"/>
                  <a:pt x="87" y="23"/>
                </a:cubicBezTo>
                <a:close/>
                <a:moveTo>
                  <a:pt x="46" y="49"/>
                </a:moveTo>
                <a:cubicBezTo>
                  <a:pt x="37" y="49"/>
                  <a:pt x="37" y="49"/>
                  <a:pt x="37" y="49"/>
                </a:cubicBezTo>
                <a:cubicBezTo>
                  <a:pt x="40" y="61"/>
                  <a:pt x="40" y="61"/>
                  <a:pt x="40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3" y="57"/>
                  <a:pt x="43" y="57"/>
                  <a:pt x="43" y="57"/>
                </a:cubicBezTo>
                <a:lnTo>
                  <a:pt x="46" y="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任意多边形 41"/>
          <p:cNvSpPr/>
          <p:nvPr/>
        </p:nvSpPr>
        <p:spPr bwMode="auto">
          <a:xfrm>
            <a:off x="731699" y="3702772"/>
            <a:ext cx="623145" cy="604529"/>
          </a:xfrm>
          <a:custGeom>
            <a:avLst/>
            <a:gdLst>
              <a:gd name="connsiteX0" fmla="*/ 262805 w 519288"/>
              <a:gd name="connsiteY0" fmla="*/ 111558 h 503774"/>
              <a:gd name="connsiteX1" fmla="*/ 439744 w 519288"/>
              <a:gd name="connsiteY1" fmla="*/ 276036 h 503774"/>
              <a:gd name="connsiteX2" fmla="*/ 439744 w 519288"/>
              <a:gd name="connsiteY2" fmla="*/ 484796 h 503774"/>
              <a:gd name="connsiteX3" fmla="*/ 433425 w 519288"/>
              <a:gd name="connsiteY3" fmla="*/ 503774 h 503774"/>
              <a:gd name="connsiteX4" fmla="*/ 414467 w 519288"/>
              <a:gd name="connsiteY4" fmla="*/ 503774 h 503774"/>
              <a:gd name="connsiteX5" fmla="*/ 319678 w 519288"/>
              <a:gd name="connsiteY5" fmla="*/ 503774 h 503774"/>
              <a:gd name="connsiteX6" fmla="*/ 313359 w 519288"/>
              <a:gd name="connsiteY6" fmla="*/ 503774 h 503774"/>
              <a:gd name="connsiteX7" fmla="*/ 307040 w 519288"/>
              <a:gd name="connsiteY7" fmla="*/ 497448 h 503774"/>
              <a:gd name="connsiteX8" fmla="*/ 307040 w 519288"/>
              <a:gd name="connsiteY8" fmla="*/ 396231 h 503774"/>
              <a:gd name="connsiteX9" fmla="*/ 212251 w 519288"/>
              <a:gd name="connsiteY9" fmla="*/ 396231 h 503774"/>
              <a:gd name="connsiteX10" fmla="*/ 212251 w 519288"/>
              <a:gd name="connsiteY10" fmla="*/ 497448 h 503774"/>
              <a:gd name="connsiteX11" fmla="*/ 212251 w 519288"/>
              <a:gd name="connsiteY11" fmla="*/ 503774 h 503774"/>
              <a:gd name="connsiteX12" fmla="*/ 199612 w 519288"/>
              <a:gd name="connsiteY12" fmla="*/ 503774 h 503774"/>
              <a:gd name="connsiteX13" fmla="*/ 104823 w 519288"/>
              <a:gd name="connsiteY13" fmla="*/ 503774 h 503774"/>
              <a:gd name="connsiteX14" fmla="*/ 92185 w 519288"/>
              <a:gd name="connsiteY14" fmla="*/ 503774 h 503774"/>
              <a:gd name="connsiteX15" fmla="*/ 79546 w 519288"/>
              <a:gd name="connsiteY15" fmla="*/ 484796 h 503774"/>
              <a:gd name="connsiteX16" fmla="*/ 79546 w 519288"/>
              <a:gd name="connsiteY16" fmla="*/ 276036 h 503774"/>
              <a:gd name="connsiteX17" fmla="*/ 259644 w 519288"/>
              <a:gd name="connsiteY17" fmla="*/ 0 h 503774"/>
              <a:gd name="connsiteX18" fmla="*/ 281809 w 519288"/>
              <a:gd name="connsiteY18" fmla="*/ 9516 h 503774"/>
              <a:gd name="connsiteX19" fmla="*/ 370468 w 519288"/>
              <a:gd name="connsiteY19" fmla="*/ 91992 h 503774"/>
              <a:gd name="connsiteX20" fmla="*/ 370468 w 519288"/>
              <a:gd name="connsiteY20" fmla="*/ 22205 h 503774"/>
              <a:gd name="connsiteX21" fmla="*/ 383134 w 519288"/>
              <a:gd name="connsiteY21" fmla="*/ 9516 h 503774"/>
              <a:gd name="connsiteX22" fmla="*/ 414798 w 519288"/>
              <a:gd name="connsiteY22" fmla="*/ 9516 h 503774"/>
              <a:gd name="connsiteX23" fmla="*/ 427463 w 519288"/>
              <a:gd name="connsiteY23" fmla="*/ 22205 h 503774"/>
              <a:gd name="connsiteX24" fmla="*/ 427463 w 519288"/>
              <a:gd name="connsiteY24" fmla="*/ 142746 h 503774"/>
              <a:gd name="connsiteX25" fmla="*/ 509789 w 519288"/>
              <a:gd name="connsiteY25" fmla="*/ 218877 h 503774"/>
              <a:gd name="connsiteX26" fmla="*/ 509789 w 519288"/>
              <a:gd name="connsiteY26" fmla="*/ 269631 h 503774"/>
              <a:gd name="connsiteX27" fmla="*/ 465460 w 519288"/>
              <a:gd name="connsiteY27" fmla="*/ 269631 h 503774"/>
              <a:gd name="connsiteX28" fmla="*/ 262810 w 519288"/>
              <a:gd name="connsiteY28" fmla="*/ 79303 h 503774"/>
              <a:gd name="connsiteX29" fmla="*/ 60161 w 519288"/>
              <a:gd name="connsiteY29" fmla="*/ 269631 h 503774"/>
              <a:gd name="connsiteX30" fmla="*/ 34830 w 519288"/>
              <a:gd name="connsiteY30" fmla="*/ 275975 h 503774"/>
              <a:gd name="connsiteX31" fmla="*/ 9499 w 519288"/>
              <a:gd name="connsiteY31" fmla="*/ 269631 h 503774"/>
              <a:gd name="connsiteX32" fmla="*/ 9499 w 519288"/>
              <a:gd name="connsiteY32" fmla="*/ 218877 h 503774"/>
              <a:gd name="connsiteX33" fmla="*/ 237479 w 519288"/>
              <a:gd name="connsiteY33" fmla="*/ 9516 h 503774"/>
              <a:gd name="connsiteX34" fmla="*/ 259644 w 519288"/>
              <a:gd name="connsiteY34" fmla="*/ 0 h 503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519288" h="503774">
                <a:moveTo>
                  <a:pt x="262805" y="111558"/>
                </a:moveTo>
                <a:cubicBezTo>
                  <a:pt x="262805" y="111558"/>
                  <a:pt x="262805" y="111558"/>
                  <a:pt x="439744" y="276036"/>
                </a:cubicBezTo>
                <a:cubicBezTo>
                  <a:pt x="439744" y="276036"/>
                  <a:pt x="439744" y="276036"/>
                  <a:pt x="439744" y="484796"/>
                </a:cubicBezTo>
                <a:cubicBezTo>
                  <a:pt x="439744" y="497448"/>
                  <a:pt x="433425" y="503774"/>
                  <a:pt x="433425" y="503774"/>
                </a:cubicBezTo>
                <a:cubicBezTo>
                  <a:pt x="427106" y="503774"/>
                  <a:pt x="420786" y="503774"/>
                  <a:pt x="414467" y="503774"/>
                </a:cubicBezTo>
                <a:cubicBezTo>
                  <a:pt x="414467" y="503774"/>
                  <a:pt x="414467" y="503774"/>
                  <a:pt x="319678" y="503774"/>
                </a:cubicBezTo>
                <a:cubicBezTo>
                  <a:pt x="319678" y="503774"/>
                  <a:pt x="313359" y="503774"/>
                  <a:pt x="313359" y="503774"/>
                </a:cubicBezTo>
                <a:cubicBezTo>
                  <a:pt x="313359" y="503774"/>
                  <a:pt x="307040" y="497448"/>
                  <a:pt x="307040" y="497448"/>
                </a:cubicBezTo>
                <a:cubicBezTo>
                  <a:pt x="307040" y="497448"/>
                  <a:pt x="307040" y="497448"/>
                  <a:pt x="307040" y="396231"/>
                </a:cubicBezTo>
                <a:cubicBezTo>
                  <a:pt x="307040" y="396231"/>
                  <a:pt x="307040" y="396231"/>
                  <a:pt x="212251" y="396231"/>
                </a:cubicBezTo>
                <a:cubicBezTo>
                  <a:pt x="212251" y="396231"/>
                  <a:pt x="212251" y="396231"/>
                  <a:pt x="212251" y="497448"/>
                </a:cubicBezTo>
                <a:cubicBezTo>
                  <a:pt x="212251" y="497448"/>
                  <a:pt x="212251" y="503774"/>
                  <a:pt x="212251" y="503774"/>
                </a:cubicBezTo>
                <a:cubicBezTo>
                  <a:pt x="205931" y="503774"/>
                  <a:pt x="205931" y="503774"/>
                  <a:pt x="199612" y="503774"/>
                </a:cubicBezTo>
                <a:cubicBezTo>
                  <a:pt x="199612" y="503774"/>
                  <a:pt x="199612" y="503774"/>
                  <a:pt x="104823" y="503774"/>
                </a:cubicBezTo>
                <a:cubicBezTo>
                  <a:pt x="98504" y="503774"/>
                  <a:pt x="98504" y="503774"/>
                  <a:pt x="92185" y="503774"/>
                </a:cubicBezTo>
                <a:cubicBezTo>
                  <a:pt x="85865" y="503774"/>
                  <a:pt x="79546" y="497448"/>
                  <a:pt x="79546" y="484796"/>
                </a:cubicBezTo>
                <a:cubicBezTo>
                  <a:pt x="79546" y="484796"/>
                  <a:pt x="79546" y="484796"/>
                  <a:pt x="79546" y="276036"/>
                </a:cubicBezTo>
                <a:close/>
                <a:moveTo>
                  <a:pt x="259644" y="0"/>
                </a:moveTo>
                <a:cubicBezTo>
                  <a:pt x="267560" y="0"/>
                  <a:pt x="275476" y="3172"/>
                  <a:pt x="281809" y="9516"/>
                </a:cubicBezTo>
                <a:cubicBezTo>
                  <a:pt x="281809" y="9516"/>
                  <a:pt x="281809" y="9516"/>
                  <a:pt x="370468" y="91992"/>
                </a:cubicBezTo>
                <a:cubicBezTo>
                  <a:pt x="370468" y="91992"/>
                  <a:pt x="370468" y="91992"/>
                  <a:pt x="370468" y="22205"/>
                </a:cubicBezTo>
                <a:cubicBezTo>
                  <a:pt x="370468" y="15861"/>
                  <a:pt x="376801" y="9516"/>
                  <a:pt x="383134" y="9516"/>
                </a:cubicBezTo>
                <a:cubicBezTo>
                  <a:pt x="383134" y="9516"/>
                  <a:pt x="383134" y="9516"/>
                  <a:pt x="414798" y="9516"/>
                </a:cubicBezTo>
                <a:cubicBezTo>
                  <a:pt x="421130" y="9516"/>
                  <a:pt x="427463" y="15861"/>
                  <a:pt x="427463" y="22205"/>
                </a:cubicBezTo>
                <a:cubicBezTo>
                  <a:pt x="427463" y="22205"/>
                  <a:pt x="427463" y="22205"/>
                  <a:pt x="427463" y="142746"/>
                </a:cubicBezTo>
                <a:cubicBezTo>
                  <a:pt x="427463" y="142746"/>
                  <a:pt x="427463" y="142746"/>
                  <a:pt x="509789" y="218877"/>
                </a:cubicBezTo>
                <a:cubicBezTo>
                  <a:pt x="522455" y="231565"/>
                  <a:pt x="522455" y="250598"/>
                  <a:pt x="509789" y="269631"/>
                </a:cubicBezTo>
                <a:cubicBezTo>
                  <a:pt x="503457" y="282319"/>
                  <a:pt x="478126" y="282319"/>
                  <a:pt x="465460" y="269631"/>
                </a:cubicBezTo>
                <a:cubicBezTo>
                  <a:pt x="465460" y="269631"/>
                  <a:pt x="465460" y="269631"/>
                  <a:pt x="262810" y="79303"/>
                </a:cubicBezTo>
                <a:cubicBezTo>
                  <a:pt x="262810" y="79303"/>
                  <a:pt x="262810" y="79303"/>
                  <a:pt x="60161" y="269631"/>
                </a:cubicBezTo>
                <a:cubicBezTo>
                  <a:pt x="53828" y="275975"/>
                  <a:pt x="41163" y="275975"/>
                  <a:pt x="34830" y="275975"/>
                </a:cubicBezTo>
                <a:cubicBezTo>
                  <a:pt x="28497" y="275975"/>
                  <a:pt x="15831" y="275975"/>
                  <a:pt x="9499" y="269631"/>
                </a:cubicBezTo>
                <a:cubicBezTo>
                  <a:pt x="-3167" y="250598"/>
                  <a:pt x="-3167" y="231565"/>
                  <a:pt x="9499" y="218877"/>
                </a:cubicBezTo>
                <a:cubicBezTo>
                  <a:pt x="9499" y="218877"/>
                  <a:pt x="9499" y="218877"/>
                  <a:pt x="237479" y="9516"/>
                </a:cubicBezTo>
                <a:cubicBezTo>
                  <a:pt x="243812" y="3172"/>
                  <a:pt x="251728" y="0"/>
                  <a:pt x="25964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425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2116087" y="3632456"/>
            <a:ext cx="0" cy="1845069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4637618" y="3632456"/>
            <a:ext cx="0" cy="1845069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7043798" y="3632456"/>
            <a:ext cx="0" cy="1845069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组合 40"/>
          <p:cNvGrpSpPr/>
          <p:nvPr/>
        </p:nvGrpSpPr>
        <p:grpSpPr>
          <a:xfrm>
            <a:off x="7476150" y="-1272550"/>
            <a:ext cx="6722609" cy="6253975"/>
            <a:chOff x="6341622" y="-1017259"/>
            <a:chExt cx="6722609" cy="6253975"/>
          </a:xfrm>
        </p:grpSpPr>
        <p:sp>
          <p:nvSpPr>
            <p:cNvPr id="42" name="Freeform 10"/>
            <p:cNvSpPr/>
            <p:nvPr/>
          </p:nvSpPr>
          <p:spPr bwMode="auto">
            <a:xfrm rot="300067">
              <a:off x="6341622" y="-1017259"/>
              <a:ext cx="6535738" cy="5257801"/>
            </a:xfrm>
            <a:custGeom>
              <a:avLst/>
              <a:gdLst>
                <a:gd name="T0" fmla="*/ 224 w 3488"/>
                <a:gd name="T1" fmla="*/ 1448 h 2806"/>
                <a:gd name="T2" fmla="*/ 1248 w 3488"/>
                <a:gd name="T3" fmla="*/ 1714 h 2806"/>
                <a:gd name="T4" fmla="*/ 1704 w 3488"/>
                <a:gd name="T5" fmla="*/ 1939 h 2806"/>
                <a:gd name="T6" fmla="*/ 2778 w 3488"/>
                <a:gd name="T7" fmla="*/ 2675 h 2806"/>
                <a:gd name="T8" fmla="*/ 3327 w 3488"/>
                <a:gd name="T9" fmla="*/ 1564 h 2806"/>
                <a:gd name="T10" fmla="*/ 2856 w 3488"/>
                <a:gd name="T11" fmla="*/ 682 h 2806"/>
                <a:gd name="T12" fmla="*/ 503 w 3488"/>
                <a:gd name="T13" fmla="*/ 413 h 2806"/>
                <a:gd name="T14" fmla="*/ 224 w 3488"/>
                <a:gd name="T15" fmla="*/ 1448 h 2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88" h="2806">
                  <a:moveTo>
                    <a:pt x="224" y="1448"/>
                  </a:moveTo>
                  <a:cubicBezTo>
                    <a:pt x="320" y="1735"/>
                    <a:pt x="614" y="1941"/>
                    <a:pt x="1248" y="1714"/>
                  </a:cubicBezTo>
                  <a:cubicBezTo>
                    <a:pt x="1248" y="1714"/>
                    <a:pt x="1580" y="1632"/>
                    <a:pt x="1704" y="1939"/>
                  </a:cubicBezTo>
                  <a:cubicBezTo>
                    <a:pt x="1831" y="2254"/>
                    <a:pt x="2096" y="2806"/>
                    <a:pt x="2778" y="2675"/>
                  </a:cubicBezTo>
                  <a:cubicBezTo>
                    <a:pt x="3010" y="2631"/>
                    <a:pt x="3488" y="2318"/>
                    <a:pt x="3327" y="1564"/>
                  </a:cubicBezTo>
                  <a:cubicBezTo>
                    <a:pt x="3261" y="1254"/>
                    <a:pt x="3122" y="903"/>
                    <a:pt x="2856" y="682"/>
                  </a:cubicBezTo>
                  <a:cubicBezTo>
                    <a:pt x="2224" y="158"/>
                    <a:pt x="1114" y="0"/>
                    <a:pt x="503" y="413"/>
                  </a:cubicBezTo>
                  <a:cubicBezTo>
                    <a:pt x="370" y="503"/>
                    <a:pt x="0" y="778"/>
                    <a:pt x="224" y="1448"/>
                  </a:cubicBezTo>
                  <a:close/>
                </a:path>
              </a:pathLst>
            </a:custGeom>
            <a:noFill/>
            <a:ln w="3175" cap="flat" cmpd="sng" algn="ctr">
              <a:solidFill>
                <a:schemeClr val="bg1">
                  <a:alpha val="2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3" name="Freeform 10"/>
            <p:cNvSpPr/>
            <p:nvPr/>
          </p:nvSpPr>
          <p:spPr bwMode="auto">
            <a:xfrm rot="295483">
              <a:off x="6388340" y="-768215"/>
              <a:ext cx="6535738" cy="5257801"/>
            </a:xfrm>
            <a:custGeom>
              <a:avLst/>
              <a:gdLst>
                <a:gd name="T0" fmla="*/ 224 w 3488"/>
                <a:gd name="T1" fmla="*/ 1448 h 2806"/>
                <a:gd name="T2" fmla="*/ 1248 w 3488"/>
                <a:gd name="T3" fmla="*/ 1714 h 2806"/>
                <a:gd name="T4" fmla="*/ 1704 w 3488"/>
                <a:gd name="T5" fmla="*/ 1939 h 2806"/>
                <a:gd name="T6" fmla="*/ 2778 w 3488"/>
                <a:gd name="T7" fmla="*/ 2675 h 2806"/>
                <a:gd name="T8" fmla="*/ 3327 w 3488"/>
                <a:gd name="T9" fmla="*/ 1564 h 2806"/>
                <a:gd name="T10" fmla="*/ 2856 w 3488"/>
                <a:gd name="T11" fmla="*/ 682 h 2806"/>
                <a:gd name="T12" fmla="*/ 503 w 3488"/>
                <a:gd name="T13" fmla="*/ 413 h 2806"/>
                <a:gd name="T14" fmla="*/ 224 w 3488"/>
                <a:gd name="T15" fmla="*/ 1448 h 2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88" h="2806">
                  <a:moveTo>
                    <a:pt x="224" y="1448"/>
                  </a:moveTo>
                  <a:cubicBezTo>
                    <a:pt x="320" y="1735"/>
                    <a:pt x="614" y="1941"/>
                    <a:pt x="1248" y="1714"/>
                  </a:cubicBezTo>
                  <a:cubicBezTo>
                    <a:pt x="1248" y="1714"/>
                    <a:pt x="1580" y="1632"/>
                    <a:pt x="1704" y="1939"/>
                  </a:cubicBezTo>
                  <a:cubicBezTo>
                    <a:pt x="1831" y="2254"/>
                    <a:pt x="2096" y="2806"/>
                    <a:pt x="2778" y="2675"/>
                  </a:cubicBezTo>
                  <a:cubicBezTo>
                    <a:pt x="3010" y="2631"/>
                    <a:pt x="3488" y="2318"/>
                    <a:pt x="3327" y="1564"/>
                  </a:cubicBezTo>
                  <a:cubicBezTo>
                    <a:pt x="3261" y="1254"/>
                    <a:pt x="3122" y="903"/>
                    <a:pt x="2856" y="682"/>
                  </a:cubicBezTo>
                  <a:cubicBezTo>
                    <a:pt x="2224" y="158"/>
                    <a:pt x="1114" y="0"/>
                    <a:pt x="503" y="413"/>
                  </a:cubicBezTo>
                  <a:cubicBezTo>
                    <a:pt x="370" y="503"/>
                    <a:pt x="0" y="778"/>
                    <a:pt x="224" y="1448"/>
                  </a:cubicBezTo>
                  <a:close/>
                </a:path>
              </a:pathLst>
            </a:custGeom>
            <a:noFill/>
            <a:ln w="3175" cap="flat" cmpd="sng" algn="ctr">
              <a:solidFill>
                <a:schemeClr val="bg1">
                  <a:alpha val="2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4" name="Freeform 10"/>
            <p:cNvSpPr/>
            <p:nvPr/>
          </p:nvSpPr>
          <p:spPr bwMode="auto">
            <a:xfrm rot="290898">
              <a:off x="6435058" y="-519172"/>
              <a:ext cx="6535738" cy="5257801"/>
            </a:xfrm>
            <a:custGeom>
              <a:avLst/>
              <a:gdLst>
                <a:gd name="T0" fmla="*/ 224 w 3488"/>
                <a:gd name="T1" fmla="*/ 1448 h 2806"/>
                <a:gd name="T2" fmla="*/ 1248 w 3488"/>
                <a:gd name="T3" fmla="*/ 1714 h 2806"/>
                <a:gd name="T4" fmla="*/ 1704 w 3488"/>
                <a:gd name="T5" fmla="*/ 1939 h 2806"/>
                <a:gd name="T6" fmla="*/ 2778 w 3488"/>
                <a:gd name="T7" fmla="*/ 2675 h 2806"/>
                <a:gd name="T8" fmla="*/ 3327 w 3488"/>
                <a:gd name="T9" fmla="*/ 1564 h 2806"/>
                <a:gd name="T10" fmla="*/ 2856 w 3488"/>
                <a:gd name="T11" fmla="*/ 682 h 2806"/>
                <a:gd name="T12" fmla="*/ 503 w 3488"/>
                <a:gd name="T13" fmla="*/ 413 h 2806"/>
                <a:gd name="T14" fmla="*/ 224 w 3488"/>
                <a:gd name="T15" fmla="*/ 1448 h 2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88" h="2806">
                  <a:moveTo>
                    <a:pt x="224" y="1448"/>
                  </a:moveTo>
                  <a:cubicBezTo>
                    <a:pt x="320" y="1735"/>
                    <a:pt x="614" y="1941"/>
                    <a:pt x="1248" y="1714"/>
                  </a:cubicBezTo>
                  <a:cubicBezTo>
                    <a:pt x="1248" y="1714"/>
                    <a:pt x="1580" y="1632"/>
                    <a:pt x="1704" y="1939"/>
                  </a:cubicBezTo>
                  <a:cubicBezTo>
                    <a:pt x="1831" y="2254"/>
                    <a:pt x="2096" y="2806"/>
                    <a:pt x="2778" y="2675"/>
                  </a:cubicBezTo>
                  <a:cubicBezTo>
                    <a:pt x="3010" y="2631"/>
                    <a:pt x="3488" y="2318"/>
                    <a:pt x="3327" y="1564"/>
                  </a:cubicBezTo>
                  <a:cubicBezTo>
                    <a:pt x="3261" y="1254"/>
                    <a:pt x="3122" y="903"/>
                    <a:pt x="2856" y="682"/>
                  </a:cubicBezTo>
                  <a:cubicBezTo>
                    <a:pt x="2224" y="158"/>
                    <a:pt x="1114" y="0"/>
                    <a:pt x="503" y="413"/>
                  </a:cubicBezTo>
                  <a:cubicBezTo>
                    <a:pt x="370" y="503"/>
                    <a:pt x="0" y="778"/>
                    <a:pt x="224" y="1448"/>
                  </a:cubicBezTo>
                  <a:close/>
                </a:path>
              </a:pathLst>
            </a:custGeom>
            <a:noFill/>
            <a:ln w="3175" cap="flat" cmpd="sng" algn="ctr">
              <a:solidFill>
                <a:schemeClr val="bg1">
                  <a:alpha val="2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5" name="Freeform 10"/>
            <p:cNvSpPr/>
            <p:nvPr/>
          </p:nvSpPr>
          <p:spPr bwMode="auto">
            <a:xfrm rot="286314">
              <a:off x="6481775" y="-270128"/>
              <a:ext cx="6535738" cy="5257801"/>
            </a:xfrm>
            <a:custGeom>
              <a:avLst/>
              <a:gdLst>
                <a:gd name="T0" fmla="*/ 224 w 3488"/>
                <a:gd name="T1" fmla="*/ 1448 h 2806"/>
                <a:gd name="T2" fmla="*/ 1248 w 3488"/>
                <a:gd name="T3" fmla="*/ 1714 h 2806"/>
                <a:gd name="T4" fmla="*/ 1704 w 3488"/>
                <a:gd name="T5" fmla="*/ 1939 h 2806"/>
                <a:gd name="T6" fmla="*/ 2778 w 3488"/>
                <a:gd name="T7" fmla="*/ 2675 h 2806"/>
                <a:gd name="T8" fmla="*/ 3327 w 3488"/>
                <a:gd name="T9" fmla="*/ 1564 h 2806"/>
                <a:gd name="T10" fmla="*/ 2856 w 3488"/>
                <a:gd name="T11" fmla="*/ 682 h 2806"/>
                <a:gd name="T12" fmla="*/ 503 w 3488"/>
                <a:gd name="T13" fmla="*/ 413 h 2806"/>
                <a:gd name="T14" fmla="*/ 224 w 3488"/>
                <a:gd name="T15" fmla="*/ 1448 h 2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88" h="2806">
                  <a:moveTo>
                    <a:pt x="224" y="1448"/>
                  </a:moveTo>
                  <a:cubicBezTo>
                    <a:pt x="320" y="1735"/>
                    <a:pt x="614" y="1941"/>
                    <a:pt x="1248" y="1714"/>
                  </a:cubicBezTo>
                  <a:cubicBezTo>
                    <a:pt x="1248" y="1714"/>
                    <a:pt x="1580" y="1632"/>
                    <a:pt x="1704" y="1939"/>
                  </a:cubicBezTo>
                  <a:cubicBezTo>
                    <a:pt x="1831" y="2254"/>
                    <a:pt x="2096" y="2806"/>
                    <a:pt x="2778" y="2675"/>
                  </a:cubicBezTo>
                  <a:cubicBezTo>
                    <a:pt x="3010" y="2631"/>
                    <a:pt x="3488" y="2318"/>
                    <a:pt x="3327" y="1564"/>
                  </a:cubicBezTo>
                  <a:cubicBezTo>
                    <a:pt x="3261" y="1254"/>
                    <a:pt x="3122" y="903"/>
                    <a:pt x="2856" y="682"/>
                  </a:cubicBezTo>
                  <a:cubicBezTo>
                    <a:pt x="2224" y="158"/>
                    <a:pt x="1114" y="0"/>
                    <a:pt x="503" y="413"/>
                  </a:cubicBezTo>
                  <a:cubicBezTo>
                    <a:pt x="370" y="503"/>
                    <a:pt x="0" y="778"/>
                    <a:pt x="224" y="1448"/>
                  </a:cubicBezTo>
                  <a:close/>
                </a:path>
              </a:pathLst>
            </a:custGeom>
            <a:noFill/>
            <a:ln w="3175" cap="flat" cmpd="sng" algn="ctr">
              <a:solidFill>
                <a:schemeClr val="bg1">
                  <a:alpha val="2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6" name="Freeform 10"/>
            <p:cNvSpPr/>
            <p:nvPr/>
          </p:nvSpPr>
          <p:spPr bwMode="auto">
            <a:xfrm rot="281729">
              <a:off x="6528493" y="-21085"/>
              <a:ext cx="6535738" cy="5257801"/>
            </a:xfrm>
            <a:custGeom>
              <a:avLst/>
              <a:gdLst>
                <a:gd name="T0" fmla="*/ 224 w 3488"/>
                <a:gd name="T1" fmla="*/ 1448 h 2806"/>
                <a:gd name="T2" fmla="*/ 1248 w 3488"/>
                <a:gd name="T3" fmla="*/ 1714 h 2806"/>
                <a:gd name="T4" fmla="*/ 1704 w 3488"/>
                <a:gd name="T5" fmla="*/ 1939 h 2806"/>
                <a:gd name="T6" fmla="*/ 2778 w 3488"/>
                <a:gd name="T7" fmla="*/ 2675 h 2806"/>
                <a:gd name="T8" fmla="*/ 3327 w 3488"/>
                <a:gd name="T9" fmla="*/ 1564 h 2806"/>
                <a:gd name="T10" fmla="*/ 2856 w 3488"/>
                <a:gd name="T11" fmla="*/ 682 h 2806"/>
                <a:gd name="T12" fmla="*/ 503 w 3488"/>
                <a:gd name="T13" fmla="*/ 413 h 2806"/>
                <a:gd name="T14" fmla="*/ 224 w 3488"/>
                <a:gd name="T15" fmla="*/ 1448 h 2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88" h="2806">
                  <a:moveTo>
                    <a:pt x="224" y="1448"/>
                  </a:moveTo>
                  <a:cubicBezTo>
                    <a:pt x="320" y="1735"/>
                    <a:pt x="614" y="1941"/>
                    <a:pt x="1248" y="1714"/>
                  </a:cubicBezTo>
                  <a:cubicBezTo>
                    <a:pt x="1248" y="1714"/>
                    <a:pt x="1580" y="1632"/>
                    <a:pt x="1704" y="1939"/>
                  </a:cubicBezTo>
                  <a:cubicBezTo>
                    <a:pt x="1831" y="2254"/>
                    <a:pt x="2096" y="2806"/>
                    <a:pt x="2778" y="2675"/>
                  </a:cubicBezTo>
                  <a:cubicBezTo>
                    <a:pt x="3010" y="2631"/>
                    <a:pt x="3488" y="2318"/>
                    <a:pt x="3327" y="1564"/>
                  </a:cubicBezTo>
                  <a:cubicBezTo>
                    <a:pt x="3261" y="1254"/>
                    <a:pt x="3122" y="903"/>
                    <a:pt x="2856" y="682"/>
                  </a:cubicBezTo>
                  <a:cubicBezTo>
                    <a:pt x="2224" y="158"/>
                    <a:pt x="1114" y="0"/>
                    <a:pt x="503" y="413"/>
                  </a:cubicBezTo>
                  <a:cubicBezTo>
                    <a:pt x="370" y="503"/>
                    <a:pt x="0" y="778"/>
                    <a:pt x="224" y="1448"/>
                  </a:cubicBezTo>
                  <a:close/>
                </a:path>
              </a:pathLst>
            </a:custGeom>
            <a:noFill/>
            <a:ln w="3175" cap="flat" cmpd="sng" algn="ctr">
              <a:solidFill>
                <a:schemeClr val="bg1">
                  <a:alpha val="2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48" name="Freeform 10"/>
          <p:cNvSpPr/>
          <p:nvPr/>
        </p:nvSpPr>
        <p:spPr bwMode="auto">
          <a:xfrm>
            <a:off x="7746935" y="-1653920"/>
            <a:ext cx="6535738" cy="5257801"/>
          </a:xfrm>
          <a:custGeom>
            <a:avLst/>
            <a:gdLst>
              <a:gd name="T0" fmla="*/ 224 w 3488"/>
              <a:gd name="T1" fmla="*/ 1448 h 2806"/>
              <a:gd name="T2" fmla="*/ 1248 w 3488"/>
              <a:gd name="T3" fmla="*/ 1714 h 2806"/>
              <a:gd name="T4" fmla="*/ 1704 w 3488"/>
              <a:gd name="T5" fmla="*/ 1939 h 2806"/>
              <a:gd name="T6" fmla="*/ 2778 w 3488"/>
              <a:gd name="T7" fmla="*/ 2675 h 2806"/>
              <a:gd name="T8" fmla="*/ 3327 w 3488"/>
              <a:gd name="T9" fmla="*/ 1564 h 2806"/>
              <a:gd name="T10" fmla="*/ 2856 w 3488"/>
              <a:gd name="T11" fmla="*/ 682 h 2806"/>
              <a:gd name="T12" fmla="*/ 503 w 3488"/>
              <a:gd name="T13" fmla="*/ 413 h 2806"/>
              <a:gd name="T14" fmla="*/ 224 w 3488"/>
              <a:gd name="T15" fmla="*/ 1448 h 2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88" h="2806">
                <a:moveTo>
                  <a:pt x="224" y="1448"/>
                </a:moveTo>
                <a:cubicBezTo>
                  <a:pt x="320" y="1735"/>
                  <a:pt x="614" y="1941"/>
                  <a:pt x="1248" y="1714"/>
                </a:cubicBezTo>
                <a:cubicBezTo>
                  <a:pt x="1248" y="1714"/>
                  <a:pt x="1580" y="1632"/>
                  <a:pt x="1704" y="1939"/>
                </a:cubicBezTo>
                <a:cubicBezTo>
                  <a:pt x="1831" y="2254"/>
                  <a:pt x="2096" y="2806"/>
                  <a:pt x="2778" y="2675"/>
                </a:cubicBezTo>
                <a:cubicBezTo>
                  <a:pt x="3010" y="2631"/>
                  <a:pt x="3488" y="2318"/>
                  <a:pt x="3327" y="1564"/>
                </a:cubicBezTo>
                <a:cubicBezTo>
                  <a:pt x="3261" y="1254"/>
                  <a:pt x="3122" y="903"/>
                  <a:pt x="2856" y="682"/>
                </a:cubicBezTo>
                <a:cubicBezTo>
                  <a:pt x="2224" y="158"/>
                  <a:pt x="1114" y="0"/>
                  <a:pt x="503" y="413"/>
                </a:cubicBezTo>
                <a:cubicBezTo>
                  <a:pt x="370" y="503"/>
                  <a:pt x="0" y="778"/>
                  <a:pt x="224" y="14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0" name="组合 49"/>
          <p:cNvGrpSpPr/>
          <p:nvPr/>
        </p:nvGrpSpPr>
        <p:grpSpPr>
          <a:xfrm rot="16411392">
            <a:off x="-2776382" y="-629277"/>
            <a:ext cx="5313666" cy="4943250"/>
            <a:chOff x="6341622" y="-1017259"/>
            <a:chExt cx="6722609" cy="6253975"/>
          </a:xfrm>
        </p:grpSpPr>
        <p:sp>
          <p:nvSpPr>
            <p:cNvPr id="51" name="Freeform 10"/>
            <p:cNvSpPr/>
            <p:nvPr/>
          </p:nvSpPr>
          <p:spPr bwMode="auto">
            <a:xfrm rot="300067">
              <a:off x="6341622" y="-1017259"/>
              <a:ext cx="6535738" cy="5257801"/>
            </a:xfrm>
            <a:custGeom>
              <a:avLst/>
              <a:gdLst>
                <a:gd name="T0" fmla="*/ 224 w 3488"/>
                <a:gd name="T1" fmla="*/ 1448 h 2806"/>
                <a:gd name="T2" fmla="*/ 1248 w 3488"/>
                <a:gd name="T3" fmla="*/ 1714 h 2806"/>
                <a:gd name="T4" fmla="*/ 1704 w 3488"/>
                <a:gd name="T5" fmla="*/ 1939 h 2806"/>
                <a:gd name="T6" fmla="*/ 2778 w 3488"/>
                <a:gd name="T7" fmla="*/ 2675 h 2806"/>
                <a:gd name="T8" fmla="*/ 3327 w 3488"/>
                <a:gd name="T9" fmla="*/ 1564 h 2806"/>
                <a:gd name="T10" fmla="*/ 2856 w 3488"/>
                <a:gd name="T11" fmla="*/ 682 h 2806"/>
                <a:gd name="T12" fmla="*/ 503 w 3488"/>
                <a:gd name="T13" fmla="*/ 413 h 2806"/>
                <a:gd name="T14" fmla="*/ 224 w 3488"/>
                <a:gd name="T15" fmla="*/ 1448 h 2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88" h="2806">
                  <a:moveTo>
                    <a:pt x="224" y="1448"/>
                  </a:moveTo>
                  <a:cubicBezTo>
                    <a:pt x="320" y="1735"/>
                    <a:pt x="614" y="1941"/>
                    <a:pt x="1248" y="1714"/>
                  </a:cubicBezTo>
                  <a:cubicBezTo>
                    <a:pt x="1248" y="1714"/>
                    <a:pt x="1580" y="1632"/>
                    <a:pt x="1704" y="1939"/>
                  </a:cubicBezTo>
                  <a:cubicBezTo>
                    <a:pt x="1831" y="2254"/>
                    <a:pt x="2096" y="2806"/>
                    <a:pt x="2778" y="2675"/>
                  </a:cubicBezTo>
                  <a:cubicBezTo>
                    <a:pt x="3010" y="2631"/>
                    <a:pt x="3488" y="2318"/>
                    <a:pt x="3327" y="1564"/>
                  </a:cubicBezTo>
                  <a:cubicBezTo>
                    <a:pt x="3261" y="1254"/>
                    <a:pt x="3122" y="903"/>
                    <a:pt x="2856" y="682"/>
                  </a:cubicBezTo>
                  <a:cubicBezTo>
                    <a:pt x="2224" y="158"/>
                    <a:pt x="1114" y="0"/>
                    <a:pt x="503" y="413"/>
                  </a:cubicBezTo>
                  <a:cubicBezTo>
                    <a:pt x="370" y="503"/>
                    <a:pt x="0" y="778"/>
                    <a:pt x="224" y="1448"/>
                  </a:cubicBezTo>
                  <a:close/>
                </a:path>
              </a:pathLst>
            </a:custGeom>
            <a:noFill/>
            <a:ln w="3175" cap="flat" cmpd="sng" algn="ctr">
              <a:solidFill>
                <a:schemeClr val="bg1">
                  <a:alpha val="33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2" name="Freeform 10"/>
            <p:cNvSpPr/>
            <p:nvPr/>
          </p:nvSpPr>
          <p:spPr bwMode="auto">
            <a:xfrm rot="295483">
              <a:off x="6388340" y="-768215"/>
              <a:ext cx="6535738" cy="5257801"/>
            </a:xfrm>
            <a:custGeom>
              <a:avLst/>
              <a:gdLst>
                <a:gd name="T0" fmla="*/ 224 w 3488"/>
                <a:gd name="T1" fmla="*/ 1448 h 2806"/>
                <a:gd name="T2" fmla="*/ 1248 w 3488"/>
                <a:gd name="T3" fmla="*/ 1714 h 2806"/>
                <a:gd name="T4" fmla="*/ 1704 w 3488"/>
                <a:gd name="T5" fmla="*/ 1939 h 2806"/>
                <a:gd name="T6" fmla="*/ 2778 w 3488"/>
                <a:gd name="T7" fmla="*/ 2675 h 2806"/>
                <a:gd name="T8" fmla="*/ 3327 w 3488"/>
                <a:gd name="T9" fmla="*/ 1564 h 2806"/>
                <a:gd name="T10" fmla="*/ 2856 w 3488"/>
                <a:gd name="T11" fmla="*/ 682 h 2806"/>
                <a:gd name="T12" fmla="*/ 503 w 3488"/>
                <a:gd name="T13" fmla="*/ 413 h 2806"/>
                <a:gd name="T14" fmla="*/ 224 w 3488"/>
                <a:gd name="T15" fmla="*/ 1448 h 2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88" h="2806">
                  <a:moveTo>
                    <a:pt x="224" y="1448"/>
                  </a:moveTo>
                  <a:cubicBezTo>
                    <a:pt x="320" y="1735"/>
                    <a:pt x="614" y="1941"/>
                    <a:pt x="1248" y="1714"/>
                  </a:cubicBezTo>
                  <a:cubicBezTo>
                    <a:pt x="1248" y="1714"/>
                    <a:pt x="1580" y="1632"/>
                    <a:pt x="1704" y="1939"/>
                  </a:cubicBezTo>
                  <a:cubicBezTo>
                    <a:pt x="1831" y="2254"/>
                    <a:pt x="2096" y="2806"/>
                    <a:pt x="2778" y="2675"/>
                  </a:cubicBezTo>
                  <a:cubicBezTo>
                    <a:pt x="3010" y="2631"/>
                    <a:pt x="3488" y="2318"/>
                    <a:pt x="3327" y="1564"/>
                  </a:cubicBezTo>
                  <a:cubicBezTo>
                    <a:pt x="3261" y="1254"/>
                    <a:pt x="3122" y="903"/>
                    <a:pt x="2856" y="682"/>
                  </a:cubicBezTo>
                  <a:cubicBezTo>
                    <a:pt x="2224" y="158"/>
                    <a:pt x="1114" y="0"/>
                    <a:pt x="503" y="413"/>
                  </a:cubicBezTo>
                  <a:cubicBezTo>
                    <a:pt x="370" y="503"/>
                    <a:pt x="0" y="778"/>
                    <a:pt x="224" y="1448"/>
                  </a:cubicBezTo>
                  <a:close/>
                </a:path>
              </a:pathLst>
            </a:custGeom>
            <a:noFill/>
            <a:ln w="3175" cap="flat" cmpd="sng" algn="ctr">
              <a:solidFill>
                <a:schemeClr val="bg1">
                  <a:alpha val="33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3" name="Freeform 10"/>
            <p:cNvSpPr/>
            <p:nvPr/>
          </p:nvSpPr>
          <p:spPr bwMode="auto">
            <a:xfrm rot="290898">
              <a:off x="6435058" y="-519172"/>
              <a:ext cx="6535738" cy="5257801"/>
            </a:xfrm>
            <a:custGeom>
              <a:avLst/>
              <a:gdLst>
                <a:gd name="T0" fmla="*/ 224 w 3488"/>
                <a:gd name="T1" fmla="*/ 1448 h 2806"/>
                <a:gd name="T2" fmla="*/ 1248 w 3488"/>
                <a:gd name="T3" fmla="*/ 1714 h 2806"/>
                <a:gd name="T4" fmla="*/ 1704 w 3488"/>
                <a:gd name="T5" fmla="*/ 1939 h 2806"/>
                <a:gd name="T6" fmla="*/ 2778 w 3488"/>
                <a:gd name="T7" fmla="*/ 2675 h 2806"/>
                <a:gd name="T8" fmla="*/ 3327 w 3488"/>
                <a:gd name="T9" fmla="*/ 1564 h 2806"/>
                <a:gd name="T10" fmla="*/ 2856 w 3488"/>
                <a:gd name="T11" fmla="*/ 682 h 2806"/>
                <a:gd name="T12" fmla="*/ 503 w 3488"/>
                <a:gd name="T13" fmla="*/ 413 h 2806"/>
                <a:gd name="T14" fmla="*/ 224 w 3488"/>
                <a:gd name="T15" fmla="*/ 1448 h 2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88" h="2806">
                  <a:moveTo>
                    <a:pt x="224" y="1448"/>
                  </a:moveTo>
                  <a:cubicBezTo>
                    <a:pt x="320" y="1735"/>
                    <a:pt x="614" y="1941"/>
                    <a:pt x="1248" y="1714"/>
                  </a:cubicBezTo>
                  <a:cubicBezTo>
                    <a:pt x="1248" y="1714"/>
                    <a:pt x="1580" y="1632"/>
                    <a:pt x="1704" y="1939"/>
                  </a:cubicBezTo>
                  <a:cubicBezTo>
                    <a:pt x="1831" y="2254"/>
                    <a:pt x="2096" y="2806"/>
                    <a:pt x="2778" y="2675"/>
                  </a:cubicBezTo>
                  <a:cubicBezTo>
                    <a:pt x="3010" y="2631"/>
                    <a:pt x="3488" y="2318"/>
                    <a:pt x="3327" y="1564"/>
                  </a:cubicBezTo>
                  <a:cubicBezTo>
                    <a:pt x="3261" y="1254"/>
                    <a:pt x="3122" y="903"/>
                    <a:pt x="2856" y="682"/>
                  </a:cubicBezTo>
                  <a:cubicBezTo>
                    <a:pt x="2224" y="158"/>
                    <a:pt x="1114" y="0"/>
                    <a:pt x="503" y="413"/>
                  </a:cubicBezTo>
                  <a:cubicBezTo>
                    <a:pt x="370" y="503"/>
                    <a:pt x="0" y="778"/>
                    <a:pt x="224" y="1448"/>
                  </a:cubicBezTo>
                  <a:close/>
                </a:path>
              </a:pathLst>
            </a:custGeom>
            <a:noFill/>
            <a:ln w="3175" cap="flat" cmpd="sng" algn="ctr">
              <a:solidFill>
                <a:schemeClr val="bg1">
                  <a:alpha val="33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4" name="Freeform 10"/>
            <p:cNvSpPr/>
            <p:nvPr/>
          </p:nvSpPr>
          <p:spPr bwMode="auto">
            <a:xfrm rot="286314">
              <a:off x="6481775" y="-270128"/>
              <a:ext cx="6535738" cy="5257801"/>
            </a:xfrm>
            <a:custGeom>
              <a:avLst/>
              <a:gdLst>
                <a:gd name="T0" fmla="*/ 224 w 3488"/>
                <a:gd name="T1" fmla="*/ 1448 h 2806"/>
                <a:gd name="T2" fmla="*/ 1248 w 3488"/>
                <a:gd name="T3" fmla="*/ 1714 h 2806"/>
                <a:gd name="T4" fmla="*/ 1704 w 3488"/>
                <a:gd name="T5" fmla="*/ 1939 h 2806"/>
                <a:gd name="T6" fmla="*/ 2778 w 3488"/>
                <a:gd name="T7" fmla="*/ 2675 h 2806"/>
                <a:gd name="T8" fmla="*/ 3327 w 3488"/>
                <a:gd name="T9" fmla="*/ 1564 h 2806"/>
                <a:gd name="T10" fmla="*/ 2856 w 3488"/>
                <a:gd name="T11" fmla="*/ 682 h 2806"/>
                <a:gd name="T12" fmla="*/ 503 w 3488"/>
                <a:gd name="T13" fmla="*/ 413 h 2806"/>
                <a:gd name="T14" fmla="*/ 224 w 3488"/>
                <a:gd name="T15" fmla="*/ 1448 h 2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88" h="2806">
                  <a:moveTo>
                    <a:pt x="224" y="1448"/>
                  </a:moveTo>
                  <a:cubicBezTo>
                    <a:pt x="320" y="1735"/>
                    <a:pt x="614" y="1941"/>
                    <a:pt x="1248" y="1714"/>
                  </a:cubicBezTo>
                  <a:cubicBezTo>
                    <a:pt x="1248" y="1714"/>
                    <a:pt x="1580" y="1632"/>
                    <a:pt x="1704" y="1939"/>
                  </a:cubicBezTo>
                  <a:cubicBezTo>
                    <a:pt x="1831" y="2254"/>
                    <a:pt x="2096" y="2806"/>
                    <a:pt x="2778" y="2675"/>
                  </a:cubicBezTo>
                  <a:cubicBezTo>
                    <a:pt x="3010" y="2631"/>
                    <a:pt x="3488" y="2318"/>
                    <a:pt x="3327" y="1564"/>
                  </a:cubicBezTo>
                  <a:cubicBezTo>
                    <a:pt x="3261" y="1254"/>
                    <a:pt x="3122" y="903"/>
                    <a:pt x="2856" y="682"/>
                  </a:cubicBezTo>
                  <a:cubicBezTo>
                    <a:pt x="2224" y="158"/>
                    <a:pt x="1114" y="0"/>
                    <a:pt x="503" y="413"/>
                  </a:cubicBezTo>
                  <a:cubicBezTo>
                    <a:pt x="370" y="503"/>
                    <a:pt x="0" y="778"/>
                    <a:pt x="224" y="1448"/>
                  </a:cubicBezTo>
                  <a:close/>
                </a:path>
              </a:pathLst>
            </a:custGeom>
            <a:noFill/>
            <a:ln w="3175" cap="flat" cmpd="sng" algn="ctr">
              <a:solidFill>
                <a:schemeClr val="bg1">
                  <a:alpha val="33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5" name="Freeform 10"/>
            <p:cNvSpPr/>
            <p:nvPr/>
          </p:nvSpPr>
          <p:spPr bwMode="auto">
            <a:xfrm rot="281729">
              <a:off x="6528493" y="-21085"/>
              <a:ext cx="6535738" cy="5257801"/>
            </a:xfrm>
            <a:custGeom>
              <a:avLst/>
              <a:gdLst>
                <a:gd name="T0" fmla="*/ 224 w 3488"/>
                <a:gd name="T1" fmla="*/ 1448 h 2806"/>
                <a:gd name="T2" fmla="*/ 1248 w 3488"/>
                <a:gd name="T3" fmla="*/ 1714 h 2806"/>
                <a:gd name="T4" fmla="*/ 1704 w 3488"/>
                <a:gd name="T5" fmla="*/ 1939 h 2806"/>
                <a:gd name="T6" fmla="*/ 2778 w 3488"/>
                <a:gd name="T7" fmla="*/ 2675 h 2806"/>
                <a:gd name="T8" fmla="*/ 3327 w 3488"/>
                <a:gd name="T9" fmla="*/ 1564 h 2806"/>
                <a:gd name="T10" fmla="*/ 2856 w 3488"/>
                <a:gd name="T11" fmla="*/ 682 h 2806"/>
                <a:gd name="T12" fmla="*/ 503 w 3488"/>
                <a:gd name="T13" fmla="*/ 413 h 2806"/>
                <a:gd name="T14" fmla="*/ 224 w 3488"/>
                <a:gd name="T15" fmla="*/ 1448 h 2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88" h="2806">
                  <a:moveTo>
                    <a:pt x="224" y="1448"/>
                  </a:moveTo>
                  <a:cubicBezTo>
                    <a:pt x="320" y="1735"/>
                    <a:pt x="614" y="1941"/>
                    <a:pt x="1248" y="1714"/>
                  </a:cubicBezTo>
                  <a:cubicBezTo>
                    <a:pt x="1248" y="1714"/>
                    <a:pt x="1580" y="1632"/>
                    <a:pt x="1704" y="1939"/>
                  </a:cubicBezTo>
                  <a:cubicBezTo>
                    <a:pt x="1831" y="2254"/>
                    <a:pt x="2096" y="2806"/>
                    <a:pt x="2778" y="2675"/>
                  </a:cubicBezTo>
                  <a:cubicBezTo>
                    <a:pt x="3010" y="2631"/>
                    <a:pt x="3488" y="2318"/>
                    <a:pt x="3327" y="1564"/>
                  </a:cubicBezTo>
                  <a:cubicBezTo>
                    <a:pt x="3261" y="1254"/>
                    <a:pt x="3122" y="903"/>
                    <a:pt x="2856" y="682"/>
                  </a:cubicBezTo>
                  <a:cubicBezTo>
                    <a:pt x="2224" y="158"/>
                    <a:pt x="1114" y="0"/>
                    <a:pt x="503" y="413"/>
                  </a:cubicBezTo>
                  <a:cubicBezTo>
                    <a:pt x="370" y="503"/>
                    <a:pt x="0" y="778"/>
                    <a:pt x="224" y="1448"/>
                  </a:cubicBezTo>
                  <a:close/>
                </a:path>
              </a:pathLst>
            </a:custGeom>
            <a:noFill/>
            <a:ln w="3175" cap="flat" cmpd="sng" algn="ctr">
              <a:solidFill>
                <a:schemeClr val="bg1">
                  <a:alpha val="33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380091" y="4297617"/>
            <a:ext cx="1944000" cy="1088069"/>
            <a:chOff x="4137371" y="4269042"/>
            <a:chExt cx="1944000" cy="1088069"/>
          </a:xfrm>
        </p:grpSpPr>
        <p:sp>
          <p:nvSpPr>
            <p:cNvPr id="57" name="íṣľïḓè"/>
            <p:cNvSpPr txBox="1"/>
            <p:nvPr/>
          </p:nvSpPr>
          <p:spPr>
            <a:xfrm>
              <a:off x="4762682" y="4269042"/>
              <a:ext cx="693378" cy="748279"/>
            </a:xfrm>
            <a:prstGeom prst="rect">
              <a:avLst/>
            </a:prstGeom>
            <a:noFill/>
          </p:spPr>
          <p:txBody>
            <a:bodyPr wrap="none" anchor="ctr">
              <a:normAutofit/>
            </a:bodyPr>
            <a:lstStyle/>
            <a:p>
              <a:r>
                <a:rPr lang="en-US" altLang="zh-CN" sz="3200" b="1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en-US" altLang="zh-CN" sz="32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4137371" y="4958331"/>
              <a:ext cx="1944000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研究内容</a:t>
              </a:r>
              <a:endParaRPr lang="zh-CN" alt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94253" y="4297617"/>
            <a:ext cx="1944000" cy="1088069"/>
            <a:chOff x="4137371" y="4269042"/>
            <a:chExt cx="1944000" cy="1088069"/>
          </a:xfrm>
        </p:grpSpPr>
        <p:sp>
          <p:nvSpPr>
            <p:cNvPr id="60" name="íṣľïḓè"/>
            <p:cNvSpPr txBox="1"/>
            <p:nvPr/>
          </p:nvSpPr>
          <p:spPr>
            <a:xfrm>
              <a:off x="4762682" y="4269042"/>
              <a:ext cx="693378" cy="748279"/>
            </a:xfrm>
            <a:prstGeom prst="rect">
              <a:avLst/>
            </a:prstGeom>
            <a:noFill/>
          </p:spPr>
          <p:txBody>
            <a:bodyPr wrap="none" anchor="ctr">
              <a:normAutofit/>
            </a:bodyPr>
            <a:lstStyle/>
            <a:p>
              <a:r>
                <a:rPr lang="en-US" altLang="zh-CN" sz="3200" b="1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en-US" altLang="zh-CN" sz="32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4137371" y="4958331"/>
              <a:ext cx="1944000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研究背景</a:t>
              </a:r>
              <a:endParaRPr lang="zh-CN" alt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7475780" y="4297617"/>
            <a:ext cx="1944000" cy="1088069"/>
            <a:chOff x="4137371" y="4269042"/>
            <a:chExt cx="1944000" cy="1088069"/>
          </a:xfrm>
        </p:grpSpPr>
        <p:sp>
          <p:nvSpPr>
            <p:cNvPr id="63" name="íṣľïḓè"/>
            <p:cNvSpPr txBox="1"/>
            <p:nvPr/>
          </p:nvSpPr>
          <p:spPr>
            <a:xfrm>
              <a:off x="4762682" y="4269042"/>
              <a:ext cx="693378" cy="748279"/>
            </a:xfrm>
            <a:prstGeom prst="rect">
              <a:avLst/>
            </a:prstGeom>
            <a:noFill/>
          </p:spPr>
          <p:txBody>
            <a:bodyPr wrap="none" anchor="ctr">
              <a:normAutofit/>
            </a:bodyPr>
            <a:lstStyle/>
            <a:p>
              <a:r>
                <a:rPr lang="en-US" altLang="zh-CN" sz="3200" b="1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en-US" altLang="zh-CN" sz="32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4137371" y="4958331"/>
              <a:ext cx="1944000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实验与分析</a:t>
              </a:r>
              <a:endParaRPr lang="zh-CN" alt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4417257" y="4297617"/>
            <a:ext cx="2664079" cy="1088069"/>
            <a:chOff x="3867175" y="4269042"/>
            <a:chExt cx="2664079" cy="1088069"/>
          </a:xfrm>
        </p:grpSpPr>
        <p:sp>
          <p:nvSpPr>
            <p:cNvPr id="66" name="íṣľïḓè"/>
            <p:cNvSpPr txBox="1"/>
            <p:nvPr/>
          </p:nvSpPr>
          <p:spPr>
            <a:xfrm>
              <a:off x="4850624" y="4269042"/>
              <a:ext cx="693378" cy="748279"/>
            </a:xfrm>
            <a:prstGeom prst="rect">
              <a:avLst/>
            </a:prstGeom>
            <a:noFill/>
          </p:spPr>
          <p:txBody>
            <a:bodyPr wrap="none" anchor="ctr">
              <a:normAutofit/>
            </a:bodyPr>
            <a:lstStyle/>
            <a:p>
              <a:r>
                <a:rPr lang="en-US" altLang="zh-CN" sz="3200" b="1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en-US" altLang="zh-CN" sz="32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3867175" y="4958331"/>
              <a:ext cx="2664079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实验方法</a:t>
              </a:r>
              <a:endParaRPr lang="zh-CN" alt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9916720" y="4275392"/>
            <a:ext cx="1944000" cy="1120454"/>
            <a:chOff x="4137371" y="4295712"/>
            <a:chExt cx="1944000" cy="1120454"/>
          </a:xfrm>
        </p:grpSpPr>
        <p:sp>
          <p:nvSpPr>
            <p:cNvPr id="5" name="íṣľïḓè"/>
            <p:cNvSpPr txBox="1"/>
            <p:nvPr>
              <p:custDataLst>
                <p:tags r:id="rId1"/>
              </p:custDataLst>
            </p:nvPr>
          </p:nvSpPr>
          <p:spPr>
            <a:xfrm>
              <a:off x="4763317" y="4295712"/>
              <a:ext cx="693378" cy="748279"/>
            </a:xfrm>
            <a:prstGeom prst="rect">
              <a:avLst/>
            </a:prstGeom>
            <a:noFill/>
          </p:spPr>
          <p:txBody>
            <a:bodyPr wrap="none" anchor="ctr">
              <a:normAutofit/>
            </a:bodyPr>
            <a:p>
              <a:r>
                <a:rPr lang="en-US" altLang="zh-CN" sz="3200" b="1" dirty="0">
                  <a:solidFill>
                    <a:schemeClr val="bg1"/>
                  </a:solidFill>
                  <a:cs typeface="+mn-ea"/>
                  <a:sym typeface="+mn-lt"/>
                </a:rPr>
                <a:t>05</a:t>
              </a:r>
              <a:endParaRPr lang="en-US" altLang="zh-CN" sz="32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>
              <p:custDataLst>
                <p:tags r:id="rId2"/>
              </p:custDataLst>
            </p:nvPr>
          </p:nvSpPr>
          <p:spPr>
            <a:xfrm>
              <a:off x="4137371" y="5017386"/>
              <a:ext cx="1944000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研究收获</a:t>
              </a:r>
              <a:endParaRPr lang="zh-CN" alt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9763503" y="3603881"/>
            <a:ext cx="0" cy="1845069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Freeform 203"/>
          <p:cNvSpPr>
            <a:spLocks noChangeAspect="1" noEditPoints="1"/>
          </p:cNvSpPr>
          <p:nvPr>
            <p:custDataLst>
              <p:tags r:id="rId4"/>
            </p:custDataLst>
          </p:nvPr>
        </p:nvSpPr>
        <p:spPr bwMode="auto">
          <a:xfrm>
            <a:off x="10542270" y="3751580"/>
            <a:ext cx="529590" cy="508635"/>
          </a:xfrm>
          <a:custGeom>
            <a:avLst/>
            <a:gdLst>
              <a:gd name="T0" fmla="*/ 88 w 218"/>
              <a:gd name="T1" fmla="*/ 43 h 209"/>
              <a:gd name="T2" fmla="*/ 36 w 218"/>
              <a:gd name="T3" fmla="*/ 43 h 209"/>
              <a:gd name="T4" fmla="*/ 26 w 218"/>
              <a:gd name="T5" fmla="*/ 57 h 209"/>
              <a:gd name="T6" fmla="*/ 36 w 218"/>
              <a:gd name="T7" fmla="*/ 71 h 209"/>
              <a:gd name="T8" fmla="*/ 88 w 218"/>
              <a:gd name="T9" fmla="*/ 71 h 209"/>
              <a:gd name="T10" fmla="*/ 88 w 218"/>
              <a:gd name="T11" fmla="*/ 43 h 209"/>
              <a:gd name="T12" fmla="*/ 88 w 218"/>
              <a:gd name="T13" fmla="*/ 43 h 209"/>
              <a:gd name="T14" fmla="*/ 126 w 218"/>
              <a:gd name="T15" fmla="*/ 71 h 209"/>
              <a:gd name="T16" fmla="*/ 187 w 218"/>
              <a:gd name="T17" fmla="*/ 71 h 209"/>
              <a:gd name="T18" fmla="*/ 194 w 218"/>
              <a:gd name="T19" fmla="*/ 71 h 209"/>
              <a:gd name="T20" fmla="*/ 197 w 218"/>
              <a:gd name="T21" fmla="*/ 76 h 209"/>
              <a:gd name="T22" fmla="*/ 213 w 218"/>
              <a:gd name="T23" fmla="*/ 102 h 209"/>
              <a:gd name="T24" fmla="*/ 218 w 218"/>
              <a:gd name="T25" fmla="*/ 109 h 209"/>
              <a:gd name="T26" fmla="*/ 213 w 218"/>
              <a:gd name="T27" fmla="*/ 114 h 209"/>
              <a:gd name="T28" fmla="*/ 197 w 218"/>
              <a:gd name="T29" fmla="*/ 140 h 209"/>
              <a:gd name="T30" fmla="*/ 194 w 218"/>
              <a:gd name="T31" fmla="*/ 147 h 209"/>
              <a:gd name="T32" fmla="*/ 187 w 218"/>
              <a:gd name="T33" fmla="*/ 147 h 209"/>
              <a:gd name="T34" fmla="*/ 126 w 218"/>
              <a:gd name="T35" fmla="*/ 147 h 209"/>
              <a:gd name="T36" fmla="*/ 126 w 218"/>
              <a:gd name="T37" fmla="*/ 180 h 209"/>
              <a:gd name="T38" fmla="*/ 180 w 218"/>
              <a:gd name="T39" fmla="*/ 180 h 209"/>
              <a:gd name="T40" fmla="*/ 180 w 218"/>
              <a:gd name="T41" fmla="*/ 209 h 209"/>
              <a:gd name="T42" fmla="*/ 40 w 218"/>
              <a:gd name="T43" fmla="*/ 209 h 209"/>
              <a:gd name="T44" fmla="*/ 40 w 218"/>
              <a:gd name="T45" fmla="*/ 180 h 209"/>
              <a:gd name="T46" fmla="*/ 90 w 218"/>
              <a:gd name="T47" fmla="*/ 180 h 209"/>
              <a:gd name="T48" fmla="*/ 90 w 218"/>
              <a:gd name="T49" fmla="*/ 95 h 209"/>
              <a:gd name="T50" fmla="*/ 29 w 218"/>
              <a:gd name="T51" fmla="*/ 95 h 209"/>
              <a:gd name="T52" fmla="*/ 22 w 218"/>
              <a:gd name="T53" fmla="*/ 95 h 209"/>
              <a:gd name="T54" fmla="*/ 19 w 218"/>
              <a:gd name="T55" fmla="*/ 88 h 209"/>
              <a:gd name="T56" fmla="*/ 3 w 218"/>
              <a:gd name="T57" fmla="*/ 62 h 209"/>
              <a:gd name="T58" fmla="*/ 0 w 218"/>
              <a:gd name="T59" fmla="*/ 57 h 209"/>
              <a:gd name="T60" fmla="*/ 3 w 218"/>
              <a:gd name="T61" fmla="*/ 50 h 209"/>
              <a:gd name="T62" fmla="*/ 19 w 218"/>
              <a:gd name="T63" fmla="*/ 24 h 209"/>
              <a:gd name="T64" fmla="*/ 22 w 218"/>
              <a:gd name="T65" fmla="*/ 19 h 209"/>
              <a:gd name="T66" fmla="*/ 29 w 218"/>
              <a:gd name="T67" fmla="*/ 19 h 209"/>
              <a:gd name="T68" fmla="*/ 90 w 218"/>
              <a:gd name="T69" fmla="*/ 19 h 209"/>
              <a:gd name="T70" fmla="*/ 90 w 218"/>
              <a:gd name="T71" fmla="*/ 15 h 209"/>
              <a:gd name="T72" fmla="*/ 109 w 218"/>
              <a:gd name="T73" fmla="*/ 0 h 209"/>
              <a:gd name="T74" fmla="*/ 126 w 218"/>
              <a:gd name="T75" fmla="*/ 15 h 209"/>
              <a:gd name="T76" fmla="*/ 126 w 218"/>
              <a:gd name="T77" fmla="*/ 71 h 209"/>
              <a:gd name="T78" fmla="*/ 126 w 218"/>
              <a:gd name="T79" fmla="*/ 71 h 209"/>
              <a:gd name="T80" fmla="*/ 182 w 218"/>
              <a:gd name="T81" fmla="*/ 93 h 209"/>
              <a:gd name="T82" fmla="*/ 128 w 218"/>
              <a:gd name="T83" fmla="*/ 93 h 209"/>
              <a:gd name="T84" fmla="*/ 128 w 218"/>
              <a:gd name="T85" fmla="*/ 123 h 209"/>
              <a:gd name="T86" fmla="*/ 182 w 218"/>
              <a:gd name="T87" fmla="*/ 123 h 209"/>
              <a:gd name="T88" fmla="*/ 192 w 218"/>
              <a:gd name="T89" fmla="*/ 109 h 209"/>
              <a:gd name="T90" fmla="*/ 182 w 218"/>
              <a:gd name="T91" fmla="*/ 93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18" h="209">
                <a:moveTo>
                  <a:pt x="88" y="43"/>
                </a:moveTo>
                <a:lnTo>
                  <a:pt x="36" y="43"/>
                </a:lnTo>
                <a:lnTo>
                  <a:pt x="26" y="57"/>
                </a:lnTo>
                <a:lnTo>
                  <a:pt x="36" y="71"/>
                </a:lnTo>
                <a:lnTo>
                  <a:pt x="88" y="71"/>
                </a:lnTo>
                <a:lnTo>
                  <a:pt x="88" y="43"/>
                </a:lnTo>
                <a:lnTo>
                  <a:pt x="88" y="43"/>
                </a:lnTo>
                <a:close/>
                <a:moveTo>
                  <a:pt x="126" y="71"/>
                </a:moveTo>
                <a:lnTo>
                  <a:pt x="187" y="71"/>
                </a:lnTo>
                <a:lnTo>
                  <a:pt x="194" y="71"/>
                </a:lnTo>
                <a:lnTo>
                  <a:pt x="197" y="76"/>
                </a:lnTo>
                <a:lnTo>
                  <a:pt x="213" y="102"/>
                </a:lnTo>
                <a:lnTo>
                  <a:pt x="218" y="109"/>
                </a:lnTo>
                <a:lnTo>
                  <a:pt x="213" y="114"/>
                </a:lnTo>
                <a:lnTo>
                  <a:pt x="197" y="140"/>
                </a:lnTo>
                <a:lnTo>
                  <a:pt x="194" y="147"/>
                </a:lnTo>
                <a:lnTo>
                  <a:pt x="187" y="147"/>
                </a:lnTo>
                <a:lnTo>
                  <a:pt x="126" y="147"/>
                </a:lnTo>
                <a:lnTo>
                  <a:pt x="126" y="180"/>
                </a:lnTo>
                <a:lnTo>
                  <a:pt x="180" y="180"/>
                </a:lnTo>
                <a:lnTo>
                  <a:pt x="180" y="209"/>
                </a:lnTo>
                <a:lnTo>
                  <a:pt x="40" y="209"/>
                </a:lnTo>
                <a:lnTo>
                  <a:pt x="40" y="180"/>
                </a:lnTo>
                <a:lnTo>
                  <a:pt x="90" y="180"/>
                </a:lnTo>
                <a:lnTo>
                  <a:pt x="90" y="95"/>
                </a:lnTo>
                <a:lnTo>
                  <a:pt x="29" y="95"/>
                </a:lnTo>
                <a:lnTo>
                  <a:pt x="22" y="95"/>
                </a:lnTo>
                <a:lnTo>
                  <a:pt x="19" y="88"/>
                </a:lnTo>
                <a:lnTo>
                  <a:pt x="3" y="62"/>
                </a:lnTo>
                <a:lnTo>
                  <a:pt x="0" y="57"/>
                </a:lnTo>
                <a:lnTo>
                  <a:pt x="3" y="50"/>
                </a:lnTo>
                <a:lnTo>
                  <a:pt x="19" y="24"/>
                </a:lnTo>
                <a:lnTo>
                  <a:pt x="22" y="19"/>
                </a:lnTo>
                <a:lnTo>
                  <a:pt x="29" y="19"/>
                </a:lnTo>
                <a:lnTo>
                  <a:pt x="90" y="19"/>
                </a:lnTo>
                <a:lnTo>
                  <a:pt x="90" y="15"/>
                </a:lnTo>
                <a:lnTo>
                  <a:pt x="109" y="0"/>
                </a:lnTo>
                <a:lnTo>
                  <a:pt x="126" y="15"/>
                </a:lnTo>
                <a:lnTo>
                  <a:pt x="126" y="71"/>
                </a:lnTo>
                <a:lnTo>
                  <a:pt x="126" y="71"/>
                </a:lnTo>
                <a:close/>
                <a:moveTo>
                  <a:pt x="182" y="93"/>
                </a:moveTo>
                <a:lnTo>
                  <a:pt x="128" y="93"/>
                </a:lnTo>
                <a:lnTo>
                  <a:pt x="128" y="123"/>
                </a:lnTo>
                <a:lnTo>
                  <a:pt x="182" y="123"/>
                </a:lnTo>
                <a:lnTo>
                  <a:pt x="192" y="109"/>
                </a:lnTo>
                <a:lnTo>
                  <a:pt x="182" y="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p>
            <a:endParaRPr lang="zh-CN" altLang="en-US" sz="2490">
              <a:cs typeface="+mn-ea"/>
              <a:sym typeface="+mn-lt"/>
            </a:endParaRPr>
          </a:p>
        </p:txBody>
      </p:sp>
      <p:pic>
        <p:nvPicPr>
          <p:cNvPr id="10" name="图片 9" descr="自来水"/>
          <p:cNvPicPr>
            <a:picLocks noChangeAspect="1"/>
          </p:cNvPicPr>
          <p:nvPr/>
        </p:nvPicPr>
        <p:blipFill>
          <a:blip r:embed="rId5"/>
          <a:srcRect l="1833" t="11609"/>
          <a:stretch>
            <a:fillRect/>
          </a:stretch>
        </p:blipFill>
        <p:spPr>
          <a:xfrm rot="960000">
            <a:off x="224790" y="265392"/>
            <a:ext cx="2244090" cy="202060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2000">
        <p14:prism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000"/>
                            </p:stCondLst>
                            <p:childTnLst>
                              <p:par>
                                <p:cTn id="7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500"/>
                            </p:stCondLst>
                            <p:childTnLst>
                              <p:par>
                                <p:cTn id="8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8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1" grpId="0" bldLvl="0" animBg="1"/>
      <p:bldP spid="32" grpId="0" bldLvl="0" animBg="1"/>
      <p:bldP spid="33" grpId="0" bldLvl="0" animBg="1"/>
      <p:bldP spid="34" grpId="0" bldLvl="0" animBg="1"/>
      <p:bldP spid="4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îślïḋê"/>
          <p:cNvSpPr/>
          <p:nvPr/>
        </p:nvSpPr>
        <p:spPr>
          <a:xfrm>
            <a:off x="42128" y="1154303"/>
            <a:ext cx="12149872" cy="4549394"/>
          </a:xfrm>
          <a:prstGeom prst="rect">
            <a:avLst/>
          </a:prstGeom>
          <a:pattFill prst="wdDnDiag">
            <a:fgClr>
              <a:schemeClr val="bg1">
                <a:lumMod val="95000"/>
              </a:schemeClr>
            </a:fgClr>
            <a:bgClr>
              <a:schemeClr val="bg1"/>
            </a:bgClr>
          </a:pattFill>
          <a:ln w="3175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zh-CN" altLang="en-US" sz="2000" b="1" i="1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3" name="Freeform 5"/>
          <p:cNvSpPr/>
          <p:nvPr/>
        </p:nvSpPr>
        <p:spPr bwMode="auto">
          <a:xfrm rot="4357089">
            <a:off x="1140926" y="1062925"/>
            <a:ext cx="5146074" cy="4084382"/>
          </a:xfrm>
          <a:custGeom>
            <a:avLst/>
            <a:gdLst>
              <a:gd name="T0" fmla="*/ 1016 w 1036"/>
              <a:gd name="T1" fmla="*/ 93 h 823"/>
              <a:gd name="T2" fmla="*/ 918 w 1036"/>
              <a:gd name="T3" fmla="*/ 10 h 823"/>
              <a:gd name="T4" fmla="*/ 768 w 1036"/>
              <a:gd name="T5" fmla="*/ 62 h 823"/>
              <a:gd name="T6" fmla="*/ 630 w 1036"/>
              <a:gd name="T7" fmla="*/ 145 h 823"/>
              <a:gd name="T8" fmla="*/ 343 w 1036"/>
              <a:gd name="T9" fmla="*/ 100 h 823"/>
              <a:gd name="T10" fmla="*/ 169 w 1036"/>
              <a:gd name="T11" fmla="*/ 164 h 823"/>
              <a:gd name="T12" fmla="*/ 257 w 1036"/>
              <a:gd name="T13" fmla="*/ 725 h 823"/>
              <a:gd name="T14" fmla="*/ 751 w 1036"/>
              <a:gd name="T15" fmla="*/ 737 h 823"/>
              <a:gd name="T16" fmla="*/ 1030 w 1036"/>
              <a:gd name="T17" fmla="*/ 256 h 823"/>
              <a:gd name="T18" fmla="*/ 1033 w 1036"/>
              <a:gd name="T19" fmla="*/ 221 h 823"/>
              <a:gd name="T20" fmla="*/ 1016 w 1036"/>
              <a:gd name="T21" fmla="*/ 93 h 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36" h="823">
                <a:moveTo>
                  <a:pt x="1016" y="93"/>
                </a:moveTo>
                <a:cubicBezTo>
                  <a:pt x="998" y="53"/>
                  <a:pt x="962" y="18"/>
                  <a:pt x="918" y="10"/>
                </a:cubicBezTo>
                <a:cubicBezTo>
                  <a:pt x="864" y="0"/>
                  <a:pt x="811" y="29"/>
                  <a:pt x="768" y="62"/>
                </a:cubicBezTo>
                <a:cubicBezTo>
                  <a:pt x="725" y="94"/>
                  <a:pt x="683" y="132"/>
                  <a:pt x="630" y="145"/>
                </a:cubicBezTo>
                <a:cubicBezTo>
                  <a:pt x="536" y="169"/>
                  <a:pt x="441" y="105"/>
                  <a:pt x="343" y="100"/>
                </a:cubicBezTo>
                <a:cubicBezTo>
                  <a:pt x="280" y="97"/>
                  <a:pt x="215" y="121"/>
                  <a:pt x="169" y="164"/>
                </a:cubicBezTo>
                <a:cubicBezTo>
                  <a:pt x="0" y="324"/>
                  <a:pt x="74" y="643"/>
                  <a:pt x="257" y="725"/>
                </a:cubicBezTo>
                <a:cubicBezTo>
                  <a:pt x="404" y="791"/>
                  <a:pt x="616" y="823"/>
                  <a:pt x="751" y="737"/>
                </a:cubicBezTo>
                <a:cubicBezTo>
                  <a:pt x="880" y="655"/>
                  <a:pt x="1009" y="403"/>
                  <a:pt x="1030" y="256"/>
                </a:cubicBezTo>
                <a:cubicBezTo>
                  <a:pt x="1031" y="244"/>
                  <a:pt x="1032" y="233"/>
                  <a:pt x="1033" y="221"/>
                </a:cubicBezTo>
                <a:cubicBezTo>
                  <a:pt x="1036" y="178"/>
                  <a:pt x="1034" y="133"/>
                  <a:pt x="1016" y="93"/>
                </a:cubicBezTo>
                <a:close/>
              </a:path>
            </a:pathLst>
          </a:custGeom>
          <a:solidFill>
            <a:schemeClr val="accent1"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1" name="Freeform 5"/>
          <p:cNvSpPr/>
          <p:nvPr/>
        </p:nvSpPr>
        <p:spPr bwMode="auto">
          <a:xfrm rot="2472980">
            <a:off x="748806" y="1060671"/>
            <a:ext cx="5834226" cy="4630560"/>
          </a:xfrm>
          <a:custGeom>
            <a:avLst/>
            <a:gdLst>
              <a:gd name="T0" fmla="*/ 1016 w 1036"/>
              <a:gd name="T1" fmla="*/ 93 h 823"/>
              <a:gd name="T2" fmla="*/ 918 w 1036"/>
              <a:gd name="T3" fmla="*/ 10 h 823"/>
              <a:gd name="T4" fmla="*/ 768 w 1036"/>
              <a:gd name="T5" fmla="*/ 62 h 823"/>
              <a:gd name="T6" fmla="*/ 630 w 1036"/>
              <a:gd name="T7" fmla="*/ 145 h 823"/>
              <a:gd name="T8" fmla="*/ 343 w 1036"/>
              <a:gd name="T9" fmla="*/ 100 h 823"/>
              <a:gd name="T10" fmla="*/ 169 w 1036"/>
              <a:gd name="T11" fmla="*/ 164 h 823"/>
              <a:gd name="T12" fmla="*/ 257 w 1036"/>
              <a:gd name="T13" fmla="*/ 725 h 823"/>
              <a:gd name="T14" fmla="*/ 751 w 1036"/>
              <a:gd name="T15" fmla="*/ 737 h 823"/>
              <a:gd name="T16" fmla="*/ 1030 w 1036"/>
              <a:gd name="T17" fmla="*/ 256 h 823"/>
              <a:gd name="T18" fmla="*/ 1033 w 1036"/>
              <a:gd name="T19" fmla="*/ 221 h 823"/>
              <a:gd name="T20" fmla="*/ 1016 w 1036"/>
              <a:gd name="T21" fmla="*/ 93 h 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36" h="823">
                <a:moveTo>
                  <a:pt x="1016" y="93"/>
                </a:moveTo>
                <a:cubicBezTo>
                  <a:pt x="998" y="53"/>
                  <a:pt x="962" y="18"/>
                  <a:pt x="918" y="10"/>
                </a:cubicBezTo>
                <a:cubicBezTo>
                  <a:pt x="864" y="0"/>
                  <a:pt x="811" y="29"/>
                  <a:pt x="768" y="62"/>
                </a:cubicBezTo>
                <a:cubicBezTo>
                  <a:pt x="725" y="94"/>
                  <a:pt x="683" y="132"/>
                  <a:pt x="630" y="145"/>
                </a:cubicBezTo>
                <a:cubicBezTo>
                  <a:pt x="536" y="169"/>
                  <a:pt x="441" y="105"/>
                  <a:pt x="343" y="100"/>
                </a:cubicBezTo>
                <a:cubicBezTo>
                  <a:pt x="280" y="97"/>
                  <a:pt x="215" y="121"/>
                  <a:pt x="169" y="164"/>
                </a:cubicBezTo>
                <a:cubicBezTo>
                  <a:pt x="0" y="324"/>
                  <a:pt x="74" y="643"/>
                  <a:pt x="257" y="725"/>
                </a:cubicBezTo>
                <a:cubicBezTo>
                  <a:pt x="404" y="791"/>
                  <a:pt x="616" y="823"/>
                  <a:pt x="751" y="737"/>
                </a:cubicBezTo>
                <a:cubicBezTo>
                  <a:pt x="880" y="655"/>
                  <a:pt x="1009" y="403"/>
                  <a:pt x="1030" y="256"/>
                </a:cubicBezTo>
                <a:cubicBezTo>
                  <a:pt x="1031" y="244"/>
                  <a:pt x="1032" y="233"/>
                  <a:pt x="1033" y="221"/>
                </a:cubicBezTo>
                <a:cubicBezTo>
                  <a:pt x="1036" y="178"/>
                  <a:pt x="1034" y="133"/>
                  <a:pt x="1016" y="93"/>
                </a:cubicBezTo>
                <a:close/>
              </a:path>
            </a:pathLst>
          </a:custGeom>
          <a:solidFill>
            <a:schemeClr val="accent1"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" name="Freeform 5"/>
          <p:cNvSpPr/>
          <p:nvPr/>
        </p:nvSpPr>
        <p:spPr bwMode="auto">
          <a:xfrm rot="2472980">
            <a:off x="1798368" y="1546493"/>
            <a:ext cx="5182900" cy="4113611"/>
          </a:xfrm>
          <a:custGeom>
            <a:avLst/>
            <a:gdLst>
              <a:gd name="T0" fmla="*/ 1016 w 1036"/>
              <a:gd name="T1" fmla="*/ 93 h 823"/>
              <a:gd name="T2" fmla="*/ 918 w 1036"/>
              <a:gd name="T3" fmla="*/ 10 h 823"/>
              <a:gd name="T4" fmla="*/ 768 w 1036"/>
              <a:gd name="T5" fmla="*/ 62 h 823"/>
              <a:gd name="T6" fmla="*/ 630 w 1036"/>
              <a:gd name="T7" fmla="*/ 145 h 823"/>
              <a:gd name="T8" fmla="*/ 343 w 1036"/>
              <a:gd name="T9" fmla="*/ 100 h 823"/>
              <a:gd name="T10" fmla="*/ 169 w 1036"/>
              <a:gd name="T11" fmla="*/ 164 h 823"/>
              <a:gd name="T12" fmla="*/ 257 w 1036"/>
              <a:gd name="T13" fmla="*/ 725 h 823"/>
              <a:gd name="T14" fmla="*/ 751 w 1036"/>
              <a:gd name="T15" fmla="*/ 737 h 823"/>
              <a:gd name="T16" fmla="*/ 1030 w 1036"/>
              <a:gd name="T17" fmla="*/ 256 h 823"/>
              <a:gd name="T18" fmla="*/ 1033 w 1036"/>
              <a:gd name="T19" fmla="*/ 221 h 823"/>
              <a:gd name="T20" fmla="*/ 1016 w 1036"/>
              <a:gd name="T21" fmla="*/ 93 h 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36" h="823">
                <a:moveTo>
                  <a:pt x="1016" y="93"/>
                </a:moveTo>
                <a:cubicBezTo>
                  <a:pt x="998" y="53"/>
                  <a:pt x="962" y="18"/>
                  <a:pt x="918" y="10"/>
                </a:cubicBezTo>
                <a:cubicBezTo>
                  <a:pt x="864" y="0"/>
                  <a:pt x="811" y="29"/>
                  <a:pt x="768" y="62"/>
                </a:cubicBezTo>
                <a:cubicBezTo>
                  <a:pt x="725" y="94"/>
                  <a:pt x="683" y="132"/>
                  <a:pt x="630" y="145"/>
                </a:cubicBezTo>
                <a:cubicBezTo>
                  <a:pt x="536" y="169"/>
                  <a:pt x="441" y="105"/>
                  <a:pt x="343" y="100"/>
                </a:cubicBezTo>
                <a:cubicBezTo>
                  <a:pt x="280" y="97"/>
                  <a:pt x="215" y="121"/>
                  <a:pt x="169" y="164"/>
                </a:cubicBezTo>
                <a:cubicBezTo>
                  <a:pt x="0" y="324"/>
                  <a:pt x="74" y="643"/>
                  <a:pt x="257" y="725"/>
                </a:cubicBezTo>
                <a:cubicBezTo>
                  <a:pt x="404" y="791"/>
                  <a:pt x="616" y="823"/>
                  <a:pt x="751" y="737"/>
                </a:cubicBezTo>
                <a:cubicBezTo>
                  <a:pt x="880" y="655"/>
                  <a:pt x="1009" y="403"/>
                  <a:pt x="1030" y="256"/>
                </a:cubicBezTo>
                <a:cubicBezTo>
                  <a:pt x="1031" y="244"/>
                  <a:pt x="1032" y="233"/>
                  <a:pt x="1033" y="221"/>
                </a:cubicBezTo>
                <a:cubicBezTo>
                  <a:pt x="1036" y="178"/>
                  <a:pt x="1034" y="133"/>
                  <a:pt x="1016" y="9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2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Freeform 6"/>
          <p:cNvSpPr/>
          <p:nvPr/>
        </p:nvSpPr>
        <p:spPr bwMode="auto">
          <a:xfrm>
            <a:off x="928227" y="2601593"/>
            <a:ext cx="3788108" cy="3174840"/>
          </a:xfrm>
          <a:custGeom>
            <a:avLst/>
            <a:gdLst>
              <a:gd name="T0" fmla="*/ 18 w 757"/>
              <a:gd name="T1" fmla="*/ 103 h 635"/>
              <a:gd name="T2" fmla="*/ 272 w 757"/>
              <a:gd name="T3" fmla="*/ 113 h 635"/>
              <a:gd name="T4" fmla="*/ 309 w 757"/>
              <a:gd name="T5" fmla="*/ 205 h 635"/>
              <a:gd name="T6" fmla="*/ 439 w 757"/>
              <a:gd name="T7" fmla="*/ 227 h 635"/>
              <a:gd name="T8" fmla="*/ 572 w 757"/>
              <a:gd name="T9" fmla="*/ 185 h 635"/>
              <a:gd name="T10" fmla="*/ 736 w 757"/>
              <a:gd name="T11" fmla="*/ 308 h 635"/>
              <a:gd name="T12" fmla="*/ 677 w 757"/>
              <a:gd name="T13" fmla="*/ 524 h 635"/>
              <a:gd name="T14" fmla="*/ 461 w 757"/>
              <a:gd name="T15" fmla="*/ 625 h 635"/>
              <a:gd name="T16" fmla="*/ 204 w 757"/>
              <a:gd name="T17" fmla="*/ 556 h 635"/>
              <a:gd name="T18" fmla="*/ 129 w 757"/>
              <a:gd name="T19" fmla="*/ 434 h 635"/>
              <a:gd name="T20" fmla="*/ 119 w 757"/>
              <a:gd name="T21" fmla="*/ 321 h 635"/>
              <a:gd name="T22" fmla="*/ 43 w 757"/>
              <a:gd name="T23" fmla="*/ 240 h 635"/>
              <a:gd name="T24" fmla="*/ 11 w 757"/>
              <a:gd name="T25" fmla="*/ 122 h 635"/>
              <a:gd name="T26" fmla="*/ 18 w 757"/>
              <a:gd name="T27" fmla="*/ 103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57" h="635">
                <a:moveTo>
                  <a:pt x="18" y="103"/>
                </a:moveTo>
                <a:cubicBezTo>
                  <a:pt x="65" y="0"/>
                  <a:pt x="229" y="13"/>
                  <a:pt x="272" y="113"/>
                </a:cubicBezTo>
                <a:cubicBezTo>
                  <a:pt x="285" y="143"/>
                  <a:pt x="286" y="179"/>
                  <a:pt x="309" y="205"/>
                </a:cubicBezTo>
                <a:cubicBezTo>
                  <a:pt x="339" y="239"/>
                  <a:pt x="394" y="240"/>
                  <a:pt x="439" y="227"/>
                </a:cubicBezTo>
                <a:cubicBezTo>
                  <a:pt x="484" y="215"/>
                  <a:pt x="525" y="191"/>
                  <a:pt x="572" y="185"/>
                </a:cubicBezTo>
                <a:cubicBezTo>
                  <a:pt x="652" y="173"/>
                  <a:pt x="716" y="240"/>
                  <a:pt x="736" y="308"/>
                </a:cubicBezTo>
                <a:cubicBezTo>
                  <a:pt x="757" y="383"/>
                  <a:pt x="731" y="466"/>
                  <a:pt x="677" y="524"/>
                </a:cubicBezTo>
                <a:cubicBezTo>
                  <a:pt x="623" y="582"/>
                  <a:pt x="543" y="616"/>
                  <a:pt x="461" y="625"/>
                </a:cubicBezTo>
                <a:cubicBezTo>
                  <a:pt x="370" y="635"/>
                  <a:pt x="272" y="614"/>
                  <a:pt x="204" y="556"/>
                </a:cubicBezTo>
                <a:cubicBezTo>
                  <a:pt x="166" y="524"/>
                  <a:pt x="140" y="480"/>
                  <a:pt x="129" y="434"/>
                </a:cubicBezTo>
                <a:cubicBezTo>
                  <a:pt x="121" y="397"/>
                  <a:pt x="129" y="357"/>
                  <a:pt x="119" y="321"/>
                </a:cubicBezTo>
                <a:cubicBezTo>
                  <a:pt x="107" y="284"/>
                  <a:pt x="67" y="268"/>
                  <a:pt x="43" y="240"/>
                </a:cubicBezTo>
                <a:cubicBezTo>
                  <a:pt x="14" y="207"/>
                  <a:pt x="0" y="164"/>
                  <a:pt x="11" y="122"/>
                </a:cubicBezTo>
                <a:cubicBezTo>
                  <a:pt x="12" y="116"/>
                  <a:pt x="15" y="109"/>
                  <a:pt x="18" y="103"/>
                </a:cubicBezTo>
                <a:close/>
              </a:path>
            </a:pathLst>
          </a:custGeom>
          <a:gradFill>
            <a:gsLst>
              <a:gs pos="50000">
                <a:schemeClr val="accent1"/>
              </a:gs>
              <a:gs pos="63000">
                <a:schemeClr val="accent2"/>
              </a:gs>
            </a:gsLst>
            <a:lin ang="9000000" scaled="0"/>
          </a:gradFill>
          <a:ln w="6350" cap="flat">
            <a:solidFill>
              <a:schemeClr val="bg1">
                <a:alpha val="69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686454" y="1154402"/>
            <a:ext cx="4872203" cy="7816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20000"/>
              </a:lnSpc>
            </a:pPr>
            <a:r>
              <a:rPr lang="zh-CN" altLang="en-US" sz="3735" b="1" dirty="0">
                <a:solidFill>
                  <a:schemeClr val="accent4">
                    <a:lumMod val="100000"/>
                  </a:schemeClr>
                </a:solidFill>
                <a:cs typeface="+mn-ea"/>
                <a:sym typeface="+mn-lt"/>
              </a:rPr>
              <a:t>研究背景</a:t>
            </a:r>
            <a:endParaRPr lang="zh-CN" altLang="en-US" sz="3735" b="1" dirty="0">
              <a:solidFill>
                <a:schemeClr val="accent4">
                  <a:lumMod val="10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408545" y="2601595"/>
            <a:ext cx="4449445" cy="332740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fontAlgn="base">
              <a:lnSpc>
                <a:spcPct val="120000"/>
              </a:lnSpc>
            </a:pPr>
            <a:r>
              <a:rPr lang="zh-CN" altLang="en-US" sz="3200" dirty="0">
                <a:solidFill>
                  <a:schemeClr val="accent4">
                    <a:lumMod val="100000"/>
                  </a:schemeClr>
                </a:solidFill>
                <a:cs typeface="+mn-ea"/>
                <a:sym typeface="+mn-lt"/>
              </a:rPr>
              <a:t>我们生活中接触到的各种类型的饮用水有什么样区别呢？各种水的酸碱度有什么不同吗？哪种水更健康呢？</a:t>
            </a:r>
            <a:endParaRPr lang="zh-CN" altLang="en-US" sz="3200" dirty="0">
              <a:solidFill>
                <a:schemeClr val="accent4">
                  <a:lumMod val="10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TextBox 22"/>
          <p:cNvSpPr txBox="1"/>
          <p:nvPr/>
        </p:nvSpPr>
        <p:spPr>
          <a:xfrm>
            <a:off x="5390529" y="3105116"/>
            <a:ext cx="144142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b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8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任意多边形: 形状 18"/>
          <p:cNvSpPr/>
          <p:nvPr/>
        </p:nvSpPr>
        <p:spPr>
          <a:xfrm>
            <a:off x="6963757" y="2432310"/>
            <a:ext cx="424638" cy="444240"/>
          </a:xfrm>
          <a:custGeom>
            <a:avLst/>
            <a:gdLst>
              <a:gd name="connsiteX0" fmla="*/ 1163072 w 1163890"/>
              <a:gd name="connsiteY0" fmla="*/ 603507 h 1217608"/>
              <a:gd name="connsiteX1" fmla="*/ 578441 w 1163890"/>
              <a:gd name="connsiteY1" fmla="*/ 1213207 h 1217608"/>
              <a:gd name="connsiteX2" fmla="*/ 6344 w 1163890"/>
              <a:gd name="connsiteY2" fmla="*/ 616042 h 1217608"/>
              <a:gd name="connsiteX3" fmla="*/ 590079 w 1163890"/>
              <a:gd name="connsiteY3" fmla="*/ 6342 h 1217608"/>
              <a:gd name="connsiteX4" fmla="*/ 1163072 w 1163890"/>
              <a:gd name="connsiteY4" fmla="*/ 603507 h 1217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3890" h="1217608">
                <a:moveTo>
                  <a:pt x="1163072" y="603507"/>
                </a:moveTo>
                <a:cubicBezTo>
                  <a:pt x="1159491" y="936559"/>
                  <a:pt x="898063" y="1210521"/>
                  <a:pt x="578441" y="1213207"/>
                </a:cubicBezTo>
                <a:cubicBezTo>
                  <a:pt x="258818" y="1216788"/>
                  <a:pt x="2762" y="949093"/>
                  <a:pt x="6344" y="616042"/>
                </a:cubicBezTo>
                <a:cubicBezTo>
                  <a:pt x="9030" y="282990"/>
                  <a:pt x="270457" y="9923"/>
                  <a:pt x="590079" y="6342"/>
                </a:cubicBezTo>
                <a:cubicBezTo>
                  <a:pt x="909702" y="2761"/>
                  <a:pt x="1165757" y="270456"/>
                  <a:pt x="1163072" y="603507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2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2000">
        <p14:prism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11" grpId="0" animBg="1"/>
      <p:bldP spid="2" grpId="0" animBg="1"/>
      <p:bldP spid="3" grpId="0" animBg="1"/>
      <p:bldP spid="10" grpId="0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îślïḋê"/>
          <p:cNvSpPr/>
          <p:nvPr/>
        </p:nvSpPr>
        <p:spPr>
          <a:xfrm>
            <a:off x="42128" y="1154303"/>
            <a:ext cx="12149872" cy="4549394"/>
          </a:xfrm>
          <a:prstGeom prst="rect">
            <a:avLst/>
          </a:prstGeom>
          <a:pattFill prst="wdDnDiag">
            <a:fgClr>
              <a:schemeClr val="bg1">
                <a:lumMod val="95000"/>
              </a:schemeClr>
            </a:fgClr>
            <a:bgClr>
              <a:schemeClr val="bg1"/>
            </a:bgClr>
          </a:pattFill>
          <a:ln w="3175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zh-CN" altLang="en-US" sz="2000" b="1" i="1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8" name="Freeform 5"/>
          <p:cNvSpPr/>
          <p:nvPr/>
        </p:nvSpPr>
        <p:spPr bwMode="auto">
          <a:xfrm rot="4357089">
            <a:off x="599849" y="888626"/>
            <a:ext cx="5146074" cy="4084382"/>
          </a:xfrm>
          <a:custGeom>
            <a:avLst/>
            <a:gdLst>
              <a:gd name="T0" fmla="*/ 1016 w 1036"/>
              <a:gd name="T1" fmla="*/ 93 h 823"/>
              <a:gd name="T2" fmla="*/ 918 w 1036"/>
              <a:gd name="T3" fmla="*/ 10 h 823"/>
              <a:gd name="T4" fmla="*/ 768 w 1036"/>
              <a:gd name="T5" fmla="*/ 62 h 823"/>
              <a:gd name="T6" fmla="*/ 630 w 1036"/>
              <a:gd name="T7" fmla="*/ 145 h 823"/>
              <a:gd name="T8" fmla="*/ 343 w 1036"/>
              <a:gd name="T9" fmla="*/ 100 h 823"/>
              <a:gd name="T10" fmla="*/ 169 w 1036"/>
              <a:gd name="T11" fmla="*/ 164 h 823"/>
              <a:gd name="T12" fmla="*/ 257 w 1036"/>
              <a:gd name="T13" fmla="*/ 725 h 823"/>
              <a:gd name="T14" fmla="*/ 751 w 1036"/>
              <a:gd name="T15" fmla="*/ 737 h 823"/>
              <a:gd name="T16" fmla="*/ 1030 w 1036"/>
              <a:gd name="T17" fmla="*/ 256 h 823"/>
              <a:gd name="T18" fmla="*/ 1033 w 1036"/>
              <a:gd name="T19" fmla="*/ 221 h 823"/>
              <a:gd name="T20" fmla="*/ 1016 w 1036"/>
              <a:gd name="T21" fmla="*/ 93 h 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36" h="823">
                <a:moveTo>
                  <a:pt x="1016" y="93"/>
                </a:moveTo>
                <a:cubicBezTo>
                  <a:pt x="998" y="53"/>
                  <a:pt x="962" y="18"/>
                  <a:pt x="918" y="10"/>
                </a:cubicBezTo>
                <a:cubicBezTo>
                  <a:pt x="864" y="0"/>
                  <a:pt x="811" y="29"/>
                  <a:pt x="768" y="62"/>
                </a:cubicBezTo>
                <a:cubicBezTo>
                  <a:pt x="725" y="94"/>
                  <a:pt x="683" y="132"/>
                  <a:pt x="630" y="145"/>
                </a:cubicBezTo>
                <a:cubicBezTo>
                  <a:pt x="536" y="169"/>
                  <a:pt x="441" y="105"/>
                  <a:pt x="343" y="100"/>
                </a:cubicBezTo>
                <a:cubicBezTo>
                  <a:pt x="280" y="97"/>
                  <a:pt x="215" y="121"/>
                  <a:pt x="169" y="164"/>
                </a:cubicBezTo>
                <a:cubicBezTo>
                  <a:pt x="0" y="324"/>
                  <a:pt x="74" y="643"/>
                  <a:pt x="257" y="725"/>
                </a:cubicBezTo>
                <a:cubicBezTo>
                  <a:pt x="404" y="791"/>
                  <a:pt x="616" y="823"/>
                  <a:pt x="751" y="737"/>
                </a:cubicBezTo>
                <a:cubicBezTo>
                  <a:pt x="880" y="655"/>
                  <a:pt x="1009" y="403"/>
                  <a:pt x="1030" y="256"/>
                </a:cubicBezTo>
                <a:cubicBezTo>
                  <a:pt x="1031" y="244"/>
                  <a:pt x="1032" y="233"/>
                  <a:pt x="1033" y="221"/>
                </a:cubicBezTo>
                <a:cubicBezTo>
                  <a:pt x="1036" y="178"/>
                  <a:pt x="1034" y="133"/>
                  <a:pt x="1016" y="93"/>
                </a:cubicBezTo>
                <a:close/>
              </a:path>
            </a:pathLst>
          </a:custGeom>
          <a:solidFill>
            <a:schemeClr val="accent1"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9" name="Freeform 5"/>
          <p:cNvSpPr/>
          <p:nvPr/>
        </p:nvSpPr>
        <p:spPr bwMode="auto">
          <a:xfrm rot="2472980">
            <a:off x="207729" y="886372"/>
            <a:ext cx="5834226" cy="4630560"/>
          </a:xfrm>
          <a:custGeom>
            <a:avLst/>
            <a:gdLst>
              <a:gd name="T0" fmla="*/ 1016 w 1036"/>
              <a:gd name="T1" fmla="*/ 93 h 823"/>
              <a:gd name="T2" fmla="*/ 918 w 1036"/>
              <a:gd name="T3" fmla="*/ 10 h 823"/>
              <a:gd name="T4" fmla="*/ 768 w 1036"/>
              <a:gd name="T5" fmla="*/ 62 h 823"/>
              <a:gd name="T6" fmla="*/ 630 w 1036"/>
              <a:gd name="T7" fmla="*/ 145 h 823"/>
              <a:gd name="T8" fmla="*/ 343 w 1036"/>
              <a:gd name="T9" fmla="*/ 100 h 823"/>
              <a:gd name="T10" fmla="*/ 169 w 1036"/>
              <a:gd name="T11" fmla="*/ 164 h 823"/>
              <a:gd name="T12" fmla="*/ 257 w 1036"/>
              <a:gd name="T13" fmla="*/ 725 h 823"/>
              <a:gd name="T14" fmla="*/ 751 w 1036"/>
              <a:gd name="T15" fmla="*/ 737 h 823"/>
              <a:gd name="T16" fmla="*/ 1030 w 1036"/>
              <a:gd name="T17" fmla="*/ 256 h 823"/>
              <a:gd name="T18" fmla="*/ 1033 w 1036"/>
              <a:gd name="T19" fmla="*/ 221 h 823"/>
              <a:gd name="T20" fmla="*/ 1016 w 1036"/>
              <a:gd name="T21" fmla="*/ 93 h 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36" h="823">
                <a:moveTo>
                  <a:pt x="1016" y="93"/>
                </a:moveTo>
                <a:cubicBezTo>
                  <a:pt x="998" y="53"/>
                  <a:pt x="962" y="18"/>
                  <a:pt x="918" y="10"/>
                </a:cubicBezTo>
                <a:cubicBezTo>
                  <a:pt x="864" y="0"/>
                  <a:pt x="811" y="29"/>
                  <a:pt x="768" y="62"/>
                </a:cubicBezTo>
                <a:cubicBezTo>
                  <a:pt x="725" y="94"/>
                  <a:pt x="683" y="132"/>
                  <a:pt x="630" y="145"/>
                </a:cubicBezTo>
                <a:cubicBezTo>
                  <a:pt x="536" y="169"/>
                  <a:pt x="441" y="105"/>
                  <a:pt x="343" y="100"/>
                </a:cubicBezTo>
                <a:cubicBezTo>
                  <a:pt x="280" y="97"/>
                  <a:pt x="215" y="121"/>
                  <a:pt x="169" y="164"/>
                </a:cubicBezTo>
                <a:cubicBezTo>
                  <a:pt x="0" y="324"/>
                  <a:pt x="74" y="643"/>
                  <a:pt x="257" y="725"/>
                </a:cubicBezTo>
                <a:cubicBezTo>
                  <a:pt x="404" y="791"/>
                  <a:pt x="616" y="823"/>
                  <a:pt x="751" y="737"/>
                </a:cubicBezTo>
                <a:cubicBezTo>
                  <a:pt x="880" y="655"/>
                  <a:pt x="1009" y="403"/>
                  <a:pt x="1030" y="256"/>
                </a:cubicBezTo>
                <a:cubicBezTo>
                  <a:pt x="1031" y="244"/>
                  <a:pt x="1032" y="233"/>
                  <a:pt x="1033" y="221"/>
                </a:cubicBezTo>
                <a:cubicBezTo>
                  <a:pt x="1036" y="178"/>
                  <a:pt x="1034" y="133"/>
                  <a:pt x="1016" y="93"/>
                </a:cubicBezTo>
                <a:close/>
              </a:path>
            </a:pathLst>
          </a:custGeom>
          <a:solidFill>
            <a:schemeClr val="accent1"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" name="Freeform 5"/>
          <p:cNvSpPr/>
          <p:nvPr/>
        </p:nvSpPr>
        <p:spPr bwMode="auto">
          <a:xfrm rot="2472980">
            <a:off x="1257291" y="1372194"/>
            <a:ext cx="5182900" cy="4113611"/>
          </a:xfrm>
          <a:custGeom>
            <a:avLst/>
            <a:gdLst>
              <a:gd name="T0" fmla="*/ 1016 w 1036"/>
              <a:gd name="T1" fmla="*/ 93 h 823"/>
              <a:gd name="T2" fmla="*/ 918 w 1036"/>
              <a:gd name="T3" fmla="*/ 10 h 823"/>
              <a:gd name="T4" fmla="*/ 768 w 1036"/>
              <a:gd name="T5" fmla="*/ 62 h 823"/>
              <a:gd name="T6" fmla="*/ 630 w 1036"/>
              <a:gd name="T7" fmla="*/ 145 h 823"/>
              <a:gd name="T8" fmla="*/ 343 w 1036"/>
              <a:gd name="T9" fmla="*/ 100 h 823"/>
              <a:gd name="T10" fmla="*/ 169 w 1036"/>
              <a:gd name="T11" fmla="*/ 164 h 823"/>
              <a:gd name="T12" fmla="*/ 257 w 1036"/>
              <a:gd name="T13" fmla="*/ 725 h 823"/>
              <a:gd name="T14" fmla="*/ 751 w 1036"/>
              <a:gd name="T15" fmla="*/ 737 h 823"/>
              <a:gd name="T16" fmla="*/ 1030 w 1036"/>
              <a:gd name="T17" fmla="*/ 256 h 823"/>
              <a:gd name="T18" fmla="*/ 1033 w 1036"/>
              <a:gd name="T19" fmla="*/ 221 h 823"/>
              <a:gd name="T20" fmla="*/ 1016 w 1036"/>
              <a:gd name="T21" fmla="*/ 93 h 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36" h="823">
                <a:moveTo>
                  <a:pt x="1016" y="93"/>
                </a:moveTo>
                <a:cubicBezTo>
                  <a:pt x="998" y="53"/>
                  <a:pt x="962" y="18"/>
                  <a:pt x="918" y="10"/>
                </a:cubicBezTo>
                <a:cubicBezTo>
                  <a:pt x="864" y="0"/>
                  <a:pt x="811" y="29"/>
                  <a:pt x="768" y="62"/>
                </a:cubicBezTo>
                <a:cubicBezTo>
                  <a:pt x="725" y="94"/>
                  <a:pt x="683" y="132"/>
                  <a:pt x="630" y="145"/>
                </a:cubicBezTo>
                <a:cubicBezTo>
                  <a:pt x="536" y="169"/>
                  <a:pt x="441" y="105"/>
                  <a:pt x="343" y="100"/>
                </a:cubicBezTo>
                <a:cubicBezTo>
                  <a:pt x="280" y="97"/>
                  <a:pt x="215" y="121"/>
                  <a:pt x="169" y="164"/>
                </a:cubicBezTo>
                <a:cubicBezTo>
                  <a:pt x="0" y="324"/>
                  <a:pt x="74" y="643"/>
                  <a:pt x="257" y="725"/>
                </a:cubicBezTo>
                <a:cubicBezTo>
                  <a:pt x="404" y="791"/>
                  <a:pt x="616" y="823"/>
                  <a:pt x="751" y="737"/>
                </a:cubicBezTo>
                <a:cubicBezTo>
                  <a:pt x="880" y="655"/>
                  <a:pt x="1009" y="403"/>
                  <a:pt x="1030" y="256"/>
                </a:cubicBezTo>
                <a:cubicBezTo>
                  <a:pt x="1031" y="244"/>
                  <a:pt x="1032" y="233"/>
                  <a:pt x="1033" y="221"/>
                </a:cubicBezTo>
                <a:cubicBezTo>
                  <a:pt x="1036" y="178"/>
                  <a:pt x="1034" y="133"/>
                  <a:pt x="1016" y="9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2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TextBox 22"/>
          <p:cNvSpPr txBox="1"/>
          <p:nvPr/>
        </p:nvSpPr>
        <p:spPr>
          <a:xfrm>
            <a:off x="4849452" y="2930817"/>
            <a:ext cx="144142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b="1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sz="8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844495" y="1391906"/>
            <a:ext cx="4872203" cy="7816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20000"/>
              </a:lnSpc>
            </a:pPr>
            <a:r>
              <a:rPr lang="zh-CN" altLang="en-US" sz="3735" b="1" dirty="0">
                <a:solidFill>
                  <a:schemeClr val="accent4">
                    <a:lumMod val="100000"/>
                  </a:schemeClr>
                </a:solidFill>
                <a:cs typeface="+mn-ea"/>
                <a:sym typeface="+mn-lt"/>
              </a:rPr>
              <a:t>研究内容</a:t>
            </a:r>
            <a:endParaRPr lang="zh-CN" altLang="en-US" sz="3735" b="1" dirty="0">
              <a:solidFill>
                <a:schemeClr val="accent4">
                  <a:lumMod val="10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562850" y="2427605"/>
            <a:ext cx="4152900" cy="295402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fontAlgn="base">
              <a:lnSpc>
                <a:spcPct val="120000"/>
              </a:lnSpc>
            </a:pPr>
            <a:r>
              <a:rPr lang="zh-CN" altLang="en-US" sz="3200" dirty="0">
                <a:solidFill>
                  <a:schemeClr val="accent4">
                    <a:lumMod val="100000"/>
                  </a:schemeClr>
                </a:solidFill>
                <a:cs typeface="+mn-ea"/>
                <a:sym typeface="+mn-lt"/>
              </a:rPr>
              <a:t>自来水、蒸馏水、湖水、矿泉水等不同水源的酸碱度。</a:t>
            </a:r>
            <a:endParaRPr lang="zh-CN" altLang="en-US" sz="3200" dirty="0">
              <a:solidFill>
                <a:schemeClr val="accent4">
                  <a:lumMod val="10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" name="Freeform 6"/>
          <p:cNvSpPr/>
          <p:nvPr/>
        </p:nvSpPr>
        <p:spPr bwMode="auto">
          <a:xfrm>
            <a:off x="387150" y="2427294"/>
            <a:ext cx="3788108" cy="3174840"/>
          </a:xfrm>
          <a:custGeom>
            <a:avLst/>
            <a:gdLst>
              <a:gd name="T0" fmla="*/ 18 w 757"/>
              <a:gd name="T1" fmla="*/ 103 h 635"/>
              <a:gd name="T2" fmla="*/ 272 w 757"/>
              <a:gd name="T3" fmla="*/ 113 h 635"/>
              <a:gd name="T4" fmla="*/ 309 w 757"/>
              <a:gd name="T5" fmla="*/ 205 h 635"/>
              <a:gd name="T6" fmla="*/ 439 w 757"/>
              <a:gd name="T7" fmla="*/ 227 h 635"/>
              <a:gd name="T8" fmla="*/ 572 w 757"/>
              <a:gd name="T9" fmla="*/ 185 h 635"/>
              <a:gd name="T10" fmla="*/ 736 w 757"/>
              <a:gd name="T11" fmla="*/ 308 h 635"/>
              <a:gd name="T12" fmla="*/ 677 w 757"/>
              <a:gd name="T13" fmla="*/ 524 h 635"/>
              <a:gd name="T14" fmla="*/ 461 w 757"/>
              <a:gd name="T15" fmla="*/ 625 h 635"/>
              <a:gd name="T16" fmla="*/ 204 w 757"/>
              <a:gd name="T17" fmla="*/ 556 h 635"/>
              <a:gd name="T18" fmla="*/ 129 w 757"/>
              <a:gd name="T19" fmla="*/ 434 h 635"/>
              <a:gd name="T20" fmla="*/ 119 w 757"/>
              <a:gd name="T21" fmla="*/ 321 h 635"/>
              <a:gd name="T22" fmla="*/ 43 w 757"/>
              <a:gd name="T23" fmla="*/ 240 h 635"/>
              <a:gd name="T24" fmla="*/ 11 w 757"/>
              <a:gd name="T25" fmla="*/ 122 h 635"/>
              <a:gd name="T26" fmla="*/ 18 w 757"/>
              <a:gd name="T27" fmla="*/ 103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57" h="635">
                <a:moveTo>
                  <a:pt x="18" y="103"/>
                </a:moveTo>
                <a:cubicBezTo>
                  <a:pt x="65" y="0"/>
                  <a:pt x="229" y="13"/>
                  <a:pt x="272" y="113"/>
                </a:cubicBezTo>
                <a:cubicBezTo>
                  <a:pt x="285" y="143"/>
                  <a:pt x="286" y="179"/>
                  <a:pt x="309" y="205"/>
                </a:cubicBezTo>
                <a:cubicBezTo>
                  <a:pt x="339" y="239"/>
                  <a:pt x="394" y="240"/>
                  <a:pt x="439" y="227"/>
                </a:cubicBezTo>
                <a:cubicBezTo>
                  <a:pt x="484" y="215"/>
                  <a:pt x="525" y="191"/>
                  <a:pt x="572" y="185"/>
                </a:cubicBezTo>
                <a:cubicBezTo>
                  <a:pt x="652" y="173"/>
                  <a:pt x="716" y="240"/>
                  <a:pt x="736" y="308"/>
                </a:cubicBezTo>
                <a:cubicBezTo>
                  <a:pt x="757" y="383"/>
                  <a:pt x="731" y="466"/>
                  <a:pt x="677" y="524"/>
                </a:cubicBezTo>
                <a:cubicBezTo>
                  <a:pt x="623" y="582"/>
                  <a:pt x="543" y="616"/>
                  <a:pt x="461" y="625"/>
                </a:cubicBezTo>
                <a:cubicBezTo>
                  <a:pt x="370" y="635"/>
                  <a:pt x="272" y="614"/>
                  <a:pt x="204" y="556"/>
                </a:cubicBezTo>
                <a:cubicBezTo>
                  <a:pt x="166" y="524"/>
                  <a:pt x="140" y="480"/>
                  <a:pt x="129" y="434"/>
                </a:cubicBezTo>
                <a:cubicBezTo>
                  <a:pt x="121" y="397"/>
                  <a:pt x="129" y="357"/>
                  <a:pt x="119" y="321"/>
                </a:cubicBezTo>
                <a:cubicBezTo>
                  <a:pt x="107" y="284"/>
                  <a:pt x="67" y="268"/>
                  <a:pt x="43" y="240"/>
                </a:cubicBezTo>
                <a:cubicBezTo>
                  <a:pt x="14" y="207"/>
                  <a:pt x="0" y="164"/>
                  <a:pt x="11" y="122"/>
                </a:cubicBezTo>
                <a:cubicBezTo>
                  <a:pt x="12" y="116"/>
                  <a:pt x="15" y="109"/>
                  <a:pt x="18" y="103"/>
                </a:cubicBezTo>
                <a:close/>
              </a:path>
            </a:pathLst>
          </a:custGeom>
          <a:gradFill>
            <a:gsLst>
              <a:gs pos="50000">
                <a:schemeClr val="accent1"/>
              </a:gs>
              <a:gs pos="63000">
                <a:schemeClr val="accent2"/>
              </a:gs>
            </a:gsLst>
            <a:lin ang="9000000" scaled="0"/>
          </a:gradFill>
          <a:ln w="6350" cap="flat">
            <a:solidFill>
              <a:schemeClr val="bg1">
                <a:alpha val="69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任意多边形: 形状 14"/>
          <p:cNvSpPr/>
          <p:nvPr/>
        </p:nvSpPr>
        <p:spPr>
          <a:xfrm>
            <a:off x="7115238" y="2984760"/>
            <a:ext cx="424638" cy="444240"/>
          </a:xfrm>
          <a:custGeom>
            <a:avLst/>
            <a:gdLst>
              <a:gd name="connsiteX0" fmla="*/ 1163072 w 1163890"/>
              <a:gd name="connsiteY0" fmla="*/ 603507 h 1217608"/>
              <a:gd name="connsiteX1" fmla="*/ 578441 w 1163890"/>
              <a:gd name="connsiteY1" fmla="*/ 1213207 h 1217608"/>
              <a:gd name="connsiteX2" fmla="*/ 6344 w 1163890"/>
              <a:gd name="connsiteY2" fmla="*/ 616042 h 1217608"/>
              <a:gd name="connsiteX3" fmla="*/ 590079 w 1163890"/>
              <a:gd name="connsiteY3" fmla="*/ 6342 h 1217608"/>
              <a:gd name="connsiteX4" fmla="*/ 1163072 w 1163890"/>
              <a:gd name="connsiteY4" fmla="*/ 603507 h 1217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3890" h="1217608">
                <a:moveTo>
                  <a:pt x="1163072" y="603507"/>
                </a:moveTo>
                <a:cubicBezTo>
                  <a:pt x="1159491" y="936559"/>
                  <a:pt x="898063" y="1210521"/>
                  <a:pt x="578441" y="1213207"/>
                </a:cubicBezTo>
                <a:cubicBezTo>
                  <a:pt x="258818" y="1216788"/>
                  <a:pt x="2762" y="949093"/>
                  <a:pt x="6344" y="616042"/>
                </a:cubicBezTo>
                <a:cubicBezTo>
                  <a:pt x="9030" y="282990"/>
                  <a:pt x="270457" y="9923"/>
                  <a:pt x="590079" y="6342"/>
                </a:cubicBezTo>
                <a:cubicBezTo>
                  <a:pt x="909702" y="2761"/>
                  <a:pt x="1165757" y="270456"/>
                  <a:pt x="1163072" y="603507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2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2000">
        <p14:prism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8" grpId="0" animBg="1"/>
      <p:bldP spid="9" grpId="0" animBg="1"/>
      <p:bldP spid="2" grpId="0" animBg="1"/>
      <p:bldP spid="10" grpId="0"/>
      <p:bldP spid="3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29574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2204682"/>
            <a:ext cx="10858500" cy="1998761"/>
            <a:chOff x="660400" y="1804632"/>
            <a:chExt cx="10858500" cy="1998761"/>
          </a:xfrm>
        </p:grpSpPr>
        <p:sp>
          <p:nvSpPr>
            <p:cNvPr id="9" name="iṥḻiḑe"/>
            <p:cNvSpPr/>
            <p:nvPr/>
          </p:nvSpPr>
          <p:spPr>
            <a:xfrm>
              <a:off x="660400" y="3461007"/>
              <a:ext cx="342386" cy="342386"/>
            </a:xfrm>
            <a:prstGeom prst="flowChartConnector">
              <a:avLst/>
            </a:prstGeom>
            <a:solidFill>
              <a:schemeClr val="tx1">
                <a:lumMod val="50000"/>
                <a:lumOff val="50000"/>
              </a:schemeClr>
            </a:solidFill>
            <a:ln w="3175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fontScale="5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400"/>
              <a:endParaRPr lang="zh-CN" altLang="en-US" sz="2000" b="1" i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0" name="iṥḻîḍé"/>
            <p:cNvSpPr/>
            <p:nvPr/>
          </p:nvSpPr>
          <p:spPr bwMode="auto">
            <a:xfrm flipH="1">
              <a:off x="764441" y="3527425"/>
              <a:ext cx="134304" cy="209550"/>
            </a:xfrm>
            <a:custGeom>
              <a:avLst/>
              <a:gdLst>
                <a:gd name="T0" fmla="*/ 138 w 2351"/>
                <a:gd name="T1" fmla="*/ 643 h 3663"/>
                <a:gd name="T2" fmla="*/ 138 w 2351"/>
                <a:gd name="T3" fmla="*/ 643 h 3663"/>
                <a:gd name="T4" fmla="*/ 1337 w 2351"/>
                <a:gd name="T5" fmla="*/ 1837 h 3663"/>
                <a:gd name="T6" fmla="*/ 138 w 2351"/>
                <a:gd name="T7" fmla="*/ 3020 h 3663"/>
                <a:gd name="T8" fmla="*/ 138 w 2351"/>
                <a:gd name="T9" fmla="*/ 3526 h 3663"/>
                <a:gd name="T10" fmla="*/ 645 w 2351"/>
                <a:gd name="T11" fmla="*/ 3526 h 3663"/>
                <a:gd name="T12" fmla="*/ 2351 w 2351"/>
                <a:gd name="T13" fmla="*/ 1837 h 3663"/>
                <a:gd name="T14" fmla="*/ 645 w 2351"/>
                <a:gd name="T15" fmla="*/ 138 h 3663"/>
                <a:gd name="T16" fmla="*/ 138 w 2351"/>
                <a:gd name="T17" fmla="*/ 138 h 3663"/>
                <a:gd name="T18" fmla="*/ 35 w 2351"/>
                <a:gd name="T19" fmla="*/ 391 h 3663"/>
                <a:gd name="T20" fmla="*/ 138 w 2351"/>
                <a:gd name="T21" fmla="*/ 643 h 3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51" h="3663">
                  <a:moveTo>
                    <a:pt x="138" y="643"/>
                  </a:moveTo>
                  <a:lnTo>
                    <a:pt x="138" y="643"/>
                  </a:lnTo>
                  <a:cubicBezTo>
                    <a:pt x="1337" y="1837"/>
                    <a:pt x="1337" y="1837"/>
                    <a:pt x="1337" y="1837"/>
                  </a:cubicBezTo>
                  <a:cubicBezTo>
                    <a:pt x="138" y="3020"/>
                    <a:pt x="138" y="3020"/>
                    <a:pt x="138" y="3020"/>
                  </a:cubicBezTo>
                  <a:cubicBezTo>
                    <a:pt x="0" y="3158"/>
                    <a:pt x="0" y="3388"/>
                    <a:pt x="138" y="3526"/>
                  </a:cubicBezTo>
                  <a:cubicBezTo>
                    <a:pt x="277" y="3663"/>
                    <a:pt x="507" y="3663"/>
                    <a:pt x="645" y="3526"/>
                  </a:cubicBezTo>
                  <a:cubicBezTo>
                    <a:pt x="2351" y="1837"/>
                    <a:pt x="2351" y="1837"/>
                    <a:pt x="2351" y="1837"/>
                  </a:cubicBezTo>
                  <a:cubicBezTo>
                    <a:pt x="645" y="138"/>
                    <a:pt x="645" y="138"/>
                    <a:pt x="645" y="138"/>
                  </a:cubicBezTo>
                  <a:cubicBezTo>
                    <a:pt x="507" y="0"/>
                    <a:pt x="277" y="0"/>
                    <a:pt x="138" y="138"/>
                  </a:cubicBezTo>
                  <a:cubicBezTo>
                    <a:pt x="69" y="207"/>
                    <a:pt x="35" y="299"/>
                    <a:pt x="35" y="391"/>
                  </a:cubicBezTo>
                  <a:cubicBezTo>
                    <a:pt x="35" y="482"/>
                    <a:pt x="69" y="574"/>
                    <a:pt x="138" y="643"/>
                  </a:cubicBezTo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normAutofit fontScale="4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ïṩ1îḍé"/>
            <p:cNvSpPr/>
            <p:nvPr/>
          </p:nvSpPr>
          <p:spPr>
            <a:xfrm>
              <a:off x="11176514" y="3461007"/>
              <a:ext cx="342386" cy="342386"/>
            </a:xfrm>
            <a:prstGeom prst="flowChartConnector">
              <a:avLst/>
            </a:prstGeom>
            <a:solidFill>
              <a:schemeClr val="tx1">
                <a:lumMod val="50000"/>
                <a:lumOff val="50000"/>
              </a:schemeClr>
            </a:solidFill>
            <a:ln w="3175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fontScale="5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400"/>
              <a:endParaRPr lang="zh-CN" altLang="en-US" sz="2000" b="1" i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2" name="íSḻíḋè"/>
            <p:cNvSpPr/>
            <p:nvPr/>
          </p:nvSpPr>
          <p:spPr bwMode="auto">
            <a:xfrm>
              <a:off x="11280555" y="3527425"/>
              <a:ext cx="134304" cy="209550"/>
            </a:xfrm>
            <a:custGeom>
              <a:avLst/>
              <a:gdLst>
                <a:gd name="T0" fmla="*/ 138 w 2351"/>
                <a:gd name="T1" fmla="*/ 643 h 3663"/>
                <a:gd name="T2" fmla="*/ 138 w 2351"/>
                <a:gd name="T3" fmla="*/ 643 h 3663"/>
                <a:gd name="T4" fmla="*/ 1337 w 2351"/>
                <a:gd name="T5" fmla="*/ 1837 h 3663"/>
                <a:gd name="T6" fmla="*/ 138 w 2351"/>
                <a:gd name="T7" fmla="*/ 3020 h 3663"/>
                <a:gd name="T8" fmla="*/ 138 w 2351"/>
                <a:gd name="T9" fmla="*/ 3526 h 3663"/>
                <a:gd name="T10" fmla="*/ 645 w 2351"/>
                <a:gd name="T11" fmla="*/ 3526 h 3663"/>
                <a:gd name="T12" fmla="*/ 2351 w 2351"/>
                <a:gd name="T13" fmla="*/ 1837 h 3663"/>
                <a:gd name="T14" fmla="*/ 645 w 2351"/>
                <a:gd name="T15" fmla="*/ 138 h 3663"/>
                <a:gd name="T16" fmla="*/ 138 w 2351"/>
                <a:gd name="T17" fmla="*/ 138 h 3663"/>
                <a:gd name="T18" fmla="*/ 35 w 2351"/>
                <a:gd name="T19" fmla="*/ 391 h 3663"/>
                <a:gd name="T20" fmla="*/ 138 w 2351"/>
                <a:gd name="T21" fmla="*/ 643 h 3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51" h="3663">
                  <a:moveTo>
                    <a:pt x="138" y="643"/>
                  </a:moveTo>
                  <a:lnTo>
                    <a:pt x="138" y="643"/>
                  </a:lnTo>
                  <a:cubicBezTo>
                    <a:pt x="1337" y="1837"/>
                    <a:pt x="1337" y="1837"/>
                    <a:pt x="1337" y="1837"/>
                  </a:cubicBezTo>
                  <a:cubicBezTo>
                    <a:pt x="138" y="3020"/>
                    <a:pt x="138" y="3020"/>
                    <a:pt x="138" y="3020"/>
                  </a:cubicBezTo>
                  <a:cubicBezTo>
                    <a:pt x="0" y="3158"/>
                    <a:pt x="0" y="3388"/>
                    <a:pt x="138" y="3526"/>
                  </a:cubicBezTo>
                  <a:cubicBezTo>
                    <a:pt x="277" y="3663"/>
                    <a:pt x="507" y="3663"/>
                    <a:pt x="645" y="3526"/>
                  </a:cubicBezTo>
                  <a:cubicBezTo>
                    <a:pt x="2351" y="1837"/>
                    <a:pt x="2351" y="1837"/>
                    <a:pt x="2351" y="1837"/>
                  </a:cubicBezTo>
                  <a:cubicBezTo>
                    <a:pt x="645" y="138"/>
                    <a:pt x="645" y="138"/>
                    <a:pt x="645" y="138"/>
                  </a:cubicBezTo>
                  <a:cubicBezTo>
                    <a:pt x="507" y="0"/>
                    <a:pt x="277" y="0"/>
                    <a:pt x="138" y="138"/>
                  </a:cubicBezTo>
                  <a:cubicBezTo>
                    <a:pt x="69" y="207"/>
                    <a:pt x="35" y="299"/>
                    <a:pt x="35" y="391"/>
                  </a:cubicBezTo>
                  <a:cubicBezTo>
                    <a:pt x="35" y="482"/>
                    <a:pt x="69" y="574"/>
                    <a:pt x="138" y="643"/>
                  </a:cubicBezTo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normAutofit fontScale="4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iṩlíḑê"/>
            <p:cNvSpPr txBox="1"/>
            <p:nvPr/>
          </p:nvSpPr>
          <p:spPr>
            <a:xfrm>
              <a:off x="4470137" y="1804632"/>
              <a:ext cx="3239026" cy="769891"/>
            </a:xfrm>
            <a:prstGeom prst="roundRect">
              <a:avLst>
                <a:gd name="adj" fmla="val 731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381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algn="ctr" defTabSz="914400"/>
            </a:lstStyle>
            <a:p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屈臣氏蒸馏水</a:t>
              </a:r>
              <a:endParaRPr lang="zh-CN" alt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îŝľíḓê"/>
            <p:cNvSpPr txBox="1"/>
            <p:nvPr/>
          </p:nvSpPr>
          <p:spPr>
            <a:xfrm>
              <a:off x="1351966" y="2058420"/>
              <a:ext cx="3014130" cy="716435"/>
            </a:xfrm>
            <a:prstGeom prst="roundRect">
              <a:avLst>
                <a:gd name="adj" fmla="val 7310"/>
              </a:avLst>
            </a:prstGeom>
            <a:solidFill>
              <a:schemeClr val="accent2"/>
            </a:solidFill>
            <a:ln w="381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algn="ctr" defTabSz="914400"/>
            </a:lstStyle>
            <a:p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自来水</a:t>
              </a:r>
              <a:endParaRPr lang="zh-CN" alt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5" name="îṩľïďé"/>
            <p:cNvSpPr txBox="1"/>
            <p:nvPr/>
          </p:nvSpPr>
          <p:spPr>
            <a:xfrm>
              <a:off x="7813204" y="2058420"/>
              <a:ext cx="3014130" cy="716435"/>
            </a:xfrm>
            <a:prstGeom prst="roundRect">
              <a:avLst>
                <a:gd name="adj" fmla="val 7310"/>
              </a:avLst>
            </a:prstGeom>
            <a:solidFill>
              <a:schemeClr val="accent2"/>
            </a:solidFill>
            <a:ln w="381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algn="ctr" defTabSz="914400"/>
            </a:lstStyle>
            <a:p>
              <a:r>
                <a:rPr lang="zh-CN" altLang="id-ID" sz="2000" b="1" dirty="0">
                  <a:solidFill>
                    <a:schemeClr val="bg1"/>
                  </a:solidFill>
                  <a:cs typeface="+mn-ea"/>
                  <a:sym typeface="+mn-lt"/>
                </a:rPr>
                <a:t>农夫山泉</a:t>
              </a:r>
              <a:endParaRPr lang="zh-CN" altLang="id-ID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6" name="îṥlíḑe"/>
          <p:cNvSpPr txBox="1"/>
          <p:nvPr/>
        </p:nvSpPr>
        <p:spPr>
          <a:xfrm>
            <a:off x="3484435" y="751916"/>
            <a:ext cx="5246405" cy="825562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Autofit/>
          </a:bodyPr>
          <a:lstStyle/>
          <a:p>
            <a:pPr algn="ctr" defTabSz="914400">
              <a:lnSpc>
                <a:spcPct val="120000"/>
              </a:lnSpc>
              <a:defRPr/>
            </a:pPr>
            <a:r>
              <a:rPr lang="zh-CN" altLang="en-US" sz="3200" b="1" dirty="0">
                <a:solidFill>
                  <a:schemeClr val="accent2"/>
                </a:solidFill>
                <a:cs typeface="+mn-ea"/>
                <a:sym typeface="+mn-lt"/>
              </a:rPr>
              <a:t>研究内容</a:t>
            </a:r>
            <a:endParaRPr lang="zh-CN" altLang="en-US" sz="3200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29" name="îṥlíḑe"/>
          <p:cNvSpPr txBox="1"/>
          <p:nvPr/>
        </p:nvSpPr>
        <p:spPr>
          <a:xfrm>
            <a:off x="1556715" y="181098"/>
            <a:ext cx="1777080" cy="82556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anchor="ctr" anchorCtr="0">
            <a:noAutofit/>
          </a:bodyPr>
          <a:lstStyle>
            <a:defPPr>
              <a:defRPr lang="en-US"/>
            </a:defPPr>
            <a:lvl1pPr>
              <a:defRPr sz="2800" b="1">
                <a:solidFill>
                  <a:schemeClr val="accent4">
                    <a:lumMod val="100000"/>
                  </a:schemeClr>
                </a:solidFill>
                <a:latin typeface="Arial" panose="020B0604020202020204"/>
                <a:ea typeface="微软雅黑" panose="020B0503020204020204" pitchFamily="34" charset="-122"/>
              </a:defRPr>
            </a:lvl1pPr>
          </a:lstStyle>
          <a:p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" name="图片 1" descr="自来水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1915" y="3175000"/>
            <a:ext cx="3047365" cy="3047365"/>
          </a:xfrm>
          <a:prstGeom prst="rect">
            <a:avLst/>
          </a:prstGeom>
        </p:spPr>
      </p:pic>
      <p:pic>
        <p:nvPicPr>
          <p:cNvPr id="3" name="图片 2" descr="屈臣氏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0400" y="3061970"/>
            <a:ext cx="3277870" cy="2962275"/>
          </a:xfrm>
          <a:prstGeom prst="rect">
            <a:avLst/>
          </a:prstGeom>
        </p:spPr>
      </p:pic>
      <p:pic>
        <p:nvPicPr>
          <p:cNvPr id="4" name="图片 3" descr="农夫山泉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2410" y="3175000"/>
            <a:ext cx="2909570" cy="34785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2000">
        <p14:prism/>
      </p:transition>
    </mc:Choice>
    <mc:Fallback>
      <p:transition spd="slow" advClick="0" advTm="2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普娜水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51280" y="2628900"/>
            <a:ext cx="3014980" cy="3983355"/>
          </a:xfrm>
          <a:prstGeom prst="rect">
            <a:avLst/>
          </a:prstGeom>
        </p:spPr>
      </p:pic>
      <p:pic>
        <p:nvPicPr>
          <p:cNvPr id="3" name="图片 2" descr="泉阳泉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4375" y="2901950"/>
            <a:ext cx="3270885" cy="3437255"/>
          </a:xfrm>
          <a:prstGeom prst="rect">
            <a:avLst/>
          </a:prstGeom>
        </p:spPr>
      </p:pic>
      <p:pic>
        <p:nvPicPr>
          <p:cNvPr id="4" name="图片 3" descr="百岁山"/>
          <p:cNvPicPr>
            <a:picLocks noChangeAspect="1"/>
          </p:cNvPicPr>
          <p:nvPr/>
        </p:nvPicPr>
        <p:blipFill>
          <a:blip r:embed="rId3"/>
          <a:srcRect l="4009" t="-7504" r="16929" b="15508"/>
          <a:stretch>
            <a:fillRect/>
          </a:stretch>
        </p:blipFill>
        <p:spPr>
          <a:xfrm>
            <a:off x="7813040" y="2204720"/>
            <a:ext cx="3014980" cy="4406900"/>
          </a:xfrm>
          <a:prstGeom prst="rect">
            <a:avLst/>
          </a:prstGeom>
        </p:spPr>
      </p:pic>
      <p:grpSp>
        <p:nvGrpSpPr>
          <p:cNvPr id="5" name="29574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4"/>
            </p:custDataLst>
          </p:nvPr>
        </p:nvGrpSpPr>
        <p:grpSpPr>
          <a:xfrm>
            <a:off x="660400" y="2204682"/>
            <a:ext cx="10858500" cy="1998761"/>
            <a:chOff x="660400" y="1804632"/>
            <a:chExt cx="10858500" cy="1998761"/>
          </a:xfrm>
        </p:grpSpPr>
        <p:sp>
          <p:nvSpPr>
            <p:cNvPr id="9" name="iṥḻiḑe"/>
            <p:cNvSpPr/>
            <p:nvPr/>
          </p:nvSpPr>
          <p:spPr>
            <a:xfrm>
              <a:off x="660400" y="3461007"/>
              <a:ext cx="342386" cy="342386"/>
            </a:xfrm>
            <a:prstGeom prst="flowChartConnector">
              <a:avLst/>
            </a:prstGeom>
            <a:solidFill>
              <a:schemeClr val="tx1">
                <a:lumMod val="50000"/>
                <a:lumOff val="50000"/>
              </a:schemeClr>
            </a:solidFill>
            <a:ln w="3175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fontScale="5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400"/>
              <a:endParaRPr lang="zh-CN" altLang="en-US" sz="2000" b="1" i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0" name="iṥḻîḍé"/>
            <p:cNvSpPr/>
            <p:nvPr/>
          </p:nvSpPr>
          <p:spPr bwMode="auto">
            <a:xfrm flipH="1">
              <a:off x="764441" y="3527425"/>
              <a:ext cx="134304" cy="209550"/>
            </a:xfrm>
            <a:custGeom>
              <a:avLst/>
              <a:gdLst>
                <a:gd name="T0" fmla="*/ 138 w 2351"/>
                <a:gd name="T1" fmla="*/ 643 h 3663"/>
                <a:gd name="T2" fmla="*/ 138 w 2351"/>
                <a:gd name="T3" fmla="*/ 643 h 3663"/>
                <a:gd name="T4" fmla="*/ 1337 w 2351"/>
                <a:gd name="T5" fmla="*/ 1837 h 3663"/>
                <a:gd name="T6" fmla="*/ 138 w 2351"/>
                <a:gd name="T7" fmla="*/ 3020 h 3663"/>
                <a:gd name="T8" fmla="*/ 138 w 2351"/>
                <a:gd name="T9" fmla="*/ 3526 h 3663"/>
                <a:gd name="T10" fmla="*/ 645 w 2351"/>
                <a:gd name="T11" fmla="*/ 3526 h 3663"/>
                <a:gd name="T12" fmla="*/ 2351 w 2351"/>
                <a:gd name="T13" fmla="*/ 1837 h 3663"/>
                <a:gd name="T14" fmla="*/ 645 w 2351"/>
                <a:gd name="T15" fmla="*/ 138 h 3663"/>
                <a:gd name="T16" fmla="*/ 138 w 2351"/>
                <a:gd name="T17" fmla="*/ 138 h 3663"/>
                <a:gd name="T18" fmla="*/ 35 w 2351"/>
                <a:gd name="T19" fmla="*/ 391 h 3663"/>
                <a:gd name="T20" fmla="*/ 138 w 2351"/>
                <a:gd name="T21" fmla="*/ 643 h 3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51" h="3663">
                  <a:moveTo>
                    <a:pt x="138" y="643"/>
                  </a:moveTo>
                  <a:lnTo>
                    <a:pt x="138" y="643"/>
                  </a:lnTo>
                  <a:cubicBezTo>
                    <a:pt x="1337" y="1837"/>
                    <a:pt x="1337" y="1837"/>
                    <a:pt x="1337" y="1837"/>
                  </a:cubicBezTo>
                  <a:cubicBezTo>
                    <a:pt x="138" y="3020"/>
                    <a:pt x="138" y="3020"/>
                    <a:pt x="138" y="3020"/>
                  </a:cubicBezTo>
                  <a:cubicBezTo>
                    <a:pt x="0" y="3158"/>
                    <a:pt x="0" y="3388"/>
                    <a:pt x="138" y="3526"/>
                  </a:cubicBezTo>
                  <a:cubicBezTo>
                    <a:pt x="277" y="3663"/>
                    <a:pt x="507" y="3663"/>
                    <a:pt x="645" y="3526"/>
                  </a:cubicBezTo>
                  <a:cubicBezTo>
                    <a:pt x="2351" y="1837"/>
                    <a:pt x="2351" y="1837"/>
                    <a:pt x="2351" y="1837"/>
                  </a:cubicBezTo>
                  <a:cubicBezTo>
                    <a:pt x="645" y="138"/>
                    <a:pt x="645" y="138"/>
                    <a:pt x="645" y="138"/>
                  </a:cubicBezTo>
                  <a:cubicBezTo>
                    <a:pt x="507" y="0"/>
                    <a:pt x="277" y="0"/>
                    <a:pt x="138" y="138"/>
                  </a:cubicBezTo>
                  <a:cubicBezTo>
                    <a:pt x="69" y="207"/>
                    <a:pt x="35" y="299"/>
                    <a:pt x="35" y="391"/>
                  </a:cubicBezTo>
                  <a:cubicBezTo>
                    <a:pt x="35" y="482"/>
                    <a:pt x="69" y="574"/>
                    <a:pt x="138" y="643"/>
                  </a:cubicBezTo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normAutofit fontScale="4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ïṩ1îḍé"/>
            <p:cNvSpPr/>
            <p:nvPr/>
          </p:nvSpPr>
          <p:spPr>
            <a:xfrm>
              <a:off x="11176514" y="3461007"/>
              <a:ext cx="342386" cy="342386"/>
            </a:xfrm>
            <a:prstGeom prst="flowChartConnector">
              <a:avLst/>
            </a:prstGeom>
            <a:solidFill>
              <a:schemeClr val="tx1">
                <a:lumMod val="50000"/>
                <a:lumOff val="50000"/>
              </a:schemeClr>
            </a:solidFill>
            <a:ln w="3175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fontScale="5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400"/>
              <a:endParaRPr lang="zh-CN" altLang="en-US" sz="2000" b="1" i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2" name="íSḻíḋè"/>
            <p:cNvSpPr/>
            <p:nvPr/>
          </p:nvSpPr>
          <p:spPr bwMode="auto">
            <a:xfrm>
              <a:off x="11280555" y="3527425"/>
              <a:ext cx="134304" cy="209550"/>
            </a:xfrm>
            <a:custGeom>
              <a:avLst/>
              <a:gdLst>
                <a:gd name="T0" fmla="*/ 138 w 2351"/>
                <a:gd name="T1" fmla="*/ 643 h 3663"/>
                <a:gd name="T2" fmla="*/ 138 w 2351"/>
                <a:gd name="T3" fmla="*/ 643 h 3663"/>
                <a:gd name="T4" fmla="*/ 1337 w 2351"/>
                <a:gd name="T5" fmla="*/ 1837 h 3663"/>
                <a:gd name="T6" fmla="*/ 138 w 2351"/>
                <a:gd name="T7" fmla="*/ 3020 h 3663"/>
                <a:gd name="T8" fmla="*/ 138 w 2351"/>
                <a:gd name="T9" fmla="*/ 3526 h 3663"/>
                <a:gd name="T10" fmla="*/ 645 w 2351"/>
                <a:gd name="T11" fmla="*/ 3526 h 3663"/>
                <a:gd name="T12" fmla="*/ 2351 w 2351"/>
                <a:gd name="T13" fmla="*/ 1837 h 3663"/>
                <a:gd name="T14" fmla="*/ 645 w 2351"/>
                <a:gd name="T15" fmla="*/ 138 h 3663"/>
                <a:gd name="T16" fmla="*/ 138 w 2351"/>
                <a:gd name="T17" fmla="*/ 138 h 3663"/>
                <a:gd name="T18" fmla="*/ 35 w 2351"/>
                <a:gd name="T19" fmla="*/ 391 h 3663"/>
                <a:gd name="T20" fmla="*/ 138 w 2351"/>
                <a:gd name="T21" fmla="*/ 643 h 3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51" h="3663">
                  <a:moveTo>
                    <a:pt x="138" y="643"/>
                  </a:moveTo>
                  <a:lnTo>
                    <a:pt x="138" y="643"/>
                  </a:lnTo>
                  <a:cubicBezTo>
                    <a:pt x="1337" y="1837"/>
                    <a:pt x="1337" y="1837"/>
                    <a:pt x="1337" y="1837"/>
                  </a:cubicBezTo>
                  <a:cubicBezTo>
                    <a:pt x="138" y="3020"/>
                    <a:pt x="138" y="3020"/>
                    <a:pt x="138" y="3020"/>
                  </a:cubicBezTo>
                  <a:cubicBezTo>
                    <a:pt x="0" y="3158"/>
                    <a:pt x="0" y="3388"/>
                    <a:pt x="138" y="3526"/>
                  </a:cubicBezTo>
                  <a:cubicBezTo>
                    <a:pt x="277" y="3663"/>
                    <a:pt x="507" y="3663"/>
                    <a:pt x="645" y="3526"/>
                  </a:cubicBezTo>
                  <a:cubicBezTo>
                    <a:pt x="2351" y="1837"/>
                    <a:pt x="2351" y="1837"/>
                    <a:pt x="2351" y="1837"/>
                  </a:cubicBezTo>
                  <a:cubicBezTo>
                    <a:pt x="645" y="138"/>
                    <a:pt x="645" y="138"/>
                    <a:pt x="645" y="138"/>
                  </a:cubicBezTo>
                  <a:cubicBezTo>
                    <a:pt x="507" y="0"/>
                    <a:pt x="277" y="0"/>
                    <a:pt x="138" y="138"/>
                  </a:cubicBezTo>
                  <a:cubicBezTo>
                    <a:pt x="69" y="207"/>
                    <a:pt x="35" y="299"/>
                    <a:pt x="35" y="391"/>
                  </a:cubicBezTo>
                  <a:cubicBezTo>
                    <a:pt x="35" y="482"/>
                    <a:pt x="69" y="574"/>
                    <a:pt x="138" y="643"/>
                  </a:cubicBezTo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normAutofit fontScale="4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iṩlíḑê"/>
            <p:cNvSpPr txBox="1"/>
            <p:nvPr/>
          </p:nvSpPr>
          <p:spPr>
            <a:xfrm>
              <a:off x="4470137" y="1804632"/>
              <a:ext cx="3239026" cy="769891"/>
            </a:xfrm>
            <a:prstGeom prst="roundRect">
              <a:avLst>
                <a:gd name="adj" fmla="val 731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381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algn="ctr" defTabSz="914400"/>
            </a:lstStyle>
            <a:p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泉阳泉矿泉水</a:t>
              </a:r>
              <a:endParaRPr lang="zh-CN" alt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îŝľíḓê"/>
            <p:cNvSpPr txBox="1"/>
            <p:nvPr/>
          </p:nvSpPr>
          <p:spPr>
            <a:xfrm>
              <a:off x="1351966" y="2058420"/>
              <a:ext cx="3014130" cy="716435"/>
            </a:xfrm>
            <a:prstGeom prst="roundRect">
              <a:avLst>
                <a:gd name="adj" fmla="val 7310"/>
              </a:avLst>
            </a:prstGeom>
            <a:solidFill>
              <a:schemeClr val="accent2"/>
            </a:solidFill>
            <a:ln w="381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algn="ctr" defTabSz="914400"/>
            </a:lstStyle>
            <a:p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意大利普娜水</a:t>
              </a:r>
              <a:endParaRPr lang="zh-CN" alt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5" name="îṩľïďé"/>
            <p:cNvSpPr txBox="1"/>
            <p:nvPr/>
          </p:nvSpPr>
          <p:spPr>
            <a:xfrm>
              <a:off x="7813204" y="2058420"/>
              <a:ext cx="3014130" cy="716435"/>
            </a:xfrm>
            <a:prstGeom prst="roundRect">
              <a:avLst>
                <a:gd name="adj" fmla="val 7310"/>
              </a:avLst>
            </a:prstGeom>
            <a:solidFill>
              <a:schemeClr val="accent2"/>
            </a:solidFill>
            <a:ln w="381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algn="ctr" defTabSz="914400"/>
            </a:lstStyle>
            <a:p>
              <a:r>
                <a:rPr lang="zh-CN" altLang="id-ID" sz="2000" b="1" dirty="0">
                  <a:solidFill>
                    <a:schemeClr val="bg1"/>
                  </a:solidFill>
                  <a:cs typeface="+mn-ea"/>
                  <a:sym typeface="+mn-lt"/>
                </a:rPr>
                <a:t>百岁山矿泉水</a:t>
              </a:r>
              <a:endParaRPr lang="zh-CN" altLang="id-ID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6" name="îṥlíḑe"/>
          <p:cNvSpPr txBox="1"/>
          <p:nvPr/>
        </p:nvSpPr>
        <p:spPr>
          <a:xfrm>
            <a:off x="3484435" y="751916"/>
            <a:ext cx="5246405" cy="825562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Autofit/>
          </a:bodyPr>
          <a:lstStyle/>
          <a:p>
            <a:pPr algn="ctr" defTabSz="914400">
              <a:lnSpc>
                <a:spcPct val="120000"/>
              </a:lnSpc>
              <a:defRPr/>
            </a:pPr>
            <a:r>
              <a:rPr lang="zh-CN" altLang="en-US" sz="3200" b="1" dirty="0">
                <a:solidFill>
                  <a:schemeClr val="accent2"/>
                </a:solidFill>
                <a:cs typeface="+mn-ea"/>
                <a:sym typeface="+mn-lt"/>
              </a:rPr>
              <a:t>研究内容</a:t>
            </a:r>
            <a:endParaRPr lang="zh-CN" altLang="en-US" sz="3200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2000">
        <p14:prism/>
      </p:transition>
    </mc:Choice>
    <mc:Fallback>
      <p:transition spd="slow" advClick="0" advTm="2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îślïḋê"/>
          <p:cNvSpPr/>
          <p:nvPr/>
        </p:nvSpPr>
        <p:spPr>
          <a:xfrm>
            <a:off x="42128" y="1167638"/>
            <a:ext cx="12149872" cy="4549394"/>
          </a:xfrm>
          <a:prstGeom prst="rect">
            <a:avLst/>
          </a:prstGeom>
          <a:pattFill prst="wdDnDiag">
            <a:fgClr>
              <a:schemeClr val="bg1">
                <a:lumMod val="95000"/>
              </a:schemeClr>
            </a:fgClr>
            <a:bgClr>
              <a:schemeClr val="bg1"/>
            </a:bgClr>
          </a:pattFill>
          <a:ln w="3175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zh-CN" altLang="en-US" sz="2000" b="1" i="1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8" name="Freeform 5"/>
          <p:cNvSpPr/>
          <p:nvPr/>
        </p:nvSpPr>
        <p:spPr bwMode="auto">
          <a:xfrm rot="4357089">
            <a:off x="569426" y="990189"/>
            <a:ext cx="5146074" cy="4084382"/>
          </a:xfrm>
          <a:custGeom>
            <a:avLst/>
            <a:gdLst>
              <a:gd name="T0" fmla="*/ 1016 w 1036"/>
              <a:gd name="T1" fmla="*/ 93 h 823"/>
              <a:gd name="T2" fmla="*/ 918 w 1036"/>
              <a:gd name="T3" fmla="*/ 10 h 823"/>
              <a:gd name="T4" fmla="*/ 768 w 1036"/>
              <a:gd name="T5" fmla="*/ 62 h 823"/>
              <a:gd name="T6" fmla="*/ 630 w 1036"/>
              <a:gd name="T7" fmla="*/ 145 h 823"/>
              <a:gd name="T8" fmla="*/ 343 w 1036"/>
              <a:gd name="T9" fmla="*/ 100 h 823"/>
              <a:gd name="T10" fmla="*/ 169 w 1036"/>
              <a:gd name="T11" fmla="*/ 164 h 823"/>
              <a:gd name="T12" fmla="*/ 257 w 1036"/>
              <a:gd name="T13" fmla="*/ 725 h 823"/>
              <a:gd name="T14" fmla="*/ 751 w 1036"/>
              <a:gd name="T15" fmla="*/ 737 h 823"/>
              <a:gd name="T16" fmla="*/ 1030 w 1036"/>
              <a:gd name="T17" fmla="*/ 256 h 823"/>
              <a:gd name="T18" fmla="*/ 1033 w 1036"/>
              <a:gd name="T19" fmla="*/ 221 h 823"/>
              <a:gd name="T20" fmla="*/ 1016 w 1036"/>
              <a:gd name="T21" fmla="*/ 93 h 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36" h="823">
                <a:moveTo>
                  <a:pt x="1016" y="93"/>
                </a:moveTo>
                <a:cubicBezTo>
                  <a:pt x="998" y="53"/>
                  <a:pt x="962" y="18"/>
                  <a:pt x="918" y="10"/>
                </a:cubicBezTo>
                <a:cubicBezTo>
                  <a:pt x="864" y="0"/>
                  <a:pt x="811" y="29"/>
                  <a:pt x="768" y="62"/>
                </a:cubicBezTo>
                <a:cubicBezTo>
                  <a:pt x="725" y="94"/>
                  <a:pt x="683" y="132"/>
                  <a:pt x="630" y="145"/>
                </a:cubicBezTo>
                <a:cubicBezTo>
                  <a:pt x="536" y="169"/>
                  <a:pt x="441" y="105"/>
                  <a:pt x="343" y="100"/>
                </a:cubicBezTo>
                <a:cubicBezTo>
                  <a:pt x="280" y="97"/>
                  <a:pt x="215" y="121"/>
                  <a:pt x="169" y="164"/>
                </a:cubicBezTo>
                <a:cubicBezTo>
                  <a:pt x="0" y="324"/>
                  <a:pt x="74" y="643"/>
                  <a:pt x="257" y="725"/>
                </a:cubicBezTo>
                <a:cubicBezTo>
                  <a:pt x="404" y="791"/>
                  <a:pt x="616" y="823"/>
                  <a:pt x="751" y="737"/>
                </a:cubicBezTo>
                <a:cubicBezTo>
                  <a:pt x="880" y="655"/>
                  <a:pt x="1009" y="403"/>
                  <a:pt x="1030" y="256"/>
                </a:cubicBezTo>
                <a:cubicBezTo>
                  <a:pt x="1031" y="244"/>
                  <a:pt x="1032" y="233"/>
                  <a:pt x="1033" y="221"/>
                </a:cubicBezTo>
                <a:cubicBezTo>
                  <a:pt x="1036" y="178"/>
                  <a:pt x="1034" y="133"/>
                  <a:pt x="1016" y="93"/>
                </a:cubicBezTo>
                <a:close/>
              </a:path>
            </a:pathLst>
          </a:custGeom>
          <a:solidFill>
            <a:schemeClr val="accent1"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9" name="Freeform 5"/>
          <p:cNvSpPr/>
          <p:nvPr/>
        </p:nvSpPr>
        <p:spPr bwMode="auto">
          <a:xfrm rot="2472980">
            <a:off x="177306" y="987935"/>
            <a:ext cx="5834226" cy="4630560"/>
          </a:xfrm>
          <a:custGeom>
            <a:avLst/>
            <a:gdLst>
              <a:gd name="T0" fmla="*/ 1016 w 1036"/>
              <a:gd name="T1" fmla="*/ 93 h 823"/>
              <a:gd name="T2" fmla="*/ 918 w 1036"/>
              <a:gd name="T3" fmla="*/ 10 h 823"/>
              <a:gd name="T4" fmla="*/ 768 w 1036"/>
              <a:gd name="T5" fmla="*/ 62 h 823"/>
              <a:gd name="T6" fmla="*/ 630 w 1036"/>
              <a:gd name="T7" fmla="*/ 145 h 823"/>
              <a:gd name="T8" fmla="*/ 343 w 1036"/>
              <a:gd name="T9" fmla="*/ 100 h 823"/>
              <a:gd name="T10" fmla="*/ 169 w 1036"/>
              <a:gd name="T11" fmla="*/ 164 h 823"/>
              <a:gd name="T12" fmla="*/ 257 w 1036"/>
              <a:gd name="T13" fmla="*/ 725 h 823"/>
              <a:gd name="T14" fmla="*/ 751 w 1036"/>
              <a:gd name="T15" fmla="*/ 737 h 823"/>
              <a:gd name="T16" fmla="*/ 1030 w 1036"/>
              <a:gd name="T17" fmla="*/ 256 h 823"/>
              <a:gd name="T18" fmla="*/ 1033 w 1036"/>
              <a:gd name="T19" fmla="*/ 221 h 823"/>
              <a:gd name="T20" fmla="*/ 1016 w 1036"/>
              <a:gd name="T21" fmla="*/ 93 h 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36" h="823">
                <a:moveTo>
                  <a:pt x="1016" y="93"/>
                </a:moveTo>
                <a:cubicBezTo>
                  <a:pt x="998" y="53"/>
                  <a:pt x="962" y="18"/>
                  <a:pt x="918" y="10"/>
                </a:cubicBezTo>
                <a:cubicBezTo>
                  <a:pt x="864" y="0"/>
                  <a:pt x="811" y="29"/>
                  <a:pt x="768" y="62"/>
                </a:cubicBezTo>
                <a:cubicBezTo>
                  <a:pt x="725" y="94"/>
                  <a:pt x="683" y="132"/>
                  <a:pt x="630" y="145"/>
                </a:cubicBezTo>
                <a:cubicBezTo>
                  <a:pt x="536" y="169"/>
                  <a:pt x="441" y="105"/>
                  <a:pt x="343" y="100"/>
                </a:cubicBezTo>
                <a:cubicBezTo>
                  <a:pt x="280" y="97"/>
                  <a:pt x="215" y="121"/>
                  <a:pt x="169" y="164"/>
                </a:cubicBezTo>
                <a:cubicBezTo>
                  <a:pt x="0" y="324"/>
                  <a:pt x="74" y="643"/>
                  <a:pt x="257" y="725"/>
                </a:cubicBezTo>
                <a:cubicBezTo>
                  <a:pt x="404" y="791"/>
                  <a:pt x="616" y="823"/>
                  <a:pt x="751" y="737"/>
                </a:cubicBezTo>
                <a:cubicBezTo>
                  <a:pt x="880" y="655"/>
                  <a:pt x="1009" y="403"/>
                  <a:pt x="1030" y="256"/>
                </a:cubicBezTo>
                <a:cubicBezTo>
                  <a:pt x="1031" y="244"/>
                  <a:pt x="1032" y="233"/>
                  <a:pt x="1033" y="221"/>
                </a:cubicBezTo>
                <a:cubicBezTo>
                  <a:pt x="1036" y="178"/>
                  <a:pt x="1034" y="133"/>
                  <a:pt x="1016" y="93"/>
                </a:cubicBezTo>
                <a:close/>
              </a:path>
            </a:pathLst>
          </a:custGeom>
          <a:solidFill>
            <a:schemeClr val="accent1"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" name="Freeform 5"/>
          <p:cNvSpPr/>
          <p:nvPr/>
        </p:nvSpPr>
        <p:spPr bwMode="auto">
          <a:xfrm rot="2472980">
            <a:off x="1226868" y="1125160"/>
            <a:ext cx="5182900" cy="4113611"/>
          </a:xfrm>
          <a:custGeom>
            <a:avLst/>
            <a:gdLst>
              <a:gd name="T0" fmla="*/ 1016 w 1036"/>
              <a:gd name="T1" fmla="*/ 93 h 823"/>
              <a:gd name="T2" fmla="*/ 918 w 1036"/>
              <a:gd name="T3" fmla="*/ 10 h 823"/>
              <a:gd name="T4" fmla="*/ 768 w 1036"/>
              <a:gd name="T5" fmla="*/ 62 h 823"/>
              <a:gd name="T6" fmla="*/ 630 w 1036"/>
              <a:gd name="T7" fmla="*/ 145 h 823"/>
              <a:gd name="T8" fmla="*/ 343 w 1036"/>
              <a:gd name="T9" fmla="*/ 100 h 823"/>
              <a:gd name="T10" fmla="*/ 169 w 1036"/>
              <a:gd name="T11" fmla="*/ 164 h 823"/>
              <a:gd name="T12" fmla="*/ 257 w 1036"/>
              <a:gd name="T13" fmla="*/ 725 h 823"/>
              <a:gd name="T14" fmla="*/ 751 w 1036"/>
              <a:gd name="T15" fmla="*/ 737 h 823"/>
              <a:gd name="T16" fmla="*/ 1030 w 1036"/>
              <a:gd name="T17" fmla="*/ 256 h 823"/>
              <a:gd name="T18" fmla="*/ 1033 w 1036"/>
              <a:gd name="T19" fmla="*/ 221 h 823"/>
              <a:gd name="T20" fmla="*/ 1016 w 1036"/>
              <a:gd name="T21" fmla="*/ 93 h 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36" h="823">
                <a:moveTo>
                  <a:pt x="1016" y="93"/>
                </a:moveTo>
                <a:cubicBezTo>
                  <a:pt x="998" y="53"/>
                  <a:pt x="962" y="18"/>
                  <a:pt x="918" y="10"/>
                </a:cubicBezTo>
                <a:cubicBezTo>
                  <a:pt x="864" y="0"/>
                  <a:pt x="811" y="29"/>
                  <a:pt x="768" y="62"/>
                </a:cubicBezTo>
                <a:cubicBezTo>
                  <a:pt x="725" y="94"/>
                  <a:pt x="683" y="132"/>
                  <a:pt x="630" y="145"/>
                </a:cubicBezTo>
                <a:cubicBezTo>
                  <a:pt x="536" y="169"/>
                  <a:pt x="441" y="105"/>
                  <a:pt x="343" y="100"/>
                </a:cubicBezTo>
                <a:cubicBezTo>
                  <a:pt x="280" y="97"/>
                  <a:pt x="215" y="121"/>
                  <a:pt x="169" y="164"/>
                </a:cubicBezTo>
                <a:cubicBezTo>
                  <a:pt x="0" y="324"/>
                  <a:pt x="74" y="643"/>
                  <a:pt x="257" y="725"/>
                </a:cubicBezTo>
                <a:cubicBezTo>
                  <a:pt x="404" y="791"/>
                  <a:pt x="616" y="823"/>
                  <a:pt x="751" y="737"/>
                </a:cubicBezTo>
                <a:cubicBezTo>
                  <a:pt x="880" y="655"/>
                  <a:pt x="1009" y="403"/>
                  <a:pt x="1030" y="256"/>
                </a:cubicBezTo>
                <a:cubicBezTo>
                  <a:pt x="1031" y="244"/>
                  <a:pt x="1032" y="233"/>
                  <a:pt x="1033" y="221"/>
                </a:cubicBezTo>
                <a:cubicBezTo>
                  <a:pt x="1036" y="178"/>
                  <a:pt x="1034" y="133"/>
                  <a:pt x="1016" y="9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2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TextBox 22"/>
          <p:cNvSpPr txBox="1"/>
          <p:nvPr/>
        </p:nvSpPr>
        <p:spPr>
          <a:xfrm>
            <a:off x="4803154" y="2984755"/>
            <a:ext cx="144142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b="1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zh-CN" altLang="en-US" sz="8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" name="Freeform 6"/>
          <p:cNvSpPr/>
          <p:nvPr/>
        </p:nvSpPr>
        <p:spPr bwMode="auto">
          <a:xfrm>
            <a:off x="356727" y="2528857"/>
            <a:ext cx="3788108" cy="3174840"/>
          </a:xfrm>
          <a:custGeom>
            <a:avLst/>
            <a:gdLst>
              <a:gd name="T0" fmla="*/ 18 w 757"/>
              <a:gd name="T1" fmla="*/ 103 h 635"/>
              <a:gd name="T2" fmla="*/ 272 w 757"/>
              <a:gd name="T3" fmla="*/ 113 h 635"/>
              <a:gd name="T4" fmla="*/ 309 w 757"/>
              <a:gd name="T5" fmla="*/ 205 h 635"/>
              <a:gd name="T6" fmla="*/ 439 w 757"/>
              <a:gd name="T7" fmla="*/ 227 h 635"/>
              <a:gd name="T8" fmla="*/ 572 w 757"/>
              <a:gd name="T9" fmla="*/ 185 h 635"/>
              <a:gd name="T10" fmla="*/ 736 w 757"/>
              <a:gd name="T11" fmla="*/ 308 h 635"/>
              <a:gd name="T12" fmla="*/ 677 w 757"/>
              <a:gd name="T13" fmla="*/ 524 h 635"/>
              <a:gd name="T14" fmla="*/ 461 w 757"/>
              <a:gd name="T15" fmla="*/ 625 h 635"/>
              <a:gd name="T16" fmla="*/ 204 w 757"/>
              <a:gd name="T17" fmla="*/ 556 h 635"/>
              <a:gd name="T18" fmla="*/ 129 w 757"/>
              <a:gd name="T19" fmla="*/ 434 h 635"/>
              <a:gd name="T20" fmla="*/ 119 w 757"/>
              <a:gd name="T21" fmla="*/ 321 h 635"/>
              <a:gd name="T22" fmla="*/ 43 w 757"/>
              <a:gd name="T23" fmla="*/ 240 h 635"/>
              <a:gd name="T24" fmla="*/ 11 w 757"/>
              <a:gd name="T25" fmla="*/ 122 h 635"/>
              <a:gd name="T26" fmla="*/ 18 w 757"/>
              <a:gd name="T27" fmla="*/ 103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57" h="635">
                <a:moveTo>
                  <a:pt x="18" y="103"/>
                </a:moveTo>
                <a:cubicBezTo>
                  <a:pt x="65" y="0"/>
                  <a:pt x="229" y="13"/>
                  <a:pt x="272" y="113"/>
                </a:cubicBezTo>
                <a:cubicBezTo>
                  <a:pt x="285" y="143"/>
                  <a:pt x="286" y="179"/>
                  <a:pt x="309" y="205"/>
                </a:cubicBezTo>
                <a:cubicBezTo>
                  <a:pt x="339" y="239"/>
                  <a:pt x="394" y="240"/>
                  <a:pt x="439" y="227"/>
                </a:cubicBezTo>
                <a:cubicBezTo>
                  <a:pt x="484" y="215"/>
                  <a:pt x="525" y="191"/>
                  <a:pt x="572" y="185"/>
                </a:cubicBezTo>
                <a:cubicBezTo>
                  <a:pt x="652" y="173"/>
                  <a:pt x="716" y="240"/>
                  <a:pt x="736" y="308"/>
                </a:cubicBezTo>
                <a:cubicBezTo>
                  <a:pt x="757" y="383"/>
                  <a:pt x="731" y="466"/>
                  <a:pt x="677" y="524"/>
                </a:cubicBezTo>
                <a:cubicBezTo>
                  <a:pt x="623" y="582"/>
                  <a:pt x="543" y="616"/>
                  <a:pt x="461" y="625"/>
                </a:cubicBezTo>
                <a:cubicBezTo>
                  <a:pt x="370" y="635"/>
                  <a:pt x="272" y="614"/>
                  <a:pt x="204" y="556"/>
                </a:cubicBezTo>
                <a:cubicBezTo>
                  <a:pt x="166" y="524"/>
                  <a:pt x="140" y="480"/>
                  <a:pt x="129" y="434"/>
                </a:cubicBezTo>
                <a:cubicBezTo>
                  <a:pt x="121" y="397"/>
                  <a:pt x="129" y="357"/>
                  <a:pt x="119" y="321"/>
                </a:cubicBezTo>
                <a:cubicBezTo>
                  <a:pt x="107" y="284"/>
                  <a:pt x="67" y="268"/>
                  <a:pt x="43" y="240"/>
                </a:cubicBezTo>
                <a:cubicBezTo>
                  <a:pt x="14" y="207"/>
                  <a:pt x="0" y="164"/>
                  <a:pt x="11" y="122"/>
                </a:cubicBezTo>
                <a:cubicBezTo>
                  <a:pt x="12" y="116"/>
                  <a:pt x="15" y="109"/>
                  <a:pt x="18" y="103"/>
                </a:cubicBezTo>
                <a:close/>
              </a:path>
            </a:pathLst>
          </a:custGeom>
          <a:gradFill>
            <a:gsLst>
              <a:gs pos="50000">
                <a:schemeClr val="accent1"/>
              </a:gs>
              <a:gs pos="63000">
                <a:schemeClr val="accent2"/>
              </a:gs>
            </a:gsLst>
            <a:lin ang="9000000" scaled="0"/>
          </a:gradFill>
          <a:ln w="6350" cap="flat">
            <a:solidFill>
              <a:schemeClr val="bg1">
                <a:alpha val="69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636603" y="1224901"/>
            <a:ext cx="4872203" cy="7816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20000"/>
              </a:lnSpc>
            </a:pPr>
            <a:r>
              <a:rPr lang="zh-CN" altLang="en-US" sz="3735" b="1" dirty="0">
                <a:solidFill>
                  <a:schemeClr val="accent4">
                    <a:lumMod val="100000"/>
                  </a:schemeClr>
                </a:solidFill>
                <a:cs typeface="+mn-ea"/>
                <a:sym typeface="+mn-lt"/>
              </a:rPr>
              <a:t>实验方法</a:t>
            </a:r>
            <a:endParaRPr lang="zh-CN" altLang="en-US" sz="3735" b="1" dirty="0">
              <a:solidFill>
                <a:schemeClr val="accent4">
                  <a:lumMod val="10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任意多边形: 形状 11"/>
          <p:cNvSpPr/>
          <p:nvPr/>
        </p:nvSpPr>
        <p:spPr>
          <a:xfrm>
            <a:off x="6814256" y="2084330"/>
            <a:ext cx="424638" cy="444240"/>
          </a:xfrm>
          <a:custGeom>
            <a:avLst/>
            <a:gdLst>
              <a:gd name="connsiteX0" fmla="*/ 1163072 w 1163890"/>
              <a:gd name="connsiteY0" fmla="*/ 603507 h 1217608"/>
              <a:gd name="connsiteX1" fmla="*/ 578441 w 1163890"/>
              <a:gd name="connsiteY1" fmla="*/ 1213207 h 1217608"/>
              <a:gd name="connsiteX2" fmla="*/ 6344 w 1163890"/>
              <a:gd name="connsiteY2" fmla="*/ 616042 h 1217608"/>
              <a:gd name="connsiteX3" fmla="*/ 590079 w 1163890"/>
              <a:gd name="connsiteY3" fmla="*/ 6342 h 1217608"/>
              <a:gd name="connsiteX4" fmla="*/ 1163072 w 1163890"/>
              <a:gd name="connsiteY4" fmla="*/ 603507 h 1217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3890" h="1217608">
                <a:moveTo>
                  <a:pt x="1163072" y="603507"/>
                </a:moveTo>
                <a:cubicBezTo>
                  <a:pt x="1159491" y="936559"/>
                  <a:pt x="898063" y="1210521"/>
                  <a:pt x="578441" y="1213207"/>
                </a:cubicBezTo>
                <a:cubicBezTo>
                  <a:pt x="258818" y="1216788"/>
                  <a:pt x="2762" y="949093"/>
                  <a:pt x="6344" y="616042"/>
                </a:cubicBezTo>
                <a:cubicBezTo>
                  <a:pt x="9030" y="282990"/>
                  <a:pt x="270457" y="9923"/>
                  <a:pt x="590079" y="6342"/>
                </a:cubicBezTo>
                <a:cubicBezTo>
                  <a:pt x="909702" y="2761"/>
                  <a:pt x="1165757" y="270456"/>
                  <a:pt x="1163072" y="603507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2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16800" y="2006600"/>
            <a:ext cx="3768725" cy="9772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800">
                <a:solidFill>
                  <a:schemeClr val="bg1">
                    <a:lumMod val="50000"/>
                  </a:schemeClr>
                </a:solidFill>
              </a:rPr>
              <a:t>仪器测试法：根据不同水源饮用水的执行标准，利用仪器研究各饮用水的酸碱度。</a:t>
            </a:r>
            <a:endParaRPr lang="zh-CN" altLang="en-US" sz="28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任意多边形: 形状 11"/>
          <p:cNvSpPr/>
          <p:nvPr>
            <p:custDataLst>
              <p:tags r:id="rId1"/>
            </p:custDataLst>
          </p:nvPr>
        </p:nvSpPr>
        <p:spPr>
          <a:xfrm>
            <a:off x="6776791" y="3986790"/>
            <a:ext cx="424638" cy="444240"/>
          </a:xfrm>
          <a:custGeom>
            <a:avLst/>
            <a:gdLst>
              <a:gd name="connsiteX0" fmla="*/ 1163072 w 1163890"/>
              <a:gd name="connsiteY0" fmla="*/ 603507 h 1217608"/>
              <a:gd name="connsiteX1" fmla="*/ 578441 w 1163890"/>
              <a:gd name="connsiteY1" fmla="*/ 1213207 h 1217608"/>
              <a:gd name="connsiteX2" fmla="*/ 6344 w 1163890"/>
              <a:gd name="connsiteY2" fmla="*/ 616042 h 1217608"/>
              <a:gd name="connsiteX3" fmla="*/ 590079 w 1163890"/>
              <a:gd name="connsiteY3" fmla="*/ 6342 h 1217608"/>
              <a:gd name="connsiteX4" fmla="*/ 1163072 w 1163890"/>
              <a:gd name="connsiteY4" fmla="*/ 603507 h 1217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3890" h="1217608">
                <a:moveTo>
                  <a:pt x="1163072" y="603507"/>
                </a:moveTo>
                <a:cubicBezTo>
                  <a:pt x="1159491" y="936559"/>
                  <a:pt x="898063" y="1210521"/>
                  <a:pt x="578441" y="1213207"/>
                </a:cubicBezTo>
                <a:cubicBezTo>
                  <a:pt x="258818" y="1216788"/>
                  <a:pt x="2762" y="949093"/>
                  <a:pt x="6344" y="616042"/>
                </a:cubicBezTo>
                <a:cubicBezTo>
                  <a:pt x="9030" y="282990"/>
                  <a:pt x="270457" y="9923"/>
                  <a:pt x="590079" y="6342"/>
                </a:cubicBezTo>
                <a:cubicBezTo>
                  <a:pt x="909702" y="2761"/>
                  <a:pt x="1165757" y="270456"/>
                  <a:pt x="1163072" y="603507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225" cap="flat">
            <a:noFill/>
            <a:prstDash val="solid"/>
            <a:miter/>
          </a:ln>
        </p:spPr>
        <p:txBody>
          <a:bodyPr rtlCol="0" anchor="ctr"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416800" y="4149090"/>
            <a:ext cx="3616960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solidFill>
                  <a:schemeClr val="bg1">
                    <a:lumMod val="50000"/>
                  </a:schemeClr>
                </a:solidFill>
              </a:rPr>
              <a:t>化学实验法：根据花青素随酸碱值变化的特性，进行研究。</a:t>
            </a:r>
            <a:endParaRPr lang="zh-CN" altLang="en-US" sz="280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2000">
        <p14:prism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8" grpId="0" animBg="1"/>
      <p:bldP spid="9" grpId="0" animBg="1"/>
      <p:bldP spid="2" grpId="0" animBg="1"/>
      <p:bldP spid="10" grpId="0"/>
      <p:bldP spid="3" grpId="0" animBg="1"/>
      <p:bldP spid="12" grpId="0" bldLvl="0" animBg="1"/>
      <p:bldP spid="5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îślïḋê"/>
          <p:cNvSpPr/>
          <p:nvPr/>
        </p:nvSpPr>
        <p:spPr>
          <a:xfrm>
            <a:off x="42128" y="1154303"/>
            <a:ext cx="12149872" cy="4549394"/>
          </a:xfrm>
          <a:prstGeom prst="rect">
            <a:avLst/>
          </a:prstGeom>
          <a:pattFill prst="wdDnDiag">
            <a:fgClr>
              <a:schemeClr val="bg1">
                <a:lumMod val="95000"/>
              </a:schemeClr>
            </a:fgClr>
            <a:bgClr>
              <a:schemeClr val="bg1"/>
            </a:bgClr>
          </a:pattFill>
          <a:ln w="3175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zh-CN" altLang="en-US" sz="2000" b="1" i="1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8" name="Freeform 5"/>
          <p:cNvSpPr/>
          <p:nvPr/>
        </p:nvSpPr>
        <p:spPr bwMode="auto">
          <a:xfrm rot="5247365">
            <a:off x="548286" y="933506"/>
            <a:ext cx="5690560" cy="4516534"/>
          </a:xfrm>
          <a:custGeom>
            <a:avLst/>
            <a:gdLst>
              <a:gd name="T0" fmla="*/ 1016 w 1036"/>
              <a:gd name="T1" fmla="*/ 93 h 823"/>
              <a:gd name="T2" fmla="*/ 918 w 1036"/>
              <a:gd name="T3" fmla="*/ 10 h 823"/>
              <a:gd name="T4" fmla="*/ 768 w 1036"/>
              <a:gd name="T5" fmla="*/ 62 h 823"/>
              <a:gd name="T6" fmla="*/ 630 w 1036"/>
              <a:gd name="T7" fmla="*/ 145 h 823"/>
              <a:gd name="T8" fmla="*/ 343 w 1036"/>
              <a:gd name="T9" fmla="*/ 100 h 823"/>
              <a:gd name="T10" fmla="*/ 169 w 1036"/>
              <a:gd name="T11" fmla="*/ 164 h 823"/>
              <a:gd name="T12" fmla="*/ 257 w 1036"/>
              <a:gd name="T13" fmla="*/ 725 h 823"/>
              <a:gd name="T14" fmla="*/ 751 w 1036"/>
              <a:gd name="T15" fmla="*/ 737 h 823"/>
              <a:gd name="T16" fmla="*/ 1030 w 1036"/>
              <a:gd name="T17" fmla="*/ 256 h 823"/>
              <a:gd name="T18" fmla="*/ 1033 w 1036"/>
              <a:gd name="T19" fmla="*/ 221 h 823"/>
              <a:gd name="T20" fmla="*/ 1016 w 1036"/>
              <a:gd name="T21" fmla="*/ 93 h 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36" h="823">
                <a:moveTo>
                  <a:pt x="1016" y="93"/>
                </a:moveTo>
                <a:cubicBezTo>
                  <a:pt x="998" y="53"/>
                  <a:pt x="962" y="18"/>
                  <a:pt x="918" y="10"/>
                </a:cubicBezTo>
                <a:cubicBezTo>
                  <a:pt x="864" y="0"/>
                  <a:pt x="811" y="29"/>
                  <a:pt x="768" y="62"/>
                </a:cubicBezTo>
                <a:cubicBezTo>
                  <a:pt x="725" y="94"/>
                  <a:pt x="683" y="132"/>
                  <a:pt x="630" y="145"/>
                </a:cubicBezTo>
                <a:cubicBezTo>
                  <a:pt x="536" y="169"/>
                  <a:pt x="441" y="105"/>
                  <a:pt x="343" y="100"/>
                </a:cubicBezTo>
                <a:cubicBezTo>
                  <a:pt x="280" y="97"/>
                  <a:pt x="215" y="121"/>
                  <a:pt x="169" y="164"/>
                </a:cubicBezTo>
                <a:cubicBezTo>
                  <a:pt x="0" y="324"/>
                  <a:pt x="74" y="643"/>
                  <a:pt x="257" y="725"/>
                </a:cubicBezTo>
                <a:cubicBezTo>
                  <a:pt x="404" y="791"/>
                  <a:pt x="616" y="823"/>
                  <a:pt x="751" y="737"/>
                </a:cubicBezTo>
                <a:cubicBezTo>
                  <a:pt x="880" y="655"/>
                  <a:pt x="1009" y="403"/>
                  <a:pt x="1030" y="256"/>
                </a:cubicBezTo>
                <a:cubicBezTo>
                  <a:pt x="1031" y="244"/>
                  <a:pt x="1032" y="233"/>
                  <a:pt x="1033" y="221"/>
                </a:cubicBezTo>
                <a:cubicBezTo>
                  <a:pt x="1036" y="178"/>
                  <a:pt x="1034" y="133"/>
                  <a:pt x="1016" y="93"/>
                </a:cubicBezTo>
                <a:close/>
              </a:path>
            </a:pathLst>
          </a:custGeom>
          <a:solidFill>
            <a:schemeClr val="accent1"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9" name="Freeform 5"/>
          <p:cNvSpPr/>
          <p:nvPr/>
        </p:nvSpPr>
        <p:spPr bwMode="auto">
          <a:xfrm rot="3363256">
            <a:off x="123609" y="1060671"/>
            <a:ext cx="5834226" cy="4630560"/>
          </a:xfrm>
          <a:custGeom>
            <a:avLst/>
            <a:gdLst>
              <a:gd name="T0" fmla="*/ 1016 w 1036"/>
              <a:gd name="T1" fmla="*/ 93 h 823"/>
              <a:gd name="T2" fmla="*/ 918 w 1036"/>
              <a:gd name="T3" fmla="*/ 10 h 823"/>
              <a:gd name="T4" fmla="*/ 768 w 1036"/>
              <a:gd name="T5" fmla="*/ 62 h 823"/>
              <a:gd name="T6" fmla="*/ 630 w 1036"/>
              <a:gd name="T7" fmla="*/ 145 h 823"/>
              <a:gd name="T8" fmla="*/ 343 w 1036"/>
              <a:gd name="T9" fmla="*/ 100 h 823"/>
              <a:gd name="T10" fmla="*/ 169 w 1036"/>
              <a:gd name="T11" fmla="*/ 164 h 823"/>
              <a:gd name="T12" fmla="*/ 257 w 1036"/>
              <a:gd name="T13" fmla="*/ 725 h 823"/>
              <a:gd name="T14" fmla="*/ 751 w 1036"/>
              <a:gd name="T15" fmla="*/ 737 h 823"/>
              <a:gd name="T16" fmla="*/ 1030 w 1036"/>
              <a:gd name="T17" fmla="*/ 256 h 823"/>
              <a:gd name="T18" fmla="*/ 1033 w 1036"/>
              <a:gd name="T19" fmla="*/ 221 h 823"/>
              <a:gd name="T20" fmla="*/ 1016 w 1036"/>
              <a:gd name="T21" fmla="*/ 93 h 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36" h="823">
                <a:moveTo>
                  <a:pt x="1016" y="93"/>
                </a:moveTo>
                <a:cubicBezTo>
                  <a:pt x="998" y="53"/>
                  <a:pt x="962" y="18"/>
                  <a:pt x="918" y="10"/>
                </a:cubicBezTo>
                <a:cubicBezTo>
                  <a:pt x="864" y="0"/>
                  <a:pt x="811" y="29"/>
                  <a:pt x="768" y="62"/>
                </a:cubicBezTo>
                <a:cubicBezTo>
                  <a:pt x="725" y="94"/>
                  <a:pt x="683" y="132"/>
                  <a:pt x="630" y="145"/>
                </a:cubicBezTo>
                <a:cubicBezTo>
                  <a:pt x="536" y="169"/>
                  <a:pt x="441" y="105"/>
                  <a:pt x="343" y="100"/>
                </a:cubicBezTo>
                <a:cubicBezTo>
                  <a:pt x="280" y="97"/>
                  <a:pt x="215" y="121"/>
                  <a:pt x="169" y="164"/>
                </a:cubicBezTo>
                <a:cubicBezTo>
                  <a:pt x="0" y="324"/>
                  <a:pt x="74" y="643"/>
                  <a:pt x="257" y="725"/>
                </a:cubicBezTo>
                <a:cubicBezTo>
                  <a:pt x="404" y="791"/>
                  <a:pt x="616" y="823"/>
                  <a:pt x="751" y="737"/>
                </a:cubicBezTo>
                <a:cubicBezTo>
                  <a:pt x="880" y="655"/>
                  <a:pt x="1009" y="403"/>
                  <a:pt x="1030" y="256"/>
                </a:cubicBezTo>
                <a:cubicBezTo>
                  <a:pt x="1031" y="244"/>
                  <a:pt x="1032" y="233"/>
                  <a:pt x="1033" y="221"/>
                </a:cubicBezTo>
                <a:cubicBezTo>
                  <a:pt x="1036" y="178"/>
                  <a:pt x="1034" y="133"/>
                  <a:pt x="1016" y="93"/>
                </a:cubicBezTo>
                <a:close/>
              </a:path>
            </a:pathLst>
          </a:custGeom>
          <a:solidFill>
            <a:schemeClr val="accent1"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" name="Freeform 5"/>
          <p:cNvSpPr/>
          <p:nvPr/>
        </p:nvSpPr>
        <p:spPr bwMode="auto">
          <a:xfrm rot="2472980">
            <a:off x="1173171" y="1197896"/>
            <a:ext cx="5182900" cy="4113611"/>
          </a:xfrm>
          <a:custGeom>
            <a:avLst/>
            <a:gdLst>
              <a:gd name="T0" fmla="*/ 1016 w 1036"/>
              <a:gd name="T1" fmla="*/ 93 h 823"/>
              <a:gd name="T2" fmla="*/ 918 w 1036"/>
              <a:gd name="T3" fmla="*/ 10 h 823"/>
              <a:gd name="T4" fmla="*/ 768 w 1036"/>
              <a:gd name="T5" fmla="*/ 62 h 823"/>
              <a:gd name="T6" fmla="*/ 630 w 1036"/>
              <a:gd name="T7" fmla="*/ 145 h 823"/>
              <a:gd name="T8" fmla="*/ 343 w 1036"/>
              <a:gd name="T9" fmla="*/ 100 h 823"/>
              <a:gd name="T10" fmla="*/ 169 w 1036"/>
              <a:gd name="T11" fmla="*/ 164 h 823"/>
              <a:gd name="T12" fmla="*/ 257 w 1036"/>
              <a:gd name="T13" fmla="*/ 725 h 823"/>
              <a:gd name="T14" fmla="*/ 751 w 1036"/>
              <a:gd name="T15" fmla="*/ 737 h 823"/>
              <a:gd name="T16" fmla="*/ 1030 w 1036"/>
              <a:gd name="T17" fmla="*/ 256 h 823"/>
              <a:gd name="T18" fmla="*/ 1033 w 1036"/>
              <a:gd name="T19" fmla="*/ 221 h 823"/>
              <a:gd name="T20" fmla="*/ 1016 w 1036"/>
              <a:gd name="T21" fmla="*/ 93 h 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36" h="823">
                <a:moveTo>
                  <a:pt x="1016" y="93"/>
                </a:moveTo>
                <a:cubicBezTo>
                  <a:pt x="998" y="53"/>
                  <a:pt x="962" y="18"/>
                  <a:pt x="918" y="10"/>
                </a:cubicBezTo>
                <a:cubicBezTo>
                  <a:pt x="864" y="0"/>
                  <a:pt x="811" y="29"/>
                  <a:pt x="768" y="62"/>
                </a:cubicBezTo>
                <a:cubicBezTo>
                  <a:pt x="725" y="94"/>
                  <a:pt x="683" y="132"/>
                  <a:pt x="630" y="145"/>
                </a:cubicBezTo>
                <a:cubicBezTo>
                  <a:pt x="536" y="169"/>
                  <a:pt x="441" y="105"/>
                  <a:pt x="343" y="100"/>
                </a:cubicBezTo>
                <a:cubicBezTo>
                  <a:pt x="280" y="97"/>
                  <a:pt x="215" y="121"/>
                  <a:pt x="169" y="164"/>
                </a:cubicBezTo>
                <a:cubicBezTo>
                  <a:pt x="0" y="324"/>
                  <a:pt x="74" y="643"/>
                  <a:pt x="257" y="725"/>
                </a:cubicBezTo>
                <a:cubicBezTo>
                  <a:pt x="404" y="791"/>
                  <a:pt x="616" y="823"/>
                  <a:pt x="751" y="737"/>
                </a:cubicBezTo>
                <a:cubicBezTo>
                  <a:pt x="880" y="655"/>
                  <a:pt x="1009" y="403"/>
                  <a:pt x="1030" y="256"/>
                </a:cubicBezTo>
                <a:cubicBezTo>
                  <a:pt x="1031" y="244"/>
                  <a:pt x="1032" y="233"/>
                  <a:pt x="1033" y="221"/>
                </a:cubicBezTo>
                <a:cubicBezTo>
                  <a:pt x="1036" y="178"/>
                  <a:pt x="1034" y="133"/>
                  <a:pt x="1016" y="9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2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TextBox 22"/>
          <p:cNvSpPr txBox="1"/>
          <p:nvPr/>
        </p:nvSpPr>
        <p:spPr>
          <a:xfrm>
            <a:off x="4765332" y="3105116"/>
            <a:ext cx="144142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b="1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zh-CN" altLang="en-US" sz="8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356058" y="2817481"/>
            <a:ext cx="4872203" cy="7816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20000"/>
              </a:lnSpc>
            </a:pPr>
            <a:r>
              <a:rPr lang="en-US" altLang="zh-CN" sz="3735" b="1" dirty="0">
                <a:solidFill>
                  <a:schemeClr val="accent4">
                    <a:lumMod val="100000"/>
                  </a:schemeClr>
                </a:solidFill>
                <a:cs typeface="+mn-ea"/>
                <a:sym typeface="+mn-lt"/>
              </a:rPr>
              <a:t>    </a:t>
            </a:r>
            <a:r>
              <a:rPr lang="zh-CN" altLang="en-US" sz="3735" b="1" dirty="0">
                <a:solidFill>
                  <a:schemeClr val="accent4">
                    <a:lumMod val="100000"/>
                  </a:schemeClr>
                </a:solidFill>
                <a:cs typeface="+mn-ea"/>
                <a:sym typeface="+mn-lt"/>
              </a:rPr>
              <a:t>实</a:t>
            </a:r>
            <a:r>
              <a:rPr lang="en-US" altLang="zh-CN" sz="3735" b="1" dirty="0">
                <a:solidFill>
                  <a:schemeClr val="accent4">
                    <a:lumMod val="100000"/>
                  </a:schemeClr>
                </a:solidFill>
                <a:cs typeface="+mn-ea"/>
                <a:sym typeface="+mn-lt"/>
              </a:rPr>
              <a:t>   </a:t>
            </a:r>
            <a:r>
              <a:rPr lang="zh-CN" altLang="en-US" sz="3735" b="1" dirty="0">
                <a:solidFill>
                  <a:schemeClr val="accent4">
                    <a:lumMod val="100000"/>
                  </a:schemeClr>
                </a:solidFill>
                <a:cs typeface="+mn-ea"/>
                <a:sym typeface="+mn-lt"/>
              </a:rPr>
              <a:t>验</a:t>
            </a:r>
            <a:endParaRPr lang="zh-CN" altLang="en-US" sz="3735" b="1" dirty="0">
              <a:solidFill>
                <a:schemeClr val="accent4">
                  <a:lumMod val="10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" name="Freeform 6"/>
          <p:cNvSpPr/>
          <p:nvPr/>
        </p:nvSpPr>
        <p:spPr bwMode="auto">
          <a:xfrm>
            <a:off x="303030" y="2601593"/>
            <a:ext cx="3788108" cy="3174840"/>
          </a:xfrm>
          <a:custGeom>
            <a:avLst/>
            <a:gdLst>
              <a:gd name="T0" fmla="*/ 18 w 757"/>
              <a:gd name="T1" fmla="*/ 103 h 635"/>
              <a:gd name="T2" fmla="*/ 272 w 757"/>
              <a:gd name="T3" fmla="*/ 113 h 635"/>
              <a:gd name="T4" fmla="*/ 309 w 757"/>
              <a:gd name="T5" fmla="*/ 205 h 635"/>
              <a:gd name="T6" fmla="*/ 439 w 757"/>
              <a:gd name="T7" fmla="*/ 227 h 635"/>
              <a:gd name="T8" fmla="*/ 572 w 757"/>
              <a:gd name="T9" fmla="*/ 185 h 635"/>
              <a:gd name="T10" fmla="*/ 736 w 757"/>
              <a:gd name="T11" fmla="*/ 308 h 635"/>
              <a:gd name="T12" fmla="*/ 677 w 757"/>
              <a:gd name="T13" fmla="*/ 524 h 635"/>
              <a:gd name="T14" fmla="*/ 461 w 757"/>
              <a:gd name="T15" fmla="*/ 625 h 635"/>
              <a:gd name="T16" fmla="*/ 204 w 757"/>
              <a:gd name="T17" fmla="*/ 556 h 635"/>
              <a:gd name="T18" fmla="*/ 129 w 757"/>
              <a:gd name="T19" fmla="*/ 434 h 635"/>
              <a:gd name="T20" fmla="*/ 119 w 757"/>
              <a:gd name="T21" fmla="*/ 321 h 635"/>
              <a:gd name="T22" fmla="*/ 43 w 757"/>
              <a:gd name="T23" fmla="*/ 240 h 635"/>
              <a:gd name="T24" fmla="*/ 11 w 757"/>
              <a:gd name="T25" fmla="*/ 122 h 635"/>
              <a:gd name="T26" fmla="*/ 18 w 757"/>
              <a:gd name="T27" fmla="*/ 103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57" h="635">
                <a:moveTo>
                  <a:pt x="18" y="103"/>
                </a:moveTo>
                <a:cubicBezTo>
                  <a:pt x="65" y="0"/>
                  <a:pt x="229" y="13"/>
                  <a:pt x="272" y="113"/>
                </a:cubicBezTo>
                <a:cubicBezTo>
                  <a:pt x="285" y="143"/>
                  <a:pt x="286" y="179"/>
                  <a:pt x="309" y="205"/>
                </a:cubicBezTo>
                <a:cubicBezTo>
                  <a:pt x="339" y="239"/>
                  <a:pt x="394" y="240"/>
                  <a:pt x="439" y="227"/>
                </a:cubicBezTo>
                <a:cubicBezTo>
                  <a:pt x="484" y="215"/>
                  <a:pt x="525" y="191"/>
                  <a:pt x="572" y="185"/>
                </a:cubicBezTo>
                <a:cubicBezTo>
                  <a:pt x="652" y="173"/>
                  <a:pt x="716" y="240"/>
                  <a:pt x="736" y="308"/>
                </a:cubicBezTo>
                <a:cubicBezTo>
                  <a:pt x="757" y="383"/>
                  <a:pt x="731" y="466"/>
                  <a:pt x="677" y="524"/>
                </a:cubicBezTo>
                <a:cubicBezTo>
                  <a:pt x="623" y="582"/>
                  <a:pt x="543" y="616"/>
                  <a:pt x="461" y="625"/>
                </a:cubicBezTo>
                <a:cubicBezTo>
                  <a:pt x="370" y="635"/>
                  <a:pt x="272" y="614"/>
                  <a:pt x="204" y="556"/>
                </a:cubicBezTo>
                <a:cubicBezTo>
                  <a:pt x="166" y="524"/>
                  <a:pt x="140" y="480"/>
                  <a:pt x="129" y="434"/>
                </a:cubicBezTo>
                <a:cubicBezTo>
                  <a:pt x="121" y="397"/>
                  <a:pt x="129" y="357"/>
                  <a:pt x="119" y="321"/>
                </a:cubicBezTo>
                <a:cubicBezTo>
                  <a:pt x="107" y="284"/>
                  <a:pt x="67" y="268"/>
                  <a:pt x="43" y="240"/>
                </a:cubicBezTo>
                <a:cubicBezTo>
                  <a:pt x="14" y="207"/>
                  <a:pt x="0" y="164"/>
                  <a:pt x="11" y="122"/>
                </a:cubicBezTo>
                <a:cubicBezTo>
                  <a:pt x="12" y="116"/>
                  <a:pt x="15" y="109"/>
                  <a:pt x="18" y="103"/>
                </a:cubicBezTo>
                <a:close/>
              </a:path>
            </a:pathLst>
          </a:custGeom>
          <a:gradFill>
            <a:gsLst>
              <a:gs pos="50000">
                <a:schemeClr val="accent1"/>
              </a:gs>
              <a:gs pos="63000">
                <a:schemeClr val="accent2"/>
              </a:gs>
            </a:gsLst>
            <a:lin ang="9000000" scaled="0"/>
          </a:gradFill>
          <a:ln w="6350" cap="flat">
            <a:solidFill>
              <a:schemeClr val="bg1">
                <a:alpha val="69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>
            <a:off x="6943788" y="2984760"/>
            <a:ext cx="424638" cy="444240"/>
          </a:xfrm>
          <a:custGeom>
            <a:avLst/>
            <a:gdLst>
              <a:gd name="connsiteX0" fmla="*/ 1163072 w 1163890"/>
              <a:gd name="connsiteY0" fmla="*/ 603507 h 1217608"/>
              <a:gd name="connsiteX1" fmla="*/ 578441 w 1163890"/>
              <a:gd name="connsiteY1" fmla="*/ 1213207 h 1217608"/>
              <a:gd name="connsiteX2" fmla="*/ 6344 w 1163890"/>
              <a:gd name="connsiteY2" fmla="*/ 616042 h 1217608"/>
              <a:gd name="connsiteX3" fmla="*/ 590079 w 1163890"/>
              <a:gd name="connsiteY3" fmla="*/ 6342 h 1217608"/>
              <a:gd name="connsiteX4" fmla="*/ 1163072 w 1163890"/>
              <a:gd name="connsiteY4" fmla="*/ 603507 h 1217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3890" h="1217608">
                <a:moveTo>
                  <a:pt x="1163072" y="603507"/>
                </a:moveTo>
                <a:cubicBezTo>
                  <a:pt x="1159491" y="936559"/>
                  <a:pt x="898063" y="1210521"/>
                  <a:pt x="578441" y="1213207"/>
                </a:cubicBezTo>
                <a:cubicBezTo>
                  <a:pt x="258818" y="1216788"/>
                  <a:pt x="2762" y="949093"/>
                  <a:pt x="6344" y="616042"/>
                </a:cubicBezTo>
                <a:cubicBezTo>
                  <a:pt x="9030" y="282990"/>
                  <a:pt x="270457" y="9923"/>
                  <a:pt x="590079" y="6342"/>
                </a:cubicBezTo>
                <a:cubicBezTo>
                  <a:pt x="909702" y="2761"/>
                  <a:pt x="1165757" y="270456"/>
                  <a:pt x="1163072" y="603507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2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2000">
        <p14:prism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8" grpId="0" animBg="1"/>
      <p:bldP spid="9" grpId="0" animBg="1"/>
      <p:bldP spid="2" grpId="0" animBg="1"/>
      <p:bldP spid="10" grpId="0"/>
      <p:bldP spid="3" grpId="0" animBg="1"/>
      <p:bldP spid="13" grpId="0" animBg="1"/>
    </p:bldLst>
  </p:timing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ISLIDE.DIAGRAM" val="3301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UNIT_TABLE_BEAUTIFY" val="smartTable{310dc6cf-2a77-4cbe-8d46-216833ffd286}"/>
  <p:tag name="TABLE_ENDDRAG_ORIGIN_RECT" val="880*381"/>
  <p:tag name="TABLE_ENDDRAG_RECT" val="46*127*880*381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KSO_WM_BEAUTIFY_FLAG" val=""/>
</p:tagLst>
</file>

<file path=ppt/tags/tag38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40.xml><?xml version="1.0" encoding="utf-8"?>
<p:tagLst xmlns:p="http://schemas.openxmlformats.org/presentationml/2006/main">
  <p:tag name="KSO_WM_BEAUTIFY_FLAG" val=""/>
</p:tagLst>
</file>

<file path=ppt/tags/tag41.xml><?xml version="1.0" encoding="utf-8"?>
<p:tagLst xmlns:p="http://schemas.openxmlformats.org/presentationml/2006/main">
  <p:tag name="KSO_WM_BEAUTIFY_FLAG" val=""/>
</p:tagLst>
</file>

<file path=ppt/tags/tag42.xml><?xml version="1.0" encoding="utf-8"?>
<p:tagLst xmlns:p="http://schemas.openxmlformats.org/presentationml/2006/main">
  <p:tag name="KSO_WM_BEAUTIFY_FLAG" val=""/>
</p:tagLst>
</file>

<file path=ppt/tags/tag43.xml><?xml version="1.0" encoding="utf-8"?>
<p:tagLst xmlns:p="http://schemas.openxmlformats.org/presentationml/2006/main">
  <p:tag name="KSO_WM_BEAUTIFY_FLAG" val=""/>
</p:tagLst>
</file>

<file path=ppt/tags/tag44.xml><?xml version="1.0" encoding="utf-8"?>
<p:tagLst xmlns:p="http://schemas.openxmlformats.org/presentationml/2006/main">
  <p:tag name="KSO_WM_BEAUTIFY_FLAG" val=""/>
</p:tagLst>
</file>

<file path=ppt/tags/tag45.xml><?xml version="1.0" encoding="utf-8"?>
<p:tagLst xmlns:p="http://schemas.openxmlformats.org/presentationml/2006/main">
  <p:tag name="KSO_WM_BEAUTIFY_FLAG" val=""/>
</p:tagLst>
</file>

<file path=ppt/tags/tag46.xml><?xml version="1.0" encoding="utf-8"?>
<p:tagLst xmlns:p="http://schemas.openxmlformats.org/presentationml/2006/main">
  <p:tag name="KSO_WM_BEAUTIFY_FLAG" val=""/>
</p:tagLst>
</file>

<file path=ppt/tags/tag47.xml><?xml version="1.0" encoding="utf-8"?>
<p:tagLst xmlns:p="http://schemas.openxmlformats.org/presentationml/2006/main">
  <p:tag name="KSO_WM_BEAUTIFY_FLAG" val=""/>
</p:tagLst>
</file>

<file path=ppt/tags/tag48.xml><?xml version="1.0" encoding="utf-8"?>
<p:tagLst xmlns:p="http://schemas.openxmlformats.org/presentationml/2006/main">
  <p:tag name="KSO_WM_BEAUTIFY_FLAG" val=""/>
</p:tagLst>
</file>

<file path=ppt/tags/tag49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ISLIDE.DIAGRAM" val="295748"/>
</p:tagLst>
</file>

<file path=ppt/tags/tag50.xml><?xml version="1.0" encoding="utf-8"?>
<p:tagLst xmlns:p="http://schemas.openxmlformats.org/presentationml/2006/main">
  <p:tag name="KSO_WM_BEAUTIFY_FLAG" val=""/>
</p:tagLst>
</file>

<file path=ppt/tags/tag51.xml><?xml version="1.0" encoding="utf-8"?>
<p:tagLst xmlns:p="http://schemas.openxmlformats.org/presentationml/2006/main">
  <p:tag name="KSO_WM_BEAUTIFY_FLAG" val=""/>
</p:tagLst>
</file>

<file path=ppt/tags/tag52.xml><?xml version="1.0" encoding="utf-8"?>
<p:tagLst xmlns:p="http://schemas.openxmlformats.org/presentationml/2006/main">
  <p:tag name="KSO_WM_BEAUTIFY_FLAG" val=""/>
</p:tagLst>
</file>

<file path=ppt/tags/tag53.xml><?xml version="1.0" encoding="utf-8"?>
<p:tagLst xmlns:p="http://schemas.openxmlformats.org/presentationml/2006/main">
  <p:tag name="KSO_WM_BEAUTIFY_FLAG" val=""/>
</p:tagLst>
</file>

<file path=ppt/tags/tag54.xml><?xml version="1.0" encoding="utf-8"?>
<p:tagLst xmlns:p="http://schemas.openxmlformats.org/presentationml/2006/main">
  <p:tag name="KSO_WM_BEAUTIFY_FLAG" val=""/>
</p:tagLst>
</file>

<file path=ppt/tags/tag55.xml><?xml version="1.0" encoding="utf-8"?>
<p:tagLst xmlns:p="http://schemas.openxmlformats.org/presentationml/2006/main">
  <p:tag name="KSO_WM_BEAUTIFY_FLAG" val=""/>
</p:tagLst>
</file>

<file path=ppt/tags/tag56.xml><?xml version="1.0" encoding="utf-8"?>
<p:tagLst xmlns:p="http://schemas.openxmlformats.org/presentationml/2006/main">
  <p:tag name="KSO_WM_BEAUTIFY_FLAG" val=""/>
</p:tagLst>
</file>

<file path=ppt/tags/tag57.xml><?xml version="1.0" encoding="utf-8"?>
<p:tagLst xmlns:p="http://schemas.openxmlformats.org/presentationml/2006/main">
  <p:tag name="ISPRING_PRESENTATION_TITLE" val="PowerPoint 演示文稿"/>
  <p:tag name="KSO_WPP_MARK_KEY" val="314fa8f1-0267-4d59-bca1-b9fc03895163"/>
  <p:tag name="COMMONDATA" val="eyJoZGlkIjoiMmE5ODc4YzBhZDdlOTg2ZTM4NzNlZjc0Njk3NDQ0NjUifQ=="/>
</p:tagLst>
</file>

<file path=ppt/tags/tag6.xml><?xml version="1.0" encoding="utf-8"?>
<p:tagLst xmlns:p="http://schemas.openxmlformats.org/presentationml/2006/main">
  <p:tag name="ISLIDE.DIAGRAM" val="295748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第一PPT，www.1ppt.com">
  <a:themeElements>
    <a:clrScheme name="述职报告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4E0A3"/>
      </a:accent1>
      <a:accent2>
        <a:srgbClr val="57D5BF"/>
      </a:accent2>
      <a:accent3>
        <a:srgbClr val="28C5DE"/>
      </a:accent3>
      <a:accent4>
        <a:srgbClr val="7F7F7F"/>
      </a:accent4>
      <a:accent5>
        <a:srgbClr val="84E0A3"/>
      </a:accent5>
      <a:accent6>
        <a:srgbClr val="57D5BF"/>
      </a:accent6>
      <a:hlink>
        <a:srgbClr val="28C5DE"/>
      </a:hlink>
      <a:folHlink>
        <a:srgbClr val="954F72"/>
      </a:folHlink>
    </a:clrScheme>
    <a:fontScheme name="4jyhrbuu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4jyhrbuu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1722</Words>
  <Application>WPS 演示</Application>
  <PresentationFormat>宽屏</PresentationFormat>
  <Paragraphs>311</Paragraphs>
  <Slides>22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7" baseType="lpstr">
      <vt:lpstr>Arial</vt:lpstr>
      <vt:lpstr>宋体</vt:lpstr>
      <vt:lpstr>Wingdings</vt:lpstr>
      <vt:lpstr>思源黑体</vt:lpstr>
      <vt:lpstr>微软雅黑</vt:lpstr>
      <vt:lpstr>字魂59号-创粗黑</vt:lpstr>
      <vt:lpstr>黑体</vt:lpstr>
      <vt:lpstr>Arial</vt:lpstr>
      <vt:lpstr>Arial Unicode MS</vt:lpstr>
      <vt:lpstr>Calibri</vt:lpstr>
      <vt:lpstr>Microsoft YaHei UI</vt:lpstr>
      <vt:lpstr>等线</vt:lpstr>
      <vt:lpstr>仿宋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述职报告</dc:title>
  <dc:creator>第一PPT</dc:creator>
  <cp:keywords>www.1ppt.com</cp:keywords>
  <dc:description>www.1ppt.com</dc:description>
  <cp:lastModifiedBy>最爱多多的微笑</cp:lastModifiedBy>
  <cp:revision>437</cp:revision>
  <dcterms:created xsi:type="dcterms:W3CDTF">2017-08-18T03:02:00Z</dcterms:created>
  <dcterms:modified xsi:type="dcterms:W3CDTF">2023-09-20T12:46:29Z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CA22D208B1A74194B69DC56759BCD0E1_12</vt:lpwstr>
  </property>
  <property fmtid="{D5CDD505-2E9C-101B-9397-08002B2CF9AE}" pid="3" name="KSOProductBuildVer">
    <vt:lpwstr>2052-11.1.0.14036</vt:lpwstr>
  </property>
</Properties>
</file>