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9" userDrawn="1">
          <p15:clr>
            <a:srgbClr val="A4A3A4"/>
          </p15:clr>
        </p15:guide>
        <p15:guide id="2"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105" d="100"/>
          <a:sy n="105" d="100"/>
        </p:scale>
        <p:origin x="-900" y="-96"/>
      </p:cViewPr>
      <p:guideLst>
        <p:guide orient="horz" pos="2159"/>
        <p:guide pos="3864"/>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2025/3/14</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002496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2025/3/14</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extLst>
      <p:ext uri="{BB962C8B-B14F-4D97-AF65-F5344CB8AC3E}">
        <p14:creationId xmlns:p14="http://schemas.microsoft.com/office/powerpoint/2010/main" val="366570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slideMaster" Target="../slideMasters/slideMaster1.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6" name="任意多边形: 形状 6"/>
          <p:cNvSpPr/>
          <p:nvPr/>
        </p:nvSpPr>
        <p:spPr>
          <a:xfrm>
            <a:off x="11123613" y="-7938"/>
            <a:ext cx="1068387" cy="1052513"/>
          </a:xfrm>
          <a:custGeom>
            <a:avLst/>
            <a:gdLst>
              <a:gd name="connsiteX0" fmla="*/ 65352 w 1068729"/>
              <a:gd name="connsiteY0" fmla="*/ 0 h 1052118"/>
              <a:gd name="connsiteX1" fmla="*/ 1068729 w 1068729"/>
              <a:gd name="connsiteY1" fmla="*/ 0 h 1052118"/>
              <a:gd name="connsiteX2" fmla="*/ 1068729 w 1068729"/>
              <a:gd name="connsiteY2" fmla="*/ 977750 h 1052118"/>
              <a:gd name="connsiteX3" fmla="*/ 1040113 w 1068729"/>
              <a:gd name="connsiteY3" fmla="*/ 993283 h 1052118"/>
              <a:gd name="connsiteX4" fmla="*/ 748689 w 1068729"/>
              <a:gd name="connsiteY4" fmla="*/ 1052118 h 1052118"/>
              <a:gd name="connsiteX5" fmla="*/ 0 w 1068729"/>
              <a:gd name="connsiteY5" fmla="*/ 303429 h 1052118"/>
              <a:gd name="connsiteX6" fmla="*/ 58836 w 1068729"/>
              <a:gd name="connsiteY6" fmla="*/ 12005 h 10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729" h="1052118">
                <a:moveTo>
                  <a:pt x="65352" y="0"/>
                </a:moveTo>
                <a:lnTo>
                  <a:pt x="1068729" y="0"/>
                </a:lnTo>
                <a:lnTo>
                  <a:pt x="1068729" y="977750"/>
                </a:lnTo>
                <a:lnTo>
                  <a:pt x="1040113" y="993283"/>
                </a:lnTo>
                <a:cubicBezTo>
                  <a:pt x="950541" y="1031168"/>
                  <a:pt x="852062" y="1052118"/>
                  <a:pt x="748689" y="1052118"/>
                </a:cubicBezTo>
                <a:cubicBezTo>
                  <a:pt x="335199" y="1052118"/>
                  <a:pt x="0" y="716919"/>
                  <a:pt x="0" y="303429"/>
                </a:cubicBezTo>
                <a:cubicBezTo>
                  <a:pt x="0" y="200056"/>
                  <a:pt x="20950" y="101577"/>
                  <a:pt x="58836" y="1200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7" name="椭圆 7"/>
          <p:cNvSpPr/>
          <p:nvPr/>
        </p:nvSpPr>
        <p:spPr>
          <a:xfrm>
            <a:off x="8029575" y="458788"/>
            <a:ext cx="741363" cy="7413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8" name="任意多边形: 形状 8"/>
          <p:cNvSpPr/>
          <p:nvPr/>
        </p:nvSpPr>
        <p:spPr>
          <a:xfrm>
            <a:off x="3287713" y="-7938"/>
            <a:ext cx="1457325" cy="584201"/>
          </a:xfrm>
          <a:custGeom>
            <a:avLst/>
            <a:gdLst>
              <a:gd name="connsiteX0" fmla="*/ 0 w 1458561"/>
              <a:gd name="connsiteY0" fmla="*/ 0 h 584280"/>
              <a:gd name="connsiteX1" fmla="*/ 1458561 w 1458561"/>
              <a:gd name="connsiteY1" fmla="*/ 0 h 584280"/>
              <a:gd name="connsiteX2" fmla="*/ 1419134 w 1458561"/>
              <a:gd name="connsiteY2" fmla="*/ 127015 h 584280"/>
              <a:gd name="connsiteX3" fmla="*/ 729281 w 1458561"/>
              <a:gd name="connsiteY3" fmla="*/ 584280 h 584280"/>
              <a:gd name="connsiteX4" fmla="*/ 39427 w 1458561"/>
              <a:gd name="connsiteY4" fmla="*/ 127015 h 58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8561" h="584280">
                <a:moveTo>
                  <a:pt x="0" y="0"/>
                </a:moveTo>
                <a:lnTo>
                  <a:pt x="1458561" y="0"/>
                </a:lnTo>
                <a:lnTo>
                  <a:pt x="1419134" y="127015"/>
                </a:lnTo>
                <a:cubicBezTo>
                  <a:pt x="1305477" y="395731"/>
                  <a:pt x="1039398" y="584280"/>
                  <a:pt x="729281" y="584280"/>
                </a:cubicBezTo>
                <a:cubicBezTo>
                  <a:pt x="419163" y="584280"/>
                  <a:pt x="153084" y="395731"/>
                  <a:pt x="39427" y="12701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9" name="任意多边形: 形状 9"/>
          <p:cNvSpPr/>
          <p:nvPr/>
        </p:nvSpPr>
        <p:spPr>
          <a:xfrm>
            <a:off x="5199063" y="5929313"/>
            <a:ext cx="1828800" cy="938212"/>
          </a:xfrm>
          <a:custGeom>
            <a:avLst/>
            <a:gdLst>
              <a:gd name="connsiteX0" fmla="*/ 1058486 w 2116971"/>
              <a:gd name="connsiteY0" fmla="*/ 0 h 1086707"/>
              <a:gd name="connsiteX1" fmla="*/ 2116971 w 2116971"/>
              <a:gd name="connsiteY1" fmla="*/ 1058486 h 1086707"/>
              <a:gd name="connsiteX2" fmla="*/ 2114126 w 2116971"/>
              <a:gd name="connsiteY2" fmla="*/ 1086707 h 1086707"/>
              <a:gd name="connsiteX3" fmla="*/ 2845 w 2116971"/>
              <a:gd name="connsiteY3" fmla="*/ 1086707 h 1086707"/>
              <a:gd name="connsiteX4" fmla="*/ 0 w 2116971"/>
              <a:gd name="connsiteY4" fmla="*/ 1058486 h 1086707"/>
              <a:gd name="connsiteX5" fmla="*/ 1058486 w 2116971"/>
              <a:gd name="connsiteY5" fmla="*/ 0 h 1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6971" h="1086707">
                <a:moveTo>
                  <a:pt x="1058486" y="0"/>
                </a:moveTo>
                <a:cubicBezTo>
                  <a:pt x="1643071" y="0"/>
                  <a:pt x="2116971" y="473900"/>
                  <a:pt x="2116971" y="1058486"/>
                </a:cubicBezTo>
                <a:lnTo>
                  <a:pt x="2114126" y="1086707"/>
                </a:lnTo>
                <a:lnTo>
                  <a:pt x="2845" y="1086707"/>
                </a:lnTo>
                <a:lnTo>
                  <a:pt x="0" y="1058486"/>
                </a:lnTo>
                <a:cubicBezTo>
                  <a:pt x="0" y="473900"/>
                  <a:pt x="473899" y="0"/>
                  <a:pt x="10584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10" name="任意多边形: 形状 10"/>
          <p:cNvSpPr/>
          <p:nvPr/>
        </p:nvSpPr>
        <p:spPr>
          <a:xfrm>
            <a:off x="10945813" y="6275388"/>
            <a:ext cx="1036637" cy="593725"/>
          </a:xfrm>
          <a:custGeom>
            <a:avLst/>
            <a:gdLst>
              <a:gd name="connsiteX0" fmla="*/ 517890 w 1035780"/>
              <a:gd name="connsiteY0" fmla="*/ 0 h 593238"/>
              <a:gd name="connsiteX1" fmla="*/ 1035780 w 1035780"/>
              <a:gd name="connsiteY1" fmla="*/ 517890 h 593238"/>
              <a:gd name="connsiteX2" fmla="*/ 1028184 w 1035780"/>
              <a:gd name="connsiteY2" fmla="*/ 593238 h 593238"/>
              <a:gd name="connsiteX3" fmla="*/ 7596 w 1035780"/>
              <a:gd name="connsiteY3" fmla="*/ 593238 h 593238"/>
              <a:gd name="connsiteX4" fmla="*/ 0 w 1035780"/>
              <a:gd name="connsiteY4" fmla="*/ 517890 h 593238"/>
              <a:gd name="connsiteX5" fmla="*/ 517890 w 1035780"/>
              <a:gd name="connsiteY5" fmla="*/ 0 h 5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780" h="593238">
                <a:moveTo>
                  <a:pt x="517890" y="0"/>
                </a:moveTo>
                <a:cubicBezTo>
                  <a:pt x="803913" y="0"/>
                  <a:pt x="1035780" y="231867"/>
                  <a:pt x="1035780" y="517890"/>
                </a:cubicBezTo>
                <a:lnTo>
                  <a:pt x="1028184" y="593238"/>
                </a:lnTo>
                <a:lnTo>
                  <a:pt x="7596" y="593238"/>
                </a:lnTo>
                <a:lnTo>
                  <a:pt x="0" y="517890"/>
                </a:lnTo>
                <a:cubicBezTo>
                  <a:pt x="0" y="231867"/>
                  <a:pt x="231867" y="0"/>
                  <a:pt x="5178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11" name="任意多边形: 形状 11"/>
          <p:cNvSpPr/>
          <p:nvPr/>
        </p:nvSpPr>
        <p:spPr>
          <a:xfrm>
            <a:off x="-19050" y="6184900"/>
            <a:ext cx="787400" cy="673100"/>
          </a:xfrm>
          <a:custGeom>
            <a:avLst/>
            <a:gdLst>
              <a:gd name="connsiteX0" fmla="*/ 269296 w 787186"/>
              <a:gd name="connsiteY0" fmla="*/ 0 h 673570"/>
              <a:gd name="connsiteX1" fmla="*/ 787186 w 787186"/>
              <a:gd name="connsiteY1" fmla="*/ 517890 h 673570"/>
              <a:gd name="connsiteX2" fmla="*/ 776665 w 787186"/>
              <a:gd name="connsiteY2" fmla="*/ 622263 h 673570"/>
              <a:gd name="connsiteX3" fmla="*/ 760738 w 787186"/>
              <a:gd name="connsiteY3" fmla="*/ 673570 h 673570"/>
              <a:gd name="connsiteX4" fmla="*/ 0 w 787186"/>
              <a:gd name="connsiteY4" fmla="*/ 673570 h 673570"/>
              <a:gd name="connsiteX5" fmla="*/ 0 w 787186"/>
              <a:gd name="connsiteY5" fmla="*/ 77450 h 673570"/>
              <a:gd name="connsiteX6" fmla="*/ 67710 w 787186"/>
              <a:gd name="connsiteY6" fmla="*/ 40699 h 673570"/>
              <a:gd name="connsiteX7" fmla="*/ 269296 w 787186"/>
              <a:gd name="connsiteY7" fmla="*/ 0 h 67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7186" h="673570">
                <a:moveTo>
                  <a:pt x="269296" y="0"/>
                </a:moveTo>
                <a:cubicBezTo>
                  <a:pt x="555319" y="0"/>
                  <a:pt x="787186" y="231867"/>
                  <a:pt x="787186" y="517890"/>
                </a:cubicBezTo>
                <a:cubicBezTo>
                  <a:pt x="787186" y="553643"/>
                  <a:pt x="783563" y="588550"/>
                  <a:pt x="776665" y="622263"/>
                </a:cubicBezTo>
                <a:lnTo>
                  <a:pt x="760738" y="673570"/>
                </a:lnTo>
                <a:lnTo>
                  <a:pt x="0" y="673570"/>
                </a:lnTo>
                <a:lnTo>
                  <a:pt x="0" y="77450"/>
                </a:lnTo>
                <a:lnTo>
                  <a:pt x="67710" y="40699"/>
                </a:lnTo>
                <a:cubicBezTo>
                  <a:pt x="129669" y="14492"/>
                  <a:pt x="197790" y="0"/>
                  <a:pt x="2692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12" name="KSO_Shape"/>
          <p:cNvSpPr/>
          <p:nvPr/>
        </p:nvSpPr>
        <p:spPr>
          <a:xfrm rot="13141020">
            <a:off x="484188" y="1138238"/>
            <a:ext cx="193675" cy="169862"/>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3" name="KSO_Shape"/>
          <p:cNvSpPr/>
          <p:nvPr/>
        </p:nvSpPr>
        <p:spPr>
          <a:xfrm rot="17100000">
            <a:off x="822325" y="3236913"/>
            <a:ext cx="215900" cy="190500"/>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4" name="KSO_Shape"/>
          <p:cNvSpPr/>
          <p:nvPr/>
        </p:nvSpPr>
        <p:spPr>
          <a:xfrm rot="10154805">
            <a:off x="8432800" y="611663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5" name="KSO_Shape"/>
          <p:cNvSpPr/>
          <p:nvPr/>
        </p:nvSpPr>
        <p:spPr>
          <a:xfrm rot="11738950">
            <a:off x="10777538" y="256063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6" name=" 184"/>
          <p:cNvSpPr/>
          <p:nvPr/>
        </p:nvSpPr>
        <p:spPr>
          <a:xfrm>
            <a:off x="727075" y="1936750"/>
            <a:ext cx="936625" cy="936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Tx/>
              <a:buNone/>
              <a:defRPr/>
            </a:pPr>
            <a:endParaRPr lang="zh-CN" altLang="en-US" noProof="1">
              <a:solidFill>
                <a:srgbClr val="FFFFFF"/>
              </a:solidFill>
            </a:endParaRPr>
          </a:p>
        </p:txBody>
      </p:sp>
      <p:sp>
        <p:nvSpPr>
          <p:cNvPr id="4" name="标题 3"/>
          <p:cNvSpPr>
            <a:spLocks noGrp="1"/>
          </p:cNvSpPr>
          <p:nvPr>
            <p:ph type="ctrTitle"/>
          </p:nvPr>
        </p:nvSpPr>
        <p:spPr>
          <a:xfrm>
            <a:off x="2749459" y="2343802"/>
            <a:ext cx="6676572" cy="902363"/>
          </a:xfrm>
        </p:spPr>
        <p:txBody>
          <a:bodyPr anchor="b">
            <a:normAutofit/>
          </a:bodyPr>
          <a:lstStyle>
            <a:lvl1pPr algn="ctr">
              <a:defRPr sz="4800" b="1">
                <a:solidFill>
                  <a:schemeClr val="tx1">
                    <a:lumMod val="65000"/>
                    <a:lumOff val="35000"/>
                  </a:schemeClr>
                </a:solidFill>
              </a:defRPr>
            </a:lvl1pPr>
          </a:lstStyle>
          <a:p>
            <a:r>
              <a:rPr lang="zh-CN" altLang="en-US" noProof="1" smtClean="0"/>
              <a:t>单击此处编辑母版标题样式</a:t>
            </a:r>
            <a:endParaRPr lang="zh-CN" altLang="en-US" noProof="1"/>
          </a:p>
        </p:txBody>
      </p:sp>
      <p:sp>
        <p:nvSpPr>
          <p:cNvPr id="5" name="副标题 4"/>
          <p:cNvSpPr>
            <a:spLocks noGrp="1"/>
          </p:cNvSpPr>
          <p:nvPr>
            <p:ph type="subTitle" idx="1"/>
          </p:nvPr>
        </p:nvSpPr>
        <p:spPr>
          <a:xfrm>
            <a:off x="2749459" y="3294698"/>
            <a:ext cx="6676572" cy="590550"/>
          </a:xfrm>
        </p:spPr>
        <p:txBody>
          <a:bodyPr>
            <a:normAutofit/>
          </a:bodyPr>
          <a:lstStyle>
            <a:lvl1pPr marL="0" indent="0" algn="ctr">
              <a:buNone/>
              <a:defRPr sz="20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17" name="日期占位符 3"/>
          <p:cNvSpPr>
            <a:spLocks noGrp="1"/>
          </p:cNvSpPr>
          <p:nvPr>
            <p:ph type="dt" sz="half" idx="10"/>
          </p:nvPr>
        </p:nvSpPr>
        <p:spPr/>
        <p:txBody>
          <a:bodyPr/>
          <a:lstStyle>
            <a:lvl1pPr>
              <a:defRPr/>
            </a:lvl1pPr>
          </a:lstStyle>
          <a:p>
            <a:fld id="{760FBDFE-C587-4B4C-A407-44438C67B59E}" type="datetimeFigureOut">
              <a:rPr lang="zh-CN" altLang="en-US" smtClean="0"/>
              <a:t>2025/3/14</a:t>
            </a:fld>
            <a:endParaRPr lang="zh-CN" altLang="en-US"/>
          </a:p>
        </p:txBody>
      </p:sp>
      <p:sp>
        <p:nvSpPr>
          <p:cNvPr id="18" name="页脚占位符 4"/>
          <p:cNvSpPr>
            <a:spLocks noGrp="1"/>
          </p:cNvSpPr>
          <p:nvPr>
            <p:ph type="ftr" sz="quarter" idx="11"/>
          </p:nvPr>
        </p:nvSpPr>
        <p:spPr/>
        <p:txBody>
          <a:bodyPr/>
          <a:lstStyle>
            <a:lvl1pPr>
              <a:defRPr/>
            </a:lvl1pPr>
          </a:lstStyle>
          <a:p>
            <a:endParaRPr lang="zh-CN" altLang="en-US"/>
          </a:p>
        </p:txBody>
      </p:sp>
      <p:sp>
        <p:nvSpPr>
          <p:cNvPr id="19" name="灯片编号占位符 5"/>
          <p:cNvSpPr>
            <a:spLocks noGrp="1"/>
          </p:cNvSpPr>
          <p:nvPr>
            <p:ph type="sldNum" sz="quarter" idx="12"/>
          </p:nvPr>
        </p:nvSpPr>
        <p:spPr/>
        <p:txBody>
          <a:bodyPr/>
          <a:lstStyle>
            <a:lvl1pPr>
              <a:defRPr smtClean="0"/>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760FBDFE-C587-4B4C-A407-44438C67B59E}" type="datetimeFigureOut">
              <a:rPr lang="zh-CN" altLang="en-US" smtClean="0"/>
              <a:t>2025/3/14</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4"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5"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6"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7"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8"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9"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noProof="1"/>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10" name="日期占位符 3"/>
          <p:cNvSpPr>
            <a:spLocks noGrp="1"/>
          </p:cNvSpPr>
          <p:nvPr>
            <p:ph type="dt" sz="half" idx="10"/>
          </p:nvPr>
        </p:nvSpPr>
        <p:spPr/>
        <p:txBody>
          <a:bodyPr/>
          <a:lstStyle>
            <a:lvl1pPr>
              <a:defRPr/>
            </a:lvl1pPr>
          </a:lstStyle>
          <a:p>
            <a:fld id="{760FBDFE-C587-4B4C-A407-44438C67B59E}" type="datetimeFigureOut">
              <a:rPr lang="zh-CN" altLang="en-US" smtClean="0"/>
              <a:t>2025/3/14</a:t>
            </a:fld>
            <a:endParaRPr lang="zh-CN" altLang="en-US"/>
          </a:p>
        </p:txBody>
      </p:sp>
      <p:sp>
        <p:nvSpPr>
          <p:cNvPr id="11" name="页脚占位符 4"/>
          <p:cNvSpPr>
            <a:spLocks noGrp="1"/>
          </p:cNvSpPr>
          <p:nvPr>
            <p:ph type="ftr" sz="quarter" idx="11"/>
          </p:nvPr>
        </p:nvSpPr>
        <p:spPr/>
        <p:txBody>
          <a:bodyPr/>
          <a:lstStyle>
            <a:lvl1pPr>
              <a:defRPr/>
            </a:lvl1pPr>
          </a:lstStyle>
          <a:p>
            <a:endParaRPr lang="zh-CN" altLang="en-US"/>
          </a:p>
        </p:txBody>
      </p:sp>
      <p:sp>
        <p:nvSpPr>
          <p:cNvPr id="12" name="灯片编号占位符 5"/>
          <p:cNvSpPr>
            <a:spLocks noGrp="1"/>
          </p:cNvSpPr>
          <p:nvPr>
            <p:ph type="sldNum" sz="quarter" idx="12"/>
          </p:nvPr>
        </p:nvSpPr>
        <p:spPr/>
        <p:txBody>
          <a:bodyPr/>
          <a:lstStyle>
            <a:lvl1pPr>
              <a:defRPr smtClean="0"/>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838200" y="551543"/>
            <a:ext cx="10515600" cy="5558971"/>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3"/>
          <p:cNvSpPr>
            <a:spLocks noGrp="1"/>
          </p:cNvSpPr>
          <p:nvPr>
            <p:ph type="dt" sz="half" idx="14"/>
          </p:nvPr>
        </p:nvSpPr>
        <p:spPr/>
        <p:txBody>
          <a:bodyPr/>
          <a:lstStyle>
            <a:lvl1pPr>
              <a:defRPr/>
            </a:lvl1pPr>
          </a:lstStyle>
          <a:p>
            <a:fld id="{760FBDFE-C587-4B4C-A407-44438C67B59E}" type="datetimeFigureOut">
              <a:rPr lang="zh-CN" altLang="en-US" smtClean="0"/>
              <a:t>2025/3/14</a:t>
            </a:fld>
            <a:endParaRPr lang="zh-CN" altLang="en-US"/>
          </a:p>
        </p:txBody>
      </p:sp>
      <p:sp>
        <p:nvSpPr>
          <p:cNvPr id="4" name="页脚占位符 4"/>
          <p:cNvSpPr>
            <a:spLocks noGrp="1"/>
          </p:cNvSpPr>
          <p:nvPr>
            <p:ph type="ftr" sz="quarter" idx="15"/>
          </p:nvPr>
        </p:nvSpPr>
        <p:spPr/>
        <p:txBody>
          <a:bodyPr/>
          <a:lstStyle>
            <a:lvl1pPr>
              <a:defRPr/>
            </a:lvl1pPr>
          </a:lstStyle>
          <a:p>
            <a:endParaRPr lang="zh-CN" altLang="en-US"/>
          </a:p>
        </p:txBody>
      </p:sp>
      <p:sp>
        <p:nvSpPr>
          <p:cNvPr id="5" name="灯片编号占位符 5"/>
          <p:cNvSpPr>
            <a:spLocks noGrp="1"/>
          </p:cNvSpPr>
          <p:nvPr>
            <p:ph type="sldNum" sz="quarter" idx="16"/>
          </p:nvPr>
        </p:nvSpPr>
        <p:spPr/>
        <p:txBody>
          <a:bodyPr/>
          <a:lstStyle>
            <a:lvl1pPr>
              <a:defRPr/>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5"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6"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7"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8"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9"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7" name="标题 16"/>
          <p:cNvSpPr>
            <a:spLocks noGrp="1"/>
          </p:cNvSpPr>
          <p:nvPr>
            <p:ph type="title"/>
          </p:nvPr>
        </p:nvSpPr>
        <p:spPr>
          <a:xfrm>
            <a:off x="1268730" y="276226"/>
            <a:ext cx="9774555" cy="518160"/>
          </a:xfrm>
        </p:spPr>
        <p:txBody>
          <a:bodyPr>
            <a:noAutofit/>
          </a:bodyPr>
          <a:lstStyle>
            <a:lvl1pPr>
              <a:defRPr sz="3200" b="1">
                <a:solidFill>
                  <a:schemeClr val="tx1">
                    <a:lumMod val="65000"/>
                    <a:lumOff val="35000"/>
                  </a:schemeClr>
                </a:solidFill>
                <a:latin typeface="黑体" panose="02010609060101010101" charset="-122"/>
                <a:ea typeface="黑体" panose="02010609060101010101" charset="-122"/>
              </a:defRPr>
            </a:lvl1pPr>
          </a:lstStyle>
          <a:p>
            <a:r>
              <a:rPr lang="zh-CN" altLang="en-US" noProof="1"/>
              <a:t>单击此处编辑母版标题样式</a:t>
            </a:r>
          </a:p>
        </p:txBody>
      </p:sp>
      <p:sp>
        <p:nvSpPr>
          <p:cNvPr id="18" name="内容占位符 17"/>
          <p:cNvSpPr>
            <a:spLocks noGrp="1"/>
          </p:cNvSpPr>
          <p:nvPr>
            <p:ph idx="1"/>
          </p:nvPr>
        </p:nvSpPr>
        <p:spPr>
          <a:xfrm>
            <a:off x="876880" y="1716563"/>
            <a:ext cx="10515600" cy="4351338"/>
          </a:xfrm>
        </p:spPr>
        <p:txBody>
          <a:bodyPr>
            <a:normAutofit/>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800">
                <a:solidFill>
                  <a:schemeClr val="tx1">
                    <a:lumMod val="50000"/>
                    <a:lumOff val="50000"/>
                  </a:schemeClr>
                </a:solidFill>
              </a:defRPr>
            </a:lvl4pPr>
            <a:lvl5pPr>
              <a:defRPr sz="1800">
                <a:solidFill>
                  <a:schemeClr val="tx1">
                    <a:lumMod val="50000"/>
                    <a:lumOff val="50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10" name="日期占位符 3"/>
          <p:cNvSpPr>
            <a:spLocks noGrp="1"/>
          </p:cNvSpPr>
          <p:nvPr>
            <p:ph type="dt" sz="half" idx="10"/>
          </p:nvPr>
        </p:nvSpPr>
        <p:spPr/>
        <p:txBody>
          <a:bodyPr/>
          <a:lstStyle>
            <a:lvl1pPr>
              <a:defRPr smtClean="0"/>
            </a:lvl1pPr>
          </a:lstStyle>
          <a:p>
            <a:fld id="{760FBDFE-C587-4B4C-A407-44438C67B59E}" type="datetimeFigureOut">
              <a:rPr lang="zh-CN" altLang="en-US" smtClean="0"/>
              <a:t>2025/3/14</a:t>
            </a:fld>
            <a:endParaRPr lang="zh-CN" altLang="en-US"/>
          </a:p>
        </p:txBody>
      </p:sp>
      <p:sp>
        <p:nvSpPr>
          <p:cNvPr id="11" name="页脚占位符 4"/>
          <p:cNvSpPr>
            <a:spLocks noGrp="1"/>
          </p:cNvSpPr>
          <p:nvPr>
            <p:ph type="ftr" sz="quarter" idx="11"/>
          </p:nvPr>
        </p:nvSpPr>
        <p:spPr/>
        <p:txBody>
          <a:bodyPr/>
          <a:lstStyle>
            <a:lvl1pPr>
              <a:defRPr/>
            </a:lvl1pPr>
          </a:lstStyle>
          <a:p>
            <a:endParaRPr lang="zh-CN" altLang="en-US"/>
          </a:p>
        </p:txBody>
      </p:sp>
      <p:sp>
        <p:nvSpPr>
          <p:cNvPr id="12" name="灯片编号占位符 5"/>
          <p:cNvSpPr>
            <a:spLocks noGrp="1"/>
          </p:cNvSpPr>
          <p:nvPr>
            <p:ph type="sldNum" sz="quarter" idx="12"/>
          </p:nvPr>
        </p:nvSpPr>
        <p:spPr/>
        <p:txBody>
          <a:bodyPr/>
          <a:lstStyle>
            <a:lvl1pPr>
              <a:defRPr/>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图片和文字">
    <p:spTree>
      <p:nvGrpSpPr>
        <p:cNvPr id="1" name=""/>
        <p:cNvGrpSpPr/>
        <p:nvPr/>
      </p:nvGrpSpPr>
      <p:grpSpPr>
        <a:xfrm>
          <a:off x="0" y="0"/>
          <a:ext cx="0" cy="0"/>
          <a:chOff x="0" y="0"/>
          <a:chExt cx="0" cy="0"/>
        </a:xfrm>
      </p:grpSpPr>
      <p:sp>
        <p:nvSpPr>
          <p:cNvPr id="7"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8"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9"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0"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1"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2"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7" name="图片占位符 16"/>
          <p:cNvSpPr>
            <a:spLocks noGrp="1"/>
          </p:cNvSpPr>
          <p:nvPr>
            <p:ph type="pic" sz="quarter" idx="14"/>
          </p:nvPr>
        </p:nvSpPr>
        <p:spPr>
          <a:xfrm>
            <a:off x="779835" y="1685925"/>
            <a:ext cx="4513262" cy="3910013"/>
          </a:xfrm>
        </p:spPr>
        <p:txBody>
          <a:bodyPr/>
          <a:lstStyle/>
          <a:p>
            <a:pPr lvl="0"/>
            <a:endParaRPr lang="zh-CN" altLang="en-US" noProof="1"/>
          </a:p>
        </p:txBody>
      </p:sp>
      <p:sp>
        <p:nvSpPr>
          <p:cNvPr id="19" name="文本占位符 18"/>
          <p:cNvSpPr>
            <a:spLocks noGrp="1"/>
          </p:cNvSpPr>
          <p:nvPr>
            <p:ph type="body" sz="quarter" idx="15"/>
          </p:nvPr>
        </p:nvSpPr>
        <p:spPr>
          <a:xfrm>
            <a:off x="6327775" y="2717800"/>
            <a:ext cx="5026025" cy="2878138"/>
          </a:xfrm>
        </p:spPr>
        <p:txBody>
          <a:bodyPr/>
          <a:lstStyle>
            <a:lvl1pPr marL="0" indent="0">
              <a:buNone/>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zh-CN" altLang="en-US" noProof="1" smtClean="0"/>
              <a:t>单击此处编辑母版文本样式</a:t>
            </a:r>
          </a:p>
        </p:txBody>
      </p:sp>
      <p:sp>
        <p:nvSpPr>
          <p:cNvPr id="21" name="文本占位符 20"/>
          <p:cNvSpPr>
            <a:spLocks noGrp="1"/>
          </p:cNvSpPr>
          <p:nvPr>
            <p:ph type="body" sz="quarter" idx="16"/>
          </p:nvPr>
        </p:nvSpPr>
        <p:spPr>
          <a:xfrm>
            <a:off x="6327775" y="1685925"/>
            <a:ext cx="5026025" cy="515938"/>
          </a:xfrm>
        </p:spPr>
        <p:txBody>
          <a:bodyPr>
            <a:noAutofit/>
          </a:bodyPr>
          <a:lstStyle>
            <a:lvl1pPr marL="0" indent="0">
              <a:buNone/>
              <a:defRPr sz="2000">
                <a:solidFill>
                  <a:schemeClr val="tx1">
                    <a:lumMod val="65000"/>
                    <a:lumOff val="35000"/>
                  </a:schemeClr>
                </a:solidFill>
              </a:defRPr>
            </a:lvl1pPr>
            <a:lvl2pPr>
              <a:defRPr sz="2000">
                <a:solidFill>
                  <a:schemeClr val="tx1">
                    <a:lumMod val="65000"/>
                    <a:lumOff val="35000"/>
                  </a:schemeClr>
                </a:solidFill>
              </a:defRPr>
            </a:lvl2pPr>
            <a:lvl3pPr>
              <a:defRPr sz="2000">
                <a:solidFill>
                  <a:schemeClr val="tx1">
                    <a:lumMod val="65000"/>
                    <a:lumOff val="35000"/>
                  </a:schemeClr>
                </a:solidFill>
              </a:defRPr>
            </a:lvl3pPr>
            <a:lvl4pPr>
              <a:defRPr sz="2000">
                <a:solidFill>
                  <a:schemeClr val="tx1">
                    <a:lumMod val="65000"/>
                    <a:lumOff val="35000"/>
                  </a:schemeClr>
                </a:solidFill>
              </a:defRPr>
            </a:lvl4pPr>
            <a:lvl5pPr>
              <a:defRPr sz="2000">
                <a:solidFill>
                  <a:schemeClr val="tx1">
                    <a:lumMod val="65000"/>
                    <a:lumOff val="35000"/>
                  </a:schemeClr>
                </a:solidFill>
              </a:defRPr>
            </a:lvl5pPr>
          </a:lstStyle>
          <a:p>
            <a:pPr lvl="0"/>
            <a:r>
              <a:rPr lang="zh-CN" altLang="en-US" noProof="1" smtClean="0"/>
              <a:t>单击此处编辑母版文本样式</a:t>
            </a:r>
          </a:p>
        </p:txBody>
      </p:sp>
      <p:sp>
        <p:nvSpPr>
          <p:cNvPr id="3" name="标题 2"/>
          <p:cNvSpPr>
            <a:spLocks noGrp="1"/>
          </p:cNvSpPr>
          <p:nvPr>
            <p:ph type="title"/>
          </p:nvPr>
        </p:nvSpPr>
        <p:spPr>
          <a:xfrm>
            <a:off x="1268730" y="276226"/>
            <a:ext cx="9774555" cy="518160"/>
          </a:xfrm>
        </p:spPr>
        <p:txBody>
          <a:bodyPr>
            <a:noAutofit/>
          </a:bodyPr>
          <a:lstStyle>
            <a:lvl1pPr>
              <a:defRPr sz="3200" b="1">
                <a:solidFill>
                  <a:schemeClr val="tx1">
                    <a:lumMod val="65000"/>
                    <a:lumOff val="35000"/>
                  </a:schemeClr>
                </a:solidFill>
                <a:latin typeface="黑体" panose="02010609060101010101" charset="-122"/>
                <a:ea typeface="黑体" panose="02010609060101010101" charset="-122"/>
              </a:defRPr>
            </a:lvl1pPr>
          </a:lstStyle>
          <a:p>
            <a:r>
              <a:rPr lang="zh-CN" altLang="en-US" noProof="1"/>
              <a:t>单击此处编辑母版标题样式</a:t>
            </a:r>
          </a:p>
        </p:txBody>
      </p:sp>
      <p:sp>
        <p:nvSpPr>
          <p:cNvPr id="13" name="文本占位符 12"/>
          <p:cNvSpPr>
            <a:spLocks noGrp="1"/>
          </p:cNvSpPr>
          <p:nvPr>
            <p:ph type="body" sz="quarter" idx="13"/>
          </p:nvPr>
        </p:nvSpPr>
        <p:spPr>
          <a:xfrm>
            <a:off x="1295400" y="802640"/>
            <a:ext cx="5621338" cy="354013"/>
          </a:xfrm>
        </p:spPr>
        <p:txBody>
          <a:bodyPr>
            <a:noAutofit/>
          </a:bodyPr>
          <a:lstStyle>
            <a:lvl1pPr marL="0" indent="0">
              <a:buNone/>
              <a:defRPr sz="2000">
                <a:solidFill>
                  <a:schemeClr val="tx1">
                    <a:lumMod val="50000"/>
                    <a:lumOff val="50000"/>
                  </a:schemeClr>
                </a:solidFill>
                <a:latin typeface="黑体" panose="02010609060101010101" charset="-122"/>
                <a:ea typeface="黑体" panose="02010609060101010101" charset="-122"/>
              </a:defRPr>
            </a:lvl1pPr>
          </a:lstStyle>
          <a:p>
            <a:pPr lvl="0"/>
            <a:endParaRPr lang="zh-CN" altLang="en-US" noProof="1"/>
          </a:p>
        </p:txBody>
      </p:sp>
      <p:sp>
        <p:nvSpPr>
          <p:cNvPr id="14" name="日期占位符 3"/>
          <p:cNvSpPr>
            <a:spLocks noGrp="1"/>
          </p:cNvSpPr>
          <p:nvPr>
            <p:ph type="dt" sz="half" idx="17"/>
          </p:nvPr>
        </p:nvSpPr>
        <p:spPr/>
        <p:txBody>
          <a:bodyPr/>
          <a:lstStyle>
            <a:lvl1pPr>
              <a:defRPr/>
            </a:lvl1pPr>
          </a:lstStyle>
          <a:p>
            <a:pPr>
              <a:defRPr/>
            </a:pPr>
            <a:endParaRPr lang="zh-CN" altLang="en-US"/>
          </a:p>
        </p:txBody>
      </p:sp>
      <p:sp>
        <p:nvSpPr>
          <p:cNvPr id="15" name="页脚占位符 4"/>
          <p:cNvSpPr>
            <a:spLocks noGrp="1"/>
          </p:cNvSpPr>
          <p:nvPr>
            <p:ph type="ftr" sz="quarter" idx="18"/>
          </p:nvPr>
        </p:nvSpPr>
        <p:spPr/>
        <p:txBody>
          <a:bodyPr/>
          <a:lstStyle>
            <a:lvl1pPr>
              <a:defRPr/>
            </a:lvl1pPr>
          </a:lstStyle>
          <a:p>
            <a:pPr>
              <a:defRPr/>
            </a:pPr>
            <a:endParaRPr lang="zh-CN" altLang="en-US"/>
          </a:p>
        </p:txBody>
      </p:sp>
      <p:sp>
        <p:nvSpPr>
          <p:cNvPr id="16" name="灯片编号占位符 5"/>
          <p:cNvSpPr>
            <a:spLocks noGrp="1"/>
          </p:cNvSpPr>
          <p:nvPr>
            <p:ph type="sldNum" sz="quarter" idx="19"/>
          </p:nvPr>
        </p:nvSpPr>
        <p:spPr/>
        <p:txBody>
          <a:bodyPr/>
          <a:lstStyle>
            <a:lvl1pPr>
              <a:defRPr smtClean="0"/>
            </a:lvl1pPr>
          </a:lstStyle>
          <a:p>
            <a:pPr>
              <a:defRPr/>
            </a:pPr>
            <a:fld id="{E3818900-26F5-49F5-9D46-8CDDC5A6EF31}" type="slidenum">
              <a:rPr lang="zh-CN" altLang="en-US"/>
              <a:t>‹#›</a:t>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椭圆 3"/>
          <p:cNvSpPr/>
          <p:nvPr/>
        </p:nvSpPr>
        <p:spPr>
          <a:xfrm>
            <a:off x="1408113" y="2114550"/>
            <a:ext cx="2681287" cy="2681288"/>
          </a:xfrm>
          <a:prstGeom prst="ellipse">
            <a:avLst/>
          </a:pr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cs typeface="Arial" panose="020B0604020202020204" pitchFamily="34" charset="0"/>
              <a:sym typeface="+mn-ea"/>
            </a:endParaRPr>
          </a:p>
        </p:txBody>
      </p:sp>
      <p:sp>
        <p:nvSpPr>
          <p:cNvPr id="5" name="椭圆 7"/>
          <p:cNvSpPr/>
          <p:nvPr/>
        </p:nvSpPr>
        <p:spPr>
          <a:xfrm>
            <a:off x="1574800" y="2266950"/>
            <a:ext cx="2378075" cy="2376488"/>
          </a:xfrm>
          <a:prstGeom prst="ellipse">
            <a:avLst/>
          </a:pr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cs typeface="Arial" panose="020B0604020202020204" pitchFamily="34" charset="0"/>
            </a:endParaRPr>
          </a:p>
        </p:txBody>
      </p:sp>
      <p:cxnSp>
        <p:nvCxnSpPr>
          <p:cNvPr id="6" name="直接连接符 5"/>
          <p:cNvCxnSpPr/>
          <p:nvPr/>
        </p:nvCxnSpPr>
        <p:spPr>
          <a:xfrm>
            <a:off x="4762500" y="3602038"/>
            <a:ext cx="4948238"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9802813" y="3541713"/>
            <a:ext cx="115887" cy="1158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cs typeface="Arial" panose="020B0604020202020204" pitchFamily="34" charset="0"/>
            </a:endParaRPr>
          </a:p>
        </p:txBody>
      </p:sp>
      <p:sp>
        <p:nvSpPr>
          <p:cNvPr id="8" name="椭圆 7"/>
          <p:cNvSpPr/>
          <p:nvPr/>
        </p:nvSpPr>
        <p:spPr>
          <a:xfrm>
            <a:off x="10299700" y="3541713"/>
            <a:ext cx="115888" cy="1158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cs typeface="Arial" panose="020B0604020202020204" pitchFamily="34" charset="0"/>
            </a:endParaRPr>
          </a:p>
        </p:txBody>
      </p:sp>
      <p:sp>
        <p:nvSpPr>
          <p:cNvPr id="9" name="椭圆 8"/>
          <p:cNvSpPr/>
          <p:nvPr/>
        </p:nvSpPr>
        <p:spPr>
          <a:xfrm>
            <a:off x="9967913" y="3541713"/>
            <a:ext cx="115887" cy="1158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cs typeface="Arial" panose="020B0604020202020204" pitchFamily="34" charset="0"/>
            </a:endParaRPr>
          </a:p>
        </p:txBody>
      </p:sp>
      <p:sp>
        <p:nvSpPr>
          <p:cNvPr id="10" name="椭圆 9"/>
          <p:cNvSpPr/>
          <p:nvPr/>
        </p:nvSpPr>
        <p:spPr>
          <a:xfrm>
            <a:off x="10134600" y="3541713"/>
            <a:ext cx="115888" cy="1158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cs typeface="Arial" panose="020B0604020202020204" pitchFamily="34" charset="0"/>
            </a:endParaRPr>
          </a:p>
        </p:txBody>
      </p:sp>
      <p:sp>
        <p:nvSpPr>
          <p:cNvPr id="11" name="KSO_Shape"/>
          <p:cNvSpPr/>
          <p:nvPr/>
        </p:nvSpPr>
        <p:spPr>
          <a:xfrm rot="237355">
            <a:off x="2771775" y="2308225"/>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2" name="KSO_Shape"/>
          <p:cNvSpPr/>
          <p:nvPr/>
        </p:nvSpPr>
        <p:spPr>
          <a:xfrm rot="1275228">
            <a:off x="3003550" y="2360613"/>
            <a:ext cx="193675" cy="169862"/>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3" name="KSO_Shape"/>
          <p:cNvSpPr/>
          <p:nvPr/>
        </p:nvSpPr>
        <p:spPr>
          <a:xfrm rot="2175228">
            <a:off x="3209925" y="2478088"/>
            <a:ext cx="193675" cy="171450"/>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4" name="KSO_Shape"/>
          <p:cNvSpPr/>
          <p:nvPr/>
        </p:nvSpPr>
        <p:spPr>
          <a:xfrm rot="3075228">
            <a:off x="3363119" y="2640806"/>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5" name="KSO_Shape"/>
          <p:cNvSpPr/>
          <p:nvPr/>
        </p:nvSpPr>
        <p:spPr>
          <a:xfrm rot="298659" flipH="1" flipV="1">
            <a:off x="2470150" y="4416425"/>
            <a:ext cx="193675" cy="171450"/>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6" name="KSO_Shape"/>
          <p:cNvSpPr/>
          <p:nvPr/>
        </p:nvSpPr>
        <p:spPr>
          <a:xfrm rot="1336532" flipH="1" flipV="1">
            <a:off x="2243138" y="4365625"/>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7" name="KSO_Shape"/>
          <p:cNvSpPr/>
          <p:nvPr/>
        </p:nvSpPr>
        <p:spPr>
          <a:xfrm rot="2236532" flipH="1" flipV="1">
            <a:off x="2039938" y="4243388"/>
            <a:ext cx="193675" cy="169862"/>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8" name="KSO_Shape"/>
          <p:cNvSpPr/>
          <p:nvPr/>
        </p:nvSpPr>
        <p:spPr>
          <a:xfrm rot="3136532" flipH="1" flipV="1">
            <a:off x="1889919" y="4079081"/>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2" name="标题 1"/>
          <p:cNvSpPr>
            <a:spLocks noGrp="1"/>
          </p:cNvSpPr>
          <p:nvPr>
            <p:ph type="title"/>
          </p:nvPr>
        </p:nvSpPr>
        <p:spPr>
          <a:xfrm>
            <a:off x="4730750" y="2895613"/>
            <a:ext cx="4979670" cy="564898"/>
          </a:xfrm>
        </p:spPr>
        <p:txBody>
          <a:bodyPr anchor="b">
            <a:normAutofit/>
          </a:bodyPr>
          <a:lstStyle>
            <a:lvl1pPr>
              <a:defRPr sz="2800" b="1">
                <a:solidFill>
                  <a:schemeClr val="tx1">
                    <a:lumMod val="65000"/>
                    <a:lumOff val="35000"/>
                  </a:schemeClr>
                </a:solidFill>
              </a:defRPr>
            </a:lvl1pPr>
          </a:lstStyle>
          <a:p>
            <a:r>
              <a:rPr lang="zh-CN" altLang="en-US" noProof="1"/>
              <a:t>单击此处编辑母版标题样式</a:t>
            </a:r>
          </a:p>
        </p:txBody>
      </p:sp>
      <p:sp>
        <p:nvSpPr>
          <p:cNvPr id="3" name="文本占位符 2"/>
          <p:cNvSpPr>
            <a:spLocks noGrp="1"/>
          </p:cNvSpPr>
          <p:nvPr>
            <p:ph type="body" idx="1"/>
          </p:nvPr>
        </p:nvSpPr>
        <p:spPr>
          <a:xfrm>
            <a:off x="4730750" y="3753579"/>
            <a:ext cx="4979670" cy="581108"/>
          </a:xfrm>
        </p:spPr>
        <p:txBody>
          <a:bodyPr>
            <a:normAutofit/>
          </a:bodyPr>
          <a:lstStyle>
            <a:lvl1pPr marL="0" indent="0">
              <a:buNone/>
              <a:defRPr sz="1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19" name="日期占位符 3"/>
          <p:cNvSpPr>
            <a:spLocks noGrp="1"/>
          </p:cNvSpPr>
          <p:nvPr>
            <p:ph type="dt" sz="half" idx="10"/>
          </p:nvPr>
        </p:nvSpPr>
        <p:spPr/>
        <p:txBody>
          <a:bodyPr/>
          <a:lstStyle>
            <a:lvl1pPr>
              <a:defRPr/>
            </a:lvl1pPr>
          </a:lstStyle>
          <a:p>
            <a:fld id="{760FBDFE-C587-4B4C-A407-44438C67B59E}" type="datetimeFigureOut">
              <a:rPr lang="zh-CN" altLang="en-US" smtClean="0"/>
              <a:t>2025/3/14</a:t>
            </a:fld>
            <a:endParaRPr lang="zh-CN" altLang="en-US"/>
          </a:p>
        </p:txBody>
      </p:sp>
      <p:sp>
        <p:nvSpPr>
          <p:cNvPr id="20" name="页脚占位符 4"/>
          <p:cNvSpPr>
            <a:spLocks noGrp="1"/>
          </p:cNvSpPr>
          <p:nvPr>
            <p:ph type="ftr" sz="quarter" idx="11"/>
          </p:nvPr>
        </p:nvSpPr>
        <p:spPr/>
        <p:txBody>
          <a:bodyPr/>
          <a:lstStyle>
            <a:lvl1pPr>
              <a:defRPr/>
            </a:lvl1pPr>
          </a:lstStyle>
          <a:p>
            <a:endParaRPr lang="zh-CN" altLang="en-US"/>
          </a:p>
        </p:txBody>
      </p:sp>
      <p:sp>
        <p:nvSpPr>
          <p:cNvPr id="21" name="灯片编号占位符 5"/>
          <p:cNvSpPr>
            <a:spLocks noGrp="1"/>
          </p:cNvSpPr>
          <p:nvPr>
            <p:ph type="sldNum" sz="quarter" idx="12"/>
          </p:nvPr>
        </p:nvSpPr>
        <p:spPr/>
        <p:txBody>
          <a:bodyPr/>
          <a:lstStyle>
            <a:lvl1pPr>
              <a:defRPr smtClean="0"/>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横排四项">
    <p:spTree>
      <p:nvGrpSpPr>
        <p:cNvPr id="1" name=""/>
        <p:cNvGrpSpPr/>
        <p:nvPr/>
      </p:nvGrpSpPr>
      <p:grpSpPr>
        <a:xfrm>
          <a:off x="0" y="0"/>
          <a:ext cx="0" cy="0"/>
          <a:chOff x="0" y="0"/>
          <a:chExt cx="0" cy="0"/>
        </a:xfrm>
      </p:grpSpPr>
      <p:sp>
        <p:nvSpPr>
          <p:cNvPr id="17"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18"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19"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20"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21"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22"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23" name="椭圆 22"/>
          <p:cNvSpPr/>
          <p:nvPr>
            <p:custDataLst>
              <p:tags r:id="rId7"/>
            </p:custDataLst>
          </p:nvPr>
        </p:nvSpPr>
        <p:spPr>
          <a:xfrm>
            <a:off x="9520238" y="3194050"/>
            <a:ext cx="415925" cy="415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solidFill>
                <a:schemeClr val="tx1"/>
              </a:solidFill>
              <a:latin typeface="黑体" panose="02010609060101010101" charset="-122"/>
              <a:ea typeface="黑体" panose="02010609060101010101" charset="-122"/>
              <a:sym typeface="+mn-lt"/>
            </a:endParaRPr>
          </a:p>
        </p:txBody>
      </p:sp>
      <p:sp>
        <p:nvSpPr>
          <p:cNvPr id="24" name="椭圆 23"/>
          <p:cNvSpPr/>
          <p:nvPr>
            <p:custDataLst>
              <p:tags r:id="rId8"/>
            </p:custDataLst>
          </p:nvPr>
        </p:nvSpPr>
        <p:spPr>
          <a:xfrm>
            <a:off x="2160588" y="3157538"/>
            <a:ext cx="415925" cy="4159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solidFill>
                <a:schemeClr val="tx1"/>
              </a:solidFill>
              <a:latin typeface="黑体" panose="02010609060101010101" charset="-122"/>
              <a:ea typeface="黑体" panose="02010609060101010101" charset="-122"/>
              <a:sym typeface="+mn-lt"/>
            </a:endParaRPr>
          </a:p>
        </p:txBody>
      </p:sp>
      <p:sp>
        <p:nvSpPr>
          <p:cNvPr id="46" name="文本占位符 45"/>
          <p:cNvSpPr>
            <a:spLocks noGrp="1"/>
          </p:cNvSpPr>
          <p:nvPr>
            <p:ph type="body" sz="quarter" idx="14"/>
          </p:nvPr>
        </p:nvSpPr>
        <p:spPr>
          <a:xfrm>
            <a:off x="1785938" y="1727200"/>
            <a:ext cx="8610600" cy="592138"/>
          </a:xfrm>
        </p:spPr>
        <p:txBody>
          <a:bodyPr>
            <a:normAutofit/>
          </a:bodyPr>
          <a:lstStyle>
            <a:lvl1pPr marL="0" indent="0" algn="ctr">
              <a:buNone/>
              <a:defRPr sz="2400">
                <a:solidFill>
                  <a:schemeClr val="tx1">
                    <a:lumMod val="65000"/>
                    <a:lumOff val="35000"/>
                  </a:schemeClr>
                </a:solidFill>
              </a:defRPr>
            </a:lvl1pPr>
          </a:lstStyle>
          <a:p>
            <a:pPr lvl="0"/>
            <a:endParaRPr lang="zh-CN" altLang="en-US" noProof="1" smtClean="0"/>
          </a:p>
        </p:txBody>
      </p:sp>
      <p:sp>
        <p:nvSpPr>
          <p:cNvPr id="48" name="图片占位符 47"/>
          <p:cNvSpPr>
            <a:spLocks noGrp="1"/>
          </p:cNvSpPr>
          <p:nvPr>
            <p:ph type="pic" sz="quarter" idx="15"/>
          </p:nvPr>
        </p:nvSpPr>
        <p:spPr>
          <a:xfrm>
            <a:off x="1373135" y="2541905"/>
            <a:ext cx="1985380" cy="2024380"/>
          </a:xfrm>
        </p:spPr>
        <p:txBody>
          <a:bodyPr/>
          <a:lstStyle/>
          <a:p>
            <a:pPr lvl="0"/>
            <a:endParaRPr lang="zh-CN" altLang="en-US" noProof="1"/>
          </a:p>
        </p:txBody>
      </p:sp>
      <p:sp>
        <p:nvSpPr>
          <p:cNvPr id="49" name="图片占位符 47"/>
          <p:cNvSpPr>
            <a:spLocks noGrp="1"/>
          </p:cNvSpPr>
          <p:nvPr>
            <p:ph type="pic" sz="quarter" idx="16"/>
          </p:nvPr>
        </p:nvSpPr>
        <p:spPr>
          <a:xfrm>
            <a:off x="3796797" y="2541905"/>
            <a:ext cx="1985380" cy="2024380"/>
          </a:xfrm>
        </p:spPr>
        <p:txBody>
          <a:bodyPr/>
          <a:lstStyle/>
          <a:p>
            <a:pPr lvl="0"/>
            <a:endParaRPr lang="zh-CN" altLang="en-US" noProof="1"/>
          </a:p>
        </p:txBody>
      </p:sp>
      <p:sp>
        <p:nvSpPr>
          <p:cNvPr id="50" name="图片占位符 47"/>
          <p:cNvSpPr>
            <a:spLocks noGrp="1"/>
          </p:cNvSpPr>
          <p:nvPr>
            <p:ph type="pic" sz="quarter" idx="17"/>
          </p:nvPr>
        </p:nvSpPr>
        <p:spPr>
          <a:xfrm>
            <a:off x="6215697" y="2541905"/>
            <a:ext cx="1985380" cy="2024380"/>
          </a:xfrm>
        </p:spPr>
        <p:txBody>
          <a:bodyPr/>
          <a:lstStyle/>
          <a:p>
            <a:pPr lvl="0"/>
            <a:endParaRPr lang="zh-CN" altLang="en-US" noProof="1"/>
          </a:p>
        </p:txBody>
      </p:sp>
      <p:sp>
        <p:nvSpPr>
          <p:cNvPr id="51" name="图片占位符 47"/>
          <p:cNvSpPr>
            <a:spLocks noGrp="1"/>
          </p:cNvSpPr>
          <p:nvPr>
            <p:ph type="pic" sz="quarter" idx="18"/>
          </p:nvPr>
        </p:nvSpPr>
        <p:spPr>
          <a:xfrm>
            <a:off x="8634597" y="2541905"/>
            <a:ext cx="1985380" cy="2024380"/>
          </a:xfrm>
        </p:spPr>
        <p:txBody>
          <a:bodyPr/>
          <a:lstStyle/>
          <a:p>
            <a:pPr lvl="0"/>
            <a:endParaRPr lang="zh-CN" altLang="en-US" noProof="1"/>
          </a:p>
        </p:txBody>
      </p:sp>
      <p:sp>
        <p:nvSpPr>
          <p:cNvPr id="53" name="文本占位符 52"/>
          <p:cNvSpPr>
            <a:spLocks noGrp="1"/>
          </p:cNvSpPr>
          <p:nvPr>
            <p:ph type="body" sz="quarter" idx="19"/>
          </p:nvPr>
        </p:nvSpPr>
        <p:spPr>
          <a:xfrm>
            <a:off x="1295082" y="4583112"/>
            <a:ext cx="2138363" cy="461963"/>
          </a:xfrm>
        </p:spPr>
        <p:txBody>
          <a:bodyPr>
            <a:normAutofit/>
          </a:bodyPr>
          <a:lstStyle>
            <a:lvl1pPr marL="0" indent="0">
              <a:buNone/>
              <a:defRPr sz="2000" baseline="0">
                <a:solidFill>
                  <a:schemeClr val="bg2">
                    <a:lumMod val="10000"/>
                  </a:schemeClr>
                </a:solidFill>
              </a:defRPr>
            </a:lvl1pPr>
          </a:lstStyle>
          <a:p>
            <a:pPr lvl="0"/>
            <a:endParaRPr lang="zh-CN" altLang="en-US" noProof="1"/>
          </a:p>
        </p:txBody>
      </p:sp>
      <p:sp>
        <p:nvSpPr>
          <p:cNvPr id="54" name="文本占位符 52"/>
          <p:cNvSpPr>
            <a:spLocks noGrp="1"/>
          </p:cNvSpPr>
          <p:nvPr>
            <p:ph type="body" sz="quarter" idx="20"/>
          </p:nvPr>
        </p:nvSpPr>
        <p:spPr>
          <a:xfrm>
            <a:off x="3720305" y="4583112"/>
            <a:ext cx="2138363" cy="461963"/>
          </a:xfrm>
        </p:spPr>
        <p:txBody>
          <a:bodyPr>
            <a:normAutofit/>
          </a:bodyPr>
          <a:lstStyle>
            <a:lvl1pPr marL="0" indent="0">
              <a:buNone/>
              <a:defRPr sz="2000" baseline="0">
                <a:solidFill>
                  <a:schemeClr val="bg2">
                    <a:lumMod val="10000"/>
                  </a:schemeClr>
                </a:solidFill>
              </a:defRPr>
            </a:lvl1pPr>
          </a:lstStyle>
          <a:p>
            <a:pPr lvl="0"/>
            <a:endParaRPr lang="zh-CN" altLang="en-US" noProof="1"/>
          </a:p>
        </p:txBody>
      </p:sp>
      <p:sp>
        <p:nvSpPr>
          <p:cNvPr id="55" name="文本占位符 52"/>
          <p:cNvSpPr>
            <a:spLocks noGrp="1"/>
          </p:cNvSpPr>
          <p:nvPr>
            <p:ph type="body" sz="quarter" idx="21"/>
          </p:nvPr>
        </p:nvSpPr>
        <p:spPr>
          <a:xfrm>
            <a:off x="6139205" y="4583112"/>
            <a:ext cx="2138363" cy="461963"/>
          </a:xfrm>
        </p:spPr>
        <p:txBody>
          <a:bodyPr>
            <a:normAutofit/>
          </a:bodyPr>
          <a:lstStyle>
            <a:lvl1pPr marL="0" indent="0">
              <a:buNone/>
              <a:defRPr sz="2000" baseline="0">
                <a:solidFill>
                  <a:schemeClr val="bg2">
                    <a:lumMod val="10000"/>
                  </a:schemeClr>
                </a:solidFill>
              </a:defRPr>
            </a:lvl1pPr>
          </a:lstStyle>
          <a:p>
            <a:pPr lvl="0"/>
            <a:endParaRPr lang="zh-CN" altLang="en-US" noProof="1"/>
          </a:p>
        </p:txBody>
      </p:sp>
      <p:sp>
        <p:nvSpPr>
          <p:cNvPr id="56" name="文本占位符 52"/>
          <p:cNvSpPr>
            <a:spLocks noGrp="1"/>
          </p:cNvSpPr>
          <p:nvPr>
            <p:ph type="body" sz="quarter" idx="22"/>
          </p:nvPr>
        </p:nvSpPr>
        <p:spPr>
          <a:xfrm>
            <a:off x="8558105" y="4583112"/>
            <a:ext cx="2138363" cy="461963"/>
          </a:xfrm>
        </p:spPr>
        <p:txBody>
          <a:bodyPr>
            <a:normAutofit/>
          </a:bodyPr>
          <a:lstStyle>
            <a:lvl1pPr marL="0" indent="0">
              <a:buNone/>
              <a:defRPr sz="2000" baseline="0">
                <a:solidFill>
                  <a:schemeClr val="bg2">
                    <a:lumMod val="10000"/>
                  </a:schemeClr>
                </a:solidFill>
              </a:defRPr>
            </a:lvl1pPr>
          </a:lstStyle>
          <a:p>
            <a:pPr lvl="0"/>
            <a:endParaRPr lang="zh-CN" altLang="en-US" noProof="1"/>
          </a:p>
        </p:txBody>
      </p:sp>
      <p:sp>
        <p:nvSpPr>
          <p:cNvPr id="58" name="文本占位符 57"/>
          <p:cNvSpPr>
            <a:spLocks noGrp="1"/>
          </p:cNvSpPr>
          <p:nvPr>
            <p:ph type="body" sz="quarter" idx="23"/>
          </p:nvPr>
        </p:nvSpPr>
        <p:spPr>
          <a:xfrm>
            <a:off x="1295081" y="5062538"/>
            <a:ext cx="2138363" cy="1138237"/>
          </a:xfrm>
        </p:spPr>
        <p:txBody>
          <a:bodyPr/>
          <a:lstStyle>
            <a:lvl1pPr marL="0" indent="0">
              <a:buNone/>
              <a:defRPr sz="1400" baseline="0">
                <a:solidFill>
                  <a:schemeClr val="tx1">
                    <a:lumMod val="50000"/>
                    <a:lumOff val="50000"/>
                  </a:schemeClr>
                </a:solidFill>
              </a:defRPr>
            </a:lvl1pPr>
          </a:lstStyle>
          <a:p>
            <a:pPr lvl="0"/>
            <a:endParaRPr lang="zh-CN" altLang="en-US" noProof="1"/>
          </a:p>
        </p:txBody>
      </p:sp>
      <p:sp>
        <p:nvSpPr>
          <p:cNvPr id="59" name="文本占位符 57"/>
          <p:cNvSpPr>
            <a:spLocks noGrp="1"/>
          </p:cNvSpPr>
          <p:nvPr>
            <p:ph type="body" sz="quarter" idx="24"/>
          </p:nvPr>
        </p:nvSpPr>
        <p:spPr>
          <a:xfrm>
            <a:off x="3720305" y="5062538"/>
            <a:ext cx="2138363" cy="1138237"/>
          </a:xfrm>
        </p:spPr>
        <p:txBody>
          <a:bodyPr/>
          <a:lstStyle>
            <a:lvl1pPr marL="0" indent="0">
              <a:buNone/>
              <a:defRPr sz="1400" baseline="0">
                <a:solidFill>
                  <a:schemeClr val="tx1">
                    <a:lumMod val="50000"/>
                    <a:lumOff val="50000"/>
                  </a:schemeClr>
                </a:solidFill>
              </a:defRPr>
            </a:lvl1pPr>
          </a:lstStyle>
          <a:p>
            <a:pPr lvl="0"/>
            <a:endParaRPr lang="zh-CN" altLang="en-US" noProof="1"/>
          </a:p>
        </p:txBody>
      </p:sp>
      <p:sp>
        <p:nvSpPr>
          <p:cNvPr id="60" name="文本占位符 57"/>
          <p:cNvSpPr>
            <a:spLocks noGrp="1"/>
          </p:cNvSpPr>
          <p:nvPr>
            <p:ph type="body" sz="quarter" idx="25"/>
          </p:nvPr>
        </p:nvSpPr>
        <p:spPr>
          <a:xfrm>
            <a:off x="6139205" y="5062538"/>
            <a:ext cx="2138363" cy="1138237"/>
          </a:xfrm>
        </p:spPr>
        <p:txBody>
          <a:bodyPr/>
          <a:lstStyle>
            <a:lvl1pPr marL="0" indent="0">
              <a:buNone/>
              <a:defRPr sz="1400" baseline="0">
                <a:solidFill>
                  <a:schemeClr val="tx1">
                    <a:lumMod val="50000"/>
                    <a:lumOff val="50000"/>
                  </a:schemeClr>
                </a:solidFill>
              </a:defRPr>
            </a:lvl1pPr>
          </a:lstStyle>
          <a:p>
            <a:pPr lvl="0"/>
            <a:endParaRPr lang="zh-CN" altLang="en-US" noProof="1"/>
          </a:p>
        </p:txBody>
      </p:sp>
      <p:sp>
        <p:nvSpPr>
          <p:cNvPr id="61" name="文本占位符 57"/>
          <p:cNvSpPr>
            <a:spLocks noGrp="1"/>
          </p:cNvSpPr>
          <p:nvPr>
            <p:ph type="body" sz="quarter" idx="26"/>
          </p:nvPr>
        </p:nvSpPr>
        <p:spPr>
          <a:xfrm>
            <a:off x="8558105" y="5045075"/>
            <a:ext cx="2138363" cy="1138237"/>
          </a:xfrm>
        </p:spPr>
        <p:txBody>
          <a:bodyPr/>
          <a:lstStyle>
            <a:lvl1pPr marL="0" indent="0">
              <a:buNone/>
              <a:defRPr sz="1400" baseline="0">
                <a:solidFill>
                  <a:schemeClr val="tx1">
                    <a:lumMod val="50000"/>
                    <a:lumOff val="50000"/>
                  </a:schemeClr>
                </a:solidFill>
              </a:defRPr>
            </a:lvl1pPr>
          </a:lstStyle>
          <a:p>
            <a:pPr lvl="0"/>
            <a:endParaRPr lang="zh-CN" altLang="en-US" noProof="1"/>
          </a:p>
        </p:txBody>
      </p:sp>
      <p:sp>
        <p:nvSpPr>
          <p:cNvPr id="3" name="标题 2"/>
          <p:cNvSpPr>
            <a:spLocks noGrp="1"/>
          </p:cNvSpPr>
          <p:nvPr>
            <p:ph type="title"/>
          </p:nvPr>
        </p:nvSpPr>
        <p:spPr>
          <a:xfrm>
            <a:off x="1268730" y="276226"/>
            <a:ext cx="9774555" cy="518160"/>
          </a:xfrm>
        </p:spPr>
        <p:txBody>
          <a:bodyPr>
            <a:noAutofit/>
          </a:bodyPr>
          <a:lstStyle>
            <a:lvl1pPr>
              <a:defRPr sz="3200" b="1">
                <a:solidFill>
                  <a:schemeClr val="tx1">
                    <a:lumMod val="65000"/>
                    <a:lumOff val="35000"/>
                  </a:schemeClr>
                </a:solidFill>
                <a:latin typeface="黑体" panose="02010609060101010101" charset="-122"/>
                <a:ea typeface="黑体" panose="02010609060101010101" charset="-122"/>
              </a:defRPr>
            </a:lvl1pPr>
          </a:lstStyle>
          <a:p>
            <a:r>
              <a:rPr lang="zh-CN" altLang="en-US" noProof="1"/>
              <a:t>单击此处编辑母版标题样式</a:t>
            </a:r>
          </a:p>
        </p:txBody>
      </p:sp>
      <p:sp>
        <p:nvSpPr>
          <p:cNvPr id="13" name="文本占位符 12"/>
          <p:cNvSpPr>
            <a:spLocks noGrp="1"/>
          </p:cNvSpPr>
          <p:nvPr>
            <p:ph type="body" sz="quarter" idx="13"/>
          </p:nvPr>
        </p:nvSpPr>
        <p:spPr>
          <a:xfrm>
            <a:off x="1295400" y="802640"/>
            <a:ext cx="5621338" cy="354013"/>
          </a:xfrm>
        </p:spPr>
        <p:txBody>
          <a:bodyPr>
            <a:noAutofit/>
          </a:bodyPr>
          <a:lstStyle>
            <a:lvl1pPr marL="0" indent="0">
              <a:buNone/>
              <a:defRPr sz="2000">
                <a:solidFill>
                  <a:schemeClr val="tx1">
                    <a:lumMod val="50000"/>
                    <a:lumOff val="50000"/>
                  </a:schemeClr>
                </a:solidFill>
                <a:latin typeface="黑体" panose="02010609060101010101" charset="-122"/>
                <a:ea typeface="黑体" panose="02010609060101010101" charset="-122"/>
              </a:defRPr>
            </a:lvl1pPr>
          </a:lstStyle>
          <a:p>
            <a:pPr lvl="0"/>
            <a:endParaRPr lang="zh-CN" altLang="en-US" noProof="1"/>
          </a:p>
        </p:txBody>
      </p:sp>
      <p:sp>
        <p:nvSpPr>
          <p:cNvPr id="25" name="日期占位符 3"/>
          <p:cNvSpPr>
            <a:spLocks noGrp="1"/>
          </p:cNvSpPr>
          <p:nvPr>
            <p:ph type="dt" sz="half" idx="27"/>
          </p:nvPr>
        </p:nvSpPr>
        <p:spPr/>
        <p:txBody>
          <a:bodyPr/>
          <a:lstStyle>
            <a:lvl1pPr>
              <a:defRPr/>
            </a:lvl1pPr>
          </a:lstStyle>
          <a:p>
            <a:pPr>
              <a:defRPr/>
            </a:pPr>
            <a:endParaRPr lang="zh-CN" altLang="en-US"/>
          </a:p>
        </p:txBody>
      </p:sp>
      <p:sp>
        <p:nvSpPr>
          <p:cNvPr id="26" name="页脚占位符 4"/>
          <p:cNvSpPr>
            <a:spLocks noGrp="1"/>
          </p:cNvSpPr>
          <p:nvPr>
            <p:ph type="ftr" sz="quarter" idx="28"/>
          </p:nvPr>
        </p:nvSpPr>
        <p:spPr/>
        <p:txBody>
          <a:bodyPr/>
          <a:lstStyle>
            <a:lvl1pPr>
              <a:defRPr/>
            </a:lvl1pPr>
          </a:lstStyle>
          <a:p>
            <a:pPr>
              <a:defRPr/>
            </a:pPr>
            <a:endParaRPr lang="zh-CN" altLang="en-US"/>
          </a:p>
        </p:txBody>
      </p:sp>
      <p:sp>
        <p:nvSpPr>
          <p:cNvPr id="27" name="灯片编号占位符 5"/>
          <p:cNvSpPr>
            <a:spLocks noGrp="1"/>
          </p:cNvSpPr>
          <p:nvPr>
            <p:ph type="sldNum" sz="quarter" idx="29"/>
          </p:nvPr>
        </p:nvSpPr>
        <p:spPr/>
        <p:txBody>
          <a:bodyPr/>
          <a:lstStyle>
            <a:lvl1pPr>
              <a:defRPr smtClean="0"/>
            </a:lvl1pPr>
          </a:lstStyle>
          <a:p>
            <a:pPr>
              <a:defRPr/>
            </a:pPr>
            <a:fld id="{59F15CD5-A897-44BC-96B1-EA1DFA2014A5}" type="slidenum">
              <a:rPr lang="zh-CN" altLang="en-US"/>
              <a:t>‹#›</a:t>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6"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7"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8"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9"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0"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1"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14" name="标题 13"/>
          <p:cNvSpPr>
            <a:spLocks noGrp="1"/>
          </p:cNvSpPr>
          <p:nvPr>
            <p:ph type="title"/>
          </p:nvPr>
        </p:nvSpPr>
        <p:spPr>
          <a:xfrm>
            <a:off x="1268730" y="276226"/>
            <a:ext cx="9774555" cy="518160"/>
          </a:xfrm>
        </p:spPr>
        <p:txBody>
          <a:bodyPr>
            <a:noAutofit/>
          </a:bodyPr>
          <a:lstStyle>
            <a:lvl1pPr>
              <a:defRPr sz="3200" b="1">
                <a:solidFill>
                  <a:schemeClr val="tx1">
                    <a:lumMod val="65000"/>
                    <a:lumOff val="35000"/>
                  </a:schemeClr>
                </a:solidFill>
                <a:latin typeface="黑体" panose="02010609060101010101" charset="-122"/>
                <a:ea typeface="黑体" panose="02010609060101010101" charset="-122"/>
              </a:defRPr>
            </a:lvl1pPr>
          </a:lstStyle>
          <a:p>
            <a:r>
              <a:rPr lang="zh-CN" altLang="en-US" noProof="1"/>
              <a:t>单击此处编辑母版标题样式</a:t>
            </a:r>
          </a:p>
        </p:txBody>
      </p:sp>
      <p:sp>
        <p:nvSpPr>
          <p:cNvPr id="16" name="文本占位符 15"/>
          <p:cNvSpPr>
            <a:spLocks noGrp="1"/>
          </p:cNvSpPr>
          <p:nvPr>
            <p:ph type="body" sz="quarter" idx="13"/>
          </p:nvPr>
        </p:nvSpPr>
        <p:spPr>
          <a:xfrm>
            <a:off x="1295400" y="802640"/>
            <a:ext cx="5621338" cy="354013"/>
          </a:xfrm>
        </p:spPr>
        <p:txBody>
          <a:bodyPr>
            <a:noAutofit/>
          </a:bodyPr>
          <a:lstStyle>
            <a:lvl1pPr marL="0" indent="0">
              <a:buNone/>
              <a:defRPr sz="2000">
                <a:solidFill>
                  <a:schemeClr val="tx1">
                    <a:lumMod val="50000"/>
                    <a:lumOff val="50000"/>
                  </a:schemeClr>
                </a:solidFill>
                <a:latin typeface="黑体" panose="02010609060101010101" charset="-122"/>
                <a:ea typeface="黑体" panose="02010609060101010101" charset="-122"/>
              </a:defRPr>
            </a:lvl1pPr>
          </a:lstStyle>
          <a:p>
            <a:pPr lvl="0"/>
            <a:endParaRPr lang="zh-CN" altLang="en-US" noProof="1"/>
          </a:p>
        </p:txBody>
      </p:sp>
      <p:sp>
        <p:nvSpPr>
          <p:cNvPr id="12" name="日期占位符 4"/>
          <p:cNvSpPr>
            <a:spLocks noGrp="1"/>
          </p:cNvSpPr>
          <p:nvPr>
            <p:ph type="dt" sz="half" idx="14"/>
          </p:nvPr>
        </p:nvSpPr>
        <p:spPr/>
        <p:txBody>
          <a:bodyPr/>
          <a:lstStyle>
            <a:lvl1pPr>
              <a:defRPr/>
            </a:lvl1pPr>
          </a:lstStyle>
          <a:p>
            <a:pPr>
              <a:defRPr/>
            </a:pPr>
            <a:endParaRPr lang="zh-CN" altLang="en-US"/>
          </a:p>
        </p:txBody>
      </p:sp>
      <p:sp>
        <p:nvSpPr>
          <p:cNvPr id="13" name="页脚占位符 5"/>
          <p:cNvSpPr>
            <a:spLocks noGrp="1"/>
          </p:cNvSpPr>
          <p:nvPr>
            <p:ph type="ftr" sz="quarter" idx="15"/>
          </p:nvPr>
        </p:nvSpPr>
        <p:spPr/>
        <p:txBody>
          <a:bodyPr/>
          <a:lstStyle>
            <a:lvl1pPr>
              <a:defRPr/>
            </a:lvl1pPr>
          </a:lstStyle>
          <a:p>
            <a:pPr>
              <a:defRPr/>
            </a:pPr>
            <a:endParaRPr lang="zh-CN" altLang="en-US"/>
          </a:p>
        </p:txBody>
      </p:sp>
      <p:sp>
        <p:nvSpPr>
          <p:cNvPr id="15" name="灯片编号占位符 6"/>
          <p:cNvSpPr>
            <a:spLocks noGrp="1"/>
          </p:cNvSpPr>
          <p:nvPr>
            <p:ph type="sldNum" sz="quarter" idx="16"/>
          </p:nvPr>
        </p:nvSpPr>
        <p:spPr/>
        <p:txBody>
          <a:bodyPr/>
          <a:lstStyle>
            <a:lvl1pPr>
              <a:defRPr smtClean="0"/>
            </a:lvl1pPr>
          </a:lstStyle>
          <a:p>
            <a:pPr>
              <a:defRPr/>
            </a:pPr>
            <a:fld id="{F38A55B5-DAAD-4B42-B2A7-EC7A443BCF71}" type="slidenum">
              <a:rPr lang="zh-CN" altLang="en-US"/>
              <a:t>‹#›</a:t>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任意多边形: 形状 5"/>
          <p:cNvSpPr/>
          <p:nvPr/>
        </p:nvSpPr>
        <p:spPr>
          <a:xfrm>
            <a:off x="11123613" y="-7938"/>
            <a:ext cx="1068387" cy="1052513"/>
          </a:xfrm>
          <a:custGeom>
            <a:avLst/>
            <a:gdLst>
              <a:gd name="connsiteX0" fmla="*/ 65352 w 1068729"/>
              <a:gd name="connsiteY0" fmla="*/ 0 h 1052118"/>
              <a:gd name="connsiteX1" fmla="*/ 1068729 w 1068729"/>
              <a:gd name="connsiteY1" fmla="*/ 0 h 1052118"/>
              <a:gd name="connsiteX2" fmla="*/ 1068729 w 1068729"/>
              <a:gd name="connsiteY2" fmla="*/ 977750 h 1052118"/>
              <a:gd name="connsiteX3" fmla="*/ 1040113 w 1068729"/>
              <a:gd name="connsiteY3" fmla="*/ 993283 h 1052118"/>
              <a:gd name="connsiteX4" fmla="*/ 748689 w 1068729"/>
              <a:gd name="connsiteY4" fmla="*/ 1052118 h 1052118"/>
              <a:gd name="connsiteX5" fmla="*/ 0 w 1068729"/>
              <a:gd name="connsiteY5" fmla="*/ 303429 h 1052118"/>
              <a:gd name="connsiteX6" fmla="*/ 58836 w 1068729"/>
              <a:gd name="connsiteY6" fmla="*/ 12005 h 10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729" h="1052118">
                <a:moveTo>
                  <a:pt x="65352" y="0"/>
                </a:moveTo>
                <a:lnTo>
                  <a:pt x="1068729" y="0"/>
                </a:lnTo>
                <a:lnTo>
                  <a:pt x="1068729" y="977750"/>
                </a:lnTo>
                <a:lnTo>
                  <a:pt x="1040113" y="993283"/>
                </a:lnTo>
                <a:cubicBezTo>
                  <a:pt x="950541" y="1031168"/>
                  <a:pt x="852062" y="1052118"/>
                  <a:pt x="748689" y="1052118"/>
                </a:cubicBezTo>
                <a:cubicBezTo>
                  <a:pt x="335199" y="1052118"/>
                  <a:pt x="0" y="716919"/>
                  <a:pt x="0" y="303429"/>
                </a:cubicBezTo>
                <a:cubicBezTo>
                  <a:pt x="0" y="200056"/>
                  <a:pt x="20950" y="101577"/>
                  <a:pt x="58836" y="1200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4" name="椭圆 3"/>
          <p:cNvSpPr/>
          <p:nvPr/>
        </p:nvSpPr>
        <p:spPr>
          <a:xfrm>
            <a:off x="1357313" y="1363663"/>
            <a:ext cx="1497012" cy="1498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5" name="任意多边形: 形状 7"/>
          <p:cNvSpPr/>
          <p:nvPr/>
        </p:nvSpPr>
        <p:spPr>
          <a:xfrm>
            <a:off x="8089900" y="-7938"/>
            <a:ext cx="1047750" cy="420688"/>
          </a:xfrm>
          <a:custGeom>
            <a:avLst/>
            <a:gdLst>
              <a:gd name="connsiteX0" fmla="*/ 0 w 1458561"/>
              <a:gd name="connsiteY0" fmla="*/ 0 h 584280"/>
              <a:gd name="connsiteX1" fmla="*/ 1458561 w 1458561"/>
              <a:gd name="connsiteY1" fmla="*/ 0 h 584280"/>
              <a:gd name="connsiteX2" fmla="*/ 1419134 w 1458561"/>
              <a:gd name="connsiteY2" fmla="*/ 127015 h 584280"/>
              <a:gd name="connsiteX3" fmla="*/ 729281 w 1458561"/>
              <a:gd name="connsiteY3" fmla="*/ 584280 h 584280"/>
              <a:gd name="connsiteX4" fmla="*/ 39427 w 1458561"/>
              <a:gd name="connsiteY4" fmla="*/ 127015 h 58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8561" h="584280">
                <a:moveTo>
                  <a:pt x="0" y="0"/>
                </a:moveTo>
                <a:lnTo>
                  <a:pt x="1458561" y="0"/>
                </a:lnTo>
                <a:lnTo>
                  <a:pt x="1419134" y="127015"/>
                </a:lnTo>
                <a:cubicBezTo>
                  <a:pt x="1305477" y="395731"/>
                  <a:pt x="1039398" y="584280"/>
                  <a:pt x="729281" y="584280"/>
                </a:cubicBezTo>
                <a:cubicBezTo>
                  <a:pt x="419163" y="584280"/>
                  <a:pt x="153084" y="395731"/>
                  <a:pt x="39427" y="12701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6" name="任意多边形: 形状 8"/>
          <p:cNvSpPr/>
          <p:nvPr/>
        </p:nvSpPr>
        <p:spPr>
          <a:xfrm>
            <a:off x="4592638" y="5781675"/>
            <a:ext cx="2116137" cy="1087438"/>
          </a:xfrm>
          <a:custGeom>
            <a:avLst/>
            <a:gdLst>
              <a:gd name="connsiteX0" fmla="*/ 1058486 w 2116971"/>
              <a:gd name="connsiteY0" fmla="*/ 0 h 1086707"/>
              <a:gd name="connsiteX1" fmla="*/ 2116971 w 2116971"/>
              <a:gd name="connsiteY1" fmla="*/ 1058486 h 1086707"/>
              <a:gd name="connsiteX2" fmla="*/ 2114126 w 2116971"/>
              <a:gd name="connsiteY2" fmla="*/ 1086707 h 1086707"/>
              <a:gd name="connsiteX3" fmla="*/ 2845 w 2116971"/>
              <a:gd name="connsiteY3" fmla="*/ 1086707 h 1086707"/>
              <a:gd name="connsiteX4" fmla="*/ 0 w 2116971"/>
              <a:gd name="connsiteY4" fmla="*/ 1058486 h 1086707"/>
              <a:gd name="connsiteX5" fmla="*/ 1058486 w 2116971"/>
              <a:gd name="connsiteY5" fmla="*/ 0 h 1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6971" h="1086707">
                <a:moveTo>
                  <a:pt x="1058486" y="0"/>
                </a:moveTo>
                <a:cubicBezTo>
                  <a:pt x="1643071" y="0"/>
                  <a:pt x="2116971" y="473900"/>
                  <a:pt x="2116971" y="1058486"/>
                </a:cubicBezTo>
                <a:lnTo>
                  <a:pt x="2114126" y="1086707"/>
                </a:lnTo>
                <a:lnTo>
                  <a:pt x="2845" y="1086707"/>
                </a:lnTo>
                <a:lnTo>
                  <a:pt x="0" y="1058486"/>
                </a:lnTo>
                <a:cubicBezTo>
                  <a:pt x="0" y="473900"/>
                  <a:pt x="473899" y="0"/>
                  <a:pt x="10584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7" name="任意多边形: 形状 9"/>
          <p:cNvSpPr/>
          <p:nvPr/>
        </p:nvSpPr>
        <p:spPr>
          <a:xfrm>
            <a:off x="10945813" y="6275388"/>
            <a:ext cx="1036637" cy="593725"/>
          </a:xfrm>
          <a:custGeom>
            <a:avLst/>
            <a:gdLst>
              <a:gd name="connsiteX0" fmla="*/ 517890 w 1035780"/>
              <a:gd name="connsiteY0" fmla="*/ 0 h 593238"/>
              <a:gd name="connsiteX1" fmla="*/ 1035780 w 1035780"/>
              <a:gd name="connsiteY1" fmla="*/ 517890 h 593238"/>
              <a:gd name="connsiteX2" fmla="*/ 1028184 w 1035780"/>
              <a:gd name="connsiteY2" fmla="*/ 593238 h 593238"/>
              <a:gd name="connsiteX3" fmla="*/ 7596 w 1035780"/>
              <a:gd name="connsiteY3" fmla="*/ 593238 h 593238"/>
              <a:gd name="connsiteX4" fmla="*/ 0 w 1035780"/>
              <a:gd name="connsiteY4" fmla="*/ 517890 h 593238"/>
              <a:gd name="connsiteX5" fmla="*/ 517890 w 1035780"/>
              <a:gd name="connsiteY5" fmla="*/ 0 h 5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780" h="593238">
                <a:moveTo>
                  <a:pt x="517890" y="0"/>
                </a:moveTo>
                <a:cubicBezTo>
                  <a:pt x="803913" y="0"/>
                  <a:pt x="1035780" y="231867"/>
                  <a:pt x="1035780" y="517890"/>
                </a:cubicBezTo>
                <a:lnTo>
                  <a:pt x="1028184" y="593238"/>
                </a:lnTo>
                <a:lnTo>
                  <a:pt x="7596" y="593238"/>
                </a:lnTo>
                <a:lnTo>
                  <a:pt x="0" y="517890"/>
                </a:lnTo>
                <a:cubicBezTo>
                  <a:pt x="0" y="231867"/>
                  <a:pt x="231867" y="0"/>
                  <a:pt x="5178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8" name="任意多边形: 形状 10"/>
          <p:cNvSpPr/>
          <p:nvPr/>
        </p:nvSpPr>
        <p:spPr>
          <a:xfrm>
            <a:off x="-19050" y="6184900"/>
            <a:ext cx="787400" cy="673100"/>
          </a:xfrm>
          <a:custGeom>
            <a:avLst/>
            <a:gdLst>
              <a:gd name="connsiteX0" fmla="*/ 269296 w 787186"/>
              <a:gd name="connsiteY0" fmla="*/ 0 h 673570"/>
              <a:gd name="connsiteX1" fmla="*/ 787186 w 787186"/>
              <a:gd name="connsiteY1" fmla="*/ 517890 h 673570"/>
              <a:gd name="connsiteX2" fmla="*/ 776665 w 787186"/>
              <a:gd name="connsiteY2" fmla="*/ 622263 h 673570"/>
              <a:gd name="connsiteX3" fmla="*/ 760738 w 787186"/>
              <a:gd name="connsiteY3" fmla="*/ 673570 h 673570"/>
              <a:gd name="connsiteX4" fmla="*/ 0 w 787186"/>
              <a:gd name="connsiteY4" fmla="*/ 673570 h 673570"/>
              <a:gd name="connsiteX5" fmla="*/ 0 w 787186"/>
              <a:gd name="connsiteY5" fmla="*/ 77450 h 673570"/>
              <a:gd name="connsiteX6" fmla="*/ 67710 w 787186"/>
              <a:gd name="connsiteY6" fmla="*/ 40699 h 673570"/>
              <a:gd name="connsiteX7" fmla="*/ 269296 w 787186"/>
              <a:gd name="connsiteY7" fmla="*/ 0 h 67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7186" h="673570">
                <a:moveTo>
                  <a:pt x="269296" y="0"/>
                </a:moveTo>
                <a:cubicBezTo>
                  <a:pt x="555319" y="0"/>
                  <a:pt x="787186" y="231867"/>
                  <a:pt x="787186" y="517890"/>
                </a:cubicBezTo>
                <a:cubicBezTo>
                  <a:pt x="787186" y="553643"/>
                  <a:pt x="783563" y="588550"/>
                  <a:pt x="776665" y="622263"/>
                </a:cubicBezTo>
                <a:lnTo>
                  <a:pt x="760738" y="673570"/>
                </a:lnTo>
                <a:lnTo>
                  <a:pt x="0" y="673570"/>
                </a:lnTo>
                <a:lnTo>
                  <a:pt x="0" y="77450"/>
                </a:lnTo>
                <a:lnTo>
                  <a:pt x="67710" y="40699"/>
                </a:lnTo>
                <a:cubicBezTo>
                  <a:pt x="129669" y="14492"/>
                  <a:pt x="197790" y="0"/>
                  <a:pt x="26929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
        <p:nvSpPr>
          <p:cNvPr id="9" name="KSO_Shape"/>
          <p:cNvSpPr/>
          <p:nvPr/>
        </p:nvSpPr>
        <p:spPr>
          <a:xfrm rot="10154805">
            <a:off x="9918700" y="490378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0" name="KSO_Shape"/>
          <p:cNvSpPr/>
          <p:nvPr/>
        </p:nvSpPr>
        <p:spPr>
          <a:xfrm rot="10154805">
            <a:off x="8661400" y="2400300"/>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1" name="KSO_Shape"/>
          <p:cNvSpPr/>
          <p:nvPr/>
        </p:nvSpPr>
        <p:spPr>
          <a:xfrm rot="13326744">
            <a:off x="1309688" y="4641850"/>
            <a:ext cx="628650" cy="554038"/>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12" name="KSO_Shape"/>
          <p:cNvSpPr/>
          <p:nvPr/>
        </p:nvSpPr>
        <p:spPr>
          <a:xfrm rot="6300000">
            <a:off x="5813425" y="893763"/>
            <a:ext cx="563563" cy="4968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cs typeface="Arial" panose="020B0604020202020204" pitchFamily="34" charset="0"/>
            </a:endParaRPr>
          </a:p>
        </p:txBody>
      </p:sp>
      <p:sp>
        <p:nvSpPr>
          <p:cNvPr id="2" name="标题 1"/>
          <p:cNvSpPr>
            <a:spLocks noGrp="1"/>
          </p:cNvSpPr>
          <p:nvPr>
            <p:ph type="title"/>
          </p:nvPr>
        </p:nvSpPr>
        <p:spPr>
          <a:xfrm>
            <a:off x="2447925" y="2592718"/>
            <a:ext cx="7296150" cy="1442383"/>
          </a:xfrm>
        </p:spPr>
        <p:txBody>
          <a:bodyPr>
            <a:normAutofit/>
          </a:bodyPr>
          <a:lstStyle>
            <a:lvl1pPr algn="ctr">
              <a:defRPr sz="8000" b="1">
                <a:solidFill>
                  <a:schemeClr val="accent5"/>
                </a:solidFill>
              </a:defRPr>
            </a:lvl1pPr>
          </a:lstStyle>
          <a:p>
            <a:r>
              <a:rPr lang="zh-CN" altLang="en-US" noProof="1" smtClean="0"/>
              <a:t>单击此处编辑母版标题样式</a:t>
            </a:r>
            <a:endParaRPr lang="zh-CN" altLang="en-US" noProof="1"/>
          </a:p>
        </p:txBody>
      </p:sp>
      <p:sp>
        <p:nvSpPr>
          <p:cNvPr id="13" name="日期占位符 2"/>
          <p:cNvSpPr>
            <a:spLocks noGrp="1"/>
          </p:cNvSpPr>
          <p:nvPr>
            <p:ph type="dt" sz="half" idx="10"/>
          </p:nvPr>
        </p:nvSpPr>
        <p:spPr/>
        <p:txBody>
          <a:bodyPr/>
          <a:lstStyle>
            <a:lvl1pPr>
              <a:defRPr/>
            </a:lvl1pPr>
          </a:lstStyle>
          <a:p>
            <a:fld id="{760FBDFE-C587-4B4C-A407-44438C67B59E}" type="datetimeFigureOut">
              <a:rPr lang="zh-CN" altLang="en-US" smtClean="0"/>
              <a:t>2025/3/14</a:t>
            </a:fld>
            <a:endParaRPr lang="zh-CN" altLang="en-US"/>
          </a:p>
        </p:txBody>
      </p:sp>
      <p:sp>
        <p:nvSpPr>
          <p:cNvPr id="14" name="页脚占位符 3"/>
          <p:cNvSpPr>
            <a:spLocks noGrp="1"/>
          </p:cNvSpPr>
          <p:nvPr>
            <p:ph type="ftr" sz="quarter" idx="11"/>
          </p:nvPr>
        </p:nvSpPr>
        <p:spPr/>
        <p:txBody>
          <a:bodyPr/>
          <a:lstStyle>
            <a:lvl1pPr>
              <a:defRPr/>
            </a:lvl1pPr>
          </a:lstStyle>
          <a:p>
            <a:endParaRPr lang="zh-CN" altLang="en-US"/>
          </a:p>
        </p:txBody>
      </p:sp>
      <p:sp>
        <p:nvSpPr>
          <p:cNvPr id="15" name="灯片编号占位符 4"/>
          <p:cNvSpPr>
            <a:spLocks noGrp="1"/>
          </p:cNvSpPr>
          <p:nvPr>
            <p:ph type="sldNum" sz="quarter" idx="12"/>
          </p:nvPr>
        </p:nvSpPr>
        <p:spPr/>
        <p:txBody>
          <a:bodyPr/>
          <a:lstStyle>
            <a:lvl1pPr>
              <a:defRPr smtClean="0"/>
            </a:lvl1p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8"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9"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10"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1"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2"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3"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839788" y="2615609"/>
            <a:ext cx="5157787" cy="3574054"/>
          </a:xfrm>
        </p:spPr>
        <p:txBody>
          <a:bodyPr/>
          <a:lstStyle>
            <a:lvl1pPr>
              <a:defRPr sz="2000"/>
            </a:lvl1pPr>
            <a:lvl2pPr>
              <a:defRPr sz="18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6172200" y="2615609"/>
            <a:ext cx="5183188" cy="3574054"/>
          </a:xfrm>
        </p:spPr>
        <p:txBody>
          <a:bodyPr/>
          <a:lstStyle>
            <a:lvl1pPr>
              <a:defRPr sz="2000"/>
            </a:lvl1pPr>
            <a:lvl2pPr>
              <a:defRPr sz="18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16" name="标题 15"/>
          <p:cNvSpPr>
            <a:spLocks noGrp="1"/>
          </p:cNvSpPr>
          <p:nvPr>
            <p:ph type="title"/>
          </p:nvPr>
        </p:nvSpPr>
        <p:spPr>
          <a:xfrm>
            <a:off x="1268730" y="276226"/>
            <a:ext cx="9774555" cy="518160"/>
          </a:xfrm>
        </p:spPr>
        <p:txBody>
          <a:bodyPr>
            <a:noAutofit/>
          </a:bodyPr>
          <a:lstStyle>
            <a:lvl1pPr>
              <a:defRPr sz="3200" b="1">
                <a:solidFill>
                  <a:schemeClr val="tx1">
                    <a:lumMod val="65000"/>
                    <a:lumOff val="35000"/>
                  </a:schemeClr>
                </a:solidFill>
                <a:latin typeface="黑体" panose="02010609060101010101" charset="-122"/>
                <a:ea typeface="黑体" panose="02010609060101010101" charset="-122"/>
              </a:defRPr>
            </a:lvl1pPr>
          </a:lstStyle>
          <a:p>
            <a:r>
              <a:rPr lang="zh-CN" altLang="en-US" noProof="1"/>
              <a:t>单击此处编辑母版标题样式</a:t>
            </a:r>
          </a:p>
        </p:txBody>
      </p:sp>
      <p:sp>
        <p:nvSpPr>
          <p:cNvPr id="17" name="文本占位符 16"/>
          <p:cNvSpPr>
            <a:spLocks noGrp="1"/>
          </p:cNvSpPr>
          <p:nvPr>
            <p:ph type="body" sz="quarter" idx="13"/>
          </p:nvPr>
        </p:nvSpPr>
        <p:spPr>
          <a:xfrm>
            <a:off x="1295400" y="802640"/>
            <a:ext cx="5621338" cy="354013"/>
          </a:xfrm>
        </p:spPr>
        <p:txBody>
          <a:bodyPr>
            <a:noAutofit/>
          </a:bodyPr>
          <a:lstStyle>
            <a:lvl1pPr marL="0" indent="0">
              <a:buNone/>
              <a:defRPr sz="2000">
                <a:solidFill>
                  <a:schemeClr val="tx1">
                    <a:lumMod val="50000"/>
                    <a:lumOff val="50000"/>
                  </a:schemeClr>
                </a:solidFill>
                <a:latin typeface="黑体" panose="02010609060101010101" charset="-122"/>
                <a:ea typeface="黑体" panose="02010609060101010101" charset="-122"/>
              </a:defRPr>
            </a:lvl1pPr>
          </a:lstStyle>
          <a:p>
            <a:pPr lvl="0"/>
            <a:endParaRPr lang="zh-CN" altLang="en-US" noProof="1"/>
          </a:p>
        </p:txBody>
      </p:sp>
      <p:sp>
        <p:nvSpPr>
          <p:cNvPr id="14" name="日期占位符 6"/>
          <p:cNvSpPr>
            <a:spLocks noGrp="1"/>
          </p:cNvSpPr>
          <p:nvPr>
            <p:ph type="dt" sz="half" idx="14"/>
          </p:nvPr>
        </p:nvSpPr>
        <p:spPr/>
        <p:txBody>
          <a:bodyPr/>
          <a:lstStyle>
            <a:lvl1pPr>
              <a:defRPr/>
            </a:lvl1pPr>
          </a:lstStyle>
          <a:p>
            <a:pPr>
              <a:defRPr/>
            </a:pPr>
            <a:endParaRPr lang="zh-CN" altLang="en-US"/>
          </a:p>
        </p:txBody>
      </p:sp>
      <p:sp>
        <p:nvSpPr>
          <p:cNvPr id="15" name="页脚占位符 7"/>
          <p:cNvSpPr>
            <a:spLocks noGrp="1"/>
          </p:cNvSpPr>
          <p:nvPr>
            <p:ph type="ftr" sz="quarter" idx="15"/>
          </p:nvPr>
        </p:nvSpPr>
        <p:spPr/>
        <p:txBody>
          <a:bodyPr/>
          <a:lstStyle>
            <a:lvl1pPr>
              <a:defRPr/>
            </a:lvl1pPr>
          </a:lstStyle>
          <a:p>
            <a:pPr>
              <a:defRPr/>
            </a:pPr>
            <a:endParaRPr lang="zh-CN" altLang="en-US"/>
          </a:p>
        </p:txBody>
      </p:sp>
      <p:sp>
        <p:nvSpPr>
          <p:cNvPr id="18" name="灯片编号占位符 8"/>
          <p:cNvSpPr>
            <a:spLocks noGrp="1"/>
          </p:cNvSpPr>
          <p:nvPr>
            <p:ph type="sldNum" sz="quarter" idx="16"/>
          </p:nvPr>
        </p:nvSpPr>
        <p:spPr/>
        <p:txBody>
          <a:bodyPr/>
          <a:lstStyle>
            <a:lvl1pPr>
              <a:defRPr smtClean="0"/>
            </a:lvl1pPr>
          </a:lstStyle>
          <a:p>
            <a:pPr>
              <a:defRPr/>
            </a:pPr>
            <a:fld id="{43B64651-DA25-460D-BF03-D6AB3999D7BA}" type="slidenum">
              <a:rPr lang="zh-CN" altLang="en-US"/>
              <a:t>‹#›</a:t>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任意多边形: 形状 45"/>
          <p:cNvSpPr/>
          <p:nvPr>
            <p:custDataLst>
              <p:tags r:id="rId1"/>
            </p:custDataLst>
          </p:nvPr>
        </p:nvSpPr>
        <p:spPr>
          <a:xfrm>
            <a:off x="0" y="-6350"/>
            <a:ext cx="1173163" cy="1162050"/>
          </a:xfrm>
          <a:custGeom>
            <a:avLst/>
            <a:gdLst>
              <a:gd name="connsiteX0" fmla="*/ 0 w 1172915"/>
              <a:gd name="connsiteY0" fmla="*/ 0 h 1162285"/>
              <a:gd name="connsiteX1" fmla="*/ 1172915 w 1172915"/>
              <a:gd name="connsiteY1" fmla="*/ 0 h 1162285"/>
              <a:gd name="connsiteX2" fmla="*/ 1167422 w 1172915"/>
              <a:gd name="connsiteY2" fmla="*/ 108787 h 1162285"/>
              <a:gd name="connsiteX3" fmla="*/ 0 w 1172915"/>
              <a:gd name="connsiteY3" fmla="*/ 1162285 h 1162285"/>
            </a:gdLst>
            <a:ahLst/>
            <a:cxnLst>
              <a:cxn ang="0">
                <a:pos x="connsiteX0" y="connsiteY0"/>
              </a:cxn>
              <a:cxn ang="0">
                <a:pos x="connsiteX1" y="connsiteY1"/>
              </a:cxn>
              <a:cxn ang="0">
                <a:pos x="connsiteX2" y="connsiteY2"/>
              </a:cxn>
              <a:cxn ang="0">
                <a:pos x="connsiteX3" y="connsiteY3"/>
              </a:cxn>
            </a:cxnLst>
            <a:rect l="l" t="t" r="r" b="b"/>
            <a:pathLst>
              <a:path w="1172915" h="1162285">
                <a:moveTo>
                  <a:pt x="0" y="0"/>
                </a:moveTo>
                <a:lnTo>
                  <a:pt x="1172915" y="0"/>
                </a:lnTo>
                <a:lnTo>
                  <a:pt x="1167422" y="108787"/>
                </a:lnTo>
                <a:cubicBezTo>
                  <a:pt x="1107328" y="700521"/>
                  <a:pt x="607589" y="1162285"/>
                  <a:pt x="0" y="1162285"/>
                </a:cubicBezTo>
                <a:close/>
              </a:path>
            </a:pathLst>
          </a:custGeom>
          <a:solidFill>
            <a:srgbClr val="F7F7F7"/>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6" name="任意多边形: 形状 46"/>
          <p:cNvSpPr/>
          <p:nvPr>
            <p:custDataLst>
              <p:tags r:id="rId2"/>
            </p:custDataLst>
          </p:nvPr>
        </p:nvSpPr>
        <p:spPr>
          <a:xfrm>
            <a:off x="0" y="-6350"/>
            <a:ext cx="1036638" cy="1036638"/>
          </a:xfrm>
          <a:custGeom>
            <a:avLst/>
            <a:gdLst>
              <a:gd name="connsiteX0" fmla="*/ 0 w 1036320"/>
              <a:gd name="connsiteY0" fmla="*/ 0 h 1036320"/>
              <a:gd name="connsiteX1" fmla="*/ 1036320 w 1036320"/>
              <a:gd name="connsiteY1" fmla="*/ 0 h 1036320"/>
              <a:gd name="connsiteX2" fmla="*/ 0 w 1036320"/>
              <a:gd name="connsiteY2" fmla="*/ 1036320 h 1036320"/>
            </a:gdLst>
            <a:ahLst/>
            <a:cxnLst>
              <a:cxn ang="0">
                <a:pos x="connsiteX0" y="connsiteY0"/>
              </a:cxn>
              <a:cxn ang="0">
                <a:pos x="connsiteX1" y="connsiteY1"/>
              </a:cxn>
              <a:cxn ang="0">
                <a:pos x="connsiteX2" y="connsiteY2"/>
              </a:cxn>
            </a:cxnLst>
            <a:rect l="l" t="t" r="r" b="b"/>
            <a:pathLst>
              <a:path w="1036320" h="1036320">
                <a:moveTo>
                  <a:pt x="0" y="0"/>
                </a:moveTo>
                <a:lnTo>
                  <a:pt x="1036320" y="0"/>
                </a:lnTo>
                <a:cubicBezTo>
                  <a:pt x="1036320" y="572344"/>
                  <a:pt x="572344" y="1036320"/>
                  <a:pt x="0" y="1036320"/>
                </a:cubicBezTo>
                <a:close/>
              </a:path>
            </a:pathLst>
          </a:custGeom>
          <a:solidFill>
            <a:srgbClr val="FFFF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latin typeface="黑体" panose="02010609060101010101" charset="-122"/>
              <a:ea typeface="黑体" panose="02010609060101010101" charset="-122"/>
              <a:cs typeface="Arial" panose="020B0604020202020204" pitchFamily="34" charset="0"/>
            </a:endParaRPr>
          </a:p>
        </p:txBody>
      </p:sp>
      <p:sp>
        <p:nvSpPr>
          <p:cNvPr id="7" name="KSO_Shape"/>
          <p:cNvSpPr/>
          <p:nvPr>
            <p:custDataLst>
              <p:tags r:id="rId3"/>
            </p:custDataLst>
          </p:nvPr>
        </p:nvSpPr>
        <p:spPr>
          <a:xfrm rot="6188927">
            <a:off x="784226" y="434975"/>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8" name="KSO_Shape"/>
          <p:cNvSpPr/>
          <p:nvPr>
            <p:custDataLst>
              <p:tags r:id="rId4"/>
            </p:custDataLst>
          </p:nvPr>
        </p:nvSpPr>
        <p:spPr>
          <a:xfrm rot="7226800">
            <a:off x="745332" y="535781"/>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9" name="KSO_Shape"/>
          <p:cNvSpPr/>
          <p:nvPr>
            <p:custDataLst>
              <p:tags r:id="rId5"/>
            </p:custDataLst>
          </p:nvPr>
        </p:nvSpPr>
        <p:spPr>
          <a:xfrm rot="8126800">
            <a:off x="676275" y="620713"/>
            <a:ext cx="88900" cy="777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10" name="KSO_Shape"/>
          <p:cNvSpPr/>
          <p:nvPr>
            <p:custDataLst>
              <p:tags r:id="rId6"/>
            </p:custDataLst>
          </p:nvPr>
        </p:nvSpPr>
        <p:spPr>
          <a:xfrm rot="9026800">
            <a:off x="590550" y="677863"/>
            <a:ext cx="88900" cy="7937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noProof="1">
              <a:solidFill>
                <a:srgbClr val="FFFFFF"/>
              </a:solidFill>
              <a:latin typeface="黑体" panose="02010609060101010101" charset="-122"/>
              <a:ea typeface="黑体" panose="02010609060101010101" charset="-122"/>
              <a:cs typeface="Arial" panose="020B0604020202020204" pitchFamily="34" charset="0"/>
            </a:endParaRPr>
          </a:p>
        </p:txBody>
      </p:sp>
      <p:sp>
        <p:nvSpPr>
          <p:cNvPr id="2" name="标题 1"/>
          <p:cNvSpPr>
            <a:spLocks noGrp="1"/>
          </p:cNvSpPr>
          <p:nvPr>
            <p:ph type="title"/>
          </p:nvPr>
        </p:nvSpPr>
        <p:spPr>
          <a:xfrm>
            <a:off x="839787" y="457200"/>
            <a:ext cx="4165200" cy="1600200"/>
          </a:xfrm>
        </p:spPr>
        <p:txBody>
          <a:bodyPr anchor="t">
            <a:normAutofit/>
          </a:bodyPr>
          <a:lstStyle>
            <a:lvl1pPr>
              <a:defRPr sz="3600"/>
            </a:lvl1pPr>
          </a:lstStyle>
          <a:p>
            <a:r>
              <a:rPr lang="zh-CN" altLang="en-US" noProof="1"/>
              <a:t>单击此处编辑母版标题样式</a:t>
            </a:r>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11" name="日期占位符 4"/>
          <p:cNvSpPr>
            <a:spLocks noGrp="1"/>
          </p:cNvSpPr>
          <p:nvPr>
            <p:ph type="dt" sz="half" idx="10"/>
          </p:nvPr>
        </p:nvSpPr>
        <p:spPr/>
        <p:txBody>
          <a:bodyPr/>
          <a:lstStyle>
            <a:lvl1pPr>
              <a:defRPr/>
            </a:lvl1pPr>
          </a:lstStyle>
          <a:p>
            <a:fld id="{9EFD9D74-47D9-4702-A33C-335B63B48DBF}" type="datetimeFigureOut">
              <a:rPr lang="zh-CN" altLang="en-US" smtClean="0"/>
              <a:t>2025/3/14</a:t>
            </a:fld>
            <a:endParaRPr lang="zh-CN" altLang="en-US" dirty="0"/>
          </a:p>
        </p:txBody>
      </p:sp>
      <p:sp>
        <p:nvSpPr>
          <p:cNvPr id="12" name="页脚占位符 5"/>
          <p:cNvSpPr>
            <a:spLocks noGrp="1"/>
          </p:cNvSpPr>
          <p:nvPr>
            <p:ph type="ftr" sz="quarter" idx="11"/>
          </p:nvPr>
        </p:nvSpPr>
        <p:spPr/>
        <p:txBody>
          <a:bodyPr/>
          <a:lstStyle>
            <a:lvl1pPr>
              <a:defRPr/>
            </a:lvl1pPr>
          </a:lstStyle>
          <a:p>
            <a:endParaRPr lang="zh-CN" altLang="en-US" dirty="0"/>
          </a:p>
        </p:txBody>
      </p:sp>
      <p:sp>
        <p:nvSpPr>
          <p:cNvPr id="13" name="灯片编号占位符 6"/>
          <p:cNvSpPr>
            <a:spLocks noGrp="1"/>
          </p:cNvSpPr>
          <p:nvPr>
            <p:ph type="sldNum" sz="quarter" idx="12"/>
          </p:nvPr>
        </p:nvSpPr>
        <p:spPr/>
        <p:txBody>
          <a:bodyPr/>
          <a:lstStyle>
            <a:lvl1pPr>
              <a:defRPr smtClean="0"/>
            </a:lvl1pPr>
          </a:lstStyle>
          <a:p>
            <a:fld id="{FABC47A4-756D-490B-A52F-7D9E2C9FC05F}" type="slidenum">
              <a:rPr lang="zh-CN" altLang="en-US" smtClean="0"/>
              <a:t>‹#›</a:t>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14"/>
            </p:custDataLst>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noChangeArrowheads="1"/>
          </p:cNvSpPr>
          <p:nvPr>
            <p:ph type="body" idx="9"/>
            <p:custDataLst>
              <p:tags r:id="rId15"/>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fontAlgn="auto">
              <a:lnSpc>
                <a:spcPct val="120000"/>
              </a:lnSpc>
              <a:buFontTx/>
              <a:buNone/>
              <a:defRPr sz="1200" noProof="1">
                <a:solidFill>
                  <a:schemeClr val="bg1">
                    <a:lumMod val="50000"/>
                  </a:schemeClr>
                </a:solidFill>
                <a:latin typeface="+mn-lt"/>
                <a:ea typeface="+mn-ea"/>
              </a:defRPr>
            </a:lvl1pPr>
          </a:lstStyle>
          <a:p>
            <a:fld id="{760FBDFE-C587-4B4C-A407-44438C67B59E}" type="datetimeFigureOut">
              <a:rPr lang="zh-CN" altLang="en-US" smtClean="0"/>
              <a:t>2025/3/14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fontAlgn="auto">
              <a:lnSpc>
                <a:spcPct val="120000"/>
              </a:lnSpc>
              <a:buFontTx/>
              <a:buNone/>
              <a:defRPr sz="1200" noProof="1">
                <a:solidFill>
                  <a:schemeClr val="bg1">
                    <a:lumMod val="50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fontAlgn="auto">
              <a:lnSpc>
                <a:spcPct val="120000"/>
              </a:lnSpc>
              <a:buFontTx/>
              <a:buNone/>
              <a:defRPr sz="1200" noProof="1" smtClean="0">
                <a:solidFill>
                  <a:schemeClr val="bg1">
                    <a:lumMod val="50000"/>
                  </a:schemeClr>
                </a:solidFill>
                <a:latin typeface="+mn-lt"/>
                <a:ea typeface="+mn-ea"/>
              </a:defRPr>
            </a:lvl1pPr>
          </a:lstStyle>
          <a:p>
            <a:fld id="{49AE70B2-8BF9-45C0-BB95-33D1B9D3A854}" type="slidenum">
              <a:rPr lang="zh-CN" altLang="en-US" smtClean="0"/>
              <a:t>‹#›</a:t>
            </a:fld>
            <a:endParaRPr lang="zh-CN" altLang="en-US"/>
          </a:p>
        </p:txBody>
      </p:sp>
      <p:sp>
        <p:nvSpPr>
          <p:cNvPr id="8" name="KSO_TEMPLATE" hidden="1"/>
          <p:cNvSpPr/>
          <p:nvPr>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buFontTx/>
              <a:buNone/>
              <a:defRPr/>
            </a:pPr>
            <a:endParaRPr lang="zh-CN" altLang="en-US"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fontAlgn="base">
        <a:lnSpc>
          <a:spcPct val="120000"/>
        </a:lnSpc>
        <a:spcBef>
          <a:spcPct val="0"/>
        </a:spcBef>
        <a:spcAft>
          <a:spcPct val="0"/>
        </a:spcAft>
        <a:defRPr sz="3200" b="1" kern="1200">
          <a:solidFill>
            <a:srgbClr val="595959"/>
          </a:solidFill>
          <a:latin typeface="黑体" panose="02010609060101010101" charset="-122"/>
          <a:ea typeface="黑体" panose="02010609060101010101" charset="-122"/>
          <a:cs typeface="+mj-cs"/>
        </a:defRPr>
      </a:lvl1pPr>
      <a:lvl2pPr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2pPr>
      <a:lvl3pPr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3pPr>
      <a:lvl4pPr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4pPr>
      <a:lvl5pPr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5pPr>
      <a:lvl6pPr marL="457200"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6pPr>
      <a:lvl7pPr marL="914400"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7pPr>
      <a:lvl8pPr marL="1371600"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8pPr>
      <a:lvl9pPr marL="1828800" algn="l" rtl="0" fontAlgn="base">
        <a:lnSpc>
          <a:spcPct val="120000"/>
        </a:lnSpc>
        <a:spcBef>
          <a:spcPct val="0"/>
        </a:spcBef>
        <a:spcAft>
          <a:spcPct val="0"/>
        </a:spcAft>
        <a:defRPr sz="3200" b="1">
          <a:solidFill>
            <a:srgbClr val="595959"/>
          </a:solidFill>
          <a:latin typeface="黑体" panose="02010609060101010101" charset="-122"/>
          <a:ea typeface="黑体" panose="02010609060101010101" charset="-122"/>
        </a:defRPr>
      </a:lvl9pPr>
    </p:titleStyle>
    <p:bodyStyle>
      <a:lvl1pPr marL="228600" indent="-228600" algn="l" rtl="0" fontAlgn="base">
        <a:lnSpc>
          <a:spcPct val="120000"/>
        </a:lnSpc>
        <a:spcBef>
          <a:spcPts val="1000"/>
        </a:spcBef>
        <a:spcAft>
          <a:spcPct val="0"/>
        </a:spcAft>
        <a:buFont typeface="Arial" panose="020B0604020202020204" pitchFamily="34" charset="0"/>
        <a:buChar char="•"/>
        <a:defRPr sz="2400" kern="1200">
          <a:solidFill>
            <a:schemeClr val="tx1"/>
          </a:solidFill>
          <a:latin typeface="黑体" panose="02010609060101010101" charset="-122"/>
          <a:ea typeface="黑体" panose="02010609060101010101" charset="-122"/>
          <a:cs typeface="+mn-cs"/>
        </a:defRPr>
      </a:lvl1pPr>
      <a:lvl2pPr marL="685800" indent="-228600" algn="l" rtl="0" fontAlgn="base">
        <a:lnSpc>
          <a:spcPct val="120000"/>
        </a:lnSpc>
        <a:spcBef>
          <a:spcPts val="500"/>
        </a:spcBef>
        <a:spcAft>
          <a:spcPct val="0"/>
        </a:spcAft>
        <a:buFont typeface="Arial" panose="020B0604020202020204" pitchFamily="34" charset="0"/>
        <a:buChar char="•"/>
        <a:defRPr sz="2000" kern="1200">
          <a:solidFill>
            <a:schemeClr val="tx1"/>
          </a:solidFill>
          <a:latin typeface="黑体" panose="02010609060101010101" charset="-122"/>
          <a:ea typeface="黑体" panose="02010609060101010101" charset="-122"/>
          <a:cs typeface="+mn-cs"/>
        </a:defRPr>
      </a:lvl2pPr>
      <a:lvl3pPr marL="1143000" indent="-228600" algn="l" rtl="0" fontAlgn="base">
        <a:lnSpc>
          <a:spcPct val="120000"/>
        </a:lnSpc>
        <a:spcBef>
          <a:spcPts val="500"/>
        </a:spcBef>
        <a:spcAft>
          <a:spcPct val="0"/>
        </a:spcAft>
        <a:buFont typeface="Arial" panose="020B0604020202020204" pitchFamily="34" charset="0"/>
        <a:buChar char="•"/>
        <a:defRPr kern="1200">
          <a:solidFill>
            <a:schemeClr val="tx1"/>
          </a:solidFill>
          <a:latin typeface="黑体" panose="02010609060101010101" charset="-122"/>
          <a:ea typeface="黑体" panose="02010609060101010101" charset="-122"/>
          <a:cs typeface="+mn-cs"/>
        </a:defRPr>
      </a:lvl3pPr>
      <a:lvl4pPr marL="1600200" indent="-228600" algn="l" rtl="0" fontAlgn="base">
        <a:lnSpc>
          <a:spcPct val="120000"/>
        </a:lnSpc>
        <a:spcBef>
          <a:spcPts val="500"/>
        </a:spcBef>
        <a:spcAft>
          <a:spcPct val="0"/>
        </a:spcAft>
        <a:buFont typeface="Arial" panose="020B0604020202020204" pitchFamily="34" charset="0"/>
        <a:buChar char="•"/>
        <a:defRPr kern="1200">
          <a:solidFill>
            <a:schemeClr val="tx1"/>
          </a:solidFill>
          <a:latin typeface="黑体" panose="02010609060101010101" charset="-122"/>
          <a:ea typeface="黑体" panose="02010609060101010101" charset="-122"/>
          <a:cs typeface="+mn-cs"/>
        </a:defRPr>
      </a:lvl4pPr>
      <a:lvl5pPr marL="2057400" indent="-228600" algn="l" rtl="0" fontAlgn="base">
        <a:lnSpc>
          <a:spcPct val="120000"/>
        </a:lnSpc>
        <a:spcBef>
          <a:spcPts val="500"/>
        </a:spcBef>
        <a:spcAft>
          <a:spcPct val="0"/>
        </a:spcAft>
        <a:buFont typeface="Arial" panose="020B0604020202020204" pitchFamily="34" charset="0"/>
        <a:buChar char="•"/>
        <a:defRPr kern="1200">
          <a:solidFill>
            <a:schemeClr val="tx1"/>
          </a:solidFill>
          <a:latin typeface="黑体" panose="02010609060101010101" charset="-122"/>
          <a:ea typeface="黑体" panose="0201060906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zh-CN" altLang="en-US"/>
              <a:t>中西方不同文化背景下的节日比较研究</a:t>
            </a:r>
          </a:p>
        </p:txBody>
      </p:sp>
      <p:sp>
        <p:nvSpPr>
          <p:cNvPr id="3" name="副标题 2"/>
          <p:cNvSpPr>
            <a:spLocks noGrp="1"/>
          </p:cNvSpPr>
          <p:nvPr>
            <p:ph type="subTitle" idx="1"/>
          </p:nvPr>
        </p:nvSpPr>
        <p:spPr>
          <a:xfrm>
            <a:off x="2749459" y="3885248"/>
            <a:ext cx="6676572" cy="590550"/>
          </a:xfrm>
        </p:spPr>
        <p:txBody>
          <a:bodyPr>
            <a:noAutofit/>
          </a:bodyPr>
          <a:lstStyle/>
          <a:p>
            <a:r>
              <a:rPr lang="zh-CN" altLang="en-US" sz="3200"/>
              <a:t>结题报告</a:t>
            </a:r>
            <a:r>
              <a:rPr lang="en-US" altLang="zh-CN" sz="3200"/>
              <a:t>PPT</a:t>
            </a:r>
          </a:p>
        </p:txBody>
      </p:sp>
    </p:spTree>
  </p:cSld>
  <p:clrMapOvr>
    <a:masterClrMapping/>
  </p:clrMapOvr>
  <mc:AlternateContent xmlns:mc="http://schemas.openxmlformats.org/markup-compatibility/2006" xmlns:p14="http://schemas.microsoft.com/office/powerpoint/2010/main">
    <mc:Choice Requires="p14">
      <p:transition spd="med">
        <p:newsflash/>
      </p:transition>
    </mc:Choice>
    <mc:Fallback xmlns="">
      <p:transition spd="med">
        <p:newsfla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（3）、文化内涵的比较</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中国传统节日的文化内涵：中国的传统节日文化深受儒家思想的影响，强调集体主义、家庭团圆和社会和谐。端午节不仅是对屈原的纪念，也是对家庭和社会和谐的重视。</a:t>
            </a:r>
          </a:p>
          <a:p>
            <a:pPr marL="0" indent="0">
              <a:buNone/>
            </a:pPr>
            <a:r>
              <a:rPr lang="zh-CN" altLang="en-US">
                <a:solidFill>
                  <a:schemeClr val="tx1"/>
                </a:solidFill>
                <a:effectLst>
                  <a:outerShdw blurRad="38100" dist="19050" dir="2700000" algn="tl" rotWithShape="0">
                    <a:schemeClr val="dk1">
                      <a:alpha val="40000"/>
                    </a:schemeClr>
                  </a:outerShdw>
                </a:effectLst>
              </a:rPr>
              <a:t>西方传统节日的文化内涵：西方的传统节日文化更多地反映了基督教的信仰和文化，强调个人主义和自由主义。复活节作为基督教的重要节日，其文化内涵主要集中在对耶稣基督复活的庆祝和对生命的敬畏。</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（4）、中西方节日文化的差异与融合</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节日文化背景的不同</a:t>
            </a:r>
          </a:p>
          <a:p>
            <a:pPr marL="0" indent="0">
              <a:buNone/>
            </a:pPr>
            <a:r>
              <a:rPr lang="zh-CN" altLang="en-US">
                <a:solidFill>
                  <a:schemeClr val="tx1"/>
                </a:solidFill>
                <a:effectLst>
                  <a:outerShdw blurRad="38100" dist="19050" dir="2700000" algn="tl" rotWithShape="0">
                    <a:schemeClr val="dk1">
                      <a:alpha val="40000"/>
                    </a:schemeClr>
                  </a:outerShdw>
                </a:effectLst>
              </a:rPr>
              <a:t>中国的传统节日文化：中国的传统节日文化根植于农耕文化，与农事生产紧密相关。节日活动的内容和形式都与农业生产和自然时序密切相关。</a:t>
            </a:r>
          </a:p>
          <a:p>
            <a:pPr marL="0" indent="0">
              <a:buNone/>
            </a:pPr>
            <a:r>
              <a:rPr lang="zh-CN" altLang="en-US">
                <a:solidFill>
                  <a:schemeClr val="tx1"/>
                </a:solidFill>
                <a:effectLst>
                  <a:outerShdw blurRad="38100" dist="19050" dir="2700000" algn="tl" rotWithShape="0">
                    <a:schemeClr val="dk1">
                      <a:alpha val="40000"/>
                    </a:schemeClr>
                  </a:outerShdw>
                </a:effectLst>
              </a:rPr>
              <a:t>西方的传统节日文化：西方的传统节日文化则更多地受到基督教和其他宗教的影响，许多节日都是为了纪念宗教人物或历史事件。这些节日的庆祝方式和文化内涵都与宗教信仰和社会制度密切相关。</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（4）、中西方节日文化的差异与融合</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节日内容的差异</a:t>
            </a:r>
          </a:p>
          <a:p>
            <a:pPr marL="0" indent="0">
              <a:buNone/>
            </a:pPr>
            <a:r>
              <a:rPr lang="zh-CN" altLang="en-US">
                <a:solidFill>
                  <a:schemeClr val="tx1"/>
                </a:solidFill>
                <a:effectLst>
                  <a:outerShdw blurRad="38100" dist="19050" dir="2700000" algn="tl" rotWithShape="0">
                    <a:schemeClr val="dk1">
                      <a:alpha val="40000"/>
                    </a:schemeClr>
                  </a:outerShdw>
                </a:effectLst>
              </a:rPr>
              <a:t>中国的传统节日内容：中国的传统节日内容丰富多彩，涵盖了饮食、习俗、娱乐等多个方面。例如，春节吃饺子、中秋吃月饼、端午吃粽子等，这些食品不仅美味可口，也承载着深厚的文化意义。</a:t>
            </a:r>
          </a:p>
          <a:p>
            <a:pPr marL="0" indent="0">
              <a:buNone/>
            </a:pPr>
            <a:r>
              <a:rPr lang="zh-CN" altLang="en-US">
                <a:solidFill>
                  <a:schemeClr val="tx1"/>
                </a:solidFill>
                <a:effectLst>
                  <a:outerShdw blurRad="38100" dist="19050" dir="2700000" algn="tl" rotWithShape="0">
                    <a:schemeClr val="dk1">
                      <a:alpha val="40000"/>
                    </a:schemeClr>
                  </a:outerShdw>
                </a:effectLst>
              </a:rPr>
              <a:t>西方的传统节日内容：西方的节日内容虽然也有丰富的庆祝活动，但更多体现出西方人的精神追求和生活方式。例如，圣诞节的烤鹅、复活节的彩蛋等，这些食品不仅美味可口，也象征着节日的意义和文化传统。</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（4）、中西方节日文化的差异与融合</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价值取向的差异</a:t>
            </a:r>
          </a:p>
          <a:p>
            <a:pPr marL="0" indent="0">
              <a:buNone/>
            </a:pPr>
            <a:r>
              <a:rPr lang="zh-CN" altLang="en-US">
                <a:solidFill>
                  <a:schemeClr val="tx1"/>
                </a:solidFill>
                <a:effectLst>
                  <a:outerShdw blurRad="38100" dist="19050" dir="2700000" algn="tl" rotWithShape="0">
                    <a:schemeClr val="dk1">
                      <a:alpha val="40000"/>
                    </a:schemeClr>
                  </a:outerShdw>
                </a:effectLst>
              </a:rPr>
              <a:t>中国的传统节日价值取向：中国的传统节日文化体现了儒家的集体主义和家庭观念，强调阖家团圆和社会和谐。传统节日中的各种习俗和礼仪都反映了人们对家庭和社会的重视。</a:t>
            </a:r>
          </a:p>
          <a:p>
            <a:pPr marL="0" indent="0">
              <a:buNone/>
            </a:pPr>
            <a:r>
              <a:rPr lang="zh-CN" altLang="en-US">
                <a:solidFill>
                  <a:schemeClr val="tx1"/>
                </a:solidFill>
                <a:effectLst>
                  <a:outerShdw blurRad="38100" dist="19050" dir="2700000" algn="tl" rotWithShape="0">
                    <a:schemeClr val="dk1">
                      <a:alpha val="40000"/>
                    </a:schemeClr>
                  </a:outerShdw>
                </a:effectLst>
              </a:rPr>
              <a:t>西方的传统节日价值取向：西方的传统节日文化则更多地体现了个人主义和自由主义，强调个人的自由和幸福。传统节日中的各种活动和习俗都反映了人们对个性和个人价值的重视。</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（5）、中西方节日文化的融合与交流</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全球化背景下的文化交流：随着全球化的推进，中西方文化的交流与融合越来越频繁。各种节日和习俗在跨文化交流中相互借鉴和影响，形成了独具特色的多元文化现象。</a:t>
            </a:r>
          </a:p>
          <a:p>
            <a:pPr marL="0" indent="0">
              <a:buNone/>
            </a:pPr>
            <a:r>
              <a:rPr lang="zh-CN" altLang="en-US">
                <a:solidFill>
                  <a:schemeClr val="tx1"/>
                </a:solidFill>
                <a:effectLst>
                  <a:outerShdw blurRad="38100" dist="19050" dir="2700000" algn="tl" rotWithShape="0">
                    <a:schemeClr val="dk1">
                      <a:alpha val="40000"/>
                    </a:schemeClr>
                  </a:outerShdw>
                </a:effectLst>
              </a:rPr>
              <a:t>节日文化的互补性：中西方节日文化的差异不仅丰富了世界文化的多样性，也为人们提供了更广阔的文化视野和体验。尊重和保护不同文化的传统节日，有助于维护全球文化的多元性和和谐。</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（6）、总结</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通过以上分析可以看出，端午节和复活节作为中西方两个重要的传统节日，不仅在起源和庆祝方式上存在显著差异，在文化内涵和价值取向上也有所不同。然而，在全球化的背景下，这两个节日也在不断地进行交流与融合，形成了独具特色的多元文化现象。</a:t>
            </a:r>
          </a:p>
          <a:p>
            <a:pPr marL="0" indent="0">
              <a:buNone/>
            </a:pPr>
            <a:endParaRPr lang="zh-CN" altLang="en-US">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76935" y="549275"/>
            <a:ext cx="10515600" cy="5518785"/>
          </a:xfrm>
        </p:spPr>
        <p:txBody>
          <a:bodyPr anchor="ctr" anchorCtr="0"/>
          <a:lstStyle/>
          <a:p>
            <a:pPr marL="0" indent="0" algn="ctr">
              <a:buNone/>
            </a:pPr>
            <a:r>
              <a:rPr lang="zh-CN" altLang="en-US" sz="1000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谢谢大家</a:t>
            </a:r>
          </a:p>
        </p:txBody>
      </p:sp>
    </p:spTree>
  </p:cSld>
  <p:clrMapOvr>
    <a:masterClrMapping/>
  </p:clrMapOvr>
  <mc:AlternateContent xmlns:mc="http://schemas.openxmlformats.org/markup-compatibility/2006" xmlns:p14="http://schemas.microsoft.com/office/powerpoint/2010/main">
    <mc:Choice Requires="p14">
      <p:transition spd="slow" p14:dur="16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9695" y="497205"/>
            <a:ext cx="14112875" cy="5570855"/>
          </a:xfrm>
        </p:spPr>
        <p:txBody>
          <a:bodyPr anchor="ctr" anchorCtr="0"/>
          <a:lstStyle/>
          <a:p>
            <a:pPr marL="0" indent="0" algn="l">
              <a:buNone/>
            </a:pPr>
            <a:r>
              <a:rPr lang="zh-CN" altLang="en-US" sz="6200" dirty="0">
                <a:solidFill>
                  <a:schemeClr val="tx1"/>
                </a:solidFill>
                <a:effectLst>
                  <a:outerShdw blurRad="38100" dist="19050" dir="2700000" algn="tl" rotWithShape="0">
                    <a:schemeClr val="dk1">
                      <a:alpha val="40000"/>
                    </a:schemeClr>
                  </a:outerShdw>
                </a:effectLst>
              </a:rPr>
              <a:t>主</a:t>
            </a:r>
            <a:r>
              <a:rPr lang="zh-CN" altLang="en-US" sz="6000" dirty="0">
                <a:solidFill>
                  <a:schemeClr val="tx1"/>
                </a:solidFill>
                <a:effectLst>
                  <a:outerShdw blurRad="38100" dist="19050" dir="2700000" algn="tl" rotWithShape="0">
                    <a:schemeClr val="dk1">
                      <a:alpha val="40000"/>
                    </a:schemeClr>
                  </a:outerShdw>
                </a:effectLst>
              </a:rPr>
              <a:t>持人：石悦辰</a:t>
            </a:r>
          </a:p>
          <a:p>
            <a:pPr marL="0" indent="0">
              <a:buNone/>
            </a:pPr>
            <a:r>
              <a:rPr lang="zh-CN" altLang="en-US" sz="6000" dirty="0">
                <a:solidFill>
                  <a:schemeClr val="tx1"/>
                </a:solidFill>
                <a:effectLst>
                  <a:outerShdw blurRad="38100" dist="19050" dir="2700000" algn="tl" rotWithShape="0">
                    <a:schemeClr val="dk1">
                      <a:alpha val="40000"/>
                    </a:schemeClr>
                  </a:outerShdw>
                </a:effectLst>
              </a:rPr>
              <a:t>小组成员：董子涵、魏翊旭、白新睿</a:t>
            </a:r>
          </a:p>
          <a:p>
            <a:pPr marL="0" indent="0">
              <a:buNone/>
            </a:pPr>
            <a:r>
              <a:rPr lang="zh-CN" altLang="en-US" sz="6000" dirty="0">
                <a:solidFill>
                  <a:schemeClr val="tx1"/>
                </a:solidFill>
                <a:effectLst>
                  <a:outerShdw blurRad="38100" dist="19050" dir="2700000" algn="tl" rotWithShape="0">
                    <a:schemeClr val="dk1">
                      <a:alpha val="40000"/>
                    </a:schemeClr>
                  </a:outerShdw>
                </a:effectLst>
              </a:rPr>
              <a:t>学校</a:t>
            </a:r>
            <a:r>
              <a:rPr lang="zh-CN" altLang="en-US" sz="6000" dirty="0" smtClean="0">
                <a:solidFill>
                  <a:schemeClr val="tx1"/>
                </a:solidFill>
                <a:effectLst>
                  <a:outerShdw blurRad="38100" dist="19050" dir="2700000" algn="tl" rotWithShape="0">
                    <a:schemeClr val="dk1">
                      <a:alpha val="40000"/>
                    </a:schemeClr>
                  </a:outerShdw>
                </a:effectLst>
              </a:rPr>
              <a:t>：中国矿业大学附属中学</a:t>
            </a:r>
            <a:endParaRPr lang="en-US" altLang="zh-CN" sz="6000" smtClean="0">
              <a:solidFill>
                <a:schemeClr val="tx1"/>
              </a:solidFill>
              <a:effectLst>
                <a:outerShdw blurRad="38100" dist="19050" dir="2700000" algn="tl" rotWithShape="0">
                  <a:schemeClr val="dk1">
                    <a:alpha val="40000"/>
                  </a:schemeClr>
                </a:outerShdw>
              </a:effectLst>
            </a:endParaRPr>
          </a:p>
          <a:p>
            <a:pPr marL="0" indent="0">
              <a:buNone/>
            </a:pPr>
            <a:r>
              <a:rPr lang="zh-CN" altLang="en-US" sz="6000" smtClean="0">
                <a:solidFill>
                  <a:schemeClr val="tx1"/>
                </a:solidFill>
                <a:effectLst>
                  <a:outerShdw blurRad="38100" dist="19050" dir="2700000" algn="tl" rotWithShape="0">
                    <a:schemeClr val="dk1">
                      <a:alpha val="40000"/>
                    </a:schemeClr>
                  </a:outerShdw>
                </a:effectLst>
              </a:rPr>
              <a:t>指导</a:t>
            </a:r>
            <a:r>
              <a:rPr lang="zh-CN" altLang="en-US" sz="6000" dirty="0">
                <a:solidFill>
                  <a:schemeClr val="tx1"/>
                </a:solidFill>
                <a:effectLst>
                  <a:outerShdw blurRad="38100" dist="19050" dir="2700000" algn="tl" rotWithShape="0">
                    <a:schemeClr val="dk1">
                      <a:alpha val="40000"/>
                    </a:schemeClr>
                  </a:outerShdw>
                </a:effectLst>
              </a:rPr>
              <a:t>老师：王婷</a:t>
            </a:r>
          </a:p>
        </p:txBody>
      </p:sp>
      <p:sp>
        <p:nvSpPr>
          <p:cNvPr id="4" name="标题 3"/>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bldLvl="0"/>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solidFill>
                  <a:schemeClr val="tx1"/>
                </a:solidFill>
                <a:effectLst>
                  <a:outerShdw blurRad="38100" dist="19050" dir="2700000" algn="tl" rotWithShape="0">
                    <a:schemeClr val="dk1">
                      <a:alpha val="40000"/>
                    </a:schemeClr>
                  </a:outerShdw>
                </a:effectLst>
              </a:rPr>
              <a:t>1. 起源与庆祝方式</a:t>
            </a:r>
          </a:p>
        </p:txBody>
      </p:sp>
      <p:sp>
        <p:nvSpPr>
          <p:cNvPr id="3" name="内容占位符 2"/>
          <p:cNvSpPr>
            <a:spLocks noGrp="1"/>
          </p:cNvSpPr>
          <p:nvPr>
            <p:ph idx="1"/>
          </p:nvPr>
        </p:nvSpPr>
        <p:spPr/>
        <p:txBody>
          <a:bodyPr/>
          <a:lstStyle/>
          <a:p>
            <a:pPr marL="0" indent="0">
              <a:buNone/>
            </a:pPr>
            <a:r>
              <a:rPr lang="zh-CN" altLang="en-US" sz="2800">
                <a:solidFill>
                  <a:schemeClr val="tx1"/>
                </a:solidFill>
                <a:effectLst>
                  <a:outerShdw blurRad="38100" dist="19050" dir="2700000" algn="tl" rotWithShape="0">
                    <a:schemeClr val="dk1">
                      <a:alpha val="40000"/>
                    </a:schemeClr>
                  </a:outerShdw>
                </a:effectLst>
              </a:rPr>
              <a:t>中国传统节日：源于自然时序、宗教、历史事件等多元因素。庆祝方式多以家庭聚餐、亲戚朋友聚会为主，强调团圆和和谐。</a:t>
            </a:r>
          </a:p>
          <a:p>
            <a:pPr marL="0" indent="0">
              <a:buNone/>
            </a:pPr>
            <a:r>
              <a:rPr lang="zh-CN" altLang="en-US" sz="2800">
                <a:solidFill>
                  <a:schemeClr val="tx1"/>
                </a:solidFill>
                <a:effectLst>
                  <a:outerShdw blurRad="38100" dist="19050" dir="2700000" algn="tl" rotWithShape="0">
                    <a:schemeClr val="dk1">
                      <a:alpha val="40000"/>
                    </a:schemeClr>
                  </a:outerShdw>
                </a:effectLst>
              </a:rPr>
              <a:t>西方节日：多与基督教、古罗马等历史事件或宗教有关，如圣诞节、复活节、万圣节等。庆祝方式多以宗教仪式、家庭团聚、社交活动为主，强调个人和个性。</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solidFill>
                  <a:schemeClr val="tx1"/>
                </a:solidFill>
                <a:effectLst>
                  <a:outerShdw blurRad="38100" dist="19050" dir="2700000" algn="tl" rotWithShape="0">
                    <a:schemeClr val="dk1">
                      <a:alpha val="40000"/>
                    </a:schemeClr>
                  </a:outerShdw>
                </a:effectLst>
              </a:rPr>
              <a:t>2. 文化内涵</a:t>
            </a:r>
          </a:p>
        </p:txBody>
      </p:sp>
      <p:sp>
        <p:nvSpPr>
          <p:cNvPr id="3" name="内容占位符 2"/>
          <p:cNvSpPr>
            <a:spLocks noGrp="1"/>
          </p:cNvSpPr>
          <p:nvPr>
            <p:ph idx="1"/>
          </p:nvPr>
        </p:nvSpPr>
        <p:spPr/>
        <p:txBody>
          <a:bodyPr/>
          <a:lstStyle/>
          <a:p>
            <a:pPr marL="0" indent="0">
              <a:buNone/>
            </a:pPr>
            <a:r>
              <a:rPr lang="zh-CN" altLang="en-US" sz="2800">
                <a:solidFill>
                  <a:schemeClr val="tx1"/>
                </a:solidFill>
                <a:effectLst>
                  <a:outerShdw blurRad="38100" dist="19050" dir="2700000" algn="tl" rotWithShape="0">
                    <a:schemeClr val="dk1">
                      <a:alpha val="40000"/>
                    </a:schemeClr>
                  </a:outerShdw>
                </a:effectLst>
              </a:rPr>
              <a:t>中国传统节日：体现了中华民族的传统价值观，如尊重祖先、重视家庭、追求和谐等。许多节日都有丰富的传说和历史背景，如端午节是为了纪念屈原，中秋节是为了祭月等。</a:t>
            </a:r>
          </a:p>
          <a:p>
            <a:pPr marL="0" indent="0">
              <a:buNone/>
            </a:pPr>
            <a:r>
              <a:rPr lang="zh-CN" altLang="en-US" sz="2800">
                <a:solidFill>
                  <a:schemeClr val="tx1"/>
                </a:solidFill>
                <a:effectLst>
                  <a:outerShdw blurRad="38100" dist="19050" dir="2700000" algn="tl" rotWithShape="0">
                    <a:schemeClr val="dk1">
                      <a:alpha val="40000"/>
                    </a:schemeClr>
                  </a:outerShdw>
                </a:effectLst>
              </a:rPr>
              <a:t>西方节日：大多反映了基督教的信仰和文化，如圣诞节是纪念耶稣诞生，复活节是纪念耶稣复活等。同时，一些节日如万圣节、感恩节等也体现了对自然和社区的感恩与敬畏。</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solidFill>
                  <a:schemeClr val="tx1"/>
                </a:solidFill>
                <a:effectLst>
                  <a:outerShdw blurRad="38100" dist="19050" dir="2700000" algn="tl" rotWithShape="0">
                    <a:schemeClr val="dk1">
                      <a:alpha val="40000"/>
                    </a:schemeClr>
                  </a:outerShdw>
                </a:effectLst>
              </a:rPr>
              <a:t>3. 中西方文化差异节日的意义</a:t>
            </a:r>
          </a:p>
        </p:txBody>
      </p:sp>
      <p:sp>
        <p:nvSpPr>
          <p:cNvPr id="3" name="内容占位符 2"/>
          <p:cNvSpPr>
            <a:spLocks noGrp="1"/>
          </p:cNvSpPr>
          <p:nvPr>
            <p:ph idx="1"/>
          </p:nvPr>
        </p:nvSpPr>
        <p:spPr>
          <a:xfrm>
            <a:off x="876935" y="1283335"/>
            <a:ext cx="10515600" cy="4784725"/>
          </a:xfrm>
        </p:spPr>
        <p:txBody>
          <a:bodyPr>
            <a:noAutofit/>
          </a:bodyPr>
          <a:lstStyle/>
          <a:p>
            <a:pPr marL="0" indent="0">
              <a:buNone/>
            </a:pPr>
            <a:r>
              <a:rPr lang="zh-CN" altLang="en-US" sz="2300">
                <a:solidFill>
                  <a:schemeClr val="tx1"/>
                </a:solidFill>
                <a:effectLst>
                  <a:outerShdw blurRad="38100" dist="19050" dir="2700000" algn="tl" rotWithShape="0">
                    <a:schemeClr val="dk1">
                      <a:alpha val="40000"/>
                    </a:schemeClr>
                  </a:outerShdw>
                </a:effectLst>
              </a:rPr>
              <a:t>文化交流：中西方文化差异节日在促进文化交流方面具有积极意义。通过了解对方的节日，我们可以更好地理解对方的传统文化和价值观，有助于促进跨文化交流与理解。</a:t>
            </a:r>
          </a:p>
          <a:p>
            <a:pPr marL="0" indent="0">
              <a:buNone/>
            </a:pPr>
            <a:r>
              <a:rPr lang="zh-CN" altLang="en-US" sz="2300">
                <a:solidFill>
                  <a:schemeClr val="tx1"/>
                </a:solidFill>
                <a:effectLst>
                  <a:outerShdw blurRad="38100" dist="19050" dir="2700000" algn="tl" rotWithShape="0">
                    <a:schemeClr val="dk1">
                      <a:alpha val="40000"/>
                    </a:schemeClr>
                  </a:outerShdw>
                </a:effectLst>
              </a:rPr>
              <a:t>文化多元性：不同文化的差异节日也是世界文化多样性的体现。尊重和保护不同文化的传统节日，有助于维护全球文化的多元性。</a:t>
            </a:r>
          </a:p>
          <a:p>
            <a:pPr marL="0" indent="0">
              <a:buNone/>
            </a:pPr>
            <a:r>
              <a:rPr lang="zh-CN" altLang="en-US" sz="2300">
                <a:solidFill>
                  <a:schemeClr val="tx1"/>
                </a:solidFill>
                <a:effectLst>
                  <a:outerShdw blurRad="38100" dist="19050" dir="2700000" algn="tl" rotWithShape="0">
                    <a:schemeClr val="dk1">
                      <a:alpha val="40000"/>
                    </a:schemeClr>
                  </a:outerShdw>
                </a:effectLst>
              </a:rPr>
              <a:t>社会功能：各种节日在特定的社会背景下具有相应的社会功能。例如，中国的春节和西方的圣诞节都扮演着凝聚社区、强化社会关系的角色。</a:t>
            </a:r>
          </a:p>
          <a:p>
            <a:pPr marL="0" indent="0">
              <a:buNone/>
            </a:pPr>
            <a:r>
              <a:rPr lang="zh-CN" altLang="en-US" sz="2300">
                <a:solidFill>
                  <a:schemeClr val="tx1"/>
                </a:solidFill>
                <a:effectLst>
                  <a:outerShdw blurRad="38100" dist="19050" dir="2700000" algn="tl" rotWithShape="0">
                    <a:schemeClr val="dk1">
                      <a:alpha val="40000"/>
                    </a:schemeClr>
                  </a:outerShdw>
                </a:effectLst>
              </a:rPr>
              <a:t>经济发展：节日在一定程度上也对经济发展起着推动作用。各种节日庆典活动能够带动相关产业的发展，如旅游、零售、餐饮等。</a:t>
            </a:r>
          </a:p>
          <a:p>
            <a:pPr marL="0" indent="0">
              <a:buNone/>
            </a:pPr>
            <a:r>
              <a:rPr lang="zh-CN" altLang="en-US" sz="2300">
                <a:solidFill>
                  <a:schemeClr val="tx1"/>
                </a:solidFill>
                <a:effectLst>
                  <a:outerShdw blurRad="38100" dist="19050" dir="2700000" algn="tl" rotWithShape="0">
                    <a:schemeClr val="dk1">
                      <a:alpha val="40000"/>
                    </a:schemeClr>
                  </a:outerShdw>
                </a:effectLst>
              </a:rPr>
              <a:t>综上所述，中西方文化背景下的节日不仅在形式上有所不同，更蕴含着深层次的文化差异和价值观的不同。通过对比这些节日，我们可以更加深入地理解中西方文化的本质特征。</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（1）、节日的起源与意义</a:t>
            </a:r>
          </a:p>
        </p:txBody>
      </p:sp>
      <p:sp>
        <p:nvSpPr>
          <p:cNvPr id="3" name="内容占位符 2"/>
          <p:cNvSpPr>
            <a:spLocks noGrp="1"/>
          </p:cNvSpPr>
          <p:nvPr>
            <p:ph idx="1"/>
          </p:nvPr>
        </p:nvSpPr>
        <p:spPr>
          <a:xfrm>
            <a:off x="876935" y="1716405"/>
            <a:ext cx="7505065" cy="4351655"/>
          </a:xfrm>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端午节</a:t>
            </a:r>
          </a:p>
          <a:p>
            <a:pPr marL="0" indent="0">
              <a:buNone/>
            </a:pPr>
            <a:r>
              <a:rPr lang="zh-CN" altLang="en-US">
                <a:solidFill>
                  <a:schemeClr val="tx1"/>
                </a:solidFill>
                <a:effectLst>
                  <a:outerShdw blurRad="38100" dist="19050" dir="2700000" algn="tl" rotWithShape="0">
                    <a:schemeClr val="dk1">
                      <a:alpha val="40000"/>
                    </a:schemeClr>
                  </a:outerShdw>
                </a:effectLst>
              </a:rPr>
              <a:t>起源：端午节是中国的传统节日，最早可以追溯到春秋战国时期，最初是为了纪念伟大的爱国诗人屈原。屈原在战国时期因忧国忧民而投江自尽，后人为了纪念他，便在每年的农历五月初五举行各种庆祝活动。</a:t>
            </a:r>
          </a:p>
          <a:p>
            <a:pPr marL="0" indent="0">
              <a:buNone/>
            </a:pPr>
            <a:r>
              <a:rPr lang="zh-CN" altLang="en-US">
                <a:solidFill>
                  <a:schemeClr val="tx1"/>
                </a:solidFill>
                <a:effectLst>
                  <a:outerShdw blurRad="38100" dist="19050" dir="2700000" algn="tl" rotWithShape="0">
                    <a:schemeClr val="dk1">
                      <a:alpha val="40000"/>
                    </a:schemeClr>
                  </a:outerShdw>
                </a:effectLst>
              </a:rPr>
              <a:t>意义：端午节不仅是为了纪念屈原，还象征着驱邪避疫，保持健康。在这一天，人们会举行赛龙舟、挂艾草、饮雄黄酒等活动，以期带来好运和健康。</a:t>
            </a:r>
          </a:p>
        </p:txBody>
      </p:sp>
      <p:pic>
        <p:nvPicPr>
          <p:cNvPr id="4" name="图片 3"/>
          <p:cNvPicPr>
            <a:picLocks noChangeAspect="1"/>
          </p:cNvPicPr>
          <p:nvPr/>
        </p:nvPicPr>
        <p:blipFill>
          <a:blip r:embed="rId2"/>
          <a:stretch>
            <a:fillRect/>
          </a:stretch>
        </p:blipFill>
        <p:spPr>
          <a:xfrm>
            <a:off x="8382000" y="1396365"/>
            <a:ext cx="3810000" cy="52197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（1）、节日的起源与意义</a:t>
            </a:r>
          </a:p>
        </p:txBody>
      </p:sp>
      <p:sp>
        <p:nvSpPr>
          <p:cNvPr id="3" name="内容占位符 2"/>
          <p:cNvSpPr>
            <a:spLocks noGrp="1"/>
          </p:cNvSpPr>
          <p:nvPr>
            <p:ph idx="1"/>
          </p:nvPr>
        </p:nvSpPr>
        <p:spPr>
          <a:xfrm>
            <a:off x="876935" y="1716405"/>
            <a:ext cx="7505065" cy="4351655"/>
          </a:xfrm>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复活节</a:t>
            </a:r>
          </a:p>
          <a:p>
            <a:pPr marL="0" indent="0">
              <a:buNone/>
            </a:pPr>
            <a:r>
              <a:rPr lang="zh-CN" altLang="en-US">
                <a:solidFill>
                  <a:schemeClr val="tx1"/>
                </a:solidFill>
                <a:effectLst>
                  <a:outerShdw blurRad="38100" dist="19050" dir="2700000" algn="tl" rotWithShape="0">
                    <a:schemeClr val="dk1">
                      <a:alpha val="40000"/>
                    </a:schemeClr>
                  </a:outerShdw>
                </a:effectLst>
              </a:rPr>
              <a:t>起源：复活节是基督教的传统节日，源于《圣经·新约全书》中关于耶稣基督复活的记载。基督徒相信耶稣基督在被钉死后第三天复活，这一事件象征着新生与希望。</a:t>
            </a:r>
          </a:p>
          <a:p>
            <a:pPr marL="0" indent="0">
              <a:buNone/>
            </a:pPr>
            <a:r>
              <a:rPr lang="zh-CN" altLang="en-US">
                <a:solidFill>
                  <a:schemeClr val="tx1"/>
                </a:solidFill>
                <a:effectLst>
                  <a:outerShdw blurRad="38100" dist="19050" dir="2700000" algn="tl" rotWithShape="0">
                    <a:schemeClr val="dk1">
                      <a:alpha val="40000"/>
                    </a:schemeClr>
                  </a:outerShdw>
                </a:effectLst>
              </a:rPr>
              <a:t>意义：复活节不仅是基督教徒庆祝耶稣重生的日子，也是全世界许多国家和地区的重要节日。它象征着生命的复苏和希望，人们通过庆祝复活节来表达对未来的美好祝愿。</a:t>
            </a:r>
          </a:p>
        </p:txBody>
      </p:sp>
      <p:pic>
        <p:nvPicPr>
          <p:cNvPr id="4" name="图片 3"/>
          <p:cNvPicPr>
            <a:picLocks noChangeAspect="1"/>
          </p:cNvPicPr>
          <p:nvPr/>
        </p:nvPicPr>
        <p:blipFill>
          <a:blip r:embed="rId2"/>
          <a:stretch>
            <a:fillRect/>
          </a:stretch>
        </p:blipFill>
        <p:spPr>
          <a:xfrm>
            <a:off x="8382000" y="1396365"/>
            <a:ext cx="3810000" cy="48907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（2）、庆祝方式与文化内涵</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端午节的庆祝方式</a:t>
            </a:r>
          </a:p>
          <a:p>
            <a:pPr marL="0" indent="0">
              <a:buNone/>
            </a:pPr>
            <a:r>
              <a:rPr lang="zh-CN" altLang="en-US">
                <a:solidFill>
                  <a:schemeClr val="tx1"/>
                </a:solidFill>
                <a:effectLst>
                  <a:outerShdw blurRad="38100" dist="19050" dir="2700000" algn="tl" rotWithShape="0">
                    <a:schemeClr val="dk1">
                      <a:alpha val="40000"/>
                    </a:schemeClr>
                  </a:outerShdw>
                </a:effectLst>
              </a:rPr>
              <a:t>家庭聚餐和社交活动：端午节期间，家家户户都会举行家庭聚餐，亲朋好友也会聚在一起共度佳节。赛龙舟是端午节最具代表性的活动之一，不仅展示了人们的团队协作能力，也增强了社区的凝聚力。</a:t>
            </a:r>
          </a:p>
          <a:p>
            <a:pPr marL="0" indent="0">
              <a:buNone/>
            </a:pPr>
            <a:r>
              <a:rPr lang="zh-CN" altLang="en-US">
                <a:solidFill>
                  <a:schemeClr val="tx1"/>
                </a:solidFill>
                <a:effectLst>
                  <a:outerShdw blurRad="38100" dist="19050" dir="2700000" algn="tl" rotWithShape="0">
                    <a:schemeClr val="dk1">
                      <a:alpha val="40000"/>
                    </a:schemeClr>
                  </a:outerShdw>
                </a:effectLst>
              </a:rPr>
              <a:t>传统习俗：除了赛龙舟，端午节还有挂艾草、饮雄黄酒等传统习俗。这些习俗不仅具有驱邪避疫的功能，也体现了人们对健康和生活的关注。</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8730" y="276225"/>
            <a:ext cx="9774555" cy="1120140"/>
          </a:xfrm>
        </p:spPr>
        <p:txBody>
          <a:bodyPr/>
          <a:lstStyle/>
          <a:p>
            <a:r>
              <a:rPr lang="zh-CN" altLang="en-US">
                <a:solidFill>
                  <a:schemeClr val="tx1"/>
                </a:solidFill>
                <a:effectLst>
                  <a:outerShdw blurRad="38100" dist="19050" dir="2700000" algn="tl" rotWithShape="0">
                    <a:schemeClr val="dk1">
                      <a:alpha val="40000"/>
                    </a:schemeClr>
                  </a:outerShdw>
                </a:effectLst>
              </a:rPr>
              <a:t>4.中西方不同文化差异下的端午节和复活节比较研究</a:t>
            </a:r>
            <a:br>
              <a:rPr lang="zh-CN" altLang="en-US">
                <a:solidFill>
                  <a:schemeClr val="tx1"/>
                </a:solidFill>
                <a:effectLst>
                  <a:outerShdw blurRad="38100" dist="19050" dir="2700000" algn="tl" rotWithShape="0">
                    <a:schemeClr val="dk1">
                      <a:alpha val="40000"/>
                    </a:schemeClr>
                  </a:outerShdw>
                </a:effectLst>
              </a:rPr>
            </a:br>
            <a:r>
              <a:rPr lang="zh-CN" altLang="en-US">
                <a:solidFill>
                  <a:schemeClr val="tx1"/>
                </a:solidFill>
                <a:effectLst>
                  <a:outerShdw blurRad="38100" dist="19050" dir="2700000" algn="tl" rotWithShape="0">
                    <a:schemeClr val="dk1">
                      <a:alpha val="40000"/>
                    </a:schemeClr>
                  </a:outerShdw>
                </a:effectLst>
              </a:rPr>
              <a:t>（2）、庆祝方式与文化内涵</a:t>
            </a:r>
          </a:p>
        </p:txBody>
      </p:sp>
      <p:sp>
        <p:nvSpPr>
          <p:cNvPr id="3" name="内容占位符 2"/>
          <p:cNvSpPr>
            <a:spLocks noGrp="1"/>
          </p:cNvSpPr>
          <p:nvPr>
            <p:ph idx="1"/>
          </p:nvPr>
        </p:nvSpPr>
        <p:spPr/>
        <p:txBody>
          <a:bodyPr/>
          <a:lstStyle/>
          <a:p>
            <a:pPr marL="0" indent="0">
              <a:buNone/>
            </a:pPr>
            <a:r>
              <a:rPr lang="zh-CN" altLang="en-US">
                <a:solidFill>
                  <a:schemeClr val="tx1"/>
                </a:solidFill>
                <a:effectLst>
                  <a:outerShdw blurRad="38100" dist="19050" dir="2700000" algn="tl" rotWithShape="0">
                    <a:schemeClr val="dk1">
                      <a:alpha val="40000"/>
                    </a:schemeClr>
                  </a:outerShdw>
                </a:effectLst>
              </a:rPr>
              <a:t>复活节的庆祝方式</a:t>
            </a:r>
          </a:p>
          <a:p>
            <a:pPr marL="0" indent="0">
              <a:buNone/>
            </a:pPr>
            <a:r>
              <a:rPr lang="zh-CN" altLang="en-US">
                <a:solidFill>
                  <a:schemeClr val="tx1"/>
                </a:solidFill>
                <a:effectLst>
                  <a:outerShdw blurRad="38100" dist="19050" dir="2700000" algn="tl" rotWithShape="0">
                    <a:schemeClr val="dk1">
                      <a:alpha val="40000"/>
                    </a:schemeClr>
                  </a:outerShdw>
                </a:effectLst>
              </a:rPr>
              <a:t>宗教仪式和家庭团聚：复活节的庆祝方式往往与宗教仪式密切相关，许多家庭会在这一天参加教堂的复活节礼拜。此外，家人和朋友也会聚在一起，共享复活节大餐，庆祝新生命的开始。</a:t>
            </a:r>
          </a:p>
          <a:p>
            <a:pPr marL="0" indent="0">
              <a:buNone/>
            </a:pPr>
            <a:r>
              <a:rPr lang="zh-CN" altLang="en-US">
                <a:solidFill>
                  <a:schemeClr val="tx1"/>
                </a:solidFill>
                <a:effectLst>
                  <a:outerShdw blurRad="38100" dist="19050" dir="2700000" algn="tl" rotWithShape="0">
                    <a:schemeClr val="dk1">
                      <a:alpha val="40000"/>
                    </a:schemeClr>
                  </a:outerShdw>
                </a:effectLst>
              </a:rPr>
              <a:t>彩蛋和兔子象征：复活节期间，人们会制作彩蛋和寻找复活节兔子，这两个元素象征着春天的复苏和新生命的诞生。孩子们通过寻找彩蛋和兔子，感受到节日的快乐和希望。</a:t>
            </a:r>
          </a:p>
        </p:txBody>
      </p:sp>
    </p:spTree>
  </p:cSld>
  <p:clrMapOvr>
    <a:masterClrMapping/>
  </p:clrMapOvr>
  <mc:AlternateContent xmlns:mc="http://schemas.openxmlformats.org/markup-compatibility/2006" xmlns:p14="http://schemas.microsoft.com/office/powerpoint/2010/main">
    <mc:Choice Requires="p14">
      <p:transition spd="med">
        <p:pull/>
      </p:transition>
    </mc:Choice>
    <mc:Fallback xmlns="">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allAtOnce" bldLvl="0"/>
      <p:bldP spid="3" grpId="1" build="p"/>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
  <p:tag name="KSO_WM_UNIT_TYPE" val="m_h_i"/>
  <p:tag name="KSO_WM_UNIT_INDEX" val="1_4_2"/>
  <p:tag name="KSO_WM_UNIT_ID" val="custom1_5*m_h_i*1_4_2"/>
  <p:tag name="KSO_WM_UNIT_LAYERLEVEL" val="1_1_1"/>
  <p:tag name="KSO_WM_DIAGRAM_GROUP_CODE" val="m1-2"/>
  <p:tag name="KSO_WM_UNIT_FILL_FORE_SCHEMECOLOR_INDEX" val="5"/>
  <p:tag name="KSO_WM_UNIT_FILL_TYPE" val="1"/>
  <p:tag name="KSO_WM_UNIT_TEXT_FILL_FORE_SCHEMECOLOR_INDEX" val="13"/>
  <p:tag name="KSO_WM_UNIT_TEXT_FILL_TYPE" val="1"/>
  <p:tag name="KSO_WM_UNIT_USESOURCEFORMAT_APPLY" val="0"/>
  <p:tag name="KSO_WM_UNIT_HIGHLIGHT" val="0"/>
  <p:tag name="KSO_WM_UNIT_COMPATIBLE" val="0"/>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
  <p:tag name="KSO_WM_UNIT_TYPE" val="m_h_i"/>
  <p:tag name="KSO_WM_UNIT_INDEX" val="1_1_2"/>
  <p:tag name="KSO_WM_UNIT_ID" val="custom1_5*m_h_i*1_1_2"/>
  <p:tag name="KSO_WM_UNIT_LAYERLEVEL" val="1_1_1"/>
  <p:tag name="KSO_WM_DIAGRAM_GROUP_CODE" val="m1-2"/>
  <p:tag name="KSO_WM_UNIT_FILL_FORE_SCHEMECOLOR_INDEX" val="5"/>
  <p:tag name="KSO_WM_UNIT_FILL_TYPE" val="1"/>
  <p:tag name="KSO_WM_UNIT_TEXT_FILL_FORE_SCHEMECOLOR_INDEX" val="13"/>
  <p:tag name="KSO_WM_UNIT_TEXT_FILL_TYPE" val="1"/>
  <p:tag name="KSO_WM_UNIT_USESOURCEFORMAT_APPLY" val="0"/>
  <p:tag name="KSO_WM_UNIT_HIGHLIGHT" val="0"/>
  <p:tag name="KSO_WM_UNIT_COMPATIBLE" val="0"/>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
  <p:tag name="KSO_WM_TAG_VERSION" val="1.0"/>
  <p:tag name="KSO_WM_BEAUTIFY_FLAG" val="#wm#"/>
  <p:tag name="KSO_WM_TEMPLATE_THUMBS_INDEX" val="1、3、4、5、7、9、11、12、15、19、21、24、25、"/>
  <p:tag name="KSO_WM_TEMPLATE_TOPIC_ID" val="2869567"/>
  <p:tag name="KSO_WM_TEMPLATE_OUTLINE_ID" val="15"/>
  <p:tag name="KSO_WM_TEMPLATE_SCENE_ID" val="1"/>
  <p:tag name="KSO_WM_TEMPLATE_JOB_ID" val="2"/>
  <p:tag name="KSO_WM_TEMPLATE_TOPIC_DEFAULT" val="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2"/>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2"/>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3"/>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3"/>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4"/>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4"/>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5"/>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5"/>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6"/>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6"/>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ID" val="custom1_3*i*7"/>
  <p:tag name="KSO_WM_TEMPLATE_CATEGORY" val="custom"/>
  <p:tag name="KSO_WM_TEMPLATE_INDEX" val="1"/>
  <p:tag name="KSO_WM_UNIT_HIGHLIGHT" val="0"/>
  <p:tag name="KSO_WM_UNIT_COMPATIBLE" val="0"/>
  <p:tag name="KSO_WM_UNIT_LAYERLEVEL" val="1"/>
  <p:tag name="KSO_WM_DIAGRAM_GROUP_CODE" val="p1-1"/>
  <p:tag name="KSO_WM_UNIT_TYPE" val="i"/>
  <p:tag name="KSO_WM_UNIT_INDEX" val="7"/>
</p:tagLst>
</file>

<file path=ppt/theme/theme1.xml><?xml version="1.0" encoding="utf-8"?>
<a:theme xmlns:a="http://schemas.openxmlformats.org/drawingml/2006/main" name="team report">
  <a:themeElements>
    <a:clrScheme name="自定义 10">
      <a:dk1>
        <a:srgbClr val="000000"/>
      </a:dk1>
      <a:lt1>
        <a:srgbClr val="FFFFFF"/>
      </a:lt1>
      <a:dk2>
        <a:srgbClr val="44546A"/>
      </a:dk2>
      <a:lt2>
        <a:srgbClr val="E7E6E6"/>
      </a:lt2>
      <a:accent1>
        <a:srgbClr val="595959"/>
      </a:accent1>
      <a:accent2>
        <a:srgbClr val="8496B0"/>
      </a:accent2>
      <a:accent3>
        <a:srgbClr val="D7B5C6"/>
      </a:accent3>
      <a:accent4>
        <a:srgbClr val="BCBCBC"/>
      </a:accent4>
      <a:accent5>
        <a:srgbClr val="034A90"/>
      </a:accent5>
      <a:accent6>
        <a:srgbClr val="595959"/>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1494</Words>
  <Application>Microsoft Office PowerPoint</Application>
  <PresentationFormat>自定义</PresentationFormat>
  <Paragraphs>55</Paragraphs>
  <Slides>16</Slides>
  <Notes>1</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team report</vt:lpstr>
      <vt:lpstr>中西方不同文化背景下的节日比较研究</vt:lpstr>
      <vt:lpstr>PowerPoint 演示文稿</vt:lpstr>
      <vt:lpstr>1. 起源与庆祝方式</vt:lpstr>
      <vt:lpstr>2. 文化内涵</vt:lpstr>
      <vt:lpstr>3. 中西方文化差异节日的意义</vt:lpstr>
      <vt:lpstr>4.中西方不同文化差异下的端午节和复活节比较研究 （1）、节日的起源与意义</vt:lpstr>
      <vt:lpstr>4.中西方不同文化差异下的端午节和复活节比较研究 （1）、节日的起源与意义</vt:lpstr>
      <vt:lpstr>4.中西方不同文化差异下的端午节和复活节比较研究 （2）、庆祝方式与文化内涵</vt:lpstr>
      <vt:lpstr>4.中西方不同文化差异下的端午节和复活节比较研究 （2）、庆祝方式与文化内涵</vt:lpstr>
      <vt:lpstr>4.中西方不同文化差异下的端午节和复活节比较研究 （3）、文化内涵的比较</vt:lpstr>
      <vt:lpstr>4.中西方不同文化差异下的端午节和复活节比较研究 （4）、中西方节日文化的差异与融合</vt:lpstr>
      <vt:lpstr>4.中西方不同文化差异下的端午节和复活节比较研究 （4）、中西方节日文化的差异与融合</vt:lpstr>
      <vt:lpstr>4.中西方不同文化差异下的端午节和复活节比较研究 （4）、中西方节日文化的差异与融合</vt:lpstr>
      <vt:lpstr>4.中西方不同文化差异下的端午节和复活节比较研究 （5）、中西方节日文化的融合与交流</vt:lpstr>
      <vt:lpstr>4.中西方不同文化差异下的端午节和复活节比较研究 （6）、总结</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中西方不同文化背景下的节日比较研究</dc:title>
  <dc:creator/>
  <cp:lastModifiedBy>kdfz</cp:lastModifiedBy>
  <cp:revision>7</cp:revision>
  <dcterms:created xsi:type="dcterms:W3CDTF">2023-07-11T07:43:00Z</dcterms:created>
  <dcterms:modified xsi:type="dcterms:W3CDTF">2025-03-14T08:29:53Z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2052-12.8.2.18205</vt:lpwstr>
  </property>
  <property fmtid="{D5CDD505-2E9C-101B-9397-08002B2CF9AE}" pid="3" name="ICV">
    <vt:lpwstr>13993626897F91E90608AD645D25FD23_42</vt:lpwstr>
  </property>
</Properties>
</file>