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34" r:id="rId4"/>
    <p:sldId id="435" r:id="rId5"/>
    <p:sldId id="436" r:id="rId6"/>
    <p:sldId id="437" r:id="rId7"/>
    <p:sldId id="438" r:id="rId8"/>
    <p:sldId id="439" r:id="rId9"/>
    <p:sldId id="440" r:id="rId10"/>
    <p:sldId id="441" r:id="rId11"/>
    <p:sldId id="442" r:id="rId12"/>
    <p:sldId id="443" r:id="rId13"/>
    <p:sldId id="444" r:id="rId14"/>
    <p:sldId id="445" r:id="rId15"/>
    <p:sldId id="446" r:id="rId16"/>
    <p:sldId id="447" r:id="rId17"/>
    <p:sldId id="448" r:id="rId18"/>
    <p:sldId id="449" r:id="rId19"/>
    <p:sldId id="450" r:id="rId20"/>
    <p:sldId id="451"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213"/>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7" Type="http://schemas.openxmlformats.org/officeDocument/2006/relationships/tags" Target="../tags/tag16.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5" Type="http://schemas.openxmlformats.org/officeDocument/2006/relationships/tags" Target="../tags/tag91.xml"/><Relationship Id="rId14" Type="http://schemas.openxmlformats.org/officeDocument/2006/relationships/tags" Target="../tags/tag90.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image" Target="../media/image1.png"/><Relationship Id="rId2" Type="http://schemas.openxmlformats.org/officeDocument/2006/relationships/tags" Target="../tags/tag9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02.xml"/><Relationship Id="rId3" Type="http://schemas.openxmlformats.org/officeDocument/2006/relationships/image" Target="../media/image2.png"/><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image" Target="../media/image3.png"/><Relationship Id="rId7" Type="http://schemas.openxmlformats.org/officeDocument/2006/relationships/tags" Target="../tags/tag105.xml"/><Relationship Id="rId6" Type="http://schemas.openxmlformats.org/officeDocument/2006/relationships/image" Target="../media/image2.png"/><Relationship Id="rId5" Type="http://schemas.openxmlformats.org/officeDocument/2006/relationships/tags" Target="../tags/tag104.xml"/><Relationship Id="rId4" Type="http://schemas.openxmlformats.org/officeDocument/2006/relationships/image" Target="file:///C:\Users\1V994W2\Documents\Tencent%20Files\574576071\FileRecv\&#25340;&#35013;&#32032;&#26448;\&#31616;&#32422;&#28385;&#29256;-28\\11\subject_holdleft_64,162,139_0_staid_full_0.png" TargetMode="External"/><Relationship Id="rId3" Type="http://schemas.openxmlformats.org/officeDocument/2006/relationships/image" Target="../media/image4.png"/><Relationship Id="rId2" Type="http://schemas.openxmlformats.org/officeDocument/2006/relationships/tags" Target="../tags/tag103.xml"/><Relationship Id="rId10" Type="http://schemas.openxmlformats.org/officeDocument/2006/relationships/tags" Target="../tags/tag10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11.xml"/><Relationship Id="rId3" Type="http://schemas.openxmlformats.org/officeDocument/2006/relationships/image" Target="../media/image2.png"/><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image" Target="../media/image2.png"/><Relationship Id="rId5" Type="http://schemas.openxmlformats.org/officeDocument/2006/relationships/tags" Target="../tags/tag113.xml"/><Relationship Id="rId4" Type="http://schemas.openxmlformats.org/officeDocument/2006/relationships/image" Target="file:///C:\Users\1V994W2\Documents\Tencent%20Files\574576071\FileRecv\&#25340;&#35013;&#32032;&#26448;\&#31616;&#32422;&#28385;&#29256;-28\\11\subject_holdleft_64,162,139_0_staid_full_0.png" TargetMode="External"/><Relationship Id="rId3" Type="http://schemas.openxmlformats.org/officeDocument/2006/relationships/image" Target="../media/image4.png"/><Relationship Id="rId2" Type="http://schemas.openxmlformats.org/officeDocument/2006/relationships/tags" Target="../tags/tag112.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15.xml"/><Relationship Id="rId3" Type="http://schemas.openxmlformats.org/officeDocument/2006/relationships/image" Target="../media/image2.png"/><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17.xml"/><Relationship Id="rId3" Type="http://schemas.openxmlformats.org/officeDocument/2006/relationships/image" Target="../media/image2.png"/><Relationship Id="rId2" Type="http://schemas.openxmlformats.org/officeDocument/2006/relationships/tags" Target="../tags/tag116.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image" Target="../media/image3.png"/><Relationship Id="rId4" Type="http://schemas.openxmlformats.org/officeDocument/2006/relationships/tags" Target="../tags/tag119.xml"/><Relationship Id="rId3" Type="http://schemas.openxmlformats.org/officeDocument/2006/relationships/image" Target="../media/image2.png"/><Relationship Id="rId2" Type="http://schemas.openxmlformats.org/officeDocument/2006/relationships/tags" Target="../tags/tag11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image" Target="../media/image1.png"/><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image" Target="../media/image3.png"/><Relationship Id="rId4" Type="http://schemas.openxmlformats.org/officeDocument/2006/relationships/tags" Target="../tags/tag124.xml"/><Relationship Id="rId3" Type="http://schemas.openxmlformats.org/officeDocument/2006/relationships/image" Target="../media/image2.png"/><Relationship Id="rId2" Type="http://schemas.openxmlformats.org/officeDocument/2006/relationships/tags" Target="../tags/tag12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image" Target="../media/image3.png"/><Relationship Id="rId5" Type="http://schemas.openxmlformats.org/officeDocument/2006/relationships/tags" Target="../tags/tag131.xml"/><Relationship Id="rId4" Type="http://schemas.openxmlformats.org/officeDocument/2006/relationships/image" Target="../media/image2.png"/><Relationship Id="rId3" Type="http://schemas.openxmlformats.org/officeDocument/2006/relationships/tags" Target="../tags/tag130.xml"/><Relationship Id="rId2" Type="http://schemas.openxmlformats.org/officeDocument/2006/relationships/tags" Target="../tags/tag129.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tags" Target="../tags/tag140.xml"/><Relationship Id="rId6" Type="http://schemas.openxmlformats.org/officeDocument/2006/relationships/image" Target="../media/image3.png"/><Relationship Id="rId5" Type="http://schemas.openxmlformats.org/officeDocument/2006/relationships/tags" Target="../tags/tag139.xml"/><Relationship Id="rId4" Type="http://schemas.openxmlformats.org/officeDocument/2006/relationships/image" Target="../media/image2.png"/><Relationship Id="rId3" Type="http://schemas.openxmlformats.org/officeDocument/2006/relationships/tags" Target="../tags/tag138.xml"/><Relationship Id="rId2" Type="http://schemas.openxmlformats.org/officeDocument/2006/relationships/tags" Target="../tags/tag137.xml"/><Relationship Id="rId12" Type="http://schemas.openxmlformats.org/officeDocument/2006/relationships/tags" Target="../tags/tag145.xml"/><Relationship Id="rId11" Type="http://schemas.openxmlformats.org/officeDocument/2006/relationships/tags" Target="../tags/tag144.xml"/><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image" Target="../media/image3.png"/><Relationship Id="rId5" Type="http://schemas.openxmlformats.org/officeDocument/2006/relationships/tags" Target="../tags/tag148.xml"/><Relationship Id="rId4" Type="http://schemas.openxmlformats.org/officeDocument/2006/relationships/image" Target="../media/image2.png"/><Relationship Id="rId3" Type="http://schemas.openxmlformats.org/officeDocument/2006/relationships/tags" Target="../tags/tag147.xml"/><Relationship Id="rId2" Type="http://schemas.openxmlformats.org/officeDocument/2006/relationships/tags" Target="../tags/tag146.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image" Target="../media/image3.png"/><Relationship Id="rId5" Type="http://schemas.openxmlformats.org/officeDocument/2006/relationships/tags" Target="../tags/tag157.xml"/><Relationship Id="rId4" Type="http://schemas.openxmlformats.org/officeDocument/2006/relationships/image" Target="../media/image2.png"/><Relationship Id="rId3" Type="http://schemas.openxmlformats.org/officeDocument/2006/relationships/tags" Target="../tags/tag156.xml"/><Relationship Id="rId2" Type="http://schemas.openxmlformats.org/officeDocument/2006/relationships/tags" Target="../tags/tag155.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image" Target="../media/image3.png"/><Relationship Id="rId5" Type="http://schemas.openxmlformats.org/officeDocument/2006/relationships/tags" Target="../tags/tag166.xml"/><Relationship Id="rId4" Type="http://schemas.openxmlformats.org/officeDocument/2006/relationships/image" Target="../media/image2.png"/><Relationship Id="rId3" Type="http://schemas.openxmlformats.org/officeDocument/2006/relationships/tags" Target="../tags/tag165.xml"/><Relationship Id="rId2" Type="http://schemas.openxmlformats.org/officeDocument/2006/relationships/tags" Target="../tags/tag164.xml"/><Relationship Id="rId14" Type="http://schemas.openxmlformats.org/officeDocument/2006/relationships/tags" Target="../tags/tag174.xml"/><Relationship Id="rId13" Type="http://schemas.openxmlformats.org/officeDocument/2006/relationships/tags" Target="../tags/tag173.xml"/><Relationship Id="rId12" Type="http://schemas.openxmlformats.org/officeDocument/2006/relationships/tags" Target="../tags/tag172.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image" Target="../media/image3.png"/><Relationship Id="rId5" Type="http://schemas.openxmlformats.org/officeDocument/2006/relationships/tags" Target="../tags/tag177.xml"/><Relationship Id="rId4" Type="http://schemas.openxmlformats.org/officeDocument/2006/relationships/image" Target="../media/image2.png"/><Relationship Id="rId3" Type="http://schemas.openxmlformats.org/officeDocument/2006/relationships/tags" Target="../tags/tag176.xml"/><Relationship Id="rId2" Type="http://schemas.openxmlformats.org/officeDocument/2006/relationships/tags" Target="../tags/tag175.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1" Type="http://schemas.openxmlformats.org/officeDocument/2006/relationships/tags" Target="../tags/tag41.xml"/><Relationship Id="rId20" Type="http://schemas.openxmlformats.org/officeDocument/2006/relationships/tags" Target="../tags/tag40.xml"/><Relationship Id="rId2" Type="http://schemas.openxmlformats.org/officeDocument/2006/relationships/tags" Target="../tags/tag22.xml"/><Relationship Id="rId19" Type="http://schemas.openxmlformats.org/officeDocument/2006/relationships/tags" Target="../tags/tag39.xml"/><Relationship Id="rId18" Type="http://schemas.openxmlformats.org/officeDocument/2006/relationships/tags" Target="../tags/tag38.xml"/><Relationship Id="rId17" Type="http://schemas.openxmlformats.org/officeDocument/2006/relationships/tags" Target="../tags/tag37.xml"/><Relationship Id="rId16" Type="http://schemas.openxmlformats.org/officeDocument/2006/relationships/tags" Target="../tags/tag36.xml"/><Relationship Id="rId15" Type="http://schemas.openxmlformats.org/officeDocument/2006/relationships/tags" Target="../tags/tag35.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55.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任意多边形: 形状 3"/>
          <p:cNvSpPr/>
          <p:nvPr>
            <p:custDataLst>
              <p:tags r:id="rId2"/>
            </p:custDataLst>
          </p:nvPr>
        </p:nvSpPr>
        <p:spPr>
          <a:xfrm>
            <a:off x="11123613" y="-7938"/>
            <a:ext cx="1068387" cy="1052513"/>
          </a:xfrm>
          <a:custGeom>
            <a:avLst/>
            <a:gdLst>
              <a:gd name="connsiteX0" fmla="*/ 65352 w 1068729"/>
              <a:gd name="connsiteY0" fmla="*/ 0 h 1052118"/>
              <a:gd name="connsiteX1" fmla="*/ 1068729 w 1068729"/>
              <a:gd name="connsiteY1" fmla="*/ 0 h 1052118"/>
              <a:gd name="connsiteX2" fmla="*/ 1068729 w 1068729"/>
              <a:gd name="connsiteY2" fmla="*/ 977750 h 1052118"/>
              <a:gd name="connsiteX3" fmla="*/ 1040113 w 1068729"/>
              <a:gd name="connsiteY3" fmla="*/ 993283 h 1052118"/>
              <a:gd name="connsiteX4" fmla="*/ 748689 w 1068729"/>
              <a:gd name="connsiteY4" fmla="*/ 1052118 h 1052118"/>
              <a:gd name="connsiteX5" fmla="*/ 0 w 1068729"/>
              <a:gd name="connsiteY5" fmla="*/ 303429 h 1052118"/>
              <a:gd name="connsiteX6" fmla="*/ 58836 w 1068729"/>
              <a:gd name="connsiteY6" fmla="*/ 12005 h 10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729" h="1052118">
                <a:moveTo>
                  <a:pt x="65352" y="0"/>
                </a:moveTo>
                <a:lnTo>
                  <a:pt x="1068729" y="0"/>
                </a:lnTo>
                <a:lnTo>
                  <a:pt x="1068729" y="977750"/>
                </a:lnTo>
                <a:lnTo>
                  <a:pt x="1040113" y="993283"/>
                </a:lnTo>
                <a:cubicBezTo>
                  <a:pt x="950541" y="1031168"/>
                  <a:pt x="852062" y="1052118"/>
                  <a:pt x="748689" y="1052118"/>
                </a:cubicBezTo>
                <a:cubicBezTo>
                  <a:pt x="335199" y="1052118"/>
                  <a:pt x="0" y="716919"/>
                  <a:pt x="0" y="303429"/>
                </a:cubicBezTo>
                <a:cubicBezTo>
                  <a:pt x="0" y="200056"/>
                  <a:pt x="20950" y="101577"/>
                  <a:pt x="58836" y="1200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5" name="椭圆 4"/>
          <p:cNvSpPr/>
          <p:nvPr>
            <p:custDataLst>
              <p:tags r:id="rId3"/>
            </p:custDataLst>
          </p:nvPr>
        </p:nvSpPr>
        <p:spPr>
          <a:xfrm>
            <a:off x="8029575" y="458788"/>
            <a:ext cx="741363" cy="7413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6" name="任意多边形: 形状 5"/>
          <p:cNvSpPr/>
          <p:nvPr>
            <p:custDataLst>
              <p:tags r:id="rId4"/>
            </p:custDataLst>
          </p:nvPr>
        </p:nvSpPr>
        <p:spPr>
          <a:xfrm>
            <a:off x="3287713" y="-7938"/>
            <a:ext cx="1457325" cy="584201"/>
          </a:xfrm>
          <a:custGeom>
            <a:avLst/>
            <a:gdLst>
              <a:gd name="connsiteX0" fmla="*/ 0 w 1458561"/>
              <a:gd name="connsiteY0" fmla="*/ 0 h 584280"/>
              <a:gd name="connsiteX1" fmla="*/ 1458561 w 1458561"/>
              <a:gd name="connsiteY1" fmla="*/ 0 h 584280"/>
              <a:gd name="connsiteX2" fmla="*/ 1419134 w 1458561"/>
              <a:gd name="connsiteY2" fmla="*/ 127015 h 584280"/>
              <a:gd name="connsiteX3" fmla="*/ 729281 w 1458561"/>
              <a:gd name="connsiteY3" fmla="*/ 584280 h 584280"/>
              <a:gd name="connsiteX4" fmla="*/ 39427 w 1458561"/>
              <a:gd name="connsiteY4" fmla="*/ 127015 h 58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561" h="584280">
                <a:moveTo>
                  <a:pt x="0" y="0"/>
                </a:moveTo>
                <a:lnTo>
                  <a:pt x="1458561" y="0"/>
                </a:lnTo>
                <a:lnTo>
                  <a:pt x="1419134" y="127015"/>
                </a:lnTo>
                <a:cubicBezTo>
                  <a:pt x="1305477" y="395731"/>
                  <a:pt x="1039398" y="584280"/>
                  <a:pt x="729281" y="584280"/>
                </a:cubicBezTo>
                <a:cubicBezTo>
                  <a:pt x="419163" y="584280"/>
                  <a:pt x="153084" y="395731"/>
                  <a:pt x="39427" y="12701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7" name="任意多边形: 形状 6"/>
          <p:cNvSpPr/>
          <p:nvPr>
            <p:custDataLst>
              <p:tags r:id="rId5"/>
            </p:custDataLst>
          </p:nvPr>
        </p:nvSpPr>
        <p:spPr>
          <a:xfrm>
            <a:off x="5199063" y="5929313"/>
            <a:ext cx="1828800" cy="938212"/>
          </a:xfrm>
          <a:custGeom>
            <a:avLst/>
            <a:gdLst>
              <a:gd name="connsiteX0" fmla="*/ 1058486 w 2116971"/>
              <a:gd name="connsiteY0" fmla="*/ 0 h 1086707"/>
              <a:gd name="connsiteX1" fmla="*/ 2116971 w 2116971"/>
              <a:gd name="connsiteY1" fmla="*/ 1058486 h 1086707"/>
              <a:gd name="connsiteX2" fmla="*/ 2114126 w 2116971"/>
              <a:gd name="connsiteY2" fmla="*/ 1086707 h 1086707"/>
              <a:gd name="connsiteX3" fmla="*/ 2845 w 2116971"/>
              <a:gd name="connsiteY3" fmla="*/ 1086707 h 1086707"/>
              <a:gd name="connsiteX4" fmla="*/ 0 w 2116971"/>
              <a:gd name="connsiteY4" fmla="*/ 1058486 h 1086707"/>
              <a:gd name="connsiteX5" fmla="*/ 1058486 w 2116971"/>
              <a:gd name="connsiteY5" fmla="*/ 0 h 1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71" h="1086707">
                <a:moveTo>
                  <a:pt x="1058486" y="0"/>
                </a:moveTo>
                <a:cubicBezTo>
                  <a:pt x="1643071" y="0"/>
                  <a:pt x="2116971" y="473900"/>
                  <a:pt x="2116971" y="1058486"/>
                </a:cubicBezTo>
                <a:lnTo>
                  <a:pt x="2114126" y="1086707"/>
                </a:lnTo>
                <a:lnTo>
                  <a:pt x="2845" y="1086707"/>
                </a:lnTo>
                <a:lnTo>
                  <a:pt x="0" y="1058486"/>
                </a:lnTo>
                <a:cubicBezTo>
                  <a:pt x="0" y="473900"/>
                  <a:pt x="473899" y="0"/>
                  <a:pt x="10584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8" name="任意多边形: 形状 7"/>
          <p:cNvSpPr/>
          <p:nvPr>
            <p:custDataLst>
              <p:tags r:id="rId6"/>
            </p:custDataLst>
          </p:nvPr>
        </p:nvSpPr>
        <p:spPr>
          <a:xfrm>
            <a:off x="10945813" y="6275388"/>
            <a:ext cx="1036637" cy="593725"/>
          </a:xfrm>
          <a:custGeom>
            <a:avLst/>
            <a:gdLst>
              <a:gd name="connsiteX0" fmla="*/ 517890 w 1035780"/>
              <a:gd name="connsiteY0" fmla="*/ 0 h 593238"/>
              <a:gd name="connsiteX1" fmla="*/ 1035780 w 1035780"/>
              <a:gd name="connsiteY1" fmla="*/ 517890 h 593238"/>
              <a:gd name="connsiteX2" fmla="*/ 1028184 w 1035780"/>
              <a:gd name="connsiteY2" fmla="*/ 593238 h 593238"/>
              <a:gd name="connsiteX3" fmla="*/ 7596 w 1035780"/>
              <a:gd name="connsiteY3" fmla="*/ 593238 h 593238"/>
              <a:gd name="connsiteX4" fmla="*/ 0 w 1035780"/>
              <a:gd name="connsiteY4" fmla="*/ 517890 h 593238"/>
              <a:gd name="connsiteX5" fmla="*/ 517890 w 1035780"/>
              <a:gd name="connsiteY5" fmla="*/ 0 h 5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780" h="593238">
                <a:moveTo>
                  <a:pt x="517890" y="0"/>
                </a:moveTo>
                <a:cubicBezTo>
                  <a:pt x="803913" y="0"/>
                  <a:pt x="1035780" y="231867"/>
                  <a:pt x="1035780" y="517890"/>
                </a:cubicBezTo>
                <a:lnTo>
                  <a:pt x="1028184" y="593238"/>
                </a:lnTo>
                <a:lnTo>
                  <a:pt x="7596" y="593238"/>
                </a:lnTo>
                <a:lnTo>
                  <a:pt x="0" y="517890"/>
                </a:lnTo>
                <a:cubicBezTo>
                  <a:pt x="0" y="231867"/>
                  <a:pt x="231867" y="0"/>
                  <a:pt x="5178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9" name="任意多边形: 形状 8"/>
          <p:cNvSpPr/>
          <p:nvPr>
            <p:custDataLst>
              <p:tags r:id="rId7"/>
            </p:custDataLst>
          </p:nvPr>
        </p:nvSpPr>
        <p:spPr>
          <a:xfrm>
            <a:off x="-19050" y="6184900"/>
            <a:ext cx="787400" cy="673100"/>
          </a:xfrm>
          <a:custGeom>
            <a:avLst/>
            <a:gdLst>
              <a:gd name="connsiteX0" fmla="*/ 269296 w 787186"/>
              <a:gd name="connsiteY0" fmla="*/ 0 h 673570"/>
              <a:gd name="connsiteX1" fmla="*/ 787186 w 787186"/>
              <a:gd name="connsiteY1" fmla="*/ 517890 h 673570"/>
              <a:gd name="connsiteX2" fmla="*/ 776665 w 787186"/>
              <a:gd name="connsiteY2" fmla="*/ 622263 h 673570"/>
              <a:gd name="connsiteX3" fmla="*/ 760738 w 787186"/>
              <a:gd name="connsiteY3" fmla="*/ 673570 h 673570"/>
              <a:gd name="connsiteX4" fmla="*/ 0 w 787186"/>
              <a:gd name="connsiteY4" fmla="*/ 673570 h 673570"/>
              <a:gd name="connsiteX5" fmla="*/ 0 w 787186"/>
              <a:gd name="connsiteY5" fmla="*/ 77450 h 673570"/>
              <a:gd name="connsiteX6" fmla="*/ 67710 w 787186"/>
              <a:gd name="connsiteY6" fmla="*/ 40699 h 673570"/>
              <a:gd name="connsiteX7" fmla="*/ 269296 w 787186"/>
              <a:gd name="connsiteY7" fmla="*/ 0 h 67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7186" h="673570">
                <a:moveTo>
                  <a:pt x="269296" y="0"/>
                </a:moveTo>
                <a:cubicBezTo>
                  <a:pt x="555319" y="0"/>
                  <a:pt x="787186" y="231867"/>
                  <a:pt x="787186" y="517890"/>
                </a:cubicBezTo>
                <a:cubicBezTo>
                  <a:pt x="787186" y="553643"/>
                  <a:pt x="783563" y="588550"/>
                  <a:pt x="776665" y="622263"/>
                </a:cubicBezTo>
                <a:lnTo>
                  <a:pt x="760738" y="673570"/>
                </a:lnTo>
                <a:lnTo>
                  <a:pt x="0" y="673570"/>
                </a:lnTo>
                <a:lnTo>
                  <a:pt x="0" y="77450"/>
                </a:lnTo>
                <a:lnTo>
                  <a:pt x="67710" y="40699"/>
                </a:lnTo>
                <a:cubicBezTo>
                  <a:pt x="129669" y="14492"/>
                  <a:pt x="197790" y="0"/>
                  <a:pt x="2692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10" name="KSO_Shape"/>
          <p:cNvSpPr/>
          <p:nvPr>
            <p:custDataLst>
              <p:tags r:id="rId8"/>
            </p:custDataLst>
          </p:nvPr>
        </p:nvSpPr>
        <p:spPr>
          <a:xfrm rot="13141020">
            <a:off x="484188" y="1138238"/>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1" name="KSO_Shape"/>
          <p:cNvSpPr/>
          <p:nvPr>
            <p:custDataLst>
              <p:tags r:id="rId9"/>
            </p:custDataLst>
          </p:nvPr>
        </p:nvSpPr>
        <p:spPr>
          <a:xfrm rot="17100000">
            <a:off x="822325" y="3236913"/>
            <a:ext cx="215900" cy="19050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2" name="KSO_Shape"/>
          <p:cNvSpPr/>
          <p:nvPr>
            <p:custDataLst>
              <p:tags r:id="rId10"/>
            </p:custDataLst>
          </p:nvPr>
        </p:nvSpPr>
        <p:spPr>
          <a:xfrm rot="10154805">
            <a:off x="8432800" y="611663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3" name="KSO_Shape"/>
          <p:cNvSpPr/>
          <p:nvPr>
            <p:custDataLst>
              <p:tags r:id="rId11"/>
            </p:custDataLst>
          </p:nvPr>
        </p:nvSpPr>
        <p:spPr>
          <a:xfrm rot="11738950">
            <a:off x="10777538" y="256063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4" name=" 184"/>
          <p:cNvSpPr/>
          <p:nvPr>
            <p:custDataLst>
              <p:tags r:id="rId12"/>
            </p:custDataLst>
          </p:nvPr>
        </p:nvSpPr>
        <p:spPr>
          <a:xfrm>
            <a:off x="727075" y="1936750"/>
            <a:ext cx="936625" cy="936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Tx/>
              <a:buNone/>
              <a:defRPr/>
            </a:pPr>
            <a:endParaRPr lang="zh-CN" altLang="en-US">
              <a:solidFill>
                <a:srgbClr val="FFFFFF"/>
              </a:solidFill>
              <a:latin typeface="微软雅黑" panose="020B0503020204020204" pitchFamily="34" charset="-122"/>
              <a:cs typeface="微软雅黑" panose="020B0503020204020204" pitchFamily="34" charset="-122"/>
            </a:endParaRPr>
          </a:p>
        </p:txBody>
      </p:sp>
      <p:sp>
        <p:nvSpPr>
          <p:cNvPr id="2" name="标题 1"/>
          <p:cNvSpPr>
            <a:spLocks noGrp="1"/>
          </p:cNvSpPr>
          <p:nvPr>
            <p:ph type="ctrTitle" hasCustomPrompt="1"/>
            <p:custDataLst>
              <p:tags r:id="rId13"/>
            </p:custDataLst>
          </p:nvPr>
        </p:nvSpPr>
        <p:spPr>
          <a:xfrm>
            <a:off x="2757714" y="2510565"/>
            <a:ext cx="6676572" cy="902363"/>
          </a:xfrm>
        </p:spPr>
        <p:txBody>
          <a:bodyPr anchor="b">
            <a:normAutofit/>
          </a:bodyPr>
          <a:lstStyle>
            <a:lvl1pPr algn="ctr">
              <a:defRPr sz="4800" b="1">
                <a:solidFill>
                  <a:schemeClr val="tx1">
                    <a:lumMod val="65000"/>
                    <a:lumOff val="35000"/>
                  </a:schemeClr>
                </a:solidFill>
              </a:defRPr>
            </a:lvl1pPr>
          </a:lstStyle>
          <a:p>
            <a:r>
              <a:rPr lang="zh-CN" altLang="en-US" noProof="1"/>
              <a:t>单击此处编辑标题</a:t>
            </a:r>
            <a:endParaRPr lang="zh-CN" altLang="en-US" noProof="1"/>
          </a:p>
        </p:txBody>
      </p:sp>
      <p:sp>
        <p:nvSpPr>
          <p:cNvPr id="3" name="副标题 2"/>
          <p:cNvSpPr>
            <a:spLocks noGrp="1"/>
          </p:cNvSpPr>
          <p:nvPr>
            <p:ph type="subTitle" idx="1"/>
            <p:custDataLst>
              <p:tags r:id="rId14"/>
            </p:custDataLst>
          </p:nvPr>
        </p:nvSpPr>
        <p:spPr>
          <a:xfrm>
            <a:off x="2757714" y="3461461"/>
            <a:ext cx="6676572" cy="590550"/>
          </a:xfrm>
        </p:spPr>
        <p:txBody>
          <a:bodyPr>
            <a:normAutofit/>
          </a:bodyPr>
          <a:lstStyle>
            <a:lvl1pPr marL="0" indent="0" algn="ctr">
              <a:buNone/>
              <a:defRPr sz="20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endParaRPr lang="zh-CN" altLang="en-US" noProof="1"/>
          </a:p>
        </p:txBody>
      </p:sp>
      <p:sp>
        <p:nvSpPr>
          <p:cNvPr id="15" name="日期占位符 3"/>
          <p:cNvSpPr>
            <a:spLocks noGrp="1"/>
          </p:cNvSpPr>
          <p:nvPr>
            <p:ph type="dt" sz="half" idx="10"/>
            <p:custDataLst>
              <p:tags r:id="rId15"/>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fld id="{760FBDFE-C587-4B4C-A407-44438C67B59E}" type="datetimeFigureOut">
              <a:rPr lang="zh-CN" altLang="en-US" smtClean="0"/>
            </a:fld>
            <a:endParaRPr lang="zh-CN" altLang="en-US"/>
          </a:p>
        </p:txBody>
      </p:sp>
      <p:sp>
        <p:nvSpPr>
          <p:cNvPr id="16" name="页脚占位符 4"/>
          <p:cNvSpPr>
            <a:spLocks noGrp="1"/>
          </p:cNvSpPr>
          <p:nvPr>
            <p:ph type="ftr" sz="quarter" idx="11"/>
            <p:custDataLst>
              <p:tags r:id="rId16"/>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dirty="0"/>
          </a:p>
        </p:txBody>
      </p:sp>
      <p:sp>
        <p:nvSpPr>
          <p:cNvPr id="17" name="灯片编号占位符 5"/>
          <p:cNvSpPr>
            <a:spLocks noGrp="1"/>
          </p:cNvSpPr>
          <p:nvPr>
            <p:ph type="sldNum" sz="quarter" idx="12"/>
            <p:custDataLst>
              <p:tags r:id="rId17"/>
            </p:custDataLst>
          </p:nvPr>
        </p:nvSpPr>
        <p:spPr/>
        <p:txBody>
          <a:bodyPr/>
          <a:lstStyle>
            <a:lvl1pPr>
              <a:defRPr/>
            </a:lvl1pPr>
          </a:lstStyle>
          <a:p>
            <a:fld id="{49AE70B2-8BF9-45C0-BB95-33D1B9D3A854}" type="slidenum">
              <a:rPr lang="zh-CN" altLang="en-US" smtClean="0"/>
            </a:fld>
            <a:endParaRPr lang="zh-CN" alt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custDataLst>
              <p:tags r:id="rId2"/>
            </p:custDataLst>
          </p:nvPr>
        </p:nvSpPr>
        <p:spPr>
          <a:xfrm>
            <a:off x="669930" y="952508"/>
            <a:ext cx="10852237" cy="5388907"/>
          </a:xfrm>
        </p:spPr>
        <p:txBody>
          <a:bodyPr/>
          <a:lstStyle>
            <a:lvl1pPr>
              <a:defRPr/>
            </a:lvl1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3" name="日期占位符 3"/>
          <p:cNvSpPr>
            <a:spLocks noGrp="1"/>
          </p:cNvSpPr>
          <p:nvPr>
            <p:ph type="dt" sz="half" idx="14"/>
            <p:custDataLst>
              <p:tags r:id="rId3"/>
            </p:custDataLst>
          </p:nvPr>
        </p:nvSpPr>
        <p:spPr/>
        <p:txBody>
          <a:bodyPr/>
          <a:lstStyle>
            <a:lvl1pPr>
              <a:defRPr/>
            </a:lvl1pPr>
          </a:lstStyle>
          <a:p>
            <a:fld id="{760FBDFE-C587-4B4C-A407-44438C67B59E}" type="datetimeFigureOut">
              <a:rPr lang="zh-CN" altLang="en-US" smtClean="0"/>
            </a:fld>
            <a:endParaRPr lang="zh-CN" altLang="en-US"/>
          </a:p>
        </p:txBody>
      </p:sp>
      <p:sp>
        <p:nvSpPr>
          <p:cNvPr id="4" name="页脚占位符 4"/>
          <p:cNvSpPr>
            <a:spLocks noGrp="1"/>
          </p:cNvSpPr>
          <p:nvPr>
            <p:ph type="ftr" sz="quarter" idx="15"/>
            <p:custDataLst>
              <p:tags r:id="rId4"/>
            </p:custDataLst>
          </p:nvPr>
        </p:nvSpPr>
        <p:spPr/>
        <p:txBody>
          <a:bodyPr/>
          <a:lstStyle>
            <a:lvl1pPr>
              <a:defRPr/>
            </a:lvl1pPr>
          </a:lstStyle>
          <a:p>
            <a:endParaRPr lang="zh-CN" altLang="en-US"/>
          </a:p>
        </p:txBody>
      </p:sp>
      <p:sp>
        <p:nvSpPr>
          <p:cNvPr id="5" name="灯片编号占位符 5"/>
          <p:cNvSpPr>
            <a:spLocks noGrp="1"/>
          </p:cNvSpPr>
          <p:nvPr>
            <p:ph type="sldNum" sz="quarter" idx="16"/>
            <p:custDataLst>
              <p:tags r:id="rId5"/>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任意多边形: 形状 2"/>
          <p:cNvSpPr/>
          <p:nvPr>
            <p:custDataLst>
              <p:tags r:id="rId2"/>
            </p:custDataLst>
          </p:nvPr>
        </p:nvSpPr>
        <p:spPr>
          <a:xfrm>
            <a:off x="11123613" y="-7938"/>
            <a:ext cx="1068387" cy="1052513"/>
          </a:xfrm>
          <a:custGeom>
            <a:avLst/>
            <a:gdLst>
              <a:gd name="connsiteX0" fmla="*/ 65352 w 1068729"/>
              <a:gd name="connsiteY0" fmla="*/ 0 h 1052118"/>
              <a:gd name="connsiteX1" fmla="*/ 1068729 w 1068729"/>
              <a:gd name="connsiteY1" fmla="*/ 0 h 1052118"/>
              <a:gd name="connsiteX2" fmla="*/ 1068729 w 1068729"/>
              <a:gd name="connsiteY2" fmla="*/ 977750 h 1052118"/>
              <a:gd name="connsiteX3" fmla="*/ 1040113 w 1068729"/>
              <a:gd name="connsiteY3" fmla="*/ 993283 h 1052118"/>
              <a:gd name="connsiteX4" fmla="*/ 748689 w 1068729"/>
              <a:gd name="connsiteY4" fmla="*/ 1052118 h 1052118"/>
              <a:gd name="connsiteX5" fmla="*/ 0 w 1068729"/>
              <a:gd name="connsiteY5" fmla="*/ 303429 h 1052118"/>
              <a:gd name="connsiteX6" fmla="*/ 58836 w 1068729"/>
              <a:gd name="connsiteY6" fmla="*/ 12005 h 105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729" h="1052118">
                <a:moveTo>
                  <a:pt x="65352" y="0"/>
                </a:moveTo>
                <a:lnTo>
                  <a:pt x="1068729" y="0"/>
                </a:lnTo>
                <a:lnTo>
                  <a:pt x="1068729" y="977750"/>
                </a:lnTo>
                <a:lnTo>
                  <a:pt x="1040113" y="993283"/>
                </a:lnTo>
                <a:cubicBezTo>
                  <a:pt x="950541" y="1031168"/>
                  <a:pt x="852062" y="1052118"/>
                  <a:pt x="748689" y="1052118"/>
                </a:cubicBezTo>
                <a:cubicBezTo>
                  <a:pt x="335199" y="1052118"/>
                  <a:pt x="0" y="716919"/>
                  <a:pt x="0" y="303429"/>
                </a:cubicBezTo>
                <a:cubicBezTo>
                  <a:pt x="0" y="200056"/>
                  <a:pt x="20950" y="101577"/>
                  <a:pt x="58836" y="1200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4" name="椭圆 3"/>
          <p:cNvSpPr/>
          <p:nvPr>
            <p:custDataLst>
              <p:tags r:id="rId3"/>
            </p:custDataLst>
          </p:nvPr>
        </p:nvSpPr>
        <p:spPr>
          <a:xfrm>
            <a:off x="1481138" y="1231812"/>
            <a:ext cx="1497012" cy="1498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5" name="任意多边形: 形状 4"/>
          <p:cNvSpPr/>
          <p:nvPr>
            <p:custDataLst>
              <p:tags r:id="rId4"/>
            </p:custDataLst>
          </p:nvPr>
        </p:nvSpPr>
        <p:spPr>
          <a:xfrm>
            <a:off x="8089900" y="-7938"/>
            <a:ext cx="1047750" cy="420688"/>
          </a:xfrm>
          <a:custGeom>
            <a:avLst/>
            <a:gdLst>
              <a:gd name="connsiteX0" fmla="*/ 0 w 1458561"/>
              <a:gd name="connsiteY0" fmla="*/ 0 h 584280"/>
              <a:gd name="connsiteX1" fmla="*/ 1458561 w 1458561"/>
              <a:gd name="connsiteY1" fmla="*/ 0 h 584280"/>
              <a:gd name="connsiteX2" fmla="*/ 1419134 w 1458561"/>
              <a:gd name="connsiteY2" fmla="*/ 127015 h 584280"/>
              <a:gd name="connsiteX3" fmla="*/ 729281 w 1458561"/>
              <a:gd name="connsiteY3" fmla="*/ 584280 h 584280"/>
              <a:gd name="connsiteX4" fmla="*/ 39427 w 1458561"/>
              <a:gd name="connsiteY4" fmla="*/ 127015 h 584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8561" h="584280">
                <a:moveTo>
                  <a:pt x="0" y="0"/>
                </a:moveTo>
                <a:lnTo>
                  <a:pt x="1458561" y="0"/>
                </a:lnTo>
                <a:lnTo>
                  <a:pt x="1419134" y="127015"/>
                </a:lnTo>
                <a:cubicBezTo>
                  <a:pt x="1305477" y="395731"/>
                  <a:pt x="1039398" y="584280"/>
                  <a:pt x="729281" y="584280"/>
                </a:cubicBezTo>
                <a:cubicBezTo>
                  <a:pt x="419163" y="584280"/>
                  <a:pt x="153084" y="395731"/>
                  <a:pt x="39427" y="12701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6" name="任意多边形: 形状 5"/>
          <p:cNvSpPr/>
          <p:nvPr>
            <p:custDataLst>
              <p:tags r:id="rId5"/>
            </p:custDataLst>
          </p:nvPr>
        </p:nvSpPr>
        <p:spPr>
          <a:xfrm>
            <a:off x="4592638" y="5781675"/>
            <a:ext cx="2116137" cy="1087438"/>
          </a:xfrm>
          <a:custGeom>
            <a:avLst/>
            <a:gdLst>
              <a:gd name="connsiteX0" fmla="*/ 1058486 w 2116971"/>
              <a:gd name="connsiteY0" fmla="*/ 0 h 1086707"/>
              <a:gd name="connsiteX1" fmla="*/ 2116971 w 2116971"/>
              <a:gd name="connsiteY1" fmla="*/ 1058486 h 1086707"/>
              <a:gd name="connsiteX2" fmla="*/ 2114126 w 2116971"/>
              <a:gd name="connsiteY2" fmla="*/ 1086707 h 1086707"/>
              <a:gd name="connsiteX3" fmla="*/ 2845 w 2116971"/>
              <a:gd name="connsiteY3" fmla="*/ 1086707 h 1086707"/>
              <a:gd name="connsiteX4" fmla="*/ 0 w 2116971"/>
              <a:gd name="connsiteY4" fmla="*/ 1058486 h 1086707"/>
              <a:gd name="connsiteX5" fmla="*/ 1058486 w 2116971"/>
              <a:gd name="connsiteY5" fmla="*/ 0 h 1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71" h="1086707">
                <a:moveTo>
                  <a:pt x="1058486" y="0"/>
                </a:moveTo>
                <a:cubicBezTo>
                  <a:pt x="1643071" y="0"/>
                  <a:pt x="2116971" y="473900"/>
                  <a:pt x="2116971" y="1058486"/>
                </a:cubicBezTo>
                <a:lnTo>
                  <a:pt x="2114126" y="1086707"/>
                </a:lnTo>
                <a:lnTo>
                  <a:pt x="2845" y="1086707"/>
                </a:lnTo>
                <a:lnTo>
                  <a:pt x="0" y="1058486"/>
                </a:lnTo>
                <a:cubicBezTo>
                  <a:pt x="0" y="473900"/>
                  <a:pt x="473899" y="0"/>
                  <a:pt x="10584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7" name="任意多边形: 形状 6"/>
          <p:cNvSpPr/>
          <p:nvPr>
            <p:custDataLst>
              <p:tags r:id="rId6"/>
            </p:custDataLst>
          </p:nvPr>
        </p:nvSpPr>
        <p:spPr>
          <a:xfrm>
            <a:off x="10945813" y="6275388"/>
            <a:ext cx="1036637" cy="593725"/>
          </a:xfrm>
          <a:custGeom>
            <a:avLst/>
            <a:gdLst>
              <a:gd name="connsiteX0" fmla="*/ 517890 w 1035780"/>
              <a:gd name="connsiteY0" fmla="*/ 0 h 593238"/>
              <a:gd name="connsiteX1" fmla="*/ 1035780 w 1035780"/>
              <a:gd name="connsiteY1" fmla="*/ 517890 h 593238"/>
              <a:gd name="connsiteX2" fmla="*/ 1028184 w 1035780"/>
              <a:gd name="connsiteY2" fmla="*/ 593238 h 593238"/>
              <a:gd name="connsiteX3" fmla="*/ 7596 w 1035780"/>
              <a:gd name="connsiteY3" fmla="*/ 593238 h 593238"/>
              <a:gd name="connsiteX4" fmla="*/ 0 w 1035780"/>
              <a:gd name="connsiteY4" fmla="*/ 517890 h 593238"/>
              <a:gd name="connsiteX5" fmla="*/ 517890 w 1035780"/>
              <a:gd name="connsiteY5" fmla="*/ 0 h 593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5780" h="593238">
                <a:moveTo>
                  <a:pt x="517890" y="0"/>
                </a:moveTo>
                <a:cubicBezTo>
                  <a:pt x="803913" y="0"/>
                  <a:pt x="1035780" y="231867"/>
                  <a:pt x="1035780" y="517890"/>
                </a:cubicBezTo>
                <a:lnTo>
                  <a:pt x="1028184" y="593238"/>
                </a:lnTo>
                <a:lnTo>
                  <a:pt x="7596" y="593238"/>
                </a:lnTo>
                <a:lnTo>
                  <a:pt x="0" y="517890"/>
                </a:lnTo>
                <a:cubicBezTo>
                  <a:pt x="0" y="231867"/>
                  <a:pt x="231867" y="0"/>
                  <a:pt x="5178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8" name="任意多边形: 形状 7"/>
          <p:cNvSpPr/>
          <p:nvPr>
            <p:custDataLst>
              <p:tags r:id="rId7"/>
            </p:custDataLst>
          </p:nvPr>
        </p:nvSpPr>
        <p:spPr>
          <a:xfrm>
            <a:off x="-19050" y="6184900"/>
            <a:ext cx="787400" cy="673100"/>
          </a:xfrm>
          <a:custGeom>
            <a:avLst/>
            <a:gdLst>
              <a:gd name="connsiteX0" fmla="*/ 269296 w 787186"/>
              <a:gd name="connsiteY0" fmla="*/ 0 h 673570"/>
              <a:gd name="connsiteX1" fmla="*/ 787186 w 787186"/>
              <a:gd name="connsiteY1" fmla="*/ 517890 h 673570"/>
              <a:gd name="connsiteX2" fmla="*/ 776665 w 787186"/>
              <a:gd name="connsiteY2" fmla="*/ 622263 h 673570"/>
              <a:gd name="connsiteX3" fmla="*/ 760738 w 787186"/>
              <a:gd name="connsiteY3" fmla="*/ 673570 h 673570"/>
              <a:gd name="connsiteX4" fmla="*/ 0 w 787186"/>
              <a:gd name="connsiteY4" fmla="*/ 673570 h 673570"/>
              <a:gd name="connsiteX5" fmla="*/ 0 w 787186"/>
              <a:gd name="connsiteY5" fmla="*/ 77450 h 673570"/>
              <a:gd name="connsiteX6" fmla="*/ 67710 w 787186"/>
              <a:gd name="connsiteY6" fmla="*/ 40699 h 673570"/>
              <a:gd name="connsiteX7" fmla="*/ 269296 w 787186"/>
              <a:gd name="connsiteY7" fmla="*/ 0 h 673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7186" h="673570">
                <a:moveTo>
                  <a:pt x="269296" y="0"/>
                </a:moveTo>
                <a:cubicBezTo>
                  <a:pt x="555319" y="0"/>
                  <a:pt x="787186" y="231867"/>
                  <a:pt x="787186" y="517890"/>
                </a:cubicBezTo>
                <a:cubicBezTo>
                  <a:pt x="787186" y="553643"/>
                  <a:pt x="783563" y="588550"/>
                  <a:pt x="776665" y="622263"/>
                </a:cubicBezTo>
                <a:lnTo>
                  <a:pt x="760738" y="673570"/>
                </a:lnTo>
                <a:lnTo>
                  <a:pt x="0" y="673570"/>
                </a:lnTo>
                <a:lnTo>
                  <a:pt x="0" y="77450"/>
                </a:lnTo>
                <a:lnTo>
                  <a:pt x="67710" y="40699"/>
                </a:lnTo>
                <a:cubicBezTo>
                  <a:pt x="129669" y="14492"/>
                  <a:pt x="197790" y="0"/>
                  <a:pt x="26929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
        <p:nvSpPr>
          <p:cNvPr id="9" name="KSO_Shape"/>
          <p:cNvSpPr/>
          <p:nvPr>
            <p:custDataLst>
              <p:tags r:id="rId8"/>
            </p:custDataLst>
          </p:nvPr>
        </p:nvSpPr>
        <p:spPr>
          <a:xfrm rot="10154805">
            <a:off x="9918700" y="490378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0" name="KSO_Shape"/>
          <p:cNvSpPr/>
          <p:nvPr>
            <p:custDataLst>
              <p:tags r:id="rId9"/>
            </p:custDataLst>
          </p:nvPr>
        </p:nvSpPr>
        <p:spPr>
          <a:xfrm rot="10154805">
            <a:off x="8273266" y="2335838"/>
            <a:ext cx="314325" cy="276225"/>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dirty="0">
              <a:solidFill>
                <a:srgbClr val="FFFFFF"/>
              </a:solidFill>
              <a:latin typeface="微软雅黑" panose="020B0503020204020204" pitchFamily="34" charset="-122"/>
              <a:cs typeface="Arial" panose="020B0604020202020204" pitchFamily="34" charset="0"/>
            </a:endParaRPr>
          </a:p>
        </p:txBody>
      </p:sp>
      <p:sp>
        <p:nvSpPr>
          <p:cNvPr id="11" name="KSO_Shape"/>
          <p:cNvSpPr/>
          <p:nvPr>
            <p:custDataLst>
              <p:tags r:id="rId10"/>
            </p:custDataLst>
          </p:nvPr>
        </p:nvSpPr>
        <p:spPr>
          <a:xfrm rot="13326744">
            <a:off x="1309688" y="4641850"/>
            <a:ext cx="628650" cy="554038"/>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dirty="0">
              <a:solidFill>
                <a:srgbClr val="FFFFFF"/>
              </a:solidFill>
              <a:latin typeface="微软雅黑" panose="020B0503020204020204" pitchFamily="34" charset="-122"/>
              <a:cs typeface="Arial" panose="020B0604020202020204" pitchFamily="34" charset="0"/>
            </a:endParaRPr>
          </a:p>
        </p:txBody>
      </p:sp>
      <p:sp>
        <p:nvSpPr>
          <p:cNvPr id="12" name="KSO_Shape"/>
          <p:cNvSpPr/>
          <p:nvPr>
            <p:custDataLst>
              <p:tags r:id="rId11"/>
            </p:custDataLst>
          </p:nvPr>
        </p:nvSpPr>
        <p:spPr>
          <a:xfrm rot="6300000">
            <a:off x="5813425" y="893763"/>
            <a:ext cx="563563" cy="496887"/>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dirty="0">
              <a:solidFill>
                <a:srgbClr val="FFFFFF"/>
              </a:solidFill>
              <a:latin typeface="微软雅黑" panose="020B0503020204020204" pitchFamily="34" charset="-122"/>
              <a:cs typeface="Arial" panose="020B0604020202020204" pitchFamily="34" charset="0"/>
            </a:endParaRPr>
          </a:p>
        </p:txBody>
      </p:sp>
      <p:sp>
        <p:nvSpPr>
          <p:cNvPr id="2" name="标题 1"/>
          <p:cNvSpPr>
            <a:spLocks noGrp="1"/>
          </p:cNvSpPr>
          <p:nvPr>
            <p:ph type="title" hasCustomPrompt="1"/>
            <p:custDataLst>
              <p:tags r:id="rId12"/>
            </p:custDataLst>
          </p:nvPr>
        </p:nvSpPr>
        <p:spPr>
          <a:xfrm>
            <a:off x="1936564" y="2842161"/>
            <a:ext cx="8318872" cy="1173679"/>
          </a:xfrm>
        </p:spPr>
        <p:txBody>
          <a:bodyPr rIns="25400" rtlCol="0">
            <a:no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accent5"/>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编版标题</a:t>
            </a:r>
            <a:endParaRPr noProof="1">
              <a:sym typeface="+mn-ea"/>
            </a:endParaRPr>
          </a:p>
        </p:txBody>
      </p:sp>
      <p:sp>
        <p:nvSpPr>
          <p:cNvPr id="13" name="日期占位符 2"/>
          <p:cNvSpPr>
            <a:spLocks noGrp="1"/>
          </p:cNvSpPr>
          <p:nvPr>
            <p:ph type="dt" sz="half" idx="10"/>
            <p:custDataLst>
              <p:tags r:id="rId13"/>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pPr>
              <a:defRPr/>
            </a:pPr>
            <a:endParaRPr lang="zh-CN" altLang="en-US"/>
          </a:p>
        </p:txBody>
      </p:sp>
      <p:sp>
        <p:nvSpPr>
          <p:cNvPr id="14" name="页脚占位符 3"/>
          <p:cNvSpPr>
            <a:spLocks noGrp="1"/>
          </p:cNvSpPr>
          <p:nvPr>
            <p:ph type="ftr" sz="quarter" idx="11"/>
            <p:custDataLst>
              <p:tags r:id="rId14"/>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pPr>
              <a:defRPr/>
            </a:pPr>
            <a:endParaRPr lang="zh-CN" altLang="en-US"/>
          </a:p>
        </p:txBody>
      </p:sp>
      <p:sp>
        <p:nvSpPr>
          <p:cNvPr id="15" name="灯片编号占位符 4"/>
          <p:cNvSpPr>
            <a:spLocks noGrp="1"/>
          </p:cNvSpPr>
          <p:nvPr>
            <p:ph type="sldNum" sz="quarter" idx="12"/>
            <p:custDataLst>
              <p:tags r:id="rId15"/>
            </p:custDataLst>
          </p:nvPr>
        </p:nvSpPr>
        <p:spPr/>
        <p:txBody>
          <a:bodyPr/>
          <a:lstStyle>
            <a:lvl1pPr>
              <a:defRPr/>
            </a:lvl1pPr>
          </a:lstStyle>
          <a:p>
            <a:pPr>
              <a:defRPr/>
            </a:pPr>
            <a:fld id="{3D74DE4A-AF88-4CC7-8A46-288F8CD57ECB}" type="slidenum">
              <a:rPr lang="zh-CN" altLang="en-US"/>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602"/>
            <a:ext cx="12192000" cy="6856796"/>
          </a:xfrm>
          <a:prstGeom prst="rect">
            <a:avLst/>
          </a:prstGeom>
        </p:spPr>
      </p:pic>
      <p:sp>
        <p:nvSpPr>
          <p:cNvPr id="16" name="日期占位符 15"/>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2" name="标题 2"/>
          <p:cNvSpPr/>
          <p:nvPr>
            <p:ph type="ctrTitle" idx="2" hasCustomPrompt="1"/>
            <p:custDataLst>
              <p:tags r:id="rId4"/>
            </p:custDataLst>
          </p:nvPr>
        </p:nvSpPr>
        <p:spPr>
          <a:xfrm>
            <a:off x="2742740" y="1591063"/>
            <a:ext cx="6709123" cy="1846659"/>
          </a:xfrm>
        </p:spPr>
        <p:txBody>
          <a:bodyPr vert="horz" wrap="square" lIns="0" tIns="0" rIns="0" bIns="0" rtlCol="0" anchor="b" anchorCtr="0">
            <a:normAutofit lnSpcReduction="10000"/>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6000" b="1" i="0" u="none" strike="noStrike" kern="1200" cap="none" spc="600" normalizeH="0" baseline="0" noProof="0" dirty="0">
                <a:ln>
                  <a:noFill/>
                </a:ln>
                <a:solidFill>
                  <a:schemeClr val="lt1"/>
                </a:solidFill>
                <a:effectLst/>
                <a:uLnTx/>
                <a:uFillTx/>
                <a:latin typeface="Arial" panose="020B0604020202020204" pitchFamily="34" charset="0"/>
                <a:ea typeface="汉仪旗黑-85S" panose="00020600040101010101" pitchFamily="18" charset="-122"/>
                <a:cs typeface="+mj-cs"/>
                <a:sym typeface="Arial" panose="020B0604020202020204" pitchFamily="34" charset="0"/>
              </a:defRPr>
            </a:lvl1pPr>
          </a:lstStyle>
          <a:p>
            <a:pPr lvl="0"/>
            <a:r>
              <a:rPr>
                <a:sym typeface="+mn-ea"/>
              </a:rPr>
              <a:t>编辑标题</a:t>
            </a:r>
            <a:endParaRPr>
              <a:sym typeface="+mn-ea"/>
            </a:endParaRPr>
          </a:p>
        </p:txBody>
      </p:sp>
      <p:sp>
        <p:nvSpPr>
          <p:cNvPr id="3" name="副标题 3"/>
          <p:cNvSpPr/>
          <p:nvPr>
            <p:ph type="subTitle" idx="3" hasCustomPrompt="1"/>
            <p:custDataLst>
              <p:tags r:id="rId5"/>
            </p:custDataLst>
          </p:nvPr>
        </p:nvSpPr>
        <p:spPr>
          <a:xfrm>
            <a:off x="2789038" y="3773539"/>
            <a:ext cx="6616527" cy="1493396"/>
          </a:xfrm>
        </p:spPr>
        <p:txBody>
          <a:bodyPr vert="horz" wrap="square" lIns="0" tIns="0" rIns="0" bIns="0" rtlCol="0" anchor="t">
            <a:normAutofit/>
          </a:bodyPr>
          <a:lstStyle>
            <a:lvl1pPr marL="0" marR="0" lvl="0" indent="0" algn="ctr" defTabSz="914400" rtl="0" eaLnBrk="1" fontAlgn="auto" latinLnBrk="0" hangingPunct="1">
              <a:lnSpc>
                <a:spcPct val="130000"/>
              </a:lnSpc>
              <a:spcBef>
                <a:spcPts val="0"/>
              </a:spcBef>
              <a:spcAft>
                <a:spcPts val="0"/>
              </a:spcAft>
              <a:buClrTx/>
              <a:buSzTx/>
              <a:buFont typeface="Arial" panose="020B0604020202020204" pitchFamily="34" charset="0"/>
              <a:buNone/>
              <a:defRPr kumimoji="0" lang="zh-CN" altLang="en-US" sz="2400" b="0" i="0" u="none" strike="noStrike" kern="1200" cap="none" spc="20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p:cNvPicPr/>
          <p:nvPr>
            <p:custDataLst>
              <p:tags r:id="rId2"/>
            </p:custDataLst>
          </p:nvPr>
        </p:nvPicPr>
        <p:blipFill rotWithShape="1">
          <a:blip r:embed="rId3" r:link="rId4" cstate="screen"/>
          <a:srcRect l="16082" t="29133" r="16374" b="27335"/>
          <a:stretch>
            <a:fillRect/>
          </a:stretch>
        </p:blipFill>
        <p:spPr>
          <a:xfrm>
            <a:off x="215153" y="2856505"/>
            <a:ext cx="3235350" cy="1144978"/>
          </a:xfrm>
          <a:prstGeom prst="rect">
            <a:avLst/>
          </a:prstGeom>
        </p:spPr>
      </p:pic>
      <p:pic>
        <p:nvPicPr>
          <p:cNvPr id="2" name="图片 1"/>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pic>
        <p:nvPicPr>
          <p:cNvPr id="7" name="图片 6"/>
          <p:cNvPicPr>
            <a:picLocks noChangeAspect="1"/>
          </p:cNvPicPr>
          <p:nvPr>
            <p:custDataLst>
              <p:tags r:id="rId7"/>
            </p:custDataLst>
          </p:nvPr>
        </p:nvPicPr>
        <p:blipFill>
          <a:blip r:embed="rId8">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sp>
        <p:nvSpPr>
          <p:cNvPr id="4" name="日期占位符 3"/>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8" name="标题 5"/>
          <p:cNvSpPr>
            <a:spLocks noGrp="1"/>
          </p:cNvSpPr>
          <p:nvPr>
            <p:ph type="ctrTitle" idx="2" hasCustomPrompt="1"/>
            <p:custDataLst>
              <p:tags r:id="rId9"/>
            </p:custDataLst>
          </p:nvPr>
        </p:nvSpPr>
        <p:spPr>
          <a:xfrm>
            <a:off x="4521871" y="3613741"/>
            <a:ext cx="6857365" cy="582930"/>
          </a:xfrm>
        </p:spPr>
        <p:txBody>
          <a:bodyPr vert="horz" wrap="square" lIns="0" tIns="0" rIns="0" bIns="0" rtlCol="0" anchor="b" anchorCtr="0">
            <a:normAutofit/>
          </a:bodyPr>
          <a:lstStyle>
            <a:lvl1pPr marL="0" marR="0" algn="l" defTabSz="914400" rtl="0" eaLnBrk="1" fontAlgn="auto" latinLnBrk="0" hangingPunct="1">
              <a:lnSpc>
                <a:spcPct val="120000"/>
              </a:lnSpc>
              <a:spcBef>
                <a:spcPct val="0"/>
              </a:spcBef>
              <a:buClrTx/>
              <a:buSzTx/>
              <a:buFontTx/>
              <a:buNone/>
              <a:defRPr kumimoji="0" lang="zh-CN" altLang="en-US" sz="3160" b="1" i="0" u="none" strike="noStrike" kern="1200" cap="none" spc="300" normalizeH="0" baseline="0" noProof="1">
                <a:solidFill>
                  <a:schemeClr val="dk1">
                    <a:lumMod val="85000"/>
                    <a:lumOff val="15000"/>
                  </a:schemeClr>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endParaRPr>
              <a:sym typeface="+mn-ea"/>
            </a:endParaRPr>
          </a:p>
        </p:txBody>
      </p:sp>
      <p:sp>
        <p:nvSpPr>
          <p:cNvPr id="9" name="副标题 7"/>
          <p:cNvSpPr>
            <a:spLocks noGrp="1"/>
          </p:cNvSpPr>
          <p:nvPr>
            <p:ph type="subTitle" idx="3" hasCustomPrompt="1"/>
            <p:custDataLst>
              <p:tags r:id="rId10"/>
            </p:custDataLst>
          </p:nvPr>
        </p:nvSpPr>
        <p:spPr>
          <a:xfrm>
            <a:off x="4521871" y="4261441"/>
            <a:ext cx="6857365" cy="1669926"/>
          </a:xfrm>
        </p:spPr>
        <p:txBody>
          <a:bodyPr vert="horz" wrap="square" lIns="0" tIns="0" rIns="0" bIns="0" rtlCol="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kumimoji="0" lang="zh-CN" altLang="en-US" sz="1600" b="0" i="0" u="none" strike="noStrike" kern="1200" cap="none" spc="200" normalizeH="0" baseline="0" noProof="1" dirty="0">
                <a:solidFill>
                  <a:schemeClr val="dk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lgn="l" defTabSz="914400" rtl="0" eaLnBrk="1" fontAlgn="auto" latinLnBrk="0" hangingPunct="1">
              <a:lnSpc>
                <a:spcPct val="130000"/>
              </a:lnSpc>
              <a:spcBef>
                <a:spcPts val="0"/>
              </a:spcBef>
              <a:spcAft>
                <a:spcPts val="750"/>
              </a:spcAft>
              <a:buFont typeface="Arial" panose="020B0604020202020204" pitchFamily="34" charset="0"/>
              <a:buNone/>
              <a:tabLst>
                <a:tab pos="1609725" algn="l"/>
              </a:tabLst>
              <a:defRPr sz="2000" u="none" strike="noStrike" kern="1200" cap="none" spc="0" normalizeH="0" baseline="0">
                <a:solidFill>
                  <a:schemeClr val="tx1">
                    <a:tint val="75000"/>
                  </a:schemeClr>
                </a:solidFill>
                <a:uFillTx/>
                <a:latin typeface="Arial" panose="020B0604020202020204" pitchFamily="34" charset="0"/>
                <a:ea typeface="微软雅黑" panose="020B0503020204020204" pitchFamily="34" charset="-122"/>
                <a:cs typeface="+mn-cs"/>
              </a:defRPr>
            </a:lvl2pPr>
            <a:lvl3pPr marL="914400" indent="0" algn="l" defTabSz="914400" rtl="0" eaLnBrk="1" fontAlgn="auto" latinLnBrk="0" hangingPunct="1">
              <a:lnSpc>
                <a:spcPct val="130000"/>
              </a:lnSpc>
              <a:spcBef>
                <a:spcPts val="0"/>
              </a:spcBef>
              <a:spcAft>
                <a:spcPts val="750"/>
              </a:spcAft>
              <a:buFont typeface="Arial" panose="020B0604020202020204" pitchFamily="34" charset="0"/>
              <a:buNone/>
              <a:defRPr sz="1800" u="none" strike="noStrike" kern="1200" cap="none" spc="0" normalizeH="0" baseline="0">
                <a:solidFill>
                  <a:schemeClr val="tx1">
                    <a:tint val="75000"/>
                  </a:schemeClr>
                </a:solidFill>
                <a:uFillTx/>
                <a:latin typeface="Arial" panose="020B0604020202020204" pitchFamily="34" charset="0"/>
                <a:ea typeface="微软雅黑" panose="020B0503020204020204" pitchFamily="34" charset="-122"/>
                <a:cs typeface="+mn-cs"/>
              </a:defRPr>
            </a:lvl3pPr>
            <a:lvl4pPr marL="1371600" indent="0" algn="l" defTabSz="914400" rtl="0" eaLnBrk="1" fontAlgn="auto" latinLnBrk="0" hangingPunct="1">
              <a:lnSpc>
                <a:spcPct val="130000"/>
              </a:lnSpc>
              <a:spcBef>
                <a:spcPts val="0"/>
              </a:spcBef>
              <a:spcAft>
                <a:spcPts val="750"/>
              </a:spcAft>
              <a:buFont typeface="Arial" panose="020B0604020202020204" pitchFamily="34" charset="0"/>
              <a:buNone/>
              <a:defRPr sz="1600" u="none" strike="noStrike" kern="1200" cap="none" spc="0" normalizeH="0" baseline="0">
                <a:solidFill>
                  <a:schemeClr val="tx1">
                    <a:tint val="75000"/>
                  </a:schemeClr>
                </a:solidFill>
                <a:uFillTx/>
                <a:latin typeface="Arial" panose="020B0604020202020204" pitchFamily="34" charset="0"/>
                <a:ea typeface="微软雅黑" panose="020B0503020204020204" pitchFamily="34" charset="-122"/>
                <a:cs typeface="+mn-cs"/>
              </a:defRPr>
            </a:lvl4pPr>
            <a:lvl5pPr marL="1828800" indent="0" algn="l" defTabSz="914400" rtl="0" eaLnBrk="1" fontAlgn="auto" latinLnBrk="0" hangingPunct="1">
              <a:lnSpc>
                <a:spcPct val="130000"/>
              </a:lnSpc>
              <a:spcBef>
                <a:spcPts val="0"/>
              </a:spcBef>
              <a:spcAft>
                <a:spcPts val="750"/>
              </a:spcAft>
              <a:buFont typeface="Arial" panose="020B0604020202020204" pitchFamily="34" charset="0"/>
              <a:buNone/>
              <a:defRPr sz="1600" u="none" strike="noStrike" kern="1200" cap="none" spc="0" normalizeH="0" baseline="0">
                <a:solidFill>
                  <a:schemeClr val="tx1">
                    <a:tint val="75000"/>
                  </a:schemeClr>
                </a:solidFill>
                <a:uFillTx/>
                <a:latin typeface="Arial" panose="020B0604020202020204" pitchFamily="34" charset="0"/>
                <a:ea typeface="微软雅黑" panose="020B0503020204020204" pitchFamily="34" charset="-122"/>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0"/>
            <a:r>
              <a:rPr>
                <a:sym typeface="+mn-ea"/>
              </a:rPr>
              <a:t>单击此处编辑副标题</a:t>
            </a:r>
            <a:endParaRPr>
              <a:sym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pitchFamily="34" charset="-122"/>
              </a:defRPr>
            </a:lvl1pPr>
            <a:lvl2pPr eaLnBrk="1" fontAlgn="auto" latinLnBrk="0" hangingPunct="1">
              <a:defRPr sz="1600">
                <a:solidFill>
                  <a:schemeClr val="tx1"/>
                </a:solidFill>
                <a:latin typeface="Arial" panose="020B0604020202020204" pitchFamily="34" charset="0"/>
                <a:ea typeface="微软雅黑" panose="020B0503020204020204" pitchFamily="34" charset="-122"/>
              </a:defRPr>
            </a:lvl2pPr>
            <a:lvl3pPr eaLnBrk="1" fontAlgn="auto" latinLnBrk="0" hangingPunct="1">
              <a:defRPr sz="1600">
                <a:solidFill>
                  <a:schemeClr val="tx1"/>
                </a:solidFill>
                <a:latin typeface="Arial" panose="020B0604020202020204" pitchFamily="34" charset="0"/>
                <a:ea typeface="微软雅黑" panose="020B0503020204020204" pitchFamily="34" charset="-122"/>
              </a:defRPr>
            </a:lvl3pPr>
            <a:lvl4pPr eaLnBrk="1" fontAlgn="auto" latinLnBrk="0" hangingPunct="1">
              <a:defRPr sz="1600">
                <a:solidFill>
                  <a:schemeClr val="tx1"/>
                </a:solidFill>
                <a:latin typeface="Arial" panose="020B0604020202020204" pitchFamily="34" charset="0"/>
                <a:ea typeface="微软雅黑" panose="020B0503020204020204" pitchFamily="34" charset="-122"/>
              </a:defRPr>
            </a:lvl4pPr>
            <a:lvl5pPr eaLnBrk="1" fontAlgn="auto" latinLnBrk="0" hangingPunct="1">
              <a:defRPr sz="160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1" name="图片 10"/>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10" name="图片 9"/>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p:nvPr>
            <p:custDataLst>
              <p:tags r:id="rId2"/>
            </p:custDataLst>
          </p:nvPr>
        </p:nvPicPr>
        <p:blipFill rotWithShape="1">
          <a:blip r:embed="rId3" r:link="rId4" cstate="screen"/>
          <a:srcRect l="16082" t="29133" r="16374" b="27335"/>
          <a:stretch>
            <a:fillRect/>
          </a:stretch>
        </p:blipFill>
        <p:spPr>
          <a:xfrm>
            <a:off x="408790" y="2652353"/>
            <a:ext cx="4389120" cy="1553293"/>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sp>
        <p:nvSpPr>
          <p:cNvPr id="2" name="标题 1"/>
          <p:cNvSpPr>
            <a:spLocks noGrp="1"/>
          </p:cNvSpPr>
          <p:nvPr>
            <p:ph type="title"/>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8" name="图片 7"/>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rtlCol="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stStyle>
          <a:p>
            <a:pPr lvl="0"/>
            <a:r>
              <a:rPr lang="zh-CN" altLang="en-US" noProof="1"/>
              <a:t>单击此处</a:t>
            </a:r>
            <a:r>
              <a:rPr lang="zh-CN" altLang="en-US" noProof="1">
                <a:sym typeface="+mn-ea"/>
              </a:rPr>
              <a:t>编辑母版文本样式</a:t>
            </a:r>
            <a:endParaRPr lang="zh-CN" altLang="en-US" noProof="1">
              <a:sym typeface="+mn-ea"/>
            </a:endParaRPr>
          </a:p>
          <a:p>
            <a:pPr lvl="1"/>
            <a:r>
              <a:rPr lang="zh-CN" altLang="en-US" noProof="1">
                <a:sym typeface="+mn-ea"/>
              </a:rPr>
              <a:t>第二级</a:t>
            </a:r>
            <a:endParaRPr lang="zh-CN" altLang="en-US" noProof="1">
              <a:sym typeface="+mn-ea"/>
            </a:endParaRPr>
          </a:p>
          <a:p>
            <a:pPr lvl="2"/>
            <a:r>
              <a:rPr lang="zh-CN" altLang="en-US" noProof="1">
                <a:sym typeface="+mn-ea"/>
              </a:rPr>
              <a:t>第三级</a:t>
            </a:r>
            <a:endParaRPr lang="zh-CN" altLang="en-US" noProof="1">
              <a:sym typeface="+mn-ea"/>
            </a:endParaRPr>
          </a:p>
          <a:p>
            <a:pPr lvl="3"/>
            <a:r>
              <a:rPr lang="zh-CN" altLang="en-US" noProof="1">
                <a:sym typeface="+mn-ea"/>
              </a:rPr>
              <a:t>第四级</a:t>
            </a:r>
            <a:endParaRPr lang="zh-CN" altLang="en-US" noProof="1">
              <a:sym typeface="+mn-ea"/>
            </a:endParaRPr>
          </a:p>
          <a:p>
            <a:pPr lvl="4"/>
            <a:r>
              <a:rPr lang="zh-CN" altLang="en-US" noProof="1">
                <a:sym typeface="+mn-ea"/>
              </a:rPr>
              <a:t>第五级</a:t>
            </a:r>
            <a:endParaRPr noProof="1">
              <a:sym typeface="+mn-ea"/>
            </a:endParaRPr>
          </a:p>
        </p:txBody>
      </p:sp>
      <p:sp>
        <p:nvSpPr>
          <p:cNvPr id="4" name="日期占位符 3"/>
          <p:cNvSpPr>
            <a:spLocks noGrp="1"/>
          </p:cNvSpPr>
          <p:nvPr>
            <p:ph type="dt" sz="half" idx="10"/>
            <p:custDataLst>
              <p:tags r:id="rId4"/>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7" name="图片 6"/>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竖排标题 1"/>
          <p:cNvSpPr>
            <a:spLocks noGrp="1"/>
          </p:cNvSpPr>
          <p:nvPr>
            <p:ph type="title" orient="ver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2" name="图片 1"/>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69930" y="952508"/>
            <a:ext cx="10852237" cy="5388907"/>
          </a:xfrm>
        </p:spPr>
        <p:txBody>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602"/>
            <a:ext cx="12192000" cy="6856796"/>
          </a:xfrm>
          <a:prstGeom prst="rect">
            <a:avLst/>
          </a:prstGeom>
        </p:spPr>
      </p:pic>
      <p:sp>
        <p:nvSpPr>
          <p:cNvPr id="3" name="日期占位符 2"/>
          <p:cNvSpPr>
            <a:spLocks noGrp="1"/>
          </p:cNvSpPr>
          <p:nvPr>
            <p:ph type="dt" sz="half" idx="10"/>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6" name="文本占位符 1"/>
          <p:cNvSpPr/>
          <p:nvPr>
            <p:ph type="body" idx="1" hasCustomPrompt="1"/>
            <p:custDataLst>
              <p:tags r:id="rId4"/>
            </p:custDataLst>
          </p:nvPr>
        </p:nvSpPr>
        <p:spPr>
          <a:xfrm>
            <a:off x="1652270" y="2993383"/>
            <a:ext cx="8890064" cy="2479687"/>
          </a:xfrm>
        </p:spPr>
        <p:txBody>
          <a:bodyPr vert="horz" wrap="square" lIns="0" tIns="0" rIns="0" bIns="0" rtlCol="0" anchor="t" anchorCtr="0">
            <a:normAutofit/>
          </a:bodyPr>
          <a:lstStyle>
            <a:lvl1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defRPr kumimoji="0" lang="zh-CN" altLang="en-US" sz="2300" b="0" i="0" u="none" strike="noStrike" kern="1200" cap="none" spc="200" normalizeH="0" baseline="0" noProof="0" dirty="0">
                <a:ln>
                  <a:noFill/>
                </a:ln>
                <a:solidFill>
                  <a:schemeClr val="lt1"/>
                </a:solidFill>
                <a:effectLst/>
                <a:uLnTx/>
                <a:uFillTx/>
                <a:latin typeface="Arial" panose="020B0604020202020204" pitchFamily="34" charset="0"/>
                <a:ea typeface="微软雅黑" panose="020B0503020204020204" pitchFamily="34" charset="-122"/>
                <a:cs typeface="微软雅黑" panose="020B0503020204020204" pitchFamily="34" charset="-122"/>
                <a:sym typeface="+mn-ea"/>
              </a:defRPr>
            </a:lvl1pPr>
            <a:lvl2pPr marL="457200" indent="0" algn="ctr" defTabSz="914400" rtl="0" eaLnBrk="1" fontAlgn="auto" latinLnBrk="0" hangingPunct="1">
              <a:lnSpc>
                <a:spcPct val="12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914400" indent="0" algn="ctr" defTabSz="914400" rtl="0" eaLnBrk="1" fontAlgn="auto" latinLnBrk="0" hangingPunct="1">
              <a:lnSpc>
                <a:spcPct val="12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3716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1828800" indent="0" algn="ctr" defTabSz="914400" rtl="0" eaLnBrk="1" fontAlgn="auto" latinLnBrk="0" hangingPunct="1">
              <a:lnSpc>
                <a:spcPct val="12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0"/>
            <a:r>
              <a:rPr>
                <a:sym typeface="+mn-ea"/>
              </a:rPr>
              <a:t>单击此处编辑副标题</a:t>
            </a:r>
            <a:endParaRPr>
              <a:sym typeface="+mn-ea"/>
            </a:endParaRPr>
          </a:p>
        </p:txBody>
      </p:sp>
      <p:sp>
        <p:nvSpPr>
          <p:cNvPr id="7" name="标题 2"/>
          <p:cNvSpPr>
            <a:spLocks noGrp="1"/>
          </p:cNvSpPr>
          <p:nvPr>
            <p:ph type="title" hasCustomPrompt="1"/>
            <p:custDataLst>
              <p:tags r:id="rId5"/>
            </p:custDataLst>
          </p:nvPr>
        </p:nvSpPr>
        <p:spPr>
          <a:xfrm>
            <a:off x="1965325" y="1384928"/>
            <a:ext cx="8264589" cy="1353820"/>
          </a:xfrm>
        </p:spPr>
        <p:txBody>
          <a:bodyPr vert="horz" wrap="square" lIns="0" tIns="0" rIns="0" bIns="0" rtlCol="0" anchor="b" anchorCtr="0">
            <a:normAutofit/>
          </a:bodyPr>
          <a:lstStyle>
            <a:lvl1pPr marL="0" marR="0" algn="dist" defTabSz="914400" rtl="0" eaLnBrk="1" fontAlgn="auto" latinLnBrk="0" hangingPunct="1">
              <a:lnSpc>
                <a:spcPct val="100000"/>
              </a:lnSpc>
              <a:spcBef>
                <a:spcPct val="0"/>
              </a:spcBef>
              <a:buClrTx/>
              <a:buSzTx/>
              <a:buFontTx/>
              <a:buNone/>
              <a:defRPr kumimoji="0" lang="zh-CN" altLang="en-US" sz="8400" b="1" i="0" u="none" strike="noStrike" kern="1200" cap="none" spc="1000" normalizeH="0" baseline="0" noProof="1" dirty="0">
                <a:solidFill>
                  <a:schemeClr val="lt1"/>
                </a:solidFill>
                <a:uFillTx/>
                <a:latin typeface="Arial" panose="020B0604020202020204" pitchFamily="34" charset="0"/>
                <a:ea typeface="汉仪旗黑-85S" panose="00020600040101010101" pitchFamily="18" charset="-122"/>
                <a:cs typeface="+mj-cs"/>
              </a:defRPr>
            </a:lvl1pPr>
          </a:lstStyle>
          <a:p>
            <a:pPr lvl="0"/>
            <a:r>
              <a:rPr>
                <a:sym typeface="+mn-ea"/>
              </a:rPr>
              <a:t>编辑标题</a:t>
            </a:r>
            <a:endParaRPr>
              <a:sym typeface="+mn-ea"/>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4"/>
            </p:custDataLst>
          </p:nvPr>
        </p:nvPicPr>
        <p:blipFill>
          <a:blip r:embed="rId5">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p:custDataLst>
              <p:tags r:id="rId6"/>
            </p:custDataLst>
          </p:nvPr>
        </p:nvSpPr>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9" name="矩形 8"/>
          <p:cNvSpPr/>
          <p:nvPr>
            <p:custDataLst>
              <p:tags r:id="rId2"/>
            </p:custDataLst>
          </p:nvPr>
        </p:nvSpPr>
        <p:spPr>
          <a:xfrm>
            <a:off x="294600" y="302400"/>
            <a:ext cx="11602796" cy="6253188"/>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4827588" cy="68687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hasCustomPrompt="1"/>
            <p:custDataLst>
              <p:tags r:id="rId7"/>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2660396"/>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1080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2"/>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10" name="矩形 9"/>
          <p:cNvSpPr/>
          <p:nvPr>
            <p:custDataLst>
              <p:tags r:id="rId2"/>
            </p:custDataLst>
          </p:nvPr>
        </p:nvSpPr>
        <p:spPr>
          <a:xfrm>
            <a:off x="0" y="5029200"/>
            <a:ext cx="12189600" cy="18288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sp>
        <p:nvSpPr>
          <p:cNvPr id="2" name="标题 1"/>
          <p:cNvSpPr>
            <a:spLocks noGrp="1"/>
          </p:cNvSpPr>
          <p:nvPr>
            <p:ph type="title"/>
            <p:custDataLst>
              <p:tags r:id="rId7"/>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2"/>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p:custDataLst>
              <p:tags r:id="rId2"/>
            </p:custDataLst>
          </p:nvPr>
        </p:nvSpPr>
        <p:spPr>
          <a:xfrm>
            <a:off x="0" y="-10800"/>
            <a:ext cx="12189600" cy="9144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6137910"/>
            <a:ext cx="720090" cy="720090"/>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6137910"/>
            <a:ext cx="720090" cy="720090"/>
          </a:xfrm>
          <a:prstGeom prst="rect">
            <a:avLst/>
          </a:prstGeom>
        </p:spPr>
      </p:pic>
      <p:sp>
        <p:nvSpPr>
          <p:cNvPr id="2" name="标题 1"/>
          <p:cNvSpPr>
            <a:spLocks noGrp="1"/>
          </p:cNvSpPr>
          <p:nvPr>
            <p:ph type="title"/>
            <p:custDataLst>
              <p:tags r:id="rId7"/>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1"/>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2"/>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3"/>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4"/>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9" name="矩形 8"/>
          <p:cNvSpPr/>
          <p:nvPr>
            <p:custDataLst>
              <p:tags r:id="rId2"/>
            </p:custDataLst>
          </p:nvPr>
        </p:nvSpPr>
        <p:spPr>
          <a:xfrm>
            <a:off x="0" y="959400"/>
            <a:ext cx="12189600" cy="4939195"/>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lt1"/>
              </a:solidFill>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436061" y="-10801"/>
            <a:ext cx="1753527" cy="1753527"/>
          </a:xfrm>
          <a:prstGeom prst="rect">
            <a:avLst/>
          </a:prstGeom>
        </p:spPr>
      </p:pic>
      <p:pic>
        <p:nvPicPr>
          <p:cNvPr id="6" name="图片 5"/>
          <p:cNvPicPr>
            <a:picLocks noChangeAspect="1"/>
          </p:cNvPicPr>
          <p:nvPr>
            <p:custDataLst>
              <p:tags r:id="rId5"/>
            </p:custDataLst>
          </p:nvPr>
        </p:nvPicPr>
        <p:blipFill>
          <a:blip r:embed="rId6">
            <a:extLst>
              <a:ext uri="{28A0092B-C50C-407E-A947-70E740481C1C}">
                <a14:useLocalDpi xmlns:a14="http://schemas.microsoft.com/office/drawing/2010/main" val="0"/>
              </a:ext>
            </a:extLst>
          </a:blip>
          <a:stretch>
            <a:fillRect/>
          </a:stretch>
        </p:blipFill>
        <p:spPr>
          <a:xfrm>
            <a:off x="0" y="5104461"/>
            <a:ext cx="1753527" cy="1753527"/>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椭圆 3"/>
          <p:cNvSpPr/>
          <p:nvPr>
            <p:custDataLst>
              <p:tags r:id="rId2"/>
            </p:custDataLst>
          </p:nvPr>
        </p:nvSpPr>
        <p:spPr>
          <a:xfrm>
            <a:off x="1408113" y="2114550"/>
            <a:ext cx="2681287" cy="2681288"/>
          </a:xfrm>
          <a:prstGeom prst="ellipse">
            <a:avLst/>
          </a:prstGeom>
          <a:solidFill>
            <a:schemeClr val="bg1">
              <a:lumMod val="95000"/>
            </a:schemeClr>
          </a:solidFill>
          <a:ln>
            <a:noFill/>
          </a:ln>
          <a:effectLst>
            <a:outerShdw blurRad="3302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dirty="0">
              <a:latin typeface="微软雅黑" panose="020B0503020204020204" pitchFamily="34" charset="-122"/>
              <a:cs typeface="Arial" panose="020B0604020202020204" pitchFamily="34" charset="0"/>
              <a:sym typeface="+mn-ea"/>
            </a:endParaRPr>
          </a:p>
        </p:txBody>
      </p:sp>
      <p:sp>
        <p:nvSpPr>
          <p:cNvPr id="5" name="椭圆 4"/>
          <p:cNvSpPr/>
          <p:nvPr>
            <p:custDataLst>
              <p:tags r:id="rId3"/>
            </p:custDataLst>
          </p:nvPr>
        </p:nvSpPr>
        <p:spPr>
          <a:xfrm>
            <a:off x="1574800" y="2266950"/>
            <a:ext cx="2378075" cy="237648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Arial" panose="020B0604020202020204" pitchFamily="34" charset="0"/>
            </a:endParaRPr>
          </a:p>
        </p:txBody>
      </p:sp>
      <p:cxnSp>
        <p:nvCxnSpPr>
          <p:cNvPr id="6" name="直接连接符 5"/>
          <p:cNvCxnSpPr/>
          <p:nvPr>
            <p:custDataLst>
              <p:tags r:id="rId4"/>
            </p:custDataLst>
          </p:nvPr>
        </p:nvCxnSpPr>
        <p:spPr>
          <a:xfrm>
            <a:off x="4762500" y="3602038"/>
            <a:ext cx="4948238"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椭圆 6"/>
          <p:cNvSpPr/>
          <p:nvPr>
            <p:custDataLst>
              <p:tags r:id="rId5"/>
            </p:custDataLst>
          </p:nvPr>
        </p:nvSpPr>
        <p:spPr>
          <a:xfrm>
            <a:off x="9802813" y="3541713"/>
            <a:ext cx="115887" cy="1158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Arial" panose="020B0604020202020204" pitchFamily="34" charset="0"/>
            </a:endParaRPr>
          </a:p>
        </p:txBody>
      </p:sp>
      <p:sp>
        <p:nvSpPr>
          <p:cNvPr id="8" name="椭圆 7"/>
          <p:cNvSpPr/>
          <p:nvPr>
            <p:custDataLst>
              <p:tags r:id="rId6"/>
            </p:custDataLst>
          </p:nvPr>
        </p:nvSpPr>
        <p:spPr>
          <a:xfrm>
            <a:off x="10299700" y="3541713"/>
            <a:ext cx="115888" cy="1158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Arial" panose="020B0604020202020204" pitchFamily="34" charset="0"/>
            </a:endParaRPr>
          </a:p>
        </p:txBody>
      </p:sp>
      <p:sp>
        <p:nvSpPr>
          <p:cNvPr id="9" name="椭圆 8"/>
          <p:cNvSpPr/>
          <p:nvPr>
            <p:custDataLst>
              <p:tags r:id="rId7"/>
            </p:custDataLst>
          </p:nvPr>
        </p:nvSpPr>
        <p:spPr>
          <a:xfrm>
            <a:off x="9967913" y="3541713"/>
            <a:ext cx="115887" cy="1158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Arial" panose="020B0604020202020204" pitchFamily="34" charset="0"/>
            </a:endParaRPr>
          </a:p>
        </p:txBody>
      </p:sp>
      <p:sp>
        <p:nvSpPr>
          <p:cNvPr id="10" name="椭圆 9"/>
          <p:cNvSpPr/>
          <p:nvPr>
            <p:custDataLst>
              <p:tags r:id="rId8"/>
            </p:custDataLst>
          </p:nvPr>
        </p:nvSpPr>
        <p:spPr>
          <a:xfrm>
            <a:off x="10134600" y="3541713"/>
            <a:ext cx="115888" cy="1158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Arial" panose="020B0604020202020204" pitchFamily="34" charset="0"/>
            </a:endParaRPr>
          </a:p>
        </p:txBody>
      </p:sp>
      <p:sp>
        <p:nvSpPr>
          <p:cNvPr id="11" name="KSO_Shape"/>
          <p:cNvSpPr/>
          <p:nvPr>
            <p:custDataLst>
              <p:tags r:id="rId9"/>
            </p:custDataLst>
          </p:nvPr>
        </p:nvSpPr>
        <p:spPr>
          <a:xfrm rot="237355">
            <a:off x="2771775" y="2308225"/>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2" name="KSO_Shape"/>
          <p:cNvSpPr/>
          <p:nvPr>
            <p:custDataLst>
              <p:tags r:id="rId10"/>
            </p:custDataLst>
          </p:nvPr>
        </p:nvSpPr>
        <p:spPr>
          <a:xfrm rot="1275228">
            <a:off x="3003550" y="2360613"/>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3" name="KSO_Shape"/>
          <p:cNvSpPr/>
          <p:nvPr>
            <p:custDataLst>
              <p:tags r:id="rId11"/>
            </p:custDataLst>
          </p:nvPr>
        </p:nvSpPr>
        <p:spPr>
          <a:xfrm rot="2175228">
            <a:off x="3209925" y="2478088"/>
            <a:ext cx="193675" cy="17145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4" name="KSO_Shape"/>
          <p:cNvSpPr/>
          <p:nvPr>
            <p:custDataLst>
              <p:tags r:id="rId12"/>
            </p:custDataLst>
          </p:nvPr>
        </p:nvSpPr>
        <p:spPr>
          <a:xfrm rot="3075228">
            <a:off x="3363119" y="2640806"/>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5" name="KSO_Shape"/>
          <p:cNvSpPr/>
          <p:nvPr>
            <p:custDataLst>
              <p:tags r:id="rId13"/>
            </p:custDataLst>
          </p:nvPr>
        </p:nvSpPr>
        <p:spPr>
          <a:xfrm rot="298659" flipH="1" flipV="1">
            <a:off x="2470150" y="4416425"/>
            <a:ext cx="193675" cy="171450"/>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6" name="KSO_Shape"/>
          <p:cNvSpPr/>
          <p:nvPr>
            <p:custDataLst>
              <p:tags r:id="rId14"/>
            </p:custDataLst>
          </p:nvPr>
        </p:nvSpPr>
        <p:spPr>
          <a:xfrm rot="1336532" flipH="1" flipV="1">
            <a:off x="2243138" y="4365625"/>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7" name="KSO_Shape"/>
          <p:cNvSpPr/>
          <p:nvPr>
            <p:custDataLst>
              <p:tags r:id="rId15"/>
            </p:custDataLst>
          </p:nvPr>
        </p:nvSpPr>
        <p:spPr>
          <a:xfrm rot="2236532" flipH="1" flipV="1">
            <a:off x="2039938" y="4243388"/>
            <a:ext cx="193675" cy="169862"/>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18" name="KSO_Shape"/>
          <p:cNvSpPr/>
          <p:nvPr>
            <p:custDataLst>
              <p:tags r:id="rId16"/>
            </p:custDataLst>
          </p:nvPr>
        </p:nvSpPr>
        <p:spPr>
          <a:xfrm rot="3136532" flipH="1" flipV="1">
            <a:off x="1889919" y="4079081"/>
            <a:ext cx="193675" cy="169863"/>
          </a:xfrm>
          <a:custGeom>
            <a:avLst/>
            <a:gdLst>
              <a:gd name="connsiteX0" fmla="*/ 282090 w 560550"/>
              <a:gd name="connsiteY0" fmla="*/ 0 h 493591"/>
              <a:gd name="connsiteX1" fmla="*/ 307359 w 560550"/>
              <a:gd name="connsiteY1" fmla="*/ 19328 h 493591"/>
              <a:gd name="connsiteX2" fmla="*/ 322151 w 560550"/>
              <a:gd name="connsiteY2" fmla="*/ 46641 h 493591"/>
              <a:gd name="connsiteX3" fmla="*/ 422483 w 560550"/>
              <a:gd name="connsiteY3" fmla="*/ 244308 h 493591"/>
              <a:gd name="connsiteX4" fmla="*/ 421839 w 560550"/>
              <a:gd name="connsiteY4" fmla="*/ 243943 h 493591"/>
              <a:gd name="connsiteX5" fmla="*/ 426075 w 560550"/>
              <a:gd name="connsiteY5" fmla="*/ 252279 h 493591"/>
              <a:gd name="connsiteX6" fmla="*/ 549713 w 560550"/>
              <a:gd name="connsiteY6" fmla="*/ 442022 h 493591"/>
              <a:gd name="connsiteX7" fmla="*/ 553726 w 560550"/>
              <a:gd name="connsiteY7" fmla="*/ 448555 h 493591"/>
              <a:gd name="connsiteX8" fmla="*/ 557360 w 560550"/>
              <a:gd name="connsiteY8" fmla="*/ 480662 h 493591"/>
              <a:gd name="connsiteX9" fmla="*/ 557111 w 560550"/>
              <a:gd name="connsiteY9" fmla="*/ 481348 h 493591"/>
              <a:gd name="connsiteX10" fmla="*/ 527738 w 560550"/>
              <a:gd name="connsiteY10" fmla="*/ 493568 h 493591"/>
              <a:gd name="connsiteX11" fmla="*/ 496688 w 560550"/>
              <a:gd name="connsiteY11" fmla="*/ 492722 h 493591"/>
              <a:gd name="connsiteX12" fmla="*/ 275338 w 560550"/>
              <a:gd name="connsiteY12" fmla="*/ 480778 h 493591"/>
              <a:gd name="connsiteX13" fmla="*/ 275975 w 560550"/>
              <a:gd name="connsiteY13" fmla="*/ 480403 h 493591"/>
              <a:gd name="connsiteX14" fmla="*/ 266629 w 560550"/>
              <a:gd name="connsiteY14" fmla="*/ 479903 h 493591"/>
              <a:gd name="connsiteX15" fmla="*/ 40497 w 560550"/>
              <a:gd name="connsiteY15" fmla="*/ 492105 h 493591"/>
              <a:gd name="connsiteX16" fmla="*/ 32832 w 560550"/>
              <a:gd name="connsiteY16" fmla="*/ 492314 h 493591"/>
              <a:gd name="connsiteX17" fmla="*/ 3210 w 560550"/>
              <a:gd name="connsiteY17" fmla="*/ 479408 h 493591"/>
              <a:gd name="connsiteX18" fmla="*/ 2740 w 560550"/>
              <a:gd name="connsiteY18" fmla="*/ 478849 h 493591"/>
              <a:gd name="connsiteX19" fmla="*/ 6844 w 560550"/>
              <a:gd name="connsiteY19" fmla="*/ 447301 h 493591"/>
              <a:gd name="connsiteX20" fmla="*/ 23102 w 560550"/>
              <a:gd name="connsiteY20" fmla="*/ 420834 h 493591"/>
              <a:gd name="connsiteX21" fmla="*/ 144121 w 560550"/>
              <a:gd name="connsiteY21" fmla="*/ 235111 h 493591"/>
              <a:gd name="connsiteX22" fmla="*/ 144127 w 560550"/>
              <a:gd name="connsiteY22" fmla="*/ 235851 h 493591"/>
              <a:gd name="connsiteX23" fmla="*/ 149231 w 560550"/>
              <a:gd name="connsiteY23" fmla="*/ 228009 h 493591"/>
              <a:gd name="connsiteX24" fmla="*/ 251731 w 560550"/>
              <a:gd name="connsiteY24" fmla="*/ 26070 h 493591"/>
              <a:gd name="connsiteX25" fmla="*/ 255383 w 560550"/>
              <a:gd name="connsiteY25" fmla="*/ 19328 h 493591"/>
              <a:gd name="connsiteX26" fmla="*/ 281371 w 560550"/>
              <a:gd name="connsiteY26" fmla="*/ 127 h 493591"/>
              <a:gd name="connsiteX27" fmla="*/ 282090 w 560550"/>
              <a:gd name="connsiteY27" fmla="*/ 0 h 493591"/>
              <a:gd name="connsiteX0-1" fmla="*/ 282090 w 560550"/>
              <a:gd name="connsiteY0-2" fmla="*/ 0 h 493591"/>
              <a:gd name="connsiteX1-3" fmla="*/ 307359 w 560550"/>
              <a:gd name="connsiteY1-4" fmla="*/ 19328 h 493591"/>
              <a:gd name="connsiteX2-5" fmla="*/ 322151 w 560550"/>
              <a:gd name="connsiteY2-6" fmla="*/ 46641 h 493591"/>
              <a:gd name="connsiteX3-7" fmla="*/ 422483 w 560550"/>
              <a:gd name="connsiteY3-8" fmla="*/ 244308 h 493591"/>
              <a:gd name="connsiteX4-9" fmla="*/ 426075 w 560550"/>
              <a:gd name="connsiteY4-10" fmla="*/ 252279 h 493591"/>
              <a:gd name="connsiteX5-11" fmla="*/ 549713 w 560550"/>
              <a:gd name="connsiteY5-12" fmla="*/ 442022 h 493591"/>
              <a:gd name="connsiteX6-13" fmla="*/ 553726 w 560550"/>
              <a:gd name="connsiteY6-14" fmla="*/ 448555 h 493591"/>
              <a:gd name="connsiteX7-15" fmla="*/ 557360 w 560550"/>
              <a:gd name="connsiteY7-16" fmla="*/ 480662 h 493591"/>
              <a:gd name="connsiteX8-17" fmla="*/ 557111 w 560550"/>
              <a:gd name="connsiteY8-18" fmla="*/ 481348 h 493591"/>
              <a:gd name="connsiteX9-19" fmla="*/ 527738 w 560550"/>
              <a:gd name="connsiteY9-20" fmla="*/ 493568 h 493591"/>
              <a:gd name="connsiteX10-21" fmla="*/ 496688 w 560550"/>
              <a:gd name="connsiteY10-22" fmla="*/ 492722 h 493591"/>
              <a:gd name="connsiteX11-23" fmla="*/ 275338 w 560550"/>
              <a:gd name="connsiteY11-24" fmla="*/ 480778 h 493591"/>
              <a:gd name="connsiteX12-25" fmla="*/ 275975 w 560550"/>
              <a:gd name="connsiteY12-26" fmla="*/ 480403 h 493591"/>
              <a:gd name="connsiteX13-27" fmla="*/ 266629 w 560550"/>
              <a:gd name="connsiteY13-28" fmla="*/ 479903 h 493591"/>
              <a:gd name="connsiteX14-29" fmla="*/ 40497 w 560550"/>
              <a:gd name="connsiteY14-30" fmla="*/ 492105 h 493591"/>
              <a:gd name="connsiteX15-31" fmla="*/ 32832 w 560550"/>
              <a:gd name="connsiteY15-32" fmla="*/ 492314 h 493591"/>
              <a:gd name="connsiteX16-33" fmla="*/ 3210 w 560550"/>
              <a:gd name="connsiteY16-34" fmla="*/ 479408 h 493591"/>
              <a:gd name="connsiteX17-35" fmla="*/ 2740 w 560550"/>
              <a:gd name="connsiteY17-36" fmla="*/ 478849 h 493591"/>
              <a:gd name="connsiteX18-37" fmla="*/ 6844 w 560550"/>
              <a:gd name="connsiteY18-38" fmla="*/ 447301 h 493591"/>
              <a:gd name="connsiteX19-39" fmla="*/ 23102 w 560550"/>
              <a:gd name="connsiteY19-40" fmla="*/ 420834 h 493591"/>
              <a:gd name="connsiteX20-41" fmla="*/ 144121 w 560550"/>
              <a:gd name="connsiteY20-42" fmla="*/ 235111 h 493591"/>
              <a:gd name="connsiteX21-43" fmla="*/ 144127 w 560550"/>
              <a:gd name="connsiteY21-44" fmla="*/ 235851 h 493591"/>
              <a:gd name="connsiteX22-45" fmla="*/ 149231 w 560550"/>
              <a:gd name="connsiteY22-46" fmla="*/ 228009 h 493591"/>
              <a:gd name="connsiteX23-47" fmla="*/ 251731 w 560550"/>
              <a:gd name="connsiteY23-48" fmla="*/ 26070 h 493591"/>
              <a:gd name="connsiteX24-49" fmla="*/ 255383 w 560550"/>
              <a:gd name="connsiteY24-50" fmla="*/ 19328 h 493591"/>
              <a:gd name="connsiteX25-51" fmla="*/ 281371 w 560550"/>
              <a:gd name="connsiteY25-52" fmla="*/ 127 h 493591"/>
              <a:gd name="connsiteX26-53" fmla="*/ 282090 w 560550"/>
              <a:gd name="connsiteY26-54" fmla="*/ 0 h 493591"/>
              <a:gd name="connsiteX0-55" fmla="*/ 282090 w 560550"/>
              <a:gd name="connsiteY0-56" fmla="*/ 0 h 493591"/>
              <a:gd name="connsiteX1-57" fmla="*/ 307359 w 560550"/>
              <a:gd name="connsiteY1-58" fmla="*/ 19328 h 493591"/>
              <a:gd name="connsiteX2-59" fmla="*/ 322151 w 560550"/>
              <a:gd name="connsiteY2-60" fmla="*/ 46641 h 493591"/>
              <a:gd name="connsiteX3-61" fmla="*/ 426075 w 560550"/>
              <a:gd name="connsiteY3-62" fmla="*/ 252279 h 493591"/>
              <a:gd name="connsiteX4-63" fmla="*/ 549713 w 560550"/>
              <a:gd name="connsiteY4-64" fmla="*/ 442022 h 493591"/>
              <a:gd name="connsiteX5-65" fmla="*/ 553726 w 560550"/>
              <a:gd name="connsiteY5-66" fmla="*/ 448555 h 493591"/>
              <a:gd name="connsiteX6-67" fmla="*/ 557360 w 560550"/>
              <a:gd name="connsiteY6-68" fmla="*/ 480662 h 493591"/>
              <a:gd name="connsiteX7-69" fmla="*/ 557111 w 560550"/>
              <a:gd name="connsiteY7-70" fmla="*/ 481348 h 493591"/>
              <a:gd name="connsiteX8-71" fmla="*/ 527738 w 560550"/>
              <a:gd name="connsiteY8-72" fmla="*/ 493568 h 493591"/>
              <a:gd name="connsiteX9-73" fmla="*/ 496688 w 560550"/>
              <a:gd name="connsiteY9-74" fmla="*/ 492722 h 493591"/>
              <a:gd name="connsiteX10-75" fmla="*/ 275338 w 560550"/>
              <a:gd name="connsiteY10-76" fmla="*/ 480778 h 493591"/>
              <a:gd name="connsiteX11-77" fmla="*/ 275975 w 560550"/>
              <a:gd name="connsiteY11-78" fmla="*/ 480403 h 493591"/>
              <a:gd name="connsiteX12-79" fmla="*/ 266629 w 560550"/>
              <a:gd name="connsiteY12-80" fmla="*/ 479903 h 493591"/>
              <a:gd name="connsiteX13-81" fmla="*/ 40497 w 560550"/>
              <a:gd name="connsiteY13-82" fmla="*/ 492105 h 493591"/>
              <a:gd name="connsiteX14-83" fmla="*/ 32832 w 560550"/>
              <a:gd name="connsiteY14-84" fmla="*/ 492314 h 493591"/>
              <a:gd name="connsiteX15-85" fmla="*/ 3210 w 560550"/>
              <a:gd name="connsiteY15-86" fmla="*/ 479408 h 493591"/>
              <a:gd name="connsiteX16-87" fmla="*/ 2740 w 560550"/>
              <a:gd name="connsiteY16-88" fmla="*/ 478849 h 493591"/>
              <a:gd name="connsiteX17-89" fmla="*/ 6844 w 560550"/>
              <a:gd name="connsiteY17-90" fmla="*/ 447301 h 493591"/>
              <a:gd name="connsiteX18-91" fmla="*/ 23102 w 560550"/>
              <a:gd name="connsiteY18-92" fmla="*/ 420834 h 493591"/>
              <a:gd name="connsiteX19-93" fmla="*/ 144121 w 560550"/>
              <a:gd name="connsiteY19-94" fmla="*/ 235111 h 493591"/>
              <a:gd name="connsiteX20-95" fmla="*/ 144127 w 560550"/>
              <a:gd name="connsiteY20-96" fmla="*/ 235851 h 493591"/>
              <a:gd name="connsiteX21-97" fmla="*/ 149231 w 560550"/>
              <a:gd name="connsiteY21-98" fmla="*/ 228009 h 493591"/>
              <a:gd name="connsiteX22-99" fmla="*/ 251731 w 560550"/>
              <a:gd name="connsiteY22-100" fmla="*/ 26070 h 493591"/>
              <a:gd name="connsiteX23-101" fmla="*/ 255383 w 560550"/>
              <a:gd name="connsiteY23-102" fmla="*/ 19328 h 493591"/>
              <a:gd name="connsiteX24-103" fmla="*/ 281371 w 560550"/>
              <a:gd name="connsiteY24-104" fmla="*/ 127 h 493591"/>
              <a:gd name="connsiteX25-105" fmla="*/ 282090 w 560550"/>
              <a:gd name="connsiteY25-106" fmla="*/ 0 h 493591"/>
              <a:gd name="connsiteX0-107" fmla="*/ 282090 w 560550"/>
              <a:gd name="connsiteY0-108" fmla="*/ 0 h 493591"/>
              <a:gd name="connsiteX1-109" fmla="*/ 307359 w 560550"/>
              <a:gd name="connsiteY1-110" fmla="*/ 19328 h 493591"/>
              <a:gd name="connsiteX2-111" fmla="*/ 322151 w 560550"/>
              <a:gd name="connsiteY2-112" fmla="*/ 46641 h 493591"/>
              <a:gd name="connsiteX3-113" fmla="*/ 426075 w 560550"/>
              <a:gd name="connsiteY3-114" fmla="*/ 252279 h 493591"/>
              <a:gd name="connsiteX4-115" fmla="*/ 549713 w 560550"/>
              <a:gd name="connsiteY4-116" fmla="*/ 442022 h 493591"/>
              <a:gd name="connsiteX5-117" fmla="*/ 553726 w 560550"/>
              <a:gd name="connsiteY5-118" fmla="*/ 448555 h 493591"/>
              <a:gd name="connsiteX6-119" fmla="*/ 557360 w 560550"/>
              <a:gd name="connsiteY6-120" fmla="*/ 480662 h 493591"/>
              <a:gd name="connsiteX7-121" fmla="*/ 557111 w 560550"/>
              <a:gd name="connsiteY7-122" fmla="*/ 481348 h 493591"/>
              <a:gd name="connsiteX8-123" fmla="*/ 527738 w 560550"/>
              <a:gd name="connsiteY8-124" fmla="*/ 493568 h 493591"/>
              <a:gd name="connsiteX9-125" fmla="*/ 496688 w 560550"/>
              <a:gd name="connsiteY9-126" fmla="*/ 492722 h 493591"/>
              <a:gd name="connsiteX10-127" fmla="*/ 275338 w 560550"/>
              <a:gd name="connsiteY10-128" fmla="*/ 480778 h 493591"/>
              <a:gd name="connsiteX11-129" fmla="*/ 275975 w 560550"/>
              <a:gd name="connsiteY11-130" fmla="*/ 480403 h 493591"/>
              <a:gd name="connsiteX12-131" fmla="*/ 266629 w 560550"/>
              <a:gd name="connsiteY12-132" fmla="*/ 479903 h 493591"/>
              <a:gd name="connsiteX13-133" fmla="*/ 40497 w 560550"/>
              <a:gd name="connsiteY13-134" fmla="*/ 492105 h 493591"/>
              <a:gd name="connsiteX14-135" fmla="*/ 32832 w 560550"/>
              <a:gd name="connsiteY14-136" fmla="*/ 492314 h 493591"/>
              <a:gd name="connsiteX15-137" fmla="*/ 3210 w 560550"/>
              <a:gd name="connsiteY15-138" fmla="*/ 479408 h 493591"/>
              <a:gd name="connsiteX16-139" fmla="*/ 2740 w 560550"/>
              <a:gd name="connsiteY16-140" fmla="*/ 478849 h 493591"/>
              <a:gd name="connsiteX17-141" fmla="*/ 6844 w 560550"/>
              <a:gd name="connsiteY17-142" fmla="*/ 447301 h 493591"/>
              <a:gd name="connsiteX18-143" fmla="*/ 23102 w 560550"/>
              <a:gd name="connsiteY18-144" fmla="*/ 420834 h 493591"/>
              <a:gd name="connsiteX19-145" fmla="*/ 144121 w 560550"/>
              <a:gd name="connsiteY19-146" fmla="*/ 235111 h 493591"/>
              <a:gd name="connsiteX20-147" fmla="*/ 144127 w 560550"/>
              <a:gd name="connsiteY20-148" fmla="*/ 235851 h 493591"/>
              <a:gd name="connsiteX21-149" fmla="*/ 149231 w 560550"/>
              <a:gd name="connsiteY21-150" fmla="*/ 228009 h 493591"/>
              <a:gd name="connsiteX22-151" fmla="*/ 251731 w 560550"/>
              <a:gd name="connsiteY22-152" fmla="*/ 26070 h 493591"/>
              <a:gd name="connsiteX23-153" fmla="*/ 255383 w 560550"/>
              <a:gd name="connsiteY23-154" fmla="*/ 19328 h 493591"/>
              <a:gd name="connsiteX24-155" fmla="*/ 281371 w 560550"/>
              <a:gd name="connsiteY24-156" fmla="*/ 127 h 493591"/>
              <a:gd name="connsiteX25-157" fmla="*/ 282090 w 560550"/>
              <a:gd name="connsiteY25-158" fmla="*/ 0 h 493591"/>
              <a:gd name="connsiteX0-159" fmla="*/ 282090 w 560550"/>
              <a:gd name="connsiteY0-160" fmla="*/ 0 h 493591"/>
              <a:gd name="connsiteX1-161" fmla="*/ 307359 w 560550"/>
              <a:gd name="connsiteY1-162" fmla="*/ 19328 h 493591"/>
              <a:gd name="connsiteX2-163" fmla="*/ 322151 w 560550"/>
              <a:gd name="connsiteY2-164" fmla="*/ 46641 h 493591"/>
              <a:gd name="connsiteX3-165" fmla="*/ 426075 w 560550"/>
              <a:gd name="connsiteY3-166" fmla="*/ 252279 h 493591"/>
              <a:gd name="connsiteX4-167" fmla="*/ 549713 w 560550"/>
              <a:gd name="connsiteY4-168" fmla="*/ 442022 h 493591"/>
              <a:gd name="connsiteX5-169" fmla="*/ 553726 w 560550"/>
              <a:gd name="connsiteY5-170" fmla="*/ 448555 h 493591"/>
              <a:gd name="connsiteX6-171" fmla="*/ 557360 w 560550"/>
              <a:gd name="connsiteY6-172" fmla="*/ 480662 h 493591"/>
              <a:gd name="connsiteX7-173" fmla="*/ 557111 w 560550"/>
              <a:gd name="connsiteY7-174" fmla="*/ 481348 h 493591"/>
              <a:gd name="connsiteX8-175" fmla="*/ 527738 w 560550"/>
              <a:gd name="connsiteY8-176" fmla="*/ 493568 h 493591"/>
              <a:gd name="connsiteX9-177" fmla="*/ 496688 w 560550"/>
              <a:gd name="connsiteY9-178" fmla="*/ 492722 h 493591"/>
              <a:gd name="connsiteX10-179" fmla="*/ 275338 w 560550"/>
              <a:gd name="connsiteY10-180" fmla="*/ 480778 h 493591"/>
              <a:gd name="connsiteX11-181" fmla="*/ 275975 w 560550"/>
              <a:gd name="connsiteY11-182" fmla="*/ 480403 h 493591"/>
              <a:gd name="connsiteX12-183" fmla="*/ 266629 w 560550"/>
              <a:gd name="connsiteY12-184" fmla="*/ 479903 h 493591"/>
              <a:gd name="connsiteX13-185" fmla="*/ 40497 w 560550"/>
              <a:gd name="connsiteY13-186" fmla="*/ 492105 h 493591"/>
              <a:gd name="connsiteX14-187" fmla="*/ 32832 w 560550"/>
              <a:gd name="connsiteY14-188" fmla="*/ 492314 h 493591"/>
              <a:gd name="connsiteX15-189" fmla="*/ 3210 w 560550"/>
              <a:gd name="connsiteY15-190" fmla="*/ 479408 h 493591"/>
              <a:gd name="connsiteX16-191" fmla="*/ 2740 w 560550"/>
              <a:gd name="connsiteY16-192" fmla="*/ 478849 h 493591"/>
              <a:gd name="connsiteX17-193" fmla="*/ 6844 w 560550"/>
              <a:gd name="connsiteY17-194" fmla="*/ 447301 h 493591"/>
              <a:gd name="connsiteX18-195" fmla="*/ 23102 w 560550"/>
              <a:gd name="connsiteY18-196" fmla="*/ 420834 h 493591"/>
              <a:gd name="connsiteX19-197" fmla="*/ 144121 w 560550"/>
              <a:gd name="connsiteY19-198" fmla="*/ 235111 h 493591"/>
              <a:gd name="connsiteX20-199" fmla="*/ 149231 w 560550"/>
              <a:gd name="connsiteY20-200" fmla="*/ 228009 h 493591"/>
              <a:gd name="connsiteX21-201" fmla="*/ 251731 w 560550"/>
              <a:gd name="connsiteY21-202" fmla="*/ 26070 h 493591"/>
              <a:gd name="connsiteX22-203" fmla="*/ 255383 w 560550"/>
              <a:gd name="connsiteY22-204" fmla="*/ 19328 h 493591"/>
              <a:gd name="connsiteX23-205" fmla="*/ 281371 w 560550"/>
              <a:gd name="connsiteY23-206" fmla="*/ 127 h 493591"/>
              <a:gd name="connsiteX24-207" fmla="*/ 282090 w 560550"/>
              <a:gd name="connsiteY24-208" fmla="*/ 0 h 493591"/>
              <a:gd name="connsiteX0-209" fmla="*/ 282090 w 560550"/>
              <a:gd name="connsiteY0-210" fmla="*/ 0 h 493591"/>
              <a:gd name="connsiteX1-211" fmla="*/ 307359 w 560550"/>
              <a:gd name="connsiteY1-212" fmla="*/ 19328 h 493591"/>
              <a:gd name="connsiteX2-213" fmla="*/ 322151 w 560550"/>
              <a:gd name="connsiteY2-214" fmla="*/ 46641 h 493591"/>
              <a:gd name="connsiteX3-215" fmla="*/ 426075 w 560550"/>
              <a:gd name="connsiteY3-216" fmla="*/ 252279 h 493591"/>
              <a:gd name="connsiteX4-217" fmla="*/ 549713 w 560550"/>
              <a:gd name="connsiteY4-218" fmla="*/ 442022 h 493591"/>
              <a:gd name="connsiteX5-219" fmla="*/ 553726 w 560550"/>
              <a:gd name="connsiteY5-220" fmla="*/ 448555 h 493591"/>
              <a:gd name="connsiteX6-221" fmla="*/ 557360 w 560550"/>
              <a:gd name="connsiteY6-222" fmla="*/ 480662 h 493591"/>
              <a:gd name="connsiteX7-223" fmla="*/ 557111 w 560550"/>
              <a:gd name="connsiteY7-224" fmla="*/ 481348 h 493591"/>
              <a:gd name="connsiteX8-225" fmla="*/ 527738 w 560550"/>
              <a:gd name="connsiteY8-226" fmla="*/ 493568 h 493591"/>
              <a:gd name="connsiteX9-227" fmla="*/ 496688 w 560550"/>
              <a:gd name="connsiteY9-228" fmla="*/ 492722 h 493591"/>
              <a:gd name="connsiteX10-229" fmla="*/ 275338 w 560550"/>
              <a:gd name="connsiteY10-230" fmla="*/ 480778 h 493591"/>
              <a:gd name="connsiteX11-231" fmla="*/ 275975 w 560550"/>
              <a:gd name="connsiteY11-232" fmla="*/ 480403 h 493591"/>
              <a:gd name="connsiteX12-233" fmla="*/ 266629 w 560550"/>
              <a:gd name="connsiteY12-234" fmla="*/ 479903 h 493591"/>
              <a:gd name="connsiteX13-235" fmla="*/ 40497 w 560550"/>
              <a:gd name="connsiteY13-236" fmla="*/ 492105 h 493591"/>
              <a:gd name="connsiteX14-237" fmla="*/ 32832 w 560550"/>
              <a:gd name="connsiteY14-238" fmla="*/ 492314 h 493591"/>
              <a:gd name="connsiteX15-239" fmla="*/ 3210 w 560550"/>
              <a:gd name="connsiteY15-240" fmla="*/ 479408 h 493591"/>
              <a:gd name="connsiteX16-241" fmla="*/ 2740 w 560550"/>
              <a:gd name="connsiteY16-242" fmla="*/ 478849 h 493591"/>
              <a:gd name="connsiteX17-243" fmla="*/ 6844 w 560550"/>
              <a:gd name="connsiteY17-244" fmla="*/ 447301 h 493591"/>
              <a:gd name="connsiteX18-245" fmla="*/ 23102 w 560550"/>
              <a:gd name="connsiteY18-246" fmla="*/ 420834 h 493591"/>
              <a:gd name="connsiteX19-247" fmla="*/ 149231 w 560550"/>
              <a:gd name="connsiteY19-248" fmla="*/ 228009 h 493591"/>
              <a:gd name="connsiteX20-249" fmla="*/ 251731 w 560550"/>
              <a:gd name="connsiteY20-250" fmla="*/ 26070 h 493591"/>
              <a:gd name="connsiteX21-251" fmla="*/ 255383 w 560550"/>
              <a:gd name="connsiteY21-252" fmla="*/ 19328 h 493591"/>
              <a:gd name="connsiteX22-253" fmla="*/ 281371 w 560550"/>
              <a:gd name="connsiteY22-254" fmla="*/ 127 h 493591"/>
              <a:gd name="connsiteX23-255" fmla="*/ 282090 w 560550"/>
              <a:gd name="connsiteY23-256" fmla="*/ 0 h 493591"/>
              <a:gd name="connsiteX0-257" fmla="*/ 282090 w 560550"/>
              <a:gd name="connsiteY0-258" fmla="*/ 0 h 493591"/>
              <a:gd name="connsiteX1-259" fmla="*/ 307359 w 560550"/>
              <a:gd name="connsiteY1-260" fmla="*/ 19328 h 493591"/>
              <a:gd name="connsiteX2-261" fmla="*/ 322151 w 560550"/>
              <a:gd name="connsiteY2-262" fmla="*/ 46641 h 493591"/>
              <a:gd name="connsiteX3-263" fmla="*/ 426075 w 560550"/>
              <a:gd name="connsiteY3-264" fmla="*/ 252279 h 493591"/>
              <a:gd name="connsiteX4-265" fmla="*/ 549713 w 560550"/>
              <a:gd name="connsiteY4-266" fmla="*/ 442022 h 493591"/>
              <a:gd name="connsiteX5-267" fmla="*/ 553726 w 560550"/>
              <a:gd name="connsiteY5-268" fmla="*/ 448555 h 493591"/>
              <a:gd name="connsiteX6-269" fmla="*/ 557360 w 560550"/>
              <a:gd name="connsiteY6-270" fmla="*/ 480662 h 493591"/>
              <a:gd name="connsiteX7-271" fmla="*/ 557111 w 560550"/>
              <a:gd name="connsiteY7-272" fmla="*/ 481348 h 493591"/>
              <a:gd name="connsiteX8-273" fmla="*/ 527738 w 560550"/>
              <a:gd name="connsiteY8-274" fmla="*/ 493568 h 493591"/>
              <a:gd name="connsiteX9-275" fmla="*/ 496688 w 560550"/>
              <a:gd name="connsiteY9-276" fmla="*/ 492722 h 493591"/>
              <a:gd name="connsiteX10-277" fmla="*/ 275338 w 560550"/>
              <a:gd name="connsiteY10-278" fmla="*/ 480778 h 493591"/>
              <a:gd name="connsiteX11-279" fmla="*/ 275975 w 560550"/>
              <a:gd name="connsiteY11-280" fmla="*/ 480403 h 493591"/>
              <a:gd name="connsiteX12-281" fmla="*/ 266629 w 560550"/>
              <a:gd name="connsiteY12-282" fmla="*/ 479903 h 493591"/>
              <a:gd name="connsiteX13-283" fmla="*/ 40497 w 560550"/>
              <a:gd name="connsiteY13-284" fmla="*/ 492105 h 493591"/>
              <a:gd name="connsiteX14-285" fmla="*/ 32832 w 560550"/>
              <a:gd name="connsiteY14-286" fmla="*/ 492314 h 493591"/>
              <a:gd name="connsiteX15-287" fmla="*/ 3210 w 560550"/>
              <a:gd name="connsiteY15-288" fmla="*/ 479408 h 493591"/>
              <a:gd name="connsiteX16-289" fmla="*/ 2740 w 560550"/>
              <a:gd name="connsiteY16-290" fmla="*/ 478849 h 493591"/>
              <a:gd name="connsiteX17-291" fmla="*/ 6844 w 560550"/>
              <a:gd name="connsiteY17-292" fmla="*/ 447301 h 493591"/>
              <a:gd name="connsiteX18-293" fmla="*/ 23102 w 560550"/>
              <a:gd name="connsiteY18-294" fmla="*/ 420834 h 493591"/>
              <a:gd name="connsiteX19-295" fmla="*/ 149231 w 560550"/>
              <a:gd name="connsiteY19-296" fmla="*/ 228009 h 493591"/>
              <a:gd name="connsiteX20-297" fmla="*/ 251731 w 560550"/>
              <a:gd name="connsiteY20-298" fmla="*/ 26070 h 493591"/>
              <a:gd name="connsiteX21-299" fmla="*/ 255383 w 560550"/>
              <a:gd name="connsiteY21-300" fmla="*/ 19328 h 493591"/>
              <a:gd name="connsiteX22-301" fmla="*/ 281371 w 560550"/>
              <a:gd name="connsiteY22-302" fmla="*/ 127 h 493591"/>
              <a:gd name="connsiteX23-303" fmla="*/ 282090 w 560550"/>
              <a:gd name="connsiteY23-304" fmla="*/ 0 h 493591"/>
              <a:gd name="connsiteX0-305" fmla="*/ 282090 w 560550"/>
              <a:gd name="connsiteY0-306" fmla="*/ 0 h 493591"/>
              <a:gd name="connsiteX1-307" fmla="*/ 307359 w 560550"/>
              <a:gd name="connsiteY1-308" fmla="*/ 19328 h 493591"/>
              <a:gd name="connsiteX2-309" fmla="*/ 322151 w 560550"/>
              <a:gd name="connsiteY2-310" fmla="*/ 46641 h 493591"/>
              <a:gd name="connsiteX3-311" fmla="*/ 426075 w 560550"/>
              <a:gd name="connsiteY3-312" fmla="*/ 252279 h 493591"/>
              <a:gd name="connsiteX4-313" fmla="*/ 549713 w 560550"/>
              <a:gd name="connsiteY4-314" fmla="*/ 442022 h 493591"/>
              <a:gd name="connsiteX5-315" fmla="*/ 553726 w 560550"/>
              <a:gd name="connsiteY5-316" fmla="*/ 448555 h 493591"/>
              <a:gd name="connsiteX6-317" fmla="*/ 557360 w 560550"/>
              <a:gd name="connsiteY6-318" fmla="*/ 480662 h 493591"/>
              <a:gd name="connsiteX7-319" fmla="*/ 557111 w 560550"/>
              <a:gd name="connsiteY7-320" fmla="*/ 481348 h 493591"/>
              <a:gd name="connsiteX8-321" fmla="*/ 527738 w 560550"/>
              <a:gd name="connsiteY8-322" fmla="*/ 493568 h 493591"/>
              <a:gd name="connsiteX9-323" fmla="*/ 496688 w 560550"/>
              <a:gd name="connsiteY9-324" fmla="*/ 492722 h 493591"/>
              <a:gd name="connsiteX10-325" fmla="*/ 275338 w 560550"/>
              <a:gd name="connsiteY10-326" fmla="*/ 480778 h 493591"/>
              <a:gd name="connsiteX11-327" fmla="*/ 266629 w 560550"/>
              <a:gd name="connsiteY11-328" fmla="*/ 479903 h 493591"/>
              <a:gd name="connsiteX12-329" fmla="*/ 40497 w 560550"/>
              <a:gd name="connsiteY12-330" fmla="*/ 492105 h 493591"/>
              <a:gd name="connsiteX13-331" fmla="*/ 32832 w 560550"/>
              <a:gd name="connsiteY13-332" fmla="*/ 492314 h 493591"/>
              <a:gd name="connsiteX14-333" fmla="*/ 3210 w 560550"/>
              <a:gd name="connsiteY14-334" fmla="*/ 479408 h 493591"/>
              <a:gd name="connsiteX15-335" fmla="*/ 2740 w 560550"/>
              <a:gd name="connsiteY15-336" fmla="*/ 478849 h 493591"/>
              <a:gd name="connsiteX16-337" fmla="*/ 6844 w 560550"/>
              <a:gd name="connsiteY16-338" fmla="*/ 447301 h 493591"/>
              <a:gd name="connsiteX17-339" fmla="*/ 23102 w 560550"/>
              <a:gd name="connsiteY17-340" fmla="*/ 420834 h 493591"/>
              <a:gd name="connsiteX18-341" fmla="*/ 149231 w 560550"/>
              <a:gd name="connsiteY18-342" fmla="*/ 228009 h 493591"/>
              <a:gd name="connsiteX19-343" fmla="*/ 251731 w 560550"/>
              <a:gd name="connsiteY19-344" fmla="*/ 26070 h 493591"/>
              <a:gd name="connsiteX20-345" fmla="*/ 255383 w 560550"/>
              <a:gd name="connsiteY20-346" fmla="*/ 19328 h 493591"/>
              <a:gd name="connsiteX21-347" fmla="*/ 281371 w 560550"/>
              <a:gd name="connsiteY21-348" fmla="*/ 127 h 493591"/>
              <a:gd name="connsiteX22-349" fmla="*/ 282090 w 560550"/>
              <a:gd name="connsiteY22-350" fmla="*/ 0 h 493591"/>
              <a:gd name="connsiteX0-351" fmla="*/ 282090 w 560550"/>
              <a:gd name="connsiteY0-352" fmla="*/ 0 h 493591"/>
              <a:gd name="connsiteX1-353" fmla="*/ 307359 w 560550"/>
              <a:gd name="connsiteY1-354" fmla="*/ 19328 h 493591"/>
              <a:gd name="connsiteX2-355" fmla="*/ 322151 w 560550"/>
              <a:gd name="connsiteY2-356" fmla="*/ 46641 h 493591"/>
              <a:gd name="connsiteX3-357" fmla="*/ 426075 w 560550"/>
              <a:gd name="connsiteY3-358" fmla="*/ 252279 h 493591"/>
              <a:gd name="connsiteX4-359" fmla="*/ 549713 w 560550"/>
              <a:gd name="connsiteY4-360" fmla="*/ 442022 h 493591"/>
              <a:gd name="connsiteX5-361" fmla="*/ 553726 w 560550"/>
              <a:gd name="connsiteY5-362" fmla="*/ 448555 h 493591"/>
              <a:gd name="connsiteX6-363" fmla="*/ 557360 w 560550"/>
              <a:gd name="connsiteY6-364" fmla="*/ 480662 h 493591"/>
              <a:gd name="connsiteX7-365" fmla="*/ 557111 w 560550"/>
              <a:gd name="connsiteY7-366" fmla="*/ 481348 h 493591"/>
              <a:gd name="connsiteX8-367" fmla="*/ 527738 w 560550"/>
              <a:gd name="connsiteY8-368" fmla="*/ 493568 h 493591"/>
              <a:gd name="connsiteX9-369" fmla="*/ 496688 w 560550"/>
              <a:gd name="connsiteY9-370" fmla="*/ 492722 h 493591"/>
              <a:gd name="connsiteX10-371" fmla="*/ 266629 w 560550"/>
              <a:gd name="connsiteY10-372" fmla="*/ 479903 h 493591"/>
              <a:gd name="connsiteX11-373" fmla="*/ 40497 w 560550"/>
              <a:gd name="connsiteY11-374" fmla="*/ 492105 h 493591"/>
              <a:gd name="connsiteX12-375" fmla="*/ 32832 w 560550"/>
              <a:gd name="connsiteY12-376" fmla="*/ 492314 h 493591"/>
              <a:gd name="connsiteX13-377" fmla="*/ 3210 w 560550"/>
              <a:gd name="connsiteY13-378" fmla="*/ 479408 h 493591"/>
              <a:gd name="connsiteX14-379" fmla="*/ 2740 w 560550"/>
              <a:gd name="connsiteY14-380" fmla="*/ 478849 h 493591"/>
              <a:gd name="connsiteX15-381" fmla="*/ 6844 w 560550"/>
              <a:gd name="connsiteY15-382" fmla="*/ 447301 h 493591"/>
              <a:gd name="connsiteX16-383" fmla="*/ 23102 w 560550"/>
              <a:gd name="connsiteY16-384" fmla="*/ 420834 h 493591"/>
              <a:gd name="connsiteX17-385" fmla="*/ 149231 w 560550"/>
              <a:gd name="connsiteY17-386" fmla="*/ 228009 h 493591"/>
              <a:gd name="connsiteX18-387" fmla="*/ 251731 w 560550"/>
              <a:gd name="connsiteY18-388" fmla="*/ 26070 h 493591"/>
              <a:gd name="connsiteX19-389" fmla="*/ 255383 w 560550"/>
              <a:gd name="connsiteY19-390" fmla="*/ 19328 h 493591"/>
              <a:gd name="connsiteX20-391" fmla="*/ 281371 w 560550"/>
              <a:gd name="connsiteY20-392" fmla="*/ 127 h 493591"/>
              <a:gd name="connsiteX21-393" fmla="*/ 282090 w 560550"/>
              <a:gd name="connsiteY21-394" fmla="*/ 0 h 493591"/>
              <a:gd name="connsiteX0-395" fmla="*/ 282090 w 560550"/>
              <a:gd name="connsiteY0-396" fmla="*/ 0 h 493591"/>
              <a:gd name="connsiteX1-397" fmla="*/ 307359 w 560550"/>
              <a:gd name="connsiteY1-398" fmla="*/ 19328 h 493591"/>
              <a:gd name="connsiteX2-399" fmla="*/ 322151 w 560550"/>
              <a:gd name="connsiteY2-400" fmla="*/ 46641 h 493591"/>
              <a:gd name="connsiteX3-401" fmla="*/ 426075 w 560550"/>
              <a:gd name="connsiteY3-402" fmla="*/ 252279 h 493591"/>
              <a:gd name="connsiteX4-403" fmla="*/ 549713 w 560550"/>
              <a:gd name="connsiteY4-404" fmla="*/ 442022 h 493591"/>
              <a:gd name="connsiteX5-405" fmla="*/ 553726 w 560550"/>
              <a:gd name="connsiteY5-406" fmla="*/ 448555 h 493591"/>
              <a:gd name="connsiteX6-407" fmla="*/ 557360 w 560550"/>
              <a:gd name="connsiteY6-408" fmla="*/ 480662 h 493591"/>
              <a:gd name="connsiteX7-409" fmla="*/ 557111 w 560550"/>
              <a:gd name="connsiteY7-410" fmla="*/ 481348 h 493591"/>
              <a:gd name="connsiteX8-411" fmla="*/ 527738 w 560550"/>
              <a:gd name="connsiteY8-412" fmla="*/ 493568 h 493591"/>
              <a:gd name="connsiteX9-413" fmla="*/ 496688 w 560550"/>
              <a:gd name="connsiteY9-414" fmla="*/ 492722 h 493591"/>
              <a:gd name="connsiteX10-415" fmla="*/ 266629 w 560550"/>
              <a:gd name="connsiteY10-416" fmla="*/ 479903 h 493591"/>
              <a:gd name="connsiteX11-417" fmla="*/ 40497 w 560550"/>
              <a:gd name="connsiteY11-418" fmla="*/ 492105 h 493591"/>
              <a:gd name="connsiteX12-419" fmla="*/ 32832 w 560550"/>
              <a:gd name="connsiteY12-420" fmla="*/ 492314 h 493591"/>
              <a:gd name="connsiteX13-421" fmla="*/ 3210 w 560550"/>
              <a:gd name="connsiteY13-422" fmla="*/ 479408 h 493591"/>
              <a:gd name="connsiteX14-423" fmla="*/ 2740 w 560550"/>
              <a:gd name="connsiteY14-424" fmla="*/ 478849 h 493591"/>
              <a:gd name="connsiteX15-425" fmla="*/ 6844 w 560550"/>
              <a:gd name="connsiteY15-426" fmla="*/ 447301 h 493591"/>
              <a:gd name="connsiteX16-427" fmla="*/ 23102 w 560550"/>
              <a:gd name="connsiteY16-428" fmla="*/ 420834 h 493591"/>
              <a:gd name="connsiteX17-429" fmla="*/ 149231 w 560550"/>
              <a:gd name="connsiteY17-430" fmla="*/ 228009 h 493591"/>
              <a:gd name="connsiteX18-431" fmla="*/ 251731 w 560550"/>
              <a:gd name="connsiteY18-432" fmla="*/ 26070 h 493591"/>
              <a:gd name="connsiteX19-433" fmla="*/ 255383 w 560550"/>
              <a:gd name="connsiteY19-434" fmla="*/ 19328 h 493591"/>
              <a:gd name="connsiteX20-435" fmla="*/ 281371 w 560550"/>
              <a:gd name="connsiteY20-436" fmla="*/ 127 h 493591"/>
              <a:gd name="connsiteX21-437" fmla="*/ 282090 w 560550"/>
              <a:gd name="connsiteY21-438" fmla="*/ 0 h 49359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Lst>
            <a:rect l="l" t="t" r="r" b="b"/>
            <a:pathLst>
              <a:path w="560550" h="493591">
                <a:moveTo>
                  <a:pt x="282090" y="0"/>
                </a:moveTo>
                <a:cubicBezTo>
                  <a:pt x="291235" y="0"/>
                  <a:pt x="300381" y="6443"/>
                  <a:pt x="307359" y="19328"/>
                </a:cubicBezTo>
                <a:lnTo>
                  <a:pt x="322151" y="46641"/>
                </a:lnTo>
                <a:cubicBezTo>
                  <a:pt x="341937" y="85466"/>
                  <a:pt x="388148" y="186382"/>
                  <a:pt x="426075" y="252279"/>
                </a:cubicBezTo>
                <a:cubicBezTo>
                  <a:pt x="464002" y="318176"/>
                  <a:pt x="528438" y="409309"/>
                  <a:pt x="549713" y="442022"/>
                </a:cubicBezTo>
                <a:lnTo>
                  <a:pt x="553726" y="448555"/>
                </a:lnTo>
                <a:cubicBezTo>
                  <a:pt x="561598" y="461368"/>
                  <a:pt x="562451" y="472766"/>
                  <a:pt x="557360" y="480662"/>
                </a:cubicBezTo>
                <a:cubicBezTo>
                  <a:pt x="557347" y="480929"/>
                  <a:pt x="557231" y="481140"/>
                  <a:pt x="557111" y="481348"/>
                </a:cubicBezTo>
                <a:cubicBezTo>
                  <a:pt x="552538" y="489268"/>
                  <a:pt x="542386" y="493968"/>
                  <a:pt x="527738" y="493568"/>
                </a:cubicBezTo>
                <a:lnTo>
                  <a:pt x="496688" y="492722"/>
                </a:lnTo>
                <a:cubicBezTo>
                  <a:pt x="453170" y="490445"/>
                  <a:pt x="342661" y="480006"/>
                  <a:pt x="266629" y="479903"/>
                </a:cubicBezTo>
                <a:cubicBezTo>
                  <a:pt x="190597" y="479800"/>
                  <a:pt x="79463" y="490037"/>
                  <a:pt x="40497" y="492105"/>
                </a:cubicBezTo>
                <a:lnTo>
                  <a:pt x="32832" y="492314"/>
                </a:lnTo>
                <a:cubicBezTo>
                  <a:pt x="17800" y="492724"/>
                  <a:pt x="7502" y="487764"/>
                  <a:pt x="3210" y="479408"/>
                </a:cubicBezTo>
                <a:cubicBezTo>
                  <a:pt x="2985" y="479262"/>
                  <a:pt x="2860" y="479056"/>
                  <a:pt x="2740" y="478849"/>
                </a:cubicBezTo>
                <a:cubicBezTo>
                  <a:pt x="-1833" y="470928"/>
                  <a:pt x="-826" y="459787"/>
                  <a:pt x="6844" y="447301"/>
                </a:cubicBezTo>
                <a:lnTo>
                  <a:pt x="23102" y="420834"/>
                </a:lnTo>
                <a:cubicBezTo>
                  <a:pt x="46833" y="384285"/>
                  <a:pt x="111126" y="293803"/>
                  <a:pt x="149231" y="228009"/>
                </a:cubicBezTo>
                <a:cubicBezTo>
                  <a:pt x="187336" y="162215"/>
                  <a:pt x="234039" y="60850"/>
                  <a:pt x="251731" y="26070"/>
                </a:cubicBezTo>
                <a:lnTo>
                  <a:pt x="255383" y="19328"/>
                </a:lnTo>
                <a:cubicBezTo>
                  <a:pt x="262543" y="6104"/>
                  <a:pt x="271988" y="-334"/>
                  <a:pt x="281371" y="127"/>
                </a:cubicBezTo>
                <a:cubicBezTo>
                  <a:pt x="281609" y="5"/>
                  <a:pt x="281850" y="0"/>
                  <a:pt x="28209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buFontTx/>
              <a:buNone/>
              <a:defRPr/>
            </a:pPr>
            <a:endParaRPr lang="zh-CN" altLang="en-US">
              <a:solidFill>
                <a:srgbClr val="FFFFFF"/>
              </a:solidFill>
              <a:latin typeface="微软雅黑" panose="020B0503020204020204" pitchFamily="34" charset="-122"/>
              <a:cs typeface="Arial" panose="020B0604020202020204" pitchFamily="34" charset="0"/>
            </a:endParaRPr>
          </a:p>
        </p:txBody>
      </p:sp>
      <p:sp>
        <p:nvSpPr>
          <p:cNvPr id="2" name="标题 1"/>
          <p:cNvSpPr>
            <a:spLocks noGrp="1"/>
          </p:cNvSpPr>
          <p:nvPr>
            <p:ph type="title"/>
            <p:custDataLst>
              <p:tags r:id="rId17"/>
            </p:custDataLst>
          </p:nvPr>
        </p:nvSpPr>
        <p:spPr>
          <a:xfrm>
            <a:off x="4730750" y="2895613"/>
            <a:ext cx="4979670" cy="564898"/>
          </a:xfrm>
        </p:spPr>
        <p:txBody>
          <a:bodyPr anchor="b">
            <a:normAutofit/>
          </a:bodyPr>
          <a:lstStyle>
            <a:lvl1pPr>
              <a:defRPr sz="2800" b="1">
                <a:solidFill>
                  <a:schemeClr val="tx1">
                    <a:lumMod val="65000"/>
                    <a:lumOff val="35000"/>
                  </a:schemeClr>
                </a:solidFill>
              </a:defRPr>
            </a:lvl1pPr>
          </a:lstStyle>
          <a:p>
            <a:r>
              <a:rPr lang="zh-CN" altLang="en-US" noProof="1"/>
              <a:t>单击此处编辑母版标题样式</a:t>
            </a:r>
            <a:endParaRPr lang="zh-CN" altLang="en-US" noProof="1"/>
          </a:p>
        </p:txBody>
      </p:sp>
      <p:sp>
        <p:nvSpPr>
          <p:cNvPr id="3" name="文本占位符 2"/>
          <p:cNvSpPr>
            <a:spLocks noGrp="1"/>
          </p:cNvSpPr>
          <p:nvPr>
            <p:ph type="body" idx="1"/>
            <p:custDataLst>
              <p:tags r:id="rId18"/>
            </p:custDataLst>
          </p:nvPr>
        </p:nvSpPr>
        <p:spPr>
          <a:xfrm>
            <a:off x="4730750" y="3753579"/>
            <a:ext cx="4979670" cy="581108"/>
          </a:xfrm>
        </p:spPr>
        <p:txBody>
          <a:bodyPr>
            <a:normAutofit/>
          </a:bodyPr>
          <a:lstStyle>
            <a:lvl1pPr marL="0" indent="0">
              <a:buNone/>
              <a:defRPr sz="1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endParaRPr lang="zh-CN" altLang="en-US" noProof="1"/>
          </a:p>
        </p:txBody>
      </p:sp>
      <p:sp>
        <p:nvSpPr>
          <p:cNvPr id="19" name="日期占位符 3"/>
          <p:cNvSpPr>
            <a:spLocks noGrp="1"/>
          </p:cNvSpPr>
          <p:nvPr>
            <p:ph type="dt" sz="half" idx="10"/>
            <p:custDataLst>
              <p:tags r:id="rId19"/>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fld id="{760FBDFE-C587-4B4C-A407-44438C67B59E}" type="datetimeFigureOut">
              <a:rPr lang="zh-CN" altLang="en-US" smtClean="0"/>
            </a:fld>
            <a:endParaRPr lang="zh-CN" altLang="en-US"/>
          </a:p>
        </p:txBody>
      </p:sp>
      <p:sp>
        <p:nvSpPr>
          <p:cNvPr id="20" name="页脚占位符 4"/>
          <p:cNvSpPr>
            <a:spLocks noGrp="1"/>
          </p:cNvSpPr>
          <p:nvPr>
            <p:ph type="ftr" sz="quarter" idx="11"/>
            <p:custDataLst>
              <p:tags r:id="rId20"/>
            </p:custDataLst>
          </p:nvPr>
        </p:nvSpPr>
        <p:spPr/>
        <p:txBody>
          <a:bodyPr/>
          <a:lstStyle>
            <a:lvl1pPr>
              <a:defRPr>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a:p>
        </p:txBody>
      </p:sp>
      <p:sp>
        <p:nvSpPr>
          <p:cNvPr id="21" name="灯片编号占位符 5"/>
          <p:cNvSpPr>
            <a:spLocks noGrp="1"/>
          </p:cNvSpPr>
          <p:nvPr>
            <p:ph type="sldNum" sz="quarter" idx="12"/>
            <p:custDataLst>
              <p:tags r:id="rId21"/>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stStyle>
          <a:p>
            <a:pPr lvl="0"/>
            <a:r>
              <a:rPr lang="zh-CN" altLang="en-US" noProof="1"/>
              <a:t>单击此处</a:t>
            </a:r>
            <a:r>
              <a:rPr lang="zh-CN" altLang="en-US" noProof="1">
                <a:sym typeface="+mn-ea"/>
              </a:rPr>
              <a:t>编辑母版文本样式</a:t>
            </a:r>
            <a:endParaRPr lang="zh-CN" altLang="en-US" noProof="1">
              <a:sym typeface="+mn-ea"/>
            </a:endParaRPr>
          </a:p>
          <a:p>
            <a:pPr lvl="1"/>
            <a:r>
              <a:rPr lang="zh-CN" altLang="en-US" noProof="1">
                <a:sym typeface="+mn-ea"/>
              </a:rPr>
              <a:t>第二级</a:t>
            </a:r>
            <a:endParaRPr lang="zh-CN" altLang="en-US" noProof="1">
              <a:sym typeface="+mn-ea"/>
            </a:endParaRPr>
          </a:p>
          <a:p>
            <a:pPr lvl="2"/>
            <a:r>
              <a:rPr lang="zh-CN" altLang="en-US" noProof="1">
                <a:sym typeface="+mn-ea"/>
              </a:rPr>
              <a:t>第三级</a:t>
            </a:r>
            <a:endParaRPr lang="zh-CN" altLang="en-US" noProof="1">
              <a:sym typeface="+mn-ea"/>
            </a:endParaRPr>
          </a:p>
          <a:p>
            <a:pPr lvl="3"/>
            <a:r>
              <a:rPr lang="zh-CN" altLang="en-US" noProof="1">
                <a:sym typeface="+mn-ea"/>
              </a:rPr>
              <a:t>第四级</a:t>
            </a:r>
            <a:endParaRPr lang="zh-CN" altLang="en-US" noProof="1">
              <a:sym typeface="+mn-ea"/>
            </a:endParaRPr>
          </a:p>
          <a:p>
            <a:pPr lvl="4"/>
            <a:r>
              <a:rPr lang="zh-CN" altLang="en-US" noProof="1">
                <a:sym typeface="+mn-ea"/>
              </a:rPr>
              <a:t>第五级</a:t>
            </a:r>
            <a:endParaRPr noProof="1">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3"/>
          <p:cNvSpPr>
            <a:spLocks noGrp="1"/>
          </p:cNvSpPr>
          <p:nvPr>
            <p:ph type="dt" sz="half" idx="10"/>
            <p:custDataLst>
              <p:tags r:id="rId5"/>
            </p:custDataLst>
          </p:nvPr>
        </p:nvSpPr>
        <p:spPr/>
        <p:txBody>
          <a:bodyPr/>
          <a:lstStyle>
            <a:lvl1pPr>
              <a:defRPr/>
            </a:lvl1pPr>
          </a:lstStyle>
          <a:p>
            <a:fld id="{760FBDFE-C587-4B4C-A407-44438C67B59E}" type="datetimeFigureOut">
              <a:rPr lang="zh-CN" altLang="en-US" smtClean="0"/>
            </a:fld>
            <a:endParaRPr lang="zh-CN" altLang="en-US"/>
          </a:p>
        </p:txBody>
      </p:sp>
      <p:sp>
        <p:nvSpPr>
          <p:cNvPr id="6" name="页脚占位符 4"/>
          <p:cNvSpPr>
            <a:spLocks noGrp="1"/>
          </p:cNvSpPr>
          <p:nvPr>
            <p:ph type="ftr" sz="quarter" idx="11"/>
            <p:custDataLst>
              <p:tags r:id="rId6"/>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7"/>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文本占位符 2"/>
          <p:cNvSpPr>
            <a:spLocks noGrp="1"/>
          </p:cNvSpPr>
          <p:nvPr>
            <p:ph type="body" idx="1"/>
            <p:custDataLst>
              <p:tags r:id="rId3"/>
            </p:custDataLst>
          </p:nvPr>
        </p:nvSpPr>
        <p:spPr>
          <a:xfrm>
            <a:off x="669930" y="952508"/>
            <a:ext cx="5283242" cy="381003"/>
          </a:xfrm>
        </p:spPr>
        <p:txBody>
          <a:bodyPr tIns="38100" rIns="76200" bIns="3810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custDataLst>
              <p:tags r:id="rId4"/>
            </p:custDataLst>
          </p:nvPr>
        </p:nvSpPr>
        <p:spPr>
          <a:xfrm>
            <a:off x="669925" y="1406525"/>
            <a:ext cx="5283200" cy="4934752"/>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stStyle>
          <a:p>
            <a:pPr lvl="0"/>
            <a:r>
              <a:rPr lang="zh-CN" altLang="en-US" noProof="1"/>
              <a:t>单击此处</a:t>
            </a:r>
            <a:r>
              <a:rPr lang="zh-CN" altLang="en-US" noProof="1">
                <a:sym typeface="+mn-ea"/>
              </a:rPr>
              <a:t>编辑母版文本样式</a:t>
            </a:r>
            <a:endParaRPr lang="zh-CN" altLang="en-US" noProof="1">
              <a:sym typeface="+mn-ea"/>
            </a:endParaRPr>
          </a:p>
          <a:p>
            <a:pPr lvl="1"/>
            <a:r>
              <a:rPr lang="zh-CN" altLang="en-US" noProof="1">
                <a:sym typeface="+mn-ea"/>
              </a:rPr>
              <a:t>第二级</a:t>
            </a:r>
            <a:endParaRPr lang="zh-CN" altLang="en-US" noProof="1">
              <a:sym typeface="+mn-ea"/>
            </a:endParaRPr>
          </a:p>
          <a:p>
            <a:pPr lvl="2"/>
            <a:r>
              <a:rPr lang="zh-CN" altLang="en-US" noProof="1">
                <a:sym typeface="+mn-ea"/>
              </a:rPr>
              <a:t>第三级</a:t>
            </a:r>
            <a:endParaRPr lang="zh-CN" altLang="en-US" noProof="1">
              <a:sym typeface="+mn-ea"/>
            </a:endParaRPr>
          </a:p>
          <a:p>
            <a:pPr lvl="3"/>
            <a:r>
              <a:rPr lang="zh-CN" altLang="en-US" noProof="1">
                <a:sym typeface="+mn-ea"/>
              </a:rPr>
              <a:t>第四级</a:t>
            </a:r>
            <a:endParaRPr lang="zh-CN" altLang="en-US" noProof="1">
              <a:sym typeface="+mn-ea"/>
            </a:endParaRPr>
          </a:p>
          <a:p>
            <a:pPr lvl="4"/>
            <a:r>
              <a:rPr lang="zh-CN" altLang="en-US" noProof="1">
                <a:sym typeface="+mn-ea"/>
              </a:rPr>
              <a:t>第五级</a:t>
            </a:r>
            <a:endParaRPr noProof="1">
              <a:sym typeface="+mn-ea"/>
            </a:endParaRPr>
          </a:p>
        </p:txBody>
      </p:sp>
      <p:sp>
        <p:nvSpPr>
          <p:cNvPr id="5" name="文本占位符 4"/>
          <p:cNvSpPr>
            <a:spLocks noGrp="1"/>
          </p:cNvSpPr>
          <p:nvPr>
            <p:ph type="body" sz="quarter" idx="3"/>
            <p:custDataLst>
              <p:tags r:id="rId5"/>
            </p:custDataLst>
          </p:nvPr>
        </p:nvSpPr>
        <p:spPr>
          <a:xfrm>
            <a:off x="6235750" y="952508"/>
            <a:ext cx="5283242" cy="381003"/>
          </a:xfrm>
        </p:spPr>
        <p:txBody>
          <a:bodyPr tIns="38100" rIns="76200" bIns="38100" rtlCol="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a:t>
            </a:r>
            <a:r>
              <a:rPr lang="zh-CN" altLang="en-US" noProof="1">
                <a:sym typeface="+mn-ea"/>
              </a:rPr>
              <a:t>编辑母版文本样式</a:t>
            </a:r>
            <a:endParaRPr lang="zh-CN" altLang="en-US" noProof="1">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stStyle>
          <a:p>
            <a:pPr lvl="0"/>
            <a:r>
              <a:rPr lang="zh-CN" altLang="en-US" noProof="1"/>
              <a:t>单击此处</a:t>
            </a:r>
            <a:r>
              <a:rPr lang="zh-CN" altLang="en-US" noProof="1">
                <a:sym typeface="+mn-ea"/>
              </a:rPr>
              <a:t>编辑母版文本样式</a:t>
            </a:r>
            <a:endParaRPr lang="zh-CN" altLang="en-US" noProof="1">
              <a:sym typeface="+mn-ea"/>
            </a:endParaRPr>
          </a:p>
          <a:p>
            <a:pPr lvl="1"/>
            <a:r>
              <a:rPr lang="zh-CN" altLang="en-US" noProof="1">
                <a:sym typeface="+mn-ea"/>
              </a:rPr>
              <a:t>第二级</a:t>
            </a:r>
            <a:endParaRPr lang="zh-CN" altLang="en-US" noProof="1">
              <a:sym typeface="+mn-ea"/>
            </a:endParaRPr>
          </a:p>
          <a:p>
            <a:pPr lvl="2"/>
            <a:r>
              <a:rPr lang="zh-CN" altLang="en-US" noProof="1">
                <a:sym typeface="+mn-ea"/>
              </a:rPr>
              <a:t>第三级</a:t>
            </a:r>
            <a:endParaRPr lang="zh-CN" altLang="en-US" noProof="1">
              <a:sym typeface="+mn-ea"/>
            </a:endParaRPr>
          </a:p>
          <a:p>
            <a:pPr lvl="3"/>
            <a:r>
              <a:rPr lang="zh-CN" altLang="en-US" noProof="1">
                <a:sym typeface="+mn-ea"/>
              </a:rPr>
              <a:t>第四级</a:t>
            </a:r>
            <a:endParaRPr lang="zh-CN" altLang="en-US" noProof="1">
              <a:sym typeface="+mn-ea"/>
            </a:endParaRPr>
          </a:p>
          <a:p>
            <a:pPr lvl="4"/>
            <a:r>
              <a:rPr lang="zh-CN" altLang="en-US" noProof="1">
                <a:sym typeface="+mn-ea"/>
              </a:rPr>
              <a:t>第五级</a:t>
            </a:r>
            <a:endParaRPr noProof="1">
              <a:sym typeface="+mn-ea"/>
            </a:endParaRPr>
          </a:p>
        </p:txBody>
      </p:sp>
      <p:sp>
        <p:nvSpPr>
          <p:cNvPr id="7" name="日期占位符 3"/>
          <p:cNvSpPr>
            <a:spLocks noGrp="1"/>
          </p:cNvSpPr>
          <p:nvPr>
            <p:ph type="dt" sz="half" idx="10"/>
            <p:custDataLst>
              <p:tags r:id="rId7"/>
            </p:custDataLst>
          </p:nvPr>
        </p:nvSpPr>
        <p:spPr/>
        <p:txBody>
          <a:bodyPr/>
          <a:lstStyle>
            <a:lvl1pPr>
              <a:defRPr/>
            </a:lvl1pPr>
          </a:lstStyle>
          <a:p>
            <a:fld id="{760FBDFE-C587-4B4C-A407-44438C67B59E}" type="datetimeFigureOut">
              <a:rPr lang="zh-CN" altLang="en-US" smtClean="0"/>
            </a:fld>
            <a:endParaRPr lang="zh-CN" altLang="en-US"/>
          </a:p>
        </p:txBody>
      </p:sp>
      <p:sp>
        <p:nvSpPr>
          <p:cNvPr id="8" name="页脚占位符 4"/>
          <p:cNvSpPr>
            <a:spLocks noGrp="1"/>
          </p:cNvSpPr>
          <p:nvPr>
            <p:ph type="ftr" sz="quarter" idx="11"/>
            <p:custDataLst>
              <p:tags r:id="rId8"/>
            </p:custDataLst>
          </p:nvPr>
        </p:nvSpPr>
        <p:spPr/>
        <p:txBody>
          <a:bodyPr/>
          <a:lstStyle>
            <a:lvl1pPr>
              <a:defRPr/>
            </a:lvl1pPr>
          </a:lstStyle>
          <a:p>
            <a:endParaRPr lang="zh-CN" altLang="en-US"/>
          </a:p>
        </p:txBody>
      </p:sp>
      <p:sp>
        <p:nvSpPr>
          <p:cNvPr id="9" name="灯片编号占位符 5"/>
          <p:cNvSpPr>
            <a:spLocks noGrp="1"/>
          </p:cNvSpPr>
          <p:nvPr>
            <p:ph type="sldNum" sz="quarter" idx="12"/>
            <p:custDataLst>
              <p:tags r:id="rId9"/>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日期占位符 3"/>
          <p:cNvSpPr>
            <a:spLocks noGrp="1"/>
          </p:cNvSpPr>
          <p:nvPr>
            <p:ph type="dt" sz="half" idx="10"/>
            <p:custDataLst>
              <p:tags r:id="rId3"/>
            </p:custDataLst>
          </p:nvPr>
        </p:nvSpPr>
        <p:spPr/>
        <p:txBody>
          <a:bodyPr/>
          <a:lstStyle>
            <a:lvl1pPr>
              <a:defRPr/>
            </a:lvl1pPr>
          </a:lstStyle>
          <a:p>
            <a:pPr>
              <a:defRPr/>
            </a:pPr>
            <a:endParaRPr lang="zh-CN" altLang="en-US"/>
          </a:p>
        </p:txBody>
      </p:sp>
      <p:sp>
        <p:nvSpPr>
          <p:cNvPr id="4" name="页脚占位符 4"/>
          <p:cNvSpPr>
            <a:spLocks noGrp="1"/>
          </p:cNvSpPr>
          <p:nvPr>
            <p:ph type="ftr" sz="quarter" idx="11"/>
            <p:custDataLst>
              <p:tags r:id="rId4"/>
            </p:custDataLst>
          </p:nvPr>
        </p:nvSpPr>
        <p:spPr/>
        <p:txBody>
          <a:bodyPr/>
          <a:lstStyle>
            <a:lvl1pPr>
              <a:defRPr/>
            </a:lvl1pPr>
          </a:lstStyle>
          <a:p>
            <a:pPr>
              <a:defRPr/>
            </a:pPr>
            <a:endParaRPr lang="zh-CN" altLang="en-US"/>
          </a:p>
        </p:txBody>
      </p:sp>
      <p:sp>
        <p:nvSpPr>
          <p:cNvPr id="5" name="灯片编号占位符 5"/>
          <p:cNvSpPr>
            <a:spLocks noGrp="1"/>
          </p:cNvSpPr>
          <p:nvPr>
            <p:ph type="sldNum" sz="quarter" idx="12"/>
            <p:custDataLst>
              <p:tags r:id="rId5"/>
            </p:custDataLst>
          </p:nvPr>
        </p:nvSpPr>
        <p:spPr/>
        <p:txBody>
          <a:bodyPr/>
          <a:lstStyle>
            <a:lvl1pPr>
              <a:defRPr/>
            </a:lvl1pPr>
          </a:lstStyle>
          <a:p>
            <a:pPr>
              <a:defRPr/>
            </a:pPr>
            <a:fld id="{FA0A6DF8-318B-406D-86FF-CEC102F3B451}" type="slidenum">
              <a:rPr lang="zh-CN" altLang="en-US"/>
            </a:fld>
            <a:endParaRPr lang="zh-CN" alt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custDataLst>
              <p:tags r:id="rId2"/>
            </p:custDataLst>
          </p:nvPr>
        </p:nvSpPr>
        <p:spPr/>
        <p:txBody>
          <a:bodyPr/>
          <a:lstStyle>
            <a:lvl1pPr>
              <a:defRPr/>
            </a:lvl1pPr>
          </a:lstStyle>
          <a:p>
            <a:fld id="{760FBDFE-C587-4B4C-A407-44438C67B59E}" type="datetimeFigureOut">
              <a:rPr lang="zh-CN" altLang="en-US" smtClean="0"/>
            </a:fld>
            <a:endParaRPr lang="zh-CN" altLang="en-US"/>
          </a:p>
        </p:txBody>
      </p:sp>
      <p:sp>
        <p:nvSpPr>
          <p:cNvPr id="3"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4" name="灯片编号占位符 5"/>
          <p:cNvSpPr>
            <a:spLocks noGrp="1"/>
          </p:cNvSpPr>
          <p:nvPr>
            <p:ph type="sldNum" sz="quarter" idx="12"/>
            <p:custDataLst>
              <p:tags r:id="rId4"/>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rtlCol="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r>
              <a:rPr lang="zh-CN" altLang="en-US" noProof="1">
                <a:sym typeface="+mn-ea"/>
              </a:rPr>
              <a:t>单击图标添加图片</a:t>
            </a:r>
            <a:endParaRPr lang="zh-CN" altLang="en-US" noProof="1">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t>单击此处</a:t>
            </a:r>
            <a:r>
              <a:rPr lang="zh-CN" altLang="en-US" noProof="1">
                <a:sym typeface="+mn-ea"/>
              </a:rPr>
              <a:t>编辑母版文本样式</a:t>
            </a:r>
            <a:endParaRPr lang="zh-CN" altLang="en-US" noProof="1">
              <a:sym typeface="+mn-ea"/>
            </a:endParaRPr>
          </a:p>
        </p:txBody>
      </p:sp>
      <p:sp>
        <p:nvSpPr>
          <p:cNvPr id="5" name="日期占位符 3"/>
          <p:cNvSpPr>
            <a:spLocks noGrp="1"/>
          </p:cNvSpPr>
          <p:nvPr>
            <p:ph type="dt" sz="half" idx="10"/>
            <p:custDataLst>
              <p:tags r:id="rId5"/>
            </p:custDataLst>
          </p:nvPr>
        </p:nvSpPr>
        <p:spPr/>
        <p:txBody>
          <a:bodyPr/>
          <a:lstStyle>
            <a:lvl1pPr>
              <a:defRPr/>
            </a:lvl1pPr>
          </a:lstStyle>
          <a:p>
            <a:fld id="{9EFD9D74-47D9-4702-A33C-335B63B48DBF}" type="datetimeFigureOut">
              <a:rPr lang="zh-CN" altLang="en-US" smtClean="0"/>
            </a:fld>
            <a:endParaRPr lang="zh-CN" altLang="en-US" dirty="0"/>
          </a:p>
        </p:txBody>
      </p:sp>
      <p:sp>
        <p:nvSpPr>
          <p:cNvPr id="6" name="页脚占位符 4"/>
          <p:cNvSpPr>
            <a:spLocks noGrp="1"/>
          </p:cNvSpPr>
          <p:nvPr>
            <p:ph type="ftr" sz="quarter" idx="11"/>
            <p:custDataLst>
              <p:tags r:id="rId6"/>
            </p:custDataLst>
          </p:nvPr>
        </p:nvSpPr>
        <p:spPr/>
        <p:txBody>
          <a:bodyPr/>
          <a:lstStyle>
            <a:lvl1pPr>
              <a:defRPr/>
            </a:lvl1pPr>
          </a:lstStyle>
          <a:p>
            <a:endParaRPr lang="zh-CN" altLang="en-US" dirty="0"/>
          </a:p>
        </p:txBody>
      </p:sp>
      <p:sp>
        <p:nvSpPr>
          <p:cNvPr id="7" name="灯片编号占位符 5"/>
          <p:cNvSpPr>
            <a:spLocks noGrp="1"/>
          </p:cNvSpPr>
          <p:nvPr>
            <p:ph type="sldNum" sz="quarter" idx="12"/>
            <p:custDataLst>
              <p:tags r:id="rId7"/>
            </p:custDataLst>
          </p:nvPr>
        </p:nvSpPr>
        <p:spPr/>
        <p:txBody>
          <a:bodyPr/>
          <a:lstStyle>
            <a:lvl1pPr>
              <a:defRPr/>
            </a:lvl1pPr>
          </a:lstStyle>
          <a:p>
            <a:fld id="{FABC47A4-756D-490B-A52F-7D9E2C9FC05F}"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rtlCol="0" anchor="ctr">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stStyle>
          <a:p>
            <a:pPr lvl="0"/>
            <a:r>
              <a:rPr lang="zh-CN" altLang="en-US" noProof="1">
                <a:sym typeface="+mn-ea"/>
              </a:rPr>
              <a:t>单击此处编辑母版标题样式</a:t>
            </a:r>
            <a:endParaRPr noProof="1">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custDataLst>
              <p:tags r:id="rId4"/>
            </p:custDataLst>
          </p:nvPr>
        </p:nvSpPr>
        <p:spPr/>
        <p:txBody>
          <a:bodyPr/>
          <a:lstStyle>
            <a:lvl1pPr>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a:lvl1pPr>
          </a:lstStyle>
          <a:p>
            <a:fld id="{49AE70B2-8BF9-45C0-BB95-33D1B9D3A854}"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97.xml"/><Relationship Id="rId16" Type="http://schemas.openxmlformats.org/officeDocument/2006/relationships/tags" Target="../tags/tag96.xml"/><Relationship Id="rId15" Type="http://schemas.openxmlformats.org/officeDocument/2006/relationships/tags" Target="../tags/tag95.xml"/><Relationship Id="rId14" Type="http://schemas.openxmlformats.org/officeDocument/2006/relationships/tags" Target="../tags/tag94.xml"/><Relationship Id="rId13" Type="http://schemas.openxmlformats.org/officeDocument/2006/relationships/tags" Target="../tags/tag93.xml"/><Relationship Id="rId12" Type="http://schemas.openxmlformats.org/officeDocument/2006/relationships/tags" Target="../tags/tag9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5.xml"/><Relationship Id="rId20" Type="http://schemas.openxmlformats.org/officeDocument/2006/relationships/tags" Target="../tags/tag184.xml"/><Relationship Id="rId2" Type="http://schemas.openxmlformats.org/officeDocument/2006/relationships/slideLayout" Target="../slideLayouts/slideLayout13.xml"/><Relationship Id="rId19" Type="http://schemas.openxmlformats.org/officeDocument/2006/relationships/tags" Target="../tags/tag183.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2"/>
            </p:custDataLst>
          </p:nvPr>
        </p:nvSpPr>
        <p:spPr bwMode="auto">
          <a:xfrm>
            <a:off x="669925" y="442913"/>
            <a:ext cx="1085215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a:t>单击此处编辑母版标题样式</a:t>
            </a:r>
            <a:endParaRPr lang="zh-CN" altLang="en-US"/>
          </a:p>
        </p:txBody>
      </p:sp>
      <p:sp>
        <p:nvSpPr>
          <p:cNvPr id="1027" name="文本占位符 2"/>
          <p:cNvSpPr>
            <a:spLocks noGrp="1" noChangeArrowheads="1"/>
          </p:cNvSpPr>
          <p:nvPr>
            <p:ph type="body" idx="9"/>
            <p:custDataLst>
              <p:tags r:id="rId13"/>
            </p:custDataLst>
          </p:nvPr>
        </p:nvSpPr>
        <p:spPr bwMode="auto">
          <a:xfrm>
            <a:off x="669925" y="952500"/>
            <a:ext cx="10852150" cy="538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buFontTx/>
              <a:buNone/>
              <a:defRPr sz="1200">
                <a:solidFill>
                  <a:schemeClr val="tx1">
                    <a:tint val="7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buFontTx/>
              <a:buNone/>
              <a:defRPr sz="1200" dirty="0">
                <a:solidFill>
                  <a:schemeClr val="tx1">
                    <a:tint val="7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buFontTx/>
              <a:buNone/>
              <a:defRPr sz="1200" smtClean="0">
                <a:solidFill>
                  <a:schemeClr val="tx1">
                    <a:tint val="75000"/>
                  </a:schemeClr>
                </a:solidFill>
                <a:latin typeface="微软雅黑" panose="020B0503020204020204" pitchFamily="34" charset="-122"/>
                <a:cs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latin typeface="微软雅黑" panose="020B0503020204020204" pitchFamily="34" charset="-122"/>
              <a:cs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fontAlgn="base" hangingPunct="1">
        <a:spcBef>
          <a:spcPct val="0"/>
        </a:spcBef>
        <a:spcAft>
          <a:spcPct val="0"/>
        </a:spcAft>
        <a:defRPr sz="2400" b="1" kern="1200" spc="20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p:titleStyle>
    <p:bodyStyle>
      <a:lvl1pPr marL="228600" indent="-228600" algn="l" rtl="0" eaLnBrk="1" fontAlgn="base" hangingPunct="1">
        <a:lnSpc>
          <a:spcPct val="130000"/>
        </a:lnSpc>
        <a:spcBef>
          <a:spcPct val="0"/>
        </a:spcBef>
        <a:spcAft>
          <a:spcPts val="1000"/>
        </a:spcAft>
        <a:buFont typeface="Arial" panose="020B0604020202020204" pitchFamily="34" charset="0"/>
        <a:buChar char="•"/>
        <a:defRPr sz="1600" kern="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85800" indent="-228600" algn="l" rtl="0" eaLnBrk="1" fontAlgn="base" hangingPunct="1">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2pPr>
      <a:lvl3pPr marL="1143000" indent="-228600" algn="l" rtl="0" eaLnBrk="1" fontAlgn="base" hangingPunct="1">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3pPr>
      <a:lvl4pPr marL="1600200" indent="-228600" algn="l" rtl="0" eaLnBrk="1" fontAlgn="base" hangingPunct="1">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4pPr>
      <a:lvl5pPr marL="2057400" indent="-228600" algn="l" rtl="0" eaLnBrk="1" fontAlgn="base" hangingPunct="1">
        <a:lnSpc>
          <a:spcPct val="130000"/>
        </a:lnSpc>
        <a:spcBef>
          <a:spcPct val="0"/>
        </a:spcBef>
        <a:spcAft>
          <a:spcPts val="1000"/>
        </a:spcAft>
        <a:buFont typeface="Arial" panose="020B0604020202020204" pitchFamily="34" charset="0"/>
        <a:buChar char="•"/>
        <a:tabLst>
          <a:tab pos="1609725" algn="l"/>
        </a:tabLst>
        <a:defRPr sz="1600" kern="1200" spc="150">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image" Target="../media/image3.png"/><Relationship Id="rId3" Type="http://schemas.openxmlformats.org/officeDocument/2006/relationships/tags" Target="../tags/tag224.xml"/><Relationship Id="rId2" Type="http://schemas.openxmlformats.org/officeDocument/2006/relationships/image" Target="../media/image2.png"/><Relationship Id="rId1" Type="http://schemas.openxmlformats.org/officeDocument/2006/relationships/tags" Target="../tags/tag223.xml"/></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image" Target="../media/image3.png"/><Relationship Id="rId3" Type="http://schemas.openxmlformats.org/officeDocument/2006/relationships/tags" Target="../tags/tag228.xml"/><Relationship Id="rId2" Type="http://schemas.openxmlformats.org/officeDocument/2006/relationships/image" Target="../media/image2.png"/><Relationship Id="rId1" Type="http://schemas.openxmlformats.org/officeDocument/2006/relationships/tags" Target="../tags/tag227.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image" Target="../media/image3.png"/><Relationship Id="rId3" Type="http://schemas.openxmlformats.org/officeDocument/2006/relationships/tags" Target="../tags/tag232.xml"/><Relationship Id="rId2" Type="http://schemas.openxmlformats.org/officeDocument/2006/relationships/image" Target="../media/image2.png"/><Relationship Id="rId1" Type="http://schemas.openxmlformats.org/officeDocument/2006/relationships/tags" Target="../tags/tag231.xml"/></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image" Target="../media/image3.png"/><Relationship Id="rId3" Type="http://schemas.openxmlformats.org/officeDocument/2006/relationships/tags" Target="../tags/tag236.xml"/><Relationship Id="rId2" Type="http://schemas.openxmlformats.org/officeDocument/2006/relationships/image" Target="../media/image2.png"/><Relationship Id="rId1" Type="http://schemas.openxmlformats.org/officeDocument/2006/relationships/tags" Target="../tags/tag235.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image" Target="../media/image3.png"/><Relationship Id="rId3" Type="http://schemas.openxmlformats.org/officeDocument/2006/relationships/tags" Target="../tags/tag240.xml"/><Relationship Id="rId2" Type="http://schemas.openxmlformats.org/officeDocument/2006/relationships/image" Target="../media/image2.png"/><Relationship Id="rId1" Type="http://schemas.openxmlformats.org/officeDocument/2006/relationships/tags" Target="../tags/tag239.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image" Target="../media/image3.png"/><Relationship Id="rId3" Type="http://schemas.openxmlformats.org/officeDocument/2006/relationships/tags" Target="../tags/tag244.xml"/><Relationship Id="rId2" Type="http://schemas.openxmlformats.org/officeDocument/2006/relationships/image" Target="../media/image2.png"/><Relationship Id="rId1" Type="http://schemas.openxmlformats.org/officeDocument/2006/relationships/tags" Target="../tags/tag243.xml"/></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image" Target="../media/image3.png"/><Relationship Id="rId3" Type="http://schemas.openxmlformats.org/officeDocument/2006/relationships/tags" Target="../tags/tag248.xml"/><Relationship Id="rId2" Type="http://schemas.openxmlformats.org/officeDocument/2006/relationships/image" Target="../media/image2.png"/><Relationship Id="rId1" Type="http://schemas.openxmlformats.org/officeDocument/2006/relationships/tags" Target="../tags/tag247.xml"/></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image" Target="../media/image3.png"/><Relationship Id="rId3" Type="http://schemas.openxmlformats.org/officeDocument/2006/relationships/tags" Target="../tags/tag252.xml"/><Relationship Id="rId2" Type="http://schemas.openxmlformats.org/officeDocument/2006/relationships/image" Target="../media/image2.png"/><Relationship Id="rId1" Type="http://schemas.openxmlformats.org/officeDocument/2006/relationships/tags" Target="../tags/tag25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256.xml"/><Relationship Id="rId1" Type="http://schemas.openxmlformats.org/officeDocument/2006/relationships/tags" Target="../tags/tag255.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3.png"/><Relationship Id="rId3" Type="http://schemas.openxmlformats.org/officeDocument/2006/relationships/tags" Target="../tags/tag192.xml"/><Relationship Id="rId2" Type="http://schemas.openxmlformats.org/officeDocument/2006/relationships/image" Target="../media/image2.png"/><Relationship Id="rId1" Type="http://schemas.openxmlformats.org/officeDocument/2006/relationships/tags" Target="../tags/tag191.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image" Target="../media/image3.png"/><Relationship Id="rId3" Type="http://schemas.openxmlformats.org/officeDocument/2006/relationships/tags" Target="../tags/tag196.xml"/><Relationship Id="rId2" Type="http://schemas.openxmlformats.org/officeDocument/2006/relationships/image" Target="../media/image2.png"/><Relationship Id="rId1" Type="http://schemas.openxmlformats.org/officeDocument/2006/relationships/tags" Target="../tags/tag195.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image" Target="../media/image3.png"/><Relationship Id="rId3" Type="http://schemas.openxmlformats.org/officeDocument/2006/relationships/tags" Target="../tags/tag200.xml"/><Relationship Id="rId2" Type="http://schemas.openxmlformats.org/officeDocument/2006/relationships/image" Target="../media/image2.png"/><Relationship Id="rId1" Type="http://schemas.openxmlformats.org/officeDocument/2006/relationships/tags" Target="../tags/tag199.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image" Target="../media/image3.png"/><Relationship Id="rId3" Type="http://schemas.openxmlformats.org/officeDocument/2006/relationships/tags" Target="../tags/tag204.xml"/><Relationship Id="rId2" Type="http://schemas.openxmlformats.org/officeDocument/2006/relationships/image" Target="../media/image2.png"/><Relationship Id="rId1" Type="http://schemas.openxmlformats.org/officeDocument/2006/relationships/tags" Target="../tags/tag203.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image" Target="../media/image3.png"/><Relationship Id="rId3" Type="http://schemas.openxmlformats.org/officeDocument/2006/relationships/tags" Target="../tags/tag208.xml"/><Relationship Id="rId2" Type="http://schemas.openxmlformats.org/officeDocument/2006/relationships/image" Target="../media/image2.png"/><Relationship Id="rId1" Type="http://schemas.openxmlformats.org/officeDocument/2006/relationships/tags" Target="../tags/tag207.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image" Target="../media/image3.png"/><Relationship Id="rId3" Type="http://schemas.openxmlformats.org/officeDocument/2006/relationships/tags" Target="../tags/tag212.xml"/><Relationship Id="rId2" Type="http://schemas.openxmlformats.org/officeDocument/2006/relationships/image" Target="../media/image2.png"/><Relationship Id="rId1" Type="http://schemas.openxmlformats.org/officeDocument/2006/relationships/tags" Target="../tags/tag211.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image" Target="../media/image3.png"/><Relationship Id="rId3" Type="http://schemas.openxmlformats.org/officeDocument/2006/relationships/tags" Target="../tags/tag216.xml"/><Relationship Id="rId2" Type="http://schemas.openxmlformats.org/officeDocument/2006/relationships/image" Target="../media/image2.png"/><Relationship Id="rId1" Type="http://schemas.openxmlformats.org/officeDocument/2006/relationships/tags" Target="../tags/tag215.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8.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image" Target="../media/image3.png"/><Relationship Id="rId3" Type="http://schemas.openxmlformats.org/officeDocument/2006/relationships/tags" Target="../tags/tag220.xml"/><Relationship Id="rId2" Type="http://schemas.openxmlformats.org/officeDocument/2006/relationships/image" Target="../media/image2.png"/><Relationship Id="rId1" Type="http://schemas.openxmlformats.org/officeDocument/2006/relationships/tags" Target="../tags/tag2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1658620" y="1672420"/>
            <a:ext cx="45720" cy="1683944"/>
          </a:xfrm>
          <a:prstGeom prst="rect">
            <a:avLst/>
          </a:prstGeom>
          <a:solidFill>
            <a:schemeClr val="dk1">
              <a:lumMod val="75000"/>
              <a:lumOff val="25000"/>
            </a:schemeClr>
          </a:solidFill>
          <a:ln>
            <a:solidFill>
              <a:schemeClr val="dk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45"/>
          <p:cNvSpPr/>
          <p:nvPr>
            <p:custDataLst>
              <p:tags r:id="rId2"/>
            </p:custDataLst>
          </p:nvPr>
        </p:nvSpPr>
        <p:spPr>
          <a:xfrm>
            <a:off x="10490264" y="1672420"/>
            <a:ext cx="45720" cy="1683944"/>
          </a:xfrm>
          <a:prstGeom prst="rect">
            <a:avLst/>
          </a:prstGeom>
          <a:solidFill>
            <a:schemeClr val="dk1">
              <a:lumMod val="75000"/>
              <a:lumOff val="25000"/>
            </a:schemeClr>
          </a:solidFill>
          <a:ln>
            <a:solidFill>
              <a:schemeClr val="dk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a:solidFill>
                <a:schemeClr val="lt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标题 4"/>
          <p:cNvSpPr/>
          <p:nvPr>
            <p:ph type="ctrTitle" idx="2"/>
            <p:custDataLst>
              <p:tags r:id="rId3"/>
            </p:custDataLst>
          </p:nvPr>
        </p:nvSpPr>
        <p:spPr/>
        <p:txBody>
          <a:bodyPr>
            <a:normAutofit fontScale="90000" lnSpcReduction="10000"/>
          </a:bodyPr>
          <a:p>
            <a:pPr marL="0" indent="0" algn="ctr">
              <a:lnSpc>
                <a:spcPct val="100000"/>
              </a:lnSpc>
              <a:spcBef>
                <a:spcPts val="0"/>
              </a:spcBef>
              <a:spcAft>
                <a:spcPts val="0"/>
              </a:spcAft>
              <a:buSzPct val="100000"/>
              <a:buNone/>
            </a:pPr>
            <a:r>
              <a:rPr lang="zh-CN" altLang="zh-CN" sz="6000">
                <a:solidFill>
                  <a:schemeClr val="lt1"/>
                </a:solidFill>
              </a:rPr>
              <a:t>中学生营养饮食与健康的调研报告</a:t>
            </a:r>
            <a:endParaRPr lang="zh-CN" altLang="zh-CN" sz="6000">
              <a:solidFill>
                <a:schemeClr val="lt1"/>
              </a:solidFill>
            </a:endParaRPr>
          </a:p>
        </p:txBody>
      </p:sp>
      <p:sp>
        <p:nvSpPr>
          <p:cNvPr id="6" name="副标题 5"/>
          <p:cNvSpPr/>
          <p:nvPr>
            <p:ph type="subTitle" idx="3"/>
            <p:custDataLst>
              <p:tags r:id="rId4"/>
            </p:custDataLst>
          </p:nvPr>
        </p:nvSpPr>
        <p:spPr/>
        <p:txBody>
          <a:bodyPr/>
          <a:p>
            <a:pPr marL="0" indent="0" algn="ctr">
              <a:lnSpc>
                <a:spcPct val="130000"/>
              </a:lnSpc>
              <a:spcBef>
                <a:spcPts val="0"/>
              </a:spcBef>
              <a:spcAft>
                <a:spcPts val="0"/>
              </a:spcAft>
              <a:buSzPct val="100000"/>
              <a:buNone/>
            </a:pPr>
            <a:r>
              <a:rPr lang="zh-CN" altLang="en-US" sz="2400">
                <a:solidFill>
                  <a:schemeClr val="lt1"/>
                </a:solidFill>
              </a:rPr>
              <a:t>中国矿业大学附属中学</a:t>
            </a:r>
            <a:endParaRPr lang="zh-CN" altLang="en-US" sz="2400">
              <a:solidFill>
                <a:schemeClr val="lt1"/>
              </a:solidFill>
            </a:endParaRPr>
          </a:p>
          <a:p>
            <a:pPr marL="0" indent="0" algn="ctr">
              <a:lnSpc>
                <a:spcPct val="130000"/>
              </a:lnSpc>
              <a:spcBef>
                <a:spcPts val="0"/>
              </a:spcBef>
              <a:spcAft>
                <a:spcPts val="0"/>
              </a:spcAft>
              <a:buSzPct val="100000"/>
              <a:buNone/>
            </a:pPr>
            <a:r>
              <a:rPr lang="zh-CN" altLang="en-US" sz="2400">
                <a:solidFill>
                  <a:schemeClr val="lt1"/>
                </a:solidFill>
              </a:rPr>
              <a:t>许竣豪</a:t>
            </a:r>
            <a:endParaRPr lang="zh-CN" altLang="en-US" sz="2400">
              <a:solidFill>
                <a:schemeClr val="lt1"/>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2.2.2 饮食没有规律</a:t>
            </a:r>
            <a:r>
              <a:rPr sz="2000" b="1">
                <a:solidFill>
                  <a:schemeClr val="dk1"/>
                </a:solidFill>
                <a:sym typeface="+mn-ea"/>
              </a:rPr>
              <a:t>。饮食无规律的学生在调查显示中并不在少数，有资料显示日常饮食无规律的学生比例已占41.9％。他们大多的观点是，有时间多吃点，没时间少吃点或干脆不吃。这种饥一餐饱一餐的饮食模式最易导致体內脂肪储备能力上升。而长期无规律的饮食，不仅会引起营养不良，影响睡眠质量，甚至会影响人体神经体液调节和内分泌调节，对学生的身体健康产生很大的负面影响</a:t>
            </a:r>
            <a:endParaRPr sz="2000" b="1">
              <a:solidFill>
                <a:schemeClr val="dk1"/>
              </a:solidFill>
              <a:sym typeface="+mn-ea"/>
            </a:endParaRPr>
          </a:p>
          <a:p>
            <a:pPr lvl="0" algn="l">
              <a:buClrTx/>
              <a:buSzTx/>
            </a:pPr>
            <a:r>
              <a:rPr sz="2000" b="1">
                <a:solidFill>
                  <a:schemeClr val="dk1"/>
                </a:solidFill>
                <a:sym typeface="+mn-ea"/>
              </a:rPr>
              <a:t>2.2.3 饮水较少，多用果汁及饮料代替白开水。</a:t>
            </a:r>
            <a:r>
              <a:rPr sz="2000" b="1">
                <a:solidFill>
                  <a:schemeClr val="dk1"/>
                </a:solidFill>
                <a:sym typeface="+mn-ea"/>
              </a:rPr>
              <a:t> 果汁、饮料中大都含有色素、甜味剂、防腐剂等化学合成物质，过量饮用对身体有一定危害。而白开水能提高身体中乳酸脱菌酶的活性，有利于较快降低累积于肌肉中的乳酸，消除疲劳，焕发精神。同时多喝白开水也会加快体内新陈代谢的速度，使体内的毒素能较快地随尿液排出体外。</a:t>
            </a:r>
            <a:endParaRPr sz="2000" b="1">
              <a:solidFill>
                <a:schemeClr val="dk1"/>
              </a:solidFill>
              <a:sym typeface="+mn-ea"/>
            </a:endParaRPr>
          </a:p>
          <a:p>
            <a:pPr lvl="0" algn="l">
              <a:buClrTx/>
              <a:buSzTx/>
            </a:pPr>
            <a:r>
              <a:rPr sz="2000" b="1">
                <a:solidFill>
                  <a:schemeClr val="dk1"/>
                </a:solidFill>
                <a:sym typeface="+mn-ea"/>
              </a:rPr>
              <a:t>2.2.4 偏爱零食。</a:t>
            </a:r>
            <a:endParaRPr sz="2000" b="1">
              <a:solidFill>
                <a:schemeClr val="dk1"/>
              </a:solidFill>
              <a:sym typeface="+mn-ea"/>
            </a:endParaRPr>
          </a:p>
          <a:p>
            <a:pPr lvl="0" algn="l">
              <a:buClrTx/>
              <a:buSzTx/>
            </a:pPr>
            <a:r>
              <a:rPr sz="2000" b="1">
                <a:solidFill>
                  <a:schemeClr val="dk1"/>
                </a:solidFill>
                <a:sym typeface="+mn-ea"/>
              </a:rPr>
              <a:t>现在零食已经不是女生的专利了，很多男生也喜欢吃零食而不注重主餐。实际上经常吃零食不仅会打乱我们的消化系统的正常工作规律，由于平时吃的一些零食大多是一些高热量低营养的东西，久而久之还会引起肥胖等。睡前吃零食也不利于身体的消化。</a:t>
            </a:r>
            <a:endParaRPr sz="2000" b="1">
              <a:solidFill>
                <a:schemeClr val="dk1"/>
              </a:solidFill>
              <a:sym typeface="+mn-ea"/>
            </a:endParaRPr>
          </a:p>
        </p:txBody>
      </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2.2.5食用过多油炸食品。</a:t>
            </a:r>
            <a:r>
              <a:rPr sz="2000" b="1">
                <a:solidFill>
                  <a:schemeClr val="dk1"/>
                </a:solidFill>
                <a:sym typeface="+mn-ea"/>
              </a:rPr>
              <a:t>在日常生活中，油炸食品因其香味诱人，成为很多学生常常抉择的食品，但油炸食品却不断受到健康组织和营养专家的质疑，主要是由于：油炸食品在使用过程中往往加入含铝的膨化剂，长期大批食用，铝在脑细胞中沉积对大脑有不利影响；富含碳水化合物的食品经高温煎炸后会分解出丙烯酰胺，它可以诱发良性或恶性肿瘤；食品的烹制用油，往往重复应用，导致脂类过氧化物积聚，这些物质可促使脑细胞早衰。同时，人体摄入的油过多，轻易发胖，从而导致高血压、糖尿病、血汗管等疾病。</a:t>
            </a:r>
            <a:endParaRPr sz="2000" b="1">
              <a:solidFill>
                <a:schemeClr val="dk1"/>
              </a:solidFill>
              <a:sym typeface="+mn-ea"/>
            </a:endParaRPr>
          </a:p>
          <a:p>
            <a:pPr lvl="0" algn="l">
              <a:buClrTx/>
              <a:buSzTx/>
            </a:pPr>
            <a:r>
              <a:rPr sz="2000" b="1">
                <a:solidFill>
                  <a:schemeClr val="dk1"/>
                </a:solidFill>
                <a:sym typeface="+mn-ea"/>
              </a:rPr>
              <a:t>2.2.6边走边吃。</a:t>
            </a:r>
            <a:r>
              <a:rPr sz="2000" b="1">
                <a:solidFill>
                  <a:schemeClr val="dk1"/>
                </a:solidFill>
                <a:sym typeface="+mn-ea"/>
              </a:rPr>
              <a:t>有些学生因为赶时间，边走路边吃东西。这种现象很不卫生，吃的东西很容易受到细菌、病毒传染，也不利于食物的消化和吸收。大脑既要指挥消化系统，又要指挥活动体系，精力疏散，因此往往咀嚼不细，消化不好。而且还会有发生呛食、咬舌，使食物误入气管的危险。</a:t>
            </a:r>
            <a:endParaRPr sz="2000" b="1">
              <a:solidFill>
                <a:schemeClr val="dk1"/>
              </a:solidFill>
              <a:sym typeface="+mn-ea"/>
            </a:endParaRPr>
          </a:p>
        </p:txBody>
      </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925" y="443865"/>
            <a:ext cx="10852150" cy="6414135"/>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3.3 饮食结构不合理</a:t>
            </a:r>
            <a:endParaRPr sz="2000" b="1">
              <a:solidFill>
                <a:schemeClr val="dk1"/>
              </a:solidFill>
              <a:sym typeface="+mn-ea"/>
            </a:endParaRPr>
          </a:p>
          <a:p>
            <a:pPr lvl="0" algn="l">
              <a:buClrTx/>
              <a:buSzTx/>
            </a:pPr>
            <a:r>
              <a:rPr sz="2000" b="1">
                <a:solidFill>
                  <a:schemeClr val="dk1"/>
                </a:solidFill>
                <a:sym typeface="+mn-ea"/>
              </a:rPr>
              <a:t>3.3.1 摄入油脂过多。</a:t>
            </a:r>
            <a:r>
              <a:rPr sz="2000" b="1">
                <a:solidFill>
                  <a:schemeClr val="dk1"/>
                </a:solidFill>
                <a:sym typeface="+mn-ea"/>
              </a:rPr>
              <a:t>摄入油脂过多导致了部分大学生过度肥胖的问题，影响了他们的学习生活，带来了极大的不便与困扰。</a:t>
            </a:r>
            <a:endParaRPr sz="2000" b="1">
              <a:solidFill>
                <a:schemeClr val="dk1"/>
              </a:solidFill>
              <a:sym typeface="+mn-ea"/>
            </a:endParaRPr>
          </a:p>
          <a:p>
            <a:pPr lvl="0" algn="l">
              <a:buClrTx/>
              <a:buSzTx/>
            </a:pPr>
            <a:r>
              <a:rPr sz="2000" b="1">
                <a:solidFill>
                  <a:schemeClr val="dk1"/>
                </a:solidFill>
                <a:sym typeface="+mn-ea"/>
              </a:rPr>
              <a:t>3.3.2 食用肉类过多。</a:t>
            </a:r>
            <a:r>
              <a:rPr sz="2000" b="1">
                <a:solidFill>
                  <a:schemeClr val="dk1"/>
                </a:solidFill>
                <a:sym typeface="+mn-ea"/>
              </a:rPr>
              <a:t>肉类是大多数人都喜食的一种食品，很多人都喜欢去肯德基、麦当劳等肉食为主的餐厅，同时也有很多人会摄入很多的肉食。但是，作为蛋白质的肉食摄入应该是有限度的。作为食品金字塔的重要组成部分，蛋白质位于金字塔的上层位子，因此一个人摄入的蛋白质量不应过多。</a:t>
            </a:r>
            <a:endParaRPr sz="2000" b="1">
              <a:solidFill>
                <a:schemeClr val="dk1"/>
              </a:solidFill>
              <a:sym typeface="+mn-ea"/>
            </a:endParaRPr>
          </a:p>
          <a:p>
            <a:pPr lvl="0" algn="l">
              <a:buClrTx/>
              <a:buSzTx/>
            </a:pPr>
            <a:r>
              <a:rPr sz="2000" b="1">
                <a:solidFill>
                  <a:schemeClr val="dk1"/>
                </a:solidFill>
                <a:sym typeface="+mn-ea"/>
              </a:rPr>
              <a:t>3.3.3 粗粮摄入不足。</a:t>
            </a:r>
            <a:r>
              <a:rPr sz="2000" b="1">
                <a:solidFill>
                  <a:schemeClr val="dk1"/>
                </a:solidFill>
                <a:sym typeface="+mn-ea"/>
              </a:rPr>
              <a:t>改革开放以后，人民的生活水平有了长足的进步，粗粮远离了我们的生活，细粮开始占据我们的餐桌。可是，细粮没有粗粮中有的一些人体必需的微量元素，造成了某些营养性疾病的产生。</a:t>
            </a:r>
            <a:endParaRPr sz="2000" b="1">
              <a:solidFill>
                <a:schemeClr val="dk1"/>
              </a:solidFill>
              <a:sym typeface="+mn-ea"/>
            </a:endParaRPr>
          </a:p>
          <a:p>
            <a:pPr lvl="0" algn="l">
              <a:buClrTx/>
              <a:buSzTx/>
            </a:pPr>
            <a:r>
              <a:rPr sz="2000" b="1">
                <a:solidFill>
                  <a:schemeClr val="dk1"/>
                </a:solidFill>
                <a:sym typeface="+mn-ea"/>
              </a:rPr>
              <a:t>3.3.4 果蔬摄入不足。</a:t>
            </a:r>
            <a:r>
              <a:rPr sz="2000" b="1">
                <a:solidFill>
                  <a:schemeClr val="dk1"/>
                </a:solidFill>
                <a:sym typeface="+mn-ea"/>
              </a:rPr>
              <a:t>果蔬层位于食品金子塔的底部，从这就不能不说明果蔬食品的重要。果蔬中拥有多种人体所需的的微量元素、维生素，还有丰富的纤维素资源，对于人体有着非常大的好处，有排毒养颜的作用。而绝大多数学生不喜欢吃蔬菜水果，从而导致摄入营养的不均衡。</a:t>
            </a:r>
            <a:endParaRPr sz="2000" b="1">
              <a:solidFill>
                <a:schemeClr val="dk1"/>
              </a:solidFill>
              <a:sym typeface="+mn-ea"/>
            </a:endParaRPr>
          </a:p>
        </p:txBody>
      </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ea typeface="汉仪旗黑-85S" charset="0"/>
                <a:sym typeface="+mn-ea"/>
              </a:rPr>
              <a:t>三、中学生合理膳食的重要性</a:t>
            </a:r>
            <a:endParaRPr sz="2800">
              <a:solidFill>
                <a:schemeClr val="accent1"/>
              </a:solidFill>
              <a:latin typeface="汉仪旗黑-85S" charset="0"/>
              <a:ea typeface="汉仪旗黑-85S" charset="0"/>
              <a:sym typeface="+mn-ea"/>
            </a:endParaRPr>
          </a:p>
        </p:txBody>
      </p:sp>
      <p:sp>
        <p:nvSpPr>
          <p:cNvPr id="3" name="内容占位符 2"/>
          <p:cNvSpPr>
            <a:spLocks noGrp="1"/>
          </p:cNvSpPr>
          <p:nvPr>
            <p:ph idx="4294967295"/>
            <p:custDataLst>
              <p:tags r:id="rId5"/>
            </p:custDataLst>
          </p:nvPr>
        </p:nvSpPr>
        <p:spPr>
          <a:xfrm>
            <a:off x="669925" y="952500"/>
            <a:ext cx="10852150" cy="6195060"/>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a:solidFill>
                  <a:schemeClr val="dk1"/>
                </a:solidFill>
                <a:sym typeface="+mn-ea"/>
              </a:rPr>
              <a:t>人体所需的主要营养素有碳水化合物、蛋白质、脂肪、维生素、无机盐、水和膳食纤维等，对人体有重要的生理功能。人体所需的营养一般都来源于食物，其对大学生维持正常生长、生存和发育具有重要作用。</a:t>
            </a:r>
            <a:endParaRPr sz="2000">
              <a:solidFill>
                <a:schemeClr val="dk1"/>
              </a:solidFill>
              <a:sym typeface="+mn-ea"/>
            </a:endParaRPr>
          </a:p>
          <a:p>
            <a:pPr lvl="0" algn="l">
              <a:buClrTx/>
              <a:buSzTx/>
            </a:pPr>
            <a:r>
              <a:rPr sz="2000">
                <a:solidFill>
                  <a:schemeClr val="dk1"/>
                </a:solidFill>
                <a:sym typeface="+mn-ea"/>
              </a:rPr>
              <a:t>1、补充体力,增强记忆</a:t>
            </a:r>
            <a:endParaRPr sz="2000">
              <a:solidFill>
                <a:schemeClr val="dk1"/>
              </a:solidFill>
              <a:sym typeface="+mn-ea"/>
            </a:endParaRPr>
          </a:p>
          <a:p>
            <a:pPr lvl="0" algn="l">
              <a:buClrTx/>
              <a:buSzTx/>
            </a:pPr>
            <a:r>
              <a:rPr sz="2000">
                <a:solidFill>
                  <a:schemeClr val="dk1"/>
                </a:solidFill>
                <a:sym typeface="+mn-ea"/>
              </a:rPr>
              <a:t>中学生处于特殊的阶段和环境中，体力和脑力消耗较大。学生如果营养不良，不仅影响自身的健康，而且也会影响到我们的学习和生活。近来研究显示，适当改善营养状况，使膳食结构尽量平衡，对于长时记忆力的充分发挥可能产生有益的影响。</a:t>
            </a:r>
            <a:endParaRPr sz="2000">
              <a:solidFill>
                <a:schemeClr val="dk1"/>
              </a:solidFill>
              <a:sym typeface="+mn-ea"/>
            </a:endParaRPr>
          </a:p>
          <a:p>
            <a:pPr lvl="0" algn="l">
              <a:buClrTx/>
              <a:buSzTx/>
            </a:pPr>
            <a:r>
              <a:rPr sz="2000">
                <a:solidFill>
                  <a:schemeClr val="dk1"/>
                </a:solidFill>
                <a:sym typeface="+mn-ea"/>
              </a:rPr>
              <a:t>2、强身健体,防病祛病</a:t>
            </a:r>
            <a:endParaRPr sz="2000">
              <a:solidFill>
                <a:schemeClr val="dk1"/>
              </a:solidFill>
              <a:sym typeface="+mn-ea"/>
            </a:endParaRPr>
          </a:p>
          <a:p>
            <a:pPr lvl="0" algn="l">
              <a:buClrTx/>
              <a:buSzTx/>
            </a:pPr>
            <a:r>
              <a:rPr sz="2000">
                <a:solidFill>
                  <a:schemeClr val="dk1"/>
                </a:solidFill>
                <a:sym typeface="+mn-ea"/>
              </a:rPr>
              <a:t>膳食平衡相当于一种食补，一方面补虚，即补充身体气血的虚损；另一方面增加营养，即增强身体的免疫能力，减少疾病的发生。食补是以补养为主，治疗为辅，它将饮食营养与药物治疗完美地融为一体，既可享美食之乐，又可达强身健体、防病祛病之疗效。最重要的是，食补胜于药补，古今皆然。通过合理营养、坚持体育锻炼，可以对心脏病、</a:t>
            </a:r>
            <a:endParaRPr sz="2000">
              <a:solidFill>
                <a:schemeClr val="dk1"/>
              </a:solidFill>
              <a:sym typeface="+mn-ea"/>
            </a:endParaRPr>
          </a:p>
        </p:txBody>
      </p:sp>
    </p:spTree>
    <p:custDataLst>
      <p:tags r:id="rId6"/>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400">
                <a:solidFill>
                  <a:schemeClr val="dk1"/>
                </a:solidFill>
                <a:sym typeface="+mn-ea"/>
              </a:rPr>
              <a:t>糖尿病及癌症的减少有一定的帮助作用，同时摄入富含维生素C、维生素E和胡萝卜素的食物，可使皮肤衰老减慢，并且免受与年龄有关疾病的困扰。</a:t>
            </a:r>
            <a:endParaRPr sz="2400">
              <a:solidFill>
                <a:schemeClr val="dk1"/>
              </a:solidFill>
              <a:sym typeface="+mn-ea"/>
            </a:endParaRPr>
          </a:p>
          <a:p>
            <a:pPr lvl="0" algn="l">
              <a:buClrTx/>
              <a:buSzTx/>
            </a:pPr>
            <a:r>
              <a:rPr sz="2400">
                <a:solidFill>
                  <a:schemeClr val="dk1"/>
                </a:solidFill>
                <a:sym typeface="+mn-ea"/>
              </a:rPr>
              <a:t>3、缓解情绪,调整心情</a:t>
            </a:r>
            <a:endParaRPr sz="2400">
              <a:solidFill>
                <a:schemeClr val="dk1"/>
              </a:solidFill>
              <a:sym typeface="+mn-ea"/>
            </a:endParaRPr>
          </a:p>
          <a:p>
            <a:pPr lvl="0" algn="l">
              <a:buClrTx/>
              <a:buSzTx/>
            </a:pPr>
            <a:r>
              <a:rPr sz="2400">
                <a:solidFill>
                  <a:schemeClr val="dk1"/>
                </a:solidFill>
                <a:sym typeface="+mn-ea"/>
              </a:rPr>
              <a:t>中学生往往遇事不冷静，冲动易激怒，同时对一些枯燥乏味的课程易产生厌烦心理，这无论对于学习还是身体都无益处。在人体所摄入的食物中，有一些养物质能改善人的心情，使其轻松而愉快。如菠菜，其富含的镁能使人头脑和体放松；鸡蛋，富含胆碱有助于提高记忆力，集中精神；瓜子则有助于心情平等。</a:t>
            </a:r>
            <a:endParaRPr sz="2400">
              <a:solidFill>
                <a:schemeClr val="dk1"/>
              </a:solidFill>
              <a:sym typeface="+mn-ea"/>
            </a:endParaRPr>
          </a:p>
        </p:txBody>
      </p:sp>
    </p:spTree>
    <p:custDataLst>
      <p:tags r:id="rId6"/>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ea typeface="汉仪旗黑-85S" charset="0"/>
                <a:sym typeface="+mn-ea"/>
              </a:rPr>
              <a:t>四、中学生合理饮食结构建议</a:t>
            </a:r>
            <a:endParaRPr sz="2800">
              <a:solidFill>
                <a:schemeClr val="accent1"/>
              </a:solidFill>
              <a:latin typeface="汉仪旗黑-85S" charset="0"/>
              <a:ea typeface="汉仪旗黑-85S" charset="0"/>
              <a:sym typeface="+mn-ea"/>
            </a:endParaRPr>
          </a:p>
        </p:txBody>
      </p:sp>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早在我国古代《黄帝内经》就写道，五谷为养，五果为助，五畜为益，五茶为充。对于正处于生长发育阶段的中学生而言，全面合理的饮食结构对于身体健康成长就显得尤为重要。通过调查的资料和参阅相关的文献，我们总结出以下几点合理的饮食意见。</a:t>
            </a:r>
            <a:endParaRPr sz="2000" b="1">
              <a:solidFill>
                <a:schemeClr val="dk1"/>
              </a:solidFill>
              <a:sym typeface="+mn-ea"/>
            </a:endParaRPr>
          </a:p>
          <a:p>
            <a:pPr lvl="0" algn="l">
              <a:buClrTx/>
              <a:buSzTx/>
            </a:pPr>
            <a:r>
              <a:rPr sz="2000" b="1">
                <a:solidFill>
                  <a:schemeClr val="dk1"/>
                </a:solidFill>
                <a:sym typeface="+mn-ea"/>
              </a:rPr>
              <a:t>1、平衡膳食的合理安排</a:t>
            </a:r>
            <a:endParaRPr sz="2000" b="1">
              <a:solidFill>
                <a:schemeClr val="dk1"/>
              </a:solidFill>
              <a:sym typeface="+mn-ea"/>
            </a:endParaRPr>
          </a:p>
          <a:p>
            <a:pPr lvl="0" algn="l">
              <a:buClrTx/>
              <a:buSzTx/>
            </a:pPr>
            <a:r>
              <a:rPr sz="2000" b="1">
                <a:solidFill>
                  <a:schemeClr val="dk1"/>
                </a:solidFill>
                <a:sym typeface="+mn-ea"/>
              </a:rPr>
              <a:t>中国营养学会吸取西方和日本膳食构成的经验教训，在我国传统膳食结构式的基础上，制定了我国近期成人合理膳食构成指标，并向全国人民推荐。这膳食构成指标是：成人每人每月摄入粮谷类14kg、薯类3kg、豆类1kg、肉类1.5k鱼类500g、植物油250g、蛋类500g、奶2kg、蔬菜12kg、水果3kg。这样平每天摄入总能量10MJ，蛋白质70g，可以达到膳食营养基本平衡。</a:t>
            </a:r>
            <a:endParaRPr sz="2000" b="1">
              <a:solidFill>
                <a:schemeClr val="dk1"/>
              </a:solidFill>
              <a:sym typeface="+mn-ea"/>
            </a:endParaRPr>
          </a:p>
          <a:p>
            <a:pPr lvl="0" algn="l">
              <a:buClrTx/>
              <a:buSzTx/>
            </a:pPr>
            <a:endParaRPr sz="2000" b="1">
              <a:solidFill>
                <a:schemeClr val="dk1"/>
              </a:solidFill>
              <a:sym typeface="+mn-ea"/>
            </a:endParaRPr>
          </a:p>
        </p:txBody>
      </p:sp>
    </p:spTree>
    <p:custDataLst>
      <p:tags r:id="rId6"/>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2、开展营养健康教育，普及营养知识，培养良好的饮食习惯</a:t>
            </a:r>
            <a:endParaRPr sz="2000" b="1">
              <a:solidFill>
                <a:schemeClr val="dk1"/>
              </a:solidFill>
              <a:sym typeface="+mn-ea"/>
            </a:endParaRPr>
          </a:p>
          <a:p>
            <a:pPr lvl="0" algn="l">
              <a:buClrTx/>
              <a:buSzTx/>
            </a:pPr>
            <a:r>
              <a:rPr sz="2000" b="1">
                <a:solidFill>
                  <a:schemeClr val="dk1"/>
                </a:solidFill>
                <a:sym typeface="+mn-ea"/>
              </a:rPr>
              <a:t>中学生普遍缺乏营养知识，通过营养健康教育，可以明显改善学生膳食营养。建议学校开设有关饮食营养面的公共选修课，指导并帮助学生建立自我保健意识，养成良好的饮食习惯。饮食习惯的好坏直接影响人的健康。青少年应该自觉地培养良好的饮食习惯，进餐要定时定量，不能暴饮暴食，这有助于预防由饮食无规律造成消化道疾病，如胃炎、消化不良等；不要挑食和偏食；少吃零食；要特别注意食品卫生，防止食物中毒。</a:t>
            </a:r>
            <a:endParaRPr sz="2000" b="1">
              <a:solidFill>
                <a:schemeClr val="dk1"/>
              </a:solidFill>
              <a:sym typeface="+mn-ea"/>
            </a:endParaRPr>
          </a:p>
          <a:p>
            <a:pPr lvl="0" algn="l">
              <a:buClrTx/>
              <a:buSzTx/>
            </a:pPr>
            <a:r>
              <a:rPr sz="2000" b="1">
                <a:solidFill>
                  <a:schemeClr val="dk1"/>
                </a:solidFill>
                <a:sym typeface="+mn-ea"/>
              </a:rPr>
              <a:t>3、注重营养早餐，制定科学、合理的食谱</a:t>
            </a:r>
            <a:endParaRPr sz="2000" b="1">
              <a:solidFill>
                <a:schemeClr val="dk1"/>
              </a:solidFill>
              <a:sym typeface="+mn-ea"/>
            </a:endParaRPr>
          </a:p>
          <a:p>
            <a:pPr lvl="0" algn="l">
              <a:buClrTx/>
              <a:buSzTx/>
            </a:pPr>
            <a:r>
              <a:rPr sz="2000" b="1">
                <a:solidFill>
                  <a:schemeClr val="dk1"/>
                </a:solidFill>
                <a:sym typeface="+mn-ea"/>
              </a:rPr>
              <a:t>合理的膳食制度是指每日进食的时间，次数和各种热量的分配应与青少年达标生理特点和生活习惯相适应。青少年胃排空时间为四～六小时，三餐是可行的，每餐间隔时间不要超过六小时。三餐热量分配，早餐30%，午餐占40%，晚餐占30%。通俗地讲:“早吃好，午吃饱，晚吃少”。目前许多同学只重视晚餐而忽略早餐，这样做是利多弊少的。因为人在睡眠时消化、吸收等生理活动比较缓慢，晚餐吃得过饱，不仅影响睡眠，而且容易造成消化功能失调，容易营养过剩而肥胖。</a:t>
            </a:r>
            <a:endParaRPr sz="2000" b="1">
              <a:solidFill>
                <a:schemeClr val="dk1"/>
              </a:solidFill>
              <a:sym typeface="+mn-ea"/>
            </a:endParaRPr>
          </a:p>
        </p:txBody>
      </p:sp>
    </p:spTree>
    <p:custDataLst>
      <p:tags r:id="rId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4、强化伙食管理工作</a:t>
            </a:r>
            <a:endParaRPr sz="2000" b="1">
              <a:solidFill>
                <a:schemeClr val="dk1"/>
              </a:solidFill>
              <a:sym typeface="+mn-ea"/>
            </a:endParaRPr>
          </a:p>
          <a:p>
            <a:pPr lvl="0" algn="l">
              <a:buClrTx/>
              <a:buSzTx/>
            </a:pPr>
            <a:r>
              <a:rPr sz="2000" b="1">
                <a:solidFill>
                  <a:schemeClr val="dk1"/>
                </a:solidFill>
                <a:sym typeface="+mn-ea"/>
              </a:rPr>
              <a:t>学校应强化学生食堂的管理工作，延长开放时间，对炊事人员进行营养健康教育，从而通过学校食堂向学生提供卫生且品种丰富的食品，有利于在校大学生的身心健康。</a:t>
            </a:r>
            <a:endParaRPr sz="2000" b="1">
              <a:solidFill>
                <a:schemeClr val="dk1"/>
              </a:solidFill>
              <a:sym typeface="+mn-ea"/>
            </a:endParaRPr>
          </a:p>
          <a:p>
            <a:pPr lvl="0" algn="l">
              <a:buClrTx/>
              <a:buSzTx/>
            </a:pPr>
            <a:r>
              <a:rPr sz="2000" b="1">
                <a:solidFill>
                  <a:schemeClr val="dk1"/>
                </a:solidFill>
                <a:sym typeface="+mn-ea"/>
              </a:rPr>
              <a:t>中学生作为优秀的青年群体，祖国未来的希望，其素质水平的高低将直接影响到我们国家未来的发展。营养是高素质人才的物质基础，因此中学生具有健康的饮食行为与良好的营养状况，是适应未来社会竞争的必要前提和基础。所以不论是学校，还是政府都对此给予了高度重视。相信在多方的努力下，中学生能够意识到饮食的重要，从而逐渐改变不良的习惯，爱惜自己，健康成长！</a:t>
            </a:r>
            <a:endParaRPr sz="2000" b="1">
              <a:solidFill>
                <a:schemeClr val="dk1"/>
              </a:solidFill>
              <a:sym typeface="+mn-ea"/>
            </a:endParaRPr>
          </a:p>
        </p:txBody>
      </p:sp>
    </p:spTree>
    <p:custDataLst>
      <p:tags r:id="rId6"/>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custDataLst>
              <p:tags r:id="rId1"/>
            </p:custDataLst>
          </p:nvPr>
        </p:nvSpPr>
        <p:spPr>
          <a:xfrm>
            <a:off x="1964055" y="2673343"/>
            <a:ext cx="8264589" cy="1353820"/>
          </a:xfrm>
        </p:spPr>
        <p:txBody>
          <a:bodyPr>
            <a:normAutofit/>
          </a:bodyPr>
          <a:p>
            <a:pPr marL="0" indent="0" algn="dist">
              <a:lnSpc>
                <a:spcPct val="100000"/>
              </a:lnSpc>
              <a:spcBef>
                <a:spcPts val="0"/>
              </a:spcBef>
              <a:spcAft>
                <a:spcPts val="0"/>
              </a:spcAft>
              <a:buSzPct val="100000"/>
              <a:buNone/>
            </a:pPr>
            <a:r>
              <a:rPr lang="zh-CN" altLang="en-US" sz="8400">
                <a:solidFill>
                  <a:schemeClr val="lt1"/>
                </a:solidFill>
              </a:rPr>
              <a:t>敬请批评指正！</a:t>
            </a:r>
            <a:endParaRPr lang="zh-CN" altLang="en-US" sz="8400">
              <a:solidFill>
                <a:schemeClr val="lt1"/>
              </a:solidFill>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400">
                <a:solidFill>
                  <a:schemeClr val="dk1"/>
                </a:solidFill>
                <a:sym typeface="+mn-ea"/>
              </a:rPr>
              <a:t>中学生作为社会人群中的一个特殊群体，是学知识长身体的重要阶段，同时也是良好的饮食习惯形成的重要时期，因生理、心理及学习任务繁重等特点，需要更多的热量和营养素，对营养的需求也是特殊的，因为营养是青春期学生生长发育或身心健康的重要物质基础。合理营养可促进他们生长发育良好，体质健壮健美，精神饱满，情绪乐观稳定；还可以促使他们身心健康预防某些严重疾病的发生。而不合理营养可致营养不良或营养过剩，损害他们的身心健康。这个阶段掌握一定的营养知识，形成良好的饮食习惯，对于促进生长发育保证身体健康有重要的意义。尤其对于当代中学生，时代赋予我们的使命要我们必须有健康的体魄，具备热血青年的朝气蓬勃，才能成为国家栋梁。</a:t>
            </a:r>
            <a:endParaRPr sz="2400">
              <a:solidFill>
                <a:schemeClr val="dk1"/>
              </a:solidFill>
              <a:sym typeface="+mn-ea"/>
            </a:endParaRPr>
          </a:p>
        </p:txBody>
      </p:sp>
    </p:spTree>
    <p:custDataLst>
      <p:tags r:id="rId6"/>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ea typeface="汉仪旗黑-85S" charset="0"/>
                <a:sym typeface="+mn-ea"/>
              </a:rPr>
              <a:t>一、食品营养与健康的关系</a:t>
            </a:r>
            <a:endParaRPr sz="2800">
              <a:solidFill>
                <a:schemeClr val="accent1"/>
              </a:solidFill>
              <a:latin typeface="汉仪旗黑-85S" charset="0"/>
              <a:ea typeface="汉仪旗黑-85S" charset="0"/>
              <a:sym typeface="+mn-ea"/>
            </a:endParaRPr>
          </a:p>
        </p:txBody>
      </p:sp>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1.相关概念 </a:t>
            </a:r>
            <a:endParaRPr sz="2000" b="1">
              <a:solidFill>
                <a:schemeClr val="dk1"/>
              </a:solidFill>
              <a:sym typeface="+mn-ea"/>
            </a:endParaRPr>
          </a:p>
          <a:p>
            <a:pPr lvl="0" algn="l">
              <a:buClrTx/>
              <a:buSzTx/>
            </a:pPr>
            <a:r>
              <a:rPr sz="2000" b="1">
                <a:solidFill>
                  <a:schemeClr val="dk1"/>
                </a:solidFill>
                <a:sym typeface="+mn-ea"/>
              </a:rPr>
              <a:t>1.1营养</a:t>
            </a:r>
            <a:r>
              <a:rPr sz="2000" b="1">
                <a:solidFill>
                  <a:schemeClr val="dk1"/>
                </a:solidFill>
                <a:sym typeface="+mn-ea"/>
              </a:rPr>
              <a:t>：“营养”一词源自于拉丁语，其原意为“授乳”，是人类为了维持生命，满足机体生存、学习和工作能量需要的物质基础。指人体摄取食物后，在体内消化和吸收、利用其中的营养素，以维持生长发育、组织更新和处于健康状态的总过程。 </a:t>
            </a:r>
            <a:endParaRPr sz="2000" b="1">
              <a:solidFill>
                <a:schemeClr val="dk1"/>
              </a:solidFill>
              <a:sym typeface="+mn-ea"/>
            </a:endParaRPr>
          </a:p>
          <a:p>
            <a:pPr lvl="0" algn="l">
              <a:buClrTx/>
              <a:buSzTx/>
            </a:pPr>
            <a:r>
              <a:rPr sz="2000" b="1">
                <a:solidFill>
                  <a:schemeClr val="dk1"/>
                </a:solidFill>
                <a:sym typeface="+mn-ea"/>
              </a:rPr>
              <a:t>1.2营养素</a:t>
            </a:r>
            <a:r>
              <a:rPr sz="2000" b="1">
                <a:solidFill>
                  <a:schemeClr val="dk1"/>
                </a:solidFill>
                <a:sym typeface="+mn-ea"/>
              </a:rPr>
              <a:t>：营养素则是指保证人体生长、发育、繁衍和维持健康生活的物质,必须每日从外界环境摄入必要的物质，包括蛋白质、脂类、碳水化合物、维生素、矿物质、水等 6 大类。目前已知有 40-45 种存在于食品中人体必需的营养素。 </a:t>
            </a:r>
            <a:endParaRPr sz="2000" b="1">
              <a:solidFill>
                <a:schemeClr val="dk1"/>
              </a:solidFill>
              <a:sym typeface="+mn-ea"/>
            </a:endParaRPr>
          </a:p>
          <a:p>
            <a:pPr lvl="0" algn="l">
              <a:buClrTx/>
              <a:buSzTx/>
            </a:pPr>
            <a:r>
              <a:rPr sz="2000" b="1">
                <a:solidFill>
                  <a:schemeClr val="dk1"/>
                </a:solidFill>
                <a:sym typeface="+mn-ea"/>
              </a:rPr>
              <a:t>1.3</a:t>
            </a:r>
            <a:r>
              <a:rPr sz="2000" b="1">
                <a:solidFill>
                  <a:schemeClr val="dk1"/>
                </a:solidFill>
                <a:sym typeface="+mn-ea"/>
              </a:rPr>
              <a:t>营养不良：</a:t>
            </a:r>
            <a:r>
              <a:rPr sz="2000" b="1">
                <a:solidFill>
                  <a:schemeClr val="dk1"/>
                </a:solidFill>
                <a:sym typeface="+mn-ea"/>
              </a:rPr>
              <a:t>指由于一种或一种以上营养素的缺乏或过剩所造成的机体健康异常或疾病状态。 </a:t>
            </a:r>
            <a:endParaRPr sz="2000" b="1">
              <a:solidFill>
                <a:schemeClr val="dk1"/>
              </a:solidFill>
              <a:sym typeface="+mn-ea"/>
            </a:endParaRPr>
          </a:p>
          <a:p>
            <a:pPr lvl="0" algn="l">
              <a:buClrTx/>
              <a:buSzTx/>
            </a:pPr>
            <a:r>
              <a:rPr sz="2000" b="1">
                <a:solidFill>
                  <a:schemeClr val="dk1"/>
                </a:solidFill>
                <a:sym typeface="+mn-ea"/>
              </a:rPr>
              <a:t>1.4 </a:t>
            </a:r>
            <a:r>
              <a:rPr sz="2000" b="1">
                <a:solidFill>
                  <a:schemeClr val="dk1"/>
                </a:solidFill>
                <a:sym typeface="+mn-ea"/>
              </a:rPr>
              <a:t>膳食营养素参考摄入量</a:t>
            </a:r>
            <a:r>
              <a:rPr sz="2000" b="1">
                <a:solidFill>
                  <a:schemeClr val="dk1"/>
                </a:solidFill>
                <a:sym typeface="+mn-ea"/>
              </a:rPr>
              <a:t>：指一组每日平均膳食营养素摄入量参考值 。</a:t>
            </a:r>
            <a:endParaRPr sz="2000" b="1">
              <a:solidFill>
                <a:schemeClr val="dk1"/>
              </a:solidFill>
              <a:sym typeface="+mn-ea"/>
            </a:endParaRPr>
          </a:p>
          <a:p>
            <a:pPr lvl="0" algn="l">
              <a:buClrTx/>
              <a:buSzTx/>
            </a:pPr>
            <a:r>
              <a:rPr sz="2000" b="1">
                <a:solidFill>
                  <a:schemeClr val="dk1"/>
                </a:solidFill>
                <a:sym typeface="+mn-ea"/>
              </a:rPr>
              <a:t>1.4 .1平均需要量</a:t>
            </a:r>
            <a:r>
              <a:rPr sz="2000" b="1">
                <a:solidFill>
                  <a:schemeClr val="dk1"/>
                </a:solidFill>
                <a:sym typeface="+mn-ea"/>
              </a:rPr>
              <a:t>：指满足某一特定性别、年龄及生理状况群体中 50％个体需要量的摄入水平。 </a:t>
            </a:r>
            <a:endParaRPr sz="2000" b="1">
              <a:solidFill>
                <a:schemeClr val="dk1"/>
              </a:solidFill>
              <a:sym typeface="+mn-ea"/>
            </a:endParaRPr>
          </a:p>
        </p:txBody>
      </p:sp>
    </p:spTree>
    <p:custDataLst>
      <p:tags r:id="rId6"/>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1.4 .2推荐摄入量</a:t>
            </a:r>
            <a:r>
              <a:rPr sz="2000" b="1">
                <a:solidFill>
                  <a:schemeClr val="dk1"/>
                </a:solidFill>
                <a:sym typeface="+mn-ea"/>
              </a:rPr>
              <a:t>：指满足某一特定性别、年龄及生理状况群体中 97％-98％个体需要量的摄入水平。</a:t>
            </a:r>
            <a:endParaRPr sz="2000" b="1">
              <a:solidFill>
                <a:schemeClr val="dk1"/>
              </a:solidFill>
              <a:sym typeface="+mn-ea"/>
            </a:endParaRPr>
          </a:p>
          <a:p>
            <a:pPr lvl="0" algn="l">
              <a:buClrTx/>
              <a:buSzTx/>
            </a:pPr>
            <a:r>
              <a:rPr sz="2000" b="1">
                <a:solidFill>
                  <a:schemeClr val="dk1"/>
                </a:solidFill>
                <a:sym typeface="+mn-ea"/>
              </a:rPr>
              <a:t>1.4 .3适宜摄入量</a:t>
            </a:r>
            <a:r>
              <a:rPr sz="2000" b="1">
                <a:solidFill>
                  <a:schemeClr val="dk1"/>
                </a:solidFill>
                <a:sym typeface="+mn-ea"/>
              </a:rPr>
              <a:t>：指通过观察或实验获得的健康人群对某种营养素的摄入量。一般大于EAR，也可能大于RNI， 但小于 UL。</a:t>
            </a:r>
            <a:endParaRPr sz="2000" b="1">
              <a:solidFill>
                <a:schemeClr val="dk1"/>
              </a:solidFill>
              <a:sym typeface="+mn-ea"/>
            </a:endParaRPr>
          </a:p>
          <a:p>
            <a:pPr lvl="0" algn="l">
              <a:buClrTx/>
              <a:buSzTx/>
            </a:pPr>
            <a:r>
              <a:rPr sz="2000" b="1">
                <a:solidFill>
                  <a:schemeClr val="dk1"/>
                </a:solidFill>
                <a:sym typeface="+mn-ea"/>
              </a:rPr>
              <a:t>1.4 .4可耐受最高摄入量</a:t>
            </a:r>
            <a:r>
              <a:rPr sz="2000" b="1">
                <a:solidFill>
                  <a:schemeClr val="dk1"/>
                </a:solidFill>
                <a:sym typeface="+mn-ea"/>
              </a:rPr>
              <a:t>：指某一生理阶段和性别人群，几乎对所有个体健康都无任何副作用和危险的平均每日营养素最高摄入量。</a:t>
            </a:r>
            <a:endParaRPr sz="2000" b="1">
              <a:solidFill>
                <a:schemeClr val="dk1"/>
              </a:solidFill>
              <a:sym typeface="+mn-ea"/>
            </a:endParaRPr>
          </a:p>
          <a:p>
            <a:pPr lvl="0" algn="l">
              <a:buClrTx/>
              <a:buSzTx/>
            </a:pPr>
            <a:r>
              <a:rPr sz="2000" b="1">
                <a:solidFill>
                  <a:schemeClr val="dk1"/>
                </a:solidFill>
                <a:sym typeface="+mn-ea"/>
              </a:rPr>
              <a:t>1.5营养素需要量</a:t>
            </a:r>
            <a:r>
              <a:rPr sz="2000" b="1">
                <a:solidFill>
                  <a:schemeClr val="dk1"/>
                </a:solidFill>
                <a:sym typeface="+mn-ea"/>
              </a:rPr>
              <a:t>：个体对某种营养素的需要量是机体为维持“适宜营养状况”，即处于并能继续维持其良好的 健康状态，在一定时期内必须平均每天吸收该营养素的最低量，有时也称为“生理需要量”。</a:t>
            </a:r>
            <a:endParaRPr sz="2000" b="1">
              <a:solidFill>
                <a:schemeClr val="dk1"/>
              </a:solidFill>
              <a:sym typeface="+mn-ea"/>
            </a:endParaRPr>
          </a:p>
          <a:p>
            <a:pPr lvl="0" algn="l">
              <a:buClrTx/>
              <a:buSzTx/>
            </a:pPr>
            <a:r>
              <a:rPr sz="2000" b="1">
                <a:solidFill>
                  <a:schemeClr val="dk1"/>
                </a:solidFill>
                <a:sym typeface="+mn-ea"/>
              </a:rPr>
              <a:t>1.5.1基本需要量</a:t>
            </a:r>
            <a:r>
              <a:rPr sz="2000" b="1">
                <a:solidFill>
                  <a:schemeClr val="dk1"/>
                </a:solidFill>
                <a:sym typeface="+mn-ea"/>
              </a:rPr>
              <a:t>：为预防临床可察知的功能损害所需的营养素量，达到这种需要时机体能够正常生长和 繁育，但他们的组织内很少或没有此种营养素储备，故短期的膳食供给不足就可能造成缺乏。</a:t>
            </a:r>
            <a:endParaRPr sz="2000" b="1">
              <a:solidFill>
                <a:schemeClr val="dk1"/>
              </a:solidFill>
              <a:sym typeface="+mn-ea"/>
            </a:endParaRPr>
          </a:p>
        </p:txBody>
      </p:sp>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1.5.2储备需要量</a:t>
            </a:r>
            <a:r>
              <a:rPr sz="2000" b="1">
                <a:solidFill>
                  <a:schemeClr val="dk1"/>
                </a:solidFill>
                <a:sym typeface="+mn-ea"/>
              </a:rPr>
              <a:t>：维持组织中储存一定水平该营养素的需要量，这种储存可以在必要时用来满足机体的 基本需要以免造成可察知的功能损害。</a:t>
            </a:r>
            <a:endParaRPr sz="2000" b="1">
              <a:solidFill>
                <a:schemeClr val="dk1"/>
              </a:solidFill>
              <a:sym typeface="+mn-ea"/>
            </a:endParaRPr>
          </a:p>
          <a:p>
            <a:pPr lvl="0" algn="l">
              <a:buClrTx/>
              <a:buSzTx/>
            </a:pPr>
            <a:r>
              <a:rPr sz="2000" b="1">
                <a:solidFill>
                  <a:schemeClr val="dk1"/>
                </a:solidFill>
                <a:sym typeface="+mn-ea"/>
              </a:rPr>
              <a:t>1.5.3预防出现临床缺乏症的需要</a:t>
            </a:r>
            <a:r>
              <a:rPr sz="2000" b="1">
                <a:solidFill>
                  <a:schemeClr val="dk1"/>
                </a:solidFill>
                <a:sym typeface="+mn-ea"/>
              </a:rPr>
              <a:t>:</a:t>
            </a:r>
            <a:r>
              <a:rPr sz="2000" b="1">
                <a:solidFill>
                  <a:schemeClr val="dk1"/>
                </a:solidFill>
                <a:sym typeface="+mn-ea"/>
              </a:rPr>
              <a:t> 预防某种疾病对特定营养素的需要量。这是一个比基本需要量更低水平的需要。</a:t>
            </a:r>
            <a:endParaRPr sz="2000" b="1">
              <a:solidFill>
                <a:schemeClr val="dk1"/>
              </a:solidFill>
              <a:sym typeface="+mn-ea"/>
            </a:endParaRPr>
          </a:p>
          <a:p>
            <a:pPr lvl="0" algn="l">
              <a:buClrTx/>
              <a:buSzTx/>
            </a:pPr>
            <a:r>
              <a:rPr sz="2000" b="1">
                <a:solidFill>
                  <a:schemeClr val="dk1"/>
                </a:solidFill>
                <a:sym typeface="+mn-ea"/>
              </a:rPr>
              <a:t>1.6合理营养</a:t>
            </a:r>
            <a:r>
              <a:rPr sz="2000" b="1">
                <a:solidFill>
                  <a:schemeClr val="dk1"/>
                </a:solidFill>
                <a:sym typeface="+mn-ea"/>
              </a:rPr>
              <a:t>：由食物中摄取的各种营养素与身体对这些营养素的需要达到平衡，既不缺乏，也不过多。营养缺 乏和营养过剩引起的病态统称为营养不良，都是营养不合理的后果，对健康都是十分有害的。</a:t>
            </a:r>
            <a:endParaRPr sz="2000" b="1">
              <a:solidFill>
                <a:schemeClr val="dk1"/>
              </a:solidFill>
              <a:sym typeface="+mn-ea"/>
            </a:endParaRPr>
          </a:p>
        </p:txBody>
      </p:sp>
    </p:spTree>
    <p:custDataLst>
      <p:tags r:id="rId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cs typeface="汉仪旗黑-85S" charset="0"/>
                <a:sym typeface="+mn-ea"/>
              </a:rPr>
              <a:t>2.健康概述</a:t>
            </a:r>
            <a:endParaRPr sz="2800">
              <a:solidFill>
                <a:schemeClr val="accent1"/>
              </a:solidFill>
              <a:latin typeface="汉仪旗黑-85S" charset="0"/>
              <a:cs typeface="汉仪旗黑-85S" charset="0"/>
              <a:sym typeface="+mn-ea"/>
            </a:endParaRPr>
          </a:p>
        </p:txBody>
      </p:sp>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400">
                <a:solidFill>
                  <a:schemeClr val="dk1"/>
                </a:solidFill>
                <a:sym typeface="+mn-ea"/>
              </a:rPr>
              <a:t>随着经济的发展和社会的进步，人类更加注重生活质量和健康。世界卫生组织提出健康的定义为“健康是指生理、心理及社会适应三个方面全部良好的一种状况，而不仅仅是指没有生病或者体质健壮”。并据此制定了健康的十条标准：充沛的精力，能从容不迫地担负日常生活和繁重的工作而不感到过分紧张和疲劳；处事乐观，态度积极，乐于承担责任，事无大小，不挑剔；善于休息，睡眠好；应变能力强，能适应外界环境中的各种变化；能够抵御一般感冒和传染病；体重适当，身体匀称，站立时头、肩位置协调；眼睛明亮，反应敏捷，眼睑不发炎；牙齿清洁，无龋齿，无疼痛，牙龈颜色正常，无出血现象；头发有光泽，无头屑；肌肉丰满，皮肤有弹性。由此可见，人们不再把健康等同于没有疾病，保健的概念日益被人们广泛接受，人们以各种各样的方式保持健康的体魄和健康的心理状态。</a:t>
            </a:r>
            <a:endParaRPr sz="2400">
              <a:solidFill>
                <a:schemeClr val="dk1"/>
              </a:solidFill>
              <a:sym typeface="+mn-ea"/>
            </a:endParaRPr>
          </a:p>
        </p:txBody>
      </p:sp>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cs typeface="汉仪旗黑-85S" charset="0"/>
                <a:sym typeface="+mn-ea"/>
              </a:rPr>
              <a:t>3.营养与健康的关系</a:t>
            </a:r>
            <a:endParaRPr sz="2800">
              <a:solidFill>
                <a:schemeClr val="accent1"/>
              </a:solidFill>
              <a:latin typeface="汉仪旗黑-85S" charset="0"/>
              <a:cs typeface="汉仪旗黑-85S" charset="0"/>
              <a:sym typeface="+mn-ea"/>
            </a:endParaRPr>
          </a:p>
        </p:txBody>
      </p:sp>
      <p:sp>
        <p:nvSpPr>
          <p:cNvPr id="3" name="内容占位符 2"/>
          <p:cNvSpPr>
            <a:spLocks noGrp="1"/>
          </p:cNvSpPr>
          <p:nvPr>
            <p:ph idx="4294967295"/>
            <p:custDataLst>
              <p:tags r:id="rId5"/>
            </p:custDataLst>
          </p:nvPr>
        </p:nvSpPr>
        <p:spPr>
          <a:xfrm>
            <a:off x="669882" y="952508"/>
            <a:ext cx="10852237" cy="5388907"/>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a:solidFill>
                  <a:schemeClr val="dk1"/>
                </a:solidFill>
                <a:sym typeface="+mn-ea"/>
              </a:rPr>
              <a:t>人类通过营养维持生命，保证生长发育、增进健康和完成各种活动。人类从胎儿开始直至死亡都离不开营养。人类体质的优劣与营养状况有密切关系。营养是维持人体生命的先决条件，是保证身心健康的物质基础，也是人体康复的重要条件。营养与健康息息相关，影响决定一个人的音容笑貌。合理的营养使人精力充沛，体格健壮，工作效率提高，免疫力和对疾病的抵抗力增强。合理的营养可使儿童、青少年健康成长，使成人精力十足，使老年人延年益寿，使患者早日康复。</a:t>
            </a:r>
            <a:endParaRPr sz="2000">
              <a:solidFill>
                <a:schemeClr val="dk1"/>
              </a:solidFill>
              <a:sym typeface="+mn-ea"/>
            </a:endParaRPr>
          </a:p>
        </p:txBody>
      </p:sp>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3" name="内容占位符 2"/>
          <p:cNvSpPr>
            <a:spLocks noGrp="1"/>
          </p:cNvSpPr>
          <p:nvPr>
            <p:ph idx="4294967295"/>
            <p:custDataLst>
              <p:tags r:id="rId5"/>
            </p:custDataLst>
          </p:nvPr>
        </p:nvSpPr>
        <p:spPr>
          <a:xfrm>
            <a:off x="669925" y="443865"/>
            <a:ext cx="10852150" cy="6139815"/>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3.1四大营养缺乏症</a:t>
            </a:r>
            <a:endParaRPr sz="2000" b="1">
              <a:solidFill>
                <a:schemeClr val="dk1"/>
              </a:solidFill>
              <a:sym typeface="+mn-ea"/>
            </a:endParaRPr>
          </a:p>
          <a:p>
            <a:pPr lvl="0" algn="l">
              <a:buClrTx/>
              <a:buSzTx/>
            </a:pPr>
            <a:r>
              <a:rPr sz="2000" b="1">
                <a:solidFill>
                  <a:schemeClr val="dk1"/>
                </a:solidFill>
                <a:sym typeface="+mn-ea"/>
              </a:rPr>
              <a:t>饮食缺乏蛋白质，会使身体发育迟缓 ，抵抗力差，或患贫血症；维生素A能促进机体生长发育、保持正常视力、润泽肌肤，提高抗病能力。维生素C参与体内多种生化反应，与骨骼生长、促进铁质的吸收、防治坏血病，增强抗菌能力有关。维生素B2等B族维生素，能促进生长发育、增进食欲，消除面部斑点等，缺乏时易患唇炎、舌炎、口腔溃疡、眼睛畏光、视力疲劳等症；钙、磷是形成骨骼、保持身体健美体型的重要物质，钙还可通过影响自神经的兴奋性来影响脑功能。长期缺乏钙、磷可造成身体畸形、矮小、发育不全、头发枯黄稀疏等；铁是血液的重要组成部分，缺乏时易患贫血，对大脑功能有不良影响，使注意力不集中，智力或学习效率下降；锌是人体生长和性发育的必需元素，缺锌可使生长发育停滞，影响智力；碘能调节人体的能量转换、加快生长发育、保持正常的精神状态，是甲状腺素的重要成分。</a:t>
            </a:r>
            <a:endParaRPr sz="2000" b="1">
              <a:solidFill>
                <a:schemeClr val="dk1"/>
              </a:solidFill>
              <a:sym typeface="+mn-ea"/>
            </a:endParaRPr>
          </a:p>
          <a:p>
            <a:pPr lvl="0" algn="l">
              <a:buClrTx/>
              <a:buSzTx/>
            </a:pPr>
            <a:r>
              <a:rPr sz="2000" b="1">
                <a:solidFill>
                  <a:schemeClr val="dk1"/>
                </a:solidFill>
                <a:sym typeface="+mn-ea"/>
              </a:rPr>
              <a:t>3.2营养过剩四大危害</a:t>
            </a:r>
            <a:endParaRPr sz="2000" b="1">
              <a:solidFill>
                <a:schemeClr val="dk1"/>
              </a:solidFill>
              <a:sym typeface="+mn-ea"/>
            </a:endParaRPr>
          </a:p>
          <a:p>
            <a:pPr lvl="0" algn="l">
              <a:buClrTx/>
              <a:buSzTx/>
            </a:pPr>
            <a:r>
              <a:rPr sz="2000" b="1">
                <a:solidFill>
                  <a:schemeClr val="dk1"/>
                </a:solidFill>
                <a:sym typeface="+mn-ea"/>
              </a:rPr>
              <a:t>高血压、动脉粥样硬化、冠心病、糖尿病。</a:t>
            </a:r>
            <a:endParaRPr sz="2000" b="1">
              <a:solidFill>
                <a:schemeClr val="dk1"/>
              </a:solidFill>
              <a:sym typeface="+mn-ea"/>
            </a:endParaRPr>
          </a:p>
        </p:txBody>
      </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7" name="图片 6"/>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720090" cy="720090"/>
          </a:xfrm>
          <a:prstGeom prst="rect">
            <a:avLst/>
          </a:prstGeom>
        </p:spPr>
      </p:pic>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471910" y="-5379"/>
            <a:ext cx="720090" cy="720090"/>
          </a:xfrm>
          <a:prstGeom prst="rect">
            <a:avLst/>
          </a:prstGeom>
        </p:spPr>
      </p:pic>
      <p:sp>
        <p:nvSpPr>
          <p:cNvPr id="2" name="标题 1"/>
          <p:cNvSpPr>
            <a:spLocks noGrp="1"/>
          </p:cNvSpPr>
          <p:nvPr>
            <p:ph type="title" idx="4294967295"/>
          </p:nvPr>
        </p:nvSpPr>
        <p:spPr>
          <a:xfrm>
            <a:off x="669882" y="443234"/>
            <a:ext cx="10852237" cy="441964"/>
          </a:xfrm>
          <a:noFill/>
          <a:ln>
            <a:noFill/>
          </a:ln>
        </p:spPr>
        <p:txBody>
          <a:bodyPr vert="horz" wrap="square" lIns="101600" tIns="38100" rIns="76200" bIns="38100" numCol="1" rtlCol="0" anchor="t" anchorCtr="0" compatLnSpc="1">
            <a:noAutofit/>
          </a:bodyPr>
          <a:lstStyle>
            <a:lvl1pPr marL="0" marR="0" algn="l" defTabSz="914400" rtl="0" eaLnBrk="1" fontAlgn="auto" latinLnBrk="0" hangingPunct="1">
              <a:lnSpc>
                <a:spcPct val="100000"/>
              </a:lnSpc>
              <a:spcBef>
                <a:spcPct val="0"/>
              </a:spcBef>
              <a:spcAft>
                <a:spcPct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2pPr>
            <a:lvl3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3pPr>
            <a:lvl4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4pPr>
            <a:lvl5pPr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spcBef>
                <a:spcPct val="0"/>
              </a:spcBef>
              <a:spcAft>
                <a:spcPct val="0"/>
              </a:spcAft>
              <a:defRPr sz="2400" b="1">
                <a:solidFill>
                  <a:schemeClr val="tx1"/>
                </a:solidFill>
                <a:latin typeface="微软雅黑" panose="020B0503020204020204" pitchFamily="34" charset="-122"/>
                <a:ea typeface="微软雅黑" panose="020B0503020204020204" pitchFamily="34" charset="-122"/>
              </a:defRPr>
            </a:lvl9pPr>
          </a:lstStyle>
          <a:p>
            <a:pPr lvl="0" algn="l">
              <a:buClrTx/>
              <a:buSzTx/>
              <a:buFontTx/>
            </a:pPr>
            <a:r>
              <a:rPr sz="2800">
                <a:solidFill>
                  <a:schemeClr val="accent1"/>
                </a:solidFill>
                <a:latin typeface="汉仪旗黑-85S" charset="0"/>
                <a:ea typeface="汉仪旗黑-85S" charset="0"/>
                <a:sym typeface="+mn-ea"/>
              </a:rPr>
              <a:t>二：中学生饮食存在的现状</a:t>
            </a:r>
            <a:endParaRPr sz="2800">
              <a:solidFill>
                <a:schemeClr val="accent1"/>
              </a:solidFill>
              <a:latin typeface="汉仪旗黑-85S" charset="0"/>
              <a:ea typeface="汉仪旗黑-85S" charset="0"/>
              <a:sym typeface="+mn-ea"/>
            </a:endParaRPr>
          </a:p>
        </p:txBody>
      </p:sp>
      <p:sp>
        <p:nvSpPr>
          <p:cNvPr id="3" name="内容占位符 2"/>
          <p:cNvSpPr>
            <a:spLocks noGrp="1"/>
          </p:cNvSpPr>
          <p:nvPr>
            <p:ph idx="4294967295"/>
            <p:custDataLst>
              <p:tags r:id="rId5"/>
            </p:custDataLst>
          </p:nvPr>
        </p:nvSpPr>
        <p:spPr>
          <a:xfrm>
            <a:off x="669925" y="952500"/>
            <a:ext cx="10852150" cy="5698490"/>
          </a:xfrm>
          <a:noFill/>
          <a:ln>
            <a:noFill/>
          </a:ln>
        </p:spPr>
        <p:txBody>
          <a:bodyPr vert="horz" wrap="square" lIns="101600" tIns="0" rIns="82550" bIns="0" numCol="1" rtlCol="0" anchor="t" anchorCtr="0" compatLnSpc="1">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微软雅黑" panose="020B0503020204020204" pitchFamily="34" charset="-122"/>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sz="2000" b="1">
                <a:solidFill>
                  <a:schemeClr val="dk1"/>
                </a:solidFill>
                <a:sym typeface="+mn-ea"/>
              </a:rPr>
              <a:t>1、饮食营养健康知识不足。</a:t>
            </a:r>
            <a:endParaRPr sz="2000" b="1">
              <a:solidFill>
                <a:schemeClr val="dk1"/>
              </a:solidFill>
              <a:sym typeface="+mn-ea"/>
            </a:endParaRPr>
          </a:p>
          <a:p>
            <a:pPr lvl="0" algn="l">
              <a:buClrTx/>
              <a:buSzTx/>
            </a:pPr>
            <a:r>
              <a:rPr sz="2000" b="1">
                <a:solidFill>
                  <a:schemeClr val="dk1"/>
                </a:solidFill>
                <a:sym typeface="+mn-ea"/>
              </a:rPr>
              <a:t>学生自己不了解饮食和健康的关系，学生现有的营养知识是来自生物、电视、杂志以及家庭的教育,学校里没有适当的渠道获得科学系统的营养知识。绝大多数同学不了解每天应该摄入哪些食品来满足对能量、蛋白质、脂肪和维生素及矿物质等营养素的需要，这些营养素主要存在于哪些食品，对食物的选择大多凭嗜好和传统的观念，绝大多数同学不知道如何利用有限的经济条件，吃的合理，吃的健康，而是一味的相信有钱了就可吃出健康。</a:t>
            </a:r>
            <a:endParaRPr sz="2000" b="1">
              <a:solidFill>
                <a:schemeClr val="dk1"/>
              </a:solidFill>
              <a:sym typeface="+mn-ea"/>
            </a:endParaRPr>
          </a:p>
          <a:p>
            <a:pPr lvl="0" algn="l">
              <a:buClrTx/>
              <a:buSzTx/>
            </a:pPr>
            <a:r>
              <a:rPr sz="2000" b="1">
                <a:solidFill>
                  <a:schemeClr val="dk1"/>
                </a:solidFill>
                <a:sym typeface="+mn-ea"/>
              </a:rPr>
              <a:t>2.2饮食习惯不科学</a:t>
            </a:r>
            <a:endParaRPr sz="2000" b="1">
              <a:solidFill>
                <a:schemeClr val="dk1"/>
              </a:solidFill>
              <a:sym typeface="+mn-ea"/>
            </a:endParaRPr>
          </a:p>
          <a:p>
            <a:pPr lvl="0" algn="l">
              <a:buClrTx/>
              <a:buSzTx/>
            </a:pPr>
            <a:r>
              <a:rPr sz="2000" b="1">
                <a:solidFill>
                  <a:schemeClr val="dk1"/>
                </a:solidFill>
                <a:sym typeface="+mn-ea"/>
              </a:rPr>
              <a:t>2.2.1 不重视早餐</a:t>
            </a:r>
            <a:r>
              <a:rPr sz="2000" b="1">
                <a:solidFill>
                  <a:schemeClr val="dk1"/>
                </a:solidFill>
                <a:sym typeface="+mn-ea"/>
              </a:rPr>
              <a:t>。大部分学生不吃早餐或早餐营养质量不高，只有小部分学生重视早餐。他们不吃早餐的原因大多是起床晚来不及，个别女生是为了保持身材不吃早餐。事实上，早餐是一天中最重要的一餐。早晨起床之后，及时补充营养是一天中脑力、体力恢复的重要保证。如果不吃早餐将直接导致上课注意力不能集中，头晕，乏力，心慌，思维滞后，直接影响听课效率。久而久之，还可导致低血糖，诱发肥胖、胆结石等疾病。</a:t>
            </a:r>
            <a:endParaRPr sz="2000" b="1">
              <a:solidFill>
                <a:schemeClr val="dk1"/>
              </a:solidFill>
              <a:sym typeface="+mn-ea"/>
            </a:endParaRPr>
          </a:p>
        </p:txBody>
      </p:sp>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ISCONTENTSTITLE" val="0"/>
  <p:tag name="KSO_WM_UNIT_NOCLEAR" val="0"/>
  <p:tag name="KSO_WM_UNIT_VALUE" val="78"/>
  <p:tag name="KSO_WM_UNIT_HIGHLIGHT" val="0"/>
  <p:tag name="KSO_WM_UNIT_COMPATIBLE" val="0"/>
  <p:tag name="KSO_WM_UNIT_DIAGRAM_ISNUMVISUAL" val="0"/>
  <p:tag name="KSO_WM_UNIT_DIAGRAM_ISREFERUNIT" val="0"/>
  <p:tag name="KSO_WM_UNIT_TYPE" val="b"/>
  <p:tag name="KSO_WM_UNIT_INDEX" val="1"/>
  <p:tag name="KSO_WM_UNIT_ID" val="custom20204316_1*b*1"/>
  <p:tag name="KSO_WM_TEMPLATE_CATEGORY" val="custom"/>
  <p:tag name="KSO_WM_TEMPLATE_INDEX" val="20204316"/>
  <p:tag name="KSO_WM_UNIT_LAYERLEVEL" val="1"/>
  <p:tag name="KSO_WM_TAG_VERSION" val="1.0"/>
  <p:tag name="KSO_WM_BEAUTIFY_FLAG" val="#wm#"/>
  <p:tag name="KSO_WM_UNIT_ISNUMDGMTITLE" val="0"/>
  <p:tag name="KSO_WM_UNIT_PRESET_TEXT" val="单击此处输入你的副标题，请尽量言简意赅的阐述观点。"/>
  <p:tag name="KSO_WM_UNIT_BLOCK" val="0"/>
  <p:tag name="KSO_WM_UNIT_DEC_AREA_ID" val="54128a4f8f3c48f4bc6b96a3b4765778"/>
  <p:tag name="KSO_WM_UNIT_DEFAULT_FONT" val="18;24;2"/>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8ad1a5d22a474bb2afea37dfcb7c7d00"/>
  <p:tag name="KSO_WM_UNIT_TEXT_FILL_FORE_SCHEMECOLOR_INDEX_BRIGHTNESS" val="0.35"/>
  <p:tag name="KSO_WM_UNIT_TEXT_FILL_FORE_SCHEMECOLOR_INDEX" val="13"/>
  <p:tag name="KSO_WM_UNIT_TEXT_FILL_TYPE" val="1"/>
  <p:tag name="KSO_WM_TEMPLATE_ASSEMBLE_XID" val="5f978bb5e01a7e847d6e4d25"/>
  <p:tag name="KSO_WM_TEMPLATE_ASSEMBLE_GROUPID" val="5f8960cea61ec3b5528498b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4316_2*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4"/>
  <p:tag name="KSO_WM_UNIT_DEC_AREA_ID" val="d8544e9a94414ac7bc7a9f21d75c2ecf"/>
  <p:tag name="KSO_WM_UNIT_DECORATE_INFO" val=""/>
  <p:tag name="KSO_WM_UNIT_SM_LIMIT_TYPE" val=""/>
  <p:tag name="KSO_WM_CHIP_FILLAREA_FILL_RULE" val="{&quot;fill_align&quot;:&quot;lm&quot;,&quot;fill_effect&quot;:[],&quot;fill_mode&quot;:&quot;adaptive&quot;,&quot;sacle_strategy&quot;:&quot;stretch&quot;}"/>
  <p:tag name="KSO_WM_ASSEMBLE_CHIP_INDEX" val="73f2b596441140a88d52f73003e38ad9"/>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9550b5c1d7524627af3c29edc38e03c2"/>
  <p:tag name="KSO_WM_UNIT_DECORATE_INFO" val=""/>
  <p:tag name="KSO_WM_UNIT_SM_LIMIT_TYPE" val=""/>
  <p:tag name="KSO_WM_CHIP_FILLAREA_FILL_RULE" val="{&quot;fill_align&quot;:&quot;cm&quot;,&quot;fill_effect&quot;:[],&quot;fill_mode&quot;:&quot;full&quot;,&quot;sacle_strategy&quot;:&quot;stretch&quot;}"/>
  <p:tag name="KSO_WM_ASSEMBLE_CHIP_INDEX" val="bef85b844c20466ebc14578e07b818b4"/>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fa9c9bfd9f954722a2fc2e4983ac275a"/>
  <p:tag name="KSO_WM_UNIT_DECORATE_INFO" val=""/>
  <p:tag name="KSO_WM_UNIT_SM_LIMIT_TYPE" val=""/>
  <p:tag name="KSO_WM_CHIP_FILLAREA_FILL_RULE" val="{&quot;fill_align&quot;:&quot;cm&quot;,&quot;fill_effect&quot;:[],&quot;fill_mode&quot;:&quot;full&quot;,&quot;sacle_strategy&quot;:&quot;stretch&quot;}"/>
  <p:tag name="KSO_WM_ASSEMBLE_CHIP_INDEX" val="1b51b7e62b354cbab64dabfa0f821688"/>
</p:tagLst>
</file>

<file path=ppt/tags/tag106.xml><?xml version="1.0" encoding="utf-8"?>
<p:tagLst xmlns:p="http://schemas.openxmlformats.org/presentationml/2006/main">
  <p:tag name="KSO_WM_UNIT_ISCONTENTSTITLE" val="0"/>
  <p:tag name="KSO_WM_UNIT_ISNUMDGMTITLE" val="0"/>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custom20204316_1*a*1"/>
  <p:tag name="KSO_WM_TEMPLATE_CATEGORY" val="custom"/>
  <p:tag name="KSO_WM_TEMPLATE_INDEX" val="20204316"/>
  <p:tag name="KSO_WM_UNIT_LAYERLEVEL" val="1"/>
  <p:tag name="KSO_WM_TAG_VERSION" val="1.0"/>
  <p:tag name="KSO_WM_BEAUTIFY_FLAG" val="#wm#"/>
  <p:tag name="KSO_WM_UNIT_PRESET_TEXT" val="单击此处添加大标题内容"/>
  <p:tag name="KSO_WM_UNIT_DEFAULT_FONT" val="24;32;2"/>
  <p:tag name="KSO_WM_UNIT_BLOCK" val="0"/>
  <p:tag name="KSO_WM_UNIT_DEC_AREA_ID" val="8e84899136cd4465bb0f9a584388bb5f"/>
  <p:tag name="KSO_WM_CHIP_GROUPID" val="5ebe41950ac41c4a0a525618"/>
  <p:tag name="KSO_WM_CHIP_XID" val="5ebe41950ac41c4a0a525619"/>
  <p:tag name="KSO_WM_CHIP_FILLAREA_FILL_RULE" val="{&quot;fill_align&quot;:&quot;cm&quot;,&quot;fill_mode&quot;:&quot;adaptive&quot;,&quot;sacle_strategy&quot;:&quot;smart&quot;}"/>
  <p:tag name="KSO_WM_ASSEMBLE_CHIP_INDEX" val="0d62d43be83f408eb619e55a926ee2c5"/>
  <p:tag name="KSO_WM_UNIT_TEXT_FILL_FORE_SCHEMECOLOR_INDEX_BRIGHTNESS" val="0.15"/>
  <p:tag name="KSO_WM_UNIT_TEXT_FILL_FORE_SCHEMECOLOR_INDEX" val="13"/>
  <p:tag name="KSO_WM_UNIT_TEXT_FILL_TYPE" val="1"/>
  <p:tag name="KSO_WM_TEMPLATE_ASSEMBLE_XID" val="5f978bb5e01a7e847d6e4d18"/>
  <p:tag name="KSO_WM_TEMPLATE_ASSEMBLE_GROUPID" val="5f8960cea61ec3b5528498b2"/>
</p:tagLst>
</file>

<file path=ppt/tags/tag107.xml><?xml version="1.0" encoding="utf-8"?>
<p:tagLst xmlns:p="http://schemas.openxmlformats.org/presentationml/2006/main">
  <p:tag name="KSO_WM_UNIT_ISCONTENTSTITLE" val="0"/>
  <p:tag name="KSO_WM_UNIT_ISNUMDGMTITLE" val="0"/>
  <p:tag name="KSO_WM_UNIT_NOCLEAR" val="0"/>
  <p:tag name="KSO_WM_UNIT_VALUE" val="165"/>
  <p:tag name="KSO_WM_UNIT_HIGHLIGHT" val="0"/>
  <p:tag name="KSO_WM_UNIT_COMPATIBLE" val="0"/>
  <p:tag name="KSO_WM_UNIT_DIAGRAM_ISNUMVISUAL" val="0"/>
  <p:tag name="KSO_WM_UNIT_DIAGRAM_ISREFERUNIT" val="0"/>
  <p:tag name="KSO_WM_UNIT_TYPE" val="b"/>
  <p:tag name="KSO_WM_UNIT_INDEX" val="1"/>
  <p:tag name="KSO_WM_UNIT_ID" val="custom20204316_1*b*1"/>
  <p:tag name="KSO_WM_TEMPLATE_CATEGORY" val="custom"/>
  <p:tag name="KSO_WM_TEMPLATE_INDEX" val="20204316"/>
  <p:tag name="KSO_WM_UNIT_LAYERLEVEL" val="1"/>
  <p:tag name="KSO_WM_TAG_VERSION" val="1.0"/>
  <p:tag name="KSO_WM_BEAUTIFY_FLAG" val="#wm#"/>
  <p:tag name="KSO_WM_UNIT_PRESET_TEXT" val="单击此处输入你的正文，文字是您思想的提炼，为了最终演示发布的良好效果。"/>
  <p:tag name="KSO_WM_UNIT_DEFAULT_FONT" val="14;16;2"/>
  <p:tag name="KSO_WM_UNIT_BLOCK" val="0"/>
  <p:tag name="KSO_WM_UNIT_DEC_AREA_ID" val="431f781c92034a4088ba17d442024a32"/>
  <p:tag name="KSO_WM_CHIP_GROUPID" val="5ebe41950ac41c4a0a525618"/>
  <p:tag name="KSO_WM_CHIP_XID" val="5ebe41950ac41c4a0a525619"/>
  <p:tag name="KSO_WM_CHIP_FILLAREA_FILL_RULE" val="{&quot;fill_align&quot;:&quot;cm&quot;,&quot;fill_mode&quot;:&quot;adaptive&quot;,&quot;sacle_strategy&quot;:&quot;smart&quot;}"/>
  <p:tag name="KSO_WM_ASSEMBLE_CHIP_INDEX" val="0d62d43be83f408eb619e55a926ee2c5"/>
  <p:tag name="KSO_WM_UNIT_TEXT_FILL_FORE_SCHEMECOLOR_INDEX_BRIGHTNESS" val="0.35"/>
  <p:tag name="KSO_WM_UNIT_TEXT_FILL_FORE_SCHEMECOLOR_INDEX" val="13"/>
  <p:tag name="KSO_WM_UNIT_TEXT_FILL_TYPE" val="1"/>
  <p:tag name="KSO_WM_TEMPLATE_ASSEMBLE_XID" val="5f978bb5e01a7e847d6e4d18"/>
  <p:tag name="KSO_WM_TEMPLATE_ASSEMBLE_GROUPID" val="5f8960cea61ec3b5528498b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u"/>
  <p:tag name="KSO_WM_UNIT_TYPE" val="i"/>
  <p:tag name="KSO_WM_UNIT_INDEX" val="1"/>
  <p:tag name="KSO_WM_UNIT_ID" val="chip20204316_2*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4"/>
  <p:tag name="KSO_WM_UNIT_DEC_AREA_ID" val="cc6eb6ff95f8413f81c71df01de4877d"/>
  <p:tag name="KSO_WM_UNIT_DECORATE_INFO" val=""/>
  <p:tag name="KSO_WM_UNIT_SM_LIMIT_TYPE" val=""/>
  <p:tag name="KSO_WM_CHIP_FILLAREA_FILL_RULE" val="{&quot;fill_align&quot;:&quot;rm&quot;,&quot;fill_effect&quot;:[],&quot;fill_mode&quot;:&quot;adaptive&quot;,&quot;sacle_strategy&quot;:&quot;stretch&quot;}"/>
  <p:tag name="KSO_WM_ASSEMBLE_CHIP_INDEX" val="2253730550b1489b983173c1e124413f"/>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923a79014796458e9e07bc74d6d6a540"/>
  <p:tag name="KSO_WM_UNIT_DECORATE_INFO" val=""/>
  <p:tag name="KSO_WM_UNIT_SM_LIMIT_TYPE" val=""/>
  <p:tag name="KSO_WM_CHIP_FILLAREA_FILL_RULE" val="{&quot;fill_align&quot;:&quot;cm&quot;,&quot;fill_effect&quot;:[],&quot;fill_mode&quot;:&quot;full&quot;,&quot;sacle_strategy&quot;:&quot;stretch&quot;}"/>
  <p:tag name="KSO_WM_ASSEMBLE_CHIP_INDEX" val="339ebb5a350d49d8a5bc893105c89463"/>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v"/>
  <p:tag name="KSO_WM_UNIT_TYPE" val="i"/>
  <p:tag name="KSO_WM_UNIT_INDEX" val="1"/>
  <p:tag name="KSO_WM_UNIT_ID" val="chip20204316_1*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3"/>
  <p:tag name="KSO_WM_UNIT_DEC_AREA_ID" val="15d798db52f34da99c4691e5f60fb264"/>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c575d5d66b0c49138f6bfcdd49730ca8"/>
</p:tagLst>
</file>

<file path=ppt/tags/tag121.xml><?xml version="1.0" encoding="utf-8"?>
<p:tagLst xmlns:p="http://schemas.openxmlformats.org/presentationml/2006/main">
  <p:tag name="KSO_WM_UNIT_ISCONTENTSTITLE" val="0"/>
  <p:tag name="KSO_WM_UNIT_ISNUMDGMTITLE" val="0"/>
  <p:tag name="KSO_WM_UNIT_NOCLEAR" val="0"/>
  <p:tag name="KSO_WM_UNIT_VALUE" val="210"/>
  <p:tag name="KSO_WM_UNIT_HIGHLIGHT" val="0"/>
  <p:tag name="KSO_WM_UNIT_COMPATIBLE" val="0"/>
  <p:tag name="KSO_WM_UNIT_DIAGRAM_ISNUMVISUAL" val="0"/>
  <p:tag name="KSO_WM_UNIT_DIAGRAM_ISREFERUNIT" val="0"/>
  <p:tag name="KSO_WM_UNIT_TYPE" val="b"/>
  <p:tag name="KSO_WM_UNIT_INDEX" val="1"/>
  <p:tag name="KSO_WM_UNIT_ID" val="custom20204316_1*b*1"/>
  <p:tag name="KSO_WM_TEMPLATE_CATEGORY" val="custom"/>
  <p:tag name="KSO_WM_TEMPLATE_INDEX" val="20204316"/>
  <p:tag name="KSO_WM_UNIT_LAYERLEVEL" val="1"/>
  <p:tag name="KSO_WM_TAG_VERSION" val="1.0"/>
  <p:tag name="KSO_WM_BEAUTIFY_FLAG" val="#wm#"/>
  <p:tag name="KSO_WM_UNIT_PRESET_TEXT" val="单击此处输入你的副标题，文字是您思想的提炼，为了最终演示发布的良好效果，请尽量言简意赅的阐述观点，以便观者可以准确理解您所传达的信息。"/>
  <p:tag name="KSO_WM_UNIT_DEFAULT_FONT" val="18;24;2"/>
  <p:tag name="KSO_WM_UNIT_BLOCK" val="0"/>
  <p:tag name="KSO_WM_UNIT_DEC_AREA_ID" val="944b531add2d4147800ab46818165a0c"/>
  <p:tag name="KSO_WM_CHIP_GROUPID" val="5ebe3b510ac41c4a0a5255fc"/>
  <p:tag name="KSO_WM_CHIP_XID" val="5ebe3b510ac41c4a0a5255fd"/>
  <p:tag name="KSO_WM_CHIP_FILLAREA_FILL_RULE" val="{&quot;fill_align&quot;:&quot;cm&quot;,&quot;fill_mode&quot;:&quot;adaptive&quot;,&quot;sacle_strategy&quot;:&quot;smart&quot;}"/>
  <p:tag name="KSO_WM_ASSEMBLE_CHIP_INDEX" val="e85a6eac7da64605843fb4e532f1e4ea"/>
  <p:tag name="KSO_WM_UNIT_TEXT_FILL_FORE_SCHEMECOLOR_INDEX_BRIGHTNESS" val="0.35"/>
  <p:tag name="KSO_WM_UNIT_TEXT_FILL_FORE_SCHEMECOLOR_INDEX" val="13"/>
  <p:tag name="KSO_WM_UNIT_TEXT_FILL_TYPE" val="1"/>
  <p:tag name="KSO_WM_TEMPLATE_ASSEMBLE_XID" val="5f978bb5e01a7e847d6e4d5e"/>
  <p:tag name="KSO_WM_TEMPLATE_ASSEMBLE_GROUPID" val="5f8960cea61ec3b5528498b2"/>
</p:tagLst>
</file>

<file path=ppt/tags/tag122.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4316_1*a*1"/>
  <p:tag name="KSO_WM_TEMPLATE_CATEGORY" val="custom"/>
  <p:tag name="KSO_WM_TEMPLATE_INDEX" val="20204316"/>
  <p:tag name="KSO_WM_UNIT_LAYERLEVEL" val="1"/>
  <p:tag name="KSO_WM_TAG_VERSION" val="1.0"/>
  <p:tag name="KSO_WM_BEAUTIFY_FLAG" val="#wm#"/>
  <p:tag name="KSO_WM_UNIT_PRESET_TEXT" val="谢谢观看"/>
  <p:tag name="KSO_WM_UNIT_DEFAULT_FONT" val="66;88;4"/>
  <p:tag name="KSO_WM_UNIT_BLOCK" val="0"/>
  <p:tag name="KSO_WM_UNIT_DEC_AREA_ID" val="cdd3b6aa53244a03b4f6fb31076c1fe7"/>
  <p:tag name="KSO_WM_CHIP_GROUPID" val="5ebe3b510ac41c4a0a5255fc"/>
  <p:tag name="KSO_WM_CHIP_XID" val="5ebe3b510ac41c4a0a5255fd"/>
  <p:tag name="KSO_WM_CHIP_FILLAREA_FILL_RULE" val="{&quot;fill_align&quot;:&quot;cm&quot;,&quot;fill_mode&quot;:&quot;adaptive&quot;,&quot;sacle_strategy&quot;:&quot;smart&quot;}"/>
  <p:tag name="KSO_WM_ASSEMBLE_CHIP_INDEX" val="e85a6eac7da64605843fb4e532f1e4ea"/>
  <p:tag name="KSO_WM_UNIT_TEXT_FILL_FORE_SCHEMECOLOR_INDEX_BRIGHTNESS" val="0.15"/>
  <p:tag name="KSO_WM_UNIT_TEXT_FILL_FORE_SCHEMECOLOR_INDEX" val="13"/>
  <p:tag name="KSO_WM_UNIT_TEXT_FILL_TYPE" val="1"/>
  <p:tag name="KSO_WM_UNIT_VALUE" val="8"/>
  <p:tag name="KSO_WM_TEMPLATE_ASSEMBLE_XID" val="5f978bb5e01a7e847d6e4d5e"/>
  <p:tag name="KSO_WM_TEMPLATE_ASSEMBLE_GROUPID" val="5f8960cea61ec3b5528498b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125.xml><?xml version="1.0" encoding="utf-8"?>
<p:tagLst xmlns:p="http://schemas.openxmlformats.org/presentationml/2006/main">
  <p:tag name="KSO_WM_SLIDE_BACKGROUND_TYPE" val="general"/>
</p:tagLst>
</file>

<file path=ppt/tags/tag126.xml><?xml version="1.0" encoding="utf-8"?>
<p:tagLst xmlns:p="http://schemas.openxmlformats.org/presentationml/2006/main">
  <p:tag name="KSO_WM_SLIDE_BACKGROUND_TYPE" val="general"/>
</p:tagLst>
</file>

<file path=ppt/tags/tag127.xml><?xml version="1.0" encoding="utf-8"?>
<p:tagLst xmlns:p="http://schemas.openxmlformats.org/presentationml/2006/main">
  <p:tag name="KSO_WM_SLIDE_BACKGROUND_TYPE" val="general"/>
</p:tagLst>
</file>

<file path=ppt/tags/tag128.xml><?xml version="1.0" encoding="utf-8"?>
<p:tagLst xmlns:p="http://schemas.openxmlformats.org/presentationml/2006/main">
  <p:tag name="KSO_WM_SLIDE_BACKGROUND_TYPE" val="general"/>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27d3ae3e9ba647c496a708a279315981"/>
  <p:tag name="KSO_WM_UNIT_DECORATE_INFO" val=""/>
  <p:tag name="KSO_WM_UNIT_SM_LIMIT_TYPE" val=""/>
  <p:tag name="KSO_WM_CHIP_FILLAREA_FILL_RULE" val="{&quot;fill_align&quot;:&quot;cm&quot;,&quot;fill_effect&quot;:[],&quot;fill_mode&quot;:&quot;full&quot;,&quot;sacle_strategy&quot;:&quot;stretch&quot;}"/>
  <p:tag name="KSO_WM_ASSEMBLE_CHIP_INDEX" val="59d557b639704cd9b9237dd12a713be9"/>
  <p:tag name="KSO_WM_SLIDE_BACKGROUND_TYPE" val="frame"/>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832733e8cafd4379b31ebf4eb50d3751"/>
  <p:tag name="KSO_WM_UNIT_DECORATE_INFO" val=""/>
  <p:tag name="KSO_WM_UNIT_SM_LIMIT_TYPE" val=""/>
  <p:tag name="KSO_WM_CHIP_FILLAREA_FILL_RULE" val="{&quot;fill_align&quot;:&quot;cm&quot;,&quot;fill_effect&quot;:[],&quot;fill_mode&quot;:&quot;full&quot;,&quot;sacle_strategy&quot;:&quot;stretch&quot;}"/>
  <p:tag name="KSO_WM_ASSEMBLE_CHIP_INDEX" val="a3ed6a263f144e169ce89c5e1ab9ec35"/>
  <p:tag name="KSO_WM_SLIDE_BACKGROUND_TYPE" val="frame"/>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7754b7692bf4ce5a6f6536a7388bd2a"/>
  <p:tag name="KSO_WM_UNIT_DECORATE_INFO" val=""/>
  <p:tag name="KSO_WM_UNIT_SM_LIMIT_TYPE" val=""/>
  <p:tag name="KSO_WM_CHIP_FILLAREA_FILL_RULE" val="{&quot;fill_align&quot;:&quot;cm&quot;,&quot;fill_effect&quot;:[],&quot;fill_mode&quot;:&quot;full&quot;,&quot;sacle_strategy&quot;:&quot;stretch&quot;}"/>
  <p:tag name="KSO_WM_ASSEMBLE_CHIP_INDEX" val="3a002cd294024d1c8af821a825c4ee2e"/>
  <p:tag name="KSO_WM_SLIDE_BACKGROUND_TYPE" val="frame"/>
</p:tagLst>
</file>

<file path=ppt/tags/tag132.xml><?xml version="1.0" encoding="utf-8"?>
<p:tagLst xmlns:p="http://schemas.openxmlformats.org/presentationml/2006/main">
  <p:tag name="KSO_WM_SLIDE_BACKGROUND_TYPE" val="frame"/>
</p:tagLst>
</file>

<file path=ppt/tags/tag133.xml><?xml version="1.0" encoding="utf-8"?>
<p:tagLst xmlns:p="http://schemas.openxmlformats.org/presentationml/2006/main">
  <p:tag name="KSO_WM_SLIDE_BACKGROUND_TYPE" val="frame"/>
</p:tagLst>
</file>

<file path=ppt/tags/tag134.xml><?xml version="1.0" encoding="utf-8"?>
<p:tagLst xmlns:p="http://schemas.openxmlformats.org/presentationml/2006/main">
  <p:tag name="KSO_WM_SLIDE_BACKGROUND_TYPE" val="frame"/>
</p:tagLst>
</file>

<file path=ppt/tags/tag135.xml><?xml version="1.0" encoding="utf-8"?>
<p:tagLst xmlns:p="http://schemas.openxmlformats.org/presentationml/2006/main">
  <p:tag name="KSO_WM_SLIDE_BACKGROUND_TYPE" val="frame"/>
</p:tagLst>
</file>

<file path=ppt/tags/tag136.xml><?xml version="1.0" encoding="utf-8"?>
<p:tagLst xmlns:p="http://schemas.openxmlformats.org/presentationml/2006/main">
  <p:tag name="KSO_WM_SLIDE_BACKGROUND_TYPE" val="frame"/>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bd7076fd6b4b4eaa97f7f752ec0308c0"/>
  <p:tag name="KSO_WM_UNIT_DECORATE_INFO" val=""/>
  <p:tag name="KSO_WM_UNIT_SM_LIMIT_TYPE" val=""/>
  <p:tag name="KSO_WM_CHIP_FILLAREA_FILL_RULE" val="{&quot;fill_align&quot;:&quot;cm&quot;,&quot;fill_effect&quot;:[],&quot;fill_mode&quot;:&quot;full&quot;,&quot;sacle_strategy&quot;:&quot;stretch&quot;}"/>
  <p:tag name="KSO_WM_ASSEMBLE_CHIP_INDEX" val="27370666ca6b4c4f9819af6a54036282"/>
  <p:tag name="KSO_WM_SLIDE_BACKGROUND_TYPE" val="leftRigh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b4e5d7a064714e4c9236f466f538dea2"/>
  <p:tag name="KSO_WM_UNIT_DECORATE_INFO" val=""/>
  <p:tag name="KSO_WM_UNIT_SM_LIMIT_TYPE" val=""/>
  <p:tag name="KSO_WM_CHIP_FILLAREA_FILL_RULE" val="{&quot;fill_align&quot;:&quot;cm&quot;,&quot;fill_effect&quot;:[],&quot;fill_mode&quot;:&quot;full&quot;,&quot;sacle_strategy&quot;:&quot;stretch&quot;}"/>
  <p:tag name="KSO_WM_ASSEMBLE_CHIP_INDEX" val="0e11a3fb215c465bb44b62d8910a7f93"/>
  <p:tag name="KSO_WM_SLIDE_BACKGROUND_TYPE" val="leftRight"/>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d7b28f505367472c9c29affc3d31499b"/>
  <p:tag name="KSO_WM_UNIT_DECORATE_INFO" val=""/>
  <p:tag name="KSO_WM_UNIT_SM_LIMIT_TYPE" val=""/>
  <p:tag name="KSO_WM_CHIP_FILLAREA_FILL_RULE" val="{&quot;fill_align&quot;:&quot;cm&quot;,&quot;fill_effect&quot;:[],&quot;fill_mode&quot;:&quot;full&quot;,&quot;sacle_strategy&quot;:&quot;stretch&quot;}"/>
  <p:tag name="KSO_WM_ASSEMBLE_CHIP_INDEX" val="498e5725b6ba4fd399e2245ef8800577"/>
  <p:tag name="KSO_WM_SLIDE_BACKGROUND_TYPE" val="leftRight"/>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SLIDE_BACKGROUND_TYPE" val="leftRight"/>
</p:tagLst>
</file>

<file path=ppt/tags/tag141.xml><?xml version="1.0" encoding="utf-8"?>
<p:tagLst xmlns:p="http://schemas.openxmlformats.org/presentationml/2006/main">
  <p:tag name="KSO_WM_SLIDE_BACKGROUND_TYPE" val="leftRight"/>
</p:tagLst>
</file>

<file path=ppt/tags/tag142.xml><?xml version="1.0" encoding="utf-8"?>
<p:tagLst xmlns:p="http://schemas.openxmlformats.org/presentationml/2006/main">
  <p:tag name="KSO_WM_SLIDE_BACKGROUND_TYPE" val="leftRight"/>
</p:tagLst>
</file>

<file path=ppt/tags/tag143.xml><?xml version="1.0" encoding="utf-8"?>
<p:tagLst xmlns:p="http://schemas.openxmlformats.org/presentationml/2006/main">
  <p:tag name="KSO_WM_SLIDE_BACKGROUND_TYPE" val="leftRight"/>
</p:tagLst>
</file>

<file path=ppt/tags/tag144.xml><?xml version="1.0" encoding="utf-8"?>
<p:tagLst xmlns:p="http://schemas.openxmlformats.org/presentationml/2006/main">
  <p:tag name="KSO_WM_SLIDE_BACKGROUND_TYPE" val="leftRight"/>
</p:tagLst>
</file>

<file path=ppt/tags/tag145.xml><?xml version="1.0" encoding="utf-8"?>
<p:tagLst xmlns:p="http://schemas.openxmlformats.org/presentationml/2006/main">
  <p:tag name="KSO_WM_SLIDE_BACKGROUND_TYPE" val="leftRight"/>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c025006affcd4dfd896cbca0f269532b"/>
  <p:tag name="KSO_WM_UNIT_DECORATE_INFO" val=""/>
  <p:tag name="KSO_WM_UNIT_SM_LIMIT_TYPE" val=""/>
  <p:tag name="KSO_WM_CHIP_FILLAREA_FILL_RULE" val="{&quot;fill_align&quot;:&quot;cm&quot;,&quot;fill_effect&quot;:[],&quot;fill_mode&quot;:&quot;full&quot;,&quot;sacle_strategy&quot;:&quot;stretch&quot;}"/>
  <p:tag name="KSO_WM_ASSEMBLE_CHIP_INDEX" val="e4b9d7e04de64626a102a8ec61c6ce83"/>
  <p:tag name="KSO_WM_SLIDE_BACKGROUND_TYPE" val="topBotto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eee1630a0ac546f398691db9f5ba6003"/>
  <p:tag name="KSO_WM_UNIT_DECORATE_INFO" val=""/>
  <p:tag name="KSO_WM_UNIT_SM_LIMIT_TYPE" val=""/>
  <p:tag name="KSO_WM_CHIP_FILLAREA_FILL_RULE" val="{&quot;fill_align&quot;:&quot;cm&quot;,&quot;fill_effect&quot;:[],&quot;fill_mode&quot;:&quot;full&quot;,&quot;sacle_strategy&quot;:&quot;stretch&quot;}"/>
  <p:tag name="KSO_WM_ASSEMBLE_CHIP_INDEX" val="d798597488984f4facb1af300ba8e902"/>
  <p:tag name="KSO_WM_SLIDE_BACKGROUND_TYPE" val="topBotto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3594739a968f4898bf73c27ac01262d5"/>
  <p:tag name="KSO_WM_UNIT_DECORATE_INFO" val=""/>
  <p:tag name="KSO_WM_UNIT_SM_LIMIT_TYPE" val=""/>
  <p:tag name="KSO_WM_CHIP_FILLAREA_FILL_RULE" val="{&quot;fill_align&quot;:&quot;cm&quot;,&quot;fill_effect&quot;:[],&quot;fill_mode&quot;:&quot;full&quot;,&quot;sacle_strategy&quot;:&quot;stretch&quot;}"/>
  <p:tag name="KSO_WM_ASSEMBLE_CHIP_INDEX" val="a10a3b3aaa1546b69dd923c52574075a"/>
  <p:tag name="KSO_WM_SLIDE_BACKGROUND_TYPE" val="topBottom"/>
</p:tagLst>
</file>

<file path=ppt/tags/tag149.xml><?xml version="1.0" encoding="utf-8"?>
<p:tagLst xmlns:p="http://schemas.openxmlformats.org/presentationml/2006/main">
  <p:tag name="KSO_WM_SLIDE_BACKGROUND_TYPE" val="topBotto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SLIDE_BACKGROUND_TYPE" val="topBottom"/>
</p:tagLst>
</file>

<file path=ppt/tags/tag151.xml><?xml version="1.0" encoding="utf-8"?>
<p:tagLst xmlns:p="http://schemas.openxmlformats.org/presentationml/2006/main">
  <p:tag name="KSO_WM_SLIDE_BACKGROUND_TYPE" val="topBottom"/>
</p:tagLst>
</file>

<file path=ppt/tags/tag152.xml><?xml version="1.0" encoding="utf-8"?>
<p:tagLst xmlns:p="http://schemas.openxmlformats.org/presentationml/2006/main">
  <p:tag name="KSO_WM_SLIDE_BACKGROUND_TYPE" val="topBottom"/>
</p:tagLst>
</file>

<file path=ppt/tags/tag153.xml><?xml version="1.0" encoding="utf-8"?>
<p:tagLst xmlns:p="http://schemas.openxmlformats.org/presentationml/2006/main">
  <p:tag name="KSO_WM_SLIDE_BACKGROUND_TYPE" val="topBottom"/>
</p:tagLst>
</file>

<file path=ppt/tags/tag154.xml><?xml version="1.0" encoding="utf-8"?>
<p:tagLst xmlns:p="http://schemas.openxmlformats.org/presentationml/2006/main">
  <p:tag name="KSO_WM_SLIDE_BACKGROUND_TYPE" val="topBotto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d33e183814104167a27b274bd891210f"/>
  <p:tag name="KSO_WM_UNIT_DECORATE_INFO" val=""/>
  <p:tag name="KSO_WM_UNIT_SM_LIMIT_TYPE" val=""/>
  <p:tag name="KSO_WM_CHIP_FILLAREA_FILL_RULE" val="{&quot;fill_align&quot;:&quot;cm&quot;,&quot;fill_effect&quot;:[],&quot;fill_mode&quot;:&quot;full&quot;,&quot;sacle_strategy&quot;:&quot;stretch&quot;}"/>
  <p:tag name="KSO_WM_ASSEMBLE_CHIP_INDEX" val="f0a10e9008924a2fa5da6862dc333040"/>
  <p:tag name="KSO_WM_SLIDE_BACKGROUND_TYPE" val="bottomTop"/>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3ec427197db34a6fa7134091cd44f248"/>
  <p:tag name="KSO_WM_UNIT_DECORATE_INFO" val=""/>
  <p:tag name="KSO_WM_UNIT_SM_LIMIT_TYPE" val=""/>
  <p:tag name="KSO_WM_CHIP_FILLAREA_FILL_RULE" val="{&quot;fill_align&quot;:&quot;cm&quot;,&quot;fill_effect&quot;:[],&quot;fill_mode&quot;:&quot;full&quot;,&quot;sacle_strategy&quot;:&quot;stretch&quot;}"/>
  <p:tag name="KSO_WM_ASSEMBLE_CHIP_INDEX" val="4ebb987e382a41a78dcb4f86422cab74"/>
  <p:tag name="KSO_WM_SLIDE_BACKGROUND_TYPE" val="bottomTop"/>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8f52f1d4aa9a4316bf446eeee16ef1b5"/>
  <p:tag name="KSO_WM_UNIT_DECORATE_INFO" val=""/>
  <p:tag name="KSO_WM_UNIT_SM_LIMIT_TYPE" val=""/>
  <p:tag name="KSO_WM_CHIP_FILLAREA_FILL_RULE" val="{&quot;fill_align&quot;:&quot;cm&quot;,&quot;fill_effect&quot;:[],&quot;fill_mode&quot;:&quot;full&quot;,&quot;sacle_strategy&quot;:&quot;stretch&quot;}"/>
  <p:tag name="KSO_WM_ASSEMBLE_CHIP_INDEX" val="17469b2ce7ec45ecb5fe7aaf16da35d5"/>
  <p:tag name="KSO_WM_SLIDE_BACKGROUND_TYPE" val="bottomTop"/>
</p:tagLst>
</file>

<file path=ppt/tags/tag158.xml><?xml version="1.0" encoding="utf-8"?>
<p:tagLst xmlns:p="http://schemas.openxmlformats.org/presentationml/2006/main">
  <p:tag name="KSO_WM_SLIDE_BACKGROUND_TYPE" val="bottomTop"/>
</p:tagLst>
</file>

<file path=ppt/tags/tag159.xml><?xml version="1.0" encoding="utf-8"?>
<p:tagLst xmlns:p="http://schemas.openxmlformats.org/presentationml/2006/main">
  <p:tag name="KSO_WM_SLIDE_BACKGROUND_TYPE" val="bottomTop"/>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SLIDE_BACKGROUND_TYPE" val="bottomTop"/>
</p:tagLst>
</file>

<file path=ppt/tags/tag161.xml><?xml version="1.0" encoding="utf-8"?>
<p:tagLst xmlns:p="http://schemas.openxmlformats.org/presentationml/2006/main">
  <p:tag name="KSO_WM_SLIDE_BACKGROUND_TYPE" val="bottomTop"/>
</p:tagLst>
</file>

<file path=ppt/tags/tag162.xml><?xml version="1.0" encoding="utf-8"?>
<p:tagLst xmlns:p="http://schemas.openxmlformats.org/presentationml/2006/main">
  <p:tag name="KSO_WM_SLIDE_BACKGROUND_TYPE" val="bottomTop"/>
</p:tagLst>
</file>

<file path=ppt/tags/tag163.xml><?xml version="1.0" encoding="utf-8"?>
<p:tagLst xmlns:p="http://schemas.openxmlformats.org/presentationml/2006/main">
  <p:tag name="KSO_WM_SLIDE_BACKGROUND_TYPE" val="bottomTop"/>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b801b63dea9b443fa146c1c7bd415011"/>
  <p:tag name="KSO_WM_UNIT_DECORATE_INFO" val=""/>
  <p:tag name="KSO_WM_UNIT_SM_LIMIT_TYPE" val=""/>
  <p:tag name="KSO_WM_CHIP_FILLAREA_FILL_RULE" val="{&quot;fill_align&quot;:&quot;cm&quot;,&quot;fill_effect&quot;:[],&quot;fill_mode&quot;:&quot;full&quot;,&quot;sacle_strategy&quot;:&quot;stretch&quot;}"/>
  <p:tag name="KSO_WM_ASSEMBLE_CHIP_INDEX" val="ef1fcbf2412a40ce9c64b765ccfeb4c4"/>
  <p:tag name="KSO_WM_SLIDE_BACKGROUND_TYPE" val="navigation"/>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946f65f06d9b4df0af3016aa032dd3cb"/>
  <p:tag name="KSO_WM_UNIT_DECORATE_INFO" val=""/>
  <p:tag name="KSO_WM_UNIT_SM_LIMIT_TYPE" val=""/>
  <p:tag name="KSO_WM_CHIP_FILLAREA_FILL_RULE" val="{&quot;fill_align&quot;:&quot;cm&quot;,&quot;fill_effect&quot;:[],&quot;fill_mode&quot;:&quot;full&quot;,&quot;sacle_strategy&quot;:&quot;stretch&quot;}"/>
  <p:tag name="KSO_WM_ASSEMBLE_CHIP_INDEX" val="0207f3789a5041d08408869fc1ea43a1"/>
  <p:tag name="KSO_WM_SLIDE_BACKGROUND_TYPE" val="navigation"/>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7dd08e62252d43d384a8262caa8a7317"/>
  <p:tag name="KSO_WM_UNIT_DECORATE_INFO" val=""/>
  <p:tag name="KSO_WM_UNIT_SM_LIMIT_TYPE" val=""/>
  <p:tag name="KSO_WM_CHIP_FILLAREA_FILL_RULE" val="{&quot;fill_align&quot;:&quot;cm&quot;,&quot;fill_effect&quot;:[],&quot;fill_mode&quot;:&quot;full&quot;,&quot;sacle_strategy&quot;:&quot;stretch&quot;}"/>
  <p:tag name="KSO_WM_ASSEMBLE_CHIP_INDEX" val="b3f1daf46090427c8fd0eb34e6681525"/>
  <p:tag name="KSO_WM_SLIDE_BACKGROUND_TYPE" val="navigation"/>
</p:tagLst>
</file>

<file path=ppt/tags/tag167.xml><?xml version="1.0" encoding="utf-8"?>
<p:tagLst xmlns:p="http://schemas.openxmlformats.org/presentationml/2006/main">
  <p:tag name="KSO_WM_SLIDE_BACKGROUND_TYPE" val="navigation"/>
</p:tagLst>
</file>

<file path=ppt/tags/tag168.xml><?xml version="1.0" encoding="utf-8"?>
<p:tagLst xmlns:p="http://schemas.openxmlformats.org/presentationml/2006/main">
  <p:tag name="KSO_WM_SLIDE_BACKGROUND_TYPE" val="navigation"/>
</p:tagLst>
</file>

<file path=ppt/tags/tag169.xml><?xml version="1.0" encoding="utf-8"?>
<p:tagLst xmlns:p="http://schemas.openxmlformats.org/presentationml/2006/main">
  <p:tag name="KSO_WM_SLIDE_BACKGROUND_TYPE" val="navigation"/>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SLIDE_BACKGROUND_TYPE" val="navigation"/>
</p:tagLst>
</file>

<file path=ppt/tags/tag171.xml><?xml version="1.0" encoding="utf-8"?>
<p:tagLst xmlns:p="http://schemas.openxmlformats.org/presentationml/2006/main">
  <p:tag name="KSO_WM_SLIDE_BACKGROUND_TYPE" val="navigation"/>
</p:tagLst>
</file>

<file path=ppt/tags/tag172.xml><?xml version="1.0" encoding="utf-8"?>
<p:tagLst xmlns:p="http://schemas.openxmlformats.org/presentationml/2006/main">
  <p:tag name="KSO_WM_SLIDE_BACKGROUND_TYPE" val="navigation"/>
</p:tagLst>
</file>

<file path=ppt/tags/tag173.xml><?xml version="1.0" encoding="utf-8"?>
<p:tagLst xmlns:p="http://schemas.openxmlformats.org/presentationml/2006/main">
  <p:tag name="KSO_WM_SLIDE_BACKGROUND_TYPE" val="navigation"/>
</p:tagLst>
</file>

<file path=ppt/tags/tag174.xml><?xml version="1.0" encoding="utf-8"?>
<p:tagLst xmlns:p="http://schemas.openxmlformats.org/presentationml/2006/main">
  <p:tag name="KSO_WM_SLIDE_BACKGROUND_TYPE" val="navigation"/>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chip20204316_5*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7"/>
  <p:tag name="KSO_WM_UNIT_DEC_AREA_ID" val="a94a8c0897bc443f9f6d18f33ffceef3"/>
  <p:tag name="KSO_WM_UNIT_DECORATE_INFO" val=""/>
  <p:tag name="KSO_WM_UNIT_SM_LIMIT_TYPE" val=""/>
  <p:tag name="KSO_WM_CHIP_FILLAREA_FILL_RULE" val="{&quot;fill_align&quot;:&quot;cm&quot;,&quot;fill_effect&quot;:[],&quot;fill_mode&quot;:&quot;full&quot;,&quot;sacle_strategy&quot;:&quot;stretch&quot;}"/>
  <p:tag name="KSO_WM_ASSEMBLE_CHIP_INDEX" val="196f3505fc6148c48554fb92559b2880"/>
  <p:tag name="KSO_WM_SLIDE_BACKGROUND_TYPE" val="belt"/>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b9dee769596e47a2a094a4188e7e6c9e"/>
  <p:tag name="KSO_WM_UNIT_DECORATE_INFO" val=""/>
  <p:tag name="KSO_WM_UNIT_SM_LIMIT_TYPE" val=""/>
  <p:tag name="KSO_WM_CHIP_FILLAREA_FILL_RULE" val="{&quot;fill_align&quot;:&quot;cm&quot;,&quot;fill_effect&quot;:[],&quot;fill_mode&quot;:&quot;full&quot;,&quot;sacle_strategy&quot;:&quot;stretch&quot;}"/>
  <p:tag name="KSO_WM_ASSEMBLE_CHIP_INDEX" val="2902214a0d2942598151f1d12205129f"/>
  <p:tag name="KSO_WM_SLIDE_BACKGROUND_TYPE" val="belt"/>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39a4a4ad5403429f834d33d2bd61e13f"/>
  <p:tag name="KSO_WM_UNIT_DECORATE_INFO" val=""/>
  <p:tag name="KSO_WM_UNIT_SM_LIMIT_TYPE" val=""/>
  <p:tag name="KSO_WM_CHIP_FILLAREA_FILL_RULE" val="{&quot;fill_align&quot;:&quot;cm&quot;,&quot;fill_effect&quot;:[],&quot;fill_mode&quot;:&quot;full&quot;,&quot;sacle_strategy&quot;:&quot;stretch&quot;}"/>
  <p:tag name="KSO_WM_ASSEMBLE_CHIP_INDEX" val="29427029cb014e0abb8342d33a80a882"/>
  <p:tag name="KSO_WM_SLIDE_BACKGROUND_TYPE" val="belt"/>
</p:tagLst>
</file>

<file path=ppt/tags/tag178.xml><?xml version="1.0" encoding="utf-8"?>
<p:tagLst xmlns:p="http://schemas.openxmlformats.org/presentationml/2006/main">
  <p:tag name="KSO_WM_SLIDE_BACKGROUND_TYPE" val="belt"/>
</p:tagLst>
</file>

<file path=ppt/tags/tag179.xml><?xml version="1.0" encoding="utf-8"?>
<p:tagLst xmlns:p="http://schemas.openxmlformats.org/presentationml/2006/main">
  <p:tag name="KSO_WM_SLIDE_BACKGROUND_TYPE" val="belt"/>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BACKGROUND_TYPE" val="belt"/>
</p:tagLst>
</file>

<file path=ppt/tags/tag181.xml><?xml version="1.0" encoding="utf-8"?>
<p:tagLst xmlns:p="http://schemas.openxmlformats.org/presentationml/2006/main">
  <p:tag name="KSO_WM_SLIDE_BACKGROUND_TYPE" val="belt"/>
</p:tagLst>
</file>

<file path=ppt/tags/tag182.xml><?xml version="1.0" encoding="utf-8"?>
<p:tagLst xmlns:p="http://schemas.openxmlformats.org/presentationml/2006/main">
  <p:tag name="KSO_WM_SLIDE_BACKGROUND_TYPE" val="belt"/>
</p:tagLst>
</file>

<file path=ppt/tags/tag183.xml><?xml version="1.0" encoding="utf-8"?>
<p:tagLst xmlns:p="http://schemas.openxmlformats.org/presentationml/2006/main">
  <p:tag name="KSO_WM_TEMPLATE_CATEGORY" val="custom"/>
  <p:tag name="KSO_WM_TEMPLATE_INDEX" val="20204316"/>
</p:tagLst>
</file>

<file path=ppt/tags/tag184.xml><?xml version="1.0" encoding="utf-8"?>
<p:tagLst xmlns:p="http://schemas.openxmlformats.org/presentationml/2006/main">
  <p:tag name="KSO_WM_TEMPLATE_CATEGORY" val="custom"/>
  <p:tag name="KSO_WM_TEMPLATE_INDEX" val="20204316"/>
</p:tagLst>
</file>

<file path=ppt/tags/tag185.xml><?xml version="1.0" encoding="utf-8"?>
<p:tagLst xmlns:p="http://schemas.openxmlformats.org/presentationml/2006/main">
  <p:tag name="KSO_WM_BEAUTIFY_FLAG" val="#wm#"/>
  <p:tag name="KSO_WM_TAG_VERSION" val="1.0"/>
  <p:tag name="KSO_WM_TEMPLATE_CATEGORY" val="custom"/>
  <p:tag name="KSO_WM_TEMPLATE_INDEX" val="20204316"/>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4316_1*i*1"/>
  <p:tag name="KSO_WM_TEMPLATE_CATEGORY" val="custom"/>
  <p:tag name="KSO_WM_TEMPLATE_INDEX" val="20204316"/>
  <p:tag name="KSO_WM_UNIT_LAYERLEVEL" val="1"/>
  <p:tag name="KSO_WM_TAG_VERSION" val="1.0"/>
  <p:tag name="KSO_WM_BEAUTIFY_FLAG" val="#wm#"/>
  <p:tag name="KSO_WM_UNIT_BLOCK" val="0"/>
  <p:tag name="KSO_WM_UNIT_SM_LIMIT_TYPE" val="4"/>
  <p:tag name="KSO_WM_UNIT_DEC_AREA_ID" val="b3a6481d70d64f55a81f02b7254ead63"/>
  <p:tag name="KSO_WM_UNIT_DECORATE_INFO" val="{&quot;DecorateInfoH&quot;:{&quot;IsAbs&quot;:false},&quot;DecorateInfoW&quot;:{&quot;IsAbs&quot;:true},&quot;DecorateInfoX&quot;:{&quot;IsAbs&quot;:true,&quot;Pos&quot;:2},&quot;DecorateInfoY&quot;:{&quot;IsAbs&quot;:true,&quot;Pos&quot;:0},&quot;ReferentInfo&quot;:{&quot;Id&quot;:&quot;760ddbf046b54b93b5616579b3cc82df&quot;,&quot;X&quot;:{&quot;Pos&quot;:0},&quot;Y&quot;:{&quot;Pos&quot;:0}},&quot;whChangeMode&quot;:0}"/>
  <p:tag name="KSO_WM_CHIP_GROUPID" val="5f2a1c7c45e1f15ec24fe41c"/>
  <p:tag name="KSO_WM_CHIP_XID" val="5f2a1c7c45e1f15ec24fe41d"/>
  <p:tag name="KSO_WM_CHIP_FILLAREA_FILL_RULE" val="{&quot;fill_align&quot;:&quot;cm&quot;,&quot;fill_mode&quot;:&quot;adaptive&quot;,&quot;sacle_strategy&quot;:&quot;smart&quot;}"/>
  <p:tag name="KSO_WM_UNIT_DEC_SUPPORTCHANGEPIC" val="0"/>
  <p:tag name="KSO_WM_UNIT_DEC_CHANGEPICRESERVED" val="0"/>
  <p:tag name="KSO_WM_ASSEMBLE_CHIP_INDEX" val="8ad1a5d22a474bb2afea37dfcb7c7d00"/>
  <p:tag name="KSO_WM_UNIT_FILL_FORE_SCHEMECOLOR_INDEX_BRIGHTNESS" val="0.25"/>
  <p:tag name="KSO_WM_UNIT_FILL_FORE_SCHEMECOLOR_INDEX" val="13"/>
  <p:tag name="KSO_WM_UNIT_FILL_TYPE" val="1"/>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0"/>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4316_1*i*2"/>
  <p:tag name="KSO_WM_TEMPLATE_CATEGORY" val="custom"/>
  <p:tag name="KSO_WM_TEMPLATE_INDEX" val="20204316"/>
  <p:tag name="KSO_WM_UNIT_LAYERLEVEL" val="1"/>
  <p:tag name="KSO_WM_TAG_VERSION" val="1.0"/>
  <p:tag name="KSO_WM_BEAUTIFY_FLAG" val="#wm#"/>
  <p:tag name="KSO_WM_UNIT_BLOCK" val="0"/>
  <p:tag name="KSO_WM_UNIT_SM_LIMIT_TYPE" val="4"/>
  <p:tag name="KSO_WM_UNIT_DEC_AREA_ID" val="430de1062b6d4e5e811fec4c4bf61696"/>
  <p:tag name="KSO_WM_UNIT_DECORATE_INFO" val="{&quot;DecorateInfoH&quot;:{&quot;IsAbs&quot;:false},&quot;DecorateInfoW&quot;:{&quot;IsAbs&quot;:true},&quot;DecorateInfoX&quot;:{&quot;IsAbs&quot;:true,&quot;Pos&quot;:0},&quot;DecorateInfoY&quot;:{&quot;IsAbs&quot;:true,&quot;Pos&quot;:0},&quot;ReferentInfo&quot;:{&quot;Id&quot;:&quot;760ddbf046b54b93b5616579b3cc82df&quot;,&quot;X&quot;:{&quot;Pos&quot;:2},&quot;Y&quot;:{&quot;Pos&quot;:0}},&quot;whChangeMode&quot;:0}"/>
  <p:tag name="KSO_WM_CHIP_GROUPID" val="5f2a1c7c45e1f15ec24fe41c"/>
  <p:tag name="KSO_WM_CHIP_XID" val="5f2a1c7c45e1f15ec24fe41d"/>
  <p:tag name="KSO_WM_CHIP_FILLAREA_FILL_RULE" val="{&quot;fill_align&quot;:&quot;cm&quot;,&quot;fill_mode&quot;:&quot;adaptive&quot;,&quot;sacle_strategy&quot;:&quot;smart&quot;}"/>
  <p:tag name="KSO_WM_UNIT_DEC_SUPPORTCHANGEPIC" val="0"/>
  <p:tag name="KSO_WM_UNIT_DEC_CHANGEPICRESERVED" val="0"/>
  <p:tag name="KSO_WM_ASSEMBLE_CHIP_INDEX" val="8ad1a5d22a474bb2afea37dfcb7c7d00"/>
  <p:tag name="KSO_WM_UNIT_FILL_FORE_SCHEMECOLOR_INDEX_BRIGHTNESS" val="0.25"/>
  <p:tag name="KSO_WM_UNIT_FILL_FORE_SCHEMECOLOR_INDEX" val="13"/>
  <p:tag name="KSO_WM_UNIT_FILL_TYPE" val="1"/>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0"/>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4316_1*a*1"/>
  <p:tag name="KSO_WM_TEMPLATE_CATEGORY" val="custom"/>
  <p:tag name="KSO_WM_TEMPLATE_INDEX" val="20204316"/>
  <p:tag name="KSO_WM_UNIT_LAYERLEVEL" val="1"/>
  <p:tag name="KSO_WM_TAG_VERSION" val="1.0"/>
  <p:tag name="KSO_WM_BEAUTIFY_FLAG" val="#wm#"/>
  <p:tag name="KSO_WM_UNIT_ISCONTENTSTITLE" val="0"/>
  <p:tag name="KSO_WM_UNIT_NOCLEAR" val="0"/>
  <p:tag name="KSO_WM_UNIT_VALUE" val="18"/>
  <p:tag name="KSO_WM_UNIT_TYPE" val="a"/>
  <p:tag name="KSO_WM_UNIT_INDEX" val="1"/>
  <p:tag name="KSO_WM_UNIT_ISNUMDGMTITLE" val="0"/>
  <p:tag name="KSO_WM_UNIT_PRESET_TEXT" val="新媒体运营月度计划"/>
  <p:tag name="KSO_WM_UNIT_BLOCK" val="0"/>
  <p:tag name="KSO_WM_UNIT_DEC_AREA_ID" val="760ddbf046b54b93b5616579b3cc82df"/>
  <p:tag name="KSO_WM_UNIT_DEFAULT_FONT" val="24;60;4"/>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8ad1a5d22a474bb2afea37dfcb7c7d00"/>
  <p:tag name="KSO_WM_UNIT_TEXT_FILL_FORE_SCHEMECOLOR_INDEX_BRIGHTNESS" val="0.15"/>
  <p:tag name="KSO_WM_UNIT_TEXT_FILL_FORE_SCHEMECOLOR_INDEX" val="13"/>
  <p:tag name="KSO_WM_UNIT_TEXT_FILL_TYPE" val="1"/>
</p:tagLst>
</file>

<file path=ppt/tags/tag189.xml><?xml version="1.0" encoding="utf-8"?>
<p:tagLst xmlns:p="http://schemas.openxmlformats.org/presentationml/2006/main">
  <p:tag name="KSO_WM_UNIT_ISCONTENTSTITLE" val="0"/>
  <p:tag name="KSO_WM_UNIT_NOCLEAR" val="0"/>
  <p:tag name="KSO_WM_UNIT_VALUE" val="78"/>
  <p:tag name="KSO_WM_UNIT_HIGHLIGHT" val="0"/>
  <p:tag name="KSO_WM_UNIT_COMPATIBLE" val="0"/>
  <p:tag name="KSO_WM_UNIT_DIAGRAM_ISNUMVISUAL" val="0"/>
  <p:tag name="KSO_WM_UNIT_DIAGRAM_ISREFERUNIT" val="0"/>
  <p:tag name="KSO_WM_UNIT_TYPE" val="b"/>
  <p:tag name="KSO_WM_UNIT_INDEX" val="1"/>
  <p:tag name="KSO_WM_UNIT_ID" val="custom20204316_1*b*1"/>
  <p:tag name="KSO_WM_TEMPLATE_CATEGORY" val="custom"/>
  <p:tag name="KSO_WM_TEMPLATE_INDEX" val="20204316"/>
  <p:tag name="KSO_WM_UNIT_LAYERLEVEL" val="1"/>
  <p:tag name="KSO_WM_TAG_VERSION" val="1.0"/>
  <p:tag name="KSO_WM_BEAUTIFY_FLAG" val="#wm#"/>
  <p:tag name="KSO_WM_UNIT_ISNUMDGMTITLE" val="0"/>
  <p:tag name="KSO_WM_UNIT_PRESET_TEXT" val="单击此处输入你的副标题，请尽量言简意赅的阐述观点。"/>
  <p:tag name="KSO_WM_UNIT_BLOCK" val="0"/>
  <p:tag name="KSO_WM_UNIT_DEC_AREA_ID" val="54128a4f8f3c48f4bc6b96a3b4765778"/>
  <p:tag name="KSO_WM_UNIT_DEFAULT_FONT" val="18;24;2"/>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8ad1a5d22a474bb2afea37dfcb7c7d00"/>
  <p:tag name="KSO_WM_UNIT_TEXT_FILL_FORE_SCHEMECOLOR_INDEX_BRIGHTNESS" val="0.35"/>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CHIP_INFOS" val="{&quot;layout_type&quot;:&quot;formiddle3&quot;,&quot;slide_type&quot;:[&quot;title&quot;],&quot;aspect_ratio&quot;:&quot;16:9&quot;}"/>
  <p:tag name="KSO_WM_CHIP_XID" val="5ebe041a0ac41c4a0a52557e"/>
  <p:tag name="KSO_WM_CHIP_FILLPROP" val="[[{&quot;fill_id&quot;:&quot;0fc8cb0b5be24332a6c5a6db9e174d8a&quot;,&quot;fill_align&quot;:&quot;cm&quot;,&quot;text_align&quot;:&quot;cm&quot;,&quot;text_direction&quot;:&quot;horizontal&quot;,&quot;chip_types&quot;:[&quot;text&quot;,&quot;header&quot;]}]]"/>
  <p:tag name="KSO_WM_SLIDE_ID" val="custom20204316_1"/>
  <p:tag name="KSO_WM_TEMPLATE_SUBCATEGORY" val="21"/>
  <p:tag name="KSO_WM_TEMPLATE_MASTER_TYPE" val="1"/>
  <p:tag name="KSO_WM_TEMPLATE_COLOR_TYPE" val="1"/>
  <p:tag name="KSO_WM_SLIDE_TYPE" val="title"/>
  <p:tag name="KSO_WM_SLIDE_SUBTYPE" val="pureTxt"/>
  <p:tag name="KSO_WM_SLIDE_ITEM_CNT" val="0"/>
  <p:tag name="KSO_WM_SLIDE_INDEX" val="1"/>
  <p:tag name="KSO_WM_SLIDE_SIZE" val="700*380"/>
  <p:tag name="KSO_WM_SLIDE_POSITION" val="130*79"/>
  <p:tag name="KSO_WM_TAG_VERSION" val="1.0"/>
  <p:tag name="KSO_WM_BEAUTIFY_FLAG" val="#wm#"/>
  <p:tag name="KSO_WM_TEMPLATE_CATEGORY" val="custom"/>
  <p:tag name="KSO_WM_TEMPLATE_INDEX" val="20204316"/>
  <p:tag name="KSO_WM_SLIDE_LAYOUT" val="a_b"/>
  <p:tag name="KSO_WM_SLIDE_LAYOUT_CNT" val="1_1"/>
  <p:tag name="KSO_WM_CHIP_GROUPID" val="5ebf6661ddc3daf3fef3f760"/>
  <p:tag name="KSO_WM_SLIDE_LAYOUT_INFO" val="{&quot;id&quot;:&quot;2020-10-27T10:53:59&quot;,&quot;maxSize&quot;:{&quot;size1&quot;:57.15543235496238},&quot;minSize&quot;:{&quot;size1&quot;:46.95543235496238},&quot;normalSize&quot;:{&quot;size1&quot;:52.055432354962385},&quot;subLayout&quot;:[{&quot;id&quot;:&quot;2020-10-27T10:53:59&quot;,&quot;margin&quot;:{&quot;bottom&quot;:0.367331862449646,&quot;left&quot;:7.618722438812256,&quot;right&quot;:7.611490249633789,&quot;top&quot;:4.419619560241699},&quot;type&quot;:0},{&quot;id&quot;:&quot;2020-10-27T10:53:59&quot;,&quot;margin&quot;:{&quot;bottom&quot;:4.4196248054504395,&quot;left&quot;:4.589639186859131,&quot;right&quot;:4.582406520843506,&quot;top&quot;:0.5654932260513306},&quot;type&quot;:0}],&quot;type&quot;:0}"/>
  <p:tag name="KSO_WM_SLIDE_BK_DARK_LIGHT" val="2"/>
  <p:tag name="KSO_WM_SLIDE_BACKGROUND_TYPE" val="general"/>
  <p:tag name="KSO_WM_SLIDE_SUPPORT_FEATURE_TYPE" val="0"/>
  <p:tag name="KSO_WM_TEMPLATE_MASTER_THUMB_INDEX" val="13"/>
  <p:tag name="KSO_WM_TEMPLATE_ASSEMBLE_XID" val="5f978bb5e01a7e847d6e4d25"/>
  <p:tag name="KSO_WM_TEMPLATE_ASSEMBLE_GROUPID" val="5f8960cea61ec3b5528498b2"/>
  <p:tag name="KSO_WM_TEMPLATE_THUMBS_INDEX" val="1、2、7、14、15、50"/>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1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1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198.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2.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06.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4.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18.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2.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26.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4.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6.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3*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5"/>
  <p:tag name="KSO_WM_UNIT_DEC_AREA_ID" val="12efbe8187c44d74bf919229976ad59c"/>
  <p:tag name="KSO_WM_UNIT_DECORATE_INFO" val=""/>
  <p:tag name="KSO_WM_UNIT_SM_LIMIT_TYPE" val=""/>
  <p:tag name="KSO_WM_CHIP_FILLAREA_FILL_RULE" val="{&quot;fill_align&quot;:&quot;cm&quot;,&quot;fill_effect&quot;:[],&quot;fill_mode&quot;:&quot;full&quot;,&quot;sacle_strategy&quot;:&quot;stretch&quot;}"/>
  <p:tag name="KSO_WM_ASSEMBLE_CHIP_INDEX" val="7297d235d55447ffbd0622f52bdf5245"/>
  <p:tag name="KSO_WM_SLIDE_BACKGROUND_TYPE" val="general"/>
  <p:tag name="WM_BEAUTIFY_SHAPE_IDENTITY" val="{47dba830-ba9a-4c29-9c6c-2637682fcb3c}"/>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4316_4*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6"/>
  <p:tag name="KSO_WM_UNIT_DEC_AREA_ID" val="91573d568cec47c18519dca72b060382"/>
  <p:tag name="KSO_WM_UNIT_DECORATE_INFO" val=""/>
  <p:tag name="KSO_WM_UNIT_SM_LIMIT_TYPE" val=""/>
  <p:tag name="KSO_WM_CHIP_FILLAREA_FILL_RULE" val="{&quot;fill_align&quot;:&quot;cm&quot;,&quot;fill_effect&quot;:[],&quot;fill_mode&quot;:&quot;full&quot;,&quot;sacle_strategy&quot;:&quot;stretch&quot;}"/>
  <p:tag name="KSO_WM_ASSEMBLE_CHIP_INDEX" val="0e968fff74314258aa7a5912c456ab9e"/>
  <p:tag name="KSO_WM_SLIDE_BACKGROUND_TYPE" val="general"/>
  <p:tag name="WM_BEAUTIFY_SHAPE_IDENTITY" val="{673df52e-cf0a-408c-b266-5bb2aeebb4a3}"/>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BEAUTIFY_FLAG" val="#wm#"/>
  <p:tag name="KSO_WM_TEMPLATE_CATEGORY" val="custom"/>
  <p:tag name="KSO_WM_TEMPLATE_INDEX" val="20205176"/>
  <p:tag name="KSO_WM_SLIDE_BK_DARK_LIGHT" val=""/>
  <p:tag name="KSO_WM_SLIDE_BACKGROUND_TYPE" val="general"/>
</p:tagLst>
</file>

<file path=ppt/tags/tag255.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4316_50*a*1"/>
  <p:tag name="KSO_WM_TEMPLATE_CATEGORY" val="custom"/>
  <p:tag name="KSO_WM_TEMPLATE_INDEX" val="20204316"/>
  <p:tag name="KSO_WM_UNIT_LAYERLEVEL" val="1"/>
  <p:tag name="KSO_WM_TAG_VERSION" val="1.0"/>
  <p:tag name="KSO_WM_BEAUTIFY_FLAG" val="#wm#"/>
  <p:tag name="KSO_WM_UNIT_PRESET_TEXT" val="谢谢观看"/>
  <p:tag name="KSO_WM_UNIT_DEFAULT_FONT" val="66;88;4"/>
  <p:tag name="KSO_WM_UNIT_BLOCK" val="0"/>
  <p:tag name="KSO_WM_UNIT_DEC_AREA_ID" val="cdd3b6aa53244a03b4f6fb31076c1fe7"/>
  <p:tag name="KSO_WM_CHIP_GROUPID" val="5ebe3b510ac41c4a0a5255fc"/>
  <p:tag name="KSO_WM_CHIP_XID" val="5ebe3b510ac41c4a0a5255fd"/>
  <p:tag name="KSO_WM_CHIP_FILLAREA_FILL_RULE" val="{&quot;fill_align&quot;:&quot;cm&quot;,&quot;fill_mode&quot;:&quot;adaptive&quot;,&quot;sacle_strategy&quot;:&quot;smart&quot;}"/>
  <p:tag name="KSO_WM_ASSEMBLE_CHIP_INDEX" val="e85a6eac7da64605843fb4e532f1e4ea"/>
  <p:tag name="KSO_WM_UNIT_TEXT_FILL_FORE_SCHEMECOLOR_INDEX_BRIGHTNESS" val="0.15"/>
  <p:tag name="KSO_WM_UNIT_TEXT_FILL_FORE_SCHEMECOLOR_INDEX" val="13"/>
  <p:tag name="KSO_WM_UNIT_TEXT_FILL_TYPE" val="1"/>
  <p:tag name="KSO_WM_UNIT_VALUE" val="8"/>
</p:tagLst>
</file>

<file path=ppt/tags/tag256.xml><?xml version="1.0" encoding="utf-8"?>
<p:tagLst xmlns:p="http://schemas.openxmlformats.org/presentationml/2006/main">
  <p:tag name="KSO_WM_BEAUTIFY_FLAG" val="#wm#"/>
  <p:tag name="KSO_WM_TEMPLATE_CATEGORY" val="custom"/>
  <p:tag name="KSO_WM_TEMPLATE_INDEX" val="20204316"/>
  <p:tag name="KSO_WM_CHIP_INFOS" val="{&quot;layout_type&quot;:&quot;formiddle3&quot;,&quot;slide_type&quot;:[&quot;endPage&quot;],&quot;aspect_ratio&quot;:&quot;16:9&quot;}"/>
  <p:tag name="KSO_WM_CHIP_XID" val="5ec34a930ac41c4a0a525d3e"/>
  <p:tag name="KSO_WM_CHIP_FILLPROP" val="[[{&quot;fill_id&quot;:&quot;0fc8cb0b5be24332a6c5a6db9e174d8a&quot;,&quot;fill_align&quot;:&quot;cm&quot;,&quot;text_align&quot;:&quot;cm&quot;,&quot;text_direction&quot;:&quot;horizontal&quot;,&quot;chip_types&quot;:[&quot;text&quot;,&quot;header&quot;]}]]"/>
  <p:tag name="KSO_WM_SLIDE_ID" val="custom20204316_50"/>
  <p:tag name="KSO_WM_TEMPLATE_SUBCATEGORY" val="21"/>
  <p:tag name="KSO_WM_TEMPLATE_MASTER_TYPE" val="1"/>
  <p:tag name="KSO_WM_TEMPLATE_COLOR_TYPE" val="1"/>
  <p:tag name="KSO_WM_SLIDE_TYPE" val="endPage"/>
  <p:tag name="KSO_WM_SLIDE_SUBTYPE" val="pureTxt"/>
  <p:tag name="KSO_WM_SLIDE_ITEM_CNT" val="0"/>
  <p:tag name="KSO_WM_SLIDE_INDEX" val="50"/>
  <p:tag name="KSO_WM_SLIDE_SIZE" val="700*380"/>
  <p:tag name="KSO_WM_SLIDE_POSITION" val="130*79"/>
  <p:tag name="KSO_WM_TAG_VERSION" val="1.0"/>
  <p:tag name="KSO_WM_SLIDE_LAYOUT" val="a_b"/>
  <p:tag name="KSO_WM_SLIDE_LAYOUT_CNT" val="1_1"/>
  <p:tag name="KSO_WM_CHIP_GROUPID" val="5ebf6661ddc3daf3fef3f760"/>
  <p:tag name="KSO_WM_SLIDE_LAYOUT_INFO" val="{&quot;id&quot;:&quot;2020-10-27T10:54:45&quot;,&quot;maxSize&quot;:{&quot;size1&quot;:48.00708640769676},&quot;minSize&quot;:{&quot;size1&quot;:34.707086407696764},&quot;normalSize&quot;:{&quot;size1&quot;:41.40708640769676},&quot;subLayout&quot;:[{&quot;id&quot;:&quot;2020-10-27T10:54:45&quot;,&quot;margin&quot;:{&quot;bottom&quot;:0.28041577339172363,&quot;left&quot;:4.589639186859131,&quot;right&quot;:4.582406520843506,&quot;top&quot;:3.8470232486724854},&quot;type&quot;:0},{&quot;id&quot;:&quot;2020-10-27T10:54:45&quot;,&quot;margin&quot;:{&quot;bottom&quot;:3.8470280170440674,&quot;left&quot;:4.589639186859131,&quot;right&quot;:4.582406520843506,&quot;top&quot;:0.4269036054611206},&quot;type&quot;:0}],&quot;type&quot;:0}"/>
  <p:tag name="KSO_WM_SLIDE_BK_DARK_LIGHT" val="2"/>
  <p:tag name="KSO_WM_SLIDE_BACKGROUND_TYPE" val="general"/>
  <p:tag name="KSO_WM_SLIDE_SUPPORT_FEATURE_TYPE" val="0"/>
  <p:tag name="KSO_WM_TEMPLATE_ASSEMBLE_XID" val="5f978bb5e01a7e847d6e4d5e"/>
  <p:tag name="KSO_WM_TEMPLATE_ASSEMBLE_GROUPID" val="5f8960cea61ec3b5528498b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96581"/>
</p:tagLst>
</file>

<file path=ppt/tags/tag93.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9658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7.xml><?xml version="1.0" encoding="utf-8"?>
<p:tagLst xmlns:p="http://schemas.openxmlformats.org/presentationml/2006/main">
  <p:tag name="KSO_WM_TEMPLATE_THUMBS_INDEX" val="1"/>
  <p:tag name="KSO_WM_TEMPLATE_TOPIC_ID" val="2869567"/>
  <p:tag name="KSO_WM_TEMPLATE_OUTLINE_ID" val="15"/>
  <p:tag name="KSO_WM_TEMPLATE_SCENE_ID" val="1"/>
  <p:tag name="KSO_WM_TEMPLATE_JOB_ID" val="2"/>
  <p:tag name="KSO_WM_TEMPLATE_TOPIC_DEFAULT" val="1"/>
  <p:tag name="KSO_WM_TEMPLATE_SUBCATEGORY" val="0"/>
  <p:tag name="KSO_WM_TAG_VERSION" val="1.0"/>
  <p:tag name="KSO_WM_BEAUTIFY_FLAG" val="#wm#"/>
  <p:tag name="KSO_WM_TEMPLATE_CATEGORY" val="custom"/>
  <p:tag name="KSO_WM_TEMPLATE_INDEX" val="2019658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v"/>
  <p:tag name="KSO_WM_UNIT_TYPE" val="i"/>
  <p:tag name="KSO_WM_UNIT_INDEX" val="1"/>
  <p:tag name="KSO_WM_UNIT_ID" val="chip20204316_1*i*1"/>
  <p:tag name="KSO_WM_TEMPLATE_CATEGORY" val="chip"/>
  <p:tag name="KSO_WM_TEMPLATE_INDEX" val="20204316"/>
  <p:tag name="KSO_WM_UNIT_LAYERLEVEL" val="1"/>
  <p:tag name="KSO_WM_TAG_VERSION" val="1.0"/>
  <p:tag name="KSO_WM_BEAUTIFY_FLAG" val="#wm#"/>
  <p:tag name="KSO_WM_CHIP_GROUPID" val="5f8960cea61ec3b5528498b2"/>
  <p:tag name="KSO_WM_CHIP_XID" val="5f8960cea61ec3b5528498b3"/>
  <p:tag name="KSO_WM_UNIT_DEC_AREA_ID" val="15d798db52f34da99c4691e5f60fb264"/>
  <p:tag name="KSO_WM_UNIT_DECORATE_INFO" val=""/>
  <p:tag name="KSO_WM_UNIT_SM_LIMIT_TYPE" val=""/>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c575d5d66b0c49138f6bfcdd49730ca8"/>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4316_1*a*1"/>
  <p:tag name="KSO_WM_TEMPLATE_CATEGORY" val="custom"/>
  <p:tag name="KSO_WM_TEMPLATE_INDEX" val="20204316"/>
  <p:tag name="KSO_WM_UNIT_LAYERLEVEL" val="1"/>
  <p:tag name="KSO_WM_TAG_VERSION" val="1.0"/>
  <p:tag name="KSO_WM_BEAUTIFY_FLAG" val="#wm#"/>
  <p:tag name="KSO_WM_UNIT_ISCONTENTSTITLE" val="0"/>
  <p:tag name="KSO_WM_UNIT_NOCLEAR" val="0"/>
  <p:tag name="KSO_WM_UNIT_VALUE" val="18"/>
  <p:tag name="KSO_WM_UNIT_TYPE" val="a"/>
  <p:tag name="KSO_WM_UNIT_INDEX" val="1"/>
  <p:tag name="KSO_WM_UNIT_ISNUMDGMTITLE" val="0"/>
  <p:tag name="KSO_WM_UNIT_PRESET_TEXT" val="新媒体运营月度计划"/>
  <p:tag name="KSO_WM_UNIT_BLOCK" val="0"/>
  <p:tag name="KSO_WM_UNIT_DEC_AREA_ID" val="760ddbf046b54b93b5616579b3cc82df"/>
  <p:tag name="KSO_WM_UNIT_DEFAULT_FONT" val="24;60;4"/>
  <p:tag name="KSO_WM_CHIP_GROUPID" val="5f2a1c7c45e1f15ec24fe41c"/>
  <p:tag name="KSO_WM_CHIP_XID" val="5f2a1c7c45e1f15ec24fe41d"/>
  <p:tag name="KSO_WM_CHIP_FILLAREA_FILL_RULE" val="{&quot;fill_align&quot;:&quot;cm&quot;,&quot;fill_mode&quot;:&quot;adaptive&quot;,&quot;sacle_strategy&quot;:&quot;smart&quot;}"/>
  <p:tag name="KSO_WM_ASSEMBLE_CHIP_INDEX" val="8ad1a5d22a474bb2afea37dfcb7c7d00"/>
  <p:tag name="KSO_WM_UNIT_TEXT_FILL_FORE_SCHEMECOLOR_INDEX_BRIGHTNESS" val="0.15"/>
  <p:tag name="KSO_WM_UNIT_TEXT_FILL_FORE_SCHEMECOLOR_INDEX" val="13"/>
  <p:tag name="KSO_WM_UNIT_TEXT_FILL_TYPE" val="1"/>
  <p:tag name="KSO_WM_TEMPLATE_ASSEMBLE_XID" val="5f978bb5e01a7e847d6e4d25"/>
  <p:tag name="KSO_WM_TEMPLATE_ASSEMBLE_GROUPID" val="5f8960cea61ec3b5528498b2"/>
</p:tagLst>
</file>

<file path=ppt/theme/theme1.xml><?xml version="1.0" encoding="utf-8"?>
<a:theme xmlns:a="http://schemas.openxmlformats.org/drawingml/2006/main" name="2_Office 主题​​">
  <a:themeElements>
    <a:clrScheme name="7">
      <a:dk1>
        <a:srgbClr val="000000"/>
      </a:dk1>
      <a:lt1>
        <a:srgbClr val="FFFFFF"/>
      </a:lt1>
      <a:dk2>
        <a:srgbClr val="44546A"/>
      </a:dk2>
      <a:lt2>
        <a:srgbClr val="E7E6E6"/>
      </a:lt2>
      <a:accent1>
        <a:srgbClr val="595959"/>
      </a:accent1>
      <a:accent2>
        <a:srgbClr val="8496B0"/>
      </a:accent2>
      <a:accent3>
        <a:srgbClr val="D7B5C6"/>
      </a:accent3>
      <a:accent4>
        <a:srgbClr val="BCBCBC"/>
      </a:accent4>
      <a:accent5>
        <a:srgbClr val="034A90"/>
      </a:accent5>
      <a:accent6>
        <a:srgbClr val="595959"/>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ECEFEE"/>
      </a:dk2>
      <a:lt2>
        <a:srgbClr val="FCFDFD"/>
      </a:lt2>
      <a:accent1>
        <a:srgbClr val="40A28A"/>
      </a:accent1>
      <a:accent2>
        <a:srgbClr val="2796AB"/>
      </a:accent2>
      <a:accent3>
        <a:srgbClr val="2585CB"/>
      </a:accent3>
      <a:accent4>
        <a:srgbClr val="3D6FD5"/>
      </a:accent4>
      <a:accent5>
        <a:srgbClr val="6C56BD"/>
      </a:accent5>
      <a:accent6>
        <a:srgbClr val="A14088"/>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5547</Words>
  <Application>WPS 演示</Application>
  <PresentationFormat>宽屏</PresentationFormat>
  <Paragraphs>90</Paragraphs>
  <Slides>18</Slides>
  <Notes>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18</vt:i4>
      </vt:variant>
    </vt:vector>
  </HeadingPairs>
  <TitlesOfParts>
    <vt:vector size="29" baseType="lpstr">
      <vt:lpstr>Arial</vt:lpstr>
      <vt:lpstr>宋体</vt:lpstr>
      <vt:lpstr>Wingdings</vt:lpstr>
      <vt:lpstr>微软雅黑</vt:lpstr>
      <vt:lpstr>Arial Unicode MS</vt:lpstr>
      <vt:lpstr>Calibri</vt:lpstr>
      <vt:lpstr>汉仪旗黑-85S</vt:lpstr>
      <vt:lpstr>黑体</vt:lpstr>
      <vt:lpstr>汉仪旗黑-85S</vt:lpstr>
      <vt:lpstr>2_Office 主题​​</vt:lpstr>
      <vt:lpstr>1_Office 主题​​</vt:lpstr>
      <vt:lpstr>中学生营养饮食与健康的调研报告</vt:lpstr>
      <vt:lpstr>PowerPoint 演示文稿</vt:lpstr>
      <vt:lpstr>一、食品营养与健康的关系</vt:lpstr>
      <vt:lpstr>PowerPoint 演示文稿</vt:lpstr>
      <vt:lpstr>PowerPoint 演示文稿</vt:lpstr>
      <vt:lpstr>2.健康概述</vt:lpstr>
      <vt:lpstr>3.营养与健康的关系</vt:lpstr>
      <vt:lpstr>PowerPoint 演示文稿</vt:lpstr>
      <vt:lpstr>二：中学生饮食存在的现状</vt:lpstr>
      <vt:lpstr>PowerPoint 演示文稿</vt:lpstr>
      <vt:lpstr>PowerPoint 演示文稿</vt:lpstr>
      <vt:lpstr>PowerPoint 演示文稿</vt:lpstr>
      <vt:lpstr>三、中学生合理膳食的重要性</vt:lpstr>
      <vt:lpstr>PowerPoint 演示文稿</vt:lpstr>
      <vt:lpstr>四、中学生合理饮食结构建议</vt:lpstr>
      <vt:lpstr>PowerPoint 演示文稿</vt:lpstr>
      <vt:lpstr>PowerPoint 演示文稿</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麦穗</cp:lastModifiedBy>
  <cp:revision>174</cp:revision>
  <dcterms:created xsi:type="dcterms:W3CDTF">2019-06-19T02:08:00Z</dcterms:created>
  <dcterms:modified xsi:type="dcterms:W3CDTF">2022-01-18T16:59:36Z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22801FE03B3D401C9065ADE703FADAF8</vt:lpwstr>
  </property>
</Properties>
</file>