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media/image10.svg" ContentType="image/svg+xml"/>
  <Override PartName="/ppt/media/image12.svg" ContentType="image/svg+xml"/>
  <Override PartName="/ppt/media/image2.svg" ContentType="image/svg+xml"/>
  <Override PartName="/ppt/media/image4.svg" ContentType="image/svg+xml"/>
  <Override PartName="/ppt/media/image42.svg" ContentType="image/svg+xml"/>
  <Override PartName="/ppt/media/image44.svg" ContentType="image/svg+xml"/>
  <Override PartName="/ppt/media/image46.svg" ContentType="image/svg+xml"/>
  <Override PartName="/ppt/media/image6.svg" ContentType="image/svg+xml"/>
  <Override PartName="/ppt/media/image8.svg" ContentType="image/svg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  <p:sldMasterId id="2147483688" r:id="rId4"/>
  </p:sldMasterIdLst>
  <p:notesMasterIdLst>
    <p:notesMasterId r:id="rId32"/>
  </p:notesMasterIdLst>
  <p:sldIdLst>
    <p:sldId id="260" r:id="rId5"/>
    <p:sldId id="261" r:id="rId6"/>
    <p:sldId id="262" r:id="rId7"/>
    <p:sldId id="265" r:id="rId8"/>
    <p:sldId id="289" r:id="rId9"/>
    <p:sldId id="295" r:id="rId10"/>
    <p:sldId id="268" r:id="rId11"/>
    <p:sldId id="291" r:id="rId12"/>
    <p:sldId id="271" r:id="rId13"/>
    <p:sldId id="292" r:id="rId14"/>
    <p:sldId id="273" r:id="rId15"/>
    <p:sldId id="274" r:id="rId16"/>
    <p:sldId id="293" r:id="rId17"/>
    <p:sldId id="276" r:id="rId18"/>
    <p:sldId id="277" r:id="rId19"/>
    <p:sldId id="294" r:id="rId20"/>
    <p:sldId id="279" r:id="rId21"/>
    <p:sldId id="280" r:id="rId22"/>
    <p:sldId id="281" r:id="rId23"/>
    <p:sldId id="296" r:id="rId24"/>
    <p:sldId id="283" r:id="rId25"/>
    <p:sldId id="284" r:id="rId26"/>
    <p:sldId id="285" r:id="rId27"/>
    <p:sldId id="298" r:id="rId28"/>
    <p:sldId id="300" r:id="rId29"/>
    <p:sldId id="299" r:id="rId30"/>
    <p:sldId id="288" r:id="rId31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1" Type="http://schemas.openxmlformats.org/officeDocument/2006/relationships/tags" Target="../tags/tag54.xml"/><Relationship Id="rId10" Type="http://schemas.openxmlformats.org/officeDocument/2006/relationships/tags" Target="../tags/tag53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tags" Target="../tags/tag59.xml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7" Type="http://schemas.openxmlformats.org/officeDocument/2006/relationships/tags" Target="../tags/tag70.xml"/><Relationship Id="rId16" Type="http://schemas.openxmlformats.org/officeDocument/2006/relationships/tags" Target="../tags/tag69.xml"/><Relationship Id="rId15" Type="http://schemas.openxmlformats.org/officeDocument/2006/relationships/tags" Target="../tags/tag68.xml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tags" Target="../tags/tag89.xml"/><Relationship Id="rId7" Type="http://schemas.openxmlformats.org/officeDocument/2006/relationships/tags" Target="../tags/tag88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3" Type="http://schemas.openxmlformats.org/officeDocument/2006/relationships/tags" Target="../tags/tag84.xml"/><Relationship Id="rId2" Type="http://schemas.openxmlformats.org/officeDocument/2006/relationships/tags" Target="../tags/tag83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100.xml"/><Relationship Id="rId8" Type="http://schemas.openxmlformats.org/officeDocument/2006/relationships/tags" Target="../tags/tag99.xml"/><Relationship Id="rId7" Type="http://schemas.openxmlformats.org/officeDocument/2006/relationships/tags" Target="../tags/tag98.xml"/><Relationship Id="rId6" Type="http://schemas.openxmlformats.org/officeDocument/2006/relationships/tags" Target="../tags/tag97.xml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tags" Target="../tags/tag93.xml"/><Relationship Id="rId13" Type="http://schemas.openxmlformats.org/officeDocument/2006/relationships/tags" Target="../tags/tag104.xml"/><Relationship Id="rId12" Type="http://schemas.openxmlformats.org/officeDocument/2006/relationships/tags" Target="../tags/tag103.xml"/><Relationship Id="rId11" Type="http://schemas.openxmlformats.org/officeDocument/2006/relationships/tags" Target="../tags/tag102.xml"/><Relationship Id="rId10" Type="http://schemas.openxmlformats.org/officeDocument/2006/relationships/tags" Target="../tags/tag101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112.xml"/><Relationship Id="rId8" Type="http://schemas.openxmlformats.org/officeDocument/2006/relationships/tags" Target="../tags/tag111.xml"/><Relationship Id="rId7" Type="http://schemas.openxmlformats.org/officeDocument/2006/relationships/tags" Target="../tags/tag110.xml"/><Relationship Id="rId6" Type="http://schemas.openxmlformats.org/officeDocument/2006/relationships/tags" Target="../tags/tag109.xml"/><Relationship Id="rId5" Type="http://schemas.openxmlformats.org/officeDocument/2006/relationships/tags" Target="../tags/tag108.xml"/><Relationship Id="rId4" Type="http://schemas.openxmlformats.org/officeDocument/2006/relationships/tags" Target="../tags/tag107.xml"/><Relationship Id="rId3" Type="http://schemas.openxmlformats.org/officeDocument/2006/relationships/tags" Target="../tags/tag106.xml"/><Relationship Id="rId2" Type="http://schemas.openxmlformats.org/officeDocument/2006/relationships/tags" Target="../tags/tag105.xml"/><Relationship Id="rId11" Type="http://schemas.openxmlformats.org/officeDocument/2006/relationships/tags" Target="../tags/tag114.xml"/><Relationship Id="rId10" Type="http://schemas.openxmlformats.org/officeDocument/2006/relationships/tags" Target="../tags/tag113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7" Type="http://schemas.openxmlformats.org/officeDocument/2006/relationships/tags" Target="../tags/tag120.xml"/><Relationship Id="rId6" Type="http://schemas.openxmlformats.org/officeDocument/2006/relationships/tags" Target="../tags/tag119.xml"/><Relationship Id="rId5" Type="http://schemas.openxmlformats.org/officeDocument/2006/relationships/tags" Target="../tags/tag118.xml"/><Relationship Id="rId4" Type="http://schemas.openxmlformats.org/officeDocument/2006/relationships/tags" Target="../tags/tag117.xml"/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tags" Target="../tags/tag128.xml"/><Relationship Id="rId7" Type="http://schemas.openxmlformats.org/officeDocument/2006/relationships/tags" Target="../tags/tag127.xml"/><Relationship Id="rId6" Type="http://schemas.openxmlformats.org/officeDocument/2006/relationships/tags" Target="../tags/tag126.xml"/><Relationship Id="rId5" Type="http://schemas.openxmlformats.org/officeDocument/2006/relationships/tags" Target="../tags/tag125.xml"/><Relationship Id="rId4" Type="http://schemas.openxmlformats.org/officeDocument/2006/relationships/tags" Target="../tags/tag124.xml"/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36.xml"/><Relationship Id="rId8" Type="http://schemas.openxmlformats.org/officeDocument/2006/relationships/tags" Target="../tags/tag135.xml"/><Relationship Id="rId7" Type="http://schemas.openxmlformats.org/officeDocument/2006/relationships/tags" Target="../tags/tag134.xml"/><Relationship Id="rId6" Type="http://schemas.openxmlformats.org/officeDocument/2006/relationships/tags" Target="../tags/tag133.xml"/><Relationship Id="rId5" Type="http://schemas.openxmlformats.org/officeDocument/2006/relationships/tags" Target="../tags/tag132.xml"/><Relationship Id="rId4" Type="http://schemas.openxmlformats.org/officeDocument/2006/relationships/tags" Target="../tags/tag131.xml"/><Relationship Id="rId3" Type="http://schemas.openxmlformats.org/officeDocument/2006/relationships/tags" Target="../tags/tag130.xml"/><Relationship Id="rId2" Type="http://schemas.openxmlformats.org/officeDocument/2006/relationships/tags" Target="../tags/tag129.xml"/><Relationship Id="rId10" Type="http://schemas.openxmlformats.org/officeDocument/2006/relationships/tags" Target="../tags/tag137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9" Type="http://schemas.openxmlformats.org/officeDocument/2006/relationships/tags" Target="../tags/tag145.xml"/><Relationship Id="rId8" Type="http://schemas.openxmlformats.org/officeDocument/2006/relationships/tags" Target="../tags/tag144.xml"/><Relationship Id="rId7" Type="http://schemas.openxmlformats.org/officeDocument/2006/relationships/tags" Target="../tags/tag143.xml"/><Relationship Id="rId6" Type="http://schemas.openxmlformats.org/officeDocument/2006/relationships/tags" Target="../tags/tag142.xml"/><Relationship Id="rId5" Type="http://schemas.openxmlformats.org/officeDocument/2006/relationships/tags" Target="../tags/tag141.xml"/><Relationship Id="rId4" Type="http://schemas.openxmlformats.org/officeDocument/2006/relationships/tags" Target="../tags/tag140.xml"/><Relationship Id="rId3" Type="http://schemas.openxmlformats.org/officeDocument/2006/relationships/tags" Target="../tags/tag139.xml"/><Relationship Id="rId21" Type="http://schemas.openxmlformats.org/officeDocument/2006/relationships/tags" Target="../tags/tag157.xml"/><Relationship Id="rId20" Type="http://schemas.openxmlformats.org/officeDocument/2006/relationships/tags" Target="../tags/tag156.xml"/><Relationship Id="rId2" Type="http://schemas.openxmlformats.org/officeDocument/2006/relationships/tags" Target="../tags/tag138.xml"/><Relationship Id="rId19" Type="http://schemas.openxmlformats.org/officeDocument/2006/relationships/tags" Target="../tags/tag155.xml"/><Relationship Id="rId18" Type="http://schemas.openxmlformats.org/officeDocument/2006/relationships/tags" Target="../tags/tag154.xml"/><Relationship Id="rId17" Type="http://schemas.openxmlformats.org/officeDocument/2006/relationships/tags" Target="../tags/tag153.xml"/><Relationship Id="rId16" Type="http://schemas.openxmlformats.org/officeDocument/2006/relationships/tags" Target="../tags/tag152.xml"/><Relationship Id="rId15" Type="http://schemas.openxmlformats.org/officeDocument/2006/relationships/tags" Target="../tags/tag151.xml"/><Relationship Id="rId14" Type="http://schemas.openxmlformats.org/officeDocument/2006/relationships/tags" Target="../tags/tag150.xml"/><Relationship Id="rId13" Type="http://schemas.openxmlformats.org/officeDocument/2006/relationships/tags" Target="../tags/tag149.xml"/><Relationship Id="rId12" Type="http://schemas.openxmlformats.org/officeDocument/2006/relationships/tags" Target="../tags/tag148.xml"/><Relationship Id="rId11" Type="http://schemas.openxmlformats.org/officeDocument/2006/relationships/tags" Target="../tags/tag147.xml"/><Relationship Id="rId10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6" Type="http://schemas.openxmlformats.org/officeDocument/2006/relationships/tags" Target="../tags/tag162.xml"/><Relationship Id="rId5" Type="http://schemas.openxmlformats.org/officeDocument/2006/relationships/tags" Target="../tags/tag161.xml"/><Relationship Id="rId4" Type="http://schemas.openxmlformats.org/officeDocument/2006/relationships/tags" Target="../tags/tag160.xml"/><Relationship Id="rId3" Type="http://schemas.openxmlformats.org/officeDocument/2006/relationships/tags" Target="../tags/tag159.xml"/><Relationship Id="rId2" Type="http://schemas.openxmlformats.org/officeDocument/2006/relationships/tags" Target="../tags/tag158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70.xml"/><Relationship Id="rId8" Type="http://schemas.openxmlformats.org/officeDocument/2006/relationships/tags" Target="../tags/tag169.xml"/><Relationship Id="rId7" Type="http://schemas.openxmlformats.org/officeDocument/2006/relationships/tags" Target="../tags/tag168.xml"/><Relationship Id="rId6" Type="http://schemas.openxmlformats.org/officeDocument/2006/relationships/tags" Target="../tags/tag167.xml"/><Relationship Id="rId5" Type="http://schemas.openxmlformats.org/officeDocument/2006/relationships/tags" Target="../tags/tag166.xml"/><Relationship Id="rId4" Type="http://schemas.openxmlformats.org/officeDocument/2006/relationships/tags" Target="../tags/tag165.xml"/><Relationship Id="rId3" Type="http://schemas.openxmlformats.org/officeDocument/2006/relationships/tags" Target="../tags/tag164.xml"/><Relationship Id="rId2" Type="http://schemas.openxmlformats.org/officeDocument/2006/relationships/tags" Target="../tags/tag163.xml"/><Relationship Id="rId14" Type="http://schemas.openxmlformats.org/officeDocument/2006/relationships/tags" Target="../tags/tag175.xml"/><Relationship Id="rId13" Type="http://schemas.openxmlformats.org/officeDocument/2006/relationships/tags" Target="../tags/tag174.xml"/><Relationship Id="rId12" Type="http://schemas.openxmlformats.org/officeDocument/2006/relationships/tags" Target="../tags/tag173.xml"/><Relationship Id="rId11" Type="http://schemas.openxmlformats.org/officeDocument/2006/relationships/tags" Target="../tags/tag172.xml"/><Relationship Id="rId10" Type="http://schemas.openxmlformats.org/officeDocument/2006/relationships/tags" Target="../tags/tag171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83.xml"/><Relationship Id="rId8" Type="http://schemas.openxmlformats.org/officeDocument/2006/relationships/tags" Target="../tags/tag182.xml"/><Relationship Id="rId7" Type="http://schemas.openxmlformats.org/officeDocument/2006/relationships/tags" Target="../tags/tag181.xml"/><Relationship Id="rId6" Type="http://schemas.openxmlformats.org/officeDocument/2006/relationships/tags" Target="../tags/tag180.xml"/><Relationship Id="rId5" Type="http://schemas.openxmlformats.org/officeDocument/2006/relationships/tags" Target="../tags/tag179.xml"/><Relationship Id="rId4" Type="http://schemas.openxmlformats.org/officeDocument/2006/relationships/tags" Target="../tags/tag178.xml"/><Relationship Id="rId3" Type="http://schemas.openxmlformats.org/officeDocument/2006/relationships/tags" Target="../tags/tag177.xml"/><Relationship Id="rId2" Type="http://schemas.openxmlformats.org/officeDocument/2006/relationships/tags" Target="../tags/tag176.xml"/><Relationship Id="rId11" Type="http://schemas.openxmlformats.org/officeDocument/2006/relationships/tags" Target="../tags/tag185.xml"/><Relationship Id="rId10" Type="http://schemas.openxmlformats.org/officeDocument/2006/relationships/tags" Target="../tags/tag184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93.xml"/><Relationship Id="rId8" Type="http://schemas.openxmlformats.org/officeDocument/2006/relationships/tags" Target="../tags/tag192.xml"/><Relationship Id="rId7" Type="http://schemas.openxmlformats.org/officeDocument/2006/relationships/tags" Target="../tags/tag191.xml"/><Relationship Id="rId6" Type="http://schemas.openxmlformats.org/officeDocument/2006/relationships/tags" Target="../tags/tag190.xml"/><Relationship Id="rId5" Type="http://schemas.openxmlformats.org/officeDocument/2006/relationships/tags" Target="../tags/tag189.xml"/><Relationship Id="rId4" Type="http://schemas.openxmlformats.org/officeDocument/2006/relationships/tags" Target="../tags/tag188.xml"/><Relationship Id="rId3" Type="http://schemas.openxmlformats.org/officeDocument/2006/relationships/tags" Target="../tags/tag187.xml"/><Relationship Id="rId21" Type="http://schemas.openxmlformats.org/officeDocument/2006/relationships/tags" Target="../tags/tag205.xml"/><Relationship Id="rId20" Type="http://schemas.openxmlformats.org/officeDocument/2006/relationships/tags" Target="../tags/tag204.xml"/><Relationship Id="rId2" Type="http://schemas.openxmlformats.org/officeDocument/2006/relationships/tags" Target="../tags/tag186.xml"/><Relationship Id="rId19" Type="http://schemas.openxmlformats.org/officeDocument/2006/relationships/tags" Target="../tags/tag203.xml"/><Relationship Id="rId18" Type="http://schemas.openxmlformats.org/officeDocument/2006/relationships/tags" Target="../tags/tag202.xml"/><Relationship Id="rId17" Type="http://schemas.openxmlformats.org/officeDocument/2006/relationships/tags" Target="../tags/tag201.xml"/><Relationship Id="rId16" Type="http://schemas.openxmlformats.org/officeDocument/2006/relationships/tags" Target="../tags/tag200.xml"/><Relationship Id="rId15" Type="http://schemas.openxmlformats.org/officeDocument/2006/relationships/tags" Target="../tags/tag199.xml"/><Relationship Id="rId14" Type="http://schemas.openxmlformats.org/officeDocument/2006/relationships/tags" Target="../tags/tag198.xml"/><Relationship Id="rId13" Type="http://schemas.openxmlformats.org/officeDocument/2006/relationships/tags" Target="../tags/tag197.xml"/><Relationship Id="rId12" Type="http://schemas.openxmlformats.org/officeDocument/2006/relationships/tags" Target="../tags/tag196.xml"/><Relationship Id="rId11" Type="http://schemas.openxmlformats.org/officeDocument/2006/relationships/tags" Target="../tags/tag195.xml"/><Relationship Id="rId10" Type="http://schemas.openxmlformats.org/officeDocument/2006/relationships/tags" Target="../tags/tag194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213.xml"/><Relationship Id="rId8" Type="http://schemas.openxmlformats.org/officeDocument/2006/relationships/tags" Target="../tags/tag212.xml"/><Relationship Id="rId7" Type="http://schemas.openxmlformats.org/officeDocument/2006/relationships/tags" Target="../tags/tag211.xml"/><Relationship Id="rId6" Type="http://schemas.openxmlformats.org/officeDocument/2006/relationships/tags" Target="../tags/tag210.xml"/><Relationship Id="rId5" Type="http://schemas.openxmlformats.org/officeDocument/2006/relationships/tags" Target="../tags/tag209.xml"/><Relationship Id="rId4" Type="http://schemas.openxmlformats.org/officeDocument/2006/relationships/tags" Target="../tags/tag208.xml"/><Relationship Id="rId3" Type="http://schemas.openxmlformats.org/officeDocument/2006/relationships/tags" Target="../tags/tag207.xml"/><Relationship Id="rId24" Type="http://schemas.openxmlformats.org/officeDocument/2006/relationships/tags" Target="../tags/tag228.xml"/><Relationship Id="rId23" Type="http://schemas.openxmlformats.org/officeDocument/2006/relationships/tags" Target="../tags/tag227.xml"/><Relationship Id="rId22" Type="http://schemas.openxmlformats.org/officeDocument/2006/relationships/tags" Target="../tags/tag226.xml"/><Relationship Id="rId21" Type="http://schemas.openxmlformats.org/officeDocument/2006/relationships/tags" Target="../tags/tag225.xml"/><Relationship Id="rId20" Type="http://schemas.openxmlformats.org/officeDocument/2006/relationships/tags" Target="../tags/tag224.xml"/><Relationship Id="rId2" Type="http://schemas.openxmlformats.org/officeDocument/2006/relationships/tags" Target="../tags/tag206.xml"/><Relationship Id="rId19" Type="http://schemas.openxmlformats.org/officeDocument/2006/relationships/tags" Target="../tags/tag223.xml"/><Relationship Id="rId18" Type="http://schemas.openxmlformats.org/officeDocument/2006/relationships/tags" Target="../tags/tag222.xml"/><Relationship Id="rId17" Type="http://schemas.openxmlformats.org/officeDocument/2006/relationships/tags" Target="../tags/tag221.xml"/><Relationship Id="rId16" Type="http://schemas.openxmlformats.org/officeDocument/2006/relationships/tags" Target="../tags/tag220.xml"/><Relationship Id="rId15" Type="http://schemas.openxmlformats.org/officeDocument/2006/relationships/tags" Target="../tags/tag219.xml"/><Relationship Id="rId14" Type="http://schemas.openxmlformats.org/officeDocument/2006/relationships/tags" Target="../tags/tag218.xml"/><Relationship Id="rId13" Type="http://schemas.openxmlformats.org/officeDocument/2006/relationships/tags" Target="../tags/tag217.xml"/><Relationship Id="rId12" Type="http://schemas.openxmlformats.org/officeDocument/2006/relationships/tags" Target="../tags/tag216.xml"/><Relationship Id="rId11" Type="http://schemas.openxmlformats.org/officeDocument/2006/relationships/tags" Target="../tags/tag215.xml"/><Relationship Id="rId10" Type="http://schemas.openxmlformats.org/officeDocument/2006/relationships/tags" Target="../tags/tag214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6" Type="http://schemas.openxmlformats.org/officeDocument/2006/relationships/tags" Target="../tags/tag233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3" Type="http://schemas.openxmlformats.org/officeDocument/2006/relationships/tags" Target="../tags/tag230.xml"/><Relationship Id="rId2" Type="http://schemas.openxmlformats.org/officeDocument/2006/relationships/tags" Target="../tags/tag22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image" Target="../media/image2.svg"/><Relationship Id="rId7" Type="http://schemas.openxmlformats.org/officeDocument/2006/relationships/image" Target="../media/image1.png"/><Relationship Id="rId6" Type="http://schemas.openxmlformats.org/officeDocument/2006/relationships/tags" Target="../tags/tag238.xml"/><Relationship Id="rId5" Type="http://schemas.openxmlformats.org/officeDocument/2006/relationships/tags" Target="../tags/tag237.xml"/><Relationship Id="rId4" Type="http://schemas.openxmlformats.org/officeDocument/2006/relationships/tags" Target="../tags/tag236.xml"/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5" Type="http://schemas.openxmlformats.org/officeDocument/2006/relationships/tags" Target="../tags/tag243.xml"/><Relationship Id="rId14" Type="http://schemas.openxmlformats.org/officeDocument/2006/relationships/image" Target="../media/image4.svg"/><Relationship Id="rId13" Type="http://schemas.openxmlformats.org/officeDocument/2006/relationships/image" Target="../media/image3.png"/><Relationship Id="rId12" Type="http://schemas.openxmlformats.org/officeDocument/2006/relationships/tags" Target="../tags/tag242.xml"/><Relationship Id="rId11" Type="http://schemas.openxmlformats.org/officeDocument/2006/relationships/tags" Target="../tags/tag241.xml"/><Relationship Id="rId10" Type="http://schemas.openxmlformats.org/officeDocument/2006/relationships/tags" Target="../tags/tag240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7" Type="http://schemas.openxmlformats.org/officeDocument/2006/relationships/tags" Target="../tags/tag249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57.xml"/><Relationship Id="rId8" Type="http://schemas.openxmlformats.org/officeDocument/2006/relationships/tags" Target="../tags/tag256.xml"/><Relationship Id="rId7" Type="http://schemas.openxmlformats.org/officeDocument/2006/relationships/tags" Target="../tags/tag255.xml"/><Relationship Id="rId6" Type="http://schemas.openxmlformats.org/officeDocument/2006/relationships/tags" Target="../tags/tag254.xml"/><Relationship Id="rId5" Type="http://schemas.openxmlformats.org/officeDocument/2006/relationships/tags" Target="../tags/tag253.xml"/><Relationship Id="rId4" Type="http://schemas.openxmlformats.org/officeDocument/2006/relationships/tags" Target="../tags/tag252.xml"/><Relationship Id="rId3" Type="http://schemas.openxmlformats.org/officeDocument/2006/relationships/tags" Target="../tags/tag251.xml"/><Relationship Id="rId2" Type="http://schemas.openxmlformats.org/officeDocument/2006/relationships/tags" Target="../tags/tag250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5" Type="http://schemas.openxmlformats.org/officeDocument/2006/relationships/tags" Target="../tags/tag261.xml"/><Relationship Id="rId4" Type="http://schemas.openxmlformats.org/officeDocument/2006/relationships/tags" Target="../tags/tag260.xml"/><Relationship Id="rId3" Type="http://schemas.openxmlformats.org/officeDocument/2006/relationships/tags" Target="../tags/tag259.xml"/><Relationship Id="rId2" Type="http://schemas.openxmlformats.org/officeDocument/2006/relationships/tags" Target="../tags/tag258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tags" Target="../tags/tag264.xml"/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5" Type="http://schemas.openxmlformats.org/officeDocument/2006/relationships/tags" Target="../tags/tag268.xml"/><Relationship Id="rId4" Type="http://schemas.openxmlformats.org/officeDocument/2006/relationships/tags" Target="../tags/tag267.xml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6" Type="http://schemas.openxmlformats.org/officeDocument/2006/relationships/tags" Target="../tags/tag273.xml"/><Relationship Id="rId5" Type="http://schemas.openxmlformats.org/officeDocument/2006/relationships/tags" Target="../tags/tag272.xml"/><Relationship Id="rId4" Type="http://schemas.openxmlformats.org/officeDocument/2006/relationships/tags" Target="../tags/tag271.xml"/><Relationship Id="rId3" Type="http://schemas.openxmlformats.org/officeDocument/2006/relationships/tags" Target="../tags/tag270.xml"/><Relationship Id="rId2" Type="http://schemas.openxmlformats.org/officeDocument/2006/relationships/tags" Target="../tags/tag269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281.xml"/><Relationship Id="rId8" Type="http://schemas.openxmlformats.org/officeDocument/2006/relationships/tags" Target="../tags/tag280.xml"/><Relationship Id="rId7" Type="http://schemas.openxmlformats.org/officeDocument/2006/relationships/tags" Target="../tags/tag279.xml"/><Relationship Id="rId6" Type="http://schemas.openxmlformats.org/officeDocument/2006/relationships/tags" Target="../tags/tag278.xml"/><Relationship Id="rId5" Type="http://schemas.openxmlformats.org/officeDocument/2006/relationships/tags" Target="../tags/tag277.xml"/><Relationship Id="rId4" Type="http://schemas.openxmlformats.org/officeDocument/2006/relationships/tags" Target="../tags/tag276.xml"/><Relationship Id="rId3" Type="http://schemas.openxmlformats.org/officeDocument/2006/relationships/tags" Target="../tags/tag275.xml"/><Relationship Id="rId2" Type="http://schemas.openxmlformats.org/officeDocument/2006/relationships/tags" Target="../tags/tag274.xml"/><Relationship Id="rId17" Type="http://schemas.openxmlformats.org/officeDocument/2006/relationships/tags" Target="../tags/tag285.xml"/><Relationship Id="rId16" Type="http://schemas.openxmlformats.org/officeDocument/2006/relationships/tags" Target="../tags/tag284.xml"/><Relationship Id="rId15" Type="http://schemas.openxmlformats.org/officeDocument/2006/relationships/tags" Target="../tags/tag283.xml"/><Relationship Id="rId14" Type="http://schemas.openxmlformats.org/officeDocument/2006/relationships/image" Target="../media/image8.svg"/><Relationship Id="rId13" Type="http://schemas.openxmlformats.org/officeDocument/2006/relationships/image" Target="../media/image7.png"/><Relationship Id="rId12" Type="http://schemas.openxmlformats.org/officeDocument/2006/relationships/tags" Target="../tags/tag282.xml"/><Relationship Id="rId11" Type="http://schemas.openxmlformats.org/officeDocument/2006/relationships/image" Target="../media/image6.svg"/><Relationship Id="rId10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svg"/><Relationship Id="rId8" Type="http://schemas.openxmlformats.org/officeDocument/2006/relationships/image" Target="../media/image11.png"/><Relationship Id="rId7" Type="http://schemas.openxmlformats.org/officeDocument/2006/relationships/tags" Target="../tags/tag289.xml"/><Relationship Id="rId6" Type="http://schemas.openxmlformats.org/officeDocument/2006/relationships/tags" Target="../tags/tag288.xml"/><Relationship Id="rId5" Type="http://schemas.openxmlformats.org/officeDocument/2006/relationships/image" Target="../media/image10.svg"/><Relationship Id="rId4" Type="http://schemas.openxmlformats.org/officeDocument/2006/relationships/image" Target="../media/image9.png"/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4" Type="http://schemas.openxmlformats.org/officeDocument/2006/relationships/tags" Target="../tags/tag294.xml"/><Relationship Id="rId13" Type="http://schemas.openxmlformats.org/officeDocument/2006/relationships/tags" Target="../tags/tag293.xml"/><Relationship Id="rId12" Type="http://schemas.openxmlformats.org/officeDocument/2006/relationships/tags" Target="../tags/tag292.xml"/><Relationship Id="rId11" Type="http://schemas.openxmlformats.org/officeDocument/2006/relationships/tags" Target="../tags/tag291.xml"/><Relationship Id="rId10" Type="http://schemas.openxmlformats.org/officeDocument/2006/relationships/tags" Target="../tags/tag290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300.xml"/><Relationship Id="rId8" Type="http://schemas.openxmlformats.org/officeDocument/2006/relationships/image" Target="../media/image6.svg"/><Relationship Id="rId7" Type="http://schemas.openxmlformats.org/officeDocument/2006/relationships/image" Target="../media/image5.png"/><Relationship Id="rId6" Type="http://schemas.openxmlformats.org/officeDocument/2006/relationships/tags" Target="../tags/tag299.xml"/><Relationship Id="rId5" Type="http://schemas.openxmlformats.org/officeDocument/2006/relationships/tags" Target="../tags/tag298.xml"/><Relationship Id="rId4" Type="http://schemas.openxmlformats.org/officeDocument/2006/relationships/tags" Target="../tags/tag297.xml"/><Relationship Id="rId3" Type="http://schemas.openxmlformats.org/officeDocument/2006/relationships/tags" Target="../tags/tag296.xml"/><Relationship Id="rId2" Type="http://schemas.openxmlformats.org/officeDocument/2006/relationships/tags" Target="../tags/tag295.xml"/><Relationship Id="rId16" Type="http://schemas.openxmlformats.org/officeDocument/2006/relationships/tags" Target="../tags/tag305.xml"/><Relationship Id="rId15" Type="http://schemas.openxmlformats.org/officeDocument/2006/relationships/tags" Target="../tags/tag304.xml"/><Relationship Id="rId14" Type="http://schemas.openxmlformats.org/officeDocument/2006/relationships/tags" Target="../tags/tag303.xml"/><Relationship Id="rId13" Type="http://schemas.openxmlformats.org/officeDocument/2006/relationships/tags" Target="../tags/tag302.xml"/><Relationship Id="rId12" Type="http://schemas.openxmlformats.org/officeDocument/2006/relationships/tags" Target="../tags/tag301.xml"/><Relationship Id="rId11" Type="http://schemas.openxmlformats.org/officeDocument/2006/relationships/image" Target="../media/image8.svg"/><Relationship Id="rId10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313.xml"/><Relationship Id="rId8" Type="http://schemas.openxmlformats.org/officeDocument/2006/relationships/tags" Target="../tags/tag312.xml"/><Relationship Id="rId7" Type="http://schemas.openxmlformats.org/officeDocument/2006/relationships/tags" Target="../tags/tag311.xml"/><Relationship Id="rId6" Type="http://schemas.openxmlformats.org/officeDocument/2006/relationships/tags" Target="../tags/tag310.xml"/><Relationship Id="rId5" Type="http://schemas.openxmlformats.org/officeDocument/2006/relationships/tags" Target="../tags/tag309.xml"/><Relationship Id="rId4" Type="http://schemas.openxmlformats.org/officeDocument/2006/relationships/tags" Target="../tags/tag308.xml"/><Relationship Id="rId3" Type="http://schemas.openxmlformats.org/officeDocument/2006/relationships/tags" Target="../tags/tag307.xml"/><Relationship Id="rId2" Type="http://schemas.openxmlformats.org/officeDocument/2006/relationships/tags" Target="../tags/tag306.xml"/><Relationship Id="rId18" Type="http://schemas.openxmlformats.org/officeDocument/2006/relationships/tags" Target="../tags/tag322.xml"/><Relationship Id="rId17" Type="http://schemas.openxmlformats.org/officeDocument/2006/relationships/tags" Target="../tags/tag321.xml"/><Relationship Id="rId16" Type="http://schemas.openxmlformats.org/officeDocument/2006/relationships/tags" Target="../tags/tag320.xml"/><Relationship Id="rId15" Type="http://schemas.openxmlformats.org/officeDocument/2006/relationships/tags" Target="../tags/tag319.xml"/><Relationship Id="rId14" Type="http://schemas.openxmlformats.org/officeDocument/2006/relationships/tags" Target="../tags/tag318.xml"/><Relationship Id="rId13" Type="http://schemas.openxmlformats.org/officeDocument/2006/relationships/tags" Target="../tags/tag317.xml"/><Relationship Id="rId12" Type="http://schemas.openxmlformats.org/officeDocument/2006/relationships/tags" Target="../tags/tag316.xml"/><Relationship Id="rId11" Type="http://schemas.openxmlformats.org/officeDocument/2006/relationships/tags" Target="../tags/tag315.xml"/><Relationship Id="rId10" Type="http://schemas.openxmlformats.org/officeDocument/2006/relationships/tags" Target="../tags/tag314.xml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6.png"/><Relationship Id="rId8" Type="http://schemas.openxmlformats.org/officeDocument/2006/relationships/tags" Target="../tags/tag335.xml"/><Relationship Id="rId7" Type="http://schemas.openxmlformats.org/officeDocument/2006/relationships/image" Target="../media/image15.png"/><Relationship Id="rId6" Type="http://schemas.openxmlformats.org/officeDocument/2006/relationships/tags" Target="../tags/tag334.xml"/><Relationship Id="rId5" Type="http://schemas.openxmlformats.org/officeDocument/2006/relationships/image" Target="../media/image14.png"/><Relationship Id="rId4" Type="http://schemas.openxmlformats.org/officeDocument/2006/relationships/tags" Target="../tags/tag333.xml"/><Relationship Id="rId3" Type="http://schemas.openxmlformats.org/officeDocument/2006/relationships/image" Target="../media/image13.png"/><Relationship Id="rId2" Type="http://schemas.openxmlformats.org/officeDocument/2006/relationships/tags" Target="../tags/tag332.xml"/><Relationship Id="rId15" Type="http://schemas.openxmlformats.org/officeDocument/2006/relationships/tags" Target="../tags/tag341.xml"/><Relationship Id="rId14" Type="http://schemas.openxmlformats.org/officeDocument/2006/relationships/tags" Target="../tags/tag340.xml"/><Relationship Id="rId13" Type="http://schemas.openxmlformats.org/officeDocument/2006/relationships/tags" Target="../tags/tag339.xml"/><Relationship Id="rId12" Type="http://schemas.openxmlformats.org/officeDocument/2006/relationships/tags" Target="../tags/tag338.xml"/><Relationship Id="rId11" Type="http://schemas.openxmlformats.org/officeDocument/2006/relationships/tags" Target="../tags/tag337.xml"/><Relationship Id="rId10" Type="http://schemas.openxmlformats.org/officeDocument/2006/relationships/tags" Target="../tags/tag336.xml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346.xml"/><Relationship Id="rId8" Type="http://schemas.openxmlformats.org/officeDocument/2006/relationships/tags" Target="../tags/tag345.xml"/><Relationship Id="rId7" Type="http://schemas.openxmlformats.org/officeDocument/2006/relationships/image" Target="../media/image18.png"/><Relationship Id="rId6" Type="http://schemas.openxmlformats.org/officeDocument/2006/relationships/tags" Target="../tags/tag344.xml"/><Relationship Id="rId5" Type="http://schemas.openxmlformats.org/officeDocument/2006/relationships/image" Target="../media/image17.png"/><Relationship Id="rId4" Type="http://schemas.openxmlformats.org/officeDocument/2006/relationships/tags" Target="../tags/tag343.xml"/><Relationship Id="rId3" Type="http://schemas.openxmlformats.org/officeDocument/2006/relationships/image" Target="../media/image13.png"/><Relationship Id="rId2" Type="http://schemas.openxmlformats.org/officeDocument/2006/relationships/tags" Target="../tags/tag342.xml"/><Relationship Id="rId12" Type="http://schemas.openxmlformats.org/officeDocument/2006/relationships/tags" Target="../tags/tag349.xml"/><Relationship Id="rId11" Type="http://schemas.openxmlformats.org/officeDocument/2006/relationships/tags" Target="../tags/tag348.xml"/><Relationship Id="rId10" Type="http://schemas.openxmlformats.org/officeDocument/2006/relationships/tags" Target="../tags/tag347.xml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4" Type="http://schemas.openxmlformats.org/officeDocument/2006/relationships/tags" Target="../tags/tag352.xml"/><Relationship Id="rId3" Type="http://schemas.openxmlformats.org/officeDocument/2006/relationships/tags" Target="../tags/tag351.xml"/><Relationship Id="rId2" Type="http://schemas.openxmlformats.org/officeDocument/2006/relationships/tags" Target="../tags/tag350.xml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357.xml"/><Relationship Id="rId8" Type="http://schemas.openxmlformats.org/officeDocument/2006/relationships/tags" Target="../tags/tag356.xml"/><Relationship Id="rId7" Type="http://schemas.openxmlformats.org/officeDocument/2006/relationships/image" Target="../media/image18.png"/><Relationship Id="rId6" Type="http://schemas.openxmlformats.org/officeDocument/2006/relationships/tags" Target="../tags/tag355.xml"/><Relationship Id="rId5" Type="http://schemas.openxmlformats.org/officeDocument/2006/relationships/image" Target="../media/image17.png"/><Relationship Id="rId4" Type="http://schemas.openxmlformats.org/officeDocument/2006/relationships/tags" Target="../tags/tag354.xml"/><Relationship Id="rId3" Type="http://schemas.openxmlformats.org/officeDocument/2006/relationships/image" Target="../media/image13.png"/><Relationship Id="rId2" Type="http://schemas.openxmlformats.org/officeDocument/2006/relationships/tags" Target="../tags/tag353.xml"/><Relationship Id="rId13" Type="http://schemas.openxmlformats.org/officeDocument/2006/relationships/tags" Target="../tags/tag361.xml"/><Relationship Id="rId12" Type="http://schemas.openxmlformats.org/officeDocument/2006/relationships/tags" Target="../tags/tag360.xml"/><Relationship Id="rId11" Type="http://schemas.openxmlformats.org/officeDocument/2006/relationships/tags" Target="../tags/tag359.xml"/><Relationship Id="rId10" Type="http://schemas.openxmlformats.org/officeDocument/2006/relationships/tags" Target="../tags/tag358.xml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366.xml"/><Relationship Id="rId8" Type="http://schemas.openxmlformats.org/officeDocument/2006/relationships/tags" Target="../tags/tag365.xml"/><Relationship Id="rId7" Type="http://schemas.openxmlformats.org/officeDocument/2006/relationships/image" Target="../media/image18.png"/><Relationship Id="rId6" Type="http://schemas.openxmlformats.org/officeDocument/2006/relationships/tags" Target="../tags/tag364.xml"/><Relationship Id="rId5" Type="http://schemas.openxmlformats.org/officeDocument/2006/relationships/image" Target="../media/image17.png"/><Relationship Id="rId4" Type="http://schemas.openxmlformats.org/officeDocument/2006/relationships/tags" Target="../tags/tag363.xml"/><Relationship Id="rId3" Type="http://schemas.openxmlformats.org/officeDocument/2006/relationships/image" Target="../media/image13.png"/><Relationship Id="rId2" Type="http://schemas.openxmlformats.org/officeDocument/2006/relationships/tags" Target="../tags/tag362.xml"/><Relationship Id="rId15" Type="http://schemas.openxmlformats.org/officeDocument/2006/relationships/tags" Target="../tags/tag372.xml"/><Relationship Id="rId14" Type="http://schemas.openxmlformats.org/officeDocument/2006/relationships/tags" Target="../tags/tag371.xml"/><Relationship Id="rId13" Type="http://schemas.openxmlformats.org/officeDocument/2006/relationships/tags" Target="../tags/tag370.xml"/><Relationship Id="rId12" Type="http://schemas.openxmlformats.org/officeDocument/2006/relationships/tags" Target="../tags/tag369.xml"/><Relationship Id="rId11" Type="http://schemas.openxmlformats.org/officeDocument/2006/relationships/tags" Target="../tags/tag368.xml"/><Relationship Id="rId10" Type="http://schemas.openxmlformats.org/officeDocument/2006/relationships/tags" Target="../tags/tag367.xml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377.xml"/><Relationship Id="rId8" Type="http://schemas.openxmlformats.org/officeDocument/2006/relationships/tags" Target="../tags/tag376.xml"/><Relationship Id="rId7" Type="http://schemas.openxmlformats.org/officeDocument/2006/relationships/image" Target="../media/image20.png"/><Relationship Id="rId6" Type="http://schemas.openxmlformats.org/officeDocument/2006/relationships/tags" Target="../tags/tag375.xml"/><Relationship Id="rId5" Type="http://schemas.openxmlformats.org/officeDocument/2006/relationships/image" Target="../media/image19.png"/><Relationship Id="rId4" Type="http://schemas.openxmlformats.org/officeDocument/2006/relationships/tags" Target="../tags/tag374.xml"/><Relationship Id="rId3" Type="http://schemas.openxmlformats.org/officeDocument/2006/relationships/image" Target="../media/image13.png"/><Relationship Id="rId2" Type="http://schemas.openxmlformats.org/officeDocument/2006/relationships/tags" Target="../tags/tag373.xml"/><Relationship Id="rId11" Type="http://schemas.openxmlformats.org/officeDocument/2006/relationships/tags" Target="../tags/tag379.xml"/><Relationship Id="rId10" Type="http://schemas.openxmlformats.org/officeDocument/2006/relationships/tags" Target="../tags/tag378.xml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4" Type="http://schemas.openxmlformats.org/officeDocument/2006/relationships/tags" Target="../tags/tag382.xml"/><Relationship Id="rId3" Type="http://schemas.openxmlformats.org/officeDocument/2006/relationships/tags" Target="../tags/tag381.xml"/><Relationship Id="rId2" Type="http://schemas.openxmlformats.org/officeDocument/2006/relationships/tags" Target="../tags/tag380.xml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9" Type="http://schemas.openxmlformats.org/officeDocument/2006/relationships/tags" Target="../tags/tag387.xml"/><Relationship Id="rId8" Type="http://schemas.openxmlformats.org/officeDocument/2006/relationships/tags" Target="../tags/tag386.xml"/><Relationship Id="rId7" Type="http://schemas.openxmlformats.org/officeDocument/2006/relationships/image" Target="../media/image18.png"/><Relationship Id="rId6" Type="http://schemas.openxmlformats.org/officeDocument/2006/relationships/tags" Target="../tags/tag385.xml"/><Relationship Id="rId5" Type="http://schemas.openxmlformats.org/officeDocument/2006/relationships/image" Target="../media/image17.png"/><Relationship Id="rId4" Type="http://schemas.openxmlformats.org/officeDocument/2006/relationships/tags" Target="../tags/tag384.xml"/><Relationship Id="rId3" Type="http://schemas.openxmlformats.org/officeDocument/2006/relationships/image" Target="../media/image13.png"/><Relationship Id="rId2" Type="http://schemas.openxmlformats.org/officeDocument/2006/relationships/tags" Target="../tags/tag383.xml"/><Relationship Id="rId13" Type="http://schemas.openxmlformats.org/officeDocument/2006/relationships/tags" Target="../tags/tag391.xml"/><Relationship Id="rId12" Type="http://schemas.openxmlformats.org/officeDocument/2006/relationships/tags" Target="../tags/tag390.xml"/><Relationship Id="rId11" Type="http://schemas.openxmlformats.org/officeDocument/2006/relationships/tags" Target="../tags/tag389.xml"/><Relationship Id="rId10" Type="http://schemas.openxmlformats.org/officeDocument/2006/relationships/tags" Target="../tags/tag388.xml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9" Type="http://schemas.openxmlformats.org/officeDocument/2006/relationships/tags" Target="../tags/tag396.xml"/><Relationship Id="rId8" Type="http://schemas.openxmlformats.org/officeDocument/2006/relationships/tags" Target="../tags/tag395.xml"/><Relationship Id="rId7" Type="http://schemas.openxmlformats.org/officeDocument/2006/relationships/image" Target="../media/image18.png"/><Relationship Id="rId6" Type="http://schemas.openxmlformats.org/officeDocument/2006/relationships/tags" Target="../tags/tag394.xml"/><Relationship Id="rId5" Type="http://schemas.openxmlformats.org/officeDocument/2006/relationships/image" Target="../media/image17.png"/><Relationship Id="rId4" Type="http://schemas.openxmlformats.org/officeDocument/2006/relationships/tags" Target="../tags/tag393.xml"/><Relationship Id="rId3" Type="http://schemas.openxmlformats.org/officeDocument/2006/relationships/image" Target="../media/image13.png"/><Relationship Id="rId2" Type="http://schemas.openxmlformats.org/officeDocument/2006/relationships/tags" Target="../tags/tag392.xml"/><Relationship Id="rId12" Type="http://schemas.openxmlformats.org/officeDocument/2006/relationships/tags" Target="../tags/tag399.xml"/><Relationship Id="rId11" Type="http://schemas.openxmlformats.org/officeDocument/2006/relationships/tags" Target="../tags/tag398.xml"/><Relationship Id="rId10" Type="http://schemas.openxmlformats.org/officeDocument/2006/relationships/tags" Target="../tags/tag397.xml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9" Type="http://schemas.openxmlformats.org/officeDocument/2006/relationships/tags" Target="../tags/tag404.xml"/><Relationship Id="rId8" Type="http://schemas.openxmlformats.org/officeDocument/2006/relationships/tags" Target="../tags/tag403.xml"/><Relationship Id="rId7" Type="http://schemas.openxmlformats.org/officeDocument/2006/relationships/image" Target="../media/image18.png"/><Relationship Id="rId6" Type="http://schemas.openxmlformats.org/officeDocument/2006/relationships/tags" Target="../tags/tag402.xml"/><Relationship Id="rId5" Type="http://schemas.openxmlformats.org/officeDocument/2006/relationships/image" Target="../media/image17.png"/><Relationship Id="rId4" Type="http://schemas.openxmlformats.org/officeDocument/2006/relationships/tags" Target="../tags/tag401.xml"/><Relationship Id="rId3" Type="http://schemas.openxmlformats.org/officeDocument/2006/relationships/image" Target="../media/image13.png"/><Relationship Id="rId2" Type="http://schemas.openxmlformats.org/officeDocument/2006/relationships/tags" Target="../tags/tag400.xml"/><Relationship Id="rId11" Type="http://schemas.openxmlformats.org/officeDocument/2006/relationships/tags" Target="../tags/tag406.xml"/><Relationship Id="rId10" Type="http://schemas.openxmlformats.org/officeDocument/2006/relationships/tags" Target="../tags/tag405.xml"/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9" Type="http://schemas.openxmlformats.org/officeDocument/2006/relationships/image" Target="../media/image18.png"/><Relationship Id="rId8" Type="http://schemas.openxmlformats.org/officeDocument/2006/relationships/tags" Target="../tags/tag410.xml"/><Relationship Id="rId7" Type="http://schemas.openxmlformats.org/officeDocument/2006/relationships/image" Target="../media/image22.png"/><Relationship Id="rId6" Type="http://schemas.openxmlformats.org/officeDocument/2006/relationships/tags" Target="../tags/tag409.xml"/><Relationship Id="rId5" Type="http://schemas.openxmlformats.org/officeDocument/2006/relationships/image" Target="../media/image21.png"/><Relationship Id="rId4" Type="http://schemas.openxmlformats.org/officeDocument/2006/relationships/tags" Target="../tags/tag408.xml"/><Relationship Id="rId3" Type="http://schemas.openxmlformats.org/officeDocument/2006/relationships/image" Target="../media/image13.png"/><Relationship Id="rId2" Type="http://schemas.openxmlformats.org/officeDocument/2006/relationships/tags" Target="../tags/tag407.xml"/><Relationship Id="rId16" Type="http://schemas.openxmlformats.org/officeDocument/2006/relationships/tags" Target="../tags/tag416.xml"/><Relationship Id="rId15" Type="http://schemas.openxmlformats.org/officeDocument/2006/relationships/tags" Target="../tags/tag415.xml"/><Relationship Id="rId14" Type="http://schemas.openxmlformats.org/officeDocument/2006/relationships/tags" Target="../tags/tag414.xml"/><Relationship Id="rId13" Type="http://schemas.openxmlformats.org/officeDocument/2006/relationships/tags" Target="../tags/tag413.xml"/><Relationship Id="rId12" Type="http://schemas.openxmlformats.org/officeDocument/2006/relationships/tags" Target="../tags/tag412.xml"/><Relationship Id="rId11" Type="http://schemas.openxmlformats.org/officeDocument/2006/relationships/image" Target="../media/image23.png"/><Relationship Id="rId10" Type="http://schemas.openxmlformats.org/officeDocument/2006/relationships/tags" Target="../tags/tag411.xml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9" Type="http://schemas.openxmlformats.org/officeDocument/2006/relationships/tags" Target="../tags/tag421.xml"/><Relationship Id="rId8" Type="http://schemas.openxmlformats.org/officeDocument/2006/relationships/tags" Target="../tags/tag420.xml"/><Relationship Id="rId7" Type="http://schemas.openxmlformats.org/officeDocument/2006/relationships/image" Target="../media/image18.png"/><Relationship Id="rId6" Type="http://schemas.openxmlformats.org/officeDocument/2006/relationships/tags" Target="../tags/tag419.xml"/><Relationship Id="rId5" Type="http://schemas.openxmlformats.org/officeDocument/2006/relationships/image" Target="../media/image17.png"/><Relationship Id="rId4" Type="http://schemas.openxmlformats.org/officeDocument/2006/relationships/tags" Target="../tags/tag418.xml"/><Relationship Id="rId3" Type="http://schemas.openxmlformats.org/officeDocument/2006/relationships/image" Target="../media/image13.png"/><Relationship Id="rId2" Type="http://schemas.openxmlformats.org/officeDocument/2006/relationships/tags" Target="../tags/tag417.xml"/><Relationship Id="rId11" Type="http://schemas.openxmlformats.org/officeDocument/2006/relationships/tags" Target="../tags/tag423.xml"/><Relationship Id="rId10" Type="http://schemas.openxmlformats.org/officeDocument/2006/relationships/tags" Target="../tags/tag422.xml"/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9" Type="http://schemas.openxmlformats.org/officeDocument/2006/relationships/tags" Target="../tags/tag428.xml"/><Relationship Id="rId8" Type="http://schemas.openxmlformats.org/officeDocument/2006/relationships/image" Target="../media/image18.png"/><Relationship Id="rId7" Type="http://schemas.openxmlformats.org/officeDocument/2006/relationships/tags" Target="../tags/tag427.xml"/><Relationship Id="rId6" Type="http://schemas.openxmlformats.org/officeDocument/2006/relationships/image" Target="../media/image17.png"/><Relationship Id="rId5" Type="http://schemas.openxmlformats.org/officeDocument/2006/relationships/tags" Target="../tags/tag426.xml"/><Relationship Id="rId4" Type="http://schemas.openxmlformats.org/officeDocument/2006/relationships/tags" Target="../tags/tag425.xml"/><Relationship Id="rId3" Type="http://schemas.openxmlformats.org/officeDocument/2006/relationships/image" Target="../media/image13.png"/><Relationship Id="rId2" Type="http://schemas.openxmlformats.org/officeDocument/2006/relationships/tags" Target="../tags/tag424.xml"/><Relationship Id="rId13" Type="http://schemas.openxmlformats.org/officeDocument/2006/relationships/tags" Target="../tags/tag432.xml"/><Relationship Id="rId12" Type="http://schemas.openxmlformats.org/officeDocument/2006/relationships/tags" Target="../tags/tag431.xml"/><Relationship Id="rId11" Type="http://schemas.openxmlformats.org/officeDocument/2006/relationships/tags" Target="../tags/tag430.xml"/><Relationship Id="rId10" Type="http://schemas.openxmlformats.org/officeDocument/2006/relationships/tags" Target="../tags/tag429.xml"/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9" Type="http://schemas.openxmlformats.org/officeDocument/2006/relationships/tags" Target="../tags/tag438.xml"/><Relationship Id="rId8" Type="http://schemas.openxmlformats.org/officeDocument/2006/relationships/tags" Target="../tags/tag437.xml"/><Relationship Id="rId7" Type="http://schemas.openxmlformats.org/officeDocument/2006/relationships/tags" Target="../tags/tag436.xml"/><Relationship Id="rId6" Type="http://schemas.openxmlformats.org/officeDocument/2006/relationships/image" Target="../media/image17.png"/><Relationship Id="rId5" Type="http://schemas.openxmlformats.org/officeDocument/2006/relationships/tags" Target="../tags/tag435.xml"/><Relationship Id="rId4" Type="http://schemas.openxmlformats.org/officeDocument/2006/relationships/tags" Target="../tags/tag434.xml"/><Relationship Id="rId3" Type="http://schemas.openxmlformats.org/officeDocument/2006/relationships/image" Target="../media/image13.png"/><Relationship Id="rId2" Type="http://schemas.openxmlformats.org/officeDocument/2006/relationships/tags" Target="../tags/tag433.xml"/><Relationship Id="rId12" Type="http://schemas.openxmlformats.org/officeDocument/2006/relationships/tags" Target="../tags/tag441.xml"/><Relationship Id="rId11" Type="http://schemas.openxmlformats.org/officeDocument/2006/relationships/tags" Target="../tags/tag440.xml"/><Relationship Id="rId10" Type="http://schemas.openxmlformats.org/officeDocument/2006/relationships/tags" Target="../tags/tag439.xml"/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
<Relationships xmlns="http://schemas.openxmlformats.org/package/2006/relationships"><Relationship Id="rId9" Type="http://schemas.openxmlformats.org/officeDocument/2006/relationships/tags" Target="../tags/tag447.xml"/><Relationship Id="rId8" Type="http://schemas.openxmlformats.org/officeDocument/2006/relationships/tags" Target="../tags/tag446.xml"/><Relationship Id="rId7" Type="http://schemas.openxmlformats.org/officeDocument/2006/relationships/tags" Target="../tags/tag445.xml"/><Relationship Id="rId6" Type="http://schemas.openxmlformats.org/officeDocument/2006/relationships/image" Target="../media/image18.png"/><Relationship Id="rId5" Type="http://schemas.openxmlformats.org/officeDocument/2006/relationships/tags" Target="../tags/tag444.xml"/><Relationship Id="rId4" Type="http://schemas.openxmlformats.org/officeDocument/2006/relationships/tags" Target="../tags/tag443.xml"/><Relationship Id="rId3" Type="http://schemas.openxmlformats.org/officeDocument/2006/relationships/image" Target="../media/image13.png"/><Relationship Id="rId2" Type="http://schemas.openxmlformats.org/officeDocument/2006/relationships/tags" Target="../tags/tag442.xml"/><Relationship Id="rId12" Type="http://schemas.openxmlformats.org/officeDocument/2006/relationships/tags" Target="../tags/tag450.xml"/><Relationship Id="rId11" Type="http://schemas.openxmlformats.org/officeDocument/2006/relationships/tags" Target="../tags/tag449.xml"/><Relationship Id="rId10" Type="http://schemas.openxmlformats.org/officeDocument/2006/relationships/tags" Target="../tags/tag448.xml"/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
<Relationships xmlns="http://schemas.openxmlformats.org/package/2006/relationships"><Relationship Id="rId9" Type="http://schemas.openxmlformats.org/officeDocument/2006/relationships/tags" Target="../tags/tag456.xml"/><Relationship Id="rId8" Type="http://schemas.openxmlformats.org/officeDocument/2006/relationships/tags" Target="../tags/tag455.xml"/><Relationship Id="rId7" Type="http://schemas.openxmlformats.org/officeDocument/2006/relationships/tags" Target="../tags/tag454.xml"/><Relationship Id="rId6" Type="http://schemas.openxmlformats.org/officeDocument/2006/relationships/image" Target="../media/image17.png"/><Relationship Id="rId5" Type="http://schemas.openxmlformats.org/officeDocument/2006/relationships/tags" Target="../tags/tag453.xml"/><Relationship Id="rId4" Type="http://schemas.openxmlformats.org/officeDocument/2006/relationships/tags" Target="../tags/tag452.xml"/><Relationship Id="rId3" Type="http://schemas.openxmlformats.org/officeDocument/2006/relationships/image" Target="../media/image13.png"/><Relationship Id="rId2" Type="http://schemas.openxmlformats.org/officeDocument/2006/relationships/tags" Target="../tags/tag451.xml"/><Relationship Id="rId12" Type="http://schemas.openxmlformats.org/officeDocument/2006/relationships/tags" Target="../tags/tag459.xml"/><Relationship Id="rId11" Type="http://schemas.openxmlformats.org/officeDocument/2006/relationships/tags" Target="../tags/tag458.xml"/><Relationship Id="rId10" Type="http://schemas.openxmlformats.org/officeDocument/2006/relationships/tags" Target="../tags/tag457.xml"/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
<Relationships xmlns="http://schemas.openxmlformats.org/package/2006/relationships"><Relationship Id="rId9" Type="http://schemas.openxmlformats.org/officeDocument/2006/relationships/tags" Target="../tags/tag465.xml"/><Relationship Id="rId8" Type="http://schemas.openxmlformats.org/officeDocument/2006/relationships/tags" Target="../tags/tag464.xml"/><Relationship Id="rId7" Type="http://schemas.openxmlformats.org/officeDocument/2006/relationships/tags" Target="../tags/tag463.xml"/><Relationship Id="rId6" Type="http://schemas.openxmlformats.org/officeDocument/2006/relationships/image" Target="../media/image18.png"/><Relationship Id="rId5" Type="http://schemas.openxmlformats.org/officeDocument/2006/relationships/tags" Target="../tags/tag462.xml"/><Relationship Id="rId4" Type="http://schemas.openxmlformats.org/officeDocument/2006/relationships/tags" Target="../tags/tag461.xml"/><Relationship Id="rId3" Type="http://schemas.openxmlformats.org/officeDocument/2006/relationships/image" Target="../media/image13.png"/><Relationship Id="rId2" Type="http://schemas.openxmlformats.org/officeDocument/2006/relationships/tags" Target="../tags/tag460.xml"/><Relationship Id="rId14" Type="http://schemas.openxmlformats.org/officeDocument/2006/relationships/tags" Target="../tags/tag470.xml"/><Relationship Id="rId13" Type="http://schemas.openxmlformats.org/officeDocument/2006/relationships/tags" Target="../tags/tag469.xml"/><Relationship Id="rId12" Type="http://schemas.openxmlformats.org/officeDocument/2006/relationships/tags" Target="../tags/tag468.xml"/><Relationship Id="rId11" Type="http://schemas.openxmlformats.org/officeDocument/2006/relationships/tags" Target="../tags/tag467.xml"/><Relationship Id="rId10" Type="http://schemas.openxmlformats.org/officeDocument/2006/relationships/tags" Target="../tags/tag466.xml"/><Relationship Id="rId1" Type="http://schemas.openxmlformats.org/officeDocument/2006/relationships/slideMaster" Target="../slideMasters/slideMaster3.xml"/></Relationships>
</file>

<file path=ppt/slideLayouts/_rels/slideLayout56.xml.rels><?xml version="1.0" encoding="UTF-8" standalone="yes"?>
<Relationships xmlns="http://schemas.openxmlformats.org/package/2006/relationships"><Relationship Id="rId9" Type="http://schemas.openxmlformats.org/officeDocument/2006/relationships/tags" Target="../tags/tag475.xml"/><Relationship Id="rId8" Type="http://schemas.openxmlformats.org/officeDocument/2006/relationships/image" Target="../media/image18.png"/><Relationship Id="rId7" Type="http://schemas.openxmlformats.org/officeDocument/2006/relationships/tags" Target="../tags/tag474.xml"/><Relationship Id="rId6" Type="http://schemas.openxmlformats.org/officeDocument/2006/relationships/image" Target="../media/image17.png"/><Relationship Id="rId5" Type="http://schemas.openxmlformats.org/officeDocument/2006/relationships/tags" Target="../tags/tag473.xml"/><Relationship Id="rId4" Type="http://schemas.openxmlformats.org/officeDocument/2006/relationships/tags" Target="../tags/tag472.xml"/><Relationship Id="rId3" Type="http://schemas.openxmlformats.org/officeDocument/2006/relationships/image" Target="../media/image13.png"/><Relationship Id="rId2" Type="http://schemas.openxmlformats.org/officeDocument/2006/relationships/tags" Target="../tags/tag471.xml"/><Relationship Id="rId13" Type="http://schemas.openxmlformats.org/officeDocument/2006/relationships/tags" Target="../tags/tag479.xml"/><Relationship Id="rId12" Type="http://schemas.openxmlformats.org/officeDocument/2006/relationships/tags" Target="../tags/tag478.xml"/><Relationship Id="rId11" Type="http://schemas.openxmlformats.org/officeDocument/2006/relationships/tags" Target="../tags/tag477.xml"/><Relationship Id="rId10" Type="http://schemas.openxmlformats.org/officeDocument/2006/relationships/tags" Target="../tags/tag476.xml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09600" y="609600"/>
            <a:ext cx="10973435" cy="5638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日期占位符 1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3" name="页脚占位符 1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4" name="灯片编号占位符 1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9_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3098800"/>
            <a:ext cx="10972800" cy="3149600"/>
          </a:xfrm>
          <a:custGeom>
            <a:avLst/>
            <a:gdLst>
              <a:gd name="connisteX0" fmla="*/ 0 w 10972800"/>
              <a:gd name="connsiteY0" fmla="*/ 203200 h 3149600"/>
              <a:gd name="connisteX1" fmla="*/ 203200 w 10972800"/>
              <a:gd name="connsiteY1" fmla="*/ 0 h 3149600"/>
              <a:gd name="connisteX2" fmla="*/ 10769600 w 10972800"/>
              <a:gd name="connsiteY2" fmla="*/ 0 h 3149600"/>
              <a:gd name="connisteX3" fmla="*/ 10972800 w 10972800"/>
              <a:gd name="connsiteY3" fmla="*/ 203200 h 3149600"/>
              <a:gd name="connisteX4" fmla="*/ 10972800 w 10972800"/>
              <a:gd name="connsiteY4" fmla="*/ 2946400 h 3149600"/>
              <a:gd name="connisteX5" fmla="*/ 10769600 w 10972800"/>
              <a:gd name="connsiteY5" fmla="*/ 3149600 h 3149600"/>
              <a:gd name="connisteX6" fmla="*/ 203200 w 10972800"/>
              <a:gd name="connsiteY6" fmla="*/ 3149600 h 3149600"/>
              <a:gd name="connisteX7" fmla="*/ 0 w 10972800"/>
              <a:gd name="connsiteY7" fmla="*/ 2946400 h 3149600"/>
              <a:gd name="connisteX8" fmla="*/ 0 w 10972800"/>
              <a:gd name="connsiteY8" fmla="*/ 203200 h 314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1496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946400"/>
                </a:lnTo>
                <a:cubicBezTo>
                  <a:pt x="10972800" y="3058624"/>
                  <a:pt x="10881824" y="3149600"/>
                  <a:pt x="10769600" y="3149600"/>
                </a:cubicBezTo>
                <a:lnTo>
                  <a:pt x="203200" y="3149600"/>
                </a:lnTo>
                <a:cubicBezTo>
                  <a:pt x="90976" y="3149600"/>
                  <a:pt x="0" y="3058624"/>
                  <a:pt x="0" y="29464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609600" y="15240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0320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400800" y="15240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6553200" y="1524000"/>
            <a:ext cx="5029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6553200" y="2032000"/>
            <a:ext cx="5029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0_1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t>单击此处添加标题</a:t>
            </a:r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1524000"/>
            <a:ext cx="3581400" cy="4724400"/>
          </a:xfrm>
          <a:custGeom>
            <a:avLst/>
            <a:gdLst>
              <a:gd name="connisteX0" fmla="*/ 0 w 3581400"/>
              <a:gd name="connsiteY0" fmla="*/ 203200 h 4724400"/>
              <a:gd name="connisteX1" fmla="*/ 203200 w 3581400"/>
              <a:gd name="connsiteY1" fmla="*/ 0 h 4724400"/>
              <a:gd name="connisteX2" fmla="*/ 3581400 w 3581400"/>
              <a:gd name="connsiteY2" fmla="*/ 0 h 4724400"/>
              <a:gd name="connisteX3" fmla="*/ 3581400 w 3581400"/>
              <a:gd name="connsiteY3" fmla="*/ 4724400 h 4724400"/>
              <a:gd name="connisteX4" fmla="*/ 203200 w 3581400"/>
              <a:gd name="connsiteY4" fmla="*/ 4724400 h 4724400"/>
              <a:gd name="connisteX5" fmla="*/ 0 w 3581400"/>
              <a:gd name="connsiteY5" fmla="*/ 4521200 h 4724400"/>
              <a:gd name="connisteX6" fmla="*/ 0 w 3581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81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1" hasCustomPrompt="1"/>
            <p:custDataLst>
              <p:tags r:id="rId7"/>
            </p:custDataLst>
          </p:nvPr>
        </p:nvSpPr>
        <p:spPr>
          <a:xfrm>
            <a:off x="4191000" y="1524000"/>
            <a:ext cx="7391400" cy="4724400"/>
          </a:xfrm>
          <a:custGeom>
            <a:avLst/>
            <a:gdLst>
              <a:gd name="connisteX0" fmla="*/ 0 w 7391400"/>
              <a:gd name="connsiteY0" fmla="*/ 0 h 4724400"/>
              <a:gd name="connisteX1" fmla="*/ 7188200 w 7391400"/>
              <a:gd name="connsiteY1" fmla="*/ 0 h 4724400"/>
              <a:gd name="connisteX2" fmla="*/ 7391400 w 7391400"/>
              <a:gd name="connsiteY2" fmla="*/ 203200 h 4724400"/>
              <a:gd name="connisteX3" fmla="*/ 7391400 w 7391400"/>
              <a:gd name="connsiteY3" fmla="*/ 4521200 h 4724400"/>
              <a:gd name="connisteX4" fmla="*/ 7188200 w 7391400"/>
              <a:gd name="connsiteY4" fmla="*/ 4724400 h 4724400"/>
              <a:gd name="connisteX5" fmla="*/ 0 w 7391400"/>
              <a:gd name="connsiteY5" fmla="*/ 4724400 h 4724400"/>
              <a:gd name="connisteX6" fmla="*/ 0 w 7391400"/>
              <a:gd name="connsiteY6" fmla="*/ 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7391400" h="4724400">
                <a:moveTo>
                  <a:pt x="0" y="0"/>
                </a:moveTo>
                <a:lnTo>
                  <a:pt x="7188200" y="0"/>
                </a:lnTo>
                <a:cubicBezTo>
                  <a:pt x="7300424" y="0"/>
                  <a:pt x="7391400" y="90976"/>
                  <a:pt x="7391400" y="203200"/>
                </a:cubicBezTo>
                <a:lnTo>
                  <a:pt x="7391400" y="4521200"/>
                </a:lnTo>
                <a:cubicBezTo>
                  <a:pt x="7391400" y="4633424"/>
                  <a:pt x="7300424" y="4724400"/>
                  <a:pt x="7188200" y="4724400"/>
                </a:cubicBezTo>
                <a:lnTo>
                  <a:pt x="0" y="47244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648200" y="2108200"/>
            <a:ext cx="6477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648200" y="2667000"/>
            <a:ext cx="6477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4648200" y="4191000"/>
            <a:ext cx="6477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648200" y="4749800"/>
            <a:ext cx="64770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9_1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3" hasCustomPrompt="1"/>
            <p:custDataLst>
              <p:tags r:id="rId6"/>
            </p:custDataLst>
          </p:nvPr>
        </p:nvSpPr>
        <p:spPr>
          <a:xfrm>
            <a:off x="6096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2" hasCustomPrompt="1"/>
            <p:custDataLst>
              <p:tags r:id="rId7"/>
            </p:custDataLst>
          </p:nvPr>
        </p:nvSpPr>
        <p:spPr>
          <a:xfrm>
            <a:off x="1574800" y="2362200"/>
            <a:ext cx="1524000" cy="15240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1016000" y="42418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1016000" y="4800600"/>
            <a:ext cx="264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5" hasCustomPrompt="1"/>
            <p:custDataLst>
              <p:tags r:id="rId10"/>
            </p:custDataLst>
          </p:nvPr>
        </p:nvSpPr>
        <p:spPr>
          <a:xfrm>
            <a:off x="43688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4" hasCustomPrompt="1"/>
            <p:custDataLst>
              <p:tags r:id="rId11"/>
            </p:custDataLst>
          </p:nvPr>
        </p:nvSpPr>
        <p:spPr>
          <a:xfrm>
            <a:off x="5334000" y="2362200"/>
            <a:ext cx="1524000" cy="15240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775200" y="42418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4775200" y="4800600"/>
            <a:ext cx="264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7" hasCustomPrompt="1"/>
            <p:custDataLst>
              <p:tags r:id="rId14"/>
            </p:custDataLst>
          </p:nvPr>
        </p:nvSpPr>
        <p:spPr>
          <a:xfrm>
            <a:off x="81280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6" hasCustomPrompt="1"/>
            <p:custDataLst>
              <p:tags r:id="rId15"/>
            </p:custDataLst>
          </p:nvPr>
        </p:nvSpPr>
        <p:spPr>
          <a:xfrm>
            <a:off x="9093200" y="2362200"/>
            <a:ext cx="1524000" cy="1524000"/>
          </a:xfrm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534400" y="4241800"/>
            <a:ext cx="264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8534400" y="4800600"/>
            <a:ext cx="264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1_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1524000"/>
            <a:ext cx="10972800" cy="2209800"/>
          </a:xfrm>
          <a:custGeom>
            <a:avLst/>
            <a:gdLst>
              <a:gd name="connisteX0" fmla="*/ 0 w 10972800"/>
              <a:gd name="connsiteY0" fmla="*/ 203200 h 2209800"/>
              <a:gd name="connisteX1" fmla="*/ 203200 w 10972800"/>
              <a:gd name="connsiteY1" fmla="*/ 0 h 2209800"/>
              <a:gd name="connisteX2" fmla="*/ 10769600 w 10972800"/>
              <a:gd name="connsiteY2" fmla="*/ 0 h 2209800"/>
              <a:gd name="connisteX3" fmla="*/ 10972800 w 10972800"/>
              <a:gd name="connsiteY3" fmla="*/ 203200 h 2209800"/>
              <a:gd name="connisteX4" fmla="*/ 10972800 w 10972800"/>
              <a:gd name="connsiteY4" fmla="*/ 2006600 h 2209800"/>
              <a:gd name="connisteX5" fmla="*/ 10769600 w 10972800"/>
              <a:gd name="connsiteY5" fmla="*/ 2209800 h 2209800"/>
              <a:gd name="connisteX6" fmla="*/ 203200 w 10972800"/>
              <a:gd name="connsiteY6" fmla="*/ 2209800 h 2209800"/>
              <a:gd name="connisteX7" fmla="*/ 0 w 10972800"/>
              <a:gd name="connsiteY7" fmla="*/ 2006600 h 2209800"/>
              <a:gd name="connisteX8" fmla="*/ 0 w 109728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06600"/>
                </a:lnTo>
                <a:cubicBezTo>
                  <a:pt x="10972800" y="2118824"/>
                  <a:pt x="10881824" y="2209800"/>
                  <a:pt x="107696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>
              <a:buNone/>
              <a:defRPr/>
            </a:lvl5pPr>
          </a:lstStyle>
          <a:p>
            <a:pPr lvl="4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914400" y="18669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2794000" y="2197100"/>
            <a:ext cx="84836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buNone/>
              <a:defRPr sz="2400" b="0" spc="0">
                <a:solidFill>
                  <a:schemeClr val="tx1"/>
                </a:solidFill>
              </a:defRPr>
            </a:lvl1pPr>
            <a:lvl5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2794000" y="2755900"/>
            <a:ext cx="84836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09600" y="4038600"/>
            <a:ext cx="10972800" cy="2209800"/>
          </a:xfrm>
          <a:custGeom>
            <a:avLst/>
            <a:gdLst>
              <a:gd name="connisteX0" fmla="*/ 0 w 10972800"/>
              <a:gd name="connsiteY0" fmla="*/ 203200 h 2209800"/>
              <a:gd name="connisteX1" fmla="*/ 203200 w 10972800"/>
              <a:gd name="connsiteY1" fmla="*/ 0 h 2209800"/>
              <a:gd name="connisteX2" fmla="*/ 10769600 w 10972800"/>
              <a:gd name="connsiteY2" fmla="*/ 0 h 2209800"/>
              <a:gd name="connisteX3" fmla="*/ 10972800 w 10972800"/>
              <a:gd name="connsiteY3" fmla="*/ 203200 h 2209800"/>
              <a:gd name="connisteX4" fmla="*/ 10972800 w 10972800"/>
              <a:gd name="connsiteY4" fmla="*/ 2006600 h 2209800"/>
              <a:gd name="connisteX5" fmla="*/ 10769600 w 10972800"/>
              <a:gd name="connsiteY5" fmla="*/ 2209800 h 2209800"/>
              <a:gd name="connisteX6" fmla="*/ 203200 w 10972800"/>
              <a:gd name="connsiteY6" fmla="*/ 2209800 h 2209800"/>
              <a:gd name="connisteX7" fmla="*/ 0 w 10972800"/>
              <a:gd name="connsiteY7" fmla="*/ 2006600 h 2209800"/>
              <a:gd name="connisteX8" fmla="*/ 0 w 10972800"/>
              <a:gd name="connsiteY8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006600"/>
                </a:lnTo>
                <a:cubicBezTo>
                  <a:pt x="10972800" y="2118824"/>
                  <a:pt x="10881824" y="2209800"/>
                  <a:pt x="10769600" y="2209800"/>
                </a:cubicBez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914400" y="43815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2794000" y="4711700"/>
            <a:ext cx="8483600" cy="406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2794000" y="5270500"/>
            <a:ext cx="8483600" cy="304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3_7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336800"/>
            <a:ext cx="5334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buNone/>
              <a:defRPr sz="2400" b="0" spc="0">
                <a:solidFill>
                  <a:schemeClr val="tx1"/>
                </a:solidFill>
              </a:defRPr>
            </a:lvl1pPr>
            <a:lvl5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0" hasCustomPrompt="1"/>
            <p:custDataLst>
              <p:tags r:id="rId7"/>
            </p:custDataLst>
          </p:nvPr>
        </p:nvSpPr>
        <p:spPr>
          <a:xfrm>
            <a:off x="609600" y="2895600"/>
            <a:ext cx="5334000" cy="2540000"/>
          </a:xfrm>
          <a:custGeom>
            <a:avLst/>
            <a:gdLst>
              <a:gd name="connisteX0" fmla="*/ 0 w 5334000"/>
              <a:gd name="connsiteY0" fmla="*/ 203200 h 2540000"/>
              <a:gd name="connisteX1" fmla="*/ 203200 w 5334000"/>
              <a:gd name="connsiteY1" fmla="*/ 0 h 2540000"/>
              <a:gd name="connisteX2" fmla="*/ 5130800 w 5334000"/>
              <a:gd name="connsiteY2" fmla="*/ 0 h 2540000"/>
              <a:gd name="connisteX3" fmla="*/ 5334000 w 5334000"/>
              <a:gd name="connsiteY3" fmla="*/ 203200 h 2540000"/>
              <a:gd name="connisteX4" fmla="*/ 5334000 w 5334000"/>
              <a:gd name="connsiteY4" fmla="*/ 2336800 h 2540000"/>
              <a:gd name="connisteX5" fmla="*/ 5130800 w 5334000"/>
              <a:gd name="connsiteY5" fmla="*/ 2540000 h 2540000"/>
              <a:gd name="connisteX6" fmla="*/ 203200 w 5334000"/>
              <a:gd name="connsiteY6" fmla="*/ 2540000 h 2540000"/>
              <a:gd name="connisteX7" fmla="*/ 0 w 5334000"/>
              <a:gd name="connsiteY7" fmla="*/ 2336800 h 2540000"/>
              <a:gd name="connisteX8" fmla="*/ 0 w 53340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336800"/>
                </a:lnTo>
                <a:cubicBezTo>
                  <a:pt x="5334000" y="2449024"/>
                  <a:pt x="5243024" y="2540000"/>
                  <a:pt x="51308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>
              <a:buNone/>
              <a:defRPr/>
            </a:lvl5pPr>
          </a:lstStyle>
          <a:p>
            <a:pPr lvl="4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38608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buNone/>
              <a:defRPr sz="1600" b="0" spc="0">
                <a:solidFill>
                  <a:schemeClr val="tx1"/>
                </a:solidFill>
              </a:defRPr>
            </a:lvl1pPr>
            <a:lvl5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6248400" y="2336800"/>
            <a:ext cx="5334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buNone/>
              <a:defRPr sz="2400" b="0" spc="0">
                <a:solidFill>
                  <a:schemeClr val="tx1"/>
                </a:solidFill>
              </a:defRPr>
            </a:lvl1pPr>
            <a:lvl5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1" hasCustomPrompt="1"/>
            <p:custDataLst>
              <p:tags r:id="rId10"/>
            </p:custDataLst>
          </p:nvPr>
        </p:nvSpPr>
        <p:spPr>
          <a:xfrm>
            <a:off x="6248400" y="2895600"/>
            <a:ext cx="5334000" cy="2540000"/>
          </a:xfrm>
          <a:custGeom>
            <a:avLst/>
            <a:gdLst>
              <a:gd name="connisteX0" fmla="*/ 0 w 5334000"/>
              <a:gd name="connsiteY0" fmla="*/ 203200 h 2540000"/>
              <a:gd name="connisteX1" fmla="*/ 203200 w 5334000"/>
              <a:gd name="connsiteY1" fmla="*/ 0 h 2540000"/>
              <a:gd name="connisteX2" fmla="*/ 5130800 w 5334000"/>
              <a:gd name="connsiteY2" fmla="*/ 0 h 2540000"/>
              <a:gd name="connisteX3" fmla="*/ 5334000 w 5334000"/>
              <a:gd name="connsiteY3" fmla="*/ 203200 h 2540000"/>
              <a:gd name="connisteX4" fmla="*/ 5334000 w 5334000"/>
              <a:gd name="connsiteY4" fmla="*/ 2336800 h 2540000"/>
              <a:gd name="connisteX5" fmla="*/ 5130800 w 5334000"/>
              <a:gd name="connsiteY5" fmla="*/ 2540000 h 2540000"/>
              <a:gd name="connisteX6" fmla="*/ 203200 w 5334000"/>
              <a:gd name="connsiteY6" fmla="*/ 2540000 h 2540000"/>
              <a:gd name="connisteX7" fmla="*/ 0 w 5334000"/>
              <a:gd name="connsiteY7" fmla="*/ 2336800 h 2540000"/>
              <a:gd name="connisteX8" fmla="*/ 0 w 5334000"/>
              <a:gd name="connsiteY8" fmla="*/ 203200 h 2540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2540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336800"/>
                </a:lnTo>
                <a:cubicBezTo>
                  <a:pt x="5334000" y="2449024"/>
                  <a:pt x="5243024" y="2540000"/>
                  <a:pt x="5130800" y="2540000"/>
                </a:cubicBezTo>
                <a:lnTo>
                  <a:pt x="203200" y="2540000"/>
                </a:lnTo>
                <a:cubicBezTo>
                  <a:pt x="90976" y="2540000"/>
                  <a:pt x="0" y="2449024"/>
                  <a:pt x="0" y="23368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>
              <a:buNone/>
              <a:defRPr/>
            </a:lvl5pPr>
          </a:lstStyle>
          <a:p>
            <a:pPr lvl="4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53200" y="38608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buNone/>
              <a:defRPr sz="1600" b="0" spc="0">
                <a:solidFill>
                  <a:schemeClr val="tx1"/>
                </a:solidFill>
              </a:defRPr>
            </a:lvl1pPr>
            <a:lvl5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/>
            </a:lvl5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3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1" hasCustomPrompt="1"/>
            <p:custDataLst>
              <p:tags r:id="rId7"/>
            </p:custDataLst>
          </p:nvPr>
        </p:nvSpPr>
        <p:spPr>
          <a:xfrm>
            <a:off x="6096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6248400" y="4470400"/>
            <a:ext cx="5334000" cy="1778000"/>
          </a:xfrm>
          <a:custGeom>
            <a:avLst/>
            <a:gdLst>
              <a:gd name="connisteX0" fmla="*/ 0 w 5334000"/>
              <a:gd name="connsiteY0" fmla="*/ 0 h 1778000"/>
              <a:gd name="connisteX1" fmla="*/ 5334000 w 5334000"/>
              <a:gd name="connsiteY1" fmla="*/ 0 h 1778000"/>
              <a:gd name="connisteX2" fmla="*/ 5334000 w 5334000"/>
              <a:gd name="connsiteY2" fmla="*/ 1574800 h 1778000"/>
              <a:gd name="connisteX3" fmla="*/ 5130800 w 5334000"/>
              <a:gd name="connsiteY3" fmla="*/ 1778000 h 1778000"/>
              <a:gd name="connisteX4" fmla="*/ 203200 w 5334000"/>
              <a:gd name="connsiteY4" fmla="*/ 1778000 h 1778000"/>
              <a:gd name="connisteX5" fmla="*/ 0 w 5334000"/>
              <a:gd name="connsiteY5" fmla="*/ 1574800 h 1778000"/>
              <a:gd name="connisteX6" fmla="*/ 0 w 5334000"/>
              <a:gd name="connsiteY6" fmla="*/ 0 h 177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1778000">
                <a:moveTo>
                  <a:pt x="0" y="0"/>
                </a:moveTo>
                <a:lnTo>
                  <a:pt x="5334000" y="0"/>
                </a:lnTo>
                <a:lnTo>
                  <a:pt x="5334000" y="1574800"/>
                </a:lnTo>
                <a:cubicBezTo>
                  <a:pt x="5334000" y="1687024"/>
                  <a:pt x="5243024" y="1778000"/>
                  <a:pt x="5130800" y="1778000"/>
                </a:cubicBezTo>
                <a:lnTo>
                  <a:pt x="203200" y="1778000"/>
                </a:lnTo>
                <a:cubicBezTo>
                  <a:pt x="90976" y="1778000"/>
                  <a:pt x="0" y="1687024"/>
                  <a:pt x="0" y="1574800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3" hasCustomPrompt="1"/>
            <p:custDataLst>
              <p:tags r:id="rId11"/>
            </p:custDataLst>
          </p:nvPr>
        </p:nvSpPr>
        <p:spPr>
          <a:xfrm>
            <a:off x="62484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6553200" y="4775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6553200" y="5334000"/>
            <a:ext cx="4724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4_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t>单击此处添加标题</a:t>
            </a:r>
          </a:p>
        </p:txBody>
      </p:sp>
      <p:sp>
        <p:nvSpPr>
          <p:cNvPr id="12" name="装饰  1"/>
          <p:cNvSpPr>
            <a:spLocks noGrp="1"/>
          </p:cNvSpPr>
          <p:nvPr>
            <p:ph type="body" idx="16390" hasCustomPrompt="1"/>
            <p:custDataLst>
              <p:tags r:id="rId6"/>
            </p:custDataLst>
          </p:nvPr>
        </p:nvSpPr>
        <p:spPr>
          <a:xfrm>
            <a:off x="609600" y="2133600"/>
            <a:ext cx="5334000" cy="3505200"/>
          </a:xfrm>
          <a:custGeom>
            <a:avLst/>
            <a:gdLst>
              <a:gd name="connisteX0" fmla="*/ 0 w 5334000"/>
              <a:gd name="connsiteY0" fmla="*/ 203200 h 3505200"/>
              <a:gd name="connisteX1" fmla="*/ 203200 w 5334000"/>
              <a:gd name="connsiteY1" fmla="*/ 0 h 3505200"/>
              <a:gd name="connisteX2" fmla="*/ 5130800 w 5334000"/>
              <a:gd name="connsiteY2" fmla="*/ 0 h 3505200"/>
              <a:gd name="connisteX3" fmla="*/ 5334000 w 5334000"/>
              <a:gd name="connsiteY3" fmla="*/ 203200 h 3505200"/>
              <a:gd name="connisteX4" fmla="*/ 5334000 w 5334000"/>
              <a:gd name="connsiteY4" fmla="*/ 3302000 h 3505200"/>
              <a:gd name="connisteX5" fmla="*/ 5130800 w 5334000"/>
              <a:gd name="connsiteY5" fmla="*/ 3505200 h 3505200"/>
              <a:gd name="connisteX6" fmla="*/ 203200 w 5334000"/>
              <a:gd name="connsiteY6" fmla="*/ 3505200 h 3505200"/>
              <a:gd name="connisteX7" fmla="*/ 0 w 5334000"/>
              <a:gd name="connsiteY7" fmla="*/ 3302000 h 3505200"/>
              <a:gd name="connisteX8" fmla="*/ 0 w 5334000"/>
              <a:gd name="connsiteY8" fmla="*/ 203200 h 350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350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3302000"/>
                </a:lnTo>
                <a:cubicBezTo>
                  <a:pt x="5334000" y="3414224"/>
                  <a:pt x="5243024" y="3505200"/>
                  <a:pt x="5130800" y="3505200"/>
                </a:cubicBezTo>
                <a:lnTo>
                  <a:pt x="203200" y="3505200"/>
                </a:lnTo>
                <a:cubicBezTo>
                  <a:pt x="90976" y="3505200"/>
                  <a:pt x="0" y="3414224"/>
                  <a:pt x="0" y="3302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914400" y="2997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3556000"/>
            <a:ext cx="4724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装饰  4"/>
          <p:cNvSpPr>
            <a:spLocks noGrp="1"/>
          </p:cNvSpPr>
          <p:nvPr>
            <p:ph type="body" idx="16391" hasCustomPrompt="1"/>
            <p:custDataLst>
              <p:tags r:id="rId9"/>
            </p:custDataLst>
          </p:nvPr>
        </p:nvSpPr>
        <p:spPr>
          <a:xfrm>
            <a:off x="6248400" y="2133600"/>
            <a:ext cx="5334000" cy="3505200"/>
          </a:xfrm>
          <a:custGeom>
            <a:avLst/>
            <a:gdLst>
              <a:gd name="connisteX0" fmla="*/ 0 w 5334000"/>
              <a:gd name="connsiteY0" fmla="*/ 203200 h 3505200"/>
              <a:gd name="connisteX1" fmla="*/ 203200 w 5334000"/>
              <a:gd name="connsiteY1" fmla="*/ 0 h 3505200"/>
              <a:gd name="connisteX2" fmla="*/ 5130800 w 5334000"/>
              <a:gd name="connsiteY2" fmla="*/ 0 h 3505200"/>
              <a:gd name="connisteX3" fmla="*/ 5334000 w 5334000"/>
              <a:gd name="connsiteY3" fmla="*/ 203200 h 3505200"/>
              <a:gd name="connisteX4" fmla="*/ 5334000 w 5334000"/>
              <a:gd name="connsiteY4" fmla="*/ 3302000 h 3505200"/>
              <a:gd name="connisteX5" fmla="*/ 5130800 w 5334000"/>
              <a:gd name="connsiteY5" fmla="*/ 3505200 h 3505200"/>
              <a:gd name="connisteX6" fmla="*/ 203200 w 5334000"/>
              <a:gd name="connsiteY6" fmla="*/ 3505200 h 3505200"/>
              <a:gd name="connisteX7" fmla="*/ 0 w 5334000"/>
              <a:gd name="connsiteY7" fmla="*/ 3302000 h 3505200"/>
              <a:gd name="connisteX8" fmla="*/ 0 w 5334000"/>
              <a:gd name="connsiteY8" fmla="*/ 203200 h 3505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334000" h="3505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3302000"/>
                </a:lnTo>
                <a:cubicBezTo>
                  <a:pt x="5334000" y="3414224"/>
                  <a:pt x="5243024" y="3505200"/>
                  <a:pt x="5130800" y="3505200"/>
                </a:cubicBezTo>
                <a:lnTo>
                  <a:pt x="203200" y="3505200"/>
                </a:lnTo>
                <a:cubicBezTo>
                  <a:pt x="90976" y="3505200"/>
                  <a:pt x="0" y="3414224"/>
                  <a:pt x="0" y="33020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553200" y="2997200"/>
            <a:ext cx="472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553200" y="3556000"/>
            <a:ext cx="47244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2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6"/>
            </p:custDataLst>
          </p:nvPr>
        </p:nvSpPr>
        <p:spPr>
          <a:xfrm>
            <a:off x="609600" y="2184400"/>
            <a:ext cx="10972800" cy="4064000"/>
          </a:xfrm>
          <a:custGeom>
            <a:avLst/>
            <a:gdLst>
              <a:gd name="connisteX0" fmla="*/ 0 w 10972800"/>
              <a:gd name="connsiteY0" fmla="*/ 203200 h 4064000"/>
              <a:gd name="connisteX1" fmla="*/ 203200 w 10972800"/>
              <a:gd name="connsiteY1" fmla="*/ 0 h 4064000"/>
              <a:gd name="connisteX2" fmla="*/ 10769600 w 10972800"/>
              <a:gd name="connsiteY2" fmla="*/ 0 h 4064000"/>
              <a:gd name="connisteX3" fmla="*/ 10972800 w 10972800"/>
              <a:gd name="connsiteY3" fmla="*/ 203200 h 4064000"/>
              <a:gd name="connisteX4" fmla="*/ 10972800 w 10972800"/>
              <a:gd name="connsiteY4" fmla="*/ 3860800 h 4064000"/>
              <a:gd name="connisteX5" fmla="*/ 10769600 w 10972800"/>
              <a:gd name="connsiteY5" fmla="*/ 4064000 h 4064000"/>
              <a:gd name="connisteX6" fmla="*/ 203200 w 10972800"/>
              <a:gd name="connsiteY6" fmla="*/ 4064000 h 4064000"/>
              <a:gd name="connisteX7" fmla="*/ 0 w 10972800"/>
              <a:gd name="connsiteY7" fmla="*/ 3860800 h 4064000"/>
              <a:gd name="connisteX8" fmla="*/ 0 w 10972800"/>
              <a:gd name="connsiteY8" fmla="*/ 203200 h 406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064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860800"/>
                </a:lnTo>
                <a:cubicBezTo>
                  <a:pt x="10972800" y="3973024"/>
                  <a:pt x="10881824" y="4064000"/>
                  <a:pt x="10769600" y="4064000"/>
                </a:cubicBezTo>
                <a:lnTo>
                  <a:pt x="203200" y="4064000"/>
                </a:lnTo>
                <a:cubicBezTo>
                  <a:pt x="90976" y="4064000"/>
                  <a:pt x="0" y="3973024"/>
                  <a:pt x="0" y="38608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648200" y="863600"/>
            <a:ext cx="50800" cy="609600"/>
          </a:xfrm>
          <a:custGeom>
            <a:avLst/>
            <a:gdLst>
              <a:gd name="connisteX0" fmla="*/ 0 w 50800"/>
              <a:gd name="connsiteY0" fmla="*/ 25400 h 609600"/>
              <a:gd name="connisteX1" fmla="*/ 25400 w 50800"/>
              <a:gd name="connsiteY1" fmla="*/ 0 h 609600"/>
              <a:gd name="connisteX2" fmla="*/ 25400 w 50800"/>
              <a:gd name="connsiteY2" fmla="*/ 0 h 609600"/>
              <a:gd name="connisteX3" fmla="*/ 50800 w 50800"/>
              <a:gd name="connsiteY3" fmla="*/ 25400 h 609600"/>
              <a:gd name="connisteX4" fmla="*/ 50800 w 50800"/>
              <a:gd name="connsiteY4" fmla="*/ 584200 h 609600"/>
              <a:gd name="connisteX5" fmla="*/ 25400 w 50800"/>
              <a:gd name="connsiteY5" fmla="*/ 609600 h 609600"/>
              <a:gd name="connisteX6" fmla="*/ 25400 w 50800"/>
              <a:gd name="connsiteY6" fmla="*/ 609600 h 609600"/>
              <a:gd name="connisteX7" fmla="*/ 0 w 50800"/>
              <a:gd name="connsiteY7" fmla="*/ 584200 h 609600"/>
              <a:gd name="connisteX8" fmla="*/ 0 w 50800"/>
              <a:gd name="connsiteY8" fmla="*/ 254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609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584200"/>
                </a:lnTo>
                <a:cubicBezTo>
                  <a:pt x="50800" y="598228"/>
                  <a:pt x="39428" y="609600"/>
                  <a:pt x="25400" y="609600"/>
                </a:cubicBezTo>
                <a:lnTo>
                  <a:pt x="25400" y="609600"/>
                </a:lnTo>
                <a:cubicBezTo>
                  <a:pt x="11372" y="609600"/>
                  <a:pt x="0" y="598228"/>
                  <a:pt x="0" y="584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800600" y="863600"/>
            <a:ext cx="6781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51_3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41402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7" hasCustomPrompt="1"/>
            <p:custDataLst>
              <p:tags r:id="rId6"/>
            </p:custDataLst>
          </p:nvPr>
        </p:nvSpPr>
        <p:spPr>
          <a:xfrm>
            <a:off x="609600" y="609600"/>
            <a:ext cx="10972800" cy="2997200"/>
          </a:xfrm>
          <a:custGeom>
            <a:avLst/>
            <a:gdLst>
              <a:gd name="connisteX0" fmla="*/ 0 w 10972800"/>
              <a:gd name="connsiteY0" fmla="*/ 203200 h 2997200"/>
              <a:gd name="connisteX1" fmla="*/ 203200 w 10972800"/>
              <a:gd name="connsiteY1" fmla="*/ 0 h 2997200"/>
              <a:gd name="connisteX2" fmla="*/ 10769600 w 10972800"/>
              <a:gd name="connsiteY2" fmla="*/ 0 h 2997200"/>
              <a:gd name="connisteX3" fmla="*/ 10972800 w 10972800"/>
              <a:gd name="connsiteY3" fmla="*/ 203200 h 2997200"/>
              <a:gd name="connisteX4" fmla="*/ 10972800 w 10972800"/>
              <a:gd name="connsiteY4" fmla="*/ 2794000 h 2997200"/>
              <a:gd name="connisteX5" fmla="*/ 10769600 w 10972800"/>
              <a:gd name="connsiteY5" fmla="*/ 2997200 h 2997200"/>
              <a:gd name="connisteX6" fmla="*/ 203200 w 10972800"/>
              <a:gd name="connsiteY6" fmla="*/ 2997200 h 2997200"/>
              <a:gd name="connisteX7" fmla="*/ 0 w 10972800"/>
              <a:gd name="connsiteY7" fmla="*/ 2794000 h 2997200"/>
              <a:gd name="connisteX8" fmla="*/ 0 w 10972800"/>
              <a:gd name="connsiteY8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794000"/>
                </a:lnTo>
                <a:cubicBezTo>
                  <a:pt x="10972800" y="2906224"/>
                  <a:pt x="10881824" y="2997200"/>
                  <a:pt x="107696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609600" y="5638800"/>
            <a:ext cx="50800" cy="609600"/>
          </a:xfrm>
          <a:custGeom>
            <a:avLst/>
            <a:gdLst>
              <a:gd name="connisteX0" fmla="*/ 0 w 50800"/>
              <a:gd name="connsiteY0" fmla="*/ 25400 h 609600"/>
              <a:gd name="connisteX1" fmla="*/ 25400 w 50800"/>
              <a:gd name="connsiteY1" fmla="*/ 0 h 609600"/>
              <a:gd name="connisteX2" fmla="*/ 25400 w 50800"/>
              <a:gd name="connsiteY2" fmla="*/ 0 h 609600"/>
              <a:gd name="connisteX3" fmla="*/ 50800 w 50800"/>
              <a:gd name="connsiteY3" fmla="*/ 25400 h 609600"/>
              <a:gd name="connisteX4" fmla="*/ 50800 w 50800"/>
              <a:gd name="connsiteY4" fmla="*/ 584200 h 609600"/>
              <a:gd name="connisteX5" fmla="*/ 25400 w 50800"/>
              <a:gd name="connsiteY5" fmla="*/ 609600 h 609600"/>
              <a:gd name="connisteX6" fmla="*/ 25400 w 50800"/>
              <a:gd name="connsiteY6" fmla="*/ 609600 h 609600"/>
              <a:gd name="connisteX7" fmla="*/ 0 w 50800"/>
              <a:gd name="connsiteY7" fmla="*/ 584200 h 609600"/>
              <a:gd name="connisteX8" fmla="*/ 0 w 50800"/>
              <a:gd name="connsiteY8" fmla="*/ 25400 h 609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609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584200"/>
                </a:lnTo>
                <a:cubicBezTo>
                  <a:pt x="50800" y="598228"/>
                  <a:pt x="39428" y="609600"/>
                  <a:pt x="25400" y="609600"/>
                </a:cubicBezTo>
                <a:lnTo>
                  <a:pt x="25400" y="609600"/>
                </a:lnTo>
                <a:cubicBezTo>
                  <a:pt x="11372" y="609600"/>
                  <a:pt x="0" y="598228"/>
                  <a:pt x="0" y="584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5638800"/>
            <a:ext cx="10820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84" y="482457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556" y="1524000"/>
            <a:ext cx="10972888" cy="47244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3_1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4394200"/>
            <a:ext cx="3429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0" hasCustomPrompt="1"/>
            <p:custDataLst>
              <p:tags r:id="rId6"/>
            </p:custDataLst>
          </p:nvPr>
        </p:nvSpPr>
        <p:spPr>
          <a:xfrm>
            <a:off x="609600" y="609600"/>
            <a:ext cx="10972800" cy="3251200"/>
          </a:xfrm>
          <a:custGeom>
            <a:avLst/>
            <a:gdLst>
              <a:gd name="connisteX0" fmla="*/ 0 w 10972800"/>
              <a:gd name="connsiteY0" fmla="*/ 203200 h 3251200"/>
              <a:gd name="connisteX1" fmla="*/ 203200 w 10972800"/>
              <a:gd name="connsiteY1" fmla="*/ 0 h 3251200"/>
              <a:gd name="connisteX2" fmla="*/ 10769600 w 10972800"/>
              <a:gd name="connsiteY2" fmla="*/ 0 h 3251200"/>
              <a:gd name="connisteX3" fmla="*/ 10972800 w 10972800"/>
              <a:gd name="connsiteY3" fmla="*/ 203200 h 3251200"/>
              <a:gd name="connisteX4" fmla="*/ 10972800 w 10972800"/>
              <a:gd name="connsiteY4" fmla="*/ 3048000 h 3251200"/>
              <a:gd name="connisteX5" fmla="*/ 10769600 w 10972800"/>
              <a:gd name="connsiteY5" fmla="*/ 3251200 h 3251200"/>
              <a:gd name="connisteX6" fmla="*/ 203200 w 10972800"/>
              <a:gd name="connsiteY6" fmla="*/ 3251200 h 3251200"/>
              <a:gd name="connisteX7" fmla="*/ 0 w 10972800"/>
              <a:gd name="connsiteY7" fmla="*/ 3048000 h 3251200"/>
              <a:gd name="connisteX8" fmla="*/ 0 w 109728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048000"/>
                </a:lnTo>
                <a:cubicBezTo>
                  <a:pt x="10972800" y="3160224"/>
                  <a:pt x="10881824" y="3251200"/>
                  <a:pt x="107696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4648200" y="44704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4648200" y="5029200"/>
            <a:ext cx="3162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8420100" y="4470400"/>
            <a:ext cx="3162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8420100" y="5029200"/>
            <a:ext cx="31623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6_3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4" hasCustomPrompt="1"/>
            <p:custDataLst>
              <p:tags r:id="rId6"/>
            </p:custDataLst>
          </p:nvPr>
        </p:nvSpPr>
        <p:spPr>
          <a:xfrm>
            <a:off x="2133600" y="1524000"/>
            <a:ext cx="3810000" cy="2209800"/>
          </a:xfrm>
          <a:custGeom>
            <a:avLst/>
            <a:gdLst>
              <a:gd name="connisteX0" fmla="*/ 0 w 3810000"/>
              <a:gd name="connsiteY0" fmla="*/ 0 h 2209800"/>
              <a:gd name="connisteX1" fmla="*/ 3606800 w 3810000"/>
              <a:gd name="connsiteY1" fmla="*/ 0 h 2209800"/>
              <a:gd name="connisteX2" fmla="*/ 3810000 w 3810000"/>
              <a:gd name="connsiteY2" fmla="*/ 203200 h 2209800"/>
              <a:gd name="connisteX3" fmla="*/ 3810000 w 3810000"/>
              <a:gd name="connsiteY3" fmla="*/ 2006600 h 2209800"/>
              <a:gd name="connisteX4" fmla="*/ 3606800 w 3810000"/>
              <a:gd name="connsiteY4" fmla="*/ 2209800 h 2209800"/>
              <a:gd name="connisteX5" fmla="*/ 0 w 3810000"/>
              <a:gd name="connsiteY5" fmla="*/ 2209800 h 2209800"/>
              <a:gd name="connisteX6" fmla="*/ 0 w 381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0"/>
                </a:moveTo>
                <a:lnTo>
                  <a:pt x="3606800" y="0"/>
                </a:lnTo>
                <a:cubicBezTo>
                  <a:pt x="3719024" y="0"/>
                  <a:pt x="3810000" y="90976"/>
                  <a:pt x="3810000" y="203200"/>
                </a:cubicBezTo>
                <a:lnTo>
                  <a:pt x="3810000" y="2006600"/>
                </a:lnTo>
                <a:cubicBezTo>
                  <a:pt x="3810000" y="2118824"/>
                  <a:pt x="3719024" y="2209800"/>
                  <a:pt x="360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5" hasCustomPrompt="1"/>
            <p:custDataLst>
              <p:tags r:id="rId7"/>
            </p:custDataLst>
          </p:nvPr>
        </p:nvSpPr>
        <p:spPr>
          <a:xfrm>
            <a:off x="609600" y="15240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524000 w 1524000"/>
              <a:gd name="connsiteY2" fmla="*/ 0 h 2209800"/>
              <a:gd name="connisteX3" fmla="*/ 1524000 w 1524000"/>
              <a:gd name="connsiteY3" fmla="*/ 2209800 h 2209800"/>
              <a:gd name="connisteX4" fmla="*/ 203200 w 1524000"/>
              <a:gd name="connsiteY4" fmla="*/ 2209800 h 2209800"/>
              <a:gd name="connisteX5" fmla="*/ 0 w 1524000"/>
              <a:gd name="connsiteY5" fmla="*/ 2006600 h 2209800"/>
              <a:gd name="connisteX6" fmla="*/ 0 w 1524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2438400" y="20447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2438400" y="2603500"/>
            <a:ext cx="3200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6" hasCustomPrompt="1"/>
            <p:custDataLst>
              <p:tags r:id="rId10"/>
            </p:custDataLst>
          </p:nvPr>
        </p:nvSpPr>
        <p:spPr>
          <a:xfrm>
            <a:off x="7772400" y="1524000"/>
            <a:ext cx="3810000" cy="2209800"/>
          </a:xfrm>
          <a:custGeom>
            <a:avLst/>
            <a:gdLst>
              <a:gd name="connisteX0" fmla="*/ 0 w 3810000"/>
              <a:gd name="connsiteY0" fmla="*/ 0 h 2209800"/>
              <a:gd name="connisteX1" fmla="*/ 3606800 w 3810000"/>
              <a:gd name="connsiteY1" fmla="*/ 0 h 2209800"/>
              <a:gd name="connisteX2" fmla="*/ 3810000 w 3810000"/>
              <a:gd name="connsiteY2" fmla="*/ 203200 h 2209800"/>
              <a:gd name="connisteX3" fmla="*/ 3810000 w 3810000"/>
              <a:gd name="connsiteY3" fmla="*/ 2006600 h 2209800"/>
              <a:gd name="connisteX4" fmla="*/ 3606800 w 3810000"/>
              <a:gd name="connsiteY4" fmla="*/ 2209800 h 2209800"/>
              <a:gd name="connisteX5" fmla="*/ 0 w 3810000"/>
              <a:gd name="connsiteY5" fmla="*/ 2209800 h 2209800"/>
              <a:gd name="connisteX6" fmla="*/ 0 w 3810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0"/>
                </a:moveTo>
                <a:lnTo>
                  <a:pt x="3606800" y="0"/>
                </a:lnTo>
                <a:cubicBezTo>
                  <a:pt x="3719024" y="0"/>
                  <a:pt x="3810000" y="90976"/>
                  <a:pt x="3810000" y="203200"/>
                </a:cubicBezTo>
                <a:lnTo>
                  <a:pt x="3810000" y="2006600"/>
                </a:lnTo>
                <a:cubicBezTo>
                  <a:pt x="3810000" y="2118824"/>
                  <a:pt x="3719024" y="2209800"/>
                  <a:pt x="3606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7" hasCustomPrompt="1"/>
            <p:custDataLst>
              <p:tags r:id="rId11"/>
            </p:custDataLst>
          </p:nvPr>
        </p:nvSpPr>
        <p:spPr>
          <a:xfrm>
            <a:off x="6248400" y="15240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524000 w 1524000"/>
              <a:gd name="connsiteY2" fmla="*/ 0 h 2209800"/>
              <a:gd name="connisteX3" fmla="*/ 1524000 w 1524000"/>
              <a:gd name="connsiteY3" fmla="*/ 2209800 h 2209800"/>
              <a:gd name="connisteX4" fmla="*/ 203200 w 1524000"/>
              <a:gd name="connsiteY4" fmla="*/ 2209800 h 2209800"/>
              <a:gd name="connisteX5" fmla="*/ 0 w 1524000"/>
              <a:gd name="connsiteY5" fmla="*/ 2006600 h 2209800"/>
              <a:gd name="connisteX6" fmla="*/ 0 w 1524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8077200" y="20447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8077200" y="2603500"/>
            <a:ext cx="3200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8" hasCustomPrompt="1"/>
            <p:custDataLst>
              <p:tags r:id="rId14"/>
            </p:custDataLst>
          </p:nvPr>
        </p:nvSpPr>
        <p:spPr>
          <a:xfrm>
            <a:off x="609600" y="40386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9" hasCustomPrompt="1"/>
            <p:custDataLst>
              <p:tags r:id="rId15"/>
            </p:custDataLst>
          </p:nvPr>
        </p:nvSpPr>
        <p:spPr>
          <a:xfrm>
            <a:off x="44196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914400" y="4559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914400" y="5118100"/>
            <a:ext cx="3200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400" hasCustomPrompt="1"/>
            <p:custDataLst>
              <p:tags r:id="rId18"/>
            </p:custDataLst>
          </p:nvPr>
        </p:nvSpPr>
        <p:spPr>
          <a:xfrm>
            <a:off x="6248400" y="4038600"/>
            <a:ext cx="3810000" cy="2209800"/>
          </a:xfrm>
          <a:custGeom>
            <a:avLst/>
            <a:gdLst>
              <a:gd name="connisteX0" fmla="*/ 0 w 3810000"/>
              <a:gd name="connsiteY0" fmla="*/ 203200 h 2209800"/>
              <a:gd name="connisteX1" fmla="*/ 203200 w 3810000"/>
              <a:gd name="connsiteY1" fmla="*/ 0 h 2209800"/>
              <a:gd name="connisteX2" fmla="*/ 3810000 w 3810000"/>
              <a:gd name="connsiteY2" fmla="*/ 0 h 2209800"/>
              <a:gd name="connisteX3" fmla="*/ 3810000 w 3810000"/>
              <a:gd name="connsiteY3" fmla="*/ 2209800 h 2209800"/>
              <a:gd name="connisteX4" fmla="*/ 203200 w 3810000"/>
              <a:gd name="connsiteY4" fmla="*/ 2209800 h 2209800"/>
              <a:gd name="connisteX5" fmla="*/ 0 w 3810000"/>
              <a:gd name="connsiteY5" fmla="*/ 2006600 h 2209800"/>
              <a:gd name="connisteX6" fmla="*/ 0 w 3810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810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10000" y="0"/>
                </a:lnTo>
                <a:lnTo>
                  <a:pt x="3810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图片占位符 24"/>
          <p:cNvSpPr>
            <a:spLocks noGrp="1"/>
          </p:cNvSpPr>
          <p:nvPr>
            <p:ph type="pic" idx="16401" hasCustomPrompt="1"/>
            <p:custDataLst>
              <p:tags r:id="rId19"/>
            </p:custDataLst>
          </p:nvPr>
        </p:nvSpPr>
        <p:spPr>
          <a:xfrm>
            <a:off x="100584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2" hasCustomPrompt="1"/>
            <p:custDataLst>
              <p:tags r:id="rId20"/>
            </p:custDataLst>
          </p:nvPr>
        </p:nvSpPr>
        <p:spPr>
          <a:xfrm>
            <a:off x="6553200" y="4559300"/>
            <a:ext cx="3200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3" hasCustomPrompt="1"/>
            <p:custDataLst>
              <p:tags r:id="rId21"/>
            </p:custDataLst>
          </p:nvPr>
        </p:nvSpPr>
        <p:spPr>
          <a:xfrm>
            <a:off x="6553200" y="5118100"/>
            <a:ext cx="3200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22_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3429000" cy="18288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86" hasCustomPrompt="1"/>
            <p:custDataLst>
              <p:tags r:id="rId6"/>
            </p:custDataLst>
          </p:nvPr>
        </p:nvSpPr>
        <p:spPr>
          <a:xfrm>
            <a:off x="4648200" y="609600"/>
            <a:ext cx="6934200" cy="5638800"/>
          </a:xfrm>
          <a:custGeom>
            <a:avLst/>
            <a:gdLst>
              <a:gd name="connisteX0" fmla="*/ 0 w 6934200"/>
              <a:gd name="connsiteY0" fmla="*/ 203200 h 5638800"/>
              <a:gd name="connisteX1" fmla="*/ 203200 w 6934200"/>
              <a:gd name="connsiteY1" fmla="*/ 0 h 5638800"/>
              <a:gd name="connisteX2" fmla="*/ 6731000 w 6934200"/>
              <a:gd name="connsiteY2" fmla="*/ 0 h 5638800"/>
              <a:gd name="connisteX3" fmla="*/ 6934200 w 6934200"/>
              <a:gd name="connsiteY3" fmla="*/ 203200 h 5638800"/>
              <a:gd name="connisteX4" fmla="*/ 6934200 w 6934200"/>
              <a:gd name="connsiteY4" fmla="*/ 5435600 h 5638800"/>
              <a:gd name="connisteX5" fmla="*/ 6731000 w 6934200"/>
              <a:gd name="connsiteY5" fmla="*/ 5638800 h 5638800"/>
              <a:gd name="connisteX6" fmla="*/ 203200 w 6934200"/>
              <a:gd name="connsiteY6" fmla="*/ 5638800 h 5638800"/>
              <a:gd name="connisteX7" fmla="*/ 0 w 6934200"/>
              <a:gd name="connsiteY7" fmla="*/ 5435600 h 5638800"/>
              <a:gd name="connisteX8" fmla="*/ 0 w 69342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69342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6731000" y="0"/>
                </a:lnTo>
                <a:cubicBezTo>
                  <a:pt x="6843224" y="0"/>
                  <a:pt x="6934200" y="90976"/>
                  <a:pt x="6934200" y="203200"/>
                </a:cubicBezTo>
                <a:lnTo>
                  <a:pt x="6934200" y="5435600"/>
                </a:lnTo>
                <a:cubicBezTo>
                  <a:pt x="6934200" y="5547824"/>
                  <a:pt x="6843224" y="5638800"/>
                  <a:pt x="67310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 marL="0" indent="0">
              <a:buNone/>
              <a:defRPr/>
            </a:lvl5pPr>
          </a:lstStyle>
          <a:p>
            <a:pPr lvl="4"/>
            <a:r>
              <a:rPr lang="zh-CN" altLang="en-US" smtClean="0"/>
              <a:t> 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12_2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4" hasCustomPrompt="1"/>
            <p:custDataLst>
              <p:tags r:id="rId6"/>
            </p:custDataLst>
          </p:nvPr>
        </p:nvSpPr>
        <p:spPr>
          <a:xfrm>
            <a:off x="609600" y="152400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553200" y="1879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553200" y="24384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9296400" y="18796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9" hasCustomPrompt="1"/>
            <p:custDataLst>
              <p:tags r:id="rId10"/>
            </p:custDataLst>
          </p:nvPr>
        </p:nvSpPr>
        <p:spPr>
          <a:xfrm>
            <a:off x="9296400" y="24384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6553200" y="411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6553200" y="46736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9296400" y="4114800"/>
            <a:ext cx="2286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3" hasCustomPrompt="1"/>
            <p:custDataLst>
              <p:tags r:id="rId14"/>
            </p:custDataLst>
          </p:nvPr>
        </p:nvSpPr>
        <p:spPr>
          <a:xfrm>
            <a:off x="9296400" y="4673600"/>
            <a:ext cx="22860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4_2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pPr lvl="0"/>
            <a:r>
              <a:t>单击此处添加标题</a:t>
            </a:r>
          </a:p>
        </p:txBody>
      </p:sp>
      <p:sp>
        <p:nvSpPr>
          <p:cNvPr id="12" name="图片占位符 11"/>
          <p:cNvSpPr>
            <a:spLocks noGrp="1"/>
          </p:cNvSpPr>
          <p:nvPr>
            <p:ph type="pic" idx="16390" hasCustomPrompt="1"/>
            <p:custDataLst>
              <p:tags r:id="rId6"/>
            </p:custDataLst>
          </p:nvPr>
        </p:nvSpPr>
        <p:spPr>
          <a:xfrm>
            <a:off x="20320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609600" y="4648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609600" y="5207000"/>
            <a:ext cx="518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1" hasCustomPrompt="1"/>
            <p:custDataLst>
              <p:tags r:id="rId9"/>
            </p:custDataLst>
          </p:nvPr>
        </p:nvSpPr>
        <p:spPr>
          <a:xfrm>
            <a:off x="78232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6400800" y="4648200"/>
            <a:ext cx="5181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6400800" y="5207000"/>
            <a:ext cx="5181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t>CONTENTS</a:t>
            </a:r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7" hasCustomPrompt="1"/>
            <p:custDataLst>
              <p:tags r:id="rId8"/>
            </p:custDataLst>
          </p:nvPr>
        </p:nvSpPr>
        <p:spPr>
          <a:xfrm>
            <a:off x="4851400" y="13716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79946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8" hasCustomPrompt="1"/>
            <p:custDataLst>
              <p:tags r:id="rId11"/>
            </p:custDataLst>
          </p:nvPr>
        </p:nvSpPr>
        <p:spPr>
          <a:xfrm>
            <a:off x="8775700" y="13716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0043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9" hasCustomPrompt="1"/>
            <p:custDataLst>
              <p:tags r:id="rId14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6"/>
            </p:custDataLst>
          </p:nvPr>
        </p:nvSpPr>
        <p:spPr>
          <a:xfrm>
            <a:off x="79946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0" hasCustomPrompt="1"/>
            <p:custDataLst>
              <p:tags r:id="rId17"/>
            </p:custDataLst>
          </p:nvPr>
        </p:nvSpPr>
        <p:spPr>
          <a:xfrm>
            <a:off x="87757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0043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6" hasCustomPrompt="1"/>
            <p:custDataLst>
              <p:tags r:id="rId19"/>
            </p:custDataLst>
          </p:nvPr>
        </p:nvSpPr>
        <p:spPr>
          <a:xfrm>
            <a:off x="4070350" y="48006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05</a:t>
            </a:r>
            <a:endParaRPr lang="zh-CN" altLang="en-US" smtClean="0"/>
          </a:p>
        </p:txBody>
      </p:sp>
      <p:sp>
        <p:nvSpPr>
          <p:cNvPr id="26" name="装饰  5"/>
          <p:cNvSpPr>
            <a:spLocks noGrp="1"/>
          </p:cNvSpPr>
          <p:nvPr>
            <p:ph type="body" idx="16401" hasCustomPrompt="1"/>
            <p:custDataLst>
              <p:tags r:id="rId20"/>
            </p:custDataLst>
          </p:nvPr>
        </p:nvSpPr>
        <p:spPr>
          <a:xfrm>
            <a:off x="4851400" y="47244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5080000" y="46482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6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lvl="0"/>
            <a:r>
              <a:t>CONTENTS</a:t>
            </a:r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9" hasCustomPrompt="1"/>
            <p:custDataLst>
              <p:tags r:id="rId8"/>
            </p:custDataLst>
          </p:nvPr>
        </p:nvSpPr>
        <p:spPr>
          <a:xfrm>
            <a:off x="4851400" y="13716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7994650" y="14478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400" hasCustomPrompt="1"/>
            <p:custDataLst>
              <p:tags r:id="rId11"/>
            </p:custDataLst>
          </p:nvPr>
        </p:nvSpPr>
        <p:spPr>
          <a:xfrm>
            <a:off x="8775700" y="13716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004300" y="12954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0703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401" hasCustomPrompt="1"/>
            <p:custDataLst>
              <p:tags r:id="rId14"/>
            </p:custDataLst>
          </p:nvPr>
        </p:nvSpPr>
        <p:spPr>
          <a:xfrm>
            <a:off x="48514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0800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4" hasCustomPrompt="1"/>
            <p:custDataLst>
              <p:tags r:id="rId16"/>
            </p:custDataLst>
          </p:nvPr>
        </p:nvSpPr>
        <p:spPr>
          <a:xfrm>
            <a:off x="7994650" y="31242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16402" hasCustomPrompt="1"/>
            <p:custDataLst>
              <p:tags r:id="rId17"/>
            </p:custDataLst>
          </p:nvPr>
        </p:nvSpPr>
        <p:spPr>
          <a:xfrm>
            <a:off x="8775700" y="30480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3" hasCustomPrompt="1"/>
            <p:custDataLst>
              <p:tags r:id="rId18"/>
            </p:custDataLst>
          </p:nvPr>
        </p:nvSpPr>
        <p:spPr>
          <a:xfrm>
            <a:off x="9004300" y="29718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6" hasCustomPrompt="1"/>
            <p:custDataLst>
              <p:tags r:id="rId19"/>
            </p:custDataLst>
          </p:nvPr>
        </p:nvSpPr>
        <p:spPr>
          <a:xfrm>
            <a:off x="4070350" y="48006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05</a:t>
            </a:r>
            <a:endParaRPr lang="zh-CN" altLang="en-US" smtClean="0"/>
          </a:p>
        </p:txBody>
      </p:sp>
      <p:sp>
        <p:nvSpPr>
          <p:cNvPr id="26" name="装饰  5"/>
          <p:cNvSpPr>
            <a:spLocks noGrp="1"/>
          </p:cNvSpPr>
          <p:nvPr>
            <p:ph type="body" idx="16403" hasCustomPrompt="1"/>
            <p:custDataLst>
              <p:tags r:id="rId20"/>
            </p:custDataLst>
          </p:nvPr>
        </p:nvSpPr>
        <p:spPr>
          <a:xfrm>
            <a:off x="4851400" y="47244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5" hasCustomPrompt="1"/>
            <p:custDataLst>
              <p:tags r:id="rId21"/>
            </p:custDataLst>
          </p:nvPr>
        </p:nvSpPr>
        <p:spPr>
          <a:xfrm>
            <a:off x="5080000" y="46482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8" hasCustomPrompt="1"/>
            <p:custDataLst>
              <p:tags r:id="rId22"/>
            </p:custDataLst>
          </p:nvPr>
        </p:nvSpPr>
        <p:spPr>
          <a:xfrm>
            <a:off x="7994650" y="48006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06</a:t>
            </a:r>
            <a:endParaRPr lang="zh-CN" altLang="en-US" smtClean="0"/>
          </a:p>
        </p:txBody>
      </p:sp>
      <p:sp>
        <p:nvSpPr>
          <p:cNvPr id="29" name="装饰  8"/>
          <p:cNvSpPr>
            <a:spLocks noGrp="1"/>
          </p:cNvSpPr>
          <p:nvPr>
            <p:ph type="body" idx="16404" hasCustomPrompt="1"/>
            <p:custDataLst>
              <p:tags r:id="rId23"/>
            </p:custDataLst>
          </p:nvPr>
        </p:nvSpPr>
        <p:spPr>
          <a:xfrm>
            <a:off x="8775700" y="47244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 marL="0" indent="0"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30" name="文本占位符 29"/>
          <p:cNvSpPr>
            <a:spLocks noGrp="1"/>
          </p:cNvSpPr>
          <p:nvPr>
            <p:ph type="body" idx="16397" hasCustomPrompt="1"/>
            <p:custDataLst>
              <p:tags r:id="rId24"/>
            </p:custDataLst>
          </p:nvPr>
        </p:nvSpPr>
        <p:spPr>
          <a:xfrm>
            <a:off x="9004300" y="46482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31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2"/>
          <p:cNvSpPr/>
          <p:nvPr userDrawn="1">
            <p:custDataLst>
              <p:tags r:id="rId3"/>
            </p:custDataLst>
          </p:nvPr>
        </p:nvSpPr>
        <p:spPr>
          <a:xfrm>
            <a:off x="1162343" y="1969183"/>
            <a:ext cx="3514695" cy="35136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470690" y="2276983"/>
            <a:ext cx="2898000" cy="2898000"/>
          </a:xfrm>
          <a:prstGeom prst="ellipse">
            <a:avLst/>
          </a:prstGeom>
          <a:solidFill>
            <a:schemeClr val="accent2"/>
          </a:solidFill>
        </p:spPr>
        <p:txBody>
          <a:bodyPr wrap="square" anchor="ctr">
            <a:normAutofit/>
          </a:bodyPr>
          <a:lstStyle>
            <a:lvl1pPr algn="ctr">
              <a:defRPr sz="6000">
                <a:solidFill>
                  <a:schemeClr val="lt1">
                    <a:lumMod val="100000"/>
                  </a:schemeClr>
                </a:solidFill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4" name="任意多边形: 形状 3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2044699" cy="647149"/>
          </a:xfrm>
          <a:custGeom>
            <a:avLst/>
            <a:gdLst>
              <a:gd name="connsiteX0" fmla="*/ 0 w 5513225"/>
              <a:gd name="connsiteY0" fmla="*/ 0 h 1744941"/>
              <a:gd name="connsiteX1" fmla="*/ 5513225 w 5513225"/>
              <a:gd name="connsiteY1" fmla="*/ 0 h 1744941"/>
              <a:gd name="connsiteX2" fmla="*/ 5501812 w 5513225"/>
              <a:gd name="connsiteY2" fmla="*/ 17003 h 1744941"/>
              <a:gd name="connsiteX3" fmla="*/ 5374019 w 5513225"/>
              <a:gd name="connsiteY3" fmla="*/ 176711 h 1744941"/>
              <a:gd name="connsiteX4" fmla="*/ 5032646 w 5513225"/>
              <a:gd name="connsiteY4" fmla="*/ 857317 h 1744941"/>
              <a:gd name="connsiteX5" fmla="*/ 4479283 w 5513225"/>
              <a:gd name="connsiteY5" fmla="*/ 1694411 h 1744941"/>
              <a:gd name="connsiteX6" fmla="*/ 3706875 w 5513225"/>
              <a:gd name="connsiteY6" fmla="*/ 1602183 h 1744941"/>
              <a:gd name="connsiteX7" fmla="*/ 3025842 w 5513225"/>
              <a:gd name="connsiteY7" fmla="*/ 1174775 h 1744941"/>
              <a:gd name="connsiteX8" fmla="*/ 1728891 w 5513225"/>
              <a:gd name="connsiteY8" fmla="*/ 1041345 h 1744941"/>
              <a:gd name="connsiteX9" fmla="*/ 521178 w 5513225"/>
              <a:gd name="connsiteY9" fmla="*/ 1603677 h 1744941"/>
              <a:gd name="connsiteX10" fmla="*/ 35276 w 5513225"/>
              <a:gd name="connsiteY10" fmla="*/ 1532511 h 1744941"/>
              <a:gd name="connsiteX11" fmla="*/ 0 w 5513225"/>
              <a:gd name="connsiteY11" fmla="*/ 1516336 h 1744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13225" h="1744941">
                <a:moveTo>
                  <a:pt x="0" y="0"/>
                </a:moveTo>
                <a:lnTo>
                  <a:pt x="5513225" y="0"/>
                </a:lnTo>
                <a:lnTo>
                  <a:pt x="5501812" y="17003"/>
                </a:lnTo>
                <a:cubicBezTo>
                  <a:pt x="5461229" y="71820"/>
                  <a:pt x="5418318" y="124993"/>
                  <a:pt x="5374019" y="176711"/>
                </a:cubicBezTo>
                <a:cubicBezTo>
                  <a:pt x="5206003" y="372908"/>
                  <a:pt x="5113988" y="610308"/>
                  <a:pt x="5032646" y="857317"/>
                </a:cubicBezTo>
                <a:cubicBezTo>
                  <a:pt x="4928038" y="1175417"/>
                  <a:pt x="4817237" y="1551158"/>
                  <a:pt x="4479283" y="1694411"/>
                </a:cubicBezTo>
                <a:cubicBezTo>
                  <a:pt x="4232489" y="1799021"/>
                  <a:pt x="3943849" y="1727929"/>
                  <a:pt x="3706875" y="1602183"/>
                </a:cubicBezTo>
                <a:cubicBezTo>
                  <a:pt x="3470115" y="1476437"/>
                  <a:pt x="3263243" y="1299667"/>
                  <a:pt x="3025842" y="1174775"/>
                </a:cubicBezTo>
                <a:cubicBezTo>
                  <a:pt x="2630886" y="967051"/>
                  <a:pt x="2158220" y="928835"/>
                  <a:pt x="1728891" y="1041345"/>
                </a:cubicBezTo>
                <a:cubicBezTo>
                  <a:pt x="1283978" y="1158124"/>
                  <a:pt x="979114" y="1558631"/>
                  <a:pt x="521178" y="1603677"/>
                </a:cubicBezTo>
                <a:cubicBezTo>
                  <a:pt x="353376" y="1620170"/>
                  <a:pt x="190166" y="1592139"/>
                  <a:pt x="35276" y="1532511"/>
                </a:cubicBezTo>
                <a:lnTo>
                  <a:pt x="0" y="1516336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5" name="图形 4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0510171" flipH="1">
            <a:off x="359421" y="262984"/>
            <a:ext cx="958764" cy="514631"/>
          </a:xfrm>
          <a:prstGeom prst="rect">
            <a:avLst/>
          </a:prstGeom>
        </p:spPr>
      </p:pic>
      <p:sp>
        <p:nvSpPr>
          <p:cNvPr id="12" name="任意多边形: 形状 11"/>
          <p:cNvSpPr/>
          <p:nvPr userDrawn="1">
            <p:custDataLst>
              <p:tags r:id="rId9"/>
            </p:custDataLst>
          </p:nvPr>
        </p:nvSpPr>
        <p:spPr>
          <a:xfrm flipH="1" flipV="1">
            <a:off x="10541000" y="6335144"/>
            <a:ext cx="1650998" cy="522856"/>
          </a:xfrm>
          <a:custGeom>
            <a:avLst/>
            <a:gdLst>
              <a:gd name="connsiteX0" fmla="*/ 567874 w 1022349"/>
              <a:gd name="connsiteY0" fmla="*/ 645990 h 647149"/>
              <a:gd name="connsiteX1" fmla="*/ 352425 w 1022349"/>
              <a:gd name="connsiteY1" fmla="*/ 594204 h 647149"/>
              <a:gd name="connsiteX2" fmla="*/ 99849 w 1022349"/>
              <a:gd name="connsiteY2" fmla="*/ 435691 h 647149"/>
              <a:gd name="connsiteX3" fmla="*/ 0 w 1022349"/>
              <a:gd name="connsiteY3" fmla="*/ 395510 h 647149"/>
              <a:gd name="connsiteX4" fmla="*/ 0 w 1022349"/>
              <a:gd name="connsiteY4" fmla="*/ 0 h 647149"/>
              <a:gd name="connsiteX5" fmla="*/ 1022349 w 1022349"/>
              <a:gd name="connsiteY5" fmla="*/ 0 h 647149"/>
              <a:gd name="connsiteX6" fmla="*/ 1018116 w 1022349"/>
              <a:gd name="connsiteY6" fmla="*/ 6306 h 647149"/>
              <a:gd name="connsiteX7" fmla="*/ 970721 w 1022349"/>
              <a:gd name="connsiteY7" fmla="*/ 65537 h 647149"/>
              <a:gd name="connsiteX8" fmla="*/ 844116 w 1022349"/>
              <a:gd name="connsiteY8" fmla="*/ 317955 h 647149"/>
              <a:gd name="connsiteX9" fmla="*/ 638889 w 1022349"/>
              <a:gd name="connsiteY9" fmla="*/ 628409 h 647149"/>
              <a:gd name="connsiteX10" fmla="*/ 567874 w 1022349"/>
              <a:gd name="connsiteY10" fmla="*/ 645990 h 6471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22349" h="647149">
                <a:moveTo>
                  <a:pt x="567874" y="645990"/>
                </a:moveTo>
                <a:cubicBezTo>
                  <a:pt x="495034" y="652756"/>
                  <a:pt x="418340" y="629181"/>
                  <a:pt x="352425" y="594204"/>
                </a:cubicBezTo>
                <a:cubicBezTo>
                  <a:pt x="264617" y="547569"/>
                  <a:pt x="187894" y="482010"/>
                  <a:pt x="99849" y="435691"/>
                </a:cubicBezTo>
                <a:lnTo>
                  <a:pt x="0" y="395510"/>
                </a:lnTo>
                <a:lnTo>
                  <a:pt x="0" y="0"/>
                </a:lnTo>
                <a:lnTo>
                  <a:pt x="1022349" y="0"/>
                </a:lnTo>
                <a:lnTo>
                  <a:pt x="1018116" y="6306"/>
                </a:lnTo>
                <a:cubicBezTo>
                  <a:pt x="1003065" y="26636"/>
                  <a:pt x="987151" y="46357"/>
                  <a:pt x="970721" y="65537"/>
                </a:cubicBezTo>
                <a:cubicBezTo>
                  <a:pt x="908409" y="138301"/>
                  <a:pt x="874283" y="226346"/>
                  <a:pt x="844116" y="317955"/>
                </a:cubicBezTo>
                <a:cubicBezTo>
                  <a:pt x="805320" y="435929"/>
                  <a:pt x="764227" y="575281"/>
                  <a:pt x="638889" y="628409"/>
                </a:cubicBezTo>
                <a:cubicBezTo>
                  <a:pt x="616007" y="638108"/>
                  <a:pt x="592155" y="643735"/>
                  <a:pt x="567874" y="64599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20000"/>
                </a:schemeClr>
              </a:gs>
              <a:gs pos="100000">
                <a:schemeClr val="accent1">
                  <a:alpha val="0"/>
                </a:schemeClr>
              </a:gs>
            </a:gsLst>
            <a:lin ang="27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6" name="图形 15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1333687" y="6098803"/>
            <a:ext cx="755093" cy="676071"/>
          </a:xfrm>
          <a:prstGeom prst="rect">
            <a:avLst/>
          </a:prstGeom>
        </p:spPr>
      </p:pic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9596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172200" y="1301750"/>
            <a:ext cx="5323840" cy="487585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7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8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0" name="灯片编号占位符 9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4800" y="360000"/>
            <a:ext cx="10800000" cy="720000"/>
          </a:xfrm>
        </p:spPr>
        <p:txBody>
          <a:bodyPr vert="horz" wrap="square" lIns="0" tIns="0" rIns="0" bIns="0" rtlCol="0" anchor="b">
            <a:normAutofit/>
          </a:bodyPr>
          <a:lstStyle>
            <a:lvl1pPr>
              <a:defRPr lang="zh-CN" altLang="en-US" dirty="0"/>
            </a:lvl1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181820"/>
            <a:ext cx="5323840" cy="531234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9596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181820"/>
            <a:ext cx="5323840" cy="531234"/>
          </a:xfrm>
        </p:spPr>
        <p:txBody>
          <a:bodyPr wrap="square"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172200" y="1875099"/>
            <a:ext cx="5323840" cy="4300276"/>
          </a:xfrm>
        </p:spPr>
        <p:txBody>
          <a:bodyPr wrap="square">
            <a:normAutofit/>
          </a:bodyPr>
          <a:lstStyle>
            <a:lvl1pPr>
              <a:defRPr sz="2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 wrap="square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94800" y="360000"/>
            <a:ext cx="10800000" cy="720000"/>
          </a:xfrm>
        </p:spPr>
        <p:txBody>
          <a:bodyPr wrap="square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95960" y="1301750"/>
            <a:ext cx="10799088" cy="501171"/>
          </a:xfrm>
        </p:spPr>
        <p:txBody>
          <a:bodyPr wrap="square" anchor="t">
            <a:norm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1200" y="0"/>
            <a:ext cx="121896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>
            <p:custDataLst>
              <p:tags r:id="rId3"/>
            </p:custDataLst>
          </p:nvPr>
        </p:nvSpPr>
        <p:spPr>
          <a:xfrm flipH="1" flipV="1">
            <a:off x="6643105" y="3870055"/>
            <a:ext cx="5548895" cy="2987945"/>
          </a:xfrm>
          <a:custGeom>
            <a:avLst/>
            <a:gdLst>
              <a:gd name="connsiteX0" fmla="*/ 0 w 2773251"/>
              <a:gd name="connsiteY0" fmla="*/ 1643443 h 1644941"/>
              <a:gd name="connsiteX1" fmla="*/ 381953 w 2773251"/>
              <a:gd name="connsiteY1" fmla="*/ 1549813 h 1644941"/>
              <a:gd name="connsiteX2" fmla="*/ 796481 w 2773251"/>
              <a:gd name="connsiteY2" fmla="*/ 1199483 h 1644941"/>
              <a:gd name="connsiteX3" fmla="*/ 1054132 w 2773251"/>
              <a:gd name="connsiteY3" fmla="*/ 1162526 h 1644941"/>
              <a:gd name="connsiteX4" fmla="*/ 1154811 w 2773251"/>
              <a:gd name="connsiteY4" fmla="*/ 1260824 h 1644941"/>
              <a:gd name="connsiteX5" fmla="*/ 1431608 w 2773251"/>
              <a:gd name="connsiteY5" fmla="*/ 1429798 h 1644941"/>
              <a:gd name="connsiteX6" fmla="*/ 1729931 w 2773251"/>
              <a:gd name="connsiteY6" fmla="*/ 1328642 h 1644941"/>
              <a:gd name="connsiteX7" fmla="*/ 1910906 w 2773251"/>
              <a:gd name="connsiteY7" fmla="*/ 1146524 h 1644941"/>
              <a:gd name="connsiteX8" fmla="*/ 1991201 w 2773251"/>
              <a:gd name="connsiteY8" fmla="*/ 1165098 h 1644941"/>
              <a:gd name="connsiteX9" fmla="*/ 2450116 w 2773251"/>
              <a:gd name="connsiteY9" fmla="*/ 1149191 h 1644941"/>
              <a:gd name="connsiteX10" fmla="*/ 2602516 w 2773251"/>
              <a:gd name="connsiteY10" fmla="*/ 907352 h 1644941"/>
              <a:gd name="connsiteX11" fmla="*/ 2765679 w 2773251"/>
              <a:gd name="connsiteY11" fmla="*/ 376809 h 1644941"/>
              <a:gd name="connsiteX12" fmla="*/ 2723293 w 2773251"/>
              <a:gd name="connsiteY12" fmla="*/ 0 h 1644941"/>
              <a:gd name="connsiteX13" fmla="*/ 0 w 2773251"/>
              <a:gd name="connsiteY13" fmla="*/ 0 h 1644941"/>
              <a:gd name="connsiteX0-1" fmla="*/ 0 w 2779029"/>
              <a:gd name="connsiteY0-2" fmla="*/ 2145070 h 2145207"/>
              <a:gd name="connsiteX1-3" fmla="*/ 387731 w 2779029"/>
              <a:gd name="connsiteY1-4" fmla="*/ 1549813 h 2145207"/>
              <a:gd name="connsiteX2-5" fmla="*/ 802259 w 2779029"/>
              <a:gd name="connsiteY2-6" fmla="*/ 1199483 h 2145207"/>
              <a:gd name="connsiteX3-7" fmla="*/ 1059910 w 2779029"/>
              <a:gd name="connsiteY3-8" fmla="*/ 1162526 h 2145207"/>
              <a:gd name="connsiteX4-9" fmla="*/ 1160589 w 2779029"/>
              <a:gd name="connsiteY4-10" fmla="*/ 1260824 h 2145207"/>
              <a:gd name="connsiteX5-11" fmla="*/ 1437386 w 2779029"/>
              <a:gd name="connsiteY5-12" fmla="*/ 1429798 h 2145207"/>
              <a:gd name="connsiteX6-13" fmla="*/ 1735709 w 2779029"/>
              <a:gd name="connsiteY6-14" fmla="*/ 1328642 h 2145207"/>
              <a:gd name="connsiteX7-15" fmla="*/ 1916684 w 2779029"/>
              <a:gd name="connsiteY7-16" fmla="*/ 1146524 h 2145207"/>
              <a:gd name="connsiteX8-17" fmla="*/ 1996979 w 2779029"/>
              <a:gd name="connsiteY8-18" fmla="*/ 1165098 h 2145207"/>
              <a:gd name="connsiteX9-19" fmla="*/ 2455894 w 2779029"/>
              <a:gd name="connsiteY9-20" fmla="*/ 1149191 h 2145207"/>
              <a:gd name="connsiteX10-21" fmla="*/ 2608294 w 2779029"/>
              <a:gd name="connsiteY10-22" fmla="*/ 907352 h 2145207"/>
              <a:gd name="connsiteX11-23" fmla="*/ 2771457 w 2779029"/>
              <a:gd name="connsiteY11-24" fmla="*/ 376809 h 2145207"/>
              <a:gd name="connsiteX12-25" fmla="*/ 2729071 w 2779029"/>
              <a:gd name="connsiteY12-26" fmla="*/ 0 h 2145207"/>
              <a:gd name="connsiteX13-27" fmla="*/ 5778 w 2779029"/>
              <a:gd name="connsiteY13-28" fmla="*/ 0 h 2145207"/>
              <a:gd name="connsiteX14" fmla="*/ 0 w 2779029"/>
              <a:gd name="connsiteY14" fmla="*/ 2145070 h 21452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" y="connsiteY14"/>
              </a:cxn>
            </a:cxnLst>
            <a:rect l="l" t="t" r="r" b="b"/>
            <a:pathLst>
              <a:path w="2779029" h="2145207">
                <a:moveTo>
                  <a:pt x="0" y="2145070"/>
                </a:moveTo>
                <a:cubicBezTo>
                  <a:pt x="133944" y="2154196"/>
                  <a:pt x="254021" y="1707411"/>
                  <a:pt x="387731" y="1549813"/>
                </a:cubicBezTo>
                <a:cubicBezTo>
                  <a:pt x="521441" y="1392215"/>
                  <a:pt x="649478" y="1297019"/>
                  <a:pt x="802259" y="1199483"/>
                </a:cubicBezTo>
                <a:cubicBezTo>
                  <a:pt x="879125" y="1150430"/>
                  <a:pt x="980186" y="1118140"/>
                  <a:pt x="1059910" y="1162526"/>
                </a:cubicBezTo>
                <a:cubicBezTo>
                  <a:pt x="1101153" y="1185482"/>
                  <a:pt x="1129633" y="1225201"/>
                  <a:pt x="1160589" y="1260824"/>
                </a:cubicBezTo>
                <a:cubicBezTo>
                  <a:pt x="1232979" y="1343882"/>
                  <a:pt x="1328896" y="1410557"/>
                  <a:pt x="1437386" y="1429798"/>
                </a:cubicBezTo>
                <a:cubicBezTo>
                  <a:pt x="1545875" y="1449038"/>
                  <a:pt x="1666938" y="1414748"/>
                  <a:pt x="1735709" y="1328642"/>
                </a:cubicBezTo>
                <a:cubicBezTo>
                  <a:pt x="1791335" y="1259110"/>
                  <a:pt x="1827720" y="1150811"/>
                  <a:pt x="1916684" y="1146524"/>
                </a:cubicBezTo>
                <a:cubicBezTo>
                  <a:pt x="1944306" y="1145191"/>
                  <a:pt x="1970976" y="1155573"/>
                  <a:pt x="1996979" y="1165098"/>
                </a:cubicBezTo>
                <a:cubicBezTo>
                  <a:pt x="2147284" y="1219962"/>
                  <a:pt x="2329688" y="1247585"/>
                  <a:pt x="2455894" y="1149191"/>
                </a:cubicBezTo>
                <a:cubicBezTo>
                  <a:pt x="2532094" y="1089946"/>
                  <a:pt x="2571432" y="996791"/>
                  <a:pt x="2608294" y="907352"/>
                </a:cubicBezTo>
                <a:cubicBezTo>
                  <a:pt x="2678493" y="735902"/>
                  <a:pt x="2749359" y="561118"/>
                  <a:pt x="2771457" y="376809"/>
                </a:cubicBezTo>
                <a:cubicBezTo>
                  <a:pt x="2786221" y="252984"/>
                  <a:pt x="2782982" y="110109"/>
                  <a:pt x="2729071" y="0"/>
                </a:cubicBezTo>
                <a:lnTo>
                  <a:pt x="5778" y="0"/>
                </a:lnTo>
                <a:cubicBezTo>
                  <a:pt x="5778" y="547814"/>
                  <a:pt x="0" y="1597256"/>
                  <a:pt x="0" y="214507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2" name="任意多边形: 形状 11"/>
          <p:cNvSpPr/>
          <p:nvPr>
            <p:custDataLst>
              <p:tags r:id="rId4"/>
            </p:custDataLst>
          </p:nvPr>
        </p:nvSpPr>
        <p:spPr>
          <a:xfrm flipH="1" flipV="1">
            <a:off x="5263602" y="4665155"/>
            <a:ext cx="6928398" cy="2192845"/>
          </a:xfrm>
          <a:custGeom>
            <a:avLst/>
            <a:gdLst>
              <a:gd name="connsiteX0" fmla="*/ 0 w 5513225"/>
              <a:gd name="connsiteY0" fmla="*/ 0 h 1744941"/>
              <a:gd name="connsiteX1" fmla="*/ 5513225 w 5513225"/>
              <a:gd name="connsiteY1" fmla="*/ 0 h 1744941"/>
              <a:gd name="connsiteX2" fmla="*/ 5501812 w 5513225"/>
              <a:gd name="connsiteY2" fmla="*/ 17003 h 1744941"/>
              <a:gd name="connsiteX3" fmla="*/ 5374019 w 5513225"/>
              <a:gd name="connsiteY3" fmla="*/ 176711 h 1744941"/>
              <a:gd name="connsiteX4" fmla="*/ 5032646 w 5513225"/>
              <a:gd name="connsiteY4" fmla="*/ 857317 h 1744941"/>
              <a:gd name="connsiteX5" fmla="*/ 4479283 w 5513225"/>
              <a:gd name="connsiteY5" fmla="*/ 1694411 h 1744941"/>
              <a:gd name="connsiteX6" fmla="*/ 3706875 w 5513225"/>
              <a:gd name="connsiteY6" fmla="*/ 1602183 h 1744941"/>
              <a:gd name="connsiteX7" fmla="*/ 3025842 w 5513225"/>
              <a:gd name="connsiteY7" fmla="*/ 1174775 h 1744941"/>
              <a:gd name="connsiteX8" fmla="*/ 1728891 w 5513225"/>
              <a:gd name="connsiteY8" fmla="*/ 1041345 h 1744941"/>
              <a:gd name="connsiteX9" fmla="*/ 521178 w 5513225"/>
              <a:gd name="connsiteY9" fmla="*/ 1603677 h 1744941"/>
              <a:gd name="connsiteX10" fmla="*/ 35276 w 5513225"/>
              <a:gd name="connsiteY10" fmla="*/ 1532511 h 1744941"/>
              <a:gd name="connsiteX11" fmla="*/ 0 w 5513225"/>
              <a:gd name="connsiteY11" fmla="*/ 1516336 h 1744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13225" h="1744941">
                <a:moveTo>
                  <a:pt x="0" y="0"/>
                </a:moveTo>
                <a:lnTo>
                  <a:pt x="5513225" y="0"/>
                </a:lnTo>
                <a:lnTo>
                  <a:pt x="5501812" y="17003"/>
                </a:lnTo>
                <a:cubicBezTo>
                  <a:pt x="5461229" y="71820"/>
                  <a:pt x="5418318" y="124993"/>
                  <a:pt x="5374019" y="176711"/>
                </a:cubicBezTo>
                <a:cubicBezTo>
                  <a:pt x="5206003" y="372908"/>
                  <a:pt x="5113988" y="610308"/>
                  <a:pt x="5032646" y="857317"/>
                </a:cubicBezTo>
                <a:cubicBezTo>
                  <a:pt x="4928038" y="1175417"/>
                  <a:pt x="4817237" y="1551158"/>
                  <a:pt x="4479283" y="1694411"/>
                </a:cubicBezTo>
                <a:cubicBezTo>
                  <a:pt x="4232489" y="1799021"/>
                  <a:pt x="3943849" y="1727929"/>
                  <a:pt x="3706875" y="1602183"/>
                </a:cubicBezTo>
                <a:cubicBezTo>
                  <a:pt x="3470115" y="1476437"/>
                  <a:pt x="3263243" y="1299667"/>
                  <a:pt x="3025842" y="1174775"/>
                </a:cubicBezTo>
                <a:cubicBezTo>
                  <a:pt x="2630886" y="967051"/>
                  <a:pt x="2158220" y="928835"/>
                  <a:pt x="1728891" y="1041345"/>
                </a:cubicBezTo>
                <a:cubicBezTo>
                  <a:pt x="1283978" y="1158124"/>
                  <a:pt x="979114" y="1558631"/>
                  <a:pt x="521178" y="1603677"/>
                </a:cubicBezTo>
                <a:cubicBezTo>
                  <a:pt x="353376" y="1620170"/>
                  <a:pt x="190166" y="1592139"/>
                  <a:pt x="35276" y="1532511"/>
                </a:cubicBezTo>
                <a:lnTo>
                  <a:pt x="0" y="151633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3" name="任意多边形: 形状 12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2730499" cy="864206"/>
          </a:xfrm>
          <a:custGeom>
            <a:avLst/>
            <a:gdLst>
              <a:gd name="connsiteX0" fmla="*/ 0 w 5513225"/>
              <a:gd name="connsiteY0" fmla="*/ 0 h 1744941"/>
              <a:gd name="connsiteX1" fmla="*/ 5513225 w 5513225"/>
              <a:gd name="connsiteY1" fmla="*/ 0 h 1744941"/>
              <a:gd name="connsiteX2" fmla="*/ 5501812 w 5513225"/>
              <a:gd name="connsiteY2" fmla="*/ 17003 h 1744941"/>
              <a:gd name="connsiteX3" fmla="*/ 5374019 w 5513225"/>
              <a:gd name="connsiteY3" fmla="*/ 176711 h 1744941"/>
              <a:gd name="connsiteX4" fmla="*/ 5032646 w 5513225"/>
              <a:gd name="connsiteY4" fmla="*/ 857317 h 1744941"/>
              <a:gd name="connsiteX5" fmla="*/ 4479283 w 5513225"/>
              <a:gd name="connsiteY5" fmla="*/ 1694411 h 1744941"/>
              <a:gd name="connsiteX6" fmla="*/ 3706875 w 5513225"/>
              <a:gd name="connsiteY6" fmla="*/ 1602183 h 1744941"/>
              <a:gd name="connsiteX7" fmla="*/ 3025842 w 5513225"/>
              <a:gd name="connsiteY7" fmla="*/ 1174775 h 1744941"/>
              <a:gd name="connsiteX8" fmla="*/ 1728891 w 5513225"/>
              <a:gd name="connsiteY8" fmla="*/ 1041345 h 1744941"/>
              <a:gd name="connsiteX9" fmla="*/ 521178 w 5513225"/>
              <a:gd name="connsiteY9" fmla="*/ 1603677 h 1744941"/>
              <a:gd name="connsiteX10" fmla="*/ 35276 w 5513225"/>
              <a:gd name="connsiteY10" fmla="*/ 1532511 h 1744941"/>
              <a:gd name="connsiteX11" fmla="*/ 0 w 5513225"/>
              <a:gd name="connsiteY11" fmla="*/ 1516336 h 1744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13225" h="1744941">
                <a:moveTo>
                  <a:pt x="0" y="0"/>
                </a:moveTo>
                <a:lnTo>
                  <a:pt x="5513225" y="0"/>
                </a:lnTo>
                <a:lnTo>
                  <a:pt x="5501812" y="17003"/>
                </a:lnTo>
                <a:cubicBezTo>
                  <a:pt x="5461229" y="71820"/>
                  <a:pt x="5418318" y="124993"/>
                  <a:pt x="5374019" y="176711"/>
                </a:cubicBezTo>
                <a:cubicBezTo>
                  <a:pt x="5206003" y="372908"/>
                  <a:pt x="5113988" y="610308"/>
                  <a:pt x="5032646" y="857317"/>
                </a:cubicBezTo>
                <a:cubicBezTo>
                  <a:pt x="4928038" y="1175417"/>
                  <a:pt x="4817237" y="1551158"/>
                  <a:pt x="4479283" y="1694411"/>
                </a:cubicBezTo>
                <a:cubicBezTo>
                  <a:pt x="4232489" y="1799021"/>
                  <a:pt x="3943849" y="1727929"/>
                  <a:pt x="3706875" y="1602183"/>
                </a:cubicBezTo>
                <a:cubicBezTo>
                  <a:pt x="3470115" y="1476437"/>
                  <a:pt x="3263243" y="1299667"/>
                  <a:pt x="3025842" y="1174775"/>
                </a:cubicBezTo>
                <a:cubicBezTo>
                  <a:pt x="2630886" y="967051"/>
                  <a:pt x="2158220" y="928835"/>
                  <a:pt x="1728891" y="1041345"/>
                </a:cubicBezTo>
                <a:cubicBezTo>
                  <a:pt x="1283978" y="1158124"/>
                  <a:pt x="979114" y="1558631"/>
                  <a:pt x="521178" y="1603677"/>
                </a:cubicBezTo>
                <a:cubicBezTo>
                  <a:pt x="353376" y="1620170"/>
                  <a:pt x="190166" y="1592139"/>
                  <a:pt x="35276" y="1532511"/>
                </a:cubicBezTo>
                <a:lnTo>
                  <a:pt x="0" y="151633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日期占位符 3"/>
          <p:cNvSpPr>
            <a:spLocks noGrp="1"/>
          </p:cNvSpPr>
          <p:nvPr userDrawn="1">
            <p:ph type="dt" sz="half" idx="16385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" name="页脚占位符 4"/>
          <p:cNvSpPr>
            <a:spLocks noGrp="1"/>
          </p:cNvSpPr>
          <p:nvPr userDrawn="1">
            <p:ph type="ftr" sz="quarter" idx="16386"/>
            <p:custDataLst>
              <p:tags r:id="rId7"/>
            </p:custDataLst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14" name="灯片编号占位符 5"/>
          <p:cNvSpPr>
            <a:spLocks noGrp="1"/>
          </p:cNvSpPr>
          <p:nvPr userDrawn="1">
            <p:ph type="sldNum" sz="quarter" idx="16387"/>
            <p:custDataLst>
              <p:tags r:id="rId8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pic>
        <p:nvPicPr>
          <p:cNvPr id="16" name="图形 15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7058660" y="1153160"/>
            <a:ext cx="5010150" cy="4845685"/>
          </a:xfrm>
          <a:prstGeom prst="rect">
            <a:avLst/>
          </a:prstGeom>
        </p:spPr>
      </p:pic>
      <p:pic>
        <p:nvPicPr>
          <p:cNvPr id="21" name="图形 20"/>
          <p:cNvPicPr>
            <a:picLocks noChangeAspect="1"/>
          </p:cNvPicPr>
          <p:nvPr userDrawn="1">
            <p:custDataLst>
              <p:tags r:id="rId12"/>
            </p:custDataLst>
          </p:nvPr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rcRect b="807"/>
          <a:stretch>
            <a:fillRect/>
          </a:stretch>
        </p:blipFill>
        <p:spPr>
          <a:xfrm>
            <a:off x="6276890" y="5296294"/>
            <a:ext cx="5915110" cy="1561706"/>
          </a:xfrm>
          <a:custGeom>
            <a:avLst/>
            <a:gdLst>
              <a:gd name="connsiteX0" fmla="*/ 0 w 5915110"/>
              <a:gd name="connsiteY0" fmla="*/ 0 h 1561706"/>
              <a:gd name="connsiteX1" fmla="*/ 5915110 w 5915110"/>
              <a:gd name="connsiteY1" fmla="*/ 0 h 1561706"/>
              <a:gd name="connsiteX2" fmla="*/ 5915110 w 5915110"/>
              <a:gd name="connsiteY2" fmla="*/ 1561706 h 1561706"/>
              <a:gd name="connsiteX3" fmla="*/ 0 w 5915110"/>
              <a:gd name="connsiteY3" fmla="*/ 1561706 h 156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15110" h="1561706">
                <a:moveTo>
                  <a:pt x="0" y="0"/>
                </a:moveTo>
                <a:lnTo>
                  <a:pt x="5915110" y="0"/>
                </a:lnTo>
                <a:lnTo>
                  <a:pt x="5915110" y="1561706"/>
                </a:lnTo>
                <a:lnTo>
                  <a:pt x="0" y="1561706"/>
                </a:lnTo>
                <a:close/>
              </a:path>
            </a:pathLst>
          </a:custGeom>
        </p:spPr>
      </p:pic>
      <p:sp>
        <p:nvSpPr>
          <p:cNvPr id="17" name="Text Placeholder 16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1016000" y="1651000"/>
            <a:ext cx="60970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lt1">
                    <a:lumMod val="100000"/>
                  </a:schemeClr>
                </a:solidFill>
              </a:defRPr>
            </a:lvl1pPr>
          </a:lstStyle>
          <a:p>
            <a:pPr lvl="0"/>
            <a:r>
              <a:rPr lang="zh-CN" altLang="en-US" smtClean="0"/>
              <a:t>20XX YEAR</a:t>
            </a:r>
            <a:endParaRPr lang="zh-CN" altLang="en-US" smtClean="0"/>
          </a:p>
        </p:txBody>
      </p:sp>
      <p:sp>
        <p:nvSpPr>
          <p:cNvPr id="6" name="标题 1"/>
          <p:cNvSpPr>
            <a:spLocks noGrp="1"/>
          </p:cNvSpPr>
          <p:nvPr userDrawn="1">
            <p:ph type="ctrTitle" idx="16388" hasCustomPrompt="1"/>
            <p:custDataLst>
              <p:tags r:id="rId16"/>
            </p:custDataLst>
          </p:nvPr>
        </p:nvSpPr>
        <p:spPr>
          <a:xfrm>
            <a:off x="1016000" y="2159000"/>
            <a:ext cx="6352646" cy="2540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000" spc="0">
                <a:solidFill>
                  <a:schemeClr val="lt1">
                    <a:lumMod val="100000"/>
                  </a:schemeClr>
                </a:solidFill>
              </a:defRPr>
            </a:lvl1pPr>
          </a:lstStyle>
          <a:p>
            <a:r>
              <a:rPr lang="zh-CN" altLang="en-US" dirty="0"/>
              <a:t>单击此处
添加文档标题</a:t>
            </a:r>
            <a:endParaRPr lang="zh-CN" altLang="en-US" dirty="0"/>
          </a:p>
        </p:txBody>
      </p:sp>
      <p:sp>
        <p:nvSpPr>
          <p:cNvPr id="24" name="署名占位符 10"/>
          <p:cNvSpPr>
            <a:spLocks noGrp="1"/>
          </p:cNvSpPr>
          <p:nvPr userDrawn="1">
            <p:ph type="body" sz="quarter" idx="16390" hasCustomPrompt="1"/>
            <p:custDataLst>
              <p:tags r:id="rId17"/>
            </p:custDataLst>
          </p:nvPr>
        </p:nvSpPr>
        <p:spPr>
          <a:xfrm>
            <a:off x="1016000" y="4749800"/>
            <a:ext cx="2540882" cy="53340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</p:spPr>
        <p:txBody>
          <a:bodyPr vert="horz" wrap="square" lIns="0" tIns="0" rIns="0" bIns="0" anchor="ctr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spc="0">
                <a:solidFill>
                  <a:schemeClr val="lt1">
                    <a:lumMod val="10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>
            <a:off x="1200" y="0"/>
            <a:ext cx="121896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形 1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5910" y="1586865"/>
            <a:ext cx="4338320" cy="4570095"/>
          </a:xfrm>
          <a:prstGeom prst="rect">
            <a:avLst/>
          </a:prstGeom>
        </p:spPr>
      </p:pic>
      <p:sp>
        <p:nvSpPr>
          <p:cNvPr id="9" name="任意多边形: 形状 8"/>
          <p:cNvSpPr/>
          <p:nvPr userDrawn="1">
            <p:custDataLst>
              <p:tags r:id="rId6"/>
            </p:custDataLst>
          </p:nvPr>
        </p:nvSpPr>
        <p:spPr>
          <a:xfrm flipH="1" flipV="1">
            <a:off x="0" y="5576859"/>
            <a:ext cx="12189600" cy="1281141"/>
          </a:xfrm>
          <a:custGeom>
            <a:avLst/>
            <a:gdLst>
              <a:gd name="connsiteX0" fmla="*/ 10490564 w 12199034"/>
              <a:gd name="connsiteY0" fmla="*/ 1280712 h 1281141"/>
              <a:gd name="connsiteX1" fmla="*/ 11217745 w 12199034"/>
              <a:gd name="connsiteY1" fmla="*/ 1244042 h 1281141"/>
              <a:gd name="connsiteX2" fmla="*/ 12129799 w 12199034"/>
              <a:gd name="connsiteY2" fmla="*/ 984884 h 1281141"/>
              <a:gd name="connsiteX3" fmla="*/ 12199034 w 12199034"/>
              <a:gd name="connsiteY3" fmla="*/ 943303 h 1281141"/>
              <a:gd name="connsiteX4" fmla="*/ 12199034 w 12199034"/>
              <a:gd name="connsiteY4" fmla="*/ 0 h 1281141"/>
              <a:gd name="connsiteX5" fmla="*/ 0 w 12199034"/>
              <a:gd name="connsiteY5" fmla="*/ 0 h 1281141"/>
              <a:gd name="connsiteX6" fmla="*/ 0 w 12199034"/>
              <a:gd name="connsiteY6" fmla="*/ 1113299 h 1281141"/>
              <a:gd name="connsiteX7" fmla="*/ 88344 w 12199034"/>
              <a:gd name="connsiteY7" fmla="*/ 1125174 h 1281141"/>
              <a:gd name="connsiteX8" fmla="*/ 1305218 w 12199034"/>
              <a:gd name="connsiteY8" fmla="*/ 1177425 h 1281141"/>
              <a:gd name="connsiteX9" fmla="*/ 4329769 w 12199034"/>
              <a:gd name="connsiteY9" fmla="*/ 764559 h 1281141"/>
              <a:gd name="connsiteX10" fmla="*/ 7577803 w 12199034"/>
              <a:gd name="connsiteY10" fmla="*/ 862524 h 1281141"/>
              <a:gd name="connsiteX11" fmla="*/ 9283356 w 12199034"/>
              <a:gd name="connsiteY11" fmla="*/ 1176328 h 1281141"/>
              <a:gd name="connsiteX12" fmla="*/ 10490564 w 12199034"/>
              <a:gd name="connsiteY12" fmla="*/ 1280712 h 1281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2199034" h="1281141">
                <a:moveTo>
                  <a:pt x="10490564" y="1280712"/>
                </a:moveTo>
                <a:cubicBezTo>
                  <a:pt x="10739462" y="1283505"/>
                  <a:pt x="10985972" y="1272844"/>
                  <a:pt x="11217745" y="1244042"/>
                </a:cubicBezTo>
                <a:cubicBezTo>
                  <a:pt x="11640924" y="1191454"/>
                  <a:pt x="11921886" y="1096192"/>
                  <a:pt x="12129799" y="984884"/>
                </a:cubicBezTo>
                <a:lnTo>
                  <a:pt x="12199034" y="943303"/>
                </a:lnTo>
                <a:lnTo>
                  <a:pt x="12199034" y="0"/>
                </a:lnTo>
                <a:lnTo>
                  <a:pt x="0" y="0"/>
                </a:lnTo>
                <a:lnTo>
                  <a:pt x="0" y="1113299"/>
                </a:lnTo>
                <a:lnTo>
                  <a:pt x="88344" y="1125174"/>
                </a:lnTo>
                <a:cubicBezTo>
                  <a:pt x="476245" y="1168953"/>
                  <a:pt x="884982" y="1189534"/>
                  <a:pt x="1305218" y="1177425"/>
                </a:cubicBezTo>
                <a:cubicBezTo>
                  <a:pt x="2452056" y="1144352"/>
                  <a:pt x="3215546" y="850298"/>
                  <a:pt x="4329769" y="764559"/>
                </a:cubicBezTo>
                <a:cubicBezTo>
                  <a:pt x="5404964" y="681954"/>
                  <a:pt x="6588691" y="710012"/>
                  <a:pt x="7577803" y="862524"/>
                </a:cubicBezTo>
                <a:cubicBezTo>
                  <a:pt x="8172341" y="954220"/>
                  <a:pt x="8690423" y="1084005"/>
                  <a:pt x="9283356" y="1176328"/>
                </a:cubicBezTo>
                <a:cubicBezTo>
                  <a:pt x="9654274" y="1234030"/>
                  <a:pt x="10075735" y="1276057"/>
                  <a:pt x="10490564" y="1280712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endParaRPr lang="zh-CN" altLang="en-US"/>
          </a:p>
        </p:txBody>
      </p:sp>
      <p:pic>
        <p:nvPicPr>
          <p:cNvPr id="13" name="图形 12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 b="1247"/>
          <a:stretch>
            <a:fillRect/>
          </a:stretch>
        </p:blipFill>
        <p:spPr>
          <a:xfrm>
            <a:off x="0" y="5852055"/>
            <a:ext cx="6383141" cy="1005945"/>
          </a:xfrm>
          <a:custGeom>
            <a:avLst/>
            <a:gdLst>
              <a:gd name="connsiteX0" fmla="*/ 0 w 6383141"/>
              <a:gd name="connsiteY0" fmla="*/ 0 h 1005945"/>
              <a:gd name="connsiteX1" fmla="*/ 6383141 w 6383141"/>
              <a:gd name="connsiteY1" fmla="*/ 0 h 1005945"/>
              <a:gd name="connsiteX2" fmla="*/ 6383141 w 6383141"/>
              <a:gd name="connsiteY2" fmla="*/ 1005945 h 1005945"/>
              <a:gd name="connsiteX3" fmla="*/ 0 w 6383141"/>
              <a:gd name="connsiteY3" fmla="*/ 1005945 h 10059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83141" h="1005945">
                <a:moveTo>
                  <a:pt x="0" y="0"/>
                </a:moveTo>
                <a:lnTo>
                  <a:pt x="6383141" y="0"/>
                </a:lnTo>
                <a:lnTo>
                  <a:pt x="6383141" y="1005945"/>
                </a:lnTo>
                <a:lnTo>
                  <a:pt x="0" y="1005945"/>
                </a:lnTo>
                <a:close/>
              </a:path>
            </a:pathLst>
          </a:custGeom>
        </p:spPr>
      </p:pic>
      <p:sp>
        <p:nvSpPr>
          <p:cNvPr id="11" name="日期占位符 4"/>
          <p:cNvSpPr>
            <a:spLocks noGrp="1"/>
          </p:cNvSpPr>
          <p:nvPr>
            <p:ph type="dt" sz="half" idx="16385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2" name="页脚占位符 5"/>
          <p:cNvSpPr>
            <a:spLocks noGrp="1"/>
          </p:cNvSpPr>
          <p:nvPr>
            <p:ph type="ftr" sz="quarter" idx="16386"/>
            <p:custDataLst>
              <p:tags r:id="rId11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6"/>
          <p:cNvSpPr>
            <a:spLocks noGrp="1"/>
          </p:cNvSpPr>
          <p:nvPr>
            <p:ph type="sldNum" sz="quarter" idx="16387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 idx="16388" hasCustomPrompt="1"/>
            <p:custDataLst>
              <p:tags r:id="rId13"/>
            </p:custDataLst>
          </p:nvPr>
        </p:nvSpPr>
        <p:spPr>
          <a:xfrm>
            <a:off x="4823883" y="3530600"/>
            <a:ext cx="6352117" cy="15240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chemeClr val="lt1">
                    <a:lumMod val="100000"/>
                  </a:schemeClr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10" name="节编号 3"/>
          <p:cNvSpPr>
            <a:spLocks noGrp="1"/>
          </p:cNvSpPr>
          <p:nvPr>
            <p:ph type="body" sz="quarter" idx="16389" hasCustomPrompt="1"/>
            <p:custDataLst>
              <p:tags r:id="rId14"/>
            </p:custDataLst>
          </p:nvPr>
        </p:nvSpPr>
        <p:spPr>
          <a:xfrm>
            <a:off x="9648825" y="1905000"/>
            <a:ext cx="1527175" cy="1524000"/>
          </a:xfrm>
        </p:spPr>
        <p:txBody>
          <a:bodyPr vert="horz" wrap="none" lIns="0" tIns="0" rIns="0" bIns="0" anchor="ctr">
            <a:normAutofit/>
          </a:bodyPr>
          <a:lstStyle>
            <a:lvl1pPr marL="0" indent="0" algn="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1" spc="0">
                <a:solidFill>
                  <a:schemeClr val="lt1">
                    <a:lumMod val="100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01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5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>
            <p:custDataLst>
              <p:tags r:id="rId2"/>
            </p:custDataLst>
          </p:nvPr>
        </p:nvSpPr>
        <p:spPr>
          <a:xfrm flipH="1">
            <a:off x="1199" y="0"/>
            <a:ext cx="121896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任意多边形: 形状 7"/>
          <p:cNvSpPr/>
          <p:nvPr userDrawn="1">
            <p:custDataLst>
              <p:tags r:id="rId3"/>
            </p:custDataLst>
          </p:nvPr>
        </p:nvSpPr>
        <p:spPr>
          <a:xfrm flipV="1">
            <a:off x="0" y="3870055"/>
            <a:ext cx="5548895" cy="2987945"/>
          </a:xfrm>
          <a:custGeom>
            <a:avLst/>
            <a:gdLst>
              <a:gd name="connsiteX0" fmla="*/ 0 w 2773251"/>
              <a:gd name="connsiteY0" fmla="*/ 1643443 h 1644941"/>
              <a:gd name="connsiteX1" fmla="*/ 381953 w 2773251"/>
              <a:gd name="connsiteY1" fmla="*/ 1549813 h 1644941"/>
              <a:gd name="connsiteX2" fmla="*/ 796481 w 2773251"/>
              <a:gd name="connsiteY2" fmla="*/ 1199483 h 1644941"/>
              <a:gd name="connsiteX3" fmla="*/ 1054132 w 2773251"/>
              <a:gd name="connsiteY3" fmla="*/ 1162526 h 1644941"/>
              <a:gd name="connsiteX4" fmla="*/ 1154811 w 2773251"/>
              <a:gd name="connsiteY4" fmla="*/ 1260824 h 1644941"/>
              <a:gd name="connsiteX5" fmla="*/ 1431608 w 2773251"/>
              <a:gd name="connsiteY5" fmla="*/ 1429798 h 1644941"/>
              <a:gd name="connsiteX6" fmla="*/ 1729931 w 2773251"/>
              <a:gd name="connsiteY6" fmla="*/ 1328642 h 1644941"/>
              <a:gd name="connsiteX7" fmla="*/ 1910906 w 2773251"/>
              <a:gd name="connsiteY7" fmla="*/ 1146524 h 1644941"/>
              <a:gd name="connsiteX8" fmla="*/ 1991201 w 2773251"/>
              <a:gd name="connsiteY8" fmla="*/ 1165098 h 1644941"/>
              <a:gd name="connsiteX9" fmla="*/ 2450116 w 2773251"/>
              <a:gd name="connsiteY9" fmla="*/ 1149191 h 1644941"/>
              <a:gd name="connsiteX10" fmla="*/ 2602516 w 2773251"/>
              <a:gd name="connsiteY10" fmla="*/ 907352 h 1644941"/>
              <a:gd name="connsiteX11" fmla="*/ 2765679 w 2773251"/>
              <a:gd name="connsiteY11" fmla="*/ 376809 h 1644941"/>
              <a:gd name="connsiteX12" fmla="*/ 2723293 w 2773251"/>
              <a:gd name="connsiteY12" fmla="*/ 0 h 1644941"/>
              <a:gd name="connsiteX13" fmla="*/ 0 w 2773251"/>
              <a:gd name="connsiteY13" fmla="*/ 0 h 1644941"/>
              <a:gd name="connsiteX0-1" fmla="*/ 0 w 2779029"/>
              <a:gd name="connsiteY0-2" fmla="*/ 2145070 h 2145207"/>
              <a:gd name="connsiteX1-3" fmla="*/ 387731 w 2779029"/>
              <a:gd name="connsiteY1-4" fmla="*/ 1549813 h 2145207"/>
              <a:gd name="connsiteX2-5" fmla="*/ 802259 w 2779029"/>
              <a:gd name="connsiteY2-6" fmla="*/ 1199483 h 2145207"/>
              <a:gd name="connsiteX3-7" fmla="*/ 1059910 w 2779029"/>
              <a:gd name="connsiteY3-8" fmla="*/ 1162526 h 2145207"/>
              <a:gd name="connsiteX4-9" fmla="*/ 1160589 w 2779029"/>
              <a:gd name="connsiteY4-10" fmla="*/ 1260824 h 2145207"/>
              <a:gd name="connsiteX5-11" fmla="*/ 1437386 w 2779029"/>
              <a:gd name="connsiteY5-12" fmla="*/ 1429798 h 2145207"/>
              <a:gd name="connsiteX6-13" fmla="*/ 1735709 w 2779029"/>
              <a:gd name="connsiteY6-14" fmla="*/ 1328642 h 2145207"/>
              <a:gd name="connsiteX7-15" fmla="*/ 1916684 w 2779029"/>
              <a:gd name="connsiteY7-16" fmla="*/ 1146524 h 2145207"/>
              <a:gd name="connsiteX8-17" fmla="*/ 1996979 w 2779029"/>
              <a:gd name="connsiteY8-18" fmla="*/ 1165098 h 2145207"/>
              <a:gd name="connsiteX9-19" fmla="*/ 2455894 w 2779029"/>
              <a:gd name="connsiteY9-20" fmla="*/ 1149191 h 2145207"/>
              <a:gd name="connsiteX10-21" fmla="*/ 2608294 w 2779029"/>
              <a:gd name="connsiteY10-22" fmla="*/ 907352 h 2145207"/>
              <a:gd name="connsiteX11-23" fmla="*/ 2771457 w 2779029"/>
              <a:gd name="connsiteY11-24" fmla="*/ 376809 h 2145207"/>
              <a:gd name="connsiteX12-25" fmla="*/ 2729071 w 2779029"/>
              <a:gd name="connsiteY12-26" fmla="*/ 0 h 2145207"/>
              <a:gd name="connsiteX13-27" fmla="*/ 5778 w 2779029"/>
              <a:gd name="connsiteY13-28" fmla="*/ 0 h 2145207"/>
              <a:gd name="connsiteX14" fmla="*/ 0 w 2779029"/>
              <a:gd name="connsiteY14" fmla="*/ 2145070 h 214520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" y="connsiteY14"/>
              </a:cxn>
            </a:cxnLst>
            <a:rect l="l" t="t" r="r" b="b"/>
            <a:pathLst>
              <a:path w="2779029" h="2145207">
                <a:moveTo>
                  <a:pt x="0" y="2145070"/>
                </a:moveTo>
                <a:cubicBezTo>
                  <a:pt x="133944" y="2154196"/>
                  <a:pt x="254021" y="1707411"/>
                  <a:pt x="387731" y="1549813"/>
                </a:cubicBezTo>
                <a:cubicBezTo>
                  <a:pt x="521441" y="1392215"/>
                  <a:pt x="649478" y="1297019"/>
                  <a:pt x="802259" y="1199483"/>
                </a:cubicBezTo>
                <a:cubicBezTo>
                  <a:pt x="879125" y="1150430"/>
                  <a:pt x="980186" y="1118140"/>
                  <a:pt x="1059910" y="1162526"/>
                </a:cubicBezTo>
                <a:cubicBezTo>
                  <a:pt x="1101153" y="1185482"/>
                  <a:pt x="1129633" y="1225201"/>
                  <a:pt x="1160589" y="1260824"/>
                </a:cubicBezTo>
                <a:cubicBezTo>
                  <a:pt x="1232979" y="1343882"/>
                  <a:pt x="1328896" y="1410557"/>
                  <a:pt x="1437386" y="1429798"/>
                </a:cubicBezTo>
                <a:cubicBezTo>
                  <a:pt x="1545875" y="1449038"/>
                  <a:pt x="1666938" y="1414748"/>
                  <a:pt x="1735709" y="1328642"/>
                </a:cubicBezTo>
                <a:cubicBezTo>
                  <a:pt x="1791335" y="1259110"/>
                  <a:pt x="1827720" y="1150811"/>
                  <a:pt x="1916684" y="1146524"/>
                </a:cubicBezTo>
                <a:cubicBezTo>
                  <a:pt x="1944306" y="1145191"/>
                  <a:pt x="1970976" y="1155573"/>
                  <a:pt x="1996979" y="1165098"/>
                </a:cubicBezTo>
                <a:cubicBezTo>
                  <a:pt x="2147284" y="1219962"/>
                  <a:pt x="2329688" y="1247585"/>
                  <a:pt x="2455894" y="1149191"/>
                </a:cubicBezTo>
                <a:cubicBezTo>
                  <a:pt x="2532094" y="1089946"/>
                  <a:pt x="2571432" y="996791"/>
                  <a:pt x="2608294" y="907352"/>
                </a:cubicBezTo>
                <a:cubicBezTo>
                  <a:pt x="2678493" y="735902"/>
                  <a:pt x="2749359" y="561118"/>
                  <a:pt x="2771457" y="376809"/>
                </a:cubicBezTo>
                <a:cubicBezTo>
                  <a:pt x="2786221" y="252984"/>
                  <a:pt x="2782982" y="110109"/>
                  <a:pt x="2729071" y="0"/>
                </a:cubicBezTo>
                <a:lnTo>
                  <a:pt x="5778" y="0"/>
                </a:lnTo>
                <a:cubicBezTo>
                  <a:pt x="5778" y="547814"/>
                  <a:pt x="0" y="1597256"/>
                  <a:pt x="0" y="2145070"/>
                </a:cubicBez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9" name="任意多边形: 形状 8"/>
          <p:cNvSpPr/>
          <p:nvPr userDrawn="1">
            <p:custDataLst>
              <p:tags r:id="rId4"/>
            </p:custDataLst>
          </p:nvPr>
        </p:nvSpPr>
        <p:spPr>
          <a:xfrm flipV="1">
            <a:off x="0" y="4665155"/>
            <a:ext cx="6928398" cy="2192845"/>
          </a:xfrm>
          <a:custGeom>
            <a:avLst/>
            <a:gdLst>
              <a:gd name="connsiteX0" fmla="*/ 0 w 5513225"/>
              <a:gd name="connsiteY0" fmla="*/ 0 h 1744941"/>
              <a:gd name="connsiteX1" fmla="*/ 5513225 w 5513225"/>
              <a:gd name="connsiteY1" fmla="*/ 0 h 1744941"/>
              <a:gd name="connsiteX2" fmla="*/ 5501812 w 5513225"/>
              <a:gd name="connsiteY2" fmla="*/ 17003 h 1744941"/>
              <a:gd name="connsiteX3" fmla="*/ 5374019 w 5513225"/>
              <a:gd name="connsiteY3" fmla="*/ 176711 h 1744941"/>
              <a:gd name="connsiteX4" fmla="*/ 5032646 w 5513225"/>
              <a:gd name="connsiteY4" fmla="*/ 857317 h 1744941"/>
              <a:gd name="connsiteX5" fmla="*/ 4479283 w 5513225"/>
              <a:gd name="connsiteY5" fmla="*/ 1694411 h 1744941"/>
              <a:gd name="connsiteX6" fmla="*/ 3706875 w 5513225"/>
              <a:gd name="connsiteY6" fmla="*/ 1602183 h 1744941"/>
              <a:gd name="connsiteX7" fmla="*/ 3025842 w 5513225"/>
              <a:gd name="connsiteY7" fmla="*/ 1174775 h 1744941"/>
              <a:gd name="connsiteX8" fmla="*/ 1728891 w 5513225"/>
              <a:gd name="connsiteY8" fmla="*/ 1041345 h 1744941"/>
              <a:gd name="connsiteX9" fmla="*/ 521178 w 5513225"/>
              <a:gd name="connsiteY9" fmla="*/ 1603677 h 1744941"/>
              <a:gd name="connsiteX10" fmla="*/ 35276 w 5513225"/>
              <a:gd name="connsiteY10" fmla="*/ 1532511 h 1744941"/>
              <a:gd name="connsiteX11" fmla="*/ 0 w 5513225"/>
              <a:gd name="connsiteY11" fmla="*/ 1516336 h 1744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13225" h="1744941">
                <a:moveTo>
                  <a:pt x="0" y="0"/>
                </a:moveTo>
                <a:lnTo>
                  <a:pt x="5513225" y="0"/>
                </a:lnTo>
                <a:lnTo>
                  <a:pt x="5501812" y="17003"/>
                </a:lnTo>
                <a:cubicBezTo>
                  <a:pt x="5461229" y="71820"/>
                  <a:pt x="5418318" y="124993"/>
                  <a:pt x="5374019" y="176711"/>
                </a:cubicBezTo>
                <a:cubicBezTo>
                  <a:pt x="5206003" y="372908"/>
                  <a:pt x="5113988" y="610308"/>
                  <a:pt x="5032646" y="857317"/>
                </a:cubicBezTo>
                <a:cubicBezTo>
                  <a:pt x="4928038" y="1175417"/>
                  <a:pt x="4817237" y="1551158"/>
                  <a:pt x="4479283" y="1694411"/>
                </a:cubicBezTo>
                <a:cubicBezTo>
                  <a:pt x="4232489" y="1799021"/>
                  <a:pt x="3943849" y="1727929"/>
                  <a:pt x="3706875" y="1602183"/>
                </a:cubicBezTo>
                <a:cubicBezTo>
                  <a:pt x="3470115" y="1476437"/>
                  <a:pt x="3263243" y="1299667"/>
                  <a:pt x="3025842" y="1174775"/>
                </a:cubicBezTo>
                <a:cubicBezTo>
                  <a:pt x="2630886" y="967051"/>
                  <a:pt x="2158220" y="928835"/>
                  <a:pt x="1728891" y="1041345"/>
                </a:cubicBezTo>
                <a:cubicBezTo>
                  <a:pt x="1283978" y="1158124"/>
                  <a:pt x="979114" y="1558631"/>
                  <a:pt x="521178" y="1603677"/>
                </a:cubicBezTo>
                <a:cubicBezTo>
                  <a:pt x="353376" y="1620170"/>
                  <a:pt x="190166" y="1592139"/>
                  <a:pt x="35276" y="1532511"/>
                </a:cubicBezTo>
                <a:lnTo>
                  <a:pt x="0" y="151633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11" name="任意多边形: 形状 10"/>
          <p:cNvSpPr/>
          <p:nvPr userDrawn="1">
            <p:custDataLst>
              <p:tags r:id="rId5"/>
            </p:custDataLst>
          </p:nvPr>
        </p:nvSpPr>
        <p:spPr>
          <a:xfrm flipH="1">
            <a:off x="9461501" y="0"/>
            <a:ext cx="2730499" cy="864206"/>
          </a:xfrm>
          <a:custGeom>
            <a:avLst/>
            <a:gdLst>
              <a:gd name="connsiteX0" fmla="*/ 0 w 5513225"/>
              <a:gd name="connsiteY0" fmla="*/ 0 h 1744941"/>
              <a:gd name="connsiteX1" fmla="*/ 5513225 w 5513225"/>
              <a:gd name="connsiteY1" fmla="*/ 0 h 1744941"/>
              <a:gd name="connsiteX2" fmla="*/ 5501812 w 5513225"/>
              <a:gd name="connsiteY2" fmla="*/ 17003 h 1744941"/>
              <a:gd name="connsiteX3" fmla="*/ 5374019 w 5513225"/>
              <a:gd name="connsiteY3" fmla="*/ 176711 h 1744941"/>
              <a:gd name="connsiteX4" fmla="*/ 5032646 w 5513225"/>
              <a:gd name="connsiteY4" fmla="*/ 857317 h 1744941"/>
              <a:gd name="connsiteX5" fmla="*/ 4479283 w 5513225"/>
              <a:gd name="connsiteY5" fmla="*/ 1694411 h 1744941"/>
              <a:gd name="connsiteX6" fmla="*/ 3706875 w 5513225"/>
              <a:gd name="connsiteY6" fmla="*/ 1602183 h 1744941"/>
              <a:gd name="connsiteX7" fmla="*/ 3025842 w 5513225"/>
              <a:gd name="connsiteY7" fmla="*/ 1174775 h 1744941"/>
              <a:gd name="connsiteX8" fmla="*/ 1728891 w 5513225"/>
              <a:gd name="connsiteY8" fmla="*/ 1041345 h 1744941"/>
              <a:gd name="connsiteX9" fmla="*/ 521178 w 5513225"/>
              <a:gd name="connsiteY9" fmla="*/ 1603677 h 1744941"/>
              <a:gd name="connsiteX10" fmla="*/ 35276 w 5513225"/>
              <a:gd name="connsiteY10" fmla="*/ 1532511 h 1744941"/>
              <a:gd name="connsiteX11" fmla="*/ 0 w 5513225"/>
              <a:gd name="connsiteY11" fmla="*/ 1516336 h 1744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513225" h="1744941">
                <a:moveTo>
                  <a:pt x="0" y="0"/>
                </a:moveTo>
                <a:lnTo>
                  <a:pt x="5513225" y="0"/>
                </a:lnTo>
                <a:lnTo>
                  <a:pt x="5501812" y="17003"/>
                </a:lnTo>
                <a:cubicBezTo>
                  <a:pt x="5461229" y="71820"/>
                  <a:pt x="5418318" y="124993"/>
                  <a:pt x="5374019" y="176711"/>
                </a:cubicBezTo>
                <a:cubicBezTo>
                  <a:pt x="5206003" y="372908"/>
                  <a:pt x="5113988" y="610308"/>
                  <a:pt x="5032646" y="857317"/>
                </a:cubicBezTo>
                <a:cubicBezTo>
                  <a:pt x="4928038" y="1175417"/>
                  <a:pt x="4817237" y="1551158"/>
                  <a:pt x="4479283" y="1694411"/>
                </a:cubicBezTo>
                <a:cubicBezTo>
                  <a:pt x="4232489" y="1799021"/>
                  <a:pt x="3943849" y="1727929"/>
                  <a:pt x="3706875" y="1602183"/>
                </a:cubicBezTo>
                <a:cubicBezTo>
                  <a:pt x="3470115" y="1476437"/>
                  <a:pt x="3263243" y="1299667"/>
                  <a:pt x="3025842" y="1174775"/>
                </a:cubicBezTo>
                <a:cubicBezTo>
                  <a:pt x="2630886" y="967051"/>
                  <a:pt x="2158220" y="928835"/>
                  <a:pt x="1728891" y="1041345"/>
                </a:cubicBezTo>
                <a:cubicBezTo>
                  <a:pt x="1283978" y="1158124"/>
                  <a:pt x="979114" y="1558631"/>
                  <a:pt x="521178" y="1603677"/>
                </a:cubicBezTo>
                <a:cubicBezTo>
                  <a:pt x="353376" y="1620170"/>
                  <a:pt x="190166" y="1592139"/>
                  <a:pt x="35276" y="1532511"/>
                </a:cubicBezTo>
                <a:lnTo>
                  <a:pt x="0" y="1516336"/>
                </a:lnTo>
                <a:close/>
              </a:path>
            </a:pathLst>
          </a:custGeom>
          <a:solidFill>
            <a:schemeClr val="accent2">
              <a:lumMod val="60000"/>
              <a:lumOff val="4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2" name="图形 11"/>
          <p:cNvPicPr>
            <a:picLocks noChangeAspect="1"/>
          </p:cNvPicPr>
          <p:nvPr userDrawn="1"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flipH="1">
            <a:off x="467183" y="1291249"/>
            <a:ext cx="5333531" cy="5157612"/>
          </a:xfrm>
          <a:prstGeom prst="rect">
            <a:avLst/>
          </a:prstGeom>
        </p:spPr>
      </p:pic>
      <p:pic>
        <p:nvPicPr>
          <p:cNvPr id="13" name="图形 12"/>
          <p:cNvPicPr>
            <a:picLocks noChangeAspect="1"/>
          </p:cNvPicPr>
          <p:nvPr userDrawn="1">
            <p:custDataLst>
              <p:tags r:id="rId9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rcRect b="807"/>
          <a:stretch>
            <a:fillRect/>
          </a:stretch>
        </p:blipFill>
        <p:spPr>
          <a:xfrm flipH="1">
            <a:off x="0" y="5296294"/>
            <a:ext cx="5915110" cy="1561706"/>
          </a:xfrm>
          <a:custGeom>
            <a:avLst/>
            <a:gdLst>
              <a:gd name="connsiteX0" fmla="*/ 0 w 5915110"/>
              <a:gd name="connsiteY0" fmla="*/ 0 h 1561706"/>
              <a:gd name="connsiteX1" fmla="*/ 5915110 w 5915110"/>
              <a:gd name="connsiteY1" fmla="*/ 0 h 1561706"/>
              <a:gd name="connsiteX2" fmla="*/ 5915110 w 5915110"/>
              <a:gd name="connsiteY2" fmla="*/ 1561706 h 1561706"/>
              <a:gd name="connsiteX3" fmla="*/ 0 w 5915110"/>
              <a:gd name="connsiteY3" fmla="*/ 1561706 h 156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15110" h="1561706">
                <a:moveTo>
                  <a:pt x="0" y="0"/>
                </a:moveTo>
                <a:lnTo>
                  <a:pt x="5915110" y="0"/>
                </a:lnTo>
                <a:lnTo>
                  <a:pt x="5915110" y="1561706"/>
                </a:lnTo>
                <a:lnTo>
                  <a:pt x="0" y="1561706"/>
                </a:lnTo>
                <a:close/>
              </a:path>
            </a:pathLst>
          </a:custGeom>
        </p:spPr>
      </p:pic>
      <p:sp>
        <p:nvSpPr>
          <p:cNvPr id="10" name="日期占位符 3"/>
          <p:cNvSpPr>
            <a:spLocks noGrp="1"/>
          </p:cNvSpPr>
          <p:nvPr userDrawn="1">
            <p:ph type="dt" sz="half" idx="16385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14" name="页脚占位符 4"/>
          <p:cNvSpPr>
            <a:spLocks noGrp="1"/>
          </p:cNvSpPr>
          <p:nvPr userDrawn="1">
            <p:ph type="ftr" sz="quarter" idx="16386"/>
            <p:custDataLst>
              <p:tags r:id="rId1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5" name="灯片编号占位符 5"/>
          <p:cNvSpPr>
            <a:spLocks noGrp="1"/>
          </p:cNvSpPr>
          <p:nvPr userDrawn="1">
            <p:ph type="sldNum" sz="quarter" idx="16387"/>
            <p:custDataLst>
              <p:tags r:id="rId14"/>
            </p:custDataLst>
          </p:nvPr>
        </p:nvSpPr>
        <p:spPr>
          <a:xfrm>
            <a:off x="8610600" y="6356350"/>
            <a:ext cx="2743200" cy="365125"/>
          </a:xfrm>
        </p:spPr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7" name="Subtitle 16"/>
          <p:cNvSpPr>
            <a:spLocks noGrp="1"/>
          </p:cNvSpPr>
          <p:nvPr>
            <p:ph type="body" idx="16389" hasCustomPrompt="1"/>
            <p:custDataLst>
              <p:tags r:id="rId15"/>
            </p:custDataLst>
          </p:nvPr>
        </p:nvSpPr>
        <p:spPr>
          <a:xfrm>
            <a:off x="5726642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lt1">
                    <a:lumMod val="10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 userDrawn="1">
            <p:ph type="ctrTitle" idx="16388" hasCustomPrompt="1"/>
            <p:custDataLst>
              <p:tags r:id="rId16"/>
            </p:custDataLst>
          </p:nvPr>
        </p:nvSpPr>
        <p:spPr>
          <a:xfrm>
            <a:off x="5724878" y="3175000"/>
            <a:ext cx="5451122" cy="1016000"/>
          </a:xfrm>
        </p:spPr>
        <p:txBody>
          <a:bodyPr vert="horz" wrap="square" lIns="0" tIns="0" rIns="0" bIns="0" anchor="t">
            <a:normAutofit/>
          </a:bodyPr>
          <a:lstStyle>
            <a:lvl1pPr marL="0" indent="0" algn="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spc="0">
                <a:solidFill>
                  <a:schemeClr val="lt1">
                    <a:lumMod val="100000"/>
                  </a:schemeClr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-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9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10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源文件のコピー_画板 1 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1"/>
            <a:ext cx="12192635" cy="6858317"/>
          </a:xfrm>
          <a:prstGeom prst="rect">
            <a:avLst/>
          </a:prstGeom>
        </p:spPr>
      </p:pic>
      <p:pic>
        <p:nvPicPr>
          <p:cNvPr id="7" name="图片 6" descr="源文件のコピー-0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824114" y="2025651"/>
            <a:ext cx="8367874" cy="4832349"/>
          </a:xfrm>
          <a:prstGeom prst="rect">
            <a:avLst/>
          </a:prstGeom>
        </p:spPr>
      </p:pic>
      <p:pic>
        <p:nvPicPr>
          <p:cNvPr id="8" name="图片 7" descr="源文件のコピー-0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>
            <a:off x="5575300" y="1607889"/>
            <a:ext cx="6140450" cy="4227057"/>
          </a:xfrm>
          <a:prstGeom prst="rect">
            <a:avLst/>
          </a:prstGeom>
        </p:spPr>
      </p:pic>
      <p:pic>
        <p:nvPicPr>
          <p:cNvPr id="9" name="图片 8" descr="源文件のコピー-04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-38735" y="0"/>
            <a:ext cx="2554854" cy="1650985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 2"/>
          <p:cNvSpPr/>
          <p:nvPr>
            <p:ph type="ctrTitle" idx="2" hasCustomPrompt="1"/>
            <p:custDataLst>
              <p:tags r:id="rId13"/>
            </p:custDataLst>
          </p:nvPr>
        </p:nvSpPr>
        <p:spPr>
          <a:xfrm>
            <a:off x="997584" y="1918356"/>
            <a:ext cx="5199177" cy="2893695"/>
          </a:xfrm>
        </p:spPr>
        <p:txBody>
          <a:bodyPr vert="horz" wrap="square" lIns="101600" tIns="38100" rIns="76200" bIns="38100" rtlCol="0" anchor="ctr" anchorCtr="0">
            <a:normAutofit/>
          </a:bodyPr>
          <a:lstStyle>
            <a:lvl1pPr marL="0" marR="0" algn="l" defTabSz="914400" rtl="0" eaLnBrk="1" fontAlgn="auto" latinLnBrk="0" hangingPunct="0">
              <a:lnSpc>
                <a:spcPct val="9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5900" b="1" i="0" u="none" strike="noStrike" kern="0" cap="none" spc="0" normalizeH="0" baseline="0" noProof="1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FillTx/>
                <a:latin typeface="Arial" panose="020B0604020202020204" pitchFamily="34" charset="0"/>
                <a:ea typeface="汉仪文黑-85简" panose="00020600040101010101" charset="-122"/>
                <a:cs typeface="+mj-cs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  <p:sp>
        <p:nvSpPr>
          <p:cNvPr id="3" name="副标题 3"/>
          <p:cNvSpPr/>
          <p:nvPr>
            <p:ph type="subTitle" idx="3" hasCustomPrompt="1"/>
            <p:custDataLst>
              <p:tags r:id="rId14"/>
            </p:custDataLst>
          </p:nvPr>
        </p:nvSpPr>
        <p:spPr>
          <a:xfrm>
            <a:off x="997584" y="1202185"/>
            <a:ext cx="5199177" cy="625366"/>
          </a:xfrm>
        </p:spPr>
        <p:txBody>
          <a:bodyPr vert="horz" wrap="square" lIns="101600" tIns="0" rIns="82550" bIns="0" rtlCol="0" anchor="b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800" b="0" i="0" u="none" strike="noStrike" kern="0" cap="none" spc="100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汉仪文黑-55简" panose="00020600040101010101" charset="-122"/>
                <a:cs typeface="汉仪旗黑-35S" panose="00020600040101010101" charset="-122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单击此处编辑副标题</a:t>
            </a:r>
            <a:endParaRPr>
              <a:sym typeface="+mn-ea"/>
            </a:endParaRPr>
          </a:p>
        </p:txBody>
      </p:sp>
      <p:sp>
        <p:nvSpPr>
          <p:cNvPr id="5" name="文本占位符 4"/>
          <p:cNvSpPr/>
          <p:nvPr>
            <p:ph type="body" idx="4" hasCustomPrompt="1"/>
            <p:custDataLst>
              <p:tags r:id="rId15"/>
            </p:custDataLst>
          </p:nvPr>
        </p:nvSpPr>
        <p:spPr>
          <a:xfrm>
            <a:off x="997584" y="4985406"/>
            <a:ext cx="5199177" cy="911703"/>
          </a:xfrm>
        </p:spPr>
        <p:txBody>
          <a:bodyPr vert="horz" wrap="square" lIns="101600" tIns="0" rIns="82550" bIns="0" rtlCol="0" anchor="t" anchorCtr="0">
            <a:normAutofit/>
          </a:bodyPr>
          <a:lstStyle>
            <a:lvl1pPr marL="0" marR="0" indent="-228600" algn="l" defTabSz="914400" rtl="0" eaLnBrk="1" fontAlgn="auto" latinLnBrk="0" hangingPunct="0">
              <a:lnSpc>
                <a:spcPct val="101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1600" b="0" i="0" u="none" strike="noStrike" kern="0" cap="none" spc="0" normalizeH="0" baseline="0" noProof="1" dirty="0">
                <a:ln>
                  <a:noFill/>
                </a:ln>
                <a:solidFill>
                  <a:schemeClr val="dk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汉仪文黑-55简" panose="00020600040101010101" charset="-122"/>
                <a:cs typeface="+mj-cs"/>
              </a:defRPr>
            </a:lvl1pPr>
            <a:lvl2pPr marL="6858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sz="1600" u="none" strike="noStrike" kern="1200" cap="none" spc="150" normalizeH="0" baseline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>
                <a:sym typeface="+mn-ea"/>
              </a:rPr>
              <a:t>单击此处添加文本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源文件のコピー_画板 1 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20"/>
            <a:ext cx="12191930" cy="6857325"/>
          </a:xfrm>
          <a:prstGeom prst="rect">
            <a:avLst/>
          </a:prstGeom>
        </p:spPr>
      </p:pic>
      <p:pic>
        <p:nvPicPr>
          <p:cNvPr id="8" name="图片 7" descr="图片1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306" y="635"/>
            <a:ext cx="12177388" cy="511200"/>
          </a:xfrm>
          <a:prstGeom prst="rect">
            <a:avLst/>
          </a:prstGeom>
        </p:spPr>
      </p:pic>
      <p:pic>
        <p:nvPicPr>
          <p:cNvPr id="7" name="图片 6" descr="源文件のコピー_结束 副本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 flipH="1">
            <a:off x="0" y="5594520"/>
            <a:ext cx="1774176" cy="12634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源文件のコピー_画板 1 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20"/>
            <a:ext cx="12191930" cy="6857325"/>
          </a:xfrm>
          <a:prstGeom prst="rect">
            <a:avLst/>
          </a:prstGeom>
        </p:spPr>
      </p:pic>
      <p:pic>
        <p:nvPicPr>
          <p:cNvPr id="9" name="图片 8" descr="图片1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306" y="635"/>
            <a:ext cx="12177388" cy="511200"/>
          </a:xfrm>
          <a:prstGeom prst="rect">
            <a:avLst/>
          </a:prstGeom>
        </p:spPr>
      </p:pic>
      <p:pic>
        <p:nvPicPr>
          <p:cNvPr id="8" name="图片 7" descr="源文件のコピー_结束 副本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 flipH="1">
            <a:off x="0" y="5594520"/>
            <a:ext cx="1774176" cy="12634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 descr="源文件のコピー_画板 1 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20"/>
            <a:ext cx="12191930" cy="6857325"/>
          </a:xfrm>
          <a:prstGeom prst="rect">
            <a:avLst/>
          </a:prstGeom>
        </p:spPr>
      </p:pic>
      <p:pic>
        <p:nvPicPr>
          <p:cNvPr id="11" name="图片 10" descr="图片1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306" y="635"/>
            <a:ext cx="12177388" cy="511200"/>
          </a:xfrm>
          <a:prstGeom prst="rect">
            <a:avLst/>
          </a:prstGeom>
        </p:spPr>
      </p:pic>
      <p:pic>
        <p:nvPicPr>
          <p:cNvPr id="10" name="图片 9" descr="源文件のコピー_结束 副本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 flipH="1">
            <a:off x="0" y="5594520"/>
            <a:ext cx="1774176" cy="12634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源文件のコピー_画板 1 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318" y="1"/>
            <a:ext cx="12192635" cy="6858317"/>
          </a:xfrm>
          <a:prstGeom prst="rect">
            <a:avLst/>
          </a:prstGeom>
        </p:spPr>
      </p:pic>
      <p:pic>
        <p:nvPicPr>
          <p:cNvPr id="7" name="图片 6" descr="源文件のコピー_目录 副本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-317" y="86043"/>
            <a:ext cx="1750518" cy="1792288"/>
          </a:xfrm>
          <a:prstGeom prst="rect">
            <a:avLst/>
          </a:prstGeom>
        </p:spPr>
      </p:pic>
      <p:pic>
        <p:nvPicPr>
          <p:cNvPr id="6" name="图片 5" descr="源文件のコピー_目录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406966" y="3187701"/>
            <a:ext cx="3785669" cy="367029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源文件のコピー_画板 1 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20"/>
            <a:ext cx="12191930" cy="6857325"/>
          </a:xfrm>
          <a:prstGeom prst="rect">
            <a:avLst/>
          </a:prstGeom>
        </p:spPr>
      </p:pic>
      <p:pic>
        <p:nvPicPr>
          <p:cNvPr id="9" name="图片 8" descr="图片1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306" y="635"/>
            <a:ext cx="12177388" cy="511200"/>
          </a:xfrm>
          <a:prstGeom prst="rect">
            <a:avLst/>
          </a:prstGeom>
        </p:spPr>
      </p:pic>
      <p:pic>
        <p:nvPicPr>
          <p:cNvPr id="8" name="图片 7" descr="源文件のコピー_结束 副本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 flipH="1">
            <a:off x="0" y="5594520"/>
            <a:ext cx="1774176" cy="12634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源文件のコピー_画板 1 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20"/>
            <a:ext cx="12191930" cy="6857325"/>
          </a:xfrm>
          <a:prstGeom prst="rect">
            <a:avLst/>
          </a:prstGeom>
        </p:spPr>
      </p:pic>
      <p:pic>
        <p:nvPicPr>
          <p:cNvPr id="8" name="图片 7" descr="图片1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306" y="635"/>
            <a:ext cx="12177388" cy="511200"/>
          </a:xfrm>
          <a:prstGeom prst="rect">
            <a:avLst/>
          </a:prstGeom>
        </p:spPr>
      </p:pic>
      <p:pic>
        <p:nvPicPr>
          <p:cNvPr id="7" name="图片 6" descr="源文件のコピー_结束 副本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 flipH="1">
            <a:off x="0" y="5594520"/>
            <a:ext cx="1774176" cy="1263467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文黑-5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源文件のコピー_画板 1 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20"/>
            <a:ext cx="12191930" cy="6857325"/>
          </a:xfrm>
          <a:prstGeom prst="rect">
            <a:avLst/>
          </a:prstGeom>
        </p:spPr>
      </p:pic>
      <p:pic>
        <p:nvPicPr>
          <p:cNvPr id="6" name="图片 5" descr="图片1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306" y="635"/>
            <a:ext cx="12177388" cy="511200"/>
          </a:xfrm>
          <a:prstGeom prst="rect">
            <a:avLst/>
          </a:prstGeom>
        </p:spPr>
      </p:pic>
      <p:pic>
        <p:nvPicPr>
          <p:cNvPr id="2" name="图片 1" descr="源文件のコピー_结束 副本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 flipH="1">
            <a:off x="0" y="5594520"/>
            <a:ext cx="1774176" cy="1263467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源文件のコピー_画板 1 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6" y="-316"/>
            <a:ext cx="12192635" cy="6858317"/>
          </a:xfrm>
          <a:prstGeom prst="rect">
            <a:avLst/>
          </a:prstGeom>
        </p:spPr>
      </p:pic>
      <p:pic>
        <p:nvPicPr>
          <p:cNvPr id="7" name="图片 6" descr="源文件のコピー_结束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3060650" cy="3340734"/>
          </a:xfrm>
          <a:prstGeom prst="rect">
            <a:avLst/>
          </a:prstGeom>
        </p:spPr>
      </p:pic>
      <p:pic>
        <p:nvPicPr>
          <p:cNvPr id="6" name="图片 5" descr="源文件のコピー_结束 副本 2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0" y="4048760"/>
            <a:ext cx="2014305" cy="2809227"/>
          </a:xfrm>
          <a:prstGeom prst="rect">
            <a:avLst/>
          </a:prstGeom>
        </p:spPr>
      </p:pic>
      <p:pic>
        <p:nvPicPr>
          <p:cNvPr id="2" name="图片 1" descr="源文件のコピー_结束 副本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9074988" y="4038453"/>
            <a:ext cx="3118282" cy="2819547"/>
          </a:xfrm>
          <a:prstGeom prst="rect">
            <a:avLst/>
          </a:prstGeom>
        </p:spPr>
      </p:pic>
      <p:pic>
        <p:nvPicPr>
          <p:cNvPr id="9" name="图片 8" descr="源文件のコピー_结束 副本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639446" y="0"/>
            <a:ext cx="1553820" cy="2215046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4"/>
            </p:custDataLst>
          </p:nvPr>
        </p:nvSpPr>
        <p:spPr/>
        <p:txBody>
          <a:bodyPr/>
          <a:lstStyle>
            <a:lvl1pPr>
              <a:defRPr>
                <a:solidFill>
                  <a:schemeClr val="lt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同心圆 1"/>
          <p:cNvSpPr/>
          <p:nvPr>
            <p:custDataLst>
              <p:tags r:id="rId15"/>
            </p:custDataLst>
          </p:nvPr>
        </p:nvSpPr>
        <p:spPr>
          <a:xfrm>
            <a:off x="2694305" y="1993535"/>
            <a:ext cx="550545" cy="550545"/>
          </a:xfrm>
          <a:prstGeom prst="donut">
            <a:avLst>
              <a:gd name="adj" fmla="val 17619"/>
            </a:avLst>
          </a:prstGeom>
          <a:solidFill>
            <a:schemeClr val="lt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 fontScale="50000"/>
          </a:bodyPr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3200" dirty="0">
              <a:solidFill>
                <a:schemeClr val="dk1"/>
              </a:solidFill>
              <a:latin typeface="汉仪文黑-75简" panose="00020600040101010101" charset="-122"/>
              <a:ea typeface="汉仪文黑-55简" panose="00020600040101010101" charset="-122"/>
            </a:endParaRPr>
          </a:p>
        </p:txBody>
      </p:sp>
      <p:sp>
        <p:nvSpPr>
          <p:cNvPr id="11" name="标题 4"/>
          <p:cNvSpPr/>
          <p:nvPr>
            <p:ph type="title" idx="2" hasCustomPrompt="1"/>
            <p:custDataLst>
              <p:tags r:id="rId16"/>
            </p:custDataLst>
          </p:nvPr>
        </p:nvSpPr>
        <p:spPr>
          <a:xfrm>
            <a:off x="1514529" y="1941786"/>
            <a:ext cx="9162936" cy="2911457"/>
          </a:xfrm>
        </p:spPr>
        <p:txBody>
          <a:bodyPr vert="horz" wrap="square" lIns="51614" tIns="25807" rIns="51614" bIns="25807" rtlCol="0" anchor="t" anchorCtr="0">
            <a:normAutofit/>
          </a:bodyPr>
          <a:lstStyle>
            <a:lvl1pPr marL="0" marR="0" algn="ctr" defTabSz="913765" rtl="0" eaLnBrk="1" fontAlgn="auto" latinLnBrk="0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  <a:defRPr kumimoji="0" lang="zh-CN" altLang="en-US" sz="12000" b="1" i="0" u="none" strike="noStrike" kern="1200" cap="none" spc="250" normalizeH="0" baseline="0" noProof="1" dirty="0">
                <a:solidFill>
                  <a:schemeClr val="accent1">
                    <a:lumMod val="75000"/>
                  </a:schemeClr>
                </a:solidFill>
                <a:uFillTx/>
                <a:latin typeface="Arial" panose="020B0604020202020204" pitchFamily="34" charset="0"/>
                <a:ea typeface="汉仪文黑-85简" panose="0002060004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编辑标题</a:t>
            </a:r>
            <a:endParaRPr>
              <a:sym typeface="+mn-ea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56" y="482457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584" y="1523857"/>
            <a:ext cx="5257842" cy="47244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22060" y="1524000"/>
            <a:ext cx="5266690" cy="47244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2" name="页脚占位符 11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03250" y="6314440"/>
            <a:ext cx="2708910" cy="31686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5" name="灯片编号占位符 14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源文件のコピー_画板 1 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20"/>
            <a:ext cx="12191930" cy="6857325"/>
          </a:xfrm>
          <a:prstGeom prst="rect">
            <a:avLst/>
          </a:prstGeom>
        </p:spPr>
      </p:pic>
      <p:pic>
        <p:nvPicPr>
          <p:cNvPr id="6" name="图片 5" descr="图片1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306" y="635"/>
            <a:ext cx="12177388" cy="511200"/>
          </a:xfrm>
          <a:prstGeom prst="rect">
            <a:avLst/>
          </a:prstGeom>
        </p:spPr>
      </p:pic>
      <p:pic>
        <p:nvPicPr>
          <p:cNvPr id="7" name="图片 6" descr="源文件のコピー_结束 副本 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rcRect/>
          <a:stretch>
            <a:fillRect/>
          </a:stretch>
        </p:blipFill>
        <p:spPr>
          <a:xfrm flipH="1">
            <a:off x="0" y="5594520"/>
            <a:ext cx="1774176" cy="12634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源文件のコピー_画板 1 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655"/>
            <a:ext cx="12191930" cy="685732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 descr="图片1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306" y="635"/>
            <a:ext cx="12177388" cy="511200"/>
          </a:xfrm>
          <a:prstGeom prst="rect">
            <a:avLst/>
          </a:prstGeom>
        </p:spPr>
      </p:pic>
      <p:pic>
        <p:nvPicPr>
          <p:cNvPr id="8" name="图片 7" descr="源文件のコピー_结束 副本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 flipH="1">
            <a:off x="0" y="5594520"/>
            <a:ext cx="1774176" cy="12634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源文件のコピー_画板 1 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655"/>
            <a:ext cx="12191930" cy="685732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-8255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 dirty="0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图片1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306" y="-7620"/>
            <a:ext cx="12177388" cy="511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7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源文件のコピー_画板 1 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655"/>
            <a:ext cx="12191930" cy="685732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源文件のコピー_结束 副本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 flipH="1">
            <a:off x="0" y="5594520"/>
            <a:ext cx="1774176" cy="12634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1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源文件のコピー_画板 1 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20"/>
            <a:ext cx="12191930" cy="685732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5029836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图片1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306" y="0"/>
            <a:ext cx="12177388" cy="5112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2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源文件のコピー_画板 1 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655"/>
            <a:ext cx="12191930" cy="6857325"/>
          </a:xfrm>
          <a:prstGeom prst="rect">
            <a:avLst/>
          </a:prstGeom>
        </p:spPr>
      </p:pic>
      <p:sp>
        <p:nvSpPr>
          <p:cNvPr id="8" name="矩形 7"/>
          <p:cNvSpPr/>
          <p:nvPr>
            <p:custDataLst>
              <p:tags r:id="rId4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源文件のコピー_结束 副本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rcRect/>
          <a:stretch>
            <a:fillRect/>
          </a:stretch>
        </p:blipFill>
        <p:spPr>
          <a:xfrm flipH="1">
            <a:off x="0" y="5594520"/>
            <a:ext cx="1774176" cy="12634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2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3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4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 descr="源文件のコピー_画板 1 副本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" y="20"/>
            <a:ext cx="12191930" cy="6857325"/>
          </a:xfrm>
          <a:prstGeom prst="rect">
            <a:avLst/>
          </a:prstGeom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lvl="0" algn="ctr"/>
            <a:endParaRPr lang="en-US" altLang="zh-CN">
              <a:solidFill>
                <a:schemeClr val="lt1"/>
              </a:solidFill>
              <a:sym typeface="+mn-ea"/>
            </a:endParaRPr>
          </a:p>
        </p:txBody>
      </p:sp>
      <p:pic>
        <p:nvPicPr>
          <p:cNvPr id="6" name="图片 5" descr="图片1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306" y="635"/>
            <a:ext cx="12177388" cy="511200"/>
          </a:xfrm>
          <a:prstGeom prst="rect">
            <a:avLst/>
          </a:prstGeom>
        </p:spPr>
      </p:pic>
      <p:pic>
        <p:nvPicPr>
          <p:cNvPr id="8" name="图片 7" descr="源文件のコピー_结束 副本 3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rcRect/>
          <a:stretch>
            <a:fillRect/>
          </a:stretch>
        </p:blipFill>
        <p:spPr>
          <a:xfrm flipH="1">
            <a:off x="0" y="5593885"/>
            <a:ext cx="1774176" cy="126346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56" y="482601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7060" y="1524000"/>
            <a:ext cx="5257842" cy="91440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540000"/>
            <a:ext cx="5257800" cy="37084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324411" y="1523712"/>
            <a:ext cx="5257842" cy="914407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324600" y="2540000"/>
            <a:ext cx="5257800" cy="37084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9" name="日期占位符 18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3250" y="6314440"/>
            <a:ext cx="2708910" cy="31686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20" name="页脚占位符 19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1" name="灯片编号占位符 20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300" y="6314440"/>
            <a:ext cx="2709545" cy="316865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56" y="482473"/>
            <a:ext cx="10972888" cy="711206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1" name="灯片编号占位符 10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584" y="609457"/>
            <a:ext cx="355602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772660" y="609600"/>
            <a:ext cx="6807254" cy="5638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311400"/>
            <a:ext cx="3556000" cy="3937031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30" name="页脚占位符 29"/>
          <p:cNvSpPr>
            <a:spLocks noGrp="1"/>
          </p:cNvSpPr>
          <p:nvPr>
            <p:ph type="ftr" sz="quarter" idx="3"/>
            <p:custDataLst>
              <p:tags r:id="rId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31" name="灯片编号占位符 30"/>
          <p:cNvSpPr>
            <a:spLocks noGrp="1"/>
          </p:cNvSpPr>
          <p:nvPr>
            <p:ph type="sldNum" sz="quarter" idx="4"/>
            <p:custDataLst>
              <p:tags r:id="rId3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32" name="日期占位符 31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3250" y="6314440"/>
            <a:ext cx="2708910" cy="316865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547860" y="609600"/>
            <a:ext cx="2032016" cy="563884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8636069" cy="563880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页脚占位符 10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12" name="灯片编号占位符 11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33.xml"/><Relationship Id="rId12" Type="http://schemas.openxmlformats.org/officeDocument/2006/relationships/tags" Target="../tags/tag32.xml"/><Relationship Id="rId11" Type="http://schemas.openxmlformats.org/officeDocument/2006/relationships/tags" Target="../tags/tag3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0" Type="http://schemas.openxmlformats.org/officeDocument/2006/relationships/theme" Target="../theme/theme2.xml"/><Relationship Id="rId4" Type="http://schemas.openxmlformats.org/officeDocument/2006/relationships/slideLayout" Target="../slideLayouts/slideLayout14.xml"/><Relationship Id="rId39" Type="http://schemas.openxmlformats.org/officeDocument/2006/relationships/tags" Target="../tags/tag331.xml"/><Relationship Id="rId38" Type="http://schemas.openxmlformats.org/officeDocument/2006/relationships/tags" Target="../tags/tag330.xml"/><Relationship Id="rId37" Type="http://schemas.openxmlformats.org/officeDocument/2006/relationships/tags" Target="../tags/tag329.xml"/><Relationship Id="rId36" Type="http://schemas.openxmlformats.org/officeDocument/2006/relationships/tags" Target="../tags/tag328.xml"/><Relationship Id="rId35" Type="http://schemas.openxmlformats.org/officeDocument/2006/relationships/tags" Target="../tags/tag327.xml"/><Relationship Id="rId34" Type="http://schemas.openxmlformats.org/officeDocument/2006/relationships/tags" Target="../tags/tag326.xml"/><Relationship Id="rId33" Type="http://schemas.openxmlformats.org/officeDocument/2006/relationships/tags" Target="../tags/tag325.xml"/><Relationship Id="rId32" Type="http://schemas.openxmlformats.org/officeDocument/2006/relationships/image" Target="../media/image8.svg"/><Relationship Id="rId31" Type="http://schemas.openxmlformats.org/officeDocument/2006/relationships/image" Target="../media/image7.png"/><Relationship Id="rId30" Type="http://schemas.openxmlformats.org/officeDocument/2006/relationships/tags" Target="../tags/tag324.xml"/><Relationship Id="rId3" Type="http://schemas.openxmlformats.org/officeDocument/2006/relationships/slideLayout" Target="../slideLayouts/slideLayout13.xml"/><Relationship Id="rId29" Type="http://schemas.openxmlformats.org/officeDocument/2006/relationships/tags" Target="../tags/tag323.xml"/><Relationship Id="rId28" Type="http://schemas.openxmlformats.org/officeDocument/2006/relationships/slideLayout" Target="../slideLayouts/slideLayout38.xml"/><Relationship Id="rId27" Type="http://schemas.openxmlformats.org/officeDocument/2006/relationships/slideLayout" Target="../slideLayouts/slideLayout37.xml"/><Relationship Id="rId26" Type="http://schemas.openxmlformats.org/officeDocument/2006/relationships/slideLayout" Target="../slideLayouts/slideLayout36.xml"/><Relationship Id="rId25" Type="http://schemas.openxmlformats.org/officeDocument/2006/relationships/slideLayout" Target="../slideLayouts/slideLayout35.xml"/><Relationship Id="rId24" Type="http://schemas.openxmlformats.org/officeDocument/2006/relationships/slideLayout" Target="../slideLayouts/slideLayout34.xml"/><Relationship Id="rId23" Type="http://schemas.openxmlformats.org/officeDocument/2006/relationships/slideLayout" Target="../slideLayouts/slideLayout33.xml"/><Relationship Id="rId22" Type="http://schemas.openxmlformats.org/officeDocument/2006/relationships/slideLayout" Target="../slideLayouts/slideLayout32.xml"/><Relationship Id="rId21" Type="http://schemas.openxmlformats.org/officeDocument/2006/relationships/slideLayout" Target="../slideLayouts/slideLayout31.xml"/><Relationship Id="rId20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7.xml"/><Relationship Id="rId8" Type="http://schemas.openxmlformats.org/officeDocument/2006/relationships/slideLayout" Target="../slideLayouts/slideLayout46.xml"/><Relationship Id="rId7" Type="http://schemas.openxmlformats.org/officeDocument/2006/relationships/slideLayout" Target="../slideLayouts/slideLayout45.xml"/><Relationship Id="rId6" Type="http://schemas.openxmlformats.org/officeDocument/2006/relationships/slideLayout" Target="../slideLayouts/slideLayout44.xml"/><Relationship Id="rId5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2.xml"/><Relationship Id="rId3" Type="http://schemas.openxmlformats.org/officeDocument/2006/relationships/slideLayout" Target="../slideLayouts/slideLayout41.xml"/><Relationship Id="rId25" Type="http://schemas.openxmlformats.org/officeDocument/2006/relationships/theme" Target="../theme/theme3.xml"/><Relationship Id="rId24" Type="http://schemas.openxmlformats.org/officeDocument/2006/relationships/tags" Target="../tags/tag485.xml"/><Relationship Id="rId23" Type="http://schemas.openxmlformats.org/officeDocument/2006/relationships/tags" Target="../tags/tag484.xml"/><Relationship Id="rId22" Type="http://schemas.openxmlformats.org/officeDocument/2006/relationships/tags" Target="../tags/tag483.xml"/><Relationship Id="rId21" Type="http://schemas.openxmlformats.org/officeDocument/2006/relationships/tags" Target="../tags/tag482.xml"/><Relationship Id="rId20" Type="http://schemas.openxmlformats.org/officeDocument/2006/relationships/tags" Target="../tags/tag481.xml"/><Relationship Id="rId2" Type="http://schemas.openxmlformats.org/officeDocument/2006/relationships/slideLayout" Target="../slideLayouts/slideLayout40.xml"/><Relationship Id="rId19" Type="http://schemas.openxmlformats.org/officeDocument/2006/relationships/tags" Target="../tags/tag480.xml"/><Relationship Id="rId18" Type="http://schemas.openxmlformats.org/officeDocument/2006/relationships/slideLayout" Target="../slideLayouts/slideLayout56.xml"/><Relationship Id="rId17" Type="http://schemas.openxmlformats.org/officeDocument/2006/relationships/slideLayout" Target="../slideLayouts/slideLayout55.xml"/><Relationship Id="rId16" Type="http://schemas.openxmlformats.org/officeDocument/2006/relationships/slideLayout" Target="../slideLayouts/slideLayout54.xml"/><Relationship Id="rId15" Type="http://schemas.openxmlformats.org/officeDocument/2006/relationships/slideLayout" Target="../slideLayouts/slideLayout53.xml"/><Relationship Id="rId14" Type="http://schemas.openxmlformats.org/officeDocument/2006/relationships/slideLayout" Target="../slideLayouts/slideLayout52.xml"/><Relationship Id="rId13" Type="http://schemas.openxmlformats.org/officeDocument/2006/relationships/slideLayout" Target="../slideLayouts/slideLayout51.xml"/><Relationship Id="rId12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1"/>
            </p:custDataLst>
          </p:nvPr>
        </p:nvSpPr>
        <p:spPr>
          <a:xfrm>
            <a:off x="605155" y="6314440"/>
            <a:ext cx="2707005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2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3"/>
            </p:custDataLst>
          </p:nvPr>
        </p:nvSpPr>
        <p:spPr>
          <a:xfrm>
            <a:off x="8877300" y="6314440"/>
            <a:ext cx="2711450" cy="3168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556" y="482473"/>
            <a:ext cx="10972888" cy="7112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556" y="1524000"/>
            <a:ext cx="10972888" cy="47244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6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9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31000"/>
                </a:schemeClr>
              </a:gs>
              <a:gs pos="100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" name="图形 20"/>
          <p:cNvPicPr>
            <a:picLocks noChangeAspect="1"/>
          </p:cNvPicPr>
          <p:nvPr userDrawn="1">
            <p:custDataLst>
              <p:tags r:id="rId30"/>
            </p:custDataLst>
          </p:nvPr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rcRect l="49544" b="807"/>
          <a:stretch>
            <a:fillRect/>
          </a:stretch>
        </p:blipFill>
        <p:spPr>
          <a:xfrm>
            <a:off x="9207500" y="5296294"/>
            <a:ext cx="2985826" cy="1562400"/>
          </a:xfrm>
          <a:custGeom>
            <a:avLst/>
            <a:gdLst>
              <a:gd name="connsiteX0" fmla="*/ 0 w 5915110"/>
              <a:gd name="connsiteY0" fmla="*/ 0 h 1561706"/>
              <a:gd name="connsiteX1" fmla="*/ 5915110 w 5915110"/>
              <a:gd name="connsiteY1" fmla="*/ 0 h 1561706"/>
              <a:gd name="connsiteX2" fmla="*/ 5915110 w 5915110"/>
              <a:gd name="connsiteY2" fmla="*/ 1561706 h 1561706"/>
              <a:gd name="connsiteX3" fmla="*/ 0 w 5915110"/>
              <a:gd name="connsiteY3" fmla="*/ 1561706 h 15617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00" h="2459">
                <a:moveTo>
                  <a:pt x="0" y="0"/>
                </a:moveTo>
                <a:lnTo>
                  <a:pt x="4700" y="0"/>
                </a:lnTo>
                <a:lnTo>
                  <a:pt x="4700" y="2459"/>
                </a:lnTo>
                <a:lnTo>
                  <a:pt x="0" y="2459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2" name="标题占位符 1"/>
          <p:cNvSpPr>
            <a:spLocks noGrp="1"/>
          </p:cNvSpPr>
          <p:nvPr>
            <p:ph type="title"/>
            <p:custDataLst>
              <p:tags r:id="rId33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wrap="square" lIns="0" tIns="0" rIns="0" bIns="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4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wrap="square" lIns="0" tIns="0" rIns="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三级</a:t>
            </a:r>
            <a:endParaRPr lang="zh-CN" altLang="en-US" dirty="0"/>
          </a:p>
          <a:p>
            <a:pPr lvl="3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四级</a:t>
            </a:r>
            <a:endParaRPr lang="zh-CN" altLang="en-US" dirty="0"/>
          </a:p>
          <a:p>
            <a:pPr lvl="4"/>
            <a:r>
              <a:rPr lang="zh-CN" altLang="en-US" dirty="0">
                <a:sym typeface="+mn-ea"/>
              </a:rPr>
              <a:t>第</a:t>
            </a:r>
            <a:r>
              <a:rPr lang="zh-CN" altLang="en-US" dirty="0"/>
              <a:t>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35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37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KSO_TEMPLATE" hidden="1"/>
          <p:cNvSpPr/>
          <p:nvPr userDrawn="1">
            <p:custDataLst>
              <p:tags r:id="rId3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  <p:sldLayoutId id="2147483680" r:id="rId21"/>
    <p:sldLayoutId id="2147483681" r:id="rId22"/>
    <p:sldLayoutId id="2147483682" r:id="rId23"/>
    <p:sldLayoutId id="2147483683" r:id="rId24"/>
    <p:sldLayoutId id="2147483684" r:id="rId25"/>
    <p:sldLayoutId id="2147483685" r:id="rId26"/>
    <p:sldLayoutId id="2147483686" r:id="rId27"/>
    <p:sldLayoutId id="2147483687" r:id="rId28"/>
  </p:sldLayoutIdLst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38480" indent="-20637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798830" indent="-1619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030605" indent="-1492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1235075" indent="-127000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汉仪文黑-55简" panose="00020600040101010101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8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汉仪文黑-55简" panose="00020600040101010101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文黑-55简" panose="00020600040101010101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文黑-55简" panose="00020600040101010101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文黑-55简" panose="00020600040101010101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文黑-55简" panose="00020600040101010101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汉仪文黑-55简" panose="00020600040101010101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5.xml"/><Relationship Id="rId4" Type="http://schemas.openxmlformats.org/officeDocument/2006/relationships/tags" Target="../tags/tag489.xml"/><Relationship Id="rId3" Type="http://schemas.openxmlformats.org/officeDocument/2006/relationships/tags" Target="../tags/tag488.xml"/><Relationship Id="rId2" Type="http://schemas.openxmlformats.org/officeDocument/2006/relationships/tags" Target="../tags/tag487.xml"/><Relationship Id="rId1" Type="http://schemas.openxmlformats.org/officeDocument/2006/relationships/tags" Target="../tags/tag48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7" Type="http://schemas.openxmlformats.org/officeDocument/2006/relationships/tags" Target="../tags/tag577.xml"/><Relationship Id="rId6" Type="http://schemas.openxmlformats.org/officeDocument/2006/relationships/tags" Target="../tags/tag576.xml"/><Relationship Id="rId5" Type="http://schemas.openxmlformats.org/officeDocument/2006/relationships/tags" Target="../tags/tag575.xml"/><Relationship Id="rId4" Type="http://schemas.openxmlformats.org/officeDocument/2006/relationships/tags" Target="../tags/tag574.xml"/><Relationship Id="rId3" Type="http://schemas.openxmlformats.org/officeDocument/2006/relationships/tags" Target="../tags/tag573.xml"/><Relationship Id="rId2" Type="http://schemas.openxmlformats.org/officeDocument/2006/relationships/image" Target="../media/image31.jpeg"/><Relationship Id="rId1" Type="http://schemas.openxmlformats.org/officeDocument/2006/relationships/tags" Target="../tags/tag572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82.xml"/><Relationship Id="rId8" Type="http://schemas.openxmlformats.org/officeDocument/2006/relationships/image" Target="../media/image35.png"/><Relationship Id="rId7" Type="http://schemas.openxmlformats.org/officeDocument/2006/relationships/image" Target="../media/image34.png"/><Relationship Id="rId6" Type="http://schemas.openxmlformats.org/officeDocument/2006/relationships/image" Target="../media/image33.png"/><Relationship Id="rId5" Type="http://schemas.openxmlformats.org/officeDocument/2006/relationships/tags" Target="../tags/tag581.xml"/><Relationship Id="rId4" Type="http://schemas.openxmlformats.org/officeDocument/2006/relationships/tags" Target="../tags/tag580.xml"/><Relationship Id="rId3" Type="http://schemas.openxmlformats.org/officeDocument/2006/relationships/image" Target="../media/image32.png"/><Relationship Id="rId2" Type="http://schemas.openxmlformats.org/officeDocument/2006/relationships/tags" Target="../tags/tag579.xml"/><Relationship Id="rId10" Type="http://schemas.openxmlformats.org/officeDocument/2006/relationships/slideLayout" Target="../slideLayouts/slideLayout19.xml"/><Relationship Id="rId1" Type="http://schemas.openxmlformats.org/officeDocument/2006/relationships/tags" Target="../tags/tag57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tags" Target="../tags/tag584.xml"/><Relationship Id="rId1" Type="http://schemas.openxmlformats.org/officeDocument/2006/relationships/tags" Target="../tags/tag583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8.xml"/><Relationship Id="rId6" Type="http://schemas.openxmlformats.org/officeDocument/2006/relationships/tags" Target="../tags/tag589.xml"/><Relationship Id="rId5" Type="http://schemas.openxmlformats.org/officeDocument/2006/relationships/tags" Target="../tags/tag588.xml"/><Relationship Id="rId4" Type="http://schemas.openxmlformats.org/officeDocument/2006/relationships/tags" Target="../tags/tag587.xml"/><Relationship Id="rId3" Type="http://schemas.openxmlformats.org/officeDocument/2006/relationships/image" Target="../media/image36.png"/><Relationship Id="rId2" Type="http://schemas.openxmlformats.org/officeDocument/2006/relationships/tags" Target="../tags/tag586.xml"/><Relationship Id="rId1" Type="http://schemas.openxmlformats.org/officeDocument/2006/relationships/tags" Target="../tags/tag585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7.xml"/><Relationship Id="rId8" Type="http://schemas.openxmlformats.org/officeDocument/2006/relationships/tags" Target="../tags/tag597.xml"/><Relationship Id="rId7" Type="http://schemas.openxmlformats.org/officeDocument/2006/relationships/tags" Target="../tags/tag596.xml"/><Relationship Id="rId6" Type="http://schemas.openxmlformats.org/officeDocument/2006/relationships/tags" Target="../tags/tag595.xml"/><Relationship Id="rId5" Type="http://schemas.openxmlformats.org/officeDocument/2006/relationships/tags" Target="../tags/tag594.xml"/><Relationship Id="rId4" Type="http://schemas.openxmlformats.org/officeDocument/2006/relationships/tags" Target="../tags/tag593.xml"/><Relationship Id="rId3" Type="http://schemas.openxmlformats.org/officeDocument/2006/relationships/tags" Target="../tags/tag592.xml"/><Relationship Id="rId2" Type="http://schemas.openxmlformats.org/officeDocument/2006/relationships/tags" Target="../tags/tag591.xml"/><Relationship Id="rId1" Type="http://schemas.openxmlformats.org/officeDocument/2006/relationships/tags" Target="../tags/tag59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tags" Target="../tags/tag599.xml"/><Relationship Id="rId1" Type="http://schemas.openxmlformats.org/officeDocument/2006/relationships/tags" Target="../tags/tag598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jpeg"/><Relationship Id="rId8" Type="http://schemas.openxmlformats.org/officeDocument/2006/relationships/tags" Target="../tags/tag606.xml"/><Relationship Id="rId7" Type="http://schemas.openxmlformats.org/officeDocument/2006/relationships/tags" Target="../tags/tag605.xml"/><Relationship Id="rId6" Type="http://schemas.openxmlformats.org/officeDocument/2006/relationships/tags" Target="../tags/tag604.xml"/><Relationship Id="rId5" Type="http://schemas.openxmlformats.org/officeDocument/2006/relationships/tags" Target="../tags/tag603.xml"/><Relationship Id="rId4" Type="http://schemas.openxmlformats.org/officeDocument/2006/relationships/image" Target="../media/image37.jpeg"/><Relationship Id="rId3" Type="http://schemas.openxmlformats.org/officeDocument/2006/relationships/tags" Target="../tags/tag602.xml"/><Relationship Id="rId2" Type="http://schemas.openxmlformats.org/officeDocument/2006/relationships/tags" Target="../tags/tag601.xml"/><Relationship Id="rId13" Type="http://schemas.openxmlformats.org/officeDocument/2006/relationships/slideLayout" Target="../slideLayouts/slideLayout16.xml"/><Relationship Id="rId12" Type="http://schemas.openxmlformats.org/officeDocument/2006/relationships/tags" Target="../tags/tag609.xml"/><Relationship Id="rId11" Type="http://schemas.openxmlformats.org/officeDocument/2006/relationships/tags" Target="../tags/tag608.xml"/><Relationship Id="rId10" Type="http://schemas.openxmlformats.org/officeDocument/2006/relationships/tags" Target="../tags/tag607.xml"/><Relationship Id="rId1" Type="http://schemas.openxmlformats.org/officeDocument/2006/relationships/tags" Target="../tags/tag60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tags" Target="../tags/tag611.xml"/><Relationship Id="rId1" Type="http://schemas.openxmlformats.org/officeDocument/2006/relationships/tags" Target="../tags/tag610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7" Type="http://schemas.openxmlformats.org/officeDocument/2006/relationships/tags" Target="../tags/tag618.xml"/><Relationship Id="rId6" Type="http://schemas.openxmlformats.org/officeDocument/2006/relationships/tags" Target="../tags/tag617.xml"/><Relationship Id="rId5" Type="http://schemas.openxmlformats.org/officeDocument/2006/relationships/tags" Target="../tags/tag616.xml"/><Relationship Id="rId4" Type="http://schemas.openxmlformats.org/officeDocument/2006/relationships/tags" Target="../tags/tag615.xml"/><Relationship Id="rId3" Type="http://schemas.openxmlformats.org/officeDocument/2006/relationships/tags" Target="../tags/tag614.xml"/><Relationship Id="rId2" Type="http://schemas.openxmlformats.org/officeDocument/2006/relationships/tags" Target="../tags/tag613.xml"/><Relationship Id="rId1" Type="http://schemas.openxmlformats.org/officeDocument/2006/relationships/tags" Target="../tags/tag6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tags" Target="../tags/tag620.xml"/><Relationship Id="rId1" Type="http://schemas.openxmlformats.org/officeDocument/2006/relationships/tags" Target="../tags/tag619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98.xml"/><Relationship Id="rId8" Type="http://schemas.openxmlformats.org/officeDocument/2006/relationships/tags" Target="../tags/tag497.xml"/><Relationship Id="rId7" Type="http://schemas.openxmlformats.org/officeDocument/2006/relationships/tags" Target="../tags/tag496.xml"/><Relationship Id="rId6" Type="http://schemas.openxmlformats.org/officeDocument/2006/relationships/tags" Target="../tags/tag495.xml"/><Relationship Id="rId5" Type="http://schemas.openxmlformats.org/officeDocument/2006/relationships/tags" Target="../tags/tag494.xml"/><Relationship Id="rId4" Type="http://schemas.openxmlformats.org/officeDocument/2006/relationships/tags" Target="../tags/tag493.xml"/><Relationship Id="rId3" Type="http://schemas.openxmlformats.org/officeDocument/2006/relationships/tags" Target="../tags/tag492.xml"/><Relationship Id="rId22" Type="http://schemas.openxmlformats.org/officeDocument/2006/relationships/slideLayout" Target="../slideLayouts/slideLayout26.xml"/><Relationship Id="rId21" Type="http://schemas.openxmlformats.org/officeDocument/2006/relationships/tags" Target="../tags/tag510.xml"/><Relationship Id="rId20" Type="http://schemas.openxmlformats.org/officeDocument/2006/relationships/tags" Target="../tags/tag509.xml"/><Relationship Id="rId2" Type="http://schemas.openxmlformats.org/officeDocument/2006/relationships/tags" Target="../tags/tag491.xml"/><Relationship Id="rId19" Type="http://schemas.openxmlformats.org/officeDocument/2006/relationships/tags" Target="../tags/tag508.xml"/><Relationship Id="rId18" Type="http://schemas.openxmlformats.org/officeDocument/2006/relationships/tags" Target="../tags/tag507.xml"/><Relationship Id="rId17" Type="http://schemas.openxmlformats.org/officeDocument/2006/relationships/tags" Target="../tags/tag506.xml"/><Relationship Id="rId16" Type="http://schemas.openxmlformats.org/officeDocument/2006/relationships/tags" Target="../tags/tag505.xml"/><Relationship Id="rId15" Type="http://schemas.openxmlformats.org/officeDocument/2006/relationships/tags" Target="../tags/tag504.xml"/><Relationship Id="rId14" Type="http://schemas.openxmlformats.org/officeDocument/2006/relationships/tags" Target="../tags/tag503.xml"/><Relationship Id="rId13" Type="http://schemas.openxmlformats.org/officeDocument/2006/relationships/tags" Target="../tags/tag502.xml"/><Relationship Id="rId12" Type="http://schemas.openxmlformats.org/officeDocument/2006/relationships/tags" Target="../tags/tag501.xml"/><Relationship Id="rId11" Type="http://schemas.openxmlformats.org/officeDocument/2006/relationships/tags" Target="../tags/tag500.xml"/><Relationship Id="rId10" Type="http://schemas.openxmlformats.org/officeDocument/2006/relationships/tags" Target="../tags/tag499.xml"/><Relationship Id="rId1" Type="http://schemas.openxmlformats.org/officeDocument/2006/relationships/tags" Target="../tags/tag490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jpeg"/><Relationship Id="rId8" Type="http://schemas.openxmlformats.org/officeDocument/2006/relationships/tags" Target="../tags/tag627.xml"/><Relationship Id="rId7" Type="http://schemas.openxmlformats.org/officeDocument/2006/relationships/tags" Target="../tags/tag626.xml"/><Relationship Id="rId6" Type="http://schemas.openxmlformats.org/officeDocument/2006/relationships/tags" Target="../tags/tag625.xml"/><Relationship Id="rId5" Type="http://schemas.openxmlformats.org/officeDocument/2006/relationships/tags" Target="../tags/tag624.xml"/><Relationship Id="rId4" Type="http://schemas.openxmlformats.org/officeDocument/2006/relationships/image" Target="../media/image39.jpeg"/><Relationship Id="rId3" Type="http://schemas.openxmlformats.org/officeDocument/2006/relationships/tags" Target="../tags/tag623.xml"/><Relationship Id="rId2" Type="http://schemas.openxmlformats.org/officeDocument/2006/relationships/tags" Target="../tags/tag622.xml"/><Relationship Id="rId13" Type="http://schemas.openxmlformats.org/officeDocument/2006/relationships/slideLayout" Target="../slideLayouts/slideLayout14.xml"/><Relationship Id="rId12" Type="http://schemas.openxmlformats.org/officeDocument/2006/relationships/tags" Target="../tags/tag630.xml"/><Relationship Id="rId11" Type="http://schemas.openxmlformats.org/officeDocument/2006/relationships/tags" Target="../tags/tag629.xml"/><Relationship Id="rId10" Type="http://schemas.openxmlformats.org/officeDocument/2006/relationships/tags" Target="../tags/tag628.xml"/><Relationship Id="rId1" Type="http://schemas.openxmlformats.org/officeDocument/2006/relationships/tags" Target="../tags/tag6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tags" Target="../tags/tag632.xml"/><Relationship Id="rId1" Type="http://schemas.openxmlformats.org/officeDocument/2006/relationships/tags" Target="../tags/tag631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639.xml"/><Relationship Id="rId8" Type="http://schemas.openxmlformats.org/officeDocument/2006/relationships/tags" Target="../tags/tag638.xml"/><Relationship Id="rId7" Type="http://schemas.openxmlformats.org/officeDocument/2006/relationships/tags" Target="../tags/tag637.xml"/><Relationship Id="rId6" Type="http://schemas.openxmlformats.org/officeDocument/2006/relationships/tags" Target="../tags/tag636.xml"/><Relationship Id="rId5" Type="http://schemas.openxmlformats.org/officeDocument/2006/relationships/image" Target="../media/image42.svg"/><Relationship Id="rId4" Type="http://schemas.openxmlformats.org/officeDocument/2006/relationships/image" Target="../media/image41.png"/><Relationship Id="rId3" Type="http://schemas.openxmlformats.org/officeDocument/2006/relationships/tags" Target="../tags/tag635.xml"/><Relationship Id="rId21" Type="http://schemas.openxmlformats.org/officeDocument/2006/relationships/slideLayout" Target="../slideLayouts/slideLayout13.xml"/><Relationship Id="rId20" Type="http://schemas.openxmlformats.org/officeDocument/2006/relationships/tags" Target="../tags/tag646.xml"/><Relationship Id="rId2" Type="http://schemas.openxmlformats.org/officeDocument/2006/relationships/tags" Target="../tags/tag634.xml"/><Relationship Id="rId19" Type="http://schemas.openxmlformats.org/officeDocument/2006/relationships/tags" Target="../tags/tag645.xml"/><Relationship Id="rId18" Type="http://schemas.openxmlformats.org/officeDocument/2006/relationships/tags" Target="../tags/tag644.xml"/><Relationship Id="rId17" Type="http://schemas.openxmlformats.org/officeDocument/2006/relationships/image" Target="../media/image46.svg"/><Relationship Id="rId16" Type="http://schemas.openxmlformats.org/officeDocument/2006/relationships/image" Target="../media/image45.png"/><Relationship Id="rId15" Type="http://schemas.openxmlformats.org/officeDocument/2006/relationships/tags" Target="../tags/tag643.xml"/><Relationship Id="rId14" Type="http://schemas.openxmlformats.org/officeDocument/2006/relationships/tags" Target="../tags/tag642.xml"/><Relationship Id="rId13" Type="http://schemas.openxmlformats.org/officeDocument/2006/relationships/tags" Target="../tags/tag641.xml"/><Relationship Id="rId12" Type="http://schemas.openxmlformats.org/officeDocument/2006/relationships/tags" Target="../tags/tag640.xml"/><Relationship Id="rId11" Type="http://schemas.openxmlformats.org/officeDocument/2006/relationships/image" Target="../media/image44.svg"/><Relationship Id="rId10" Type="http://schemas.openxmlformats.org/officeDocument/2006/relationships/image" Target="../media/image43.png"/><Relationship Id="rId1" Type="http://schemas.openxmlformats.org/officeDocument/2006/relationships/tags" Target="../tags/tag63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654.xml"/><Relationship Id="rId8" Type="http://schemas.openxmlformats.org/officeDocument/2006/relationships/tags" Target="../tags/tag653.xml"/><Relationship Id="rId7" Type="http://schemas.openxmlformats.org/officeDocument/2006/relationships/tags" Target="../tags/tag652.xml"/><Relationship Id="rId6" Type="http://schemas.openxmlformats.org/officeDocument/2006/relationships/tags" Target="../tags/tag651.xml"/><Relationship Id="rId5" Type="http://schemas.openxmlformats.org/officeDocument/2006/relationships/tags" Target="../tags/tag650.xml"/><Relationship Id="rId4" Type="http://schemas.openxmlformats.org/officeDocument/2006/relationships/tags" Target="../tags/tag649.xml"/><Relationship Id="rId3" Type="http://schemas.openxmlformats.org/officeDocument/2006/relationships/image" Target="../media/image47.jpeg"/><Relationship Id="rId2" Type="http://schemas.openxmlformats.org/officeDocument/2006/relationships/tags" Target="../tags/tag648.xml"/><Relationship Id="rId10" Type="http://schemas.openxmlformats.org/officeDocument/2006/relationships/slideLayout" Target="../slideLayouts/slideLayout12.xml"/><Relationship Id="rId1" Type="http://schemas.openxmlformats.org/officeDocument/2006/relationships/tags" Target="../tags/tag647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9.xml"/><Relationship Id="rId3" Type="http://schemas.openxmlformats.org/officeDocument/2006/relationships/tags" Target="../tags/tag656.xml"/><Relationship Id="rId2" Type="http://schemas.openxmlformats.org/officeDocument/2006/relationships/image" Target="../media/image48.png"/><Relationship Id="rId1" Type="http://schemas.openxmlformats.org/officeDocument/2006/relationships/tags" Target="../tags/tag655.xml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9.xml"/><Relationship Id="rId3" Type="http://schemas.openxmlformats.org/officeDocument/2006/relationships/tags" Target="../tags/tag658.xml"/><Relationship Id="rId2" Type="http://schemas.openxmlformats.org/officeDocument/2006/relationships/image" Target="../media/image49.jpeg"/><Relationship Id="rId1" Type="http://schemas.openxmlformats.org/officeDocument/2006/relationships/tags" Target="../tags/tag65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2" Type="http://schemas.openxmlformats.org/officeDocument/2006/relationships/tags" Target="../tags/tag660.xml"/><Relationship Id="rId1" Type="http://schemas.openxmlformats.org/officeDocument/2006/relationships/tags" Target="../tags/tag659.xml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7.xml"/><Relationship Id="rId3" Type="http://schemas.openxmlformats.org/officeDocument/2006/relationships/tags" Target="../tags/tag663.xml"/><Relationship Id="rId2" Type="http://schemas.openxmlformats.org/officeDocument/2006/relationships/tags" Target="../tags/tag662.xml"/><Relationship Id="rId1" Type="http://schemas.openxmlformats.org/officeDocument/2006/relationships/tags" Target="../tags/tag661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519.xml"/><Relationship Id="rId8" Type="http://schemas.openxmlformats.org/officeDocument/2006/relationships/tags" Target="../tags/tag518.xml"/><Relationship Id="rId7" Type="http://schemas.openxmlformats.org/officeDocument/2006/relationships/tags" Target="../tags/tag517.xml"/><Relationship Id="rId6" Type="http://schemas.openxmlformats.org/officeDocument/2006/relationships/tags" Target="../tags/tag516.xml"/><Relationship Id="rId5" Type="http://schemas.openxmlformats.org/officeDocument/2006/relationships/tags" Target="../tags/tag515.xml"/><Relationship Id="rId4" Type="http://schemas.openxmlformats.org/officeDocument/2006/relationships/tags" Target="../tags/tag514.xml"/><Relationship Id="rId3" Type="http://schemas.openxmlformats.org/officeDocument/2006/relationships/tags" Target="../tags/tag513.xml"/><Relationship Id="rId2" Type="http://schemas.openxmlformats.org/officeDocument/2006/relationships/tags" Target="../tags/tag512.xml"/><Relationship Id="rId19" Type="http://schemas.openxmlformats.org/officeDocument/2006/relationships/slideLayout" Target="../slideLayouts/slideLayout25.xml"/><Relationship Id="rId18" Type="http://schemas.openxmlformats.org/officeDocument/2006/relationships/tags" Target="../tags/tag528.xml"/><Relationship Id="rId17" Type="http://schemas.openxmlformats.org/officeDocument/2006/relationships/tags" Target="../tags/tag527.xml"/><Relationship Id="rId16" Type="http://schemas.openxmlformats.org/officeDocument/2006/relationships/tags" Target="../tags/tag526.xml"/><Relationship Id="rId15" Type="http://schemas.openxmlformats.org/officeDocument/2006/relationships/tags" Target="../tags/tag525.xml"/><Relationship Id="rId14" Type="http://schemas.openxmlformats.org/officeDocument/2006/relationships/tags" Target="../tags/tag524.xml"/><Relationship Id="rId13" Type="http://schemas.openxmlformats.org/officeDocument/2006/relationships/tags" Target="../tags/tag523.xml"/><Relationship Id="rId12" Type="http://schemas.openxmlformats.org/officeDocument/2006/relationships/tags" Target="../tags/tag522.xml"/><Relationship Id="rId11" Type="http://schemas.openxmlformats.org/officeDocument/2006/relationships/tags" Target="../tags/tag521.xml"/><Relationship Id="rId10" Type="http://schemas.openxmlformats.org/officeDocument/2006/relationships/tags" Target="../tags/tag520.xml"/><Relationship Id="rId1" Type="http://schemas.openxmlformats.org/officeDocument/2006/relationships/tags" Target="../tags/tag51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tags" Target="../tags/tag530.xml"/><Relationship Id="rId1" Type="http://schemas.openxmlformats.org/officeDocument/2006/relationships/tags" Target="../tags/tag52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537.xml"/><Relationship Id="rId8" Type="http://schemas.openxmlformats.org/officeDocument/2006/relationships/tags" Target="../tags/tag536.xml"/><Relationship Id="rId7" Type="http://schemas.openxmlformats.org/officeDocument/2006/relationships/image" Target="../media/image25.jpeg"/><Relationship Id="rId6" Type="http://schemas.openxmlformats.org/officeDocument/2006/relationships/tags" Target="../tags/tag535.xml"/><Relationship Id="rId5" Type="http://schemas.openxmlformats.org/officeDocument/2006/relationships/tags" Target="../tags/tag534.xml"/><Relationship Id="rId4" Type="http://schemas.openxmlformats.org/officeDocument/2006/relationships/tags" Target="../tags/tag533.xml"/><Relationship Id="rId3" Type="http://schemas.openxmlformats.org/officeDocument/2006/relationships/image" Target="../media/image24.jpeg"/><Relationship Id="rId2" Type="http://schemas.openxmlformats.org/officeDocument/2006/relationships/tags" Target="../tags/tag532.xml"/><Relationship Id="rId11" Type="http://schemas.openxmlformats.org/officeDocument/2006/relationships/slideLayout" Target="../slideLayouts/slideLayout24.xml"/><Relationship Id="rId10" Type="http://schemas.openxmlformats.org/officeDocument/2006/relationships/tags" Target="../tags/tag538.xml"/><Relationship Id="rId1" Type="http://schemas.openxmlformats.org/officeDocument/2006/relationships/tags" Target="../tags/tag531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546.xml"/><Relationship Id="rId8" Type="http://schemas.openxmlformats.org/officeDocument/2006/relationships/tags" Target="../tags/tag545.xml"/><Relationship Id="rId7" Type="http://schemas.openxmlformats.org/officeDocument/2006/relationships/tags" Target="../tags/tag544.xml"/><Relationship Id="rId6" Type="http://schemas.openxmlformats.org/officeDocument/2006/relationships/tags" Target="../tags/tag543.xml"/><Relationship Id="rId5" Type="http://schemas.openxmlformats.org/officeDocument/2006/relationships/tags" Target="../tags/tag542.xml"/><Relationship Id="rId4" Type="http://schemas.openxmlformats.org/officeDocument/2006/relationships/tags" Target="../tags/tag541.xml"/><Relationship Id="rId3" Type="http://schemas.openxmlformats.org/officeDocument/2006/relationships/image" Target="../media/image26.jpeg"/><Relationship Id="rId2" Type="http://schemas.openxmlformats.org/officeDocument/2006/relationships/tags" Target="../tags/tag540.xml"/><Relationship Id="rId13" Type="http://schemas.openxmlformats.org/officeDocument/2006/relationships/slideLayout" Target="../slideLayouts/slideLayout23.xml"/><Relationship Id="rId12" Type="http://schemas.openxmlformats.org/officeDocument/2006/relationships/tags" Target="../tags/tag549.xml"/><Relationship Id="rId11" Type="http://schemas.openxmlformats.org/officeDocument/2006/relationships/tags" Target="../tags/tag548.xml"/><Relationship Id="rId10" Type="http://schemas.openxmlformats.org/officeDocument/2006/relationships/tags" Target="../tags/tag547.xml"/><Relationship Id="rId1" Type="http://schemas.openxmlformats.org/officeDocument/2006/relationships/tags" Target="../tags/tag53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tags" Target="../tags/tag551.xml"/><Relationship Id="rId1" Type="http://schemas.openxmlformats.org/officeDocument/2006/relationships/tags" Target="../tags/tag550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.jpeg"/><Relationship Id="rId8" Type="http://schemas.openxmlformats.org/officeDocument/2006/relationships/tags" Target="../tags/tag558.xml"/><Relationship Id="rId7" Type="http://schemas.openxmlformats.org/officeDocument/2006/relationships/tags" Target="../tags/tag557.xml"/><Relationship Id="rId6" Type="http://schemas.openxmlformats.org/officeDocument/2006/relationships/tags" Target="../tags/tag556.xml"/><Relationship Id="rId5" Type="http://schemas.openxmlformats.org/officeDocument/2006/relationships/tags" Target="../tags/tag555.xml"/><Relationship Id="rId4" Type="http://schemas.openxmlformats.org/officeDocument/2006/relationships/image" Target="../media/image27.jpeg"/><Relationship Id="rId3" Type="http://schemas.openxmlformats.org/officeDocument/2006/relationships/tags" Target="../tags/tag554.xml"/><Relationship Id="rId23" Type="http://schemas.openxmlformats.org/officeDocument/2006/relationships/slideLayout" Target="../slideLayouts/slideLayout21.xml"/><Relationship Id="rId22" Type="http://schemas.openxmlformats.org/officeDocument/2006/relationships/tags" Target="../tags/tag569.xml"/><Relationship Id="rId21" Type="http://schemas.openxmlformats.org/officeDocument/2006/relationships/tags" Target="../tags/tag568.xml"/><Relationship Id="rId20" Type="http://schemas.openxmlformats.org/officeDocument/2006/relationships/tags" Target="../tags/tag567.xml"/><Relationship Id="rId2" Type="http://schemas.openxmlformats.org/officeDocument/2006/relationships/tags" Target="../tags/tag553.xml"/><Relationship Id="rId19" Type="http://schemas.openxmlformats.org/officeDocument/2006/relationships/image" Target="../media/image30.jpeg"/><Relationship Id="rId18" Type="http://schemas.openxmlformats.org/officeDocument/2006/relationships/tags" Target="../tags/tag566.xml"/><Relationship Id="rId17" Type="http://schemas.openxmlformats.org/officeDocument/2006/relationships/tags" Target="../tags/tag565.xml"/><Relationship Id="rId16" Type="http://schemas.openxmlformats.org/officeDocument/2006/relationships/tags" Target="../tags/tag564.xml"/><Relationship Id="rId15" Type="http://schemas.openxmlformats.org/officeDocument/2006/relationships/tags" Target="../tags/tag563.xml"/><Relationship Id="rId14" Type="http://schemas.openxmlformats.org/officeDocument/2006/relationships/image" Target="../media/image29.jpeg"/><Relationship Id="rId13" Type="http://schemas.openxmlformats.org/officeDocument/2006/relationships/tags" Target="../tags/tag562.xml"/><Relationship Id="rId12" Type="http://schemas.openxmlformats.org/officeDocument/2006/relationships/tags" Target="../tags/tag561.xml"/><Relationship Id="rId11" Type="http://schemas.openxmlformats.org/officeDocument/2006/relationships/tags" Target="../tags/tag560.xml"/><Relationship Id="rId10" Type="http://schemas.openxmlformats.org/officeDocument/2006/relationships/tags" Target="../tags/tag559.xml"/><Relationship Id="rId1" Type="http://schemas.openxmlformats.org/officeDocument/2006/relationships/tags" Target="../tags/tag55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6.xml"/><Relationship Id="rId2" Type="http://schemas.openxmlformats.org/officeDocument/2006/relationships/tags" Target="../tags/tag571.xml"/><Relationship Id="rId1" Type="http://schemas.openxmlformats.org/officeDocument/2006/relationships/tags" Target="../tags/tag57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Placeholder 1"/>
          <p:cNvSpPr>
            <a:spLocks noGrp="1"/>
          </p:cNvSpPr>
          <p:nvPr>
            <p:ph type="body" idx="16389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优秀中学生项目学习成果汇报</a:t>
            </a:r>
            <a:endParaRPr lang="zh-CN" altLang="en-US"/>
          </a:p>
        </p:txBody>
      </p:sp>
      <p:sp>
        <p:nvSpPr>
          <p:cNvPr id="3" name="标题 1"/>
          <p:cNvSpPr>
            <a:spLocks noGrp="1"/>
          </p:cNvSpPr>
          <p:nvPr>
            <p:ph type="ctrTitle" idx="16388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玻璃制品生产工艺与质量控制的实践探究</a:t>
            </a:r>
            <a:endParaRPr lang="zh-CN" altLang="en-US"/>
          </a:p>
        </p:txBody>
      </p:sp>
      <p:sp>
        <p:nvSpPr>
          <p:cNvPr id="4" name="署名占位符 10"/>
          <p:cNvSpPr>
            <a:spLocks noGrp="1"/>
          </p:cNvSpPr>
          <p:nvPr>
            <p:ph type="body" sz="quarter" idx="16390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汇报人: 王钰捷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内容占位符 2" descr="C:/Users/Administrator/Desktop/项目学习成果/生产线.jpg生产线"/>
          <p:cNvPicPr>
            <a:picLocks noChangeAspect="1"/>
          </p:cNvPicPr>
          <p:nvPr>
            <p:ph idx="16390"/>
            <p:custDataLst>
              <p:tags r:id="rId1"/>
            </p:custDataLst>
          </p:nvPr>
        </p:nvPicPr>
        <p:blipFill>
          <a:blip r:embed="rId2"/>
          <a:srcRect t="27778" b="27778"/>
          <a:stretch>
            <a:fillRect/>
          </a:stretch>
        </p:blipFill>
        <p:spPr>
          <a:xfrm>
            <a:off x="609600" y="609600"/>
            <a:ext cx="10972800" cy="3251200"/>
          </a:xfrm>
          <a:custGeom>
            <a:avLst/>
            <a:gdLst>
              <a:gd name="connisteX0" fmla="*/ 0 w 10972800"/>
              <a:gd name="connsiteY0" fmla="*/ 203200 h 3251200"/>
              <a:gd name="connisteX1" fmla="*/ 203200 w 10972800"/>
              <a:gd name="connsiteY1" fmla="*/ 0 h 3251200"/>
              <a:gd name="connisteX2" fmla="*/ 10769600 w 10972800"/>
              <a:gd name="connsiteY2" fmla="*/ 0 h 3251200"/>
              <a:gd name="connisteX3" fmla="*/ 10972800 w 10972800"/>
              <a:gd name="connsiteY3" fmla="*/ 203200 h 3251200"/>
              <a:gd name="connisteX4" fmla="*/ 10972800 w 10972800"/>
              <a:gd name="connsiteY4" fmla="*/ 3048000 h 3251200"/>
              <a:gd name="connisteX5" fmla="*/ 10769600 w 10972800"/>
              <a:gd name="connsiteY5" fmla="*/ 3251200 h 3251200"/>
              <a:gd name="connisteX6" fmla="*/ 203200 w 10972800"/>
              <a:gd name="connsiteY6" fmla="*/ 3251200 h 3251200"/>
              <a:gd name="connisteX7" fmla="*/ 0 w 10972800"/>
              <a:gd name="connsiteY7" fmla="*/ 3048000 h 3251200"/>
              <a:gd name="connisteX8" fmla="*/ 0 w 10972800"/>
              <a:gd name="connsiteY8" fmla="*/ 203200 h 3251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3251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048000"/>
                </a:lnTo>
                <a:cubicBezTo>
                  <a:pt x="10972800" y="3160224"/>
                  <a:pt x="10881824" y="3251200"/>
                  <a:pt x="10769600" y="3251200"/>
                </a:cubicBezTo>
                <a:lnTo>
                  <a:pt x="203200" y="3251200"/>
                </a:lnTo>
                <a:cubicBezTo>
                  <a:pt x="90976" y="3251200"/>
                  <a:pt x="0" y="3160224"/>
                  <a:pt x="0" y="3048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>
          <a:xfrm>
            <a:off x="1734820" y="4241800"/>
            <a:ext cx="3162300" cy="406400"/>
          </a:xfrm>
        </p:spPr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实践过程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1148080" y="4959985"/>
            <a:ext cx="3162300" cy="1219200"/>
          </a:xfrm>
        </p:spPr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2026年2月，深入江苏罗伯特玻璃科技，全程记录玻璃生产，从熔化到包装，拍摄详实资料。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>
          <a:xfrm>
            <a:off x="7992110" y="4241800"/>
            <a:ext cx="3162300" cy="406400"/>
          </a:xfrm>
        </p:spPr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核心行动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>
          <a:xfrm>
            <a:off x="7252970" y="4959985"/>
            <a:ext cx="3162300" cy="1219200"/>
          </a:xfrm>
        </p:spPr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细致观察每道工序，设备运作无遗漏，学习质检，确保玻璃瓶品质，实践与理论结合。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endParaRPr lang="zh-CN" altLang="en-US"/>
          </a:p>
        </p:txBody>
      </p:sp>
      <p:pic>
        <p:nvPicPr>
          <p:cNvPr id="3" name="内容占位符 2" descr="C:/Users/Administrator/Desktop/项目学习成果/熔炉.png熔炉"/>
          <p:cNvPicPr>
            <a:picLocks noChangeAspect="1"/>
          </p:cNvPicPr>
          <p:nvPr>
            <p:ph idx="16387"/>
            <p:custDataLst>
              <p:tags r:id="rId2"/>
            </p:custDataLst>
          </p:nvPr>
        </p:nvPicPr>
        <p:blipFill>
          <a:blip r:embed="rId3"/>
          <a:srcRect t="40587" b="40587"/>
          <a:stretch>
            <a:fillRect/>
          </a:stretch>
        </p:blipFill>
        <p:spPr>
          <a:xfrm>
            <a:off x="609600" y="609600"/>
            <a:ext cx="3124200" cy="2589530"/>
          </a:xfrm>
          <a:custGeom>
            <a:avLst/>
            <a:gdLst>
              <a:gd name="connisteX0" fmla="*/ 0 w 10972800"/>
              <a:gd name="connsiteY0" fmla="*/ 203200 h 2997200"/>
              <a:gd name="connisteX1" fmla="*/ 203200 w 10972800"/>
              <a:gd name="connsiteY1" fmla="*/ 0 h 2997200"/>
              <a:gd name="connisteX2" fmla="*/ 10769600 w 10972800"/>
              <a:gd name="connsiteY2" fmla="*/ 0 h 2997200"/>
              <a:gd name="connisteX3" fmla="*/ 10972800 w 10972800"/>
              <a:gd name="connsiteY3" fmla="*/ 203200 h 2997200"/>
              <a:gd name="connisteX4" fmla="*/ 10972800 w 10972800"/>
              <a:gd name="connsiteY4" fmla="*/ 2794000 h 2997200"/>
              <a:gd name="connisteX5" fmla="*/ 10769600 w 10972800"/>
              <a:gd name="connsiteY5" fmla="*/ 2997200 h 2997200"/>
              <a:gd name="connisteX6" fmla="*/ 203200 w 10972800"/>
              <a:gd name="connsiteY6" fmla="*/ 2997200 h 2997200"/>
              <a:gd name="connisteX7" fmla="*/ 0 w 10972800"/>
              <a:gd name="connsiteY7" fmla="*/ 2794000 h 2997200"/>
              <a:gd name="connisteX8" fmla="*/ 0 w 10972800"/>
              <a:gd name="connsiteY8" fmla="*/ 203200 h 2997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29972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2794000"/>
                </a:lnTo>
                <a:cubicBezTo>
                  <a:pt x="10972800" y="2906224"/>
                  <a:pt x="10881824" y="2997200"/>
                  <a:pt x="10769600" y="2997200"/>
                </a:cubicBezTo>
                <a:lnTo>
                  <a:pt x="203200" y="2997200"/>
                </a:lnTo>
                <a:cubicBezTo>
                  <a:pt x="90976" y="2997200"/>
                  <a:pt x="0" y="2906224"/>
                  <a:pt x="0" y="27940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原料熔化炉、成型机、加工流水线现场照片</a:t>
            </a:r>
            <a:endParaRPr lang="zh-CN" altLang="en-US"/>
          </a:p>
        </p:txBody>
      </p:sp>
      <p:pic>
        <p:nvPicPr>
          <p:cNvPr id="6" name="图片 5" descr="滴料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61740" y="609600"/>
            <a:ext cx="2493010" cy="2588895"/>
          </a:xfrm>
          <a:prstGeom prst="rect">
            <a:avLst/>
          </a:prstGeom>
        </p:spPr>
      </p:pic>
      <p:pic>
        <p:nvPicPr>
          <p:cNvPr id="7" name="图片 6" descr="成型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2690" y="587375"/>
            <a:ext cx="2551430" cy="2611755"/>
          </a:xfrm>
          <a:prstGeom prst="rect">
            <a:avLst/>
          </a:prstGeom>
        </p:spPr>
      </p:pic>
      <p:pic>
        <p:nvPicPr>
          <p:cNvPr id="8" name="图片 7" descr="质控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62060" y="609600"/>
            <a:ext cx="3004820" cy="2588895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4973720" y="2251226"/>
            <a:ext cx="6352117" cy="1524000"/>
          </a:xfrm>
        </p:spPr>
        <p:txBody>
          <a:bodyPr>
            <a:normAutofit/>
          </a:bodyPr>
          <a:p>
            <a:r>
              <a:rPr lang="zh-CN" altLang="en-US"/>
              <a:t>实践过程展示（二）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endParaRPr lang="zh-CN" altLang="en-US"/>
          </a:p>
        </p:txBody>
      </p:sp>
      <p:pic>
        <p:nvPicPr>
          <p:cNvPr id="3" name="内容占位符 2" descr="C:/Users/Administrator/Desktop/项目学习成果/讲话.png讲话"/>
          <p:cNvPicPr>
            <a:picLocks noChangeAspect="1"/>
          </p:cNvPicPr>
          <p:nvPr>
            <p:ph idx="16387"/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3225800" y="2184400"/>
            <a:ext cx="5740400" cy="4064000"/>
          </a:xfrm>
          <a:custGeom>
            <a:avLst/>
            <a:gdLst>
              <a:gd name="connisteX0" fmla="*/ 0 w 10972800"/>
              <a:gd name="connsiteY0" fmla="*/ 203200 h 4064000"/>
              <a:gd name="connisteX1" fmla="*/ 203200 w 10972800"/>
              <a:gd name="connsiteY1" fmla="*/ 0 h 4064000"/>
              <a:gd name="connisteX2" fmla="*/ 10769600 w 10972800"/>
              <a:gd name="connsiteY2" fmla="*/ 0 h 4064000"/>
              <a:gd name="connisteX3" fmla="*/ 10972800 w 10972800"/>
              <a:gd name="connsiteY3" fmla="*/ 203200 h 4064000"/>
              <a:gd name="connisteX4" fmla="*/ 10972800 w 10972800"/>
              <a:gd name="connsiteY4" fmla="*/ 3860800 h 4064000"/>
              <a:gd name="connisteX5" fmla="*/ 10769600 w 10972800"/>
              <a:gd name="connsiteY5" fmla="*/ 4064000 h 4064000"/>
              <a:gd name="connisteX6" fmla="*/ 203200 w 10972800"/>
              <a:gd name="connsiteY6" fmla="*/ 4064000 h 4064000"/>
              <a:gd name="connisteX7" fmla="*/ 0 w 10972800"/>
              <a:gd name="connsiteY7" fmla="*/ 3860800 h 4064000"/>
              <a:gd name="connisteX8" fmla="*/ 0 w 10972800"/>
              <a:gd name="connsiteY8" fmla="*/ 203200 h 406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0972800" h="40640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0769600" y="0"/>
                </a:lnTo>
                <a:cubicBezTo>
                  <a:pt x="10881824" y="0"/>
                  <a:pt x="10972800" y="90976"/>
                  <a:pt x="10972800" y="203200"/>
                </a:cubicBezTo>
                <a:lnTo>
                  <a:pt x="10972800" y="3860800"/>
                </a:lnTo>
                <a:cubicBezTo>
                  <a:pt x="10972800" y="3973024"/>
                  <a:pt x="10881824" y="4064000"/>
                  <a:pt x="10769600" y="4064000"/>
                </a:cubicBezTo>
                <a:lnTo>
                  <a:pt x="203200" y="4064000"/>
                </a:lnTo>
                <a:cubicBezTo>
                  <a:pt x="90976" y="4064000"/>
                  <a:pt x="0" y="3973024"/>
                  <a:pt x="0" y="38608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标题：对话行业前辈——访谈与学习</a:t>
            </a:r>
            <a:endParaRPr lang="zh-CN" altLang="en-US"/>
          </a:p>
        </p:txBody>
      </p:sp>
    </p:spTree>
    <p:custDataLst>
      <p:tags r:id="rId6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访谈对象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3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访谈对象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老厂长分享创业历程，技术工人讲述生产技术，质量检测员谈质量管控，配图现场照片与分享场景。</a:t>
            </a:r>
            <a:endParaRPr lang="zh-CN" altLang="en-US"/>
          </a:p>
        </p:txBody>
      </p:sp>
      <p:sp>
        <p:nvSpPr>
          <p:cNvPr id="6" name="装饰  4"/>
          <p:cNvSpPr>
            <a:spLocks noGrp="1"/>
          </p:cNvSpPr>
          <p:nvPr>
            <p:ph type="body" idx="16391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访谈重点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涵盖行业发展经验、技术难点、质量管控心得及对青年学生的寄语。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4823883" y="2274277"/>
            <a:ext cx="6352117" cy="1524000"/>
          </a:xfrm>
        </p:spPr>
        <p:txBody>
          <a:bodyPr>
            <a:normAutofit/>
          </a:bodyPr>
          <a:p>
            <a:r>
              <a:rPr lang="zh-CN" altLang="en-US"/>
              <a:t>核心研究成果——生产工艺流程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玻璃制品生产流程解析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fbb9dd2a-1f60-11f1-a663-9ed6ea49ff27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t="166" b="166"/>
          <a:stretch>
            <a:fillRect/>
          </a:stretch>
        </p:blipFill>
        <p:spPr>
          <a:xfrm>
            <a:off x="6096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玻璃制品生产流程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原料熔化成液，经吹压制形成雏形，退火加工后质检包装。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fbb9dd72-1f60-11f1-a663-9ed6ea49ff27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 t="166" b="166"/>
          <a:stretch>
            <a:fillRect/>
          </a:stretch>
        </p:blipFill>
        <p:spPr>
          <a:xfrm>
            <a:off x="6248400" y="1524000"/>
            <a:ext cx="5334000" cy="2946400"/>
          </a:xfrm>
          <a:custGeom>
            <a:avLst/>
            <a:gdLst>
              <a:gd name="connisteX0" fmla="*/ 0 w 5334000"/>
              <a:gd name="connsiteY0" fmla="*/ 203200 h 2946400"/>
              <a:gd name="connisteX1" fmla="*/ 203200 w 5334000"/>
              <a:gd name="connsiteY1" fmla="*/ 0 h 2946400"/>
              <a:gd name="connisteX2" fmla="*/ 5130800 w 5334000"/>
              <a:gd name="connsiteY2" fmla="*/ 0 h 2946400"/>
              <a:gd name="connisteX3" fmla="*/ 5334000 w 5334000"/>
              <a:gd name="connsiteY3" fmla="*/ 203200 h 2946400"/>
              <a:gd name="connisteX4" fmla="*/ 5334000 w 5334000"/>
              <a:gd name="connsiteY4" fmla="*/ 2946400 h 2946400"/>
              <a:gd name="connisteX5" fmla="*/ 0 w 5334000"/>
              <a:gd name="connsiteY5" fmla="*/ 2946400 h 2946400"/>
              <a:gd name="connisteX6" fmla="*/ 0 w 5334000"/>
              <a:gd name="connsiteY6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53340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130800" y="0"/>
                </a:lnTo>
                <a:cubicBezTo>
                  <a:pt x="5243024" y="0"/>
                  <a:pt x="5334000" y="90976"/>
                  <a:pt x="5334000" y="203200"/>
                </a:cubicBezTo>
                <a:lnTo>
                  <a:pt x="5334000" y="2946400"/>
                </a:lnTo>
                <a:lnTo>
                  <a:pt x="0" y="2946400"/>
                </a:ln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配图建议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采用手绘或软件绘制，展示完整生产流程图。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5024543" y="2006600"/>
            <a:ext cx="6352117" cy="1524000"/>
          </a:xfrm>
        </p:spPr>
        <p:txBody>
          <a:bodyPr>
            <a:normAutofit/>
          </a:bodyPr>
          <a:p>
            <a:r>
              <a:rPr lang="zh-CN" altLang="en-US"/>
              <a:t>核心研究成果——质量控制要点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玻璃瓶质检关键点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>
          <a:xfrm>
            <a:off x="3429000" y="1998345"/>
            <a:ext cx="5334000" cy="406400"/>
          </a:xfrm>
        </p:spPr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玻璃瓶质量控制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0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排查气泡、划痕等缺陷，气密性、抗冲击测试，建立全链条质检关卡。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1"/>
            <p:custDataLst>
              <p:tags r:id="rId5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质量检测台、检测工具、合格/不合格样品对比。</a:t>
            </a:r>
            <a:endParaRPr lang="zh-CN" altLang="en-US"/>
          </a:p>
        </p:txBody>
      </p:sp>
    </p:spTree>
    <p:custDataLst>
      <p:tags r:id="rId7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4869987" y="2182070"/>
            <a:ext cx="6352117" cy="1524000"/>
          </a:xfrm>
        </p:spPr>
        <p:txBody>
          <a:bodyPr>
            <a:normAutofit/>
          </a:bodyPr>
          <a:p>
            <a:r>
              <a:rPr lang="zh-CN" altLang="en-US"/>
              <a:t>劳动与成长感悟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1"/>
            </p:custDataLst>
          </p:nvPr>
        </p:nvSpPr>
        <p:spPr/>
        <p:txBody>
          <a:bodyPr/>
          <a:p>
            <a:pPr algn="ctr">
              <a:lnSpc>
                <a:spcPct val="125000"/>
              </a:lnSpc>
            </a:pPr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pPr algn="ctr">
              <a:lnSpc>
                <a:spcPct val="104000"/>
              </a:lnSpc>
            </a:pPr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/>
              <a:t>01</a:t>
            </a:r>
            <a:endParaRPr lang="en-US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9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/>
              <a:t>第1页：封面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/>
              <a:t>02</a:t>
            </a:r>
            <a:endParaRPr lang="en-US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400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/>
              <a:t>第2页：目录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/>
              <a:t>03</a:t>
            </a:r>
            <a:endParaRPr lang="en-US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401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/>
              <a:t>第3页：研究背景与意义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/>
              <a:t>04</a:t>
            </a:r>
            <a:endParaRPr lang="en-US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2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/>
              <a:t>第4页：研究内容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6"/>
            <p:custDataLst>
              <p:tags r:id="rId15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/>
              <a:t>05</a:t>
            </a:r>
            <a:endParaRPr lang="en-US" altLang="en-US"/>
          </a:p>
        </p:txBody>
      </p:sp>
      <p:sp>
        <p:nvSpPr>
          <p:cNvPr id="17" name="装饰  5"/>
          <p:cNvSpPr>
            <a:spLocks noGrp="1"/>
          </p:cNvSpPr>
          <p:nvPr>
            <p:ph type="body" idx="16403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7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/>
              <a:t>第5页：实践过程展示（一）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8"/>
            <p:custDataLst>
              <p:tags r:id="rId18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/>
              <a:t>06</a:t>
            </a:r>
            <a:endParaRPr lang="en-US" altLang="en-US"/>
          </a:p>
        </p:txBody>
      </p:sp>
      <p:sp>
        <p:nvSpPr>
          <p:cNvPr id="20" name="装饰  8"/>
          <p:cNvSpPr>
            <a:spLocks noGrp="1"/>
          </p:cNvSpPr>
          <p:nvPr>
            <p:ph type="body" idx="16404"/>
            <p:custDataLst>
              <p:tags r:id="rId1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7"/>
            <p:custDataLst>
              <p:tags r:id="rId20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/>
              <a:t>第6页：实践过程展示（二）</a:t>
            </a:r>
            <a:endParaRPr lang="zh-CN" altLang="en-US"/>
          </a:p>
        </p:txBody>
      </p:sp>
    </p:spTree>
    <p:custDataLst>
      <p:tags r:id="rId2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劳动价值与梦想实践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0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fb68f3be-1f60-11f1-be6e-2ec237e8548a"/>
          <p:cNvPicPr>
            <a:picLocks noChangeAspect="1"/>
          </p:cNvPicPr>
          <p:nvPr>
            <p:ph type="pic" idx="16391"/>
            <p:custDataLst>
              <p:tags r:id="rId3"/>
            </p:custDataLst>
          </p:nvPr>
        </p:nvPicPr>
        <p:blipFill>
          <a:blip r:embed="rId4"/>
          <a:srcRect l="16574" r="16574"/>
          <a:stretch>
            <a:fillRect/>
          </a:stretch>
        </p:blipFill>
        <p:spPr>
          <a:xfrm>
            <a:off x="914400" y="18669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实践感悟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工业生产复杂，成品凝聚工人协作与坚守，老厂长故事启示梦想需脚踏实地。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2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fb68f25c-1f60-11f1-be6e-2ec237e8548a"/>
          <p:cNvPicPr>
            <a:picLocks noChangeAspect="1"/>
          </p:cNvPicPr>
          <p:nvPr>
            <p:ph type="pic" idx="16393"/>
            <p:custDataLst>
              <p:tags r:id="rId8"/>
            </p:custDataLst>
          </p:nvPr>
        </p:nvPicPr>
        <p:blipFill>
          <a:blip r:embed="rId9"/>
          <a:srcRect/>
          <a:stretch>
            <a:fillRect/>
          </a:stretch>
        </p:blipFill>
        <p:spPr>
          <a:xfrm>
            <a:off x="914400" y="4381500"/>
            <a:ext cx="1524000" cy="1524000"/>
          </a:xfrm>
          <a:custGeom>
            <a:avLst/>
            <a:gdLst>
              <a:gd name="connisteX0" fmla="*/ 0 w 1524000"/>
              <a:gd name="connsiteY0" fmla="*/ 762000 h 1524000"/>
              <a:gd name="connisteX1" fmla="*/ 762000 w 1524000"/>
              <a:gd name="connsiteY1" fmla="*/ 0 h 1524000"/>
              <a:gd name="connisteX2" fmla="*/ 762000 w 1524000"/>
              <a:gd name="connsiteY2" fmla="*/ 0 h 1524000"/>
              <a:gd name="connisteX3" fmla="*/ 1524000 w 1524000"/>
              <a:gd name="connsiteY3" fmla="*/ 762000 h 1524000"/>
              <a:gd name="connisteX4" fmla="*/ 1524000 w 1524000"/>
              <a:gd name="connsiteY4" fmla="*/ 762000 h 1524000"/>
              <a:gd name="connisteX5" fmla="*/ 762000 w 1524000"/>
              <a:gd name="connsiteY5" fmla="*/ 1524000 h 1524000"/>
              <a:gd name="connisteX6" fmla="*/ 762000 w 1524000"/>
              <a:gd name="connsiteY6" fmla="*/ 1524000 h 1524000"/>
              <a:gd name="connisteX7" fmla="*/ 0 w 1524000"/>
              <a:gd name="connsiteY7" fmla="*/ 762000 h 1524000"/>
              <a:gd name="connisteX8" fmla="*/ 0 w 1524000"/>
              <a:gd name="connsiteY8" fmla="*/ 762000 h 1524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524000" h="1524000">
                <a:moveTo>
                  <a:pt x="0" y="762000"/>
                </a:moveTo>
                <a:cubicBezTo>
                  <a:pt x="0" y="341159"/>
                  <a:pt x="341159" y="0"/>
                  <a:pt x="762000" y="0"/>
                </a:cubicBezTo>
                <a:lnTo>
                  <a:pt x="762000" y="0"/>
                </a:lnTo>
                <a:cubicBezTo>
                  <a:pt x="1182841" y="0"/>
                  <a:pt x="1524000" y="341159"/>
                  <a:pt x="1524000" y="762000"/>
                </a:cubicBezTo>
                <a:lnTo>
                  <a:pt x="1524000" y="762000"/>
                </a:lnTo>
                <a:cubicBezTo>
                  <a:pt x="1524000" y="1182841"/>
                  <a:pt x="1182841" y="1524000"/>
                  <a:pt x="762000" y="1524000"/>
                </a:cubicBezTo>
                <a:lnTo>
                  <a:pt x="762000" y="1524000"/>
                </a:lnTo>
                <a:cubicBezTo>
                  <a:pt x="341159" y="1524000"/>
                  <a:pt x="0" y="1182841"/>
                  <a:pt x="0" y="762000"/>
                </a:cubicBezTo>
                <a:lnTo>
                  <a:pt x="0" y="7620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收</a:t>
            </a:r>
            <a:r>
              <a:rPr lang="zh-CN" altLang="en-US">
                <a:cs typeface="Arial" panose="020B0604020202020204" pitchFamily="34" charset="0"/>
              </a:rPr>
              <a:t>获与启发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实践总结笔记、与工人合影、手写感悟片段，展现劳动价值与个人成长。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4789305" y="2089863"/>
            <a:ext cx="6352117" cy="1524000"/>
          </a:xfrm>
        </p:spPr>
        <p:txBody>
          <a:bodyPr>
            <a:normAutofit/>
          </a:bodyPr>
          <a:p>
            <a:r>
              <a:rPr lang="zh-CN" altLang="en-US"/>
              <a:t>结论与展望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结论与展望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3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6" name="图片占位符 15"/>
          <p:cNvPicPr/>
          <p:nvPr>
            <p:ph type="pic" idx="16392"/>
            <p:custDataLst>
              <p:tags r:id="rId3"/>
            </p:custDataLst>
          </p:nvPr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574800" y="2362200"/>
            <a:ext cx="1524000" cy="1524000"/>
          </a:xfrm>
          <a:prstGeom prst="rect">
            <a:avLst/>
          </a:pr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团队协作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7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多学科知识融合，高效生产核心，工程技术关键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5"/>
            <p:custDataLst>
              <p:tags r:id="rId8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5" name="图片占位符 14"/>
          <p:cNvPicPr/>
          <p:nvPr>
            <p:ph type="pic" idx="16394"/>
            <p:custDataLst>
              <p:tags r:id="rId9"/>
            </p:custDataLst>
          </p:nvPr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334000" y="2362200"/>
            <a:ext cx="1524000" cy="1524000"/>
          </a:xfrm>
          <a:prstGeom prst="rect">
            <a:avLst/>
          </a:pr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2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质量控制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3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生命线于制造业，确保产品安全，维护企业信誉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7"/>
            <p:custDataLst>
              <p:tags r:id="rId1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7" name="图片占位符 16"/>
          <p:cNvPicPr/>
          <p:nvPr>
            <p:ph type="pic" idx="16396"/>
            <p:custDataLst>
              <p:tags r:id="rId15"/>
            </p:custDataLst>
          </p:nvPr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093200" y="2362200"/>
            <a:ext cx="1524000" cy="1524000"/>
          </a:xfrm>
          <a:prstGeom prst="rect">
            <a:avLst/>
          </a:pr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8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工业实践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9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中学生认知社会，劳动价值教育，实践促进成长</a:t>
            </a:r>
            <a:endParaRPr lang="zh-CN" altLang="en-US"/>
          </a:p>
        </p:txBody>
      </p:sp>
    </p:spTree>
    <p:custDataLst>
      <p:tags r:id="rId20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不足与展望</a:t>
            </a:r>
            <a:endParaRPr lang="zh-CN" altLang="en-US"/>
          </a:p>
        </p:txBody>
      </p:sp>
      <p:pic>
        <p:nvPicPr>
          <p:cNvPr id="3" name="内容占位符 2" descr="f910ea58-1f60-11f1-a154-9a508361c25e"/>
          <p:cNvPicPr>
            <a:picLocks noChangeAspect="1"/>
          </p:cNvPicPr>
          <p:nvPr>
            <p:ph idx="16390"/>
            <p:custDataLst>
              <p:tags r:id="rId2"/>
            </p:custDataLst>
          </p:nvPr>
        </p:nvPicPr>
        <p:blipFill>
          <a:blip r:embed="rId3"/>
          <a:srcRect l="24777" r="24955"/>
          <a:stretch>
            <a:fillRect/>
          </a:stretch>
        </p:blipFill>
        <p:spPr>
          <a:xfrm>
            <a:off x="609600" y="1524000"/>
            <a:ext cx="3581400" cy="4724400"/>
          </a:xfrm>
          <a:custGeom>
            <a:avLst/>
            <a:gdLst>
              <a:gd name="connisteX0" fmla="*/ 0 w 3581400"/>
              <a:gd name="connsiteY0" fmla="*/ 203200 h 4724400"/>
              <a:gd name="connisteX1" fmla="*/ 203200 w 3581400"/>
              <a:gd name="connsiteY1" fmla="*/ 0 h 4724400"/>
              <a:gd name="connisteX2" fmla="*/ 3581400 w 3581400"/>
              <a:gd name="connsiteY2" fmla="*/ 0 h 4724400"/>
              <a:gd name="connisteX3" fmla="*/ 3581400 w 3581400"/>
              <a:gd name="connsiteY3" fmla="*/ 4724400 h 4724400"/>
              <a:gd name="connisteX4" fmla="*/ 203200 w 3581400"/>
              <a:gd name="connsiteY4" fmla="*/ 4724400 h 4724400"/>
              <a:gd name="connisteX5" fmla="*/ 0 w 3581400"/>
              <a:gd name="connsiteY5" fmla="*/ 4521200 h 4724400"/>
              <a:gd name="connisteX6" fmla="*/ 0 w 3581400"/>
              <a:gd name="connsiteY6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3581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581400" y="0"/>
                </a:lnTo>
                <a:lnTo>
                  <a:pt x="3581400" y="4724400"/>
                </a:ln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装饰  2"/>
          <p:cNvSpPr>
            <a:spLocks noGrp="1"/>
          </p:cNvSpPr>
          <p:nvPr>
            <p:ph type="body" idx="16391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不足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对高端工艺如自动化检测、智能生产了解不足。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7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展望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未来将深入学习工业4.0技术，用数字化工具模拟质量控制流程。</a:t>
            </a:r>
            <a:endParaRPr lang="zh-CN" altLang="en-US"/>
          </a:p>
        </p:txBody>
      </p:sp>
    </p:spTree>
    <p:custDataLst>
      <p:tags r:id="rId9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/>
          <p:nvPr>
            <p:ph type="title" idx="2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800" spc="220">
                <a:solidFill>
                  <a:schemeClr val="accent1">
                    <a:lumMod val="75000"/>
                  </a:schemeClr>
                </a:solidFill>
                <a:latin typeface="汉仪文黑-75简" panose="00020600040101010101" charset="-122"/>
              </a:rPr>
              <a:t>  </a:t>
            </a:r>
            <a:endParaRPr lang="zh-CN" altLang="en-US" sz="3800" spc="220">
              <a:solidFill>
                <a:schemeClr val="accent1">
                  <a:lumMod val="75000"/>
                </a:schemeClr>
              </a:solidFill>
              <a:latin typeface="汉仪文黑-75简" panose="0002060004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/>
          <p:nvPr>
            <p:ph type="title" idx="2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800" spc="220">
                <a:solidFill>
                  <a:schemeClr val="accent1">
                    <a:lumMod val="75000"/>
                  </a:schemeClr>
                </a:solidFill>
                <a:latin typeface="汉仪文黑-75简" panose="00020600040101010101" charset="-122"/>
              </a:rPr>
              <a:t>  </a:t>
            </a:r>
            <a:endParaRPr lang="zh-CN" altLang="en-US" sz="3800" spc="220">
              <a:solidFill>
                <a:schemeClr val="accent1">
                  <a:lumMod val="75000"/>
                </a:schemeClr>
              </a:solidFill>
              <a:latin typeface="汉仪文黑-75简" panose="00020600040101010101" charset="-122"/>
            </a:endParaRPr>
          </a:p>
        </p:txBody>
      </p:sp>
      <p:pic>
        <p:nvPicPr>
          <p:cNvPr id="2" name="图片 1" descr="车间"/>
          <p:cNvPicPr>
            <a:picLocks noChangeAspect="1"/>
          </p:cNvPicPr>
          <p:nvPr/>
        </p:nvPicPr>
        <p:blipFill>
          <a:blip r:embed="rId2"/>
          <a:srcRect l="12097" t="58500" r="11951"/>
          <a:stretch>
            <a:fillRect/>
          </a:stretch>
        </p:blipFill>
        <p:spPr>
          <a:xfrm>
            <a:off x="-75565" y="0"/>
            <a:ext cx="12266930" cy="681545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2"/>
          <p:cNvSpPr/>
          <p:nvPr>
            <p:ph type="title" idx="2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800" spc="220">
                <a:solidFill>
                  <a:schemeClr val="accent1">
                    <a:lumMod val="75000"/>
                  </a:schemeClr>
                </a:solidFill>
                <a:latin typeface="汉仪文黑-75简" panose="00020600040101010101" charset="-122"/>
              </a:rPr>
              <a:t>  </a:t>
            </a:r>
            <a:r>
              <a:rPr lang="zh-CN" altLang="en-US" sz="3800" spc="220">
                <a:solidFill>
                  <a:schemeClr val="accent1">
                    <a:lumMod val="75000"/>
                  </a:schemeClr>
                </a:solidFill>
                <a:latin typeface="汉仪文黑-75简" panose="00020600040101010101" charset="-122"/>
              </a:rPr>
              <a:t>感谢江苏罗伯特玻璃科技有限公司提供实践平台与专业指导</a:t>
            </a:r>
            <a:br>
              <a:rPr lang="zh-CN" altLang="en-US" sz="3800" spc="220">
                <a:solidFill>
                  <a:schemeClr val="accent1">
                    <a:lumMod val="75000"/>
                  </a:schemeClr>
                </a:solidFill>
                <a:latin typeface="汉仪文黑-75简" panose="00020600040101010101" charset="-122"/>
              </a:rPr>
            </a:br>
            <a:r>
              <a:rPr lang="zh-CN" altLang="en-US" sz="3800" spc="220">
                <a:solidFill>
                  <a:schemeClr val="accent1">
                    <a:lumMod val="75000"/>
                  </a:schemeClr>
                </a:solidFill>
                <a:latin typeface="汉仪文黑-75简" panose="00020600040101010101" charset="-122"/>
              </a:rPr>
              <a:t>感谢老厂长与技术工人的耐心分享</a:t>
            </a:r>
            <a:br>
              <a:rPr lang="zh-CN" altLang="en-US" sz="3800" spc="220">
                <a:solidFill>
                  <a:schemeClr val="accent1">
                    <a:lumMod val="75000"/>
                  </a:schemeClr>
                </a:solidFill>
                <a:latin typeface="汉仪文黑-75简" panose="00020600040101010101" charset="-122"/>
              </a:rPr>
            </a:br>
            <a:r>
              <a:rPr lang="en-US" altLang="zh-CN" sz="3800" spc="220">
                <a:solidFill>
                  <a:schemeClr val="accent1">
                    <a:lumMod val="75000"/>
                  </a:schemeClr>
                </a:solidFill>
                <a:latin typeface="汉仪文黑-75简" panose="00020600040101010101" charset="-122"/>
              </a:rPr>
              <a:t>  </a:t>
            </a:r>
            <a:r>
              <a:rPr lang="zh-CN" altLang="en-US" sz="3800" spc="220">
                <a:solidFill>
                  <a:schemeClr val="accent1">
                    <a:lumMod val="75000"/>
                  </a:schemeClr>
                </a:solidFill>
                <a:latin typeface="汉仪文黑-75简" panose="00020600040101010101" charset="-122"/>
              </a:rPr>
              <a:t>感谢学校与指导教师的支持与帮助。</a:t>
            </a:r>
            <a:endParaRPr lang="zh-CN" altLang="en-US" sz="3800" spc="220">
              <a:solidFill>
                <a:schemeClr val="accent1">
                  <a:lumMod val="75000"/>
                </a:schemeClr>
              </a:solidFill>
              <a:latin typeface="汉仪文黑-75简" panose="00020600040101010101" charset="-122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16"/>
          <p:cNvSpPr>
            <a:spLocks noGrp="1"/>
          </p:cNvSpPr>
          <p:nvPr>
            <p:ph type="body" idx="16389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" name="标题 1"/>
          <p:cNvSpPr>
            <a:spLocks noGrp="1"/>
          </p:cNvSpPr>
          <p:nvPr>
            <p:ph type="ctrTitle" idx="16388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6386"/>
            <p:custDataLst>
              <p:tags r:id="rId1"/>
            </p:custDataLst>
          </p:nvPr>
        </p:nvSpPr>
        <p:spPr/>
        <p:txBody>
          <a:bodyPr/>
          <a:p>
            <a:pPr algn="ctr">
              <a:lnSpc>
                <a:spcPct val="125000"/>
              </a:lnSpc>
            </a:pPr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pPr algn="ctr">
              <a:lnSpc>
                <a:spcPct val="104000"/>
              </a:lnSpc>
            </a:pPr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/>
              <a:t>07</a:t>
            </a:r>
            <a:endParaRPr lang="en-US" altLang="en-US"/>
          </a:p>
        </p:txBody>
      </p:sp>
      <p:sp>
        <p:nvSpPr>
          <p:cNvPr id="5" name="装饰  3"/>
          <p:cNvSpPr>
            <a:spLocks noGrp="1"/>
          </p:cNvSpPr>
          <p:nvPr>
            <p:ph type="body" idx="16397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 fontScale="80000"/>
          </a:bodyPr>
          <a:p>
            <a:pPr algn="l">
              <a:lnSpc>
                <a:spcPct val="118000"/>
              </a:lnSpc>
            </a:pPr>
            <a:r>
              <a:rPr lang="zh-CN" altLang="en-US"/>
              <a:t>第7页：核心研究成果——生产工艺流程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/>
              <a:t>08</a:t>
            </a:r>
            <a:endParaRPr lang="en-US" altLang="en-US"/>
          </a:p>
        </p:txBody>
      </p:sp>
      <p:sp>
        <p:nvSpPr>
          <p:cNvPr id="8" name="装饰  6"/>
          <p:cNvSpPr>
            <a:spLocks noGrp="1"/>
          </p:cNvSpPr>
          <p:nvPr>
            <p:ph type="body" idx="16398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rmAutofit fontScale="80000"/>
          </a:bodyPr>
          <a:p>
            <a:pPr algn="l">
              <a:lnSpc>
                <a:spcPct val="118000"/>
              </a:lnSpc>
            </a:pPr>
            <a:r>
              <a:rPr lang="zh-CN" altLang="en-US"/>
              <a:t>第8页：核心研究成果——质量控制要点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/>
              <a:t>09</a:t>
            </a:r>
            <a:endParaRPr lang="en-US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9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 sz="1900"/>
              <a:t>第9页：劳动与成长感悟</a:t>
            </a:r>
            <a:endParaRPr lang="zh-CN" altLang="en-US" sz="190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/>
              <a:t>10</a:t>
            </a:r>
            <a:endParaRPr lang="en-US" altLang="en-US"/>
          </a:p>
        </p:txBody>
      </p:sp>
      <p:sp>
        <p:nvSpPr>
          <p:cNvPr id="14" name="装饰  2"/>
          <p:cNvSpPr>
            <a:spLocks noGrp="1"/>
          </p:cNvSpPr>
          <p:nvPr>
            <p:ph type="body" idx="16400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 sz="1900"/>
              <a:t>第10页：结论与展望</a:t>
            </a:r>
            <a:endParaRPr lang="zh-CN" altLang="en-US" sz="190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6"/>
            <p:custDataLst>
              <p:tags r:id="rId15"/>
            </p:custDataLst>
          </p:nvPr>
        </p:nvSpPr>
        <p:spPr/>
        <p:txBody>
          <a:bodyPr/>
          <a:p>
            <a:pPr algn="ctr">
              <a:lnSpc>
                <a:spcPct val="109000"/>
              </a:lnSpc>
            </a:pPr>
            <a:r>
              <a:rPr lang="en-US" altLang="en-US"/>
              <a:t>11</a:t>
            </a:r>
            <a:endParaRPr lang="en-US" altLang="en-US"/>
          </a:p>
        </p:txBody>
      </p:sp>
      <p:sp>
        <p:nvSpPr>
          <p:cNvPr id="17" name="装饰  5"/>
          <p:cNvSpPr>
            <a:spLocks noGrp="1"/>
          </p:cNvSpPr>
          <p:nvPr>
            <p:ph type="body" idx="16401"/>
            <p:custDataLst>
              <p:tags r:id="rId1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5"/>
            <p:custDataLst>
              <p:tags r:id="rId17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8000"/>
              </a:lnSpc>
            </a:pPr>
            <a:r>
              <a:rPr lang="zh-CN" altLang="en-US" sz="1900"/>
              <a:t>第11页：致谢</a:t>
            </a:r>
            <a:endParaRPr lang="zh-CN" altLang="en-US" sz="1900"/>
          </a:p>
        </p:txBody>
      </p:sp>
    </p:spTree>
    <p:custDataLst>
      <p:tags r:id="rId18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研究背景与意义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背景</a:t>
            </a:r>
            <a:endParaRPr lang="zh-CN" altLang="en-US"/>
          </a:p>
        </p:txBody>
      </p:sp>
      <p:pic>
        <p:nvPicPr>
          <p:cNvPr id="3" name="图片占位符 2" descr="C:/Users/Administrator/Desktop/项目学习成果/玻璃产品2.jpg玻璃产品2"/>
          <p:cNvPicPr>
            <a:picLocks noChangeAspect="1"/>
          </p:cNvPicPr>
          <p:nvPr>
            <p:ph type="pic" idx="16390"/>
            <p:custDataLst>
              <p:tags r:id="rId2"/>
            </p:custDataLst>
          </p:nvPr>
        </p:nvPicPr>
        <p:blipFill>
          <a:blip r:embed="rId3"/>
          <a:srcRect t="12514" b="12514"/>
          <a:stretch>
            <a:fillRect/>
          </a:stretch>
        </p:blipFill>
        <p:spPr>
          <a:xfrm>
            <a:off x="20320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背景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玻璃为食品、建筑、医疗基础材料，中学生对其工业流程陌生。</a:t>
            </a:r>
            <a:endParaRPr lang="zh-CN" altLang="en-US"/>
          </a:p>
        </p:txBody>
      </p:sp>
      <p:pic>
        <p:nvPicPr>
          <p:cNvPr id="6" name="图片占位符 5" descr="fb7844f3-1f60-11f1-a154-9a508361c25e"/>
          <p:cNvPicPr>
            <a:picLocks noChangeAspect="1"/>
          </p:cNvPicPr>
          <p:nvPr>
            <p:ph type="pic" idx="16391"/>
            <p:custDataLst>
              <p:tags r:id="rId6"/>
            </p:custDataLst>
          </p:nvPr>
        </p:nvPicPr>
        <p:blipFill>
          <a:blip r:embed="rId7"/>
          <a:srcRect l="16667" r="16667"/>
          <a:stretch>
            <a:fillRect/>
          </a:stretch>
        </p:blipFill>
        <p:spPr>
          <a:xfrm>
            <a:off x="7823200" y="1955800"/>
            <a:ext cx="2336800" cy="2336800"/>
          </a:xfrm>
          <a:custGeom>
            <a:avLst/>
            <a:gdLst>
              <a:gd name="connisteX0" fmla="*/ 0 w 2336800"/>
              <a:gd name="connsiteY0" fmla="*/ 1168400 h 2336800"/>
              <a:gd name="connisteX1" fmla="*/ 1168400 w 2336800"/>
              <a:gd name="connsiteY1" fmla="*/ 0 h 2336800"/>
              <a:gd name="connisteX2" fmla="*/ 1168400 w 2336800"/>
              <a:gd name="connsiteY2" fmla="*/ 0 h 2336800"/>
              <a:gd name="connisteX3" fmla="*/ 2336800 w 2336800"/>
              <a:gd name="connsiteY3" fmla="*/ 1168400 h 2336800"/>
              <a:gd name="connisteX4" fmla="*/ 2336800 w 2336800"/>
              <a:gd name="connsiteY4" fmla="*/ 1168400 h 2336800"/>
              <a:gd name="connisteX5" fmla="*/ 1168400 w 2336800"/>
              <a:gd name="connsiteY5" fmla="*/ 2336800 h 2336800"/>
              <a:gd name="connisteX6" fmla="*/ 1168400 w 2336800"/>
              <a:gd name="connsiteY6" fmla="*/ 2336800 h 2336800"/>
              <a:gd name="connisteX7" fmla="*/ 0 w 2336800"/>
              <a:gd name="connsiteY7" fmla="*/ 1168400 h 2336800"/>
              <a:gd name="connisteX8" fmla="*/ 0 w 2336800"/>
              <a:gd name="connsiteY8" fmla="*/ 1168400 h 2336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336800" h="2336800">
                <a:moveTo>
                  <a:pt x="0" y="1168400"/>
                </a:moveTo>
                <a:cubicBezTo>
                  <a:pt x="0" y="523110"/>
                  <a:pt x="523110" y="0"/>
                  <a:pt x="1168400" y="0"/>
                </a:cubicBezTo>
                <a:lnTo>
                  <a:pt x="1168400" y="0"/>
                </a:lnTo>
                <a:cubicBezTo>
                  <a:pt x="1813690" y="0"/>
                  <a:pt x="2336800" y="523110"/>
                  <a:pt x="2336800" y="1168400"/>
                </a:cubicBezTo>
                <a:lnTo>
                  <a:pt x="2336800" y="1168400"/>
                </a:lnTo>
                <a:cubicBezTo>
                  <a:pt x="2336800" y="1813690"/>
                  <a:pt x="1813690" y="2336800"/>
                  <a:pt x="1168400" y="2336800"/>
                </a:cubicBezTo>
                <a:lnTo>
                  <a:pt x="1168400" y="2336800"/>
                </a:lnTo>
                <a:cubicBezTo>
                  <a:pt x="523110" y="2336800"/>
                  <a:pt x="0" y="1813690"/>
                  <a:pt x="0" y="1168400"/>
                </a:cubicBezTo>
                <a:lnTo>
                  <a:pt x="0" y="1168400"/>
                </a:lnTo>
                <a:close/>
              </a:path>
            </a:pathLst>
          </a:custGeom>
        </p:spPr>
      </p:pic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11000"/>
              </a:lnSpc>
            </a:pPr>
            <a:r>
              <a:rPr lang="zh-CN" altLang="en-US"/>
              <a:t>社会实践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/>
        <p:txBody>
          <a:bodyPr>
            <a:normAutofit/>
          </a:bodyPr>
          <a:p>
            <a:pPr algn="ctr">
              <a:lnSpc>
                <a:spcPct val="125000"/>
              </a:lnSpc>
            </a:pPr>
            <a:r>
              <a:rPr lang="zh-CN" altLang="en-US"/>
              <a:t>依托江苏罗伯特玻璃科技，提供真实工业场景探究机会。</a:t>
            </a:r>
            <a:endParaRPr lang="zh-CN" altLang="en-US"/>
          </a:p>
        </p:txBody>
      </p:sp>
    </p:spTree>
    <p:custDataLst>
      <p:tags r:id="rId10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意义</a:t>
            </a:r>
            <a:endParaRPr lang="zh-CN" altLang="en-US"/>
          </a:p>
        </p:txBody>
      </p:sp>
      <p:pic>
        <p:nvPicPr>
          <p:cNvPr id="3" name="内容占位符 2" descr="C:/Users/Administrator/Desktop/项目学习成果/工作照片.jpg工作照片"/>
          <p:cNvPicPr>
            <a:picLocks noChangeAspect="1"/>
          </p:cNvPicPr>
          <p:nvPr>
            <p:ph idx="16394"/>
            <p:custDataLst>
              <p:tags r:id="rId2"/>
            </p:custDataLst>
          </p:nvPr>
        </p:nvPicPr>
        <p:blipFill>
          <a:blip r:embed="rId3"/>
          <a:srcRect l="17319" r="17319"/>
          <a:stretch>
            <a:fillRect/>
          </a:stretch>
        </p:blipFill>
        <p:spPr>
          <a:xfrm>
            <a:off x="664845" y="1413510"/>
            <a:ext cx="5486400" cy="4724400"/>
          </a:xfrm>
          <a:custGeom>
            <a:avLst/>
            <a:gdLst>
              <a:gd name="connisteX0" fmla="*/ 0 w 5486400"/>
              <a:gd name="connsiteY0" fmla="*/ 203200 h 4724400"/>
              <a:gd name="connisteX1" fmla="*/ 203200 w 5486400"/>
              <a:gd name="connsiteY1" fmla="*/ 0 h 4724400"/>
              <a:gd name="connisteX2" fmla="*/ 5283200 w 5486400"/>
              <a:gd name="connsiteY2" fmla="*/ 0 h 4724400"/>
              <a:gd name="connisteX3" fmla="*/ 5486400 w 5486400"/>
              <a:gd name="connsiteY3" fmla="*/ 203200 h 4724400"/>
              <a:gd name="connisteX4" fmla="*/ 5486400 w 5486400"/>
              <a:gd name="connsiteY4" fmla="*/ 4521200 h 4724400"/>
              <a:gd name="connisteX5" fmla="*/ 5283200 w 5486400"/>
              <a:gd name="connsiteY5" fmla="*/ 4724400 h 4724400"/>
              <a:gd name="connisteX6" fmla="*/ 203200 w 5486400"/>
              <a:gd name="connsiteY6" fmla="*/ 4724400 h 4724400"/>
              <a:gd name="connisteX7" fmla="*/ 0 w 5486400"/>
              <a:gd name="connsiteY7" fmla="*/ 4521200 h 4724400"/>
              <a:gd name="connisteX8" fmla="*/ 0 w 5486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486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5283200" y="0"/>
                </a:lnTo>
                <a:cubicBezTo>
                  <a:pt x="5395424" y="0"/>
                  <a:pt x="5486400" y="90976"/>
                  <a:pt x="5486400" y="203200"/>
                </a:cubicBezTo>
                <a:lnTo>
                  <a:pt x="5486400" y="4521200"/>
                </a:lnTo>
                <a:cubicBezTo>
                  <a:pt x="5486400" y="4633424"/>
                  <a:pt x="5395424" y="4724400"/>
                  <a:pt x="5283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4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学科融合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将化学、物理知识与工业生产结合，深化课本知识理解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能力培养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提升观察、访谈、归纳分析与团队协作能力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价值塑造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9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通过企业家分享，树立脚踏实地的劳动价值观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92"/>
            <p:custDataLst>
              <p:tags r:id="rId10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成果推广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3"/>
            <p:custDataLst>
              <p:tags r:id="rId1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形成可复制的工业实践类项目学习案例</a:t>
            </a:r>
            <a:endParaRPr lang="zh-CN" altLang="en-US"/>
          </a:p>
        </p:txBody>
      </p:sp>
    </p:spTree>
    <p:custDataLst>
      <p:tags r:id="rId12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4846935" y="2401062"/>
            <a:ext cx="6352117" cy="1524000"/>
          </a:xfrm>
        </p:spPr>
        <p:txBody>
          <a:bodyPr>
            <a:normAutofit/>
          </a:bodyPr>
          <a:p>
            <a:r>
              <a:rPr lang="zh-CN" altLang="en-US"/>
              <a:t>研究内容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研究内容</a:t>
            </a:r>
            <a:endParaRPr lang="zh-CN" altLang="en-US"/>
          </a:p>
        </p:txBody>
      </p:sp>
      <p:sp>
        <p:nvSpPr>
          <p:cNvPr id="3" name="装饰  1"/>
          <p:cNvSpPr>
            <a:spLocks noGrp="1"/>
          </p:cNvSpPr>
          <p:nvPr>
            <p:ph type="body" idx="16394"/>
            <p:custDataLst>
              <p:tags r:id="rId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4" name="图片占位符 3" descr="fb5400b4-1f60-11f1-a154-9a508361c25e"/>
          <p:cNvPicPr>
            <a:picLocks noChangeAspect="1"/>
          </p:cNvPicPr>
          <p:nvPr>
            <p:ph type="pic" idx="16395"/>
            <p:custDataLst>
              <p:tags r:id="rId3"/>
            </p:custDataLst>
          </p:nvPr>
        </p:nvPicPr>
        <p:blipFill>
          <a:blip r:embed="rId4"/>
          <a:srcRect l="2505" r="2505"/>
          <a:stretch>
            <a:fillRect/>
          </a:stretch>
        </p:blipFill>
        <p:spPr>
          <a:xfrm>
            <a:off x="609600" y="15240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524000 w 1524000"/>
              <a:gd name="connsiteY2" fmla="*/ 0 h 2209800"/>
              <a:gd name="connisteX3" fmla="*/ 1524000 w 1524000"/>
              <a:gd name="connsiteY3" fmla="*/ 2209800 h 2209800"/>
              <a:gd name="connisteX4" fmla="*/ 203200 w 1524000"/>
              <a:gd name="connsiteY4" fmla="*/ 2209800 h 2209800"/>
              <a:gd name="connisteX5" fmla="*/ 0 w 1524000"/>
              <a:gd name="connsiteY5" fmla="*/ 2006600 h 2209800"/>
              <a:gd name="connisteX6" fmla="*/ 0 w 1524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5" name="文本占位符 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玻璃生产原料与熔化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分析原料构成，探讨熔化工艺，提升生产效率。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8" name="图片占位符 7" descr="fb540269-1f60-11f1-a154-9a508361c25e"/>
          <p:cNvPicPr>
            <a:picLocks noChangeAspect="1"/>
          </p:cNvPicPr>
          <p:nvPr>
            <p:ph type="pic" idx="16397"/>
            <p:custDataLst>
              <p:tags r:id="rId8"/>
            </p:custDataLst>
          </p:nvPr>
        </p:nvPicPr>
        <p:blipFill>
          <a:blip r:embed="rId9"/>
          <a:srcRect l="26967" r="26967"/>
          <a:stretch>
            <a:fillRect/>
          </a:stretch>
        </p:blipFill>
        <p:spPr>
          <a:xfrm>
            <a:off x="6248400" y="1524000"/>
            <a:ext cx="1524000" cy="2209800"/>
          </a:xfrm>
          <a:custGeom>
            <a:avLst/>
            <a:gdLst>
              <a:gd name="connisteX0" fmla="*/ 0 w 1524000"/>
              <a:gd name="connsiteY0" fmla="*/ 203200 h 2209800"/>
              <a:gd name="connisteX1" fmla="*/ 203200 w 1524000"/>
              <a:gd name="connsiteY1" fmla="*/ 0 h 2209800"/>
              <a:gd name="connisteX2" fmla="*/ 1524000 w 1524000"/>
              <a:gd name="connsiteY2" fmla="*/ 0 h 2209800"/>
              <a:gd name="connisteX3" fmla="*/ 1524000 w 1524000"/>
              <a:gd name="connsiteY3" fmla="*/ 2209800 h 2209800"/>
              <a:gd name="connisteX4" fmla="*/ 203200 w 1524000"/>
              <a:gd name="connsiteY4" fmla="*/ 2209800 h 2209800"/>
              <a:gd name="connisteX5" fmla="*/ 0 w 1524000"/>
              <a:gd name="connsiteY5" fmla="*/ 2006600 h 2209800"/>
              <a:gd name="connisteX6" fmla="*/ 0 w 1524000"/>
              <a:gd name="connsiteY6" fmla="*/ 20320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1524000" y="0"/>
                </a:lnTo>
                <a:lnTo>
                  <a:pt x="1524000" y="2209800"/>
                </a:lnTo>
                <a:lnTo>
                  <a:pt x="203200" y="2209800"/>
                </a:lnTo>
                <a:cubicBezTo>
                  <a:pt x="90976" y="2209800"/>
                  <a:pt x="0" y="2118824"/>
                  <a:pt x="0" y="2006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9" name="文本占位符 8"/>
          <p:cNvSpPr>
            <a:spLocks noGrp="1"/>
          </p:cNvSpPr>
          <p:nvPr>
            <p:ph type="body" idx="16388"/>
            <p:custDataLst>
              <p:tags r:id="rId10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成型加工设备技术</a:t>
            </a:r>
            <a:endParaRPr lang="zh-CN" altLang="en-US"/>
          </a:p>
        </p:txBody>
      </p:sp>
      <p:sp>
        <p:nvSpPr>
          <p:cNvPr id="10" name="文本占位符 9"/>
          <p:cNvSpPr>
            <a:spLocks noGrp="1"/>
          </p:cNvSpPr>
          <p:nvPr>
            <p:ph type="body" idx="16389"/>
            <p:custDataLst>
              <p:tags r:id="rId1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研究设备运作，掌握技术要点，优化成型加工。</a:t>
            </a:r>
            <a:endParaRPr lang="zh-CN" altLang="en-US"/>
          </a:p>
        </p:txBody>
      </p:sp>
      <p:sp>
        <p:nvSpPr>
          <p:cNvPr id="11" name="装饰  9"/>
          <p:cNvSpPr>
            <a:spLocks noGrp="1"/>
          </p:cNvSpPr>
          <p:nvPr>
            <p:ph type="body" idx="16398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2" name="图片占位符 11" descr="fb540066-1f60-11f1-a154-9a508361c25e"/>
          <p:cNvPicPr>
            <a:picLocks noChangeAspect="1"/>
          </p:cNvPicPr>
          <p:nvPr>
            <p:ph type="pic" idx="16399"/>
            <p:custDataLst>
              <p:tags r:id="rId13"/>
            </p:custDataLst>
          </p:nvPr>
        </p:nvPicPr>
        <p:blipFill>
          <a:blip r:embed="rId14"/>
          <a:srcRect l="1780" r="1780"/>
          <a:stretch>
            <a:fillRect/>
          </a:stretch>
        </p:blipFill>
        <p:spPr>
          <a:xfrm>
            <a:off x="44196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3" name="文本占位符 12"/>
          <p:cNvSpPr>
            <a:spLocks noGrp="1"/>
          </p:cNvSpPr>
          <p:nvPr>
            <p:ph type="body" idx="16390"/>
            <p:custDataLst>
              <p:tags r:id="rId15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玻璃瓶质量检测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91"/>
            <p:custDataLst>
              <p:tags r:id="rId16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介绍检测流程，明确质量标准，确保产品合格。</a:t>
            </a:r>
            <a:endParaRPr lang="zh-CN" altLang="en-US"/>
          </a:p>
        </p:txBody>
      </p:sp>
      <p:sp>
        <p:nvSpPr>
          <p:cNvPr id="15" name="装饰  3"/>
          <p:cNvSpPr>
            <a:spLocks noGrp="1"/>
          </p:cNvSpPr>
          <p:nvPr>
            <p:ph type="body" idx="16400"/>
            <p:custDataLst>
              <p:tags r:id="rId1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pic>
        <p:nvPicPr>
          <p:cNvPr id="16" name="图片占位符 15" descr="fb54049e-1f60-11f1-a154-9a508361c25e"/>
          <p:cNvPicPr>
            <a:picLocks noChangeAspect="1"/>
          </p:cNvPicPr>
          <p:nvPr>
            <p:ph type="pic" idx="16401"/>
            <p:custDataLst>
              <p:tags r:id="rId18"/>
            </p:custDataLst>
          </p:nvPr>
        </p:nvPicPr>
        <p:blipFill>
          <a:blip r:embed="rId19"/>
          <a:srcRect l="1780" r="1780"/>
          <a:stretch>
            <a:fillRect/>
          </a:stretch>
        </p:blipFill>
        <p:spPr>
          <a:xfrm>
            <a:off x="10058400" y="4038600"/>
            <a:ext cx="1524000" cy="2209800"/>
          </a:xfrm>
          <a:custGeom>
            <a:avLst/>
            <a:gdLst>
              <a:gd name="connisteX0" fmla="*/ 0 w 1524000"/>
              <a:gd name="connsiteY0" fmla="*/ 0 h 2209800"/>
              <a:gd name="connisteX1" fmla="*/ 1320800 w 1524000"/>
              <a:gd name="connsiteY1" fmla="*/ 0 h 2209800"/>
              <a:gd name="connisteX2" fmla="*/ 1524000 w 1524000"/>
              <a:gd name="connsiteY2" fmla="*/ 203200 h 2209800"/>
              <a:gd name="connisteX3" fmla="*/ 1524000 w 1524000"/>
              <a:gd name="connsiteY3" fmla="*/ 2006600 h 2209800"/>
              <a:gd name="connisteX4" fmla="*/ 1320800 w 1524000"/>
              <a:gd name="connsiteY4" fmla="*/ 2209800 h 2209800"/>
              <a:gd name="connisteX5" fmla="*/ 0 w 1524000"/>
              <a:gd name="connsiteY5" fmla="*/ 2209800 h 2209800"/>
              <a:gd name="connisteX6" fmla="*/ 0 w 1524000"/>
              <a:gd name="connsiteY6" fmla="*/ 0 h 2209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pathLst>
              <a:path w="1524000" h="2209800">
                <a:moveTo>
                  <a:pt x="0" y="0"/>
                </a:moveTo>
                <a:lnTo>
                  <a:pt x="1320800" y="0"/>
                </a:lnTo>
                <a:cubicBezTo>
                  <a:pt x="1433024" y="0"/>
                  <a:pt x="1524000" y="90976"/>
                  <a:pt x="1524000" y="203200"/>
                </a:cubicBezTo>
                <a:lnTo>
                  <a:pt x="1524000" y="2006600"/>
                </a:lnTo>
                <a:cubicBezTo>
                  <a:pt x="1524000" y="2118824"/>
                  <a:pt x="1433024" y="2209800"/>
                  <a:pt x="1320800" y="2209800"/>
                </a:cubicBezTo>
                <a:lnTo>
                  <a:pt x="0" y="2209800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7" name="文本占位符 16"/>
          <p:cNvSpPr>
            <a:spLocks noGrp="1"/>
          </p:cNvSpPr>
          <p:nvPr>
            <p:ph type="body" idx="16392"/>
            <p:custDataLst>
              <p:tags r:id="rId20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11000"/>
              </a:lnSpc>
            </a:pPr>
            <a:r>
              <a:rPr lang="zh-CN" altLang="en-US"/>
              <a:t>老厂长行业经验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3"/>
            <p:custDataLst>
              <p:tags r:id="rId21"/>
            </p:custDataLst>
          </p:nvPr>
        </p:nvSpPr>
        <p:spPr/>
        <p:txBody>
          <a:bodyPr>
            <a:normAutofit/>
          </a:bodyPr>
          <a:p>
            <a:pPr algn="l">
              <a:lnSpc>
                <a:spcPct val="125000"/>
              </a:lnSpc>
            </a:pPr>
            <a:r>
              <a:rPr lang="zh-CN" altLang="en-US"/>
              <a:t>分享创业故事，分析行业经验，提供经营启示。</a:t>
            </a:r>
            <a:endParaRPr lang="zh-CN" altLang="en-US"/>
          </a:p>
        </p:txBody>
      </p:sp>
    </p:spTree>
    <p:custDataLst>
      <p:tags r:id="rId22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 idx="16388"/>
            <p:custDataLst>
              <p:tags r:id="rId1"/>
            </p:custDataLst>
          </p:nvPr>
        </p:nvSpPr>
        <p:spPr>
          <a:xfrm>
            <a:off x="5077453" y="2608528"/>
            <a:ext cx="6352117" cy="1524000"/>
          </a:xfrm>
        </p:spPr>
        <p:txBody>
          <a:bodyPr>
            <a:normAutofit/>
          </a:bodyPr>
          <a:p>
            <a:r>
              <a:rPr lang="zh-CN" altLang="en-US"/>
              <a:t>实践过程展示（一）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0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0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0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07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0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1b100e7e46ffb23e8973bb61d0397d41ab1889b"/>
  <p:tag name="KSO_WM_NEWLAYOUT_GROUP_ID" val="layout_10004"/>
  <p:tag name="KSO_WM_NEWLAYOUT_ID" val="slide_2413216d433b758f"/>
</p:tagLst>
</file>

<file path=ppt/tags/tag10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1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1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1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17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d696cec2b4eff1c6fd37496e864859b8cc99186"/>
  <p:tag name="KSO_WM_NEWLAYOUT_GROUP_ID" val="layout_62"/>
  <p:tag name="KSO_WM_NEWLAYOUT_ID" val="slide_91412e45ee0b2fd6"/>
</p:tagLst>
</file>

<file path=ppt/tags/tag11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22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2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2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2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3fd11c83057809178c605d72a27cabeade5f03b"/>
  <p:tag name="KSO_WM_NEWLAYOUT_GROUP_ID" val="layout_51"/>
  <p:tag name="KSO_WM_NEWLAYOUT_ID" val="slide_b05d84deaaa2208a"/>
</p:tagLst>
</file>

<file path=ppt/tags/tag12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2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29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31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9de7a1995b8e565e3248c7a325971bc58772da4"/>
  <p:tag name="KSO_WM_NEWLAYOUT_GROUP_ID" val="layout_63"/>
  <p:tag name="KSO_WM_NEWLAYOUT_ID" val="slide_bf4a5822a39e10dd"/>
</p:tagLst>
</file>

<file path=ppt/tags/tag1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38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39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4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72c2b033ca72e444f43ba83a84ea7e3ddb5b104"/>
  <p:tag name="KSO_WM_NEWLAYOUT_GROUP_ID" val="layout_26"/>
  <p:tag name="KSO_WM_NEWLAYOUT_ID" val="slide_b529fd4d3bc968ad"/>
</p:tagLst>
</file>

<file path=ppt/tags/tag14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1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4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1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1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5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</p:tagLst>
</file>

<file path=ppt/tags/tag1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</p:tagLst>
</file>

<file path=ppt/tags/tag1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58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59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6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14b06a203f9c9e94e6e24c294e21e47c0f1b893"/>
  <p:tag name="KSO_WM_NEWLAYOUT_GROUP_ID" val="layout_22"/>
  <p:tag name="KSO_WM_NEWLAYOUT_ID" val="slide_2c75ac79bddf0be4"/>
</p:tagLst>
</file>

<file path=ppt/tags/tag16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6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6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6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6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97ceef8a9d868bc49f2a7ef8fbbf0e3f615d19a"/>
  <p:tag name="KSO_WM_NEWLAYOUT_GROUP_ID" val="layout_10012"/>
  <p:tag name="KSO_WM_NEWLAYOUT_ID" val="slide_581647932d9bd4c5"/>
</p:tagLst>
</file>

<file path=ppt/tags/tag1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7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77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78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0bdc8bf81adbd83bd59c575664d4a1de719b2fb"/>
  <p:tag name="KSO_WM_NEWLAYOUT_GROUP_ID" val="layout_34"/>
  <p:tag name="KSO_WM_NEWLAYOUT_ID" val="slide_5aee67050536ed79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1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1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8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87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88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18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269c849697f047cabb943ff8fb988c8819f9aa1e"/>
  <p:tag name="KSO_WM_NEWLAYOUT_GROUP_ID" val="layout_1-5"/>
  <p:tag name="KSO_WM_NEWLAYOUT_ID" val="slide_cea45c27deb23863"/>
</p:tagLst>
</file>

<file path=ppt/tags/tag1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19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1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19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1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19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1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20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2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</p:tagLst>
</file>

<file path=ppt/tags/tag204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2"/>
  <p:tag name="KSO_WM_UNIT_TYPE" val="l_h_i"/>
</p:tagLst>
</file>

<file path=ppt/tags/tag20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20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07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08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8d7236796012141834130420dedaa71d735722b1"/>
  <p:tag name="KSO_WM_NEWLAYOUT_GROUP_ID" val="layout_1-5"/>
  <p:tag name="KSO_WM_NEWLAYOUT_ID" val="slide_ba60fb0293b23fda"/>
</p:tagLst>
</file>

<file path=ppt/tags/tag2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21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2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21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2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21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2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22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2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2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</p:tagLst>
</file>

<file path=ppt/tags/tag224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2"/>
  <p:tag name="KSO_WM_UNIT_TYPE" val="l_h_i"/>
</p:tagLst>
</file>

<file path=ppt/tags/tag2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</p:tagLst>
</file>

<file path=ppt/tags/tag2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SUBTYPE" val="d"/>
  <p:tag name="KSO_WM_UNIT_TYPE" val="l_h_i"/>
</p:tagLst>
</file>

<file path=ppt/tags/tag22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2"/>
  <p:tag name="KSO_WM_UNIT_TYPE" val="l_h_i"/>
</p:tagLst>
</file>

<file path=ppt/tags/tag2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</p:tagLst>
</file>

<file path=ppt/tags/tag22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1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  <p:tag name="KSO_WM_TEMPLATE_INDEX" val="40490451"/>
  <p:tag name="KSO_WM_TEMPLATE_CATEGORY" val="custom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3;第二级&#13;第三级&#13;第四级&#13;第五级"/>
  <p:tag name="KSO_WM_UNIT_ID" val="_1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340"/>
  <p:tag name="KSO_WM_TEMPLATE_INDEX" val="40490451"/>
  <p:tag name="KSO_WM_TEMPLATE_CATEGORY" val="custom"/>
</p:tagLst>
</file>

<file path=ppt/tags/tag231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32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3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3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2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3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2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36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标题"/>
  <p:tag name="KSO_WM_UNIT_ID" val="_2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1"/>
  <p:tag name="KSO_WM_UNIT_VALUE" val="9"/>
  <p:tag name="KSO_WM_TEMPLATE_INDEX" val="40490451"/>
  <p:tag name="KSO_WM_TEMPLATE_CATEGORY" val="custom"/>
</p:tagLst>
</file>

<file path=ppt/tags/tag23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2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38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2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39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2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41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42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2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43.xml><?xml version="1.0" encoding="utf-8"?>
<p:tagLst xmlns:p="http://schemas.openxmlformats.org/presentationml/2006/main">
  <p:tag name="KSO_WM_UNIT_ID" val="_2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44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3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INDEX" val="40490451"/>
  <p:tag name="KSO_WM_TEMPLATE_CATEGORY" val="custom"/>
</p:tagLst>
</file>

<file path=ppt/tags/tag245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3;第二级&#13;第三级&#13;第四级&#13;第五级"/>
  <p:tag name="KSO_WM_UNIT_ID" val="_3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60"/>
  <p:tag name="KSO_WM_TEMPLATE_INDEX" val="40490451"/>
  <p:tag name="KSO_WM_TEMPLATE_CATEGORY" val="custom"/>
</p:tagLst>
</file>

<file path=ppt/tags/tag246.xml><?xml version="1.0" encoding="utf-8"?>
<p:tagLst xmlns:p="http://schemas.openxmlformats.org/presentationml/2006/main">
  <p:tag name="KSO_WM_UNIT_TYPE" val="f"/>
  <p:tag name="KSO_WM_UNIT_SUBTYPE" val="a"/>
  <p:tag name="KSO_WM_UNIT_INDEX" val="2"/>
  <p:tag name="KSO_WM_BEAUTIFY_FLAG" val="#wm#"/>
  <p:tag name="KSO_WM_TAG_VERSION" val="3.0"/>
  <p:tag name="KSO_WM_UNIT_PRESET_TEXT" val="单击此处编辑母版文本样式&#13;第二级&#13;第三级&#13;第四级&#13;第五级"/>
  <p:tag name="KSO_WM_UNIT_ID" val="_3*f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160"/>
  <p:tag name="KSO_WM_TEMPLATE_INDEX" val="40490451"/>
  <p:tag name="KSO_WM_TEMPLATE_CATEGORY" val="custom"/>
</p:tagLst>
</file>

<file path=ppt/tags/tag247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48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49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4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30"/>
  <p:tag name="KSO_WM_TEMPLATE_INDEX" val="40490451"/>
  <p:tag name="KSO_WM_TEMPLATE_CATEGORY" val="custom"/>
</p:tagLst>
</file>

<file path=ppt/tags/tag251.xml><?xml version="1.0" encoding="utf-8"?>
<p:tagLst xmlns:p="http://schemas.openxmlformats.org/presentationml/2006/main">
  <p:tag name="KSO_WM_UNIT_TYPE" val="h_a"/>
  <p:tag name="KSO_WM_UNIT_INDEX" val="1_1"/>
  <p:tag name="KSO_WM_BEAUTIFY_FLAG" val="#wm#"/>
  <p:tag name="KSO_WM_TAG_VERSION" val="3.0"/>
  <p:tag name="KSO_WM_UNIT_PRESET_TEXT" val="单击此处编辑母版标题样式"/>
  <p:tag name="KSO_WM_UNIT_ID" val="_4*h_a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UNIT_VALUE" val="16"/>
  <p:tag name="KSO_WM_TEMPLATE_INDEX" val="40490451"/>
  <p:tag name="KSO_WM_TEMPLATE_CATEGORY" val="custom"/>
</p:tagLst>
</file>

<file path=ppt/tags/tag252.xml><?xml version="1.0" encoding="utf-8"?>
<p:tagLst xmlns:p="http://schemas.openxmlformats.org/presentationml/2006/main">
  <p:tag name="KSO_WM_UNIT_TYPE" val="h_f"/>
  <p:tag name="KSO_WM_UNIT_SUBTYPE" val="a"/>
  <p:tag name="KSO_WM_UNIT_INDEX" val="1_1"/>
  <p:tag name="KSO_WM_BEAUTIFY_FLAG" val="#wm#"/>
  <p:tag name="KSO_WM_TAG_VERSION" val="3.0"/>
  <p:tag name="KSO_WM_UNIT_PRESET_TEXT" val="单击此处编辑母版文本样式&#13;第二级&#13;第三级&#13;第四级&#13;第五级"/>
  <p:tag name="KSO_WM_UNIT_ID" val="_4*h_f*1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VALUE" val="162"/>
  <p:tag name="KSO_WM_TEMPLATE_INDEX" val="40490451"/>
  <p:tag name="KSO_WM_TEMPLATE_CATEGORY" val="custom"/>
</p:tagLst>
</file>

<file path=ppt/tags/tag253.xml><?xml version="1.0" encoding="utf-8"?>
<p:tagLst xmlns:p="http://schemas.openxmlformats.org/presentationml/2006/main">
  <p:tag name="KSO_WM_UNIT_TYPE" val="h_a"/>
  <p:tag name="KSO_WM_UNIT_INDEX" val="2_1"/>
  <p:tag name="KSO_WM_BEAUTIFY_FLAG" val="#wm#"/>
  <p:tag name="KSO_WM_TAG_VERSION" val="3.0"/>
  <p:tag name="KSO_WM_UNIT_PRESET_TEXT" val="单击此处编辑母版标题样式"/>
  <p:tag name="KSO_WM_UNIT_ID" val="_4*h_a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UNIT_ISCONTENTSTITLE" val="0"/>
  <p:tag name="KSO_WM_TEMPLATE_INDEX" val="40490451"/>
  <p:tag name="KSO_WM_TEMPLATE_CATEGORY" val="custom"/>
</p:tagLst>
</file>

<file path=ppt/tags/tag254.xml><?xml version="1.0" encoding="utf-8"?>
<p:tagLst xmlns:p="http://schemas.openxmlformats.org/presentationml/2006/main">
  <p:tag name="KSO_WM_UNIT_TYPE" val="h_f"/>
  <p:tag name="KSO_WM_UNIT_SUBTYPE" val="a"/>
  <p:tag name="KSO_WM_UNIT_INDEX" val="2_1"/>
  <p:tag name="KSO_WM_BEAUTIFY_FLAG" val="#wm#"/>
  <p:tag name="KSO_WM_TAG_VERSION" val="3.0"/>
  <p:tag name="KSO_WM_UNIT_PRESET_TEXT" val="单击此处编辑母版文本样式&#13;第二级&#13;第三级&#13;第四级&#13;第五级"/>
  <p:tag name="KSO_WM_UNIT_ID" val="_4*h_f*2_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_1"/>
  <p:tag name="KSO_WM_TEMPLATE_INDEX" val="40490451"/>
  <p:tag name="KSO_WM_TEMPLATE_CATEGORY" val="custom"/>
</p:tagLst>
</file>

<file path=ppt/tags/tag255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5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5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58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5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  <p:tag name="KSO_WM_TEMPLATE_INDEX" val="40490451"/>
  <p:tag name="KSO_WM_TEMPLATE_CATEGORY" val="custom"/>
</p:tagLst>
</file>

<file path=ppt/tags/tag259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61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62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63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64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65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3;第二级&#13;第三级&#13;第四级&#13;第五级"/>
  <p:tag name="KSO_WM_UNIT_ID" val="_7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VALUE" val="408"/>
  <p:tag name="KSO_WM_TEMPLATE_INDEX" val="40490451"/>
  <p:tag name="KSO_WM_TEMPLATE_CATEGORY" val="custom"/>
</p:tagLst>
</file>

<file path=ppt/tags/tag266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67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6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69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8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29"/>
  <p:tag name="KSO_WM_TEMPLATE_INDEX" val="40490451"/>
  <p:tag name="KSO_WM_TEMPLATE_CATEGORY" val="custom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TYPE" val="b"/>
  <p:tag name="KSO_WM_UNIT_INDEX" val="1"/>
  <p:tag name="KSO_WM_BEAUTIFY_FLAG" val="#wm#"/>
  <p:tag name="KSO_WM_TAG_VERSION" val="3.0"/>
  <p:tag name="KSO_WM_UNIT_PRESET_TEXT" val="单击此处编辑副标题"/>
  <p:tag name="KSO_WM_UNIT_ID" val="_8*b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UNIT_VALUE" val="41"/>
  <p:tag name="KSO_WM_TEMPLATE_INDEX" val="40490451"/>
  <p:tag name="KSO_WM_TEMPLATE_CATEGORY" val="custom"/>
</p:tagLst>
</file>

<file path=ppt/tags/tag271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72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73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74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9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75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9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76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9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77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9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78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79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UNIT_ID" val="_9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81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9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8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9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83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84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720e85ca24990270e8fb2c3cfc06141e9ac1b303"/>
  <p:tag name="KSO_WM_NEWLAYOUT_ID" val="2642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85.xml><?xml version="1.0" encoding="utf-8"?>
<p:tagLst xmlns:p="http://schemas.openxmlformats.org/presentationml/2006/main">
  <p:tag name="KSO_WM_UNIT_TYPE" val="f"/>
  <p:tag name="KSO_WM_BEAUTIFY_FLAG" val="#wm#"/>
  <p:tag name="KSO_WM_FIGMA_FLAG" val="#fgm#"/>
  <p:tag name="KSO_WM_UNIT_INDEX" val="2"/>
  <p:tag name="KSO_WM_UNIT_SUBTYPE" val="b"/>
  <p:tag name="KSO_WM_UNIT_TEXT_TYPE" val="1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86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0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87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0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88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89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0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91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92.xml><?xml version="1.0" encoding="utf-8"?>
<p:tagLst xmlns:p="http://schemas.openxmlformats.org/presentationml/2006/main">
  <p:tag name="KSO_WM_UNIT_ID" val="_1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93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2f5bf7c50ed3c78ed1f37842386960a0b265354"/>
  <p:tag name="KSO_WM_NEWLAYOUT_ID" val="2650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94.xml><?xml version="1.0" encoding="utf-8"?>
<p:tagLst xmlns:p="http://schemas.openxmlformats.org/presentationml/2006/main">
  <p:tag name="KSO_WM_UNIT_TYPE" val="e"/>
  <p:tag name="KSO_WM_BEAUTIFY_FLAG" val="#wm#"/>
  <p:tag name="KSO_WM_FIGMA_FLAG" val="#fgm#"/>
  <p:tag name="KSO_WM_UNIT_INDEX" val="1"/>
  <p:tag name="KSO_WM_UNIT_ID" val="_10*e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9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11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96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11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97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KSO_WM_UNIT_ID" val="_11*i*2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98.xml><?xml version="1.0" encoding="utf-8"?>
<p:tagLst xmlns:p="http://schemas.openxmlformats.org/presentationml/2006/main">
  <p:tag name="KSO_WM_UNIT_TYPE" val="i"/>
  <p:tag name="KSO_WM_UNIT_INDEX" val="6"/>
  <p:tag name="KSO_WM_BEAUTIFY_FLAG" val="#wm#"/>
  <p:tag name="KSO_WM_TAG_VERSION" val="3.0"/>
  <p:tag name="KSO_WM_UNIT_ID" val="_11*i*6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299.xml><?xml version="1.0" encoding="utf-8"?>
<p:tagLst xmlns:p="http://schemas.openxmlformats.org/presentationml/2006/main">
  <p:tag name="KSO_WM_UNIT_TYPE" val="i"/>
  <p:tag name="KSO_WM_UNIT_INDEX" val="5"/>
  <p:tag name="KSO_WM_BEAUTIFY_FLAG" val="#wm#"/>
  <p:tag name="KSO_WM_TAG_VERSION" val="3.0"/>
  <p:tag name="KSO_WM_UNIT_ID" val="_11*i*5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KSO_WM_UNIT_ID" val="_11*i*3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01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02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03.xml><?xml version="1.0" encoding="utf-8"?>
<p:tagLst xmlns:p="http://schemas.openxmlformats.org/presentationml/2006/main">
  <p:tag name="KSO_WM_UNIT_ID" val="_1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04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05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4fe22e55418672ae6db0f9ebabd08e322646abf7"/>
  <p:tag name="KSO_WM_NEWLAYOUT_ID" val="2656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0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07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08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94b918b52b77fe851d3ec1c94a2fcaa90f3b810a"/>
  <p:tag name="KSO_WM_NEWLAYOUT_ID" val="1"/>
</p:tagLst>
</file>

<file path=ppt/tags/tag3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31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3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31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3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31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3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32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3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323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KSO_WM_UNIT_ID" val="_0*i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24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KSO_WM_UNIT_ID" val="_9*i*4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25.xml><?xml version="1.0" encoding="utf-8"?>
<p:tagLst xmlns:p="http://schemas.openxmlformats.org/presentationml/2006/main">
  <p:tag name="KSO_WM_UNIT_TYPE" val="a"/>
  <p:tag name="KSO_WM_UNIT_INDEX" val="1"/>
  <p:tag name="KSO_WM_BEAUTIFY_FLAG" val="#wm#"/>
  <p:tag name="KSO_WM_TAG_VERSION" val="3.0"/>
  <p:tag name="KSO_WM_UNIT_PRESET_TEXT" val="单击此处编辑母版标题样式"/>
  <p:tag name="KSO_WM_UNIT_ID" val="_0*a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UNIT_ISCONTENTSTITLE" val="0"/>
  <p:tag name="KSO_WM_TEMPLATE_CATEGORY" val="custom"/>
  <p:tag name="KSO_WM_TEMPLATE_INDEX" val="40490451"/>
</p:tagLst>
</file>

<file path=ppt/tags/tag326.xml><?xml version="1.0" encoding="utf-8"?>
<p:tagLst xmlns:p="http://schemas.openxmlformats.org/presentationml/2006/main">
  <p:tag name="KSO_WM_UNIT_TYPE" val="f"/>
  <p:tag name="KSO_WM_UNIT_SUBTYPE" val="a"/>
  <p:tag name="KSO_WM_UNIT_INDEX" val="1"/>
  <p:tag name="KSO_WM_BEAUTIFY_FLAG" val="#wm#"/>
  <p:tag name="KSO_WM_TAG_VERSION" val="3.0"/>
  <p:tag name="KSO_WM_UNIT_PRESET_TEXT" val="单击此处编辑母版文本样式&#13;第二级&#13;第三级&#13;第四级&#13;第五级"/>
  <p:tag name="KSO_WM_UNIT_ID" val="_0*f*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CATEGORY" val="custom"/>
  <p:tag name="KSO_WM_TEMPLATE_INDEX" val="40490451"/>
</p:tagLst>
</file>

<file path=ppt/tags/tag32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2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2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90451"/>
  <p:tag name="KSO_WM_TEMPLATE_CATEGORY" val="custom"/>
  <p:tag name="KSO_WM_TEMPLATE_MASTER_TYPE" val="0"/>
  <p:tag name="KSO_WM_TAG_VERSION" val="3.0"/>
</p:tagLst>
</file>

<file path=ppt/tags/tag331.xml><?xml version="1.0" encoding="utf-8"?>
<p:tagLst xmlns:p="http://schemas.openxmlformats.org/presentationml/2006/main">
  <p:tag name="KSO_WM_AITEMPLATE_STYLE_ID" val="69796627283"/>
</p:tagLst>
</file>

<file path=ppt/tags/tag332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15*i*1"/>
  <p:tag name="KSO_WM_BEAUTIFY_FLAG" val="#wm#"/>
  <p:tag name="KSO_WM_TAG_VERSION" val="1.0"/>
  <p:tag name="KSO_WM_CHIP_GROUPID" val="62f39521295c1bf6da71ee09"/>
  <p:tag name="KSO_WM_CHIP_XID" val="62f39525295c1bf6da71ee1c"/>
  <p:tag name="KSO_WM_UNIT_DEC_AREA_ID" val="5571abfe007846ef9e304272f242e636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26c73ad15e7439b85909740f0d92113"/>
</p:tagLst>
</file>

<file path=ppt/tags/tag333.xml><?xml version="1.0" encoding="utf-8"?>
<p:tagLst xmlns:p="http://schemas.openxmlformats.org/presentationml/2006/main">
  <p:tag name="KSO_WM_UNIT_SUBTYPE" val="w"/>
  <p:tag name="KSO_WM_TEMPLATE_CATEGORY" val="chip"/>
  <p:tag name="KSO_WM_TEMPLATE_INDEX" val="20225913"/>
  <p:tag name="KSO_WM_UNIT_TYPE" val="i"/>
  <p:tag name="KSO_WM_UNIT_INDEX" val="1"/>
  <p:tag name="KSO_WM_UNIT_ID" val="chip20225913_16*i*1"/>
  <p:tag name="KSO_WM_BEAUTIFY_FLAG" val="#wm#"/>
  <p:tag name="KSO_WM_TAG_VERSION" val="1.0"/>
  <p:tag name="KSO_WM_CHIP_GROUPID" val="62f39521295c1bf6da71ee09"/>
  <p:tag name="KSO_WM_CHIP_XID" val="62f39525295c1bf6da71ee1a"/>
  <p:tag name="KSO_WM_UNIT_DEC_AREA_ID" val="cd9b931dc28e4105a45445bfaf78b8d1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188766ad168e4f9a81ef435c62b22148"/>
</p:tagLst>
</file>

<file path=ppt/tags/tag334.xml><?xml version="1.0" encoding="utf-8"?>
<p:tagLst xmlns:p="http://schemas.openxmlformats.org/presentationml/2006/main">
  <p:tag name="KSO_WM_UNIT_SUBTYPE" val="u"/>
  <p:tag name="KSO_WM_TEMPLATE_CATEGORY" val="chip"/>
  <p:tag name="KSO_WM_TEMPLATE_INDEX" val="20225913"/>
  <p:tag name="KSO_WM_UNIT_TYPE" val="i"/>
  <p:tag name="KSO_WM_UNIT_INDEX" val="1"/>
  <p:tag name="KSO_WM_UNIT_ID" val="chip20225913_17*i*1"/>
  <p:tag name="KSO_WM_BEAUTIFY_FLAG" val="#wm#"/>
  <p:tag name="KSO_WM_TAG_VERSION" val="1.0"/>
  <p:tag name="KSO_WM_CHIP_GROUPID" val="62f39521295c1bf6da71ee09"/>
  <p:tag name="KSO_WM_CHIP_XID" val="62f39525295c1bf6da71ee1b"/>
  <p:tag name="KSO_WM_UNIT_DEC_AREA_ID" val="31979b10fabd4be2ac2d3eaf346c10e2"/>
  <p:tag name="KSO_WM_CHIP_FILLAREA_FILL_RULE" val="{&quot;fill_align&quot;:&quot;r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30562c78914649168ec9e6cee64d9760"/>
</p:tagLst>
</file>

<file path=ppt/tags/tag335.xml><?xml version="1.0" encoding="utf-8"?>
<p:tagLst xmlns:p="http://schemas.openxmlformats.org/presentationml/2006/main">
  <p:tag name="KSO_WM_UNIT_SUBTYPE" val="t"/>
  <p:tag name="KSO_WM_TEMPLATE_CATEGORY" val="chip"/>
  <p:tag name="KSO_WM_TEMPLATE_INDEX" val="20225913"/>
  <p:tag name="KSO_WM_UNIT_TYPE" val="i"/>
  <p:tag name="KSO_WM_UNIT_INDEX" val="1"/>
  <p:tag name="KSO_WM_UNIT_ID" val="chip20225913_18*i*1"/>
  <p:tag name="KSO_WM_BEAUTIFY_FLAG" val="#wm#"/>
  <p:tag name="KSO_WM_TAG_VERSION" val="1.0"/>
  <p:tag name="KSO_WM_CHIP_GROUPID" val="62f39521295c1bf6da71ee09"/>
  <p:tag name="KSO_WM_CHIP_XID" val="62f39525295c1bf6da71ee19"/>
  <p:tag name="KSO_WM_UNIT_DEC_AREA_ID" val="1294997a306645cebd68f377fe0d1e27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6249caa6d75460ab528e7a6a2dd213d"/>
</p:tagLst>
</file>

<file path=ppt/tags/tag3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9.xml><?xml version="1.0" encoding="utf-8"?>
<p:tagLst xmlns:p="http://schemas.openxmlformats.org/presentationml/2006/main">
  <p:tag name="KSO_WM_UNIT_ISCONTENTSTITLE" val="0"/>
  <p:tag name="KSO_WM_UNIT_ISNUMDGMTITLE" val="0"/>
  <p:tag name="KSO_WM_UNIT_PRESET_TEXT" val="清新通用企业文化培训模板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13_1*a*1"/>
  <p:tag name="KSO_WM_TEMPLATE_CATEGORY" val="custom"/>
  <p:tag name="KSO_WM_TEMPLATE_INDEX" val="20225913"/>
  <p:tag name="KSO_WM_UNIT_LAYERLEVEL" val="1"/>
  <p:tag name="KSO_WM_TAG_VERSION" val="1.0"/>
  <p:tag name="KSO_WM_BEAUTIFY_FLAG" val="#wm#"/>
  <p:tag name="KSO_WM_UNIT_DEFAULT_FONT" val="60;66;2"/>
  <p:tag name="KSO_WM_UNIT_BLOCK" val="0"/>
  <p:tag name="KSO_WM_UNIT_DEC_AREA_ID" val="8acb361d174042beb85a7ccb621797dd"/>
  <p:tag name="KSO_WM_CHIP_GROUPID" val="619ded4456c5b5f57912a6db"/>
  <p:tag name="KSO_WM_CHIP_XID" val="619ded4456c5b5f57912a6d8"/>
  <p:tag name="KSO_WM_CHIP_FILLAREA_FILL_RULE" val="{&quot;fill_align&quot;:&quot;lm&quot;,&quot;fill_mode&quot;:&quot;adaptive&quot;,&quot;sacle_strategy&quot;:&quot;smart&quot;}"/>
  <p:tag name="KSO_WM_ASSEMBLE_CHIP_INDEX" val="b0ab71c364aa425283dade43b7be86cf"/>
  <p:tag name="KSO_WM_UNIT_TEXT_FILL_FORE_SCHEMECOLOR_INDEX_BRIGHTNESS" val="-0.25"/>
  <p:tag name="KSO_WM_UNIT_TEXT_FILL_FORE_SCHEMECOLOR_INDEX" val="5"/>
  <p:tag name="KSO_WM_UNIT_TEXT_FILL_TYPE" val="1"/>
  <p:tag name="KSO_WM_TEMPLATE_ASSEMBLE_XID" val="63183c6259d53ee3cdec4fcc"/>
  <p:tag name="KSO_WM_TEMPLATE_ASSEMBLE_GROUPID" val="62f39521295c1bf6da71ee09"/>
</p:tagLst>
</file>

<file path=ppt/tags/tag3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4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添加副标题"/>
  <p:tag name="KSO_WM_UNIT_NOCLEAR" val="0"/>
  <p:tag name="KSO_WM_UNIT_VALUE" val="44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25913_1*b*1"/>
  <p:tag name="KSO_WM_TEMPLATE_CATEGORY" val="custom"/>
  <p:tag name="KSO_WM_TEMPLATE_INDEX" val="20225913"/>
  <p:tag name="KSO_WM_UNIT_LAYERLEVEL" val="1"/>
  <p:tag name="KSO_WM_TAG_VERSION" val="1.0"/>
  <p:tag name="KSO_WM_BEAUTIFY_FLAG" val="#wm#"/>
  <p:tag name="KSO_WM_UNIT_DEFAULT_FONT" val="16;18;2"/>
  <p:tag name="KSO_WM_UNIT_BLOCK" val="0"/>
  <p:tag name="KSO_WM_UNIT_DEC_AREA_ID" val="77f152d0f55b4fdf811b0d6a991aa4aa"/>
  <p:tag name="KSO_WM_CHIP_GROUPID" val="619ded4456c5b5f57912a6db"/>
  <p:tag name="KSO_WM_CHIP_XID" val="619ded4456c5b5f57912a6d8"/>
  <p:tag name="KSO_WM_CHIP_FILLAREA_FILL_RULE" val="{&quot;fill_align&quot;:&quot;lm&quot;,&quot;fill_mode&quot;:&quot;adaptive&quot;,&quot;sacle_strategy&quot;:&quot;smart&quot;}"/>
  <p:tag name="KSO_WM_ASSEMBLE_CHIP_INDEX" val="b0ab71c364aa425283dade43b7be86cf"/>
  <p:tag name="KSO_WM_UNIT_TEXT_FILL_FORE_SCHEMECOLOR_INDEX_BRIGHTNESS" val="0.15"/>
  <p:tag name="KSO_WM_UNIT_TEXT_FILL_FORE_SCHEMECOLOR_INDEX" val="13"/>
  <p:tag name="KSO_WM_UNIT_TEXT_FILL_TYPE" val="1"/>
  <p:tag name="KSO_WM_TEMPLATE_ASSEMBLE_XID" val="63183c6259d53ee3cdec4fcc"/>
  <p:tag name="KSO_WM_TEMPLATE_ASSEMBLE_GROUPID" val="62f39521295c1bf6da71ee09"/>
</p:tagLst>
</file>

<file path=ppt/tags/tag341.xml><?xml version="1.0" encoding="utf-8"?>
<p:tagLst xmlns:p="http://schemas.openxmlformats.org/presentationml/2006/main">
  <p:tag name="KSO_WM_UNIT_SUBTYPE" val="a"/>
  <p:tag name="KSO_WM_UNIT_PRESET_TEXT" val="单击此处添加文本具体内容，简明扼要地阐述你的观点"/>
  <p:tag name="KSO_WM_UNIT_NOCLEAR" val="0"/>
  <p:tag name="KSO_WM_UNIT_VALUE" val="75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custom20225913_1*f*1"/>
  <p:tag name="KSO_WM_TEMPLATE_CATEGORY" val="custom"/>
  <p:tag name="KSO_WM_TEMPLATE_INDEX" val="20225913"/>
  <p:tag name="KSO_WM_UNIT_LAYERLEVEL" val="1"/>
  <p:tag name="KSO_WM_TAG_VERSION" val="1.0"/>
  <p:tag name="KSO_WM_BEAUTIFY_FLAG" val="#wm#"/>
  <p:tag name="KSO_WM_UNIT_DEFAULT_FONT" val="14;16;2"/>
  <p:tag name="KSO_WM_UNIT_BLOCK" val="0"/>
  <p:tag name="KSO_WM_UNIT_DEC_AREA_ID" val="8512baf52a7b48df824fce30e33d30b4"/>
  <p:tag name="KSO_WM_CHIP_GROUPID" val="619ded4456c5b5f57912a6db"/>
  <p:tag name="KSO_WM_CHIP_XID" val="619ded4456c5b5f57912a6d8"/>
  <p:tag name="KSO_WM_CHIP_FILLAREA_FILL_RULE" val="{&quot;fill_align&quot;:&quot;lm&quot;,&quot;fill_mode&quot;:&quot;adaptive&quot;,&quot;sacle_strategy&quot;:&quot;smart&quot;}"/>
  <p:tag name="KSO_WM_ASSEMBLE_CHIP_INDEX" val="b0ab71c364aa425283dade43b7be86cf"/>
  <p:tag name="KSO_WM_UNIT_TEXT_FILL_FORE_SCHEMECOLOR_INDEX_BRIGHTNESS" val="0.15"/>
  <p:tag name="KSO_WM_UNIT_TEXT_FILL_FORE_SCHEMECOLOR_INDEX" val="13"/>
  <p:tag name="KSO_WM_UNIT_TEXT_FILL_TYPE" val="1"/>
  <p:tag name="KSO_WM_TEMPLATE_ASSEMBLE_XID" val="63183c6259d53ee3cdec4fcc"/>
  <p:tag name="KSO_WM_TEMPLATE_ASSEMBLE_GROUPID" val="62f39521295c1bf6da71ee09"/>
</p:tagLst>
</file>

<file path=ppt/tags/tag342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1*i*1"/>
  <p:tag name="KSO_WM_BEAUTIFY_FLAG" val="#wm#"/>
  <p:tag name="KSO_WM_TAG_VERSION" val="1.0"/>
  <p:tag name="KSO_WM_CHIP_GROUPID" val="62f39521295c1bf6da71ee09"/>
  <p:tag name="KSO_WM_CHIP_XID" val="62f39525295c1bf6da71ee17"/>
  <p:tag name="KSO_WM_UNIT_DEC_AREA_ID" val="8a5adbebe4ee4159b121f60a14cb3e2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cd42aec06341568c36ac830e7382bd"/>
</p:tagLst>
</file>

<file path=ppt/tags/tag343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2*i*1"/>
  <p:tag name="KSO_WM_BEAUTIFY_FLAG" val="#wm#"/>
  <p:tag name="KSO_WM_TAG_VERSION" val="1.0"/>
  <p:tag name="KSO_WM_CHIP_GROUPID" val="62f39521295c1bf6da71ee09"/>
  <p:tag name="KSO_WM_CHIP_XID" val="62f39525295c1bf6da71ee18"/>
  <p:tag name="KSO_WM_UNIT_DEC_AREA_ID" val="c916391f720e49c0ad224be6ec23da9c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0894cf25c4d4acdbde98c1fa0c3d713"/>
</p:tagLst>
</file>

<file path=ppt/tags/tag344.xml><?xml version="1.0" encoding="utf-8"?>
<p:tagLst xmlns:p="http://schemas.openxmlformats.org/presentationml/2006/main">
  <p:tag name="KSO_WM_TEMPLATE_CATEGORY" val="chip"/>
  <p:tag name="KSO_WM_TEMPLATE_INDEX" val="20225913"/>
  <p:tag name="KSO_WM_UNIT_TYPE" val="i"/>
  <p:tag name="KSO_WM_UNIT_INDEX" val="1"/>
  <p:tag name="KSO_WM_UNIT_ID" val="chip20225913_3*i*1"/>
  <p:tag name="KSO_WM_BEAUTIFY_FLAG" val="#wm#"/>
  <p:tag name="KSO_WM_TAG_VERSION" val="1.0"/>
  <p:tag name="KSO_WM_CHIP_GROUPID" val="62f39521295c1bf6da71ee09"/>
  <p:tag name="KSO_WM_CHIP_XID" val="62f39525295c1bf6da71ee16"/>
  <p:tag name="KSO_WM_UNIT_DECORATE_TOWARD" val="1"/>
  <p:tag name="KSO_WM_UNIT_DEC_AREA_ID" val="32b776354b814098ac16ec5023372c1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73778c2c8cc4c4987d59e768f6670ce"/>
</p:tagLst>
</file>

<file path=ppt/tags/tag34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5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3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1*i*1"/>
  <p:tag name="KSO_WM_BEAUTIFY_FLAG" val="#wm#"/>
  <p:tag name="KSO_WM_TAG_VERSION" val="1.0"/>
  <p:tag name="KSO_WM_CHIP_GROUPID" val="62f39521295c1bf6da71ee09"/>
  <p:tag name="KSO_WM_CHIP_XID" val="62f39525295c1bf6da71ee17"/>
  <p:tag name="KSO_WM_UNIT_DEC_AREA_ID" val="8a5adbebe4ee4159b121f60a14cb3e2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cd42aec06341568c36ac830e7382bd"/>
</p:tagLst>
</file>

<file path=ppt/tags/tag354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2*i*1"/>
  <p:tag name="KSO_WM_BEAUTIFY_FLAG" val="#wm#"/>
  <p:tag name="KSO_WM_TAG_VERSION" val="1.0"/>
  <p:tag name="KSO_WM_CHIP_GROUPID" val="62f39521295c1bf6da71ee09"/>
  <p:tag name="KSO_WM_CHIP_XID" val="62f39525295c1bf6da71ee18"/>
  <p:tag name="KSO_WM_UNIT_DEC_AREA_ID" val="c916391f720e49c0ad224be6ec23da9c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0894cf25c4d4acdbde98c1fa0c3d713"/>
</p:tagLst>
</file>

<file path=ppt/tags/tag355.xml><?xml version="1.0" encoding="utf-8"?>
<p:tagLst xmlns:p="http://schemas.openxmlformats.org/presentationml/2006/main">
  <p:tag name="KSO_WM_TEMPLATE_CATEGORY" val="chip"/>
  <p:tag name="KSO_WM_TEMPLATE_INDEX" val="20225913"/>
  <p:tag name="KSO_WM_UNIT_TYPE" val="i"/>
  <p:tag name="KSO_WM_UNIT_INDEX" val="1"/>
  <p:tag name="KSO_WM_UNIT_ID" val="chip20225913_3*i*1"/>
  <p:tag name="KSO_WM_BEAUTIFY_FLAG" val="#wm#"/>
  <p:tag name="KSO_WM_TAG_VERSION" val="1.0"/>
  <p:tag name="KSO_WM_CHIP_GROUPID" val="62f39521295c1bf6da71ee09"/>
  <p:tag name="KSO_WM_CHIP_XID" val="62f39525295c1bf6da71ee16"/>
  <p:tag name="KSO_WM_UNIT_DECORATE_TOWARD" val="1"/>
  <p:tag name="KSO_WM_UNIT_DEC_AREA_ID" val="32b776354b814098ac16ec5023372c1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73778c2c8cc4c4987d59e768f6670ce"/>
</p:tagLst>
</file>

<file path=ppt/tags/tag35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3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2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1*i*1"/>
  <p:tag name="KSO_WM_BEAUTIFY_FLAG" val="#wm#"/>
  <p:tag name="KSO_WM_TAG_VERSION" val="1.0"/>
  <p:tag name="KSO_WM_CHIP_GROUPID" val="62f39521295c1bf6da71ee09"/>
  <p:tag name="KSO_WM_CHIP_XID" val="62f39525295c1bf6da71ee17"/>
  <p:tag name="KSO_WM_UNIT_DEC_AREA_ID" val="8a5adbebe4ee4159b121f60a14cb3e2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cd42aec06341568c36ac830e7382bd"/>
</p:tagLst>
</file>

<file path=ppt/tags/tag363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2*i*1"/>
  <p:tag name="KSO_WM_BEAUTIFY_FLAG" val="#wm#"/>
  <p:tag name="KSO_WM_TAG_VERSION" val="1.0"/>
  <p:tag name="KSO_WM_CHIP_GROUPID" val="62f39521295c1bf6da71ee09"/>
  <p:tag name="KSO_WM_CHIP_XID" val="62f39525295c1bf6da71ee18"/>
  <p:tag name="KSO_WM_UNIT_DEC_AREA_ID" val="c916391f720e49c0ad224be6ec23da9c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0894cf25c4d4acdbde98c1fa0c3d713"/>
</p:tagLst>
</file>

<file path=ppt/tags/tag364.xml><?xml version="1.0" encoding="utf-8"?>
<p:tagLst xmlns:p="http://schemas.openxmlformats.org/presentationml/2006/main">
  <p:tag name="KSO_WM_TEMPLATE_CATEGORY" val="chip"/>
  <p:tag name="KSO_WM_TEMPLATE_INDEX" val="20225913"/>
  <p:tag name="KSO_WM_UNIT_TYPE" val="i"/>
  <p:tag name="KSO_WM_UNIT_INDEX" val="1"/>
  <p:tag name="KSO_WM_UNIT_ID" val="chip20225913_3*i*1"/>
  <p:tag name="KSO_WM_BEAUTIFY_FLAG" val="#wm#"/>
  <p:tag name="KSO_WM_TAG_VERSION" val="1.0"/>
  <p:tag name="KSO_WM_CHIP_GROUPID" val="62f39521295c1bf6da71ee09"/>
  <p:tag name="KSO_WM_CHIP_XID" val="62f39525295c1bf6da71ee16"/>
  <p:tag name="KSO_WM_UNIT_DECORATE_TOWARD" val="1"/>
  <p:tag name="KSO_WM_UNIT_DEC_AREA_ID" val="32b776354b814098ac16ec5023372c1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73778c2c8cc4c4987d59e768f6670ce"/>
</p:tagLst>
</file>

<file path=ppt/tags/tag3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4a006d150ee66a9395a44f4ba769f48a7a89492"/>
  <p:tag name="KSO_WM_NEWLAYOUT_GROUP_ID" val="layout_59"/>
  <p:tag name="KSO_WM_NEWLAYOUT_ID" val="slide_d1f7eafcffada5ab"/>
</p:tagLst>
</file>

<file path=ppt/tags/tag3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3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4*i*1"/>
  <p:tag name="KSO_WM_BEAUTIFY_FLAG" val="#wm#"/>
  <p:tag name="KSO_WM_TAG_VERSION" val="1.0"/>
  <p:tag name="KSO_WM_CHIP_GROUPID" val="62f39521295c1bf6da71ee09"/>
  <p:tag name="KSO_WM_CHIP_XID" val="62f39525295c1bf6da71ee0d"/>
  <p:tag name="KSO_WM_UNIT_DEC_AREA_ID" val="f95569b50385412cbe7f814d6e34348c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b9924ca692d04f3d9d27d4a5f33a4e07"/>
</p:tagLst>
</file>

<file path=ppt/tags/tag374.xml><?xml version="1.0" encoding="utf-8"?>
<p:tagLst xmlns:p="http://schemas.openxmlformats.org/presentationml/2006/main">
  <p:tag name="KSO_WM_UNIT_SUBTYPE" val="t"/>
  <p:tag name="KSO_WM_TEMPLATE_CATEGORY" val="chip"/>
  <p:tag name="KSO_WM_TEMPLATE_INDEX" val="20225913"/>
  <p:tag name="KSO_WM_UNIT_TYPE" val="i"/>
  <p:tag name="KSO_WM_UNIT_INDEX" val="1"/>
  <p:tag name="KSO_WM_UNIT_ID" val="chip20225913_6*i*1"/>
  <p:tag name="KSO_WM_BEAUTIFY_FLAG" val="#wm#"/>
  <p:tag name="KSO_WM_TAG_VERSION" val="1.0"/>
  <p:tag name="KSO_WM_CHIP_GROUPID" val="62f39521295c1bf6da71ee09"/>
  <p:tag name="KSO_WM_CHIP_XID" val="62f39525295c1bf6da71ee0b"/>
  <p:tag name="KSO_WM_UNIT_DEC_AREA_ID" val="b0b08eb699dc42139755aa1dcfdeb5ab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6d65448d124722844a21c0624e9f84"/>
</p:tagLst>
</file>

<file path=ppt/tags/tag375.xml><?xml version="1.0" encoding="utf-8"?>
<p:tagLst xmlns:p="http://schemas.openxmlformats.org/presentationml/2006/main">
  <p:tag name="KSO_WM_UNIT_SUBTYPE" val="u"/>
  <p:tag name="KSO_WM_TEMPLATE_CATEGORY" val="chip"/>
  <p:tag name="KSO_WM_TEMPLATE_INDEX" val="20225913"/>
  <p:tag name="KSO_WM_UNIT_TYPE" val="i"/>
  <p:tag name="KSO_WM_UNIT_INDEX" val="1"/>
  <p:tag name="KSO_WM_UNIT_ID" val="chip20225913_5*i*1"/>
  <p:tag name="KSO_WM_BEAUTIFY_FLAG" val="#wm#"/>
  <p:tag name="KSO_WM_TAG_VERSION" val="1.0"/>
  <p:tag name="KSO_WM_CHIP_GROUPID" val="62f39521295c1bf6da71ee09"/>
  <p:tag name="KSO_WM_CHIP_XID" val="62f39525295c1bf6da71ee0c"/>
  <p:tag name="KSO_WM_UNIT_DEC_AREA_ID" val="6e5595186d824678aed6e698bebba4eb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d43bc51d2764b89b5cbe390e7c4d946"/>
</p:tagLst>
</file>

<file path=ppt/tags/tag3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3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1*i*1"/>
  <p:tag name="KSO_WM_BEAUTIFY_FLAG" val="#wm#"/>
  <p:tag name="KSO_WM_TAG_VERSION" val="1.0"/>
  <p:tag name="KSO_WM_CHIP_GROUPID" val="62f39521295c1bf6da71ee09"/>
  <p:tag name="KSO_WM_CHIP_XID" val="62f39525295c1bf6da71ee17"/>
  <p:tag name="KSO_WM_UNIT_DEC_AREA_ID" val="8a5adbebe4ee4159b121f60a14cb3e2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cd42aec06341568c36ac830e7382bd"/>
</p:tagLst>
</file>

<file path=ppt/tags/tag384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2*i*1"/>
  <p:tag name="KSO_WM_BEAUTIFY_FLAG" val="#wm#"/>
  <p:tag name="KSO_WM_TAG_VERSION" val="1.0"/>
  <p:tag name="KSO_WM_CHIP_GROUPID" val="62f39521295c1bf6da71ee09"/>
  <p:tag name="KSO_WM_CHIP_XID" val="62f39525295c1bf6da71ee18"/>
  <p:tag name="KSO_WM_UNIT_DEC_AREA_ID" val="c916391f720e49c0ad224be6ec23da9c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0894cf25c4d4acdbde98c1fa0c3d713"/>
</p:tagLst>
</file>

<file path=ppt/tags/tag385.xml><?xml version="1.0" encoding="utf-8"?>
<p:tagLst xmlns:p="http://schemas.openxmlformats.org/presentationml/2006/main">
  <p:tag name="KSO_WM_TEMPLATE_CATEGORY" val="chip"/>
  <p:tag name="KSO_WM_TEMPLATE_INDEX" val="20225913"/>
  <p:tag name="KSO_WM_UNIT_TYPE" val="i"/>
  <p:tag name="KSO_WM_UNIT_INDEX" val="1"/>
  <p:tag name="KSO_WM_UNIT_ID" val="chip20225913_3*i*1"/>
  <p:tag name="KSO_WM_BEAUTIFY_FLAG" val="#wm#"/>
  <p:tag name="KSO_WM_TAG_VERSION" val="1.0"/>
  <p:tag name="KSO_WM_CHIP_GROUPID" val="62f39521295c1bf6da71ee09"/>
  <p:tag name="KSO_WM_CHIP_XID" val="62f39525295c1bf6da71ee16"/>
  <p:tag name="KSO_WM_UNIT_DECORATE_TOWARD" val="1"/>
  <p:tag name="KSO_WM_UNIT_DEC_AREA_ID" val="32b776354b814098ac16ec5023372c1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73778c2c8cc4c4987d59e768f6670ce"/>
</p:tagLst>
</file>

<file path=ppt/tags/tag38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2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1*i*1"/>
  <p:tag name="KSO_WM_BEAUTIFY_FLAG" val="#wm#"/>
  <p:tag name="KSO_WM_TAG_VERSION" val="1.0"/>
  <p:tag name="KSO_WM_CHIP_GROUPID" val="62f39521295c1bf6da71ee09"/>
  <p:tag name="KSO_WM_CHIP_XID" val="62f39525295c1bf6da71ee17"/>
  <p:tag name="KSO_WM_UNIT_DEC_AREA_ID" val="8a5adbebe4ee4159b121f60a14cb3e2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cd42aec06341568c36ac830e7382bd"/>
</p:tagLst>
</file>

<file path=ppt/tags/tag393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2*i*1"/>
  <p:tag name="KSO_WM_BEAUTIFY_FLAG" val="#wm#"/>
  <p:tag name="KSO_WM_TAG_VERSION" val="1.0"/>
  <p:tag name="KSO_WM_CHIP_GROUPID" val="62f39521295c1bf6da71ee09"/>
  <p:tag name="KSO_WM_CHIP_XID" val="62f39525295c1bf6da71ee18"/>
  <p:tag name="KSO_WM_UNIT_DEC_AREA_ID" val="c916391f720e49c0ad224be6ec23da9c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0894cf25c4d4acdbde98c1fa0c3d713"/>
</p:tagLst>
</file>

<file path=ppt/tags/tag394.xml><?xml version="1.0" encoding="utf-8"?>
<p:tagLst xmlns:p="http://schemas.openxmlformats.org/presentationml/2006/main">
  <p:tag name="KSO_WM_TEMPLATE_CATEGORY" val="chip"/>
  <p:tag name="KSO_WM_TEMPLATE_INDEX" val="20225913"/>
  <p:tag name="KSO_WM_UNIT_TYPE" val="i"/>
  <p:tag name="KSO_WM_UNIT_INDEX" val="1"/>
  <p:tag name="KSO_WM_UNIT_ID" val="chip20225913_3*i*1"/>
  <p:tag name="KSO_WM_BEAUTIFY_FLAG" val="#wm#"/>
  <p:tag name="KSO_WM_TAG_VERSION" val="1.0"/>
  <p:tag name="KSO_WM_CHIP_GROUPID" val="62f39521295c1bf6da71ee09"/>
  <p:tag name="KSO_WM_CHIP_XID" val="62f39525295c1bf6da71ee16"/>
  <p:tag name="KSO_WM_UNIT_DECORATE_TOWARD" val="1"/>
  <p:tag name="KSO_WM_UNIT_DEC_AREA_ID" val="32b776354b814098ac16ec5023372c1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73778c2c8cc4c4987d59e768f6670ce"/>
</p:tagLst>
</file>

<file path=ppt/tags/tag3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00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1*i*1"/>
  <p:tag name="KSO_WM_BEAUTIFY_FLAG" val="#wm#"/>
  <p:tag name="KSO_WM_TAG_VERSION" val="1.0"/>
  <p:tag name="KSO_WM_CHIP_GROUPID" val="62f39521295c1bf6da71ee09"/>
  <p:tag name="KSO_WM_CHIP_XID" val="62f39525295c1bf6da71ee17"/>
  <p:tag name="KSO_WM_UNIT_DEC_AREA_ID" val="8a5adbebe4ee4159b121f60a14cb3e2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cd42aec06341568c36ac830e7382bd"/>
</p:tagLst>
</file>

<file path=ppt/tags/tag401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2*i*1"/>
  <p:tag name="KSO_WM_BEAUTIFY_FLAG" val="#wm#"/>
  <p:tag name="KSO_WM_TAG_VERSION" val="1.0"/>
  <p:tag name="KSO_WM_CHIP_GROUPID" val="62f39521295c1bf6da71ee09"/>
  <p:tag name="KSO_WM_CHIP_XID" val="62f39525295c1bf6da71ee18"/>
  <p:tag name="KSO_WM_UNIT_DEC_AREA_ID" val="c916391f720e49c0ad224be6ec23da9c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0894cf25c4d4acdbde98c1fa0c3d713"/>
</p:tagLst>
</file>

<file path=ppt/tags/tag402.xml><?xml version="1.0" encoding="utf-8"?>
<p:tagLst xmlns:p="http://schemas.openxmlformats.org/presentationml/2006/main">
  <p:tag name="KSO_WM_TEMPLATE_CATEGORY" val="chip"/>
  <p:tag name="KSO_WM_TEMPLATE_INDEX" val="20225913"/>
  <p:tag name="KSO_WM_UNIT_TYPE" val="i"/>
  <p:tag name="KSO_WM_UNIT_INDEX" val="1"/>
  <p:tag name="KSO_WM_UNIT_ID" val="chip20225913_3*i*1"/>
  <p:tag name="KSO_WM_BEAUTIFY_FLAG" val="#wm#"/>
  <p:tag name="KSO_WM_TAG_VERSION" val="1.0"/>
  <p:tag name="KSO_WM_CHIP_GROUPID" val="62f39521295c1bf6da71ee09"/>
  <p:tag name="KSO_WM_CHIP_XID" val="62f39525295c1bf6da71ee16"/>
  <p:tag name="KSO_WM_UNIT_DECORATE_TOWARD" val="1"/>
  <p:tag name="KSO_WM_UNIT_DEC_AREA_ID" val="32b776354b814098ac16ec5023372c1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73778c2c8cc4c4987d59e768f6670ce"/>
</p:tagLst>
</file>

<file path=ppt/tags/tag40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7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7*i*1"/>
  <p:tag name="KSO_WM_BEAUTIFY_FLAG" val="#wm#"/>
  <p:tag name="KSO_WM_TAG_VERSION" val="1.0"/>
  <p:tag name="KSO_WM_CHIP_GROUPID" val="62f39521295c1bf6da71ee09"/>
  <p:tag name="KSO_WM_CHIP_XID" val="62f39525295c1bf6da71ee12"/>
  <p:tag name="KSO_WM_UNIT_DEC_AREA_ID" val="2f99a1ffb35f4ca4bc1d58253aaf5dd3"/>
  <p:tag name="KSO_WM_CHIP_FILLAREA_FILL_RULE" val="{&quot;fill_align&quot;:&quot;cm&quot;,&quot;fill_effect&quot;:[],&quot;fill_mode&quot;:&quot;full&quot;,&quot;sacle_strategy&quot;:&quot;stretch&quot;}"/>
  <p:tag name="KSO_WM_UNIT_DEC_SUPPORTCHANGEPIC" val="0"/>
  <p:tag name="KSO_WM_UNIT_DEC_CHANGEPICRESERVED" val="1"/>
  <p:tag name="KSO_WM_ASSEMBLE_CHIP_INDEX" val="398233fd0f924db1b4785690b221aac8"/>
</p:tagLst>
</file>

<file path=ppt/tags/tag408.xml><?xml version="1.0" encoding="utf-8"?>
<p:tagLst xmlns:p="http://schemas.openxmlformats.org/presentationml/2006/main">
  <p:tag name="KSO_WM_UNIT_SUBTYPE" val="u"/>
  <p:tag name="KSO_WM_TEMPLATE_CATEGORY" val="chip"/>
  <p:tag name="KSO_WM_TEMPLATE_INDEX" val="20225913"/>
  <p:tag name="KSO_WM_UNIT_TYPE" val="i"/>
  <p:tag name="KSO_WM_UNIT_INDEX" val="1"/>
  <p:tag name="KSO_WM_UNIT_ID" val="chip20225913_8*i*1"/>
  <p:tag name="KSO_WM_BEAUTIFY_FLAG" val="#wm#"/>
  <p:tag name="KSO_WM_TAG_VERSION" val="1.0"/>
  <p:tag name="KSO_WM_CHIP_GROUPID" val="62f39521295c1bf6da71ee09"/>
  <p:tag name="KSO_WM_CHIP_XID" val="62f39525295c1bf6da71ee10"/>
  <p:tag name="KSO_WM_UNIT_DEC_AREA_ID" val="b07e221e4b864146a270ad82b34a0301"/>
  <p:tag name="KSO_WM_CHIP_FILLAREA_FILL_RULE" val="{&quot;fill_align&quot;:&quot;l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41421dbd6ba44f2a7db1225d1dbe017"/>
</p:tagLst>
</file>

<file path=ppt/tags/tag409.xml><?xml version="1.0" encoding="utf-8"?>
<p:tagLst xmlns:p="http://schemas.openxmlformats.org/presentationml/2006/main">
  <p:tag name="KSO_WM_UNIT_SUBTYPE" val="t"/>
  <p:tag name="KSO_WM_TEMPLATE_CATEGORY" val="chip"/>
  <p:tag name="KSO_WM_TEMPLATE_INDEX" val="20225913"/>
  <p:tag name="KSO_WM_UNIT_TYPE" val="i"/>
  <p:tag name="KSO_WM_UNIT_INDEX" val="1"/>
  <p:tag name="KSO_WM_UNIT_ID" val="chip20225913_10*i*1"/>
  <p:tag name="KSO_WM_BEAUTIFY_FLAG" val="#wm#"/>
  <p:tag name="KSO_WM_TAG_VERSION" val="1.0"/>
  <p:tag name="KSO_WM_CHIP_GROUPID" val="62f39521295c1bf6da71ee09"/>
  <p:tag name="KSO_WM_CHIP_XID" val="62f39525295c1bf6da71ee0f"/>
  <p:tag name="KSO_WM_UNIT_DEC_AREA_ID" val="bff0fc1d5763451882fc59412101a33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1caccbb589420f9bc80861bda682de"/>
</p:tagLst>
</file>

<file path=ppt/tags/tag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410.xml><?xml version="1.0" encoding="utf-8"?>
<p:tagLst xmlns:p="http://schemas.openxmlformats.org/presentationml/2006/main">
  <p:tag name="KSO_WM_UNIT_SUBTYPE" val="u"/>
  <p:tag name="KSO_WM_TEMPLATE_CATEGORY" val="chip"/>
  <p:tag name="KSO_WM_TEMPLATE_INDEX" val="20225913"/>
  <p:tag name="KSO_WM_UNIT_TYPE" val="i"/>
  <p:tag name="KSO_WM_UNIT_INDEX" val="1"/>
  <p:tag name="KSO_WM_UNIT_ID" val="chip20225913_11*i*1"/>
  <p:tag name="KSO_WM_BEAUTIFY_FLAG" val="#wm#"/>
  <p:tag name="KSO_WM_TAG_VERSION" val="1.0"/>
  <p:tag name="KSO_WM_CHIP_GROUPID" val="62f39521295c1bf6da71ee09"/>
  <p:tag name="KSO_WM_CHIP_XID" val="62f39525295c1bf6da71ee11"/>
  <p:tag name="KSO_WM_UNIT_DEC_AREA_ID" val="efdb57351afc4e3295d52419404b8224"/>
  <p:tag name="KSO_WM_CHIP_FILLAREA_FILL_RULE" val="{&quot;fill_align&quot;:&quot;r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2e71b9ad33544e88c244d75bf5ebbea"/>
</p:tagLst>
</file>

<file path=ppt/tags/tag411.xml><?xml version="1.0" encoding="utf-8"?>
<p:tagLst xmlns:p="http://schemas.openxmlformats.org/presentationml/2006/main">
  <p:tag name="KSO_WM_UNIT_SUBTYPE" val="t"/>
  <p:tag name="KSO_WM_TEMPLATE_CATEGORY" val="chip"/>
  <p:tag name="KSO_WM_TEMPLATE_INDEX" val="20225913"/>
  <p:tag name="KSO_WM_UNIT_TYPE" val="i"/>
  <p:tag name="KSO_WM_UNIT_INDEX" val="1"/>
  <p:tag name="KSO_WM_UNIT_ID" val="chip20225913_9*i*1"/>
  <p:tag name="KSO_WM_BEAUTIFY_FLAG" val="#wm#"/>
  <p:tag name="KSO_WM_TAG_VERSION" val="1.0"/>
  <p:tag name="KSO_WM_CHIP_GROUPID" val="62f39521295c1bf6da71ee09"/>
  <p:tag name="KSO_WM_CHIP_XID" val="62f39525295c1bf6da71ee0e"/>
  <p:tag name="KSO_WM_UNIT_DEC_AREA_ID" val="eec616ac8f7948d699ae0ec8f1b5ed4b"/>
  <p:tag name="KSO_WM_CHIP_FILLAREA_FILL_RULE" val="{&quot;fill_align&quot;:&quot;r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39246e41019453d914093475c52c165"/>
</p:tagLst>
</file>

<file path=ppt/tags/tag4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custom20225913_1*i*1"/>
  <p:tag name="KSO_WM_TEMPLATE_CATEGORY" val="custom"/>
  <p:tag name="KSO_WM_TEMPLATE_INDEX" val="20225913"/>
  <p:tag name="KSO_WM_UNIT_LAYERLEVEL" val="1"/>
  <p:tag name="KSO_WM_TAG_VERSION" val="1.0"/>
  <p:tag name="KSO_WM_BEAUTIFY_FLAG" val="#wm#"/>
  <p:tag name="KSO_WM_CHIP_GROUPID" val="620b553cd9f311da4dab6592"/>
  <p:tag name="KSO_WM_CHIP_XID" val="620b553cd9f311da4dab6591"/>
  <p:tag name="KSO_WM_UNIT_DEC_AREA_ID" val="5c529a00fb7c4a6aaa0be737bd69d91b"/>
  <p:tag name="KSO_WM_CHIP_FILLAREA_FILL_RULE" val="{&quot;fill_align&quot;:&quot;ct&quot;,&quot;fill_mode&quot;:&quot;adaptive&quot;,&quot;sacle_strategy&quot;:&quot;smart&quot;}"/>
  <p:tag name="KSO_WM_UNIT_DEC_SUPPORTCHANGEPIC" val="0"/>
  <p:tag name="KSO_WM_UNIT_DEC_CHANGEPICRESERVED" val="0"/>
  <p:tag name="KSO_WM_ASSEMBLE_CHIP_INDEX" val="8706eb16133644c9876fcadb8bf26d0a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  <p:tag name="KSO_WM_UNIT_VALUE" val="4"/>
  <p:tag name="KSO_WM_TEMPLATE_ASSEMBLE_XID" val="63183c6159d53ee3cdec4f26"/>
  <p:tag name="KSO_WM_TEMPLATE_ASSEMBLE_GROUPID" val="62f39521295c1bf6da71ee09"/>
</p:tagLst>
</file>

<file path=ppt/tags/tag416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观看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13_1*a*1"/>
  <p:tag name="KSO_WM_TEMPLATE_CATEGORY" val="custom"/>
  <p:tag name="KSO_WM_TEMPLATE_INDEX" val="20225913"/>
  <p:tag name="KSO_WM_UNIT_LAYERLEVEL" val="1"/>
  <p:tag name="KSO_WM_TAG_VERSION" val="1.0"/>
  <p:tag name="KSO_WM_BEAUTIFY_FLAG" val="#wm#"/>
  <p:tag name="KSO_WM_CHIP_GROUPID" val="620b553cd9f311da4dab6592"/>
  <p:tag name="KSO_WM_CHIP_XID" val="620b553cd9f311da4dab6591"/>
  <p:tag name="KSO_WM_UNIT_DEC_AREA_ID" val="9a51ca4e865547678acde70398e155fc"/>
  <p:tag name="KSO_WM_CHIP_FILLAREA_FILL_RULE" val="{&quot;fill_align&quot;:&quot;ct&quot;,&quot;fill_mode&quot;:&quot;adaptive&quot;,&quot;sacle_strategy&quot;:&quot;smart&quot;}"/>
  <p:tag name="KSO_WM_ASSEMBLE_CHIP_INDEX" val="8706eb16133644c9876fcadb8bf26d0a"/>
  <p:tag name="KSO_WM_UNIT_TEXT_FILL_FORE_SCHEMECOLOR_INDEX_BRIGHTNESS" val="0"/>
  <p:tag name="KSO_WM_UNIT_TEXT_FILL_FORE_SCHEMECOLOR_INDEX" val="5"/>
  <p:tag name="KSO_WM_UNIT_TEXT_FILL_TYPE" val="1"/>
  <p:tag name="KSO_WM_TEMPLATE_ASSEMBLE_XID" val="63183c6159d53ee3cdec4f26"/>
  <p:tag name="KSO_WM_TEMPLATE_ASSEMBLE_GROUPID" val="62f39521295c1bf6da71ee09"/>
</p:tagLst>
</file>

<file path=ppt/tags/tag417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1*i*1"/>
  <p:tag name="KSO_WM_BEAUTIFY_FLAG" val="#wm#"/>
  <p:tag name="KSO_WM_TAG_VERSION" val="1.0"/>
  <p:tag name="KSO_WM_CHIP_GROUPID" val="62f39521295c1bf6da71ee09"/>
  <p:tag name="KSO_WM_CHIP_XID" val="62f39525295c1bf6da71ee17"/>
  <p:tag name="KSO_WM_UNIT_DEC_AREA_ID" val="8a5adbebe4ee4159b121f60a14cb3e26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ecd42aec06341568c36ac830e7382bd"/>
  <p:tag name="KSO_WM_SLIDE_BACKGROUND_TYPE" val="general"/>
</p:tagLst>
</file>

<file path=ppt/tags/tag418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2*i*1"/>
  <p:tag name="KSO_WM_BEAUTIFY_FLAG" val="#wm#"/>
  <p:tag name="KSO_WM_TAG_VERSION" val="1.0"/>
  <p:tag name="KSO_WM_CHIP_GROUPID" val="62f39521295c1bf6da71ee09"/>
  <p:tag name="KSO_WM_CHIP_XID" val="62f39525295c1bf6da71ee18"/>
  <p:tag name="KSO_WM_UNIT_DEC_AREA_ID" val="c916391f720e49c0ad224be6ec23da9c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0894cf25c4d4acdbde98c1fa0c3d713"/>
  <p:tag name="KSO_WM_SLIDE_BACKGROUND_TYPE" val="general"/>
</p:tagLst>
</file>

<file path=ppt/tags/tag419.xml><?xml version="1.0" encoding="utf-8"?>
<p:tagLst xmlns:p="http://schemas.openxmlformats.org/presentationml/2006/main">
  <p:tag name="KSO_WM_TEMPLATE_CATEGORY" val="chip"/>
  <p:tag name="KSO_WM_TEMPLATE_INDEX" val="20225913"/>
  <p:tag name="KSO_WM_UNIT_TYPE" val="i"/>
  <p:tag name="KSO_WM_UNIT_INDEX" val="1"/>
  <p:tag name="KSO_WM_UNIT_ID" val="chip20225913_3*i*1"/>
  <p:tag name="KSO_WM_BEAUTIFY_FLAG" val="#wm#"/>
  <p:tag name="KSO_WM_TAG_VERSION" val="1.0"/>
  <p:tag name="KSO_WM_CHIP_GROUPID" val="62f39521295c1bf6da71ee09"/>
  <p:tag name="KSO_WM_CHIP_XID" val="62f39525295c1bf6da71ee16"/>
  <p:tag name="KSO_WM_UNIT_DECORATE_TOWARD" val="1"/>
  <p:tag name="KSO_WM_UNIT_DEC_AREA_ID" val="32b776354b814098ac16ec5023372c15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673778c2c8cc4c4987d59e768f6670ce"/>
  <p:tag name="KSO_WM_SLIDE_BACKGROUND_TYPE" val="general"/>
</p:tagLst>
</file>

<file path=ppt/tags/tag4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420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421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422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423.xml><?xml version="1.0" encoding="utf-8"?>
<p:tagLst xmlns:p="http://schemas.openxmlformats.org/presentationml/2006/main">
  <p:tag name="KSO_WM_SLIDE_BACKGROUND_TYPE" val="general"/>
  <p:tag name="KSO_WM_UNIT_TEXT_FILL_FORE_SCHEMECOLOR_INDEX_BRIGHTNESS" val="0"/>
  <p:tag name="KSO_WM_UNIT_TEXT_FILL_FORE_SCHEMECOLOR_INDEX" val="13"/>
  <p:tag name="KSO_WM_UNIT_TEXT_FILL_TYPE" val="1"/>
</p:tagLst>
</file>

<file path=ppt/tags/tag424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1*i*1"/>
  <p:tag name="KSO_WM_BEAUTIFY_FLAG" val="#wm#"/>
  <p:tag name="KSO_WM_TAG_VERSION" val="1.0"/>
  <p:tag name="KSO_WM_CHIP_GROUPID" val="62f39521295c1bf6da71ee09"/>
  <p:tag name="KSO_WM_CHIP_XID" val="62f39525295c1bf6da71ee17"/>
  <p:tag name="KSO_WM_UNIT_DEC_AREA_ID" val="7874d689c04b47c98fde81910c04492b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c31df02b6be74da297eb827834864481"/>
  <p:tag name="KSO_WM_SLIDE_BACKGROUND_TYPE" val="frame"/>
</p:tagLst>
</file>

<file path=ppt/tags/tag42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2*i*1"/>
  <p:tag name="KSO_WM_UNIT_LAYERLEVEL" val="1"/>
  <p:tag name="KSO_WM_TAG_VERSION" val="1.0"/>
  <p:tag name="KSO_WM_BEAUTIFY_FLAG" val="#wm#"/>
  <p:tag name="KSO_WM_UNIT_BK_DARK_LIGHT" val="2"/>
  <p:tag name="KSO_WM_UNIT_SUBTYPE" val="h"/>
  <p:tag name="KSO_WM_UNIT_TYPE" val="i"/>
  <p:tag name="KSO_WM_UNIT_INDEX" val="1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7"/>
</p:tagLst>
</file>

<file path=ppt/tags/tag426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2*i*1"/>
  <p:tag name="KSO_WM_BEAUTIFY_FLAG" val="#wm#"/>
  <p:tag name="KSO_WM_TAG_VERSION" val="1.0"/>
  <p:tag name="KSO_WM_CHIP_GROUPID" val="62f39521295c1bf6da71ee09"/>
  <p:tag name="KSO_WM_CHIP_XID" val="62f39525295c1bf6da71ee18"/>
  <p:tag name="KSO_WM_UNIT_DEC_AREA_ID" val="4b2600d8bb634d0e9fcbf2cb1299983a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224f5637b3dd483e890e0cbcb6e4bbc0"/>
  <p:tag name="KSO_WM_SLIDE_BACKGROUND_TYPE" val="frame"/>
</p:tagLst>
</file>

<file path=ppt/tags/tag427.xml><?xml version="1.0" encoding="utf-8"?>
<p:tagLst xmlns:p="http://schemas.openxmlformats.org/presentationml/2006/main">
  <p:tag name="KSO_WM_TEMPLATE_CATEGORY" val="chip"/>
  <p:tag name="KSO_WM_TEMPLATE_INDEX" val="20225913"/>
  <p:tag name="KSO_WM_UNIT_TYPE" val="i"/>
  <p:tag name="KSO_WM_UNIT_INDEX" val="1"/>
  <p:tag name="KSO_WM_UNIT_ID" val="chip20225913_3*i*1"/>
  <p:tag name="KSO_WM_BEAUTIFY_FLAG" val="#wm#"/>
  <p:tag name="KSO_WM_TAG_VERSION" val="1.0"/>
  <p:tag name="KSO_WM_CHIP_GROUPID" val="62f39521295c1bf6da71ee09"/>
  <p:tag name="KSO_WM_CHIP_XID" val="62f39525295c1bf6da71ee16"/>
  <p:tag name="KSO_WM_UNIT_DECORATE_TOWARD" val="1"/>
  <p:tag name="KSO_WM_UNIT_DEC_AREA_ID" val="2eb89509afee4f2fb848ce01331c5e42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98aec1e112d4d718bf20eca7d97bf12"/>
  <p:tag name="KSO_WM_SLIDE_BACKGROUND_TYPE" val="frame"/>
</p:tagLst>
</file>

<file path=ppt/tags/tag428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429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430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431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432.xml><?xml version="1.0" encoding="utf-8"?>
<p:tagLst xmlns:p="http://schemas.openxmlformats.org/presentationml/2006/main">
  <p:tag name="KSO_WM_SLIDE_BACKGROUND_TYPE" val="frame"/>
  <p:tag name="KSO_WM_UNIT_TEXT_FILL_FORE_SCHEMECOLOR_INDEX_BRIGHTNESS" val="0"/>
  <p:tag name="KSO_WM_UNIT_TEXT_FILL_FORE_SCHEMECOLOR_INDEX" val="13"/>
  <p:tag name="KSO_WM_UNIT_TEXT_FILL_TYPE" val="1"/>
</p:tagLst>
</file>

<file path=ppt/tags/tag433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1*i*1"/>
  <p:tag name="KSO_WM_BEAUTIFY_FLAG" val="#wm#"/>
  <p:tag name="KSO_WM_TAG_VERSION" val="1.0"/>
  <p:tag name="KSO_WM_CHIP_GROUPID" val="62f39521295c1bf6da71ee09"/>
  <p:tag name="KSO_WM_CHIP_XID" val="62f39525295c1bf6da71ee17"/>
  <p:tag name="KSO_WM_UNIT_DEC_AREA_ID" val="91187c8c7b5c460b8ff8c99fb0d2fd27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fb5f636a8dc47c2b199d94db3deab2f"/>
  <p:tag name="KSO_WM_SLIDE_BACKGROUND_TYPE" val="leftRight"/>
</p:tagLst>
</file>

<file path=ppt/tags/tag43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3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8"/>
</p:tagLst>
</file>

<file path=ppt/tags/tag435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2*i*1"/>
  <p:tag name="KSO_WM_BEAUTIFY_FLAG" val="#wm#"/>
  <p:tag name="KSO_WM_TAG_VERSION" val="1.0"/>
  <p:tag name="KSO_WM_CHIP_GROUPID" val="62f39521295c1bf6da71ee09"/>
  <p:tag name="KSO_WM_CHIP_XID" val="62f39525295c1bf6da71ee18"/>
  <p:tag name="KSO_WM_UNIT_DEC_AREA_ID" val="c4875a2ee6f343fabb7cf3446aae7b36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e11d5ea744434848a5a82c30f50239c2"/>
  <p:tag name="KSO_WM_SLIDE_BACKGROUND_TYPE" val="leftRight"/>
</p:tagLst>
</file>

<file path=ppt/tags/tag436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37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38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39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440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41.xml><?xml version="1.0" encoding="utf-8"?>
<p:tagLst xmlns:p="http://schemas.openxmlformats.org/presentationml/2006/main">
  <p:tag name="KSO_WM_SLIDE_BACKGROUND_TYPE" val="leftRight"/>
  <p:tag name="KSO_WM_UNIT_TEXT_FILL_FORE_SCHEMECOLOR_INDEX_BRIGHTNESS" val="0"/>
  <p:tag name="KSO_WM_UNIT_TEXT_FILL_FORE_SCHEMECOLOR_INDEX" val="13"/>
  <p:tag name="KSO_WM_UNIT_TEXT_FILL_TYPE" val="1"/>
</p:tagLst>
</file>

<file path=ppt/tags/tag442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1*i*1"/>
  <p:tag name="KSO_WM_BEAUTIFY_FLAG" val="#wm#"/>
  <p:tag name="KSO_WM_TAG_VERSION" val="1.0"/>
  <p:tag name="KSO_WM_CHIP_GROUPID" val="62f39521295c1bf6da71ee09"/>
  <p:tag name="KSO_WM_CHIP_XID" val="62f39525295c1bf6da71ee17"/>
  <p:tag name="KSO_WM_UNIT_DEC_AREA_ID" val="36f8959177304c42b6630c7543b9325d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575bc1e3c5541448d5b625aa71b63ac"/>
  <p:tag name="KSO_WM_SLIDE_BACKGROUND_TYPE" val="topBottom"/>
</p:tagLst>
</file>

<file path=ppt/tags/tag443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4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9"/>
</p:tagLst>
</file>

<file path=ppt/tags/tag444.xml><?xml version="1.0" encoding="utf-8"?>
<p:tagLst xmlns:p="http://schemas.openxmlformats.org/presentationml/2006/main">
  <p:tag name="KSO_WM_TEMPLATE_CATEGORY" val="chip"/>
  <p:tag name="KSO_WM_TEMPLATE_INDEX" val="20225913"/>
  <p:tag name="KSO_WM_UNIT_TYPE" val="i"/>
  <p:tag name="KSO_WM_UNIT_INDEX" val="1"/>
  <p:tag name="KSO_WM_UNIT_ID" val="chip20225913_3*i*1"/>
  <p:tag name="KSO_WM_BEAUTIFY_FLAG" val="#wm#"/>
  <p:tag name="KSO_WM_TAG_VERSION" val="1.0"/>
  <p:tag name="KSO_WM_CHIP_GROUPID" val="62f39521295c1bf6da71ee09"/>
  <p:tag name="KSO_WM_CHIP_XID" val="62f39525295c1bf6da71ee16"/>
  <p:tag name="KSO_WM_UNIT_DECORATE_TOWARD" val="1"/>
  <p:tag name="KSO_WM_UNIT_DEC_AREA_ID" val="76bf10b2f8804ed99810d9f0345e81a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495db4f299ad496e821d0aac48d2f6c0"/>
  <p:tag name="KSO_WM_SLIDE_BACKGROUND_TYPE" val="topBottom"/>
</p:tagLst>
</file>

<file path=ppt/tags/tag445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46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47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48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49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450.xml><?xml version="1.0" encoding="utf-8"?>
<p:tagLst xmlns:p="http://schemas.openxmlformats.org/presentationml/2006/main">
  <p:tag name="KSO_WM_SLIDE_BACKGROUND_TYPE" val="topBottom"/>
  <p:tag name="KSO_WM_UNIT_TEXT_FILL_FORE_SCHEMECOLOR_INDEX_BRIGHTNESS" val="0"/>
  <p:tag name="KSO_WM_UNIT_TEXT_FILL_FORE_SCHEMECOLOR_INDEX" val="13"/>
  <p:tag name="KSO_WM_UNIT_TEXT_FILL_TYPE" val="1"/>
</p:tagLst>
</file>

<file path=ppt/tags/tag451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1*i*1"/>
  <p:tag name="KSO_WM_BEAUTIFY_FLAG" val="#wm#"/>
  <p:tag name="KSO_WM_TAG_VERSION" val="1.0"/>
  <p:tag name="KSO_WM_CHIP_GROUPID" val="62f39521295c1bf6da71ee09"/>
  <p:tag name="KSO_WM_CHIP_XID" val="62f39525295c1bf6da71ee17"/>
  <p:tag name="KSO_WM_UNIT_DEC_AREA_ID" val="260bf172c62b41689bc7604048c0c2ea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55c74eb9f12b4c0d8ef1b448c6c17b8c"/>
  <p:tag name="KSO_WM_SLIDE_BACKGROUND_TYPE" val="bottomTop"/>
</p:tagLst>
</file>

<file path=ppt/tags/tag452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5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a"/>
</p:tagLst>
</file>

<file path=ppt/tags/tag453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2*i*1"/>
  <p:tag name="KSO_WM_BEAUTIFY_FLAG" val="#wm#"/>
  <p:tag name="KSO_WM_TAG_VERSION" val="1.0"/>
  <p:tag name="KSO_WM_CHIP_GROUPID" val="62f39521295c1bf6da71ee09"/>
  <p:tag name="KSO_WM_CHIP_XID" val="62f39525295c1bf6da71ee18"/>
  <p:tag name="KSO_WM_UNIT_DEC_AREA_ID" val="981f7aa45fd741a4bb989861163b2d2e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5f64a4b327e4309b3e2d9eb45d2e15b"/>
  <p:tag name="KSO_WM_SLIDE_BACKGROUND_TYPE" val="bottomTop"/>
</p:tagLst>
</file>

<file path=ppt/tags/tag454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55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56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57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58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59.xml><?xml version="1.0" encoding="utf-8"?>
<p:tagLst xmlns:p="http://schemas.openxmlformats.org/presentationml/2006/main">
  <p:tag name="KSO_WM_SLIDE_BACKGROUND_TYPE" val="bottomTop"/>
  <p:tag name="KSO_WM_UNIT_TEXT_FILL_FORE_SCHEMECOLOR_INDEX_BRIGHTNESS" val="0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460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1*i*1"/>
  <p:tag name="KSO_WM_BEAUTIFY_FLAG" val="#wm#"/>
  <p:tag name="KSO_WM_TAG_VERSION" val="1.0"/>
  <p:tag name="KSO_WM_CHIP_GROUPID" val="62f39521295c1bf6da71ee09"/>
  <p:tag name="KSO_WM_CHIP_XID" val="62f39525295c1bf6da71ee17"/>
  <p:tag name="KSO_WM_UNIT_DEC_AREA_ID" val="c65b9cede5774d8da46d7d33a7640d18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b1a4e60266f24eff8797dd64c9c267ae"/>
  <p:tag name="KSO_WM_SLIDE_BACKGROUND_TYPE" val="navigation"/>
</p:tagLst>
</file>

<file path=ppt/tags/tag461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6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b"/>
</p:tagLst>
</file>

<file path=ppt/tags/tag462.xml><?xml version="1.0" encoding="utf-8"?>
<p:tagLst xmlns:p="http://schemas.openxmlformats.org/presentationml/2006/main">
  <p:tag name="KSO_WM_TEMPLATE_CATEGORY" val="chip"/>
  <p:tag name="KSO_WM_TEMPLATE_INDEX" val="20225913"/>
  <p:tag name="KSO_WM_UNIT_TYPE" val="i"/>
  <p:tag name="KSO_WM_UNIT_INDEX" val="1"/>
  <p:tag name="KSO_WM_UNIT_ID" val="chip20225913_3*i*1"/>
  <p:tag name="KSO_WM_BEAUTIFY_FLAG" val="#wm#"/>
  <p:tag name="KSO_WM_TAG_VERSION" val="1.0"/>
  <p:tag name="KSO_WM_CHIP_GROUPID" val="62f39521295c1bf6da71ee09"/>
  <p:tag name="KSO_WM_CHIP_XID" val="62f39525295c1bf6da71ee16"/>
  <p:tag name="KSO_WM_UNIT_DECORATE_TOWARD" val="1"/>
  <p:tag name="KSO_WM_UNIT_DEC_AREA_ID" val="700aa15f0f424fd3af93e6712dae92c9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05e2f6a34d274fa6919a3a66a319d0e2"/>
  <p:tag name="KSO_WM_SLIDE_BACKGROUND_TYPE" val="navigation"/>
</p:tagLst>
</file>

<file path=ppt/tags/tag463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64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65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66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67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68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69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470.xml><?xml version="1.0" encoding="utf-8"?>
<p:tagLst xmlns:p="http://schemas.openxmlformats.org/presentationml/2006/main">
  <p:tag name="KSO_WM_SLIDE_BACKGROUND_TYPE" val="navigation"/>
  <p:tag name="KSO_WM_UNIT_TEXT_FILL_FORE_SCHEMECOLOR_INDEX_BRIGHTNESS" val="0"/>
  <p:tag name="KSO_WM_UNIT_TEXT_FILL_FORE_SCHEMECOLOR_INDEX" val="13"/>
  <p:tag name="KSO_WM_UNIT_TEXT_FILL_TYPE" val="1"/>
</p:tagLst>
</file>

<file path=ppt/tags/tag471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1*i*1"/>
  <p:tag name="KSO_WM_BEAUTIFY_FLAG" val="#wm#"/>
  <p:tag name="KSO_WM_TAG_VERSION" val="1.0"/>
  <p:tag name="KSO_WM_CHIP_GROUPID" val="62f39521295c1bf6da71ee09"/>
  <p:tag name="KSO_WM_CHIP_XID" val="62f39525295c1bf6da71ee17"/>
  <p:tag name="KSO_WM_UNIT_DEC_AREA_ID" val="aff4105e5ad84f3a830bdb137a3695f2"/>
  <p:tag name="KSO_WM_CHIP_FILLAREA_FILL_RULE" val="{&quot;fill_align&quot;:&quot;cm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9b0e440b0e9f4c76822142797a7baaf3"/>
  <p:tag name="KSO_WM_SLIDE_BACKGROUND_TYPE" val="belt"/>
</p:tagLst>
</file>

<file path=ppt/tags/tag472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bg20220532_7*i*1"/>
  <p:tag name="KSO_WM_UNIT_LAYERLEVEL" val="1"/>
  <p:tag name="KSO_WM_TAG_VERSION" val="1.0"/>
  <p:tag name="KSO_WM_BEAUTIFY_FLAG" val="#wm#"/>
  <p:tag name="KSO_WM_UNIT_SUBTYPE" val="h"/>
  <p:tag name="KSO_WM_UNIT_TYPE" val="i"/>
  <p:tag name="KSO_WM_UNIT_INDEX" val="1"/>
  <p:tag name="KSO_WM_UNIT_BK_DARK_LIGHT" val="2"/>
  <p:tag name="KSO_WM_TEMPLATE_CATEGORY" val="bg"/>
  <p:tag name="KSO_WM_TEMPLATE_INDEX" val="20220532"/>
  <p:tag name="KSO_WM_UNIT_FILL_FORE_SCHEMECOLOR_INDEX_BRIGHTNESS" val="0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CHIP_GROUPID" val="618353b0a6a891b1f9db05c4"/>
  <p:tag name="KSO_WM_CHIP_XID" val="618b7dfe18adb49c6c1f29ec"/>
</p:tagLst>
</file>

<file path=ppt/tags/tag473.xml><?xml version="1.0" encoding="utf-8"?>
<p:tagLst xmlns:p="http://schemas.openxmlformats.org/presentationml/2006/main">
  <p:tag name="KSO_WM_UNIT_SUBTYPE" val="v"/>
  <p:tag name="KSO_WM_TEMPLATE_CATEGORY" val="chip"/>
  <p:tag name="KSO_WM_TEMPLATE_INDEX" val="20225913"/>
  <p:tag name="KSO_WM_UNIT_TYPE" val="i"/>
  <p:tag name="KSO_WM_UNIT_INDEX" val="1"/>
  <p:tag name="KSO_WM_UNIT_ID" val="chip20225913_2*i*1"/>
  <p:tag name="KSO_WM_BEAUTIFY_FLAG" val="#wm#"/>
  <p:tag name="KSO_WM_TAG_VERSION" val="1.0"/>
  <p:tag name="KSO_WM_CHIP_GROUPID" val="62f39521295c1bf6da71ee09"/>
  <p:tag name="KSO_WM_CHIP_XID" val="62f39525295c1bf6da71ee18"/>
  <p:tag name="KSO_WM_UNIT_DEC_AREA_ID" val="6ba351b2ed8548caa35757e50a56602f"/>
  <p:tag name="KSO_WM_CHIP_FILLAREA_FILL_RULE" val="{&quot;fill_align&quot;:&quot;ct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aaf6fa0759fe4e8eb09ec00227939842"/>
  <p:tag name="KSO_WM_SLIDE_BACKGROUND_TYPE" val="belt"/>
</p:tagLst>
</file>

<file path=ppt/tags/tag474.xml><?xml version="1.0" encoding="utf-8"?>
<p:tagLst xmlns:p="http://schemas.openxmlformats.org/presentationml/2006/main">
  <p:tag name="KSO_WM_TEMPLATE_CATEGORY" val="chip"/>
  <p:tag name="KSO_WM_TEMPLATE_INDEX" val="20225913"/>
  <p:tag name="KSO_WM_UNIT_TYPE" val="i"/>
  <p:tag name="KSO_WM_UNIT_INDEX" val="1"/>
  <p:tag name="KSO_WM_UNIT_ID" val="chip20225913_3*i*1"/>
  <p:tag name="KSO_WM_BEAUTIFY_FLAG" val="#wm#"/>
  <p:tag name="KSO_WM_TAG_VERSION" val="1.0"/>
  <p:tag name="KSO_WM_CHIP_GROUPID" val="62f39521295c1bf6da71ee09"/>
  <p:tag name="KSO_WM_CHIP_XID" val="62f39525295c1bf6da71ee16"/>
  <p:tag name="KSO_WM_UNIT_DECORATE_TOWARD" val="1"/>
  <p:tag name="KSO_WM_UNIT_DEC_AREA_ID" val="786718aa5bda47c3a9929a6e75631430"/>
  <p:tag name="KSO_WM_CHIP_FILLAREA_FILL_RULE" val="{&quot;fill_align&quot;:&quot;lb&quot;,&quot;fill_effect&quot;:[],&quot;fill_mode&quot;:&quot;adaptive&quot;,&quot;sacle_strategy&quot;:&quot;stretch&quot;}"/>
  <p:tag name="KSO_WM_UNIT_DEC_SUPPORTCHANGEPIC" val="0"/>
  <p:tag name="KSO_WM_UNIT_DEC_CHANGEPICRESERVED" val="1"/>
  <p:tag name="KSO_WM_ASSEMBLE_CHIP_INDEX" val="d5eb1281a95d4707af98d69c2087704d"/>
  <p:tag name="KSO_WM_SLIDE_BACKGROUND_TYPE" val="belt"/>
</p:tagLst>
</file>

<file path=ppt/tags/tag475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476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477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478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479.xml><?xml version="1.0" encoding="utf-8"?>
<p:tagLst xmlns:p="http://schemas.openxmlformats.org/presentationml/2006/main">
  <p:tag name="KSO_WM_SLIDE_BACKGROUND_TYPE" val="belt"/>
  <p:tag name="KSO_WM_UNIT_TEXT_FILL_FORE_SCHEMECOLOR_INDEX_BRIGHTNESS" val="0"/>
  <p:tag name="KSO_WM_UNIT_TEXT_FILL_FORE_SCHEMECOLOR_INDEX" val="13"/>
  <p:tag name="KSO_WM_UNIT_TEXT_FILL_TYPE" val="1"/>
</p:tagLst>
</file>

<file path=ppt/tags/tag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01abc3870efbf59a75b19977fdd9ff24a7a1739"/>
  <p:tag name="KSO_WM_NEWLAYOUT_GROUP_ID" val="layout_60"/>
  <p:tag name="KSO_WM_NEWLAYOUT_ID" val="slide_2e2dbdde591b2dc4"/>
</p:tagLst>
</file>

<file path=ppt/tags/tag48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13"/>
</p:tagLst>
</file>

<file path=ppt/tags/tag48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  <p:tag name="KSO_WM_TEMPLATE_CATEGORY" val="custom"/>
  <p:tag name="KSO_WM_TEMPLATE_INDEX" val="20225913"/>
</p:tagLst>
</file>

<file path=ppt/tags/tag4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8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25913"/>
  <p:tag name="KSO_WM_CHIP_COLORING" val="1"/>
</p:tagLst>
</file>

<file path=ppt/tags/tag486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SUBTYPE" val="c"/>
  <p:tag name="KSO_WM_UNIT_TEXT_TYPE" val="1"/>
  <p:tag name="KSO_WM_UNIT_TYPE" val="f"/>
  <p:tag name="KSO_WM_UNIT_PRESET_TEXT" val="20XX YEAR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487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720e85ca24990270e8fb2c3cfc06141e9ac1b303"/>
  <p:tag name="KSO_WM_NEWLAYOUT_ID" val="2642"/>
  <p:tag name="KSO_WM_UNIT_PRESET_TEXT" val="单击此处&#10;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488.xml><?xml version="1.0" encoding="utf-8"?>
<p:tagLst xmlns:p="http://schemas.openxmlformats.org/presentationml/2006/main">
  <p:tag name="KSO_WM_UNIT_TYPE" val="f"/>
  <p:tag name="KSO_WM_BEAUTIFY_FLAG" val="#wm#"/>
  <p:tag name="KSO_WM_FIGMA_FLAG" val="#fgm#"/>
  <p:tag name="KSO_WM_UNIT_INDEX" val="2"/>
  <p:tag name="KSO_WM_UNIT_SUBTYPE" val="b"/>
  <p:tag name="KSO_WM_UNIT_TEXT_TYPE" val="1"/>
  <p:tag name="KSO_WM_UNIT_PRESET_TEXT" val="BY WPS"/>
  <p:tag name="KSO_WM_UNIT_ID" val="_9*f*2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489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d799d37ec7ee1a76"/>
  <p:tag name="KSO_WM_TEMPLATE_THUMBS_INDEX" val="1、9"/>
  <p:tag name="KSO_WM_TEMPLATE_INDEX" val="40490451"/>
  <p:tag name="KSO_WM_TEMPLATE_CATEGORY" val="custom"/>
  <p:tag name="KSO_WM_SLIDE_INDEX" val="1"/>
  <p:tag name="KSO_WM_SLIDE_ID" val="custom40490451_1"/>
  <p:tag name="KSO_WM_TEMPLATE_MASTER_TYPE" val="0"/>
  <p:tag name="KSO_WM_SLIDE_LAYOUT" val="a_f"/>
  <p:tag name="KSO_WM_SLIDE_LAYOUT_CNT" val="1_2"/>
  <p:tag name="KSO_WM_TAG_VERSION" val="3.0"/>
</p:tagLst>
</file>

<file path=ppt/tags/tag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4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49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8d7236796012141834130420dedaa71d735722b1"/>
  <p:tag name="KSO_WM_NEWLAYOUT_GROUP_ID" val="layout_1-5"/>
  <p:tag name="KSO_WM_NEWLAYOUT_ID" val="slide_ba60fb0293b23fda"/>
</p:tagLst>
</file>

<file path=ppt/tags/tag4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  <p:tag name="KSO_WM_UNIT_PRESET_TEXT" val="01"/>
  <p:tag name="KSO_WM_SLIDE_FIGMA_DIAGRAM" val="1"/>
</p:tagLst>
</file>

<file path=ppt/tags/tag49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4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4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  <p:tag name="KSO_WM_UNIT_PRESET_TEXT" val="02"/>
  <p:tag name="KSO_WM_SLIDE_FIGMA_DIAGRAM" val="1"/>
</p:tagLst>
</file>

<file path=ppt/tags/tag49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  <p:tag name="KSO_WM_SLIDE_FIGMA_DIAGRAM" val="1"/>
</p:tagLst>
</file>

<file path=ppt/tags/tag49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  <p:tag name="KSO_WM_SLIDE_FIGMA_DIAGRAM" val="1"/>
</p:tagLst>
</file>

<file path=ppt/tags/tag4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  <p:tag name="KSO_WM_UNIT_PRESET_TEXT" val="03"/>
  <p:tag name="KSO_WM_SLIDE_FIGMA_DIAGRAM" val="1"/>
</p:tagLst>
</file>

<file path=ppt/tags/tag49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  <p:tag name="KSO_WM_SLIDE_FIGMA_DIAGRAM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</p:tagLst>
</file>

<file path=ppt/tags/tag50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  <p:tag name="KSO_WM_SLIDE_FIGMA_DIAGRAM" val="1"/>
</p:tagLst>
</file>

<file path=ppt/tags/tag50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  <p:tag name="KSO_WM_UNIT_PRESET_TEXT" val="04"/>
  <p:tag name="KSO_WM_SLIDE_FIGMA_DIAGRAM" val="1"/>
</p:tagLst>
</file>

<file path=ppt/tags/tag50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  <p:tag name="KSO_WM_SLIDE_FIGMA_DIAGRAM" val="1"/>
</p:tagLst>
</file>

<file path=ppt/tags/tag5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  <p:tag name="KSO_WM_SLIDE_FIGMA_DIAGRAM" val="1"/>
</p:tagLst>
</file>

<file path=ppt/tags/tag5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  <p:tag name="KSO_WM_UNIT_PRESET_TEXT" val="05"/>
  <p:tag name="KSO_WM_SLIDE_FIGMA_DIAGRAM" val="1"/>
</p:tagLst>
</file>

<file path=ppt/tags/tag50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2"/>
  <p:tag name="KSO_WM_UNIT_TYPE" val="l_h_i"/>
  <p:tag name="KSO_WM_UNIT_PRESET_TEXT" val=" "/>
  <p:tag name="KSO_WM_SLIDE_FIGMA_DIAGRAM" val="1"/>
</p:tagLst>
</file>

<file path=ppt/tags/tag5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  <p:tag name="KSO_WM_SLIDE_FIGMA_DIAGRAM" val="1"/>
</p:tagLst>
</file>

<file path=ppt/tags/tag5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SUBTYPE" val="d"/>
  <p:tag name="KSO_WM_UNIT_TYPE" val="l_h_i"/>
  <p:tag name="KSO_WM_UNIT_PRESET_TEXT" val="06"/>
  <p:tag name="KSO_WM_SLIDE_FIGMA_DIAGRAM" val="1"/>
</p:tagLst>
</file>

<file path=ppt/tags/tag50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6_2"/>
  <p:tag name="KSO_WM_UNIT_TYPE" val="l_h_i"/>
  <p:tag name="KSO_WM_UNIT_PRESET_TEXT" val=" "/>
  <p:tag name="KSO_WM_SLIDE_FIGMA_DIAGRAM" val="1"/>
</p:tagLst>
</file>

<file path=ppt/tags/tag50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6_1"/>
  <p:tag name="KSO_WM_UNIT_TYPE" val="l_h_a"/>
  <p:tag name="KSO_WM_UNIT_PRESET_TEXT" val="单击此处添加项标题"/>
  <p:tag name="KSO_WM_SLIDE_FIGMA_DIAGRAM" val="1"/>
</p:tagLst>
</file>

<file path=ppt/tags/tag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510.xml><?xml version="1.0" encoding="utf-8"?>
<p:tagLst xmlns:p="http://schemas.openxmlformats.org/presentationml/2006/main">
  <p:tag name="KSO_WM_SLIDE_CONTENT_ORIENTATION" val=""/>
  <p:tag name="KSO_WM_SLIDE_HAS_MASK" val="0"/>
  <p:tag name="KSO_WM_SLIDE_ITEM_CNT" val="6"/>
  <p:tag name="KSO_WM_SLIDE_TYPE" val="contents"/>
  <p:tag name="KSO_WM_TEMPLATE_SUBCATEGORY" val="29"/>
  <p:tag name="KSO_WM_BEAUTIFY_FLAG" val="#wm#"/>
  <p:tag name="KSO_WM_TEMPLATE_FIGMA_ID" val="69796627283"/>
  <p:tag name="KSO_WM_TEMPLATE_SLIDE_ID" val="slide_ba60fb0293b23fda"/>
</p:tagLst>
</file>

<file path=ppt/tags/tag51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5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269c849697f047cabb943ff8fb988c8819f9aa1e"/>
  <p:tag name="KSO_WM_NEWLAYOUT_GROUP_ID" val="layout_1-5"/>
  <p:tag name="KSO_WM_NEWLAYOUT_ID" val="slide_cea45c27deb23863"/>
</p:tagLst>
</file>

<file path=ppt/tags/tag5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  <p:tag name="KSO_WM_UNIT_PRESET_TEXT" val="01"/>
  <p:tag name="KSO_WM_SLIDE_FIGMA_DIAGRAM" val="1"/>
</p:tagLst>
</file>

<file path=ppt/tags/tag514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  <p:tag name="KSO_WM_UNIT_PRESET_TEXT" val=" "/>
  <p:tag name="KSO_WM_SLIDE_FIGMA_DIAGRAM" val="1"/>
</p:tagLst>
</file>

<file path=ppt/tags/tag5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5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  <p:tag name="KSO_WM_UNIT_PRESET_TEXT" val="02"/>
  <p:tag name="KSO_WM_SLIDE_FIGMA_DIAGRAM" val="1"/>
</p:tagLst>
</file>

<file path=ppt/tags/tag51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  <p:tag name="KSO_WM_UNIT_PRESET_TEXT" val=" "/>
  <p:tag name="KSO_WM_SLIDE_FIGMA_DIAGRAM" val="1"/>
</p:tagLst>
</file>

<file path=ppt/tags/tag51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  <p:tag name="KSO_WM_SLIDE_FIGMA_DIAGRAM" val="1"/>
</p:tagLst>
</file>

<file path=ppt/tags/tag5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  <p:tag name="KSO_WM_UNIT_PRESET_TEXT" val="03"/>
  <p:tag name="KSO_WM_SLIDE_FIGMA_DIAGRAM" val="1"/>
</p:tagLst>
</file>

<file path=ppt/tags/tag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2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  <p:tag name="KSO_WM_UNIT_PRESET_TEXT" val=" "/>
  <p:tag name="KSO_WM_SLIDE_FIGMA_DIAGRAM" val="1"/>
</p:tagLst>
</file>

<file path=ppt/tags/tag5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  <p:tag name="KSO_WM_SLIDE_FIGMA_DIAGRAM" val="1"/>
</p:tagLst>
</file>

<file path=ppt/tags/tag5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  <p:tag name="KSO_WM_UNIT_PRESET_TEXT" val="04"/>
  <p:tag name="KSO_WM_SLIDE_FIGMA_DIAGRAM" val="1"/>
</p:tagLst>
</file>

<file path=ppt/tags/tag52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  <p:tag name="KSO_WM_UNIT_PRESET_TEXT" val=" "/>
  <p:tag name="KSO_WM_SLIDE_FIGMA_DIAGRAM" val="1"/>
</p:tagLst>
</file>

<file path=ppt/tags/tag5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  <p:tag name="KSO_WM_SLIDE_FIGMA_DIAGRAM" val="1"/>
</p:tagLst>
</file>

<file path=ppt/tags/tag5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SUBTYPE" val="d"/>
  <p:tag name="KSO_WM_UNIT_TYPE" val="l_h_i"/>
  <p:tag name="KSO_WM_UNIT_PRESET_TEXT" val="05"/>
  <p:tag name="KSO_WM_SLIDE_FIGMA_DIAGRAM" val="1"/>
</p:tagLst>
</file>

<file path=ppt/tags/tag52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5_2"/>
  <p:tag name="KSO_WM_UNIT_TYPE" val="l_h_i"/>
  <p:tag name="KSO_WM_UNIT_PRESET_TEXT" val=" "/>
  <p:tag name="KSO_WM_SLIDE_FIGMA_DIAGRAM" val="1"/>
</p:tagLst>
</file>

<file path=ppt/tags/tag5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5_1"/>
  <p:tag name="KSO_WM_UNIT_TYPE" val="l_h_a"/>
  <p:tag name="KSO_WM_UNIT_PRESET_TEXT" val="单击此处添加项标题"/>
  <p:tag name="KSO_WM_SLIDE_FIGMA_DIAGRAM" val="1"/>
</p:tagLst>
</file>

<file path=ppt/tags/tag528.xml><?xml version="1.0" encoding="utf-8"?>
<p:tagLst xmlns:p="http://schemas.openxmlformats.org/presentationml/2006/main">
  <p:tag name="KSO_WM_SLIDE_CONTENT_ORIENTATION" val=""/>
  <p:tag name="KSO_WM_SLIDE_HAS_MASK" val="0"/>
  <p:tag name="KSO_WM_SLIDE_ITEM_CNT" val="5"/>
  <p:tag name="KSO_WM_SLIDE_TYPE" val="contents"/>
  <p:tag name="KSO_WM_TEMPLATE_SUBCATEGORY" val="29"/>
  <p:tag name="KSO_WM_BEAUTIFY_FLAG" val="#wm#"/>
  <p:tag name="KSO_WM_TEMPLATE_FIGMA_ID" val="69796627283"/>
  <p:tag name="KSO_WM_TEMPLATE_SLIDE_ID" val="slide_cea45c27deb23863"/>
</p:tagLst>
</file>

<file path=ppt/tags/tag529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2f5bf7c50ed3c78ed1f37842386960a0b265354"/>
  <p:tag name="KSO_WM_NEWLAYOUT_ID" val="2650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30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451"/>
  <p:tag name="KSO_WM_TEMPLATE_CATEGORY" val="custom"/>
  <p:tag name="KSO_WM_SLIDE_INDEX" val="3"/>
  <p:tag name="KSO_WM_SLIDE_ID" val="custom40490451_7"/>
  <p:tag name="KSO_WM_TEMPLATE_MASTER_TYPE" val="0"/>
  <p:tag name="KSO_WM_SLIDE_LAYOUT" val="a_e"/>
  <p:tag name="KSO_WM_SLIDE_LAYOUT_CNT" val="1_1"/>
  <p:tag name="KSO_WM_TAG_VERSION" val="3.0"/>
</p:tagLst>
</file>

<file path=ppt/tags/tag5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0bdc8bf81adbd83bd59c575664d4a1de719b2fb"/>
  <p:tag name="KSO_WM_NEWLAYOUT_GROUP_ID" val="layout_34"/>
  <p:tag name="KSO_WM_NEWLAYOUT_ID" val="slide_5aee67050536ed79"/>
  <p:tag name="KSO_WM_UNIT_PRESET_TEXT" val="单击此处添加标题"/>
</p:tagLst>
</file>

<file path=ppt/tags/tag53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5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5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399003728&quot;,&quot;product_name&quot;:&quot;wps-wpp-pc&quot;,&quot;intention_code&quot;:&quot;wps_wpp_generate_doc_pay&quot;}*auto_gallery_3.0.7_prod*1773463675222_adcd67_de3b817a8e33-slide-6"/>
</p:tagLst>
</file>

<file path=ppt/tags/tag5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5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53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27283"/>
  <p:tag name="KSO_WM_TEMPLATE_SLIDE_ID" val="slide_5aee67050536ed79"/>
</p:tagLst>
</file>

<file path=ppt/tags/tag53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797ceef8a9d868bc49f2a7ef8fbbf0e3f615d19a"/>
  <p:tag name="KSO_WM_NEWLAYOUT_GROUP_ID" val="layout_10012"/>
  <p:tag name="KSO_WM_NEWLAYOUT_ID" val="slide_581647932d9bd4c5"/>
  <p:tag name="KSO_WM_UNIT_PRESET_TEXT" val="单击此处添加标题"/>
</p:tagLst>
</file>

<file path=ppt/tags/tag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4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5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54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5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5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54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5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项标题"/>
</p:tagLst>
</file>

<file path=ppt/tags/tag5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549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27283"/>
  <p:tag name="KSO_WM_TEMPLATE_SLIDE_ID" val="slide_581647932d9bd4c5"/>
</p:tagLst>
</file>

<file path=ppt/tags/tag5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550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2f5bf7c50ed3c78ed1f37842386960a0b265354"/>
  <p:tag name="KSO_WM_NEWLAYOUT_ID" val="2650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551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451"/>
  <p:tag name="KSO_WM_TEMPLATE_CATEGORY" val="custom"/>
  <p:tag name="KSO_WM_SLIDE_INDEX" val="3"/>
  <p:tag name="KSO_WM_SLIDE_ID" val="custom40490451_7"/>
  <p:tag name="KSO_WM_TEMPLATE_MASTER_TYPE" val="0"/>
  <p:tag name="KSO_WM_SLIDE_LAYOUT" val="a_e"/>
  <p:tag name="KSO_WM_SLIDE_LAYOUT_CNT" val="1_1"/>
  <p:tag name="KSO_WM_TAG_VERSION" val="3.0"/>
</p:tagLst>
</file>

<file path=ppt/tags/tag55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72c2b033ca72e444f43ba83a84ea7e3ddb5b104"/>
  <p:tag name="KSO_WM_NEWLAYOUT_GROUP_ID" val="layout_26"/>
  <p:tag name="KSO_WM_NEWLAYOUT_ID" val="slide_b529fd4d3bc968ad"/>
  <p:tag name="KSO_WM_UNIT_PRESET_TEXT" val="单击此处添加标题"/>
</p:tagLst>
</file>

<file path=ppt/tags/tag55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55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603/03dbfc86-a019-4fb6-8821-663b731166f7.jpg?Expires=1804999680\u0026AWSAccessKeyId=AKLT9NSy7kh8TIS1UzNqLRY2\u0026Signature=KYP9C9%2FfJFrNoNjJ4zoV2rZuhHs%3D&quot;,&quot;product_name&quot;:&quot;wps-wpp-pc&quot;,&quot;intention_code&quot;:&quot;wps_wpp_generate_doc_pay&quot;}*auto_qingqiu_3.0.7_prod*1773463675222_adcd67_de3b817a8e33-slide-10"/>
</p:tagLst>
</file>

<file path=ppt/tags/tag5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5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55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5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VCG41N1272228617&quot;,&quot;product_name&quot;:&quot;wps-wpp-pc&quot;,&quot;intention_code&quot;:&quot;wps_wpp_generate_doc_pay&quot;}*auto_gallery_3.0.7_prod*1773463675222_adcd67_de3b817a8e33-slide-10"/>
</p:tagLst>
</file>

<file path=ppt/tags/tag5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5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5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56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5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  <p:tag name="MH_PIC_SOURCE_TYPE" val="generate_slide_ai*{&quot;id&quot;:&quot;https://sjzg-images.ks3-cn-beijing-internal.ksyun.com/tim_gen_images/doubao_gen_days/2025-10-13/9e82c64333a03ddfbd80a6951ad1c501_0.png?Expires=1773550077\u0026AWSAccessKeyId=AKLTHzmNYxS86KQFnb2pvxtA\u0026Signature=sKQ1bzMzMaPAwA8pCEuGnQOpRcA%3D&quot;,&quot;product_name&quot;:&quot;wps-wpp-pc&quot;,&quot;intention_code&quot;:&quot;wps_wpp_generate_doc_pay&quot;}*auto_cache_hit_3.0.7_prod*1773463675222_adcd67_de3b817a8e33-slide-10"/>
</p:tagLst>
</file>

<file path=ppt/tags/tag5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5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56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4_1"/>
  <p:tag name="KSO_WM_UNIT_TYPE" val="l_h_i"/>
  <p:tag name="KSO_WM_UNIT_PRESET_TEXT" val=" "/>
</p:tagLst>
</file>

<file path=ppt/tags/tag5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d"/>
  <p:tag name="MH_PIC_SOURCE_TYPE" val="generate_slide_ai*{&quot;id&quot;:&quot;https://sjzg-images.ks3-cn-beijing-internal.ksyun.com/tim_gen_images/doubao_gen/03d76193fe07fa1246bbf5e7fd751db3_0.png?Expires=1773550077\u0026AWSAccessKeyId=AKLTHzmNYxS86KQFnb2pvxtA\u0026Signature=jcQFVzNJrUarFcclRd8Rtkg9sGI%3D&quot;,&quot;product_name&quot;:&quot;wps-wpp-pc&quot;,&quot;intention_code&quot;:&quot;wps_wpp_generate_doc_pay&quot;}*auto_cache_hit_3.0.7_prod*1773463675222_adcd67_de3b817a8e33-slide-10"/>
</p:tagLst>
</file>

<file path=ppt/tags/tag5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5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569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27283"/>
  <p:tag name="KSO_WM_TEMPLATE_SLIDE_ID" val="slide_b529fd4d3bc968ad"/>
</p:tagLst>
</file>

<file path=ppt/tags/tag57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570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2f5bf7c50ed3c78ed1f37842386960a0b265354"/>
  <p:tag name="KSO_WM_NEWLAYOUT_ID" val="2650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571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451"/>
  <p:tag name="KSO_WM_TEMPLATE_CATEGORY" val="custom"/>
  <p:tag name="KSO_WM_SLIDE_INDEX" val="3"/>
  <p:tag name="KSO_WM_SLIDE_ID" val="custom40490451_7"/>
  <p:tag name="KSO_WM_TEMPLATE_MASTER_TYPE" val="0"/>
  <p:tag name="KSO_WM_SLIDE_LAYOUT" val="a_e"/>
  <p:tag name="KSO_WM_SLIDE_LAYOUT_CNT" val="1_1"/>
  <p:tag name="KSO_WM_TAG_VERSION" val="3.0"/>
</p:tagLst>
</file>

<file path=ppt/tags/tag57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5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57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5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57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27283"/>
  <p:tag name="KSO_WM_TEMPLATE_SLIDE_ID" val="slide_bf4a5822a39e10dd"/>
</p:tagLst>
</file>

<file path=ppt/tags/tag5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3fd11c83057809178c605d72a27cabeade5f03b"/>
  <p:tag name="KSO_WM_NEWLAYOUT_GROUP_ID" val="layout_51"/>
  <p:tag name="KSO_WM_NEWLAYOUT_ID" val="slide_b05d84deaaa2208a"/>
  <p:tag name="KSO_WM_UNIT_PRESET_TEXT" val="单击此处添加标题"/>
</p:tagLst>
</file>

<file path=ppt/tags/tag57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3b19323e49fb8e898079215369d76e2054e73b7"/>
  <p:tag name="KSO_WM_NEWLAYOUT_GROUP_ID" val="layout_39"/>
  <p:tag name="KSO_WM_NEWLAYOUT_ID" val="slide_333fdb0a2671eb35"/>
</p:tagLst>
</file>

<file path=ppt/tags/tag58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5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582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27283"/>
  <p:tag name="KSO_WM_TEMPLATE_SLIDE_ID" val="slide_b05d84deaaa2208a"/>
</p:tagLst>
</file>

<file path=ppt/tags/tag583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2f5bf7c50ed3c78ed1f37842386960a0b265354"/>
  <p:tag name="KSO_WM_NEWLAYOUT_ID" val="2650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584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451"/>
  <p:tag name="KSO_WM_TEMPLATE_CATEGORY" val="custom"/>
  <p:tag name="KSO_WM_SLIDE_INDEX" val="3"/>
  <p:tag name="KSO_WM_SLIDE_ID" val="custom40490451_7"/>
  <p:tag name="KSO_WM_TEMPLATE_MASTER_TYPE" val="0"/>
  <p:tag name="KSO_WM_SLIDE_LAYOUT" val="a_e"/>
  <p:tag name="KSO_WM_SLIDE_LAYOUT_CNT" val="1_1"/>
  <p:tag name="KSO_WM_TAG_VERSION" val="3.0"/>
</p:tagLst>
</file>

<file path=ppt/tags/tag58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bd696cec2b4eff1c6fd37496e864859b8cc99186"/>
  <p:tag name="KSO_WM_NEWLAYOUT_GROUP_ID" val="layout_62"/>
  <p:tag name="KSO_WM_NEWLAYOUT_ID" val="slide_91412e45ee0b2fd6"/>
  <p:tag name="KSO_WM_UNIT_PRESET_TEXT" val="单击此处添加标题"/>
</p:tagLst>
</file>

<file path=ppt/tags/tag5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58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  <p:tag name="KSO_WM_UNIT_PRESET_TEXT" val=" "/>
</p:tagLst>
</file>

<file path=ppt/tags/tag5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正文"/>
</p:tagLst>
</file>

<file path=ppt/tags/tag589.xml><?xml version="1.0" encoding="utf-8"?>
<p:tagLst xmlns:p="http://schemas.openxmlformats.org/presentationml/2006/main">
  <p:tag name="KSO_WM_SLIDE_CONTENT_ORIENTATION" val=""/>
  <p:tag name="KSO_WM_SLIDE_HAS_MASK" val="0"/>
  <p:tag name="KSO_WM_SLIDE_ITEM_CNT" val="1"/>
  <p:tag name="KSO_WM_SLIDE_TYPE" val="text"/>
  <p:tag name="KSO_WM_TEMPLATE_SUBCATEGORY" val="29"/>
  <p:tag name="KSO_WM_BEAUTIFY_FLAG" val="#wm#"/>
  <p:tag name="KSO_WM_TEMPLATE_FIGMA_ID" val="69796627283"/>
  <p:tag name="KSO_WM_TEMPLATE_SLIDE_ID" val="slide_91412e45ee0b2fd6"/>
</p:tagLst>
</file>

<file path=ppt/tags/tag5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59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91b100e7e46ffb23e8973bb61d0397d41ab1889b"/>
  <p:tag name="KSO_WM_NEWLAYOUT_GROUP_ID" val="layout_10004"/>
  <p:tag name="KSO_WM_NEWLAYOUT_ID" val="slide_2413216d433b758f"/>
  <p:tag name="KSO_WM_UNIT_PRESET_TEXT" val="单击此处添加标题"/>
</p:tagLst>
</file>

<file path=ppt/tags/tag59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5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59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59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59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59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597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27283"/>
  <p:tag name="KSO_WM_TEMPLATE_SLIDE_ID" val="slide_2413216d433b758f"/>
</p:tagLst>
</file>

<file path=ppt/tags/tag598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2f5bf7c50ed3c78ed1f37842386960a0b265354"/>
  <p:tag name="KSO_WM_NEWLAYOUT_ID" val="2650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599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451"/>
  <p:tag name="KSO_WM_TEMPLATE_CATEGORY" val="custom"/>
  <p:tag name="KSO_WM_SLIDE_INDEX" val="3"/>
  <p:tag name="KSO_WM_SLIDE_ID" val="custom40490451_7"/>
  <p:tag name="KSO_WM_TEMPLATE_MASTER_TYPE" val="0"/>
  <p:tag name="KSO_WM_SLIDE_LAYOUT" val="a_e"/>
  <p:tag name="KSO_WM_SLIDE_LAYOUT_CNT" val="1_1"/>
  <p:tag name="KSO_WM_TAG_VERSION" val="3.0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60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7155d8acbdd4c6adcc204adca19c8a14fd03738"/>
  <p:tag name="KSO_WM_NEWLAYOUT_GROUP_ID" val="layout_53"/>
  <p:tag name="KSO_WM_NEWLAYOUT_ID" val="slide_d25e2dc535b7d148"/>
  <p:tag name="KSO_WM_UNIT_PRESET_TEXT" val="单击此处添加标题"/>
</p:tagLst>
</file>

<file path=ppt/tags/tag60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60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http://zh-ai-group.ks3-cn-beijing-internal.ksyun.com/image_generate/image_process/production/202603/55df8dba-daf6-4ccb-8343-6787d0e840ec.jpg?Expires=1804999682\u0026AWSAccessKeyId=AKLT9NSy7kh8TIS1UzNqLRY2\u0026Signature=XUtBMj2oFY6uxi%2FzU7JOoOUW6sI%3D&quot;,&quot;product_name&quot;:&quot;wps-wpp-pc&quot;,&quot;intention_code&quot;:&quot;wps_wpp_generate_doc_pay&quot;}*auto_qingqiu_3.0.7_prod*1773463675222_adcd67_de3b817a8e33-slide-18"/>
</p:tagLst>
</file>

<file path=ppt/tags/tag60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0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0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60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603/572c90e5-2f62-46a8-9197-664a5c7f4269.jpg?Expires=1804999681\u0026AWSAccessKeyId=AKLT9NSy7kh8TIS1UzNqLRY2\u0026Signature=jgtTHgNLBN%2FxT8nlqLcJPYg87Vs%3D&quot;,&quot;product_name&quot;:&quot;wps-wpp-pc&quot;,&quot;intention_code&quot;:&quot;wps_wpp_generate_doc_pay&quot;}*auto_qingqiu_3.0.7_prod*1773463675222_adcd67_de3b817a8e33-slide-18"/>
</p:tagLst>
</file>

<file path=ppt/tags/tag60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60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09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27283"/>
  <p:tag name="KSO_WM_TEMPLATE_SLIDE_ID" val="slide_d25e2dc535b7d148"/>
</p:tagLst>
</file>

<file path=ppt/tags/tag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10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2f5bf7c50ed3c78ed1f37842386960a0b265354"/>
  <p:tag name="KSO_WM_NEWLAYOUT_ID" val="2650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611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451"/>
  <p:tag name="KSO_WM_TEMPLATE_CATEGORY" val="custom"/>
  <p:tag name="KSO_WM_SLIDE_INDEX" val="3"/>
  <p:tag name="KSO_WM_SLIDE_ID" val="custom40490451_7"/>
  <p:tag name="KSO_WM_TEMPLATE_MASTER_TYPE" val="0"/>
  <p:tag name="KSO_WM_SLIDE_LAYOUT" val="a_e"/>
  <p:tag name="KSO_WM_SLIDE_LAYOUT_CNT" val="1_1"/>
  <p:tag name="KSO_WM_TAG_VERSION" val="3.0"/>
</p:tagLst>
</file>

<file path=ppt/tags/tag61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9e144a24de9c9045e9651c3ce50b2cc9a25b64c"/>
  <p:tag name="KSO_WM_NEWLAYOUT_GROUP_ID" val="layout_10003"/>
  <p:tag name="KSO_WM_NEWLAYOUT_ID" val="slide_2e5f3f4c52aaa365"/>
  <p:tag name="KSO_WM_UNIT_PRESET_TEXT" val="单击此处添加标题"/>
</p:tagLst>
</file>

<file path=ppt/tags/tag6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1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61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1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6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18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27283"/>
  <p:tag name="KSO_WM_TEMPLATE_SLIDE_ID" val="slide_2e5f3f4c52aaa365"/>
</p:tagLst>
</file>

<file path=ppt/tags/tag619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2f5bf7c50ed3c78ed1f37842386960a0b265354"/>
  <p:tag name="KSO_WM_NEWLAYOUT_ID" val="2650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20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451"/>
  <p:tag name="KSO_WM_TEMPLATE_CATEGORY" val="custom"/>
  <p:tag name="KSO_WM_SLIDE_INDEX" val="3"/>
  <p:tag name="KSO_WM_SLIDE_ID" val="custom40490451_7"/>
  <p:tag name="KSO_WM_TEMPLATE_MASTER_TYPE" val="0"/>
  <p:tag name="KSO_WM_SLIDE_LAYOUT" val="a_e"/>
  <p:tag name="KSO_WM_SLIDE_LAYOUT_CNT" val="1_1"/>
  <p:tag name="KSO_WM_TAG_VERSION" val="3.0"/>
</p:tagLst>
</file>

<file path=ppt/tags/tag62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5234bad9e7b544bcca97a2baab3f3660f16b69e"/>
  <p:tag name="KSO_WM_NEWLAYOUT_GROUP_ID" val="layout_31"/>
  <p:tag name="KSO_WM_NEWLAYOUT_ID" val="slide_f4d723e2c5ec8e58"/>
  <p:tag name="KSO_WM_UNIT_PRESET_TEXT" val="单击此处添加标题"/>
</p:tagLst>
</file>

<file path=ppt/tags/tag62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6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  <p:tag name="MH_PIC_SOURCE_TYPE" val="generate_slide_ai*{&quot;id&quot;:&quot;VCG41N1368342175&quot;,&quot;product_name&quot;:&quot;wps-wpp-pc&quot;,&quot;intention_code&quot;:&quot;wps_wpp_generate_doc_pay&quot;}*auto_gallery_3.0.7_prod*1773463675222_adcd67_de3b817a8e33-slide-22"/>
</p:tagLst>
</file>

<file path=ppt/tags/tag6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2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2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6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  <p:tag name="MH_PIC_SOURCE_TYPE" val="generate_slide_ai*{&quot;id&quot;:&quot;http://zh-ai-group.ks3-cn-beijing-internal.ksyun.com/image_generate/image_process/production/202603/f96eb768-cfa4-477b-a213-0345fbbbbd79.jpg?Expires=1804999681\u0026AWSAccessKeyId=AKLT9NSy7kh8TIS1UzNqLRY2\u0026Signature=ClP5mSqaQau9sKmPPS0JjvPq%2FWc%3D&quot;,&quot;product_name&quot;:&quot;wps-wpp-pc&quot;,&quot;intention_code&quot;:&quot;wps_wpp_generate_doc_pay&quot;}*auto_qingqiu_3.0.7_prod*1773463675222_adcd67_de3b817a8e33-slide-22"/>
</p:tagLst>
</file>

<file path=ppt/tags/tag6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62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30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27283"/>
  <p:tag name="KSO_WM_TEMPLATE_SLIDE_ID" val="slide_f4d723e2c5ec8e58"/>
</p:tagLst>
</file>

<file path=ppt/tags/tag631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b2f5bf7c50ed3c78ed1f37842386960a0b265354"/>
  <p:tag name="KSO_WM_NEWLAYOUT_ID" val="2650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632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d635315789958f2d"/>
  <p:tag name="KSO_WM_TEMPLATE_INDEX" val="40490451"/>
  <p:tag name="KSO_WM_TEMPLATE_CATEGORY" val="custom"/>
  <p:tag name="KSO_WM_SLIDE_INDEX" val="3"/>
  <p:tag name="KSO_WM_SLIDE_ID" val="custom40490451_7"/>
  <p:tag name="KSO_WM_TEMPLATE_MASTER_TYPE" val="0"/>
  <p:tag name="KSO_WM_SLIDE_LAYOUT" val="a_e"/>
  <p:tag name="KSO_WM_SLIDE_LAYOUT_CNT" val="1_1"/>
  <p:tag name="KSO_WM_TAG_VERSION" val="3.0"/>
</p:tagLst>
</file>

<file path=ppt/tags/tag63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83b19323e49fb8e898079215369d76e2054e73b7"/>
  <p:tag name="KSO_WM_NEWLAYOUT_GROUP_ID" val="layout_39"/>
  <p:tag name="KSO_WM_NEWLAYOUT_ID" val="slide_333fdb0a2671eb35"/>
  <p:tag name="KSO_WM_UNIT_PRESET_TEXT" val="单击此处添加标题"/>
</p:tagLst>
</file>

<file path=ppt/tags/tag63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635.xml><?xml version="1.0" encoding="utf-8"?>
<p:tagLst xmlns:p="http://schemas.openxmlformats.org/presentationml/2006/main">
  <p:tag name="KSO_WM_FIGMA_DECORATION_INDEX" val="1"/>
  <p:tag name="$PH_EXT" val="1"/>
  <p:tag name="KSO_WM_BEAUTIFY_FLAG" val="#fgm#"/>
  <p:tag name="KSO_WM_DIAGRAM_GROUP_CODE" val="1"/>
  <p:tag name="KSO_WM_FIGMA_FLAG" val="#fgm#"/>
  <p:tag name="KSO_WM_UNIT_INDEX" val="1_1_1"/>
  <p:tag name="KSO_WM_UNIT_TYPE" val="l_h_x"/>
</p:tagLst>
</file>

<file path=ppt/tags/tag6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项标题"/>
</p:tagLst>
</file>

<file path=ppt/tags/tag6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3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639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64.xml><?xml version="1.0" encoding="utf-8"?>
<p:tagLst xmlns:p="http://schemas.openxmlformats.org/presentationml/2006/main">
  <p:tag name="KSO_WM_FIGMA_DECORATION_INDEX" val="2"/>
  <p:tag name="$PH_EXT" val="1"/>
  <p:tag name="KSO_WM_BEAUTIFY_FLAG" val="#fgm#"/>
  <p:tag name="KSO_WM_DIAGRAM_GROUP_CODE" val="1"/>
  <p:tag name="KSO_WM_FIGMA_FLAG" val="#fgm#"/>
  <p:tag name="KSO_WM_UNIT_INDEX" val="1_2_1"/>
  <p:tag name="KSO_WM_UNIT_TYPE" val="l_h_x"/>
</p:tagLst>
</file>

<file path=ppt/tags/tag6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项标题"/>
</p:tagLst>
</file>

<file path=ppt/tags/tag6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4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643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6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项标题"/>
</p:tagLst>
</file>

<file path=ppt/tags/tag6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646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27283"/>
  <p:tag name="KSO_WM_TEMPLATE_SLIDE_ID" val="slide_333fdb0a2671eb35"/>
</p:tagLst>
</file>

<file path=ppt/tags/tag64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401abc3870efbf59a75b19977fdd9ff24a7a1739"/>
  <p:tag name="KSO_WM_NEWLAYOUT_GROUP_ID" val="layout_60"/>
  <p:tag name="KSO_WM_NEWLAYOUT_ID" val="slide_2e2dbdde591b2dc4"/>
  <p:tag name="KSO_WM_UNIT_PRESET_TEXT" val="单击此处添加标题"/>
</p:tagLst>
</file>

<file path=ppt/tags/tag64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VCG41N1226119428&quot;,&quot;product_name&quot;:&quot;wps-wpp-pc&quot;,&quot;intention_code&quot;:&quot;wps_wpp_generate_doc_pay&quot;}*auto_gallery_3.0.7_prod*1773463675222_adcd67_de3b817a8e33-slide-25"/>
</p:tagLst>
</file>

<file path=ppt/tags/tag649.xml><?xml version="1.0" encoding="utf-8"?>
<p:tagLst xmlns:p="http://schemas.openxmlformats.org/presentationml/2006/main">
  <p:tag name="KSO_WM_FIGMA_DECORATION_INDEX" val="18_contentModel"/>
  <p:tag name="$PH_EXT" val="2"/>
  <p:tag name="KSO_WM_BEAUTIFY_FLAG" val="#fgm#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"/>
  <p:tag name="KSO_WM_UNIT_TYPE" val="l_i"/>
  <p:tag name="KSO_WM_UNIT_PRESET_TEXT" val=" "/>
</p:tagLst>
</file>

<file path=ppt/tags/tag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5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6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6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6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654.xml><?xml version="1.0" encoding="utf-8"?>
<p:tagLst xmlns:p="http://schemas.openxmlformats.org/presentationml/2006/main">
  <p:tag name="KSO_WM_SLIDE_CONTENT_ORIENTATION" val=""/>
  <p:tag name="KSO_WM_SLIDE_HAS_MASK" val="0"/>
  <p:tag name="KSO_WM_SLIDE_ITEM_CNT" val="2"/>
  <p:tag name="KSO_WM_SLIDE_TYPE" val="text"/>
  <p:tag name="KSO_WM_TEMPLATE_SUBCATEGORY" val="29"/>
  <p:tag name="KSO_WM_BEAUTIFY_FLAG" val="#wm#"/>
  <p:tag name="KSO_WM_TEMPLATE_FIGMA_ID" val="69796627283"/>
  <p:tag name="KSO_WM_TEMPLATE_SLIDE_ID" val="slide_2e2dbdde591b2dc4"/>
</p:tagLst>
</file>

<file path=ppt/tags/tag655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观看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13_20*a*1"/>
  <p:tag name="KSO_WM_TEMPLATE_CATEGORY" val="custom"/>
  <p:tag name="KSO_WM_TEMPLATE_INDEX" val="20225913"/>
  <p:tag name="KSO_WM_UNIT_LAYERLEVEL" val="1"/>
  <p:tag name="KSO_WM_TAG_VERSION" val="1.0"/>
  <p:tag name="KSO_WM_BEAUTIFY_FLAG" val="#wm#"/>
  <p:tag name="KSO_WM_CHIP_GROUPID" val="620b553cd9f311da4dab6592"/>
  <p:tag name="KSO_WM_CHIP_XID" val="620b553cd9f311da4dab6591"/>
  <p:tag name="KSO_WM_UNIT_DEC_AREA_ID" val="9a51ca4e865547678acde70398e155fc"/>
  <p:tag name="KSO_WM_CHIP_FILLAREA_FILL_RULE" val="{&quot;fill_align&quot;:&quot;ct&quot;,&quot;fill_mode&quot;:&quot;adaptive&quot;,&quot;sacle_strategy&quot;:&quot;smart&quot;}"/>
  <p:tag name="KSO_WM_ASSEMBLE_CHIP_INDEX" val="8706eb16133644c9876fcadb8bf26d0a"/>
  <p:tag name="KSO_WM_UNIT_TEXT_FILL_FORE_SCHEMECOLOR_INDEX_BRIGHTNESS" val="0"/>
  <p:tag name="KSO_WM_UNIT_TEXT_FILL_FORE_SCHEMECOLOR_INDEX" val="5"/>
  <p:tag name="KSO_WM_UNIT_TEXT_FILL_TYPE" val="1"/>
</p:tagLst>
</file>

<file path=ppt/tags/tag656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endPage"/>
  <p:tag name="KSO_WM_TEMPLATE_SUBCATEGORY" val="21"/>
  <p:tag name="KSO_WM_BEAUTIFY_FLAG" val="#wm#"/>
  <p:tag name="KSO_WM_TEMPLATE_SLIDE_ID" val="slide_d635315789958f2d"/>
  <p:tag name="KSO_WM_TEMPLATE_INDEX" val="20225913"/>
  <p:tag name="KSO_WM_TEMPLATE_CATEGORY" val="custom"/>
  <p:tag name="KSO_WM_SLIDE_INDEX" val="20"/>
  <p:tag name="KSO_WM_SLIDE_ID" val="custom20225913_20"/>
  <p:tag name="KSO_WM_TEMPLATE_MASTER_TYPE" val="1"/>
  <p:tag name="KSO_WM_SLIDE_LAYOUT" val="a"/>
  <p:tag name="KSO_WM_SLIDE_LAYOUT_CNT" val="1"/>
  <p:tag name="KSO_WM_TAG_VERSION" val="1.0"/>
  <p:tag name="KSO_WM_TEMPLATE_COLOR_TYPE" val="1"/>
  <p:tag name="KSO_WM_CHIP_INFOS" val="{&quot;type&quot;:0,&quot;layout_type&quot;:&quot;1_NF_C_20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514078d3dcef8fee32c292"/>
  <p:tag name="KSO_WM_CHIP_FILLPROP" val="[[{&quot;text_align&quot;:&quot;lm&quot;,&quot;text_direction&quot;:&quot;horizontal&quot;,&quot;support_big_font&quot;:false,&quot;picture_toward&quot;:0,&quot;picture_dockside&quot;:[],&quot;fill_id&quot;:&quot;2fb9763a0e634043b18d8602ad493d66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2fb9763a0e634043b18d8602ad493d66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2fb9763a0e634043b18d8602ad493d66&quot;,&quot;fill_align&quot;:&quot;ct&quot;,&quot;chip_types&quot;:[&quot;header&quot;]}]]"/>
  <p:tag name="KSO_WM_CHIP_DECFILLPROP" val="[]"/>
  <p:tag name="KSO_WM_CHIP_GROUPID" val="61514078d3dcef8fee32c291"/>
  <p:tag name="KSO_WM_SLIDE_LAYOUT_INFO" val="{&quot;id&quot;:&quot;2022-09-07T14:38:27&quot;,&quot;margin&quot;:{&quot;bottom&quot;:5.568768501281738,&quot;left&quot;:4.207025051116943,&quot;right&quot;:4.207042694091797,&quot;top&quot;:5.393849849700928},&quot;type&quot;:0}"/>
  <p:tag name="KSO_WM_SLIDE_BK_DARK_LIGHT" val="2"/>
  <p:tag name="KSO_WM_SLIDE_BACKGROUND_TYPE" val="general"/>
  <p:tag name="KSO_WM_SLIDE_SUPPORT_FEATURE_TYPE" val="0"/>
  <p:tag name="KSO_WM_CHIP_COLORING" val="1"/>
  <p:tag name="KSO_WM_SLIDE_SUBTYPE" val="pureTxt"/>
  <p:tag name="KSO_WM_TEMPLATE_ASSEMBLE_XID" val="63183c6159d53ee3cdec4f26"/>
  <p:tag name="KSO_WM_TEMPLATE_ASSEMBLE_GROUPID" val="62f39521295c1bf6da71ee09"/>
</p:tagLst>
</file>

<file path=ppt/tags/tag657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观看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13_20*a*1"/>
  <p:tag name="KSO_WM_TEMPLATE_CATEGORY" val="custom"/>
  <p:tag name="KSO_WM_TEMPLATE_INDEX" val="20225913"/>
  <p:tag name="KSO_WM_UNIT_LAYERLEVEL" val="1"/>
  <p:tag name="KSO_WM_TAG_VERSION" val="1.0"/>
  <p:tag name="KSO_WM_BEAUTIFY_FLAG" val="#wm#"/>
  <p:tag name="KSO_WM_CHIP_GROUPID" val="620b553cd9f311da4dab6592"/>
  <p:tag name="KSO_WM_CHIP_XID" val="620b553cd9f311da4dab6591"/>
  <p:tag name="KSO_WM_UNIT_DEC_AREA_ID" val="9a51ca4e865547678acde70398e155fc"/>
  <p:tag name="KSO_WM_CHIP_FILLAREA_FILL_RULE" val="{&quot;fill_align&quot;:&quot;ct&quot;,&quot;fill_mode&quot;:&quot;adaptive&quot;,&quot;sacle_strategy&quot;:&quot;smart&quot;}"/>
  <p:tag name="KSO_WM_ASSEMBLE_CHIP_INDEX" val="8706eb16133644c9876fcadb8bf26d0a"/>
  <p:tag name="KSO_WM_UNIT_TEXT_FILL_FORE_SCHEMECOLOR_INDEX_BRIGHTNESS" val="0"/>
  <p:tag name="KSO_WM_UNIT_TEXT_FILL_FORE_SCHEMECOLOR_INDEX" val="5"/>
  <p:tag name="KSO_WM_UNIT_TEXT_FILL_TYPE" val="1"/>
</p:tagLst>
</file>

<file path=ppt/tags/tag658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endPage"/>
  <p:tag name="KSO_WM_TEMPLATE_SUBCATEGORY" val="21"/>
  <p:tag name="KSO_WM_BEAUTIFY_FLAG" val="#wm#"/>
  <p:tag name="KSO_WM_TEMPLATE_SLIDE_ID" val="slide_d635315789958f2d"/>
  <p:tag name="KSO_WM_TEMPLATE_INDEX" val="20225913"/>
  <p:tag name="KSO_WM_TEMPLATE_CATEGORY" val="custom"/>
  <p:tag name="KSO_WM_SLIDE_INDEX" val="20"/>
  <p:tag name="KSO_WM_SLIDE_ID" val="custom20225913_20"/>
  <p:tag name="KSO_WM_TEMPLATE_MASTER_TYPE" val="1"/>
  <p:tag name="KSO_WM_SLIDE_LAYOUT" val="a"/>
  <p:tag name="KSO_WM_SLIDE_LAYOUT_CNT" val="1"/>
  <p:tag name="KSO_WM_TAG_VERSION" val="1.0"/>
  <p:tag name="KSO_WM_TEMPLATE_COLOR_TYPE" val="1"/>
  <p:tag name="KSO_WM_CHIP_INFOS" val="{&quot;type&quot;:0,&quot;layout_type&quot;:&quot;1_NF_C_20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514078d3dcef8fee32c292"/>
  <p:tag name="KSO_WM_CHIP_FILLPROP" val="[[{&quot;text_align&quot;:&quot;lm&quot;,&quot;text_direction&quot;:&quot;horizontal&quot;,&quot;support_big_font&quot;:false,&quot;picture_toward&quot;:0,&quot;picture_dockside&quot;:[],&quot;fill_id&quot;:&quot;2fb9763a0e634043b18d8602ad493d66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2fb9763a0e634043b18d8602ad493d66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2fb9763a0e634043b18d8602ad493d66&quot;,&quot;fill_align&quot;:&quot;ct&quot;,&quot;chip_types&quot;:[&quot;header&quot;]}]]"/>
  <p:tag name="KSO_WM_CHIP_DECFILLPROP" val="[]"/>
  <p:tag name="KSO_WM_CHIP_GROUPID" val="61514078d3dcef8fee32c291"/>
  <p:tag name="KSO_WM_SLIDE_LAYOUT_INFO" val="{&quot;id&quot;:&quot;2022-09-07T14:38:27&quot;,&quot;margin&quot;:{&quot;bottom&quot;:5.568768501281738,&quot;left&quot;:4.207025051116943,&quot;right&quot;:4.207042694091797,&quot;top&quot;:5.393849849700928},&quot;type&quot;:0}"/>
  <p:tag name="KSO_WM_SLIDE_BK_DARK_LIGHT" val="2"/>
  <p:tag name="KSO_WM_SLIDE_BACKGROUND_TYPE" val="general"/>
  <p:tag name="KSO_WM_SLIDE_SUPPORT_FEATURE_TYPE" val="0"/>
  <p:tag name="KSO_WM_CHIP_COLORING" val="1"/>
  <p:tag name="KSO_WM_SLIDE_SUBTYPE" val="pureTxt"/>
  <p:tag name="KSO_WM_TEMPLATE_ASSEMBLE_XID" val="63183c6159d53ee3cdec4f26"/>
  <p:tag name="KSO_WM_TEMPLATE_ASSEMBLE_GROUPID" val="62f39521295c1bf6da71ee09"/>
</p:tagLst>
</file>

<file path=ppt/tags/tag659.xml><?xml version="1.0" encoding="utf-8"?>
<p:tagLst xmlns:p="http://schemas.openxmlformats.org/presentationml/2006/main">
  <p:tag name="KSO_WM_UNIT_ISCONTENTSTITLE" val="0"/>
  <p:tag name="KSO_WM_UNIT_ISNUMDGMTITLE" val="0"/>
  <p:tag name="KSO_WM_UNIT_PRESET_TEXT" val="感谢观看"/>
  <p:tag name="KSO_WM_UNIT_NOCLEAR" val="0"/>
  <p:tag name="KSO_WM_UNIT_VALUE" val="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25913_20*a*1"/>
  <p:tag name="KSO_WM_TEMPLATE_CATEGORY" val="custom"/>
  <p:tag name="KSO_WM_TEMPLATE_INDEX" val="20225913"/>
  <p:tag name="KSO_WM_UNIT_LAYERLEVEL" val="1"/>
  <p:tag name="KSO_WM_TAG_VERSION" val="1.0"/>
  <p:tag name="KSO_WM_BEAUTIFY_FLAG" val="#wm#"/>
  <p:tag name="KSO_WM_CHIP_GROUPID" val="620b553cd9f311da4dab6592"/>
  <p:tag name="KSO_WM_CHIP_XID" val="620b553cd9f311da4dab6591"/>
  <p:tag name="KSO_WM_UNIT_DEC_AREA_ID" val="9a51ca4e865547678acde70398e155fc"/>
  <p:tag name="KSO_WM_CHIP_FILLAREA_FILL_RULE" val="{&quot;fill_align&quot;:&quot;ct&quot;,&quot;fill_mode&quot;:&quot;adaptive&quot;,&quot;sacle_strategy&quot;:&quot;smart&quot;}"/>
  <p:tag name="KSO_WM_ASSEMBLE_CHIP_INDEX" val="8706eb16133644c9876fcadb8bf26d0a"/>
  <p:tag name="KSO_WM_UNIT_TEXT_FILL_FORE_SCHEMECOLOR_INDEX_BRIGHTNESS" val="0"/>
  <p:tag name="KSO_WM_UNIT_TEXT_FILL_FORE_SCHEMECOLOR_INDEX" val="5"/>
  <p:tag name="KSO_WM_UNIT_TEXT_FILL_TYPE" val="1"/>
</p:tagLst>
</file>

<file path=ppt/tags/tag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60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endPage"/>
  <p:tag name="KSO_WM_TEMPLATE_SUBCATEGORY" val="21"/>
  <p:tag name="KSO_WM_BEAUTIFY_FLAG" val="#wm#"/>
  <p:tag name="KSO_WM_TEMPLATE_SLIDE_ID" val="slide_d635315789958f2d"/>
  <p:tag name="KSO_WM_TEMPLATE_INDEX" val="20225913"/>
  <p:tag name="KSO_WM_TEMPLATE_CATEGORY" val="custom"/>
  <p:tag name="KSO_WM_SLIDE_INDEX" val="20"/>
  <p:tag name="KSO_WM_SLIDE_ID" val="custom20225913_20"/>
  <p:tag name="KSO_WM_TEMPLATE_MASTER_TYPE" val="1"/>
  <p:tag name="KSO_WM_SLIDE_LAYOUT" val="a"/>
  <p:tag name="KSO_WM_SLIDE_LAYOUT_CNT" val="1"/>
  <p:tag name="KSO_WM_TAG_VERSION" val="1.0"/>
  <p:tag name="KSO_WM_TEMPLATE_COLOR_TYPE" val="1"/>
  <p:tag name="KSO_WM_CHIP_INFOS" val="{&quot;type&quot;:0,&quot;layout_type&quot;:&quot;1_NF_C_20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,&quot;扁平风&quot;,&quot;手绘风&quot;,&quot;立体风&quot;,&quot;炫酷&quot;,&quot;复古风&quot;,&quot;科技风&quot;,&quot;水彩风&quot;,&quot;ios风&quot;,&quot;快闪&quot;,&quot;波普风&quot;,&quot;孟菲斯&quot;,&quot;蒸汽波&quot;,&quot;MBE&quot;,&quot;剪纸风&quot;,&quot;酸性风&quot;,&quot;像素风&quot;,&quot;涂鸦风&quot;,&quot;实景&quot;]},&quot;slide_type&quot;:[&quot;title&quot;,&quot;sectionTitle&quot;,&quot;contents&quot;,&quot;endPage&quot;],&quot;useType&quot;:[&quot;ppt&quot;]}"/>
  <p:tag name="KSO_WM_CHIP_XID" val="61514078d3dcef8fee32c292"/>
  <p:tag name="KSO_WM_CHIP_FILLPROP" val="[[{&quot;text_align&quot;:&quot;lm&quot;,&quot;text_direction&quot;:&quot;horizontal&quot;,&quot;support_big_font&quot;:false,&quot;picture_toward&quot;:0,&quot;picture_dockside&quot;:[],&quot;fill_id&quot;:&quot;2fb9763a0e634043b18d8602ad493d66&quot;,&quot;fill_align&quot;:&quot;lm&quot;,&quot;chip_types&quot;:[&quot;diagram&quot;,&quot;header&quot;]}],[{&quot;text_align&quot;:&quot;cm&quot;,&quot;text_direction&quot;:&quot;horizontal&quot;,&quot;support_big_font&quot;:false,&quot;picture_toward&quot;:0,&quot;picture_dockside&quot;:[],&quot;fill_id&quot;:&quot;2fb9763a0e634043b18d8602ad493d66&quot;,&quot;fill_align&quot;:&quot;cm&quot;,&quot;chip_types&quot;:[&quot;header&quot;]}],[{&quot;text_align&quot;:&quot;cm&quot;,&quot;text_direction&quot;:&quot;horizontal&quot;,&quot;support_big_font&quot;:false,&quot;picture_toward&quot;:0,&quot;picture_dockside&quot;:[],&quot;fill_id&quot;:&quot;2fb9763a0e634043b18d8602ad493d66&quot;,&quot;fill_align&quot;:&quot;ct&quot;,&quot;chip_types&quot;:[&quot;header&quot;]}]]"/>
  <p:tag name="KSO_WM_CHIP_DECFILLPROP" val="[]"/>
  <p:tag name="KSO_WM_CHIP_GROUPID" val="61514078d3dcef8fee32c291"/>
  <p:tag name="KSO_WM_SLIDE_LAYOUT_INFO" val="{&quot;id&quot;:&quot;2022-09-07T14:38:27&quot;,&quot;margin&quot;:{&quot;bottom&quot;:5.568768501281738,&quot;left&quot;:4.207025051116943,&quot;right&quot;:4.207042694091797,&quot;top&quot;:5.393849849700928},&quot;type&quot;:0}"/>
  <p:tag name="KSO_WM_SLIDE_BK_DARK_LIGHT" val="2"/>
  <p:tag name="KSO_WM_SLIDE_BACKGROUND_TYPE" val="general"/>
  <p:tag name="KSO_WM_SLIDE_SUPPORT_FEATURE_TYPE" val="0"/>
  <p:tag name="KSO_WM_CHIP_COLORING" val="1"/>
  <p:tag name="KSO_WM_SLIDE_SUBTYPE" val="pureTxt"/>
  <p:tag name="KSO_WM_TEMPLATE_ASSEMBLE_XID" val="63183c6159d53ee3cdec4f26"/>
  <p:tag name="KSO_WM_TEMPLATE_ASSEMBLE_GROUPID" val="62f39521295c1bf6da71ee09"/>
</p:tagLst>
</file>

<file path=ppt/tags/tag661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662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4fe22e55418672ae6db0f9ebabd08e322646abf7"/>
  <p:tag name="KSO_WM_NEWLAYOUT_ID" val="2656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663.xml><?xml version="1.0" encoding="utf-8"?>
<p:tagLst xmlns:p="http://schemas.openxmlformats.org/presentationml/2006/main">
  <p:tag name="KSO_WM_SLIDE_CONTENT_ORIENTATION" val="right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2f1bc384a532e0ce"/>
  <p:tag name="KSO_WM_TEMPLATE_INDEX" val="40490451"/>
  <p:tag name="KSO_WM_TEMPLATE_CATEGORY" val="custom"/>
  <p:tag name="KSO_WM_SLIDE_INDEX" val="5"/>
  <p:tag name="KSO_WM_SLIDE_ID" val="custom40490451_9"/>
  <p:tag name="KSO_WM_TEMPLATE_MASTER_TYPE" val="0"/>
  <p:tag name="KSO_WM_SLIDE_LAYOUT" val="a_b"/>
  <p:tag name="KSO_WM_SLIDE_LAYOUT_CNT" val="1_1"/>
  <p:tag name="KSO_WM_TAG_VERSION" val="3.0"/>
</p:tagLst>
</file>

<file path=ppt/tags/tag6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68.xml><?xml version="1.0" encoding="utf-8"?>
<p:tagLst xmlns:p="http://schemas.openxmlformats.org/presentationml/2006/main">
  <p:tag name="KSO_WM_FIGMA_DECORATION_INDEX" val="3"/>
  <p:tag name="$PH_EXT" val="1"/>
  <p:tag name="KSO_WM_BEAUTIFY_FLAG" val="#fgm#"/>
  <p:tag name="KSO_WM_DIAGRAM_GROUP_CODE" val="1"/>
  <p:tag name="KSO_WM_FIGMA_FLAG" val="#fgm#"/>
  <p:tag name="KSO_WM_UNIT_INDEX" val="1_3_1"/>
  <p:tag name="KSO_WM_UNIT_TYPE" val="l_h_x"/>
</p:tagLst>
</file>

<file path=ppt/tags/tag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1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72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7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c5234bad9e7b544bcca97a2baab3f3660f16b69e"/>
  <p:tag name="KSO_WM_NEWLAYOUT_GROUP_ID" val="layout_31"/>
  <p:tag name="KSO_WM_NEWLAYOUT_ID" val="slide_f4d723e2c5ec8e58"/>
</p:tagLst>
</file>

<file path=ppt/tags/tag7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8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8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8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8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9e144a24de9c9045e9651c3ce50b2cc9a25b64c"/>
  <p:tag name="KSO_WM_NEWLAYOUT_GROUP_ID" val="layout_10003"/>
  <p:tag name="KSO_WM_NEWLAYOUT_ID" val="slide_2e5f3f4c52aaa365"/>
</p:tagLst>
</file>

<file path=ppt/tags/tag8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88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1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9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9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9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90451"/>
  <p:tag name="KSO_WM_TEMPLATE_CATEGORY" val="custom"/>
</p:tagLst>
</file>

<file path=ppt/tags/tag96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07155d8acbdd4c6adcc204adca19c8a14fd03738"/>
  <p:tag name="KSO_WM_NEWLAYOUT_GROUP_ID" val="layout_53"/>
  <p:tag name="KSO_WM_NEWLAYOUT_ID" val="slide_d25e2dc535b7d148"/>
</p:tagLst>
</file>

<file path=ppt/tags/tag97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9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9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可爱卡通紫色扁平教育教学">
  <a:themeElements>
    <a:clrScheme name="自定义 830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7A5CEE"/>
      </a:accent1>
      <a:accent2>
        <a:srgbClr val="F87296"/>
      </a:accent2>
      <a:accent3>
        <a:srgbClr val="FFA200"/>
      </a:accent3>
      <a:accent4>
        <a:srgbClr val="04BC86"/>
      </a:accent4>
      <a:accent5>
        <a:srgbClr val="F15121"/>
      </a:accent5>
      <a:accent6>
        <a:srgbClr val="B25959"/>
      </a:accent6>
      <a:hlink>
        <a:srgbClr val="304FFE"/>
      </a:hlink>
      <a:folHlink>
        <a:srgbClr val="492067"/>
      </a:folHlink>
    </a:clrScheme>
    <a:fontScheme name="主题字体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lang="zh-CN" altLang="en-US"/>
        </a:defPPr>
      </a:lstStyle>
      <a:style>
        <a:lnRef idx="2">
          <a:schemeClr val="accent1">
            <a:lumMod val="75000"/>
          </a:schemeClr>
        </a:lnRef>
        <a:fillRef idx="1">
          <a:schemeClr val="accent1"/>
        </a:fillRef>
        <a:effectRef idx="0">
          <a:srgbClr val="FFFFFF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rgbClr val="FFFFFF"/>
        </a:fillRef>
        <a:effectRef idx="0">
          <a:srgbClr val="FFFFFF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lang="zh-CN" altLang="en-US"/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​​">
  <a:themeElements>
    <a:clrScheme name="">
      <a:dk1>
        <a:srgbClr val="000000"/>
      </a:dk1>
      <a:lt1>
        <a:srgbClr val="FFFFFF"/>
      </a:lt1>
      <a:dk2>
        <a:srgbClr val="E3E2FE"/>
      </a:dk2>
      <a:lt2>
        <a:srgbClr val="FBFBFB"/>
      </a:lt2>
      <a:accent1>
        <a:srgbClr val="A4B0E7"/>
      </a:accent1>
      <a:accent2>
        <a:srgbClr val="6EC2F1"/>
      </a:accent2>
      <a:accent3>
        <a:srgbClr val="43D1E0"/>
      </a:accent3>
      <a:accent4>
        <a:srgbClr val="65D9BA"/>
      </a:accent4>
      <a:accent5>
        <a:srgbClr val="A5DA8F"/>
      </a:accent5>
      <a:accent6>
        <a:srgbClr val="E6D37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1224</Words>
  <Application>WPS 演示</Application>
  <PresentationFormat>宽屏</PresentationFormat>
  <Paragraphs>262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27</vt:i4>
      </vt:variant>
    </vt:vector>
  </HeadingPairs>
  <TitlesOfParts>
    <vt:vector size="41" baseType="lpstr">
      <vt:lpstr>Arial</vt:lpstr>
      <vt:lpstr>宋体</vt:lpstr>
      <vt:lpstr>Wingdings</vt:lpstr>
      <vt:lpstr>微软雅黑</vt:lpstr>
      <vt:lpstr>汉仪文黑-55简</vt:lpstr>
      <vt:lpstr>黑体</vt:lpstr>
      <vt:lpstr>汉仪文黑-85简</vt:lpstr>
      <vt:lpstr>汉仪旗黑-35S</vt:lpstr>
      <vt:lpstr>汉仪文黑-75简</vt:lpstr>
      <vt:lpstr>Arial Unicode MS</vt:lpstr>
      <vt:lpstr>Calibri</vt:lpstr>
      <vt:lpstr>Office 主题</vt:lpstr>
      <vt:lpstr>可爱卡通紫色扁平教育教学</vt:lpstr>
      <vt:lpstr>1_Office 主题​​</vt:lpstr>
      <vt:lpstr>玻璃制品生产工艺与质量控制的实践探究</vt:lpstr>
      <vt:lpstr>目录</vt:lpstr>
      <vt:lpstr>目录</vt:lpstr>
      <vt:lpstr>研究背景与意义</vt:lpstr>
      <vt:lpstr>背景</vt:lpstr>
      <vt:lpstr>意义</vt:lpstr>
      <vt:lpstr>研究内容</vt:lpstr>
      <vt:lpstr>研究内容</vt:lpstr>
      <vt:lpstr>实践过程展示（一）</vt:lpstr>
      <vt:lpstr>PowerPoint 演示文稿</vt:lpstr>
      <vt:lpstr>PowerPoint 演示文稿</vt:lpstr>
      <vt:lpstr>实践过程展示（二）</vt:lpstr>
      <vt:lpstr>PowerPoint 演示文稿</vt:lpstr>
      <vt:lpstr>访谈对象</vt:lpstr>
      <vt:lpstr>核心研究成果——生产工艺流程</vt:lpstr>
      <vt:lpstr>玻璃制品生产流程解析</vt:lpstr>
      <vt:lpstr>核心研究成果——质量控制要点</vt:lpstr>
      <vt:lpstr>玻璃瓶质检关键点</vt:lpstr>
      <vt:lpstr>劳动与成长感悟</vt:lpstr>
      <vt:lpstr>劳动价值与梦想实践</vt:lpstr>
      <vt:lpstr>结论与展望</vt:lpstr>
      <vt:lpstr>结论与展望</vt:lpstr>
      <vt:lpstr>不足与展望</vt:lpstr>
      <vt:lpstr>  </vt:lpstr>
      <vt:lpstr>  </vt:lpstr>
      <vt:lpstr>  感谢江苏罗伯特玻璃科技有限公司提供实践平台与专业指导 感谢老厂长与技术工人的耐心分享   感谢学校与指导教师的支持与帮助。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玻璃制品生产工艺与质量控制的实践探究</dc:title>
  <dc:creator/>
  <cp:lastModifiedBy>open</cp:lastModifiedBy>
  <cp:revision>7</cp:revision>
  <dcterms:created xsi:type="dcterms:W3CDTF">2026-03-14T05:01:00Z</dcterms:created>
  <dcterms:modified xsi:type="dcterms:W3CDTF">2026-03-14T11:51:15Z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2052-12.1.0.25225</vt:lpwstr>
  </property>
  <property fmtid="{D5CDD505-2E9C-101B-9397-08002B2CF9AE}" pid="3" name="KSOTemplateUUID">
    <vt:lpwstr>v1.0_ai_69796627283</vt:lpwstr>
  </property>
  <property fmtid="{D5CDD505-2E9C-101B-9397-08002B2CF9AE}" pid="4" name="ICV">
    <vt:lpwstr>BAD2730B9DFE4EF88984B53C69455AC0_13</vt:lpwstr>
  </property>
</Properties>
</file>