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2.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0" r:id="rId3"/>
  </p:sldMasterIdLst>
  <p:notesMasterIdLst>
    <p:notesMasterId r:id="rId6"/>
  </p:notesMasterIdLst>
  <p:sldIdLst>
    <p:sldId id="256" r:id="rId4"/>
    <p:sldId id="262" r:id="rId5"/>
    <p:sldId id="530" r:id="rId7"/>
    <p:sldId id="483" r:id="rId8"/>
    <p:sldId id="603" r:id="rId9"/>
    <p:sldId id="352" r:id="rId10"/>
    <p:sldId id="604" r:id="rId11"/>
    <p:sldId id="610" r:id="rId12"/>
    <p:sldId id="611" r:id="rId13"/>
    <p:sldId id="534" r:id="rId14"/>
    <p:sldId id="612" r:id="rId15"/>
    <p:sldId id="507" r:id="rId16"/>
  </p:sldIdLst>
  <p:sldSz cx="12192000" cy="6858000"/>
  <p:notesSz cx="6858000" cy="9144000"/>
  <p:custDataLst>
    <p:tags r:id="rId20"/>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90" d="100"/>
          <a:sy n="90" d="100"/>
        </p:scale>
        <p:origin x="44" y="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5.xml"/><Relationship Id="rId8" Type="http://schemas.openxmlformats.org/officeDocument/2006/relationships/slide" Target="slides/slide4.xml"/><Relationship Id="rId7" Type="http://schemas.openxmlformats.org/officeDocument/2006/relationships/slide" Target="slides/slide3.xml"/><Relationship Id="rId6" Type="http://schemas.openxmlformats.org/officeDocument/2006/relationships/notesMaster" Target="notesMasters/notesMaster1.xml"/><Relationship Id="rId5" Type="http://schemas.openxmlformats.org/officeDocument/2006/relationships/slide" Target="slides/slide2.xml"/><Relationship Id="rId4" Type="http://schemas.openxmlformats.org/officeDocument/2006/relationships/slide" Target="slides/slide1.xml"/><Relationship Id="rId3" Type="http://schemas.openxmlformats.org/officeDocument/2006/relationships/slideMaster" Target="slideMasters/slideMaster2.xml"/><Relationship Id="rId20" Type="http://schemas.openxmlformats.org/officeDocument/2006/relationships/tags" Target="tags/tag1.xml"/><Relationship Id="rId2" Type="http://schemas.openxmlformats.org/officeDocument/2006/relationships/theme" Target="theme/theme1.xml"/><Relationship Id="rId19" Type="http://schemas.openxmlformats.org/officeDocument/2006/relationships/tableStyles" Target="tableStyles.xml"/><Relationship Id="rId18" Type="http://schemas.openxmlformats.org/officeDocument/2006/relationships/viewProps" Target="viewProps.xml"/><Relationship Id="rId17" Type="http://schemas.openxmlformats.org/officeDocument/2006/relationships/presProps" Target="presProps.xml"/><Relationship Id="rId16" Type="http://schemas.openxmlformats.org/officeDocument/2006/relationships/slide" Target="slides/slide12.xml"/><Relationship Id="rId15" Type="http://schemas.openxmlformats.org/officeDocument/2006/relationships/slide" Target="slides/slide11.xml"/><Relationship Id="rId14" Type="http://schemas.openxmlformats.org/officeDocument/2006/relationships/slide" Target="slides/slide10.xml"/><Relationship Id="rId13" Type="http://schemas.openxmlformats.org/officeDocument/2006/relationships/slide" Target="slides/slide9.xml"/><Relationship Id="rId12" Type="http://schemas.openxmlformats.org/officeDocument/2006/relationships/slide" Target="slides/slide8.xml"/><Relationship Id="rId11" Type="http://schemas.openxmlformats.org/officeDocument/2006/relationships/slide" Target="slides/slide7.xml"/><Relationship Id="rId10" Type="http://schemas.openxmlformats.org/officeDocument/2006/relationships/slide" Target="slides/slide6.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CCC5066-B5D4-4072-B01A-733B4009BCA4}"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94FD6DB-7211-4426-B939-922655BB494A}"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pPr marL="0" marR="0" lvl="0" indent="0" algn="r" defTabSz="457200" rtl="0" eaLnBrk="1" fontAlgn="auto" latinLnBrk="0" hangingPunct="1">
              <a:lnSpc>
                <a:spcPct val="100000"/>
              </a:lnSpc>
              <a:spcBef>
                <a:spcPts val="0"/>
              </a:spcBef>
              <a:spcAft>
                <a:spcPts val="0"/>
              </a:spcAft>
              <a:buClrTx/>
              <a:buSzTx/>
              <a:buFontTx/>
              <a:buNone/>
              <a:defRPr/>
            </a:pPr>
            <a:fld id="{1BC8C631-4BF7-49E9-A3AF-5BD185F1068F}" type="slidenum">
              <a:rPr kumimoji="0" lang="zh-CN" altLang="en-US" sz="1200" b="0" i="0" u="none" strike="noStrike" kern="1200" cap="none" spc="0" normalizeH="0" baseline="0" noProof="0" smtClean="0">
                <a:ln>
                  <a:noFill/>
                </a:ln>
                <a:solidFill>
                  <a:prstClr val="black"/>
                </a:solidFill>
                <a:effectLst/>
                <a:uLnTx/>
                <a:uFillTx/>
                <a:latin typeface="等线" panose="02010600030101010101" pitchFamily="2" charset="-122"/>
                <a:ea typeface="等线" panose="02010600030101010101" pitchFamily="2" charset="-122"/>
                <a:cs typeface="+mn-cs"/>
              </a:rPr>
            </a:fld>
            <a:endParaRPr kumimoji="0" lang="zh-CN" altLang="en-US" sz="1200" b="0" i="0" u="none" strike="noStrike" kern="1200" cap="none" spc="0" normalizeH="0" baseline="0" noProof="0">
              <a:ln>
                <a:noFill/>
              </a:ln>
              <a:solidFill>
                <a:prstClr val="black"/>
              </a:solidFill>
              <a:effectLst/>
              <a:uLnTx/>
              <a:uFillTx/>
              <a:latin typeface="等线" panose="02010600030101010101" pitchFamily="2" charset="-122"/>
              <a:ea typeface="等线" panose="02010600030101010101" pitchFamily="2" charset="-122"/>
              <a:cs typeface="+mn-cs"/>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7276C4FF-D91D-49B9-B861-290459CE4492}" type="slidenum">
              <a:rPr lang="zh-CN" altLang="en-US" smtClean="0"/>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endParaRPr lang="zh-CN" altLang="en-US"/>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endParaRPr lang="zh-CN" altLang="en-US"/>
          </a:p>
        </p:txBody>
      </p:sp>
      <p:sp>
        <p:nvSpPr>
          <p:cNvPr id="4" name="日期占位符 3"/>
          <p:cNvSpPr>
            <a:spLocks noGrp="1"/>
          </p:cNvSpPr>
          <p:nvPr>
            <p:ph type="dt" sz="half" idx="10"/>
          </p:nvPr>
        </p:nvSpPr>
        <p:spPr/>
        <p:txBody>
          <a:bodyPr/>
          <a:lstStyle/>
          <a:p>
            <a:fld id="{53B6B0EE-2AE3-43AE-B675-1B93B1A30ACB}" type="datetime1">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8B2EBBA7-6B2A-4859-A666-2638757F43B5}" type="slidenum">
              <a:rPr lang="zh-CN" altLang="en-US" smtClean="0"/>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10"/>
          </p:nvPr>
        </p:nvSpPr>
        <p:spPr/>
        <p:txBody>
          <a:bodyPr/>
          <a:lstStyle/>
          <a:p>
            <a:fld id="{14A95BBD-9305-43DE-A426-48B8FF6C37A9}" type="datetime1">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8B2EBBA7-6B2A-4859-A666-2638757F43B5}" type="slidenum">
              <a:rPr lang="zh-CN" altLang="en-US" smtClean="0"/>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endParaRPr lang="zh-CN" altLang="en-US"/>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10"/>
          </p:nvPr>
        </p:nvSpPr>
        <p:spPr/>
        <p:txBody>
          <a:bodyPr/>
          <a:lstStyle/>
          <a:p>
            <a:fld id="{7C125C79-D0F6-481B-8EB1-BBAE56DFEA09}" type="datetime1">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8B2EBBA7-6B2A-4859-A666-2638757F43B5}" type="slidenum">
              <a:rPr lang="zh-CN" altLang="en-US" smtClean="0"/>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showMasterSp="0">
  <p:cSld name="标题幻灯片">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1097280" y="758952"/>
            <a:ext cx="10058400" cy="3566160"/>
          </a:xfrm>
        </p:spPr>
        <p:txBody>
          <a:bodyPr anchor="b">
            <a:normAutofit/>
          </a:bodyPr>
          <a:lstStyle>
            <a:lvl1pPr algn="l">
              <a:lnSpc>
                <a:spcPct val="85000"/>
              </a:lnSpc>
              <a:defRPr sz="8000" spc="-50" baseline="0">
                <a:solidFill>
                  <a:schemeClr val="tx1">
                    <a:lumMod val="85000"/>
                    <a:lumOff val="15000"/>
                  </a:schemeClr>
                </a:solidFill>
              </a:defRPr>
            </a:lvl1pPr>
          </a:lstStyle>
          <a:p>
            <a:r>
              <a:rPr lang="zh-CN" altLang="en-US"/>
              <a:t>单击此处编辑母版标题样式</a:t>
            </a:r>
            <a:endParaRPr lang="en-US" dirty="0"/>
          </a:p>
        </p:txBody>
      </p:sp>
      <p:sp>
        <p:nvSpPr>
          <p:cNvPr id="3" name="Subtitle 2"/>
          <p:cNvSpPr>
            <a:spLocks noGrp="1"/>
          </p:cNvSpPr>
          <p:nvPr>
            <p:ph type="subTitle" idx="1"/>
          </p:nvPr>
        </p:nvSpPr>
        <p:spPr>
          <a:xfrm>
            <a:off x="1100051" y="4455620"/>
            <a:ext cx="100584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zh-CN" altLang="en-US"/>
              <a:t>单击此处编辑母版副标题样式</a:t>
            </a:r>
            <a:endParaRPr lang="en-US" dirty="0"/>
          </a:p>
        </p:txBody>
      </p:sp>
      <p:sp>
        <p:nvSpPr>
          <p:cNvPr id="4" name="Date Placeholder 3"/>
          <p:cNvSpPr>
            <a:spLocks noGrp="1"/>
          </p:cNvSpPr>
          <p:nvPr>
            <p:ph type="dt" sz="half" idx="10"/>
          </p:nvPr>
        </p:nvSpPr>
        <p:spPr/>
        <p:txBody>
          <a:bodyPr/>
          <a:lstStyle/>
          <a:p>
            <a:fld id="{96724E95-854F-4027-BE57-09A509DA4591}" type="datetime1">
              <a:rPr lang="zh-CN" altLang="en-US" smtClean="0"/>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C5BDC361-37BC-48D5-8A90-9D8F723AF513}" type="slidenum">
              <a:rPr lang="zh-CN" altLang="en-US" smtClean="0"/>
            </a:fld>
            <a:endParaRPr lang="zh-CN" altLang="en-US"/>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showMasterSp="0">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defRPr/>
            </a:lvl1pPr>
          </a:lstStyle>
          <a:p>
            <a:r>
              <a:rPr lang="zh-CN" altLang="en-US"/>
              <a:t>单击此处编辑母版标题样式</a:t>
            </a:r>
            <a:endParaRPr lang="en-US" dirty="0"/>
          </a:p>
        </p:txBody>
      </p:sp>
      <p:sp>
        <p:nvSpPr>
          <p:cNvPr id="3" name="Content Placeholder 2"/>
          <p:cNvSpPr>
            <a:spLocks noGrp="1"/>
          </p:cNvSpPr>
          <p:nvPr>
            <p:ph idx="1"/>
          </p:nvPr>
        </p:nvSpPr>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en-US" dirty="0"/>
          </a:p>
        </p:txBody>
      </p:sp>
      <p:sp>
        <p:nvSpPr>
          <p:cNvPr id="4" name="Date Placeholder 3"/>
          <p:cNvSpPr>
            <a:spLocks noGrp="1"/>
          </p:cNvSpPr>
          <p:nvPr>
            <p:ph type="dt" sz="half" idx="10"/>
          </p:nvPr>
        </p:nvSpPr>
        <p:spPr/>
        <p:txBody>
          <a:bodyPr/>
          <a:lstStyle/>
          <a:p>
            <a:fld id="{4EEBD0CE-F5D8-4048-9E1F-232B2E487F96}" type="datetime1">
              <a:rPr lang="zh-CN" altLang="en-US" smtClean="0"/>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C5BDC361-37BC-48D5-8A90-9D8F723AF513}" type="slidenum">
              <a:rPr lang="zh-CN" altLang="en-US" smtClean="0"/>
            </a:fld>
            <a:endParaRPr lang="zh-CN" alt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showMasterSp="0">
  <p:cSld name="节标题">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758952"/>
            <a:ext cx="10058400" cy="3566160"/>
          </a:xfrm>
        </p:spPr>
        <p:txBody>
          <a:bodyPr anchor="b" anchorCtr="0">
            <a:normAutofit/>
          </a:bodyPr>
          <a:lstStyle>
            <a:lvl1pPr>
              <a:lnSpc>
                <a:spcPct val="85000"/>
              </a:lnSpc>
              <a:defRPr sz="8000" b="0">
                <a:solidFill>
                  <a:schemeClr val="tx1">
                    <a:lumMod val="85000"/>
                    <a:lumOff val="15000"/>
                  </a:schemeClr>
                </a:solidFill>
              </a:defRPr>
            </a:lvl1pPr>
          </a:lstStyle>
          <a:p>
            <a:r>
              <a:rPr lang="zh-CN" altLang="en-US"/>
              <a:t>单击此处编辑母版标题样式</a:t>
            </a:r>
            <a:endParaRPr lang="en-US" dirty="0"/>
          </a:p>
        </p:txBody>
      </p:sp>
      <p:sp>
        <p:nvSpPr>
          <p:cNvPr id="3" name="Text Placeholder 2"/>
          <p:cNvSpPr>
            <a:spLocks noGrp="1"/>
          </p:cNvSpPr>
          <p:nvPr>
            <p:ph type="body" idx="1"/>
          </p:nvPr>
        </p:nvSpPr>
        <p:spPr>
          <a:xfrm>
            <a:off x="1097280" y="4453128"/>
            <a:ext cx="10058400" cy="1143000"/>
          </a:xfrm>
        </p:spPr>
        <p:txBody>
          <a:bodyPr lIns="91440" rIns="91440" anchor="t" anchorCtr="0">
            <a:normAutofit/>
          </a:bodyPr>
          <a:lstStyle>
            <a:lvl1pPr marL="0" indent="0">
              <a:buNone/>
              <a:defRPr sz="2400" cap="all" spc="200" baseline="0">
                <a:solidFill>
                  <a:schemeClr val="tx2"/>
                </a:solidFill>
                <a:latin typeface="+mj-lt"/>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a:t>单击此处编辑母版文本样式</a:t>
            </a:r>
            <a:endParaRPr lang="zh-CN" altLang="en-US"/>
          </a:p>
        </p:txBody>
      </p:sp>
      <p:sp>
        <p:nvSpPr>
          <p:cNvPr id="4" name="Date Placeholder 3"/>
          <p:cNvSpPr>
            <a:spLocks noGrp="1"/>
          </p:cNvSpPr>
          <p:nvPr>
            <p:ph type="dt" sz="half" idx="10"/>
          </p:nvPr>
        </p:nvSpPr>
        <p:spPr/>
        <p:txBody>
          <a:bodyPr/>
          <a:lstStyle/>
          <a:p>
            <a:fld id="{0F258427-BB96-43F1-9FA2-DCCEE1A98EF8}" type="datetime1">
              <a:rPr lang="zh-CN" altLang="en-US" smtClean="0"/>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C5BDC361-37BC-48D5-8A90-9D8F723AF513}" type="slidenum">
              <a:rPr lang="zh-CN" altLang="en-US" smtClean="0"/>
            </a:fld>
            <a:endParaRPr lang="zh-CN" altLang="en-US"/>
          </a:p>
        </p:txBody>
      </p:sp>
      <p:cxnSp>
        <p:nvCxnSpPr>
          <p:cNvPr id="9" name="Straight Connector 8"/>
          <p:cNvCxnSpPr/>
          <p:nvPr/>
        </p:nvCxnSpPr>
        <p:spPr>
          <a:xfrm>
            <a:off x="1207658" y="4343400"/>
            <a:ext cx="98755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showMasterSp="0">
  <p:cSld name="两栏内容">
    <p:spTree>
      <p:nvGrpSpPr>
        <p:cNvPr id="1" name=""/>
        <p:cNvGrpSpPr/>
        <p:nvPr/>
      </p:nvGrpSpPr>
      <p:grpSpPr>
        <a:xfrm>
          <a:off x="0" y="0"/>
          <a:ext cx="0" cy="0"/>
          <a:chOff x="0" y="0"/>
          <a:chExt cx="0" cy="0"/>
        </a:xfrm>
      </p:grpSpPr>
      <p:sp>
        <p:nvSpPr>
          <p:cNvPr id="8" name="Title 7"/>
          <p:cNvSpPr>
            <a:spLocks noGrp="1"/>
          </p:cNvSpPr>
          <p:nvPr>
            <p:ph type="title"/>
          </p:nvPr>
        </p:nvSpPr>
        <p:spPr>
          <a:xfrm>
            <a:off x="1097280" y="286603"/>
            <a:ext cx="10058400" cy="1450757"/>
          </a:xfrm>
        </p:spPr>
        <p:txBody>
          <a:bodyPr/>
          <a:lstStyle/>
          <a:p>
            <a:r>
              <a:rPr lang="zh-CN" altLang="en-US"/>
              <a:t>单击此处编辑母版标题样式</a:t>
            </a:r>
            <a:endParaRPr lang="en-US" dirty="0"/>
          </a:p>
        </p:txBody>
      </p:sp>
      <p:sp>
        <p:nvSpPr>
          <p:cNvPr id="3" name="Content Placeholder 2"/>
          <p:cNvSpPr>
            <a:spLocks noGrp="1"/>
          </p:cNvSpPr>
          <p:nvPr>
            <p:ph sz="half" idx="1"/>
          </p:nvPr>
        </p:nvSpPr>
        <p:spPr>
          <a:xfrm>
            <a:off x="1097279" y="1845734"/>
            <a:ext cx="4937760" cy="4023360"/>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en-US" dirty="0"/>
          </a:p>
        </p:txBody>
      </p:sp>
      <p:sp>
        <p:nvSpPr>
          <p:cNvPr id="4" name="Content Placeholder 3"/>
          <p:cNvSpPr>
            <a:spLocks noGrp="1"/>
          </p:cNvSpPr>
          <p:nvPr>
            <p:ph sz="half" idx="2"/>
          </p:nvPr>
        </p:nvSpPr>
        <p:spPr>
          <a:xfrm>
            <a:off x="6217920" y="1845735"/>
            <a:ext cx="4937760" cy="4023360"/>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en-US" dirty="0"/>
          </a:p>
        </p:txBody>
      </p:sp>
      <p:sp>
        <p:nvSpPr>
          <p:cNvPr id="5" name="Date Placeholder 4"/>
          <p:cNvSpPr>
            <a:spLocks noGrp="1"/>
          </p:cNvSpPr>
          <p:nvPr>
            <p:ph type="dt" sz="half" idx="10"/>
          </p:nvPr>
        </p:nvSpPr>
        <p:spPr/>
        <p:txBody>
          <a:bodyPr/>
          <a:lstStyle/>
          <a:p>
            <a:fld id="{281EDF04-5C54-4746-9E32-5A3DEEF1824B}" type="datetime1">
              <a:rPr lang="zh-CN" altLang="en-US" smtClean="0"/>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C5BDC361-37BC-48D5-8A90-9D8F723AF513}" type="slidenum">
              <a:rPr lang="zh-CN" altLang="en-US" smtClean="0"/>
            </a:fld>
            <a:endParaRPr lang="zh-CN" alt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showMasterSp="0">
  <p:cSld name="比较">
    <p:spTree>
      <p:nvGrpSpPr>
        <p:cNvPr id="1" name=""/>
        <p:cNvGrpSpPr/>
        <p:nvPr/>
      </p:nvGrpSpPr>
      <p:grpSpPr>
        <a:xfrm>
          <a:off x="0" y="0"/>
          <a:ext cx="0" cy="0"/>
          <a:chOff x="0" y="0"/>
          <a:chExt cx="0" cy="0"/>
        </a:xfrm>
      </p:grpSpPr>
      <p:sp>
        <p:nvSpPr>
          <p:cNvPr id="10" name="Title 9"/>
          <p:cNvSpPr>
            <a:spLocks noGrp="1"/>
          </p:cNvSpPr>
          <p:nvPr>
            <p:ph type="title"/>
          </p:nvPr>
        </p:nvSpPr>
        <p:spPr>
          <a:xfrm>
            <a:off x="1097280" y="286603"/>
            <a:ext cx="10058400" cy="1450757"/>
          </a:xfrm>
        </p:spPr>
        <p:txBody>
          <a:bodyPr/>
          <a:lstStyle/>
          <a:p>
            <a:r>
              <a:rPr lang="zh-CN" altLang="en-US"/>
              <a:t>单击此处编辑母版标题样式</a:t>
            </a:r>
            <a:endParaRPr lang="en-US" dirty="0"/>
          </a:p>
        </p:txBody>
      </p:sp>
      <p:sp>
        <p:nvSpPr>
          <p:cNvPr id="3" name="Text Placeholder 2"/>
          <p:cNvSpPr>
            <a:spLocks noGrp="1"/>
          </p:cNvSpPr>
          <p:nvPr>
            <p:ph type="body" idx="1"/>
          </p:nvPr>
        </p:nvSpPr>
        <p:spPr>
          <a:xfrm>
            <a:off x="109728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4" name="Content Placeholder 3"/>
          <p:cNvSpPr>
            <a:spLocks noGrp="1"/>
          </p:cNvSpPr>
          <p:nvPr>
            <p:ph sz="half" idx="2"/>
          </p:nvPr>
        </p:nvSpPr>
        <p:spPr>
          <a:xfrm>
            <a:off x="1097280" y="2582334"/>
            <a:ext cx="4937760" cy="3378200"/>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en-US" dirty="0"/>
          </a:p>
        </p:txBody>
      </p:sp>
      <p:sp>
        <p:nvSpPr>
          <p:cNvPr id="5" name="Text Placeholder 4"/>
          <p:cNvSpPr>
            <a:spLocks noGrp="1"/>
          </p:cNvSpPr>
          <p:nvPr>
            <p:ph type="body" sz="quarter" idx="3"/>
          </p:nvPr>
        </p:nvSpPr>
        <p:spPr>
          <a:xfrm>
            <a:off x="6217920" y="1846052"/>
            <a:ext cx="493776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6" name="Content Placeholder 5"/>
          <p:cNvSpPr>
            <a:spLocks noGrp="1"/>
          </p:cNvSpPr>
          <p:nvPr>
            <p:ph sz="quarter" idx="4"/>
          </p:nvPr>
        </p:nvSpPr>
        <p:spPr>
          <a:xfrm>
            <a:off x="6217920" y="2582334"/>
            <a:ext cx="4937760" cy="3378200"/>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en-US" dirty="0"/>
          </a:p>
        </p:txBody>
      </p:sp>
      <p:sp>
        <p:nvSpPr>
          <p:cNvPr id="7" name="Date Placeholder 6"/>
          <p:cNvSpPr>
            <a:spLocks noGrp="1"/>
          </p:cNvSpPr>
          <p:nvPr>
            <p:ph type="dt" sz="half" idx="10"/>
          </p:nvPr>
        </p:nvSpPr>
        <p:spPr/>
        <p:txBody>
          <a:bodyPr/>
          <a:lstStyle/>
          <a:p>
            <a:fld id="{1491DDF9-9850-4BCA-8909-2DE2AAF6F976}" type="datetime1">
              <a:rPr lang="zh-CN" altLang="en-US" smtClean="0"/>
            </a:fld>
            <a:endParaRPr lang="zh-CN" altLang="en-US"/>
          </a:p>
        </p:txBody>
      </p:sp>
      <p:sp>
        <p:nvSpPr>
          <p:cNvPr id="8" name="Footer Placeholder 7"/>
          <p:cNvSpPr>
            <a:spLocks noGrp="1"/>
          </p:cNvSpPr>
          <p:nvPr>
            <p:ph type="ftr" sz="quarter" idx="11"/>
          </p:nvPr>
        </p:nvSpPr>
        <p:spPr/>
        <p:txBody>
          <a:bodyPr/>
          <a:lstStyle/>
          <a:p>
            <a:endParaRPr lang="zh-CN" altLang="en-US"/>
          </a:p>
        </p:txBody>
      </p:sp>
      <p:sp>
        <p:nvSpPr>
          <p:cNvPr id="9" name="Slide Number Placeholder 8"/>
          <p:cNvSpPr>
            <a:spLocks noGrp="1"/>
          </p:cNvSpPr>
          <p:nvPr>
            <p:ph type="sldNum" sz="quarter" idx="12"/>
          </p:nvPr>
        </p:nvSpPr>
        <p:spPr/>
        <p:txBody>
          <a:bodyPr/>
          <a:lstStyle/>
          <a:p>
            <a:fld id="{C5BDC361-37BC-48D5-8A90-9D8F723AF513}" type="slidenum">
              <a:rPr lang="zh-CN" altLang="en-US" smtClean="0"/>
            </a:fld>
            <a:endParaRPr lang="zh-CN" alt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showMasterSp="0">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Date Placeholder 2"/>
          <p:cNvSpPr>
            <a:spLocks noGrp="1"/>
          </p:cNvSpPr>
          <p:nvPr>
            <p:ph type="dt" sz="half" idx="10"/>
          </p:nvPr>
        </p:nvSpPr>
        <p:spPr/>
        <p:txBody>
          <a:bodyPr/>
          <a:lstStyle/>
          <a:p>
            <a:fld id="{C8C31F98-6021-4ED8-9B56-31CD234EE82D}" type="datetime1">
              <a:rPr lang="zh-CN" altLang="en-US" smtClean="0"/>
            </a:fld>
            <a:endParaRPr lang="zh-CN" altLang="en-US"/>
          </a:p>
        </p:txBody>
      </p:sp>
      <p:sp>
        <p:nvSpPr>
          <p:cNvPr id="4" name="Footer Placeholder 3"/>
          <p:cNvSpPr>
            <a:spLocks noGrp="1"/>
          </p:cNvSpPr>
          <p:nvPr>
            <p:ph type="ftr" sz="quarter" idx="11"/>
          </p:nvPr>
        </p:nvSpPr>
        <p:spPr/>
        <p:txBody>
          <a:bodyPr/>
          <a:lstStyle/>
          <a:p>
            <a:endParaRPr lang="zh-CN" altLang="en-US"/>
          </a:p>
        </p:txBody>
      </p:sp>
      <p:sp>
        <p:nvSpPr>
          <p:cNvPr id="5" name="Slide Number Placeholder 4"/>
          <p:cNvSpPr>
            <a:spLocks noGrp="1"/>
          </p:cNvSpPr>
          <p:nvPr>
            <p:ph type="sldNum" sz="quarter" idx="12"/>
          </p:nvPr>
        </p:nvSpPr>
        <p:spPr/>
        <p:txBody>
          <a:bodyPr/>
          <a:lstStyle/>
          <a:p>
            <a:fld id="{C5BDC361-37BC-48D5-8A90-9D8F723AF513}" type="slidenum">
              <a:rPr lang="zh-CN" altLang="en-US" smtClean="0"/>
            </a:fld>
            <a:endParaRPr lang="zh-CN" altLang="en-US"/>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showMasterSp="0">
  <p:cSld name="空白">
    <p:spTree>
      <p:nvGrpSpPr>
        <p:cNvPr id="1" name=""/>
        <p:cNvGrpSpPr/>
        <p:nvPr/>
      </p:nvGrpSpPr>
      <p:grpSpPr>
        <a:xfrm>
          <a:off x="0" y="0"/>
          <a:ext cx="0" cy="0"/>
          <a:chOff x="0" y="0"/>
          <a:chExt cx="0" cy="0"/>
        </a:xfrm>
      </p:grpSpPr>
      <p:sp>
        <p:nvSpPr>
          <p:cNvPr id="5" name="Rectangle 4"/>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Rectangle 5"/>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Date Placeholder 6"/>
          <p:cNvSpPr>
            <a:spLocks noGrp="1"/>
          </p:cNvSpPr>
          <p:nvPr>
            <p:ph type="dt" sz="half" idx="10"/>
          </p:nvPr>
        </p:nvSpPr>
        <p:spPr/>
        <p:txBody>
          <a:bodyPr/>
          <a:lstStyle/>
          <a:p>
            <a:fld id="{F4EED7C4-EED1-48F9-B2D9-5D0FDDAFADEE}" type="datetime1">
              <a:rPr lang="zh-CN" altLang="en-US" smtClean="0"/>
            </a:fld>
            <a:endParaRPr lang="zh-CN" altLang="en-US"/>
          </a:p>
        </p:txBody>
      </p:sp>
      <p:sp>
        <p:nvSpPr>
          <p:cNvPr id="8" name="Footer Placeholder 7"/>
          <p:cNvSpPr>
            <a:spLocks noGrp="1"/>
          </p:cNvSpPr>
          <p:nvPr>
            <p:ph type="ftr" sz="quarter" idx="11"/>
          </p:nvPr>
        </p:nvSpPr>
        <p:spPr/>
        <p:txBody>
          <a:bodyPr/>
          <a:lstStyle>
            <a:lvl1pPr>
              <a:defRPr>
                <a:solidFill>
                  <a:srgbClr val="FFFFFF"/>
                </a:solidFill>
              </a:defRPr>
            </a:lvl1pPr>
          </a:lstStyle>
          <a:p>
            <a:endParaRPr lang="zh-CN" altLang="en-US"/>
          </a:p>
        </p:txBody>
      </p:sp>
      <p:sp>
        <p:nvSpPr>
          <p:cNvPr id="9" name="Slide Number Placeholder 8"/>
          <p:cNvSpPr>
            <a:spLocks noGrp="1"/>
          </p:cNvSpPr>
          <p:nvPr>
            <p:ph type="sldNum" sz="quarter" idx="12"/>
          </p:nvPr>
        </p:nvSpPr>
        <p:spPr/>
        <p:txBody>
          <a:bodyPr/>
          <a:lstStyle/>
          <a:p>
            <a:fld id="{C5BDC361-37BC-48D5-8A90-9D8F723AF513}" type="slidenum">
              <a:rPr lang="zh-CN" altLang="en-US" smtClean="0"/>
            </a:fld>
            <a:endParaRPr lang="zh-CN" alt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showMasterSp="0">
  <p:cSld name="内容与标题">
    <p:spTree>
      <p:nvGrpSpPr>
        <p:cNvPr id="1" name=""/>
        <p:cNvGrpSpPr/>
        <p:nvPr/>
      </p:nvGrpSpPr>
      <p:grpSpPr>
        <a:xfrm>
          <a:off x="0" y="0"/>
          <a:ext cx="0" cy="0"/>
          <a:chOff x="0" y="0"/>
          <a:chExt cx="0" cy="0"/>
        </a:xfrm>
      </p:grpSpPr>
      <p:sp>
        <p:nvSpPr>
          <p:cNvPr id="8" name="Rectangle 7"/>
          <p:cNvSpPr/>
          <p:nvPr/>
        </p:nvSpPr>
        <p:spPr>
          <a:xfrm>
            <a:off x="16" y="0"/>
            <a:ext cx="4050791" cy="6858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4040071" y="0"/>
            <a:ext cx="64008" cy="68580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457200" y="594359"/>
            <a:ext cx="3200400" cy="2286000"/>
          </a:xfrm>
        </p:spPr>
        <p:txBody>
          <a:bodyPr anchor="b">
            <a:normAutofit/>
          </a:bodyPr>
          <a:lstStyle>
            <a:lvl1pPr>
              <a:defRPr sz="3600" b="0">
                <a:solidFill>
                  <a:srgbClr val="FFFFFF"/>
                </a:solidFill>
              </a:defRPr>
            </a:lvl1pPr>
          </a:lstStyle>
          <a:p>
            <a:r>
              <a:rPr lang="zh-CN" altLang="en-US"/>
              <a:t>单击此处编辑母版标题样式</a:t>
            </a:r>
            <a:endParaRPr lang="en-US" dirty="0"/>
          </a:p>
        </p:txBody>
      </p:sp>
      <p:sp>
        <p:nvSpPr>
          <p:cNvPr id="3" name="Content Placeholder 2"/>
          <p:cNvSpPr>
            <a:spLocks noGrp="1"/>
          </p:cNvSpPr>
          <p:nvPr>
            <p:ph idx="1"/>
          </p:nvPr>
        </p:nvSpPr>
        <p:spPr>
          <a:xfrm>
            <a:off x="4800600" y="731520"/>
            <a:ext cx="6492240" cy="5257800"/>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en-US" dirty="0"/>
          </a:p>
        </p:txBody>
      </p:sp>
      <p:sp>
        <p:nvSpPr>
          <p:cNvPr id="4" name="Text Placeholder 3"/>
          <p:cNvSpPr>
            <a:spLocks noGrp="1"/>
          </p:cNvSpPr>
          <p:nvPr>
            <p:ph type="body" sz="half" idx="2"/>
          </p:nvPr>
        </p:nvSpPr>
        <p:spPr>
          <a:xfrm>
            <a:off x="457200" y="2926080"/>
            <a:ext cx="320040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endParaRPr lang="zh-CN" altLang="en-US"/>
          </a:p>
        </p:txBody>
      </p:sp>
      <p:sp>
        <p:nvSpPr>
          <p:cNvPr id="5" name="Date Placeholder 4"/>
          <p:cNvSpPr>
            <a:spLocks noGrp="1"/>
          </p:cNvSpPr>
          <p:nvPr>
            <p:ph type="dt" sz="half" idx="10"/>
          </p:nvPr>
        </p:nvSpPr>
        <p:spPr>
          <a:xfrm>
            <a:off x="465512" y="6459785"/>
            <a:ext cx="2618510" cy="365125"/>
          </a:xfrm>
        </p:spPr>
        <p:txBody>
          <a:bodyPr/>
          <a:lstStyle>
            <a:lvl1pPr algn="l">
              <a:defRPr/>
            </a:lvl1pPr>
          </a:lstStyle>
          <a:p>
            <a:fld id="{D8B1E8F9-EBDA-48FE-9BC0-AF55FDC99821}" type="datetime1">
              <a:rPr lang="zh-CN" altLang="en-US" smtClean="0"/>
            </a:fld>
            <a:endParaRPr lang="zh-CN" altLang="en-US"/>
          </a:p>
        </p:txBody>
      </p:sp>
      <p:sp>
        <p:nvSpPr>
          <p:cNvPr id="6" name="Footer Placeholder 5"/>
          <p:cNvSpPr>
            <a:spLocks noGrp="1"/>
          </p:cNvSpPr>
          <p:nvPr>
            <p:ph type="ftr" sz="quarter" idx="11"/>
          </p:nvPr>
        </p:nvSpPr>
        <p:spPr>
          <a:xfrm>
            <a:off x="4800600" y="6459785"/>
            <a:ext cx="4648200" cy="365125"/>
          </a:xfrm>
        </p:spPr>
        <p:txBody>
          <a:bodyPr/>
          <a:lstStyle>
            <a:lvl1pPr algn="l">
              <a:defRPr>
                <a:solidFill>
                  <a:schemeClr val="tx2"/>
                </a:solidFill>
              </a:defRPr>
            </a:lvl1pPr>
          </a:lstStyle>
          <a:p>
            <a:endParaRPr lang="zh-CN" altLang="en-US"/>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C5BDC361-37BC-48D5-8A90-9D8F723AF513}" type="slidenum">
              <a:rPr lang="zh-CN" altLang="en-US" smtClean="0"/>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idx="1"/>
          </p:nvPr>
        </p:nvSpPr>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10"/>
          </p:nvPr>
        </p:nvSpPr>
        <p:spPr/>
        <p:txBody>
          <a:bodyPr/>
          <a:lstStyle/>
          <a:p>
            <a:fld id="{0EB56AF6-8713-4614-83BB-691610FFA719}" type="datetime1">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8B2EBBA7-6B2A-4859-A666-2638757F43B5}" type="slidenum">
              <a:rPr lang="zh-CN" altLang="en-US" smtClean="0"/>
            </a:fld>
            <a:endParaRPr lang="zh-CN" alt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showMasterSp="0">
  <p:cSld name="图片与标题">
    <p:spTree>
      <p:nvGrpSpPr>
        <p:cNvPr id="1" name=""/>
        <p:cNvGrpSpPr/>
        <p:nvPr/>
      </p:nvGrpSpPr>
      <p:grpSpPr>
        <a:xfrm>
          <a:off x="0" y="0"/>
          <a:ext cx="0" cy="0"/>
          <a:chOff x="0" y="0"/>
          <a:chExt cx="0" cy="0"/>
        </a:xfrm>
      </p:grpSpPr>
      <p:sp>
        <p:nvSpPr>
          <p:cNvPr id="8" name="Rectangle 7"/>
          <p:cNvSpPr/>
          <p:nvPr/>
        </p:nvSpPr>
        <p:spPr>
          <a:xfrm>
            <a:off x="0" y="4953000"/>
            <a:ext cx="12188825" cy="19050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5" y="491507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097280" y="5074920"/>
            <a:ext cx="10113264" cy="822960"/>
          </a:xfrm>
        </p:spPr>
        <p:txBody>
          <a:bodyPr lIns="91440" tIns="0" rIns="91440" bIns="0" anchor="b">
            <a:noAutofit/>
          </a:bodyPr>
          <a:lstStyle>
            <a:lvl1pPr>
              <a:defRPr sz="3600" b="0">
                <a:solidFill>
                  <a:srgbClr val="FFFFFF"/>
                </a:solidFill>
              </a:defRPr>
            </a:lvl1pPr>
          </a:lstStyle>
          <a:p>
            <a:r>
              <a:rPr lang="zh-CN" altLang="en-US"/>
              <a:t>单击此处编辑母版标题样式</a:t>
            </a:r>
            <a:endParaRPr lang="en-US" dirty="0"/>
          </a:p>
        </p:txBody>
      </p:sp>
      <p:sp>
        <p:nvSpPr>
          <p:cNvPr id="3" name="Picture Placeholder 2"/>
          <p:cNvSpPr>
            <a:spLocks noGrp="1" noChangeAspect="1"/>
          </p:cNvSpPr>
          <p:nvPr>
            <p:ph type="pic" idx="1"/>
          </p:nvPr>
        </p:nvSpPr>
        <p:spPr>
          <a:xfrm>
            <a:off x="15" y="0"/>
            <a:ext cx="12191985" cy="4915076"/>
          </a:xfrm>
          <a:blipFill>
            <a:blip r:embed="rId2"/>
            <a:stretch>
              <a:fillRect/>
            </a:stretch>
          </a:blipFill>
        </p:spPr>
        <p:txBody>
          <a:bodyPr lIns="457200" tIns="457200" anchor="t"/>
          <a:lstStyle>
            <a:lvl1pPr marL="0" indent="0">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a:t>单击图标添加图片</a:t>
            </a:r>
            <a:endParaRPr lang="en-US" dirty="0"/>
          </a:p>
        </p:txBody>
      </p:sp>
      <p:sp>
        <p:nvSpPr>
          <p:cNvPr id="4" name="Text Placeholder 3"/>
          <p:cNvSpPr>
            <a:spLocks noGrp="1"/>
          </p:cNvSpPr>
          <p:nvPr>
            <p:ph type="body" sz="half" idx="2"/>
          </p:nvPr>
        </p:nvSpPr>
        <p:spPr>
          <a:xfrm>
            <a:off x="1097280" y="5907023"/>
            <a:ext cx="10113264" cy="594360"/>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a:t>单击此处编辑母版文本样式</a:t>
            </a:r>
            <a:endParaRPr lang="zh-CN" altLang="en-US"/>
          </a:p>
        </p:txBody>
      </p:sp>
      <p:sp>
        <p:nvSpPr>
          <p:cNvPr id="5" name="Date Placeholder 4"/>
          <p:cNvSpPr>
            <a:spLocks noGrp="1"/>
          </p:cNvSpPr>
          <p:nvPr>
            <p:ph type="dt" sz="half" idx="10"/>
          </p:nvPr>
        </p:nvSpPr>
        <p:spPr/>
        <p:txBody>
          <a:bodyPr/>
          <a:lstStyle/>
          <a:p>
            <a:fld id="{E0878D67-8B1A-481C-B678-2CE404366349}" type="datetime1">
              <a:rPr lang="zh-CN" altLang="en-US" smtClean="0"/>
            </a:fld>
            <a:endParaRPr lang="zh-CN" altLang="en-US"/>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C5BDC361-37BC-48D5-8A90-9D8F723AF513}" type="slidenum">
              <a:rPr lang="zh-CN" altLang="en-US" smtClean="0"/>
            </a:fld>
            <a:endParaRPr lang="zh-CN" altLang="en-US"/>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showMasterSp="0">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Vertical Text Placeholder 2"/>
          <p:cNvSpPr>
            <a:spLocks noGrp="1"/>
          </p:cNvSpPr>
          <p:nvPr>
            <p:ph type="body" orient="vert" idx="1"/>
          </p:nvPr>
        </p:nvSpPr>
        <p:spPr/>
        <p:txBody>
          <a:bodyPr vert="eaVert" lIns="45720" tIns="0" rIns="45720" bIns="0"/>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en-US" dirty="0"/>
          </a:p>
        </p:txBody>
      </p:sp>
      <p:sp>
        <p:nvSpPr>
          <p:cNvPr id="4" name="Date Placeholder 3"/>
          <p:cNvSpPr>
            <a:spLocks noGrp="1"/>
          </p:cNvSpPr>
          <p:nvPr>
            <p:ph type="dt" sz="half" idx="10"/>
          </p:nvPr>
        </p:nvSpPr>
        <p:spPr/>
        <p:txBody>
          <a:bodyPr/>
          <a:lstStyle/>
          <a:p>
            <a:fld id="{0E0ED892-9E79-4ED6-A516-77D94D866C64}" type="datetime1">
              <a:rPr lang="zh-CN" altLang="en-US" smtClean="0"/>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C5BDC361-37BC-48D5-8A90-9D8F723AF513}" type="slidenum">
              <a:rPr lang="zh-CN" altLang="en-US" smtClean="0"/>
            </a:fld>
            <a:endParaRPr lang="zh-CN" altLang="en-US"/>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showMasterSp="0">
  <p:cSld name="竖排标题与文本">
    <p:spTree>
      <p:nvGrpSpPr>
        <p:cNvPr id="1" name=""/>
        <p:cNvGrpSpPr/>
        <p:nvPr/>
      </p:nvGrpSpPr>
      <p:grpSpPr>
        <a:xfrm>
          <a:off x="0" y="0"/>
          <a:ext cx="0" cy="0"/>
          <a:chOff x="0" y="0"/>
          <a:chExt cx="0" cy="0"/>
        </a:xfrm>
      </p:grpSpPr>
      <p:sp>
        <p:nvSpPr>
          <p:cNvPr id="7" name="Rectangle 6"/>
          <p:cNvSpPr/>
          <p:nvPr/>
        </p:nvSpPr>
        <p:spPr>
          <a:xfrm>
            <a:off x="3175" y="6400800"/>
            <a:ext cx="12188825"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a:off x="15" y="6334316"/>
            <a:ext cx="12188825" cy="6400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8724900" y="414778"/>
            <a:ext cx="2628900" cy="5757421"/>
          </a:xfrm>
        </p:spPr>
        <p:txBody>
          <a:bodyPr vert="eaVert"/>
          <a:lstStyle/>
          <a:p>
            <a:r>
              <a:rPr lang="zh-CN" altLang="en-US"/>
              <a:t>单击此处编辑母版标题样式</a:t>
            </a:r>
            <a:endParaRPr lang="en-US" dirty="0"/>
          </a:p>
        </p:txBody>
      </p:sp>
      <p:sp>
        <p:nvSpPr>
          <p:cNvPr id="3" name="Vertical Text Placeholder 2"/>
          <p:cNvSpPr>
            <a:spLocks noGrp="1"/>
          </p:cNvSpPr>
          <p:nvPr>
            <p:ph type="body" orient="vert" idx="1"/>
          </p:nvPr>
        </p:nvSpPr>
        <p:spPr>
          <a:xfrm>
            <a:off x="838200" y="414778"/>
            <a:ext cx="7734300" cy="5757422"/>
          </a:xfrm>
        </p:spPr>
        <p:txBody>
          <a:bodyPr vert="eaVert" lIns="45720" tIns="0" rIns="45720" bIns="0"/>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en-US" dirty="0"/>
          </a:p>
        </p:txBody>
      </p:sp>
      <p:sp>
        <p:nvSpPr>
          <p:cNvPr id="4" name="Date Placeholder 3"/>
          <p:cNvSpPr>
            <a:spLocks noGrp="1"/>
          </p:cNvSpPr>
          <p:nvPr>
            <p:ph type="dt" sz="half" idx="10"/>
          </p:nvPr>
        </p:nvSpPr>
        <p:spPr/>
        <p:txBody>
          <a:bodyPr/>
          <a:lstStyle/>
          <a:p>
            <a:fld id="{B18D27CB-EB14-45AE-96CE-61EFFE257BE0}" type="datetime1">
              <a:rPr lang="zh-CN" altLang="en-US" smtClean="0"/>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C5BDC361-37BC-48D5-8A90-9D8F723AF513}" type="slidenum">
              <a:rPr lang="zh-CN" altLang="en-US" smtClean="0"/>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endParaRPr lang="zh-CN" altLang="en-US"/>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endParaRPr lang="zh-CN" altLang="en-US"/>
          </a:p>
        </p:txBody>
      </p:sp>
      <p:sp>
        <p:nvSpPr>
          <p:cNvPr id="4" name="日期占位符 3"/>
          <p:cNvSpPr>
            <a:spLocks noGrp="1"/>
          </p:cNvSpPr>
          <p:nvPr>
            <p:ph type="dt" sz="half" idx="10"/>
          </p:nvPr>
        </p:nvSpPr>
        <p:spPr/>
        <p:txBody>
          <a:bodyPr/>
          <a:lstStyle/>
          <a:p>
            <a:fld id="{60B127FA-769E-47A4-8631-0CE71E11EF51}" type="datetime1">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8B2EBBA7-6B2A-4859-A666-2638757F43B5}"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内容占位符 2"/>
          <p:cNvSpPr>
            <a:spLocks noGrp="1"/>
          </p:cNvSpPr>
          <p:nvPr>
            <p:ph sz="half" idx="1"/>
          </p:nvPr>
        </p:nvSpPr>
        <p:spPr>
          <a:xfrm>
            <a:off x="838200" y="1825625"/>
            <a:ext cx="5181600" cy="4351338"/>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内容占位符 3"/>
          <p:cNvSpPr>
            <a:spLocks noGrp="1"/>
          </p:cNvSpPr>
          <p:nvPr>
            <p:ph sz="half" idx="2"/>
          </p:nvPr>
        </p:nvSpPr>
        <p:spPr>
          <a:xfrm>
            <a:off x="6172200" y="1825625"/>
            <a:ext cx="5181600" cy="4351338"/>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5" name="日期占位符 4"/>
          <p:cNvSpPr>
            <a:spLocks noGrp="1"/>
          </p:cNvSpPr>
          <p:nvPr>
            <p:ph type="dt" sz="half" idx="10"/>
          </p:nvPr>
        </p:nvSpPr>
        <p:spPr/>
        <p:txBody>
          <a:bodyPr/>
          <a:lstStyle/>
          <a:p>
            <a:fld id="{CDDBB6CA-D5F0-4AB9-B8D1-7BAEA158DC2E}" type="datetime1">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8B2EBBA7-6B2A-4859-A666-2638757F43B5}"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4" name="内容占位符 3"/>
          <p:cNvSpPr>
            <a:spLocks noGrp="1"/>
          </p:cNvSpPr>
          <p:nvPr>
            <p:ph sz="half" idx="2"/>
          </p:nvPr>
        </p:nvSpPr>
        <p:spPr>
          <a:xfrm>
            <a:off x="839788" y="2505075"/>
            <a:ext cx="5157787" cy="3684588"/>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endParaRPr lang="zh-CN" altLang="en-US"/>
          </a:p>
        </p:txBody>
      </p:sp>
      <p:sp>
        <p:nvSpPr>
          <p:cNvPr id="6" name="内容占位符 5"/>
          <p:cNvSpPr>
            <a:spLocks noGrp="1"/>
          </p:cNvSpPr>
          <p:nvPr>
            <p:ph sz="quarter" idx="4"/>
          </p:nvPr>
        </p:nvSpPr>
        <p:spPr>
          <a:xfrm>
            <a:off x="6172200" y="2505075"/>
            <a:ext cx="5183188" cy="3684588"/>
          </a:xfrm>
        </p:spPr>
        <p:txBody>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7" name="日期占位符 6"/>
          <p:cNvSpPr>
            <a:spLocks noGrp="1"/>
          </p:cNvSpPr>
          <p:nvPr>
            <p:ph type="dt" sz="half" idx="10"/>
          </p:nvPr>
        </p:nvSpPr>
        <p:spPr/>
        <p:txBody>
          <a:bodyPr/>
          <a:lstStyle/>
          <a:p>
            <a:fld id="{91C27E88-E727-44ED-8BEA-E78B34114AF7}" type="datetime1">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8B2EBBA7-6B2A-4859-A666-2638757F43B5}"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endParaRPr lang="zh-CN" altLang="en-US"/>
          </a:p>
        </p:txBody>
      </p:sp>
      <p:sp>
        <p:nvSpPr>
          <p:cNvPr id="3" name="日期占位符 2"/>
          <p:cNvSpPr>
            <a:spLocks noGrp="1"/>
          </p:cNvSpPr>
          <p:nvPr>
            <p:ph type="dt" sz="half" idx="10"/>
          </p:nvPr>
        </p:nvSpPr>
        <p:spPr/>
        <p:txBody>
          <a:bodyPr/>
          <a:lstStyle/>
          <a:p>
            <a:fld id="{109E856D-AD11-4582-866B-D17A37A529E9}" type="datetime1">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8B2EBBA7-6B2A-4859-A666-2638757F43B5}"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43030F3C-962B-4BB9-9041-064F0106590C}" type="datetime1">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8B2EBBA7-6B2A-4859-A666-2638757F43B5}"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zh-CN" altLang="en-US"/>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fld id="{D63769B4-C33F-41AB-8B39-29C3ED2F6F2A}" type="datetime1">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8B2EBBA7-6B2A-4859-A666-2638757F43B5}" type="slidenum">
              <a:rPr lang="zh-CN" altLang="en-US" smtClean="0"/>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zh-CN" altLang="en-US"/>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endParaRPr lang="zh-CN" altLang="en-US"/>
          </a:p>
        </p:txBody>
      </p:sp>
      <p:sp>
        <p:nvSpPr>
          <p:cNvPr id="5" name="日期占位符 4"/>
          <p:cNvSpPr>
            <a:spLocks noGrp="1"/>
          </p:cNvSpPr>
          <p:nvPr>
            <p:ph type="dt" sz="half" idx="10"/>
          </p:nvPr>
        </p:nvSpPr>
        <p:spPr/>
        <p:txBody>
          <a:bodyPr/>
          <a:lstStyle/>
          <a:p>
            <a:fld id="{9AB219FA-B270-490C-BA37-68EE8D2D5ADA}" type="datetime1">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8B2EBBA7-6B2A-4859-A666-2638757F43B5}"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2" Type="http://schemas.openxmlformats.org/officeDocument/2006/relationships/theme" Target="../theme/theme1.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20.xml"/><Relationship Id="rId8" Type="http://schemas.openxmlformats.org/officeDocument/2006/relationships/slideLayout" Target="../slideLayouts/slideLayout19.xml"/><Relationship Id="rId7" Type="http://schemas.openxmlformats.org/officeDocument/2006/relationships/slideLayout" Target="../slideLayouts/slideLayout18.xml"/><Relationship Id="rId6" Type="http://schemas.openxmlformats.org/officeDocument/2006/relationships/slideLayout" Target="../slideLayouts/slideLayout17.xml"/><Relationship Id="rId5" Type="http://schemas.openxmlformats.org/officeDocument/2006/relationships/slideLayout" Target="../slideLayouts/slideLayout16.xml"/><Relationship Id="rId4" Type="http://schemas.openxmlformats.org/officeDocument/2006/relationships/slideLayout" Target="../slideLayouts/slideLayout15.xml"/><Relationship Id="rId3" Type="http://schemas.openxmlformats.org/officeDocument/2006/relationships/slideLayout" Target="../slideLayouts/slideLayout14.xml"/><Relationship Id="rId2" Type="http://schemas.openxmlformats.org/officeDocument/2006/relationships/slideLayout" Target="../slideLayouts/slideLayout13.xml"/><Relationship Id="rId12" Type="http://schemas.openxmlformats.org/officeDocument/2006/relationships/theme" Target="../theme/theme2.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endParaRPr lang="zh-CN" altLang="en-US"/>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zh-CN" altLang="en-US"/>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23FC87-1C7C-46A1-A548-733675961875}" type="datetime1">
              <a:rPr lang="zh-CN" altLang="en-US" smtClean="0"/>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B2EBBA7-6B2A-4859-A666-2638757F43B5}"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p:nvSpPr>
        <p:spPr>
          <a:xfrm>
            <a:off x="1" y="6400800"/>
            <a:ext cx="12192000" cy="45720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0" y="6334316"/>
            <a:ext cx="12192001" cy="659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Placeholder 1"/>
          <p:cNvSpPr>
            <a:spLocks noGrp="1"/>
          </p:cNvSpPr>
          <p:nvPr>
            <p:ph type="title"/>
          </p:nvPr>
        </p:nvSpPr>
        <p:spPr>
          <a:xfrm>
            <a:off x="1097280" y="286603"/>
            <a:ext cx="10058400" cy="1450757"/>
          </a:xfrm>
          <a:prstGeom prst="rect">
            <a:avLst/>
          </a:prstGeom>
        </p:spPr>
        <p:txBody>
          <a:bodyPr vert="horz" lIns="91440" tIns="45720" rIns="91440" bIns="45720" rtlCol="0" anchor="b">
            <a:normAutofit/>
          </a:bodyPr>
          <a:lstStyle/>
          <a:p>
            <a:r>
              <a:rPr lang="zh-CN" altLang="en-US"/>
              <a:t>单击此处编辑母版标题样式</a:t>
            </a:r>
            <a:endParaRPr lang="en-US" dirty="0"/>
          </a:p>
        </p:txBody>
      </p:sp>
      <p:sp>
        <p:nvSpPr>
          <p:cNvPr id="3" name="Text Placeholder 2"/>
          <p:cNvSpPr>
            <a:spLocks noGrp="1"/>
          </p:cNvSpPr>
          <p:nvPr>
            <p:ph type="body" idx="1"/>
          </p:nvPr>
        </p:nvSpPr>
        <p:spPr>
          <a:xfrm>
            <a:off x="1097280" y="1845734"/>
            <a:ext cx="10058400" cy="4023360"/>
          </a:xfrm>
          <a:prstGeom prst="rect">
            <a:avLst/>
          </a:prstGeom>
        </p:spPr>
        <p:txBody>
          <a:bodyPr vert="horz" lIns="0" tIns="45720" rIns="0" bIns="45720" rtlCol="0">
            <a:normAutofit/>
          </a:bodyPr>
          <a:lstStyle/>
          <a:p>
            <a:pPr lvl="0"/>
            <a:r>
              <a:rPr lang="zh-CN" altLang="en-US"/>
              <a:t>单击此处编辑母版文本样式</a:t>
            </a:r>
            <a:endParaRPr lang="zh-CN" altLang="en-US"/>
          </a:p>
          <a:p>
            <a:pPr lvl="1"/>
            <a:r>
              <a:rPr lang="zh-CN" altLang="en-US"/>
              <a:t>二级</a:t>
            </a:r>
            <a:endParaRPr lang="zh-CN" altLang="en-US"/>
          </a:p>
          <a:p>
            <a:pPr lvl="2"/>
            <a:r>
              <a:rPr lang="zh-CN" altLang="en-US"/>
              <a:t>三级</a:t>
            </a:r>
            <a:endParaRPr lang="zh-CN" altLang="en-US"/>
          </a:p>
          <a:p>
            <a:pPr lvl="3"/>
            <a:r>
              <a:rPr lang="zh-CN" altLang="en-US"/>
              <a:t>四级</a:t>
            </a:r>
            <a:endParaRPr lang="zh-CN" altLang="en-US"/>
          </a:p>
          <a:p>
            <a:pPr lvl="4"/>
            <a:r>
              <a:rPr lang="zh-CN" altLang="en-US"/>
              <a:t>五级</a:t>
            </a:r>
            <a:endParaRPr lang="en-US" dirty="0"/>
          </a:p>
        </p:txBody>
      </p:sp>
      <p:sp>
        <p:nvSpPr>
          <p:cNvPr id="4" name="Date Placeholder 3"/>
          <p:cNvSpPr>
            <a:spLocks noGrp="1"/>
          </p:cNvSpPr>
          <p:nvPr>
            <p:ph type="dt" sz="half" idx="2"/>
          </p:nvPr>
        </p:nvSpPr>
        <p:spPr>
          <a:xfrm>
            <a:off x="1097280" y="6459785"/>
            <a:ext cx="2472271" cy="365125"/>
          </a:xfrm>
          <a:prstGeom prst="rect">
            <a:avLst/>
          </a:prstGeom>
        </p:spPr>
        <p:txBody>
          <a:bodyPr vert="horz" lIns="91440" tIns="45720" rIns="91440" bIns="45720" rtlCol="0" anchor="ctr"/>
          <a:lstStyle>
            <a:lvl1pPr algn="l">
              <a:defRPr sz="900">
                <a:solidFill>
                  <a:srgbClr val="FFFFFF"/>
                </a:solidFill>
              </a:defRPr>
            </a:lvl1pPr>
          </a:lstStyle>
          <a:p>
            <a:fld id="{EC810748-807D-4332-8977-71209F5FB77A}" type="datetime1">
              <a:rPr lang="zh-CN" altLang="en-US" smtClean="0"/>
            </a:fld>
            <a:endParaRPr lang="zh-CN" altLang="en-US"/>
          </a:p>
        </p:txBody>
      </p:sp>
      <p:sp>
        <p:nvSpPr>
          <p:cNvPr id="5" name="Footer Placeholder 4"/>
          <p:cNvSpPr>
            <a:spLocks noGrp="1"/>
          </p:cNvSpPr>
          <p:nvPr>
            <p:ph type="ftr" sz="quarter" idx="3"/>
          </p:nvPr>
        </p:nvSpPr>
        <p:spPr>
          <a:xfrm>
            <a:off x="3686185" y="6459785"/>
            <a:ext cx="4822804" cy="365125"/>
          </a:xfrm>
          <a:prstGeom prst="rect">
            <a:avLst/>
          </a:prstGeom>
        </p:spPr>
        <p:txBody>
          <a:bodyPr vert="horz" lIns="91440" tIns="45720" rIns="91440" bIns="45720" rtlCol="0" anchor="ctr"/>
          <a:lstStyle>
            <a:lvl1pPr algn="ctr">
              <a:defRPr sz="900" cap="all" baseline="0">
                <a:solidFill>
                  <a:srgbClr val="FFFFFF"/>
                </a:solidFill>
              </a:defRPr>
            </a:lvl1pPr>
          </a:lstStyle>
          <a:p>
            <a:endParaRPr lang="zh-CN" altLang="en-US"/>
          </a:p>
        </p:txBody>
      </p:sp>
      <p:sp>
        <p:nvSpPr>
          <p:cNvPr id="6" name="Slide Number Placeholder 5"/>
          <p:cNvSpPr>
            <a:spLocks noGrp="1"/>
          </p:cNvSpPr>
          <p:nvPr>
            <p:ph type="sldNum" sz="quarter" idx="4"/>
          </p:nvPr>
        </p:nvSpPr>
        <p:spPr>
          <a:xfrm>
            <a:off x="9900458" y="6459785"/>
            <a:ext cx="1312025" cy="365125"/>
          </a:xfrm>
          <a:prstGeom prst="rect">
            <a:avLst/>
          </a:prstGeom>
        </p:spPr>
        <p:txBody>
          <a:bodyPr vert="horz" lIns="91440" tIns="45720" rIns="91440" bIns="45720" rtlCol="0" anchor="ctr"/>
          <a:lstStyle>
            <a:lvl1pPr algn="r">
              <a:defRPr sz="1050">
                <a:solidFill>
                  <a:srgbClr val="FFFFFF"/>
                </a:solidFill>
              </a:defRPr>
            </a:lvl1pPr>
          </a:lstStyle>
          <a:p>
            <a:fld id="{C5BDC361-37BC-48D5-8A90-9D8F723AF513}" type="slidenum">
              <a:rPr lang="zh-CN" altLang="en-US" smtClean="0"/>
            </a:fld>
            <a:endParaRPr lang="zh-CN" altLang="en-US"/>
          </a:p>
        </p:txBody>
      </p:sp>
      <p:cxnSp>
        <p:nvCxnSpPr>
          <p:cNvPr id="10" name="Straight Connector 9"/>
          <p:cNvCxnSpPr/>
          <p:nvPr/>
        </p:nvCxnSpPr>
        <p:spPr>
          <a:xfrm>
            <a:off x="1193532" y="1737845"/>
            <a:ext cx="996696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dt="0"/>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175" indent="-182880" algn="l" defTabSz="914400" rtl="0" eaLnBrk="1" latinLnBrk="0" hangingPunct="1">
        <a:lnSpc>
          <a:spcPct val="90000"/>
        </a:lnSpc>
        <a:spcBef>
          <a:spcPts val="200"/>
        </a:spcBef>
        <a:spcAft>
          <a:spcPts val="400"/>
        </a:spcAft>
        <a:buClr>
          <a:schemeClr val="accent1"/>
        </a:buClr>
        <a:buFont typeface="Calibri" panose="020F0502020204030204" pitchFamily="34" charset="0"/>
        <a:buChar char="◦"/>
        <a:defRPr sz="1800" kern="1200">
          <a:solidFill>
            <a:schemeClr val="tx1">
              <a:lumMod val="75000"/>
              <a:lumOff val="25000"/>
            </a:schemeClr>
          </a:solidFill>
          <a:latin typeface="+mn-lt"/>
          <a:ea typeface="+mn-ea"/>
          <a:cs typeface="+mn-cs"/>
        </a:defRPr>
      </a:lvl2pPr>
      <a:lvl3pPr marL="567055" indent="-182880" algn="l" defTabSz="914400" rtl="0" eaLnBrk="1" latinLnBrk="0" hangingPunct="1">
        <a:lnSpc>
          <a:spcPct val="90000"/>
        </a:lnSpc>
        <a:spcBef>
          <a:spcPts val="200"/>
        </a:spcBef>
        <a:spcAft>
          <a:spcPts val="400"/>
        </a:spcAft>
        <a:buClr>
          <a:schemeClr val="accent1"/>
        </a:buClr>
        <a:buFont typeface="Calibri" panose="020F0502020204030204" pitchFamily="34" charset="0"/>
        <a:buChar char="◦"/>
        <a:defRPr sz="1400" kern="1200">
          <a:solidFill>
            <a:schemeClr val="tx1">
              <a:lumMod val="75000"/>
              <a:lumOff val="25000"/>
            </a:schemeClr>
          </a:solidFill>
          <a:latin typeface="+mn-lt"/>
          <a:ea typeface="+mn-ea"/>
          <a:cs typeface="+mn-cs"/>
        </a:defRPr>
      </a:lvl3pPr>
      <a:lvl4pPr marL="749935" indent="-182880" algn="l" defTabSz="914400" rtl="0" eaLnBrk="1" latinLnBrk="0" hangingPunct="1">
        <a:lnSpc>
          <a:spcPct val="90000"/>
        </a:lnSpc>
        <a:spcBef>
          <a:spcPts val="200"/>
        </a:spcBef>
        <a:spcAft>
          <a:spcPts val="400"/>
        </a:spcAft>
        <a:buClr>
          <a:schemeClr val="accent1"/>
        </a:buClr>
        <a:buFont typeface="Calibri" panose="020F0502020204030204" pitchFamily="34" charset="0"/>
        <a:buChar char="◦"/>
        <a:defRPr sz="1400" kern="1200">
          <a:solidFill>
            <a:schemeClr val="tx1">
              <a:lumMod val="75000"/>
              <a:lumOff val="25000"/>
            </a:schemeClr>
          </a:solidFill>
          <a:latin typeface="+mn-lt"/>
          <a:ea typeface="+mn-ea"/>
          <a:cs typeface="+mn-cs"/>
        </a:defRPr>
      </a:lvl4pPr>
      <a:lvl5pPr marL="932815" indent="-182880" algn="l" defTabSz="914400" rtl="0" eaLnBrk="1" latinLnBrk="0" hangingPunct="1">
        <a:lnSpc>
          <a:spcPct val="90000"/>
        </a:lnSpc>
        <a:spcBef>
          <a:spcPts val="200"/>
        </a:spcBef>
        <a:spcAft>
          <a:spcPts val="400"/>
        </a:spcAft>
        <a:buClr>
          <a:schemeClr val="accent1"/>
        </a:buClr>
        <a:buFont typeface="Calibri" panose="020F0502020204030204" pitchFamily="34" charset="0"/>
        <a:buChar char="◦"/>
        <a:defRPr sz="1400" kern="1200">
          <a:solidFill>
            <a:schemeClr val="tx1">
              <a:lumMod val="75000"/>
              <a:lumOff val="25000"/>
            </a:schemeClr>
          </a:solidFill>
          <a:latin typeface="+mn-lt"/>
          <a:ea typeface="+mn-ea"/>
          <a:cs typeface="+mn-cs"/>
        </a:defRPr>
      </a:lvl5pPr>
      <a:lvl6pPr marL="1099820" indent="-228600" algn="l" defTabSz="914400" rtl="0" eaLnBrk="1" latinLnBrk="0" hangingPunct="1">
        <a:lnSpc>
          <a:spcPct val="90000"/>
        </a:lnSpc>
        <a:spcBef>
          <a:spcPts val="200"/>
        </a:spcBef>
        <a:spcAft>
          <a:spcPts val="400"/>
        </a:spcAft>
        <a:buClr>
          <a:schemeClr val="accent1"/>
        </a:buClr>
        <a:buFont typeface="Calibri" panose="020F0502020204030204" pitchFamily="34" charset="0"/>
        <a:buChar char="◦"/>
        <a:defRPr sz="1400" kern="1200">
          <a:solidFill>
            <a:schemeClr val="tx1">
              <a:lumMod val="75000"/>
              <a:lumOff val="25000"/>
            </a:schemeClr>
          </a:solidFill>
          <a:latin typeface="+mn-lt"/>
          <a:ea typeface="+mn-ea"/>
          <a:cs typeface="+mn-cs"/>
        </a:defRPr>
      </a:lvl6pPr>
      <a:lvl7pPr marL="1299845" indent="-228600" algn="l" defTabSz="914400" rtl="0" eaLnBrk="1" latinLnBrk="0" hangingPunct="1">
        <a:lnSpc>
          <a:spcPct val="90000"/>
        </a:lnSpc>
        <a:spcBef>
          <a:spcPts val="200"/>
        </a:spcBef>
        <a:spcAft>
          <a:spcPts val="400"/>
        </a:spcAft>
        <a:buClr>
          <a:schemeClr val="accent1"/>
        </a:buClr>
        <a:buFont typeface="Calibri" panose="020F0502020204030204" pitchFamily="34" charset="0"/>
        <a:buChar char="◦"/>
        <a:defRPr sz="1400" kern="1200">
          <a:solidFill>
            <a:schemeClr val="tx1">
              <a:lumMod val="75000"/>
              <a:lumOff val="25000"/>
            </a:schemeClr>
          </a:solidFill>
          <a:latin typeface="+mn-lt"/>
          <a:ea typeface="+mn-ea"/>
          <a:cs typeface="+mn-cs"/>
        </a:defRPr>
      </a:lvl7pPr>
      <a:lvl8pPr marL="1499870" indent="-228600" algn="l" defTabSz="914400" rtl="0" eaLnBrk="1" latinLnBrk="0" hangingPunct="1">
        <a:lnSpc>
          <a:spcPct val="90000"/>
        </a:lnSpc>
        <a:spcBef>
          <a:spcPts val="200"/>
        </a:spcBef>
        <a:spcAft>
          <a:spcPts val="400"/>
        </a:spcAft>
        <a:buClr>
          <a:schemeClr val="accent1"/>
        </a:buClr>
        <a:buFont typeface="Calibri" panose="020F0502020204030204" pitchFamily="34" charset="0"/>
        <a:buChar char="◦"/>
        <a:defRPr sz="1400" kern="1200">
          <a:solidFill>
            <a:schemeClr val="tx1">
              <a:lumMod val="75000"/>
              <a:lumOff val="25000"/>
            </a:schemeClr>
          </a:solidFill>
          <a:latin typeface="+mn-lt"/>
          <a:ea typeface="+mn-ea"/>
          <a:cs typeface="+mn-cs"/>
        </a:defRPr>
      </a:lvl8pPr>
      <a:lvl9pPr marL="1699895" indent="-228600" algn="l" defTabSz="914400" rtl="0" eaLnBrk="1" latinLnBrk="0" hangingPunct="1">
        <a:lnSpc>
          <a:spcPct val="90000"/>
        </a:lnSpc>
        <a:spcBef>
          <a:spcPts val="200"/>
        </a:spcBef>
        <a:spcAft>
          <a:spcPts val="400"/>
        </a:spcAft>
        <a:buClr>
          <a:schemeClr val="accent1"/>
        </a:buClr>
        <a:buFont typeface="Calibri" panose="020F0502020204030204"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2.png"/></Relationships>
</file>

<file path=ppt/slides/_rels/slide10.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3.png"/></Relationships>
</file>

<file path=ppt/slides/_rels/slide11.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3.png"/></Relationships>
</file>

<file path=ppt/slides/_rels/slide12.xml.rels><?xml version="1.0" encoding="UTF-8" standalone="yes"?>
<Relationships xmlns="http://schemas.openxmlformats.org/package/2006/relationships"><Relationship Id="rId3" Type="http://schemas.openxmlformats.org/officeDocument/2006/relationships/slideLayout" Target="../slideLayouts/slideLayout7.xml"/><Relationship Id="rId2" Type="http://schemas.openxmlformats.org/officeDocument/2006/relationships/image" Target="../media/image3.png"/><Relationship Id="rId1" Type="http://schemas.openxmlformats.org/officeDocument/2006/relationships/image" Target="../media/image6.jpeg"/></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3.xml"/><Relationship Id="rId1" Type="http://schemas.openxmlformats.org/officeDocument/2006/relationships/image" Target="../media/image3.png"/></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18.xml"/><Relationship Id="rId1" Type="http://schemas.openxmlformats.org/officeDocument/2006/relationships/image" Target="../media/image3.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image" Target="../media/image3.png"/></Relationships>
</file>

<file path=ppt/slides/_rels/slide6.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image" Target="../media/image3.png"/><Relationship Id="rId2" Type="http://schemas.openxmlformats.org/officeDocument/2006/relationships/image" Target="../media/image5.png"/><Relationship Id="rId1" Type="http://schemas.openxmlformats.org/officeDocument/2006/relationships/image" Target="../media/image4.png"/></Relationships>
</file>

<file path=ppt/slides/_rels/slide7.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3.png"/></Relationships>
</file>

<file path=ppt/slides/_rels/slide8.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3.png"/></Relationships>
</file>

<file path=ppt/slides/_rels/slide9.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3.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a:xfrm>
            <a:off x="1944171" y="1122363"/>
            <a:ext cx="8755552" cy="2387600"/>
          </a:xfrm>
        </p:spPr>
        <p:txBody>
          <a:bodyPr>
            <a:normAutofit fontScale="90000"/>
          </a:bodyPr>
          <a:lstStyle/>
          <a:p>
            <a:pPr>
              <a:lnSpc>
                <a:spcPct val="150000"/>
              </a:lnSpc>
            </a:pPr>
            <a:r>
              <a:rPr lang="zh-CN" altLang="en-US" sz="6000" b="1" dirty="0">
                <a:effectLst/>
                <a:latin typeface="华文中宋" panose="02010600040101010101" pitchFamily="2" charset="-122"/>
                <a:ea typeface="华文中宋" panose="02010600040101010101" pitchFamily="2" charset="-122"/>
                <a:cs typeface="Times New Roman" panose="02020603050405020304" pitchFamily="18" charset="0"/>
              </a:rPr>
              <a:t>智能手机对儿童身体健康的影响调查研究</a:t>
            </a:r>
            <a:endParaRPr lang="zh-CN" altLang="en-US" dirty="0">
              <a:latin typeface="华文中宋" panose="02010600040101010101" pitchFamily="2" charset="-122"/>
              <a:ea typeface="华文中宋" panose="02010600040101010101" pitchFamily="2" charset="-122"/>
            </a:endParaRPr>
          </a:p>
        </p:txBody>
      </p:sp>
      <p:sp>
        <p:nvSpPr>
          <p:cNvPr id="3" name="副标题 2"/>
          <p:cNvSpPr>
            <a:spLocks noGrp="1"/>
          </p:cNvSpPr>
          <p:nvPr>
            <p:ph type="subTitle" idx="1"/>
          </p:nvPr>
        </p:nvSpPr>
        <p:spPr>
          <a:xfrm>
            <a:off x="1944171" y="4252685"/>
            <a:ext cx="9144000" cy="2214789"/>
          </a:xfrm>
        </p:spPr>
        <p:txBody>
          <a:bodyPr>
            <a:normAutofit/>
          </a:bodyPr>
          <a:lstStyle/>
          <a:p>
            <a:pPr indent="1627505" algn="l">
              <a:lnSpc>
                <a:spcPts val="3000"/>
              </a:lnSpc>
            </a:pPr>
            <a:r>
              <a:rPr lang="zh-CN" altLang="zh-CN" b="1" kern="100" dirty="0">
                <a:solidFill>
                  <a:srgbClr val="C00000"/>
                </a:solidFill>
                <a:effectLst/>
                <a:latin typeface="等线" panose="02010600030101010101" pitchFamily="2" charset="-122"/>
                <a:ea typeface="华文中宋" panose="02010600040101010101" pitchFamily="2" charset="-122"/>
                <a:cs typeface="Times New Roman" panose="02020603050405020304" pitchFamily="18" charset="0"/>
              </a:rPr>
              <a:t>主 </a:t>
            </a:r>
            <a:r>
              <a:rPr lang="en-US" altLang="zh-CN" b="1" kern="100" dirty="0">
                <a:solidFill>
                  <a:srgbClr val="C00000"/>
                </a:solidFill>
                <a:effectLst/>
                <a:latin typeface="等线" panose="02010600030101010101" pitchFamily="2" charset="-122"/>
                <a:ea typeface="华文中宋" panose="02010600040101010101" pitchFamily="2" charset="-122"/>
                <a:cs typeface="Times New Roman" panose="02020603050405020304" pitchFamily="18" charset="0"/>
              </a:rPr>
              <a:t> </a:t>
            </a:r>
            <a:r>
              <a:rPr lang="zh-CN" altLang="zh-CN" b="1" kern="100" dirty="0">
                <a:solidFill>
                  <a:srgbClr val="C00000"/>
                </a:solidFill>
                <a:effectLst/>
                <a:latin typeface="等线" panose="02010600030101010101" pitchFamily="2" charset="-122"/>
                <a:ea typeface="华文中宋" panose="02010600040101010101" pitchFamily="2" charset="-122"/>
                <a:cs typeface="Times New Roman" panose="02020603050405020304" pitchFamily="18" charset="0"/>
              </a:rPr>
              <a:t>持 </a:t>
            </a:r>
            <a:r>
              <a:rPr lang="en-US" altLang="zh-CN" b="1" kern="100" dirty="0">
                <a:solidFill>
                  <a:srgbClr val="C00000"/>
                </a:solidFill>
                <a:effectLst/>
                <a:latin typeface="等线" panose="02010600030101010101" pitchFamily="2" charset="-122"/>
                <a:ea typeface="华文中宋" panose="02010600040101010101" pitchFamily="2" charset="-122"/>
                <a:cs typeface="Times New Roman" panose="02020603050405020304" pitchFamily="18" charset="0"/>
              </a:rPr>
              <a:t> </a:t>
            </a:r>
            <a:r>
              <a:rPr lang="zh-CN" altLang="zh-CN" b="1" kern="100" dirty="0">
                <a:solidFill>
                  <a:srgbClr val="C00000"/>
                </a:solidFill>
                <a:effectLst/>
                <a:latin typeface="等线" panose="02010600030101010101" pitchFamily="2" charset="-122"/>
                <a:ea typeface="华文中宋" panose="02010600040101010101" pitchFamily="2" charset="-122"/>
                <a:cs typeface="Times New Roman" panose="02020603050405020304" pitchFamily="18" charset="0"/>
              </a:rPr>
              <a:t>人：董彦麟</a:t>
            </a:r>
            <a:endParaRPr lang="zh-CN" altLang="zh-CN" kern="100" dirty="0">
              <a:solidFill>
                <a:srgbClr val="C00000"/>
              </a:solidFill>
              <a:effectLst/>
              <a:latin typeface="等线" panose="02010600030101010101" pitchFamily="2" charset="-122"/>
              <a:ea typeface="等线" panose="02010600030101010101" pitchFamily="2" charset="-122"/>
              <a:cs typeface="Times New Roman" panose="02020603050405020304" pitchFamily="18" charset="0"/>
            </a:endParaRPr>
          </a:p>
          <a:p>
            <a:pPr indent="1627505" algn="l">
              <a:lnSpc>
                <a:spcPts val="3000"/>
              </a:lnSpc>
            </a:pPr>
            <a:r>
              <a:rPr lang="zh-CN" altLang="zh-CN" b="1" kern="100" dirty="0">
                <a:solidFill>
                  <a:srgbClr val="C00000"/>
                </a:solidFill>
                <a:effectLst/>
                <a:latin typeface="等线" panose="02010600030101010101" pitchFamily="2" charset="-122"/>
                <a:ea typeface="华文中宋" panose="02010600040101010101" pitchFamily="2" charset="-122"/>
                <a:cs typeface="Times New Roman" panose="02020603050405020304" pitchFamily="18" charset="0"/>
              </a:rPr>
              <a:t>指导老师：聂军</a:t>
            </a:r>
            <a:endParaRPr lang="zh-CN" altLang="zh-CN" kern="100" dirty="0">
              <a:solidFill>
                <a:srgbClr val="C00000"/>
              </a:solidFill>
              <a:effectLst/>
              <a:latin typeface="等线" panose="02010600030101010101" pitchFamily="2" charset="-122"/>
              <a:ea typeface="等线" panose="02010600030101010101" pitchFamily="2" charset="-122"/>
              <a:cs typeface="Times New Roman" panose="02020603050405020304" pitchFamily="18" charset="0"/>
            </a:endParaRPr>
          </a:p>
          <a:p>
            <a:pPr indent="1627505" algn="l">
              <a:lnSpc>
                <a:spcPts val="3000"/>
              </a:lnSpc>
            </a:pPr>
            <a:r>
              <a:rPr lang="zh-CN" altLang="zh-CN" b="1" kern="100" dirty="0">
                <a:solidFill>
                  <a:srgbClr val="C00000"/>
                </a:solidFill>
                <a:effectLst/>
                <a:latin typeface="等线" panose="02010600030101010101" pitchFamily="2" charset="-122"/>
                <a:ea typeface="华文中宋" panose="02010600040101010101" pitchFamily="2" charset="-122"/>
                <a:cs typeface="Times New Roman" panose="02020603050405020304" pitchFamily="18" charset="0"/>
              </a:rPr>
              <a:t>学 </a:t>
            </a:r>
            <a:r>
              <a:rPr lang="en-US" altLang="zh-CN" b="1" kern="100" dirty="0">
                <a:solidFill>
                  <a:srgbClr val="C00000"/>
                </a:solidFill>
                <a:effectLst/>
                <a:latin typeface="等线" panose="02010600030101010101" pitchFamily="2" charset="-122"/>
                <a:ea typeface="华文中宋" panose="02010600040101010101" pitchFamily="2" charset="-122"/>
                <a:cs typeface="Times New Roman" panose="02020603050405020304" pitchFamily="18" charset="0"/>
              </a:rPr>
              <a:t>      </a:t>
            </a:r>
            <a:r>
              <a:rPr lang="zh-CN" altLang="zh-CN" b="1" kern="100" dirty="0">
                <a:solidFill>
                  <a:srgbClr val="C00000"/>
                </a:solidFill>
                <a:effectLst/>
                <a:latin typeface="等线" panose="02010600030101010101" pitchFamily="2" charset="-122"/>
                <a:ea typeface="华文中宋" panose="02010600040101010101" pitchFamily="2" charset="-122"/>
                <a:cs typeface="Times New Roman" panose="02020603050405020304" pitchFamily="18" charset="0"/>
              </a:rPr>
              <a:t>校：徐州市矿大实验学校</a:t>
            </a:r>
            <a:endParaRPr lang="zh-CN" altLang="zh-CN" kern="100" dirty="0">
              <a:solidFill>
                <a:srgbClr val="C00000"/>
              </a:solidFill>
              <a:effectLst/>
              <a:latin typeface="等线" panose="02010600030101010101" pitchFamily="2" charset="-122"/>
              <a:ea typeface="等线" panose="02010600030101010101" pitchFamily="2" charset="-122"/>
              <a:cs typeface="Times New Roman" panose="02020603050405020304" pitchFamily="18" charset="0"/>
            </a:endParaRPr>
          </a:p>
          <a:p>
            <a:endParaRPr lang="zh-CN" altLang="en-US" dirty="0"/>
          </a:p>
        </p:txBody>
      </p:sp>
      <p:sp>
        <p:nvSpPr>
          <p:cNvPr id="7" name="灯片编号占位符 6"/>
          <p:cNvSpPr>
            <a:spLocks noGrp="1"/>
          </p:cNvSpPr>
          <p:nvPr>
            <p:ph type="sldNum" sz="quarter" idx="12"/>
          </p:nvPr>
        </p:nvSpPr>
        <p:spPr/>
        <p:txBody>
          <a:bodyPr/>
          <a:lstStyle/>
          <a:p>
            <a:fld id="{8B2EBBA7-6B2A-4859-A666-2638757F43B5}" type="slidenum">
              <a:rPr lang="zh-CN" altLang="en-US" smtClean="0"/>
            </a:fld>
            <a:endParaRPr lang="zh-CN" altLang="en-US"/>
          </a:p>
        </p:txBody>
      </p:sp>
      <p:pic>
        <p:nvPicPr>
          <p:cNvPr id="4" name="图片 3"/>
          <p:cNvPicPr>
            <a:picLocks noChangeAspect="1"/>
          </p:cNvPicPr>
          <p:nvPr/>
        </p:nvPicPr>
        <p:blipFill>
          <a:blip r:embed="rId1"/>
          <a:stretch>
            <a:fillRect/>
          </a:stretch>
        </p:blipFill>
        <p:spPr>
          <a:xfrm>
            <a:off x="10975379" y="155197"/>
            <a:ext cx="1049325" cy="967166"/>
          </a:xfrm>
          <a:prstGeom prst="rect">
            <a:avLst/>
          </a:prstGeom>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Rectangle 2"/>
          <p:cNvSpPr txBox="1">
            <a:spLocks noChangeArrowheads="1"/>
          </p:cNvSpPr>
          <p:nvPr/>
        </p:nvSpPr>
        <p:spPr>
          <a:xfrm>
            <a:off x="1825362" y="423888"/>
            <a:ext cx="7543800" cy="838200"/>
          </a:xfrm>
          <a:prstGeom prst="rect">
            <a:avLst/>
          </a:prstGeom>
          <a:noFill/>
        </p:spPr>
        <p:txBody>
          <a:bodyPr vert="horz" lIns="91440" tIns="45720" rIns="91440" bIns="45720" rtlCol="0" anchor="t">
            <a:normAutofit/>
          </a:bodyPr>
          <a:lstStyle/>
          <a:p>
            <a:pPr algn="ctr">
              <a:spcBef>
                <a:spcPct val="0"/>
              </a:spcBef>
              <a:defRPr/>
            </a:pPr>
            <a:r>
              <a:rPr lang="zh-CN" altLang="en-US" sz="4800" b="1" dirty="0">
                <a:solidFill>
                  <a:srgbClr val="0033CC"/>
                </a:solidFill>
                <a:latin typeface="Times New Roman" panose="02020603050405020304" pitchFamily="18" charset="0"/>
                <a:ea typeface="华文新魏" panose="02010800040101010101" pitchFamily="2" charset="-122"/>
                <a:cs typeface="+mj-cs"/>
              </a:rPr>
              <a:t>总  结</a:t>
            </a:r>
            <a:endParaRPr lang="zh-CN" altLang="en-US" sz="4800" b="1" dirty="0">
              <a:solidFill>
                <a:srgbClr val="0033CC"/>
              </a:solidFill>
              <a:latin typeface="Times New Roman" panose="02020603050405020304" pitchFamily="18" charset="0"/>
              <a:ea typeface="华文新魏" panose="02010800040101010101" pitchFamily="2" charset="-122"/>
              <a:cs typeface="+mj-cs"/>
            </a:endParaRPr>
          </a:p>
        </p:txBody>
      </p:sp>
      <p:grpSp>
        <p:nvGrpSpPr>
          <p:cNvPr id="33" name="Group 5"/>
          <p:cNvGrpSpPr/>
          <p:nvPr/>
        </p:nvGrpSpPr>
        <p:grpSpPr bwMode="auto">
          <a:xfrm>
            <a:off x="2265794" y="1391355"/>
            <a:ext cx="7315200" cy="488950"/>
            <a:chOff x="576" y="790"/>
            <a:chExt cx="4608" cy="308"/>
          </a:xfrm>
        </p:grpSpPr>
        <p:sp>
          <p:nvSpPr>
            <p:cNvPr id="34" name="Line 6"/>
            <p:cNvSpPr>
              <a:spLocks noChangeShapeType="1"/>
            </p:cNvSpPr>
            <p:nvPr/>
          </p:nvSpPr>
          <p:spPr bwMode="auto">
            <a:xfrm>
              <a:off x="576" y="957"/>
              <a:ext cx="4608" cy="0"/>
            </a:xfrm>
            <a:prstGeom prst="line">
              <a:avLst/>
            </a:prstGeom>
            <a:noFill/>
            <a:ln w="9525">
              <a:solidFill>
                <a:srgbClr val="99CC00"/>
              </a:solidFill>
              <a:round/>
            </a:ln>
            <a:effectLst>
              <a:prstShdw prst="shdw13" dist="53882" dir="13500000">
                <a:schemeClr val="bg2">
                  <a:alpha val="50000"/>
                </a:schemeClr>
              </a:prstShdw>
            </a:effectLst>
          </p:spPr>
          <p:txBody>
            <a:bodyPr anchor="ctr">
              <a:spAutoFit/>
            </a:bodyPr>
            <a:lstStyle/>
            <a:p>
              <a:endParaRPr lang="zh-CN" altLang="en-US"/>
            </a:p>
          </p:txBody>
        </p:sp>
        <p:sp>
          <p:nvSpPr>
            <p:cNvPr id="35" name="AutoShape 7"/>
            <p:cNvSpPr>
              <a:spLocks noChangeArrowheads="1"/>
            </p:cNvSpPr>
            <p:nvPr/>
          </p:nvSpPr>
          <p:spPr bwMode="auto">
            <a:xfrm>
              <a:off x="1632" y="818"/>
              <a:ext cx="231" cy="280"/>
            </a:xfrm>
            <a:prstGeom prst="downArrow">
              <a:avLst>
                <a:gd name="adj1" fmla="val 50000"/>
                <a:gd name="adj2" fmla="val 41927"/>
              </a:avLst>
            </a:prstGeom>
            <a:gradFill rotWithShape="1">
              <a:gsLst>
                <a:gs pos="0">
                  <a:srgbClr val="FFFFFF"/>
                </a:gs>
                <a:gs pos="100000">
                  <a:srgbClr val="FFBDBD"/>
                </a:gs>
              </a:gsLst>
              <a:path path="rect">
                <a:fillToRect l="50000" t="50000" r="50000" b="50000"/>
              </a:path>
            </a:gradFill>
            <a:ln w="9525" algn="ctr">
              <a:solidFill>
                <a:srgbClr val="CCCC00"/>
              </a:solidFill>
              <a:miter lim="800000"/>
            </a:ln>
            <a:effectLst>
              <a:prstShdw prst="shdw13" dist="53882" dir="13500000">
                <a:schemeClr val="bg2">
                  <a:alpha val="50000"/>
                </a:schemeClr>
              </a:prstShdw>
            </a:effectLst>
          </p:spPr>
          <p:txBody>
            <a:bodyPr wrap="none" anchor="ctr">
              <a:spAutoFit/>
            </a:bodyPr>
            <a:lstStyle/>
            <a:p>
              <a:endParaRPr lang="zh-CN" altLang="en-US"/>
            </a:p>
          </p:txBody>
        </p:sp>
        <p:sp>
          <p:nvSpPr>
            <p:cNvPr id="36" name="AutoShape 8"/>
            <p:cNvSpPr>
              <a:spLocks noChangeArrowheads="1"/>
            </p:cNvSpPr>
            <p:nvPr/>
          </p:nvSpPr>
          <p:spPr bwMode="auto">
            <a:xfrm>
              <a:off x="1824" y="818"/>
              <a:ext cx="231" cy="280"/>
            </a:xfrm>
            <a:prstGeom prst="downArrow">
              <a:avLst>
                <a:gd name="adj1" fmla="val 50000"/>
                <a:gd name="adj2" fmla="val 41927"/>
              </a:avLst>
            </a:prstGeom>
            <a:gradFill rotWithShape="1">
              <a:gsLst>
                <a:gs pos="0">
                  <a:srgbClr val="FFFFFF"/>
                </a:gs>
                <a:gs pos="100000">
                  <a:srgbClr val="FFBDBD"/>
                </a:gs>
              </a:gsLst>
              <a:path path="rect">
                <a:fillToRect l="50000" t="50000" r="50000" b="50000"/>
              </a:path>
            </a:gradFill>
            <a:ln w="9525" algn="ctr">
              <a:solidFill>
                <a:srgbClr val="CCCC00"/>
              </a:solidFill>
              <a:miter lim="800000"/>
            </a:ln>
            <a:effectLst>
              <a:prstShdw prst="shdw13" dist="53882" dir="13500000">
                <a:schemeClr val="bg2">
                  <a:alpha val="50000"/>
                </a:schemeClr>
              </a:prstShdw>
            </a:effectLst>
          </p:spPr>
          <p:txBody>
            <a:bodyPr wrap="none" anchor="ctr">
              <a:spAutoFit/>
            </a:bodyPr>
            <a:lstStyle/>
            <a:p>
              <a:endParaRPr lang="zh-CN" altLang="en-US"/>
            </a:p>
          </p:txBody>
        </p:sp>
        <p:sp>
          <p:nvSpPr>
            <p:cNvPr id="37" name="AutoShape 9"/>
            <p:cNvSpPr>
              <a:spLocks noChangeArrowheads="1"/>
            </p:cNvSpPr>
            <p:nvPr/>
          </p:nvSpPr>
          <p:spPr bwMode="auto">
            <a:xfrm>
              <a:off x="2016" y="818"/>
              <a:ext cx="231" cy="280"/>
            </a:xfrm>
            <a:prstGeom prst="downArrow">
              <a:avLst>
                <a:gd name="adj1" fmla="val 50000"/>
                <a:gd name="adj2" fmla="val 41927"/>
              </a:avLst>
            </a:prstGeom>
            <a:gradFill rotWithShape="1">
              <a:gsLst>
                <a:gs pos="0">
                  <a:srgbClr val="FFFFFF"/>
                </a:gs>
                <a:gs pos="100000">
                  <a:srgbClr val="FFBDBD"/>
                </a:gs>
              </a:gsLst>
              <a:path path="rect">
                <a:fillToRect l="50000" t="50000" r="50000" b="50000"/>
              </a:path>
            </a:gradFill>
            <a:ln w="9525" algn="ctr">
              <a:solidFill>
                <a:srgbClr val="CCCC00"/>
              </a:solidFill>
              <a:miter lim="800000"/>
            </a:ln>
            <a:effectLst>
              <a:prstShdw prst="shdw13" dist="53882" dir="13500000">
                <a:schemeClr val="bg2">
                  <a:alpha val="50000"/>
                </a:schemeClr>
              </a:prstShdw>
            </a:effectLst>
          </p:spPr>
          <p:txBody>
            <a:bodyPr wrap="none" anchor="ctr">
              <a:spAutoFit/>
            </a:bodyPr>
            <a:lstStyle/>
            <a:p>
              <a:endParaRPr lang="zh-CN" altLang="en-US"/>
            </a:p>
          </p:txBody>
        </p:sp>
        <p:sp>
          <p:nvSpPr>
            <p:cNvPr id="38" name="AutoShape 10"/>
            <p:cNvSpPr>
              <a:spLocks noChangeArrowheads="1"/>
            </p:cNvSpPr>
            <p:nvPr/>
          </p:nvSpPr>
          <p:spPr bwMode="auto">
            <a:xfrm>
              <a:off x="2208" y="818"/>
              <a:ext cx="231" cy="280"/>
            </a:xfrm>
            <a:prstGeom prst="downArrow">
              <a:avLst>
                <a:gd name="adj1" fmla="val 50000"/>
                <a:gd name="adj2" fmla="val 41927"/>
              </a:avLst>
            </a:prstGeom>
            <a:gradFill rotWithShape="1">
              <a:gsLst>
                <a:gs pos="0">
                  <a:srgbClr val="FFFFFF"/>
                </a:gs>
                <a:gs pos="100000">
                  <a:srgbClr val="FFBDBD"/>
                </a:gs>
              </a:gsLst>
              <a:path path="rect">
                <a:fillToRect l="50000" t="50000" r="50000" b="50000"/>
              </a:path>
            </a:gradFill>
            <a:ln w="9525" algn="ctr">
              <a:solidFill>
                <a:srgbClr val="CCCC00"/>
              </a:solidFill>
              <a:miter lim="800000"/>
            </a:ln>
            <a:effectLst>
              <a:prstShdw prst="shdw13" dist="53882" dir="13500000">
                <a:schemeClr val="bg2">
                  <a:alpha val="50000"/>
                </a:schemeClr>
              </a:prstShdw>
            </a:effectLst>
          </p:spPr>
          <p:txBody>
            <a:bodyPr wrap="none" anchor="ctr">
              <a:spAutoFit/>
            </a:bodyPr>
            <a:lstStyle/>
            <a:p>
              <a:endParaRPr lang="zh-CN" altLang="en-US"/>
            </a:p>
          </p:txBody>
        </p:sp>
        <p:sp>
          <p:nvSpPr>
            <p:cNvPr id="39" name="AutoShape 11"/>
            <p:cNvSpPr>
              <a:spLocks noChangeArrowheads="1"/>
            </p:cNvSpPr>
            <p:nvPr/>
          </p:nvSpPr>
          <p:spPr bwMode="auto">
            <a:xfrm>
              <a:off x="2400" y="818"/>
              <a:ext cx="231" cy="280"/>
            </a:xfrm>
            <a:prstGeom prst="downArrow">
              <a:avLst>
                <a:gd name="adj1" fmla="val 50000"/>
                <a:gd name="adj2" fmla="val 41927"/>
              </a:avLst>
            </a:prstGeom>
            <a:gradFill rotWithShape="1">
              <a:gsLst>
                <a:gs pos="0">
                  <a:srgbClr val="FFFFFF"/>
                </a:gs>
                <a:gs pos="100000">
                  <a:srgbClr val="FFBDBD"/>
                </a:gs>
              </a:gsLst>
              <a:path path="rect">
                <a:fillToRect l="50000" t="50000" r="50000" b="50000"/>
              </a:path>
            </a:gradFill>
            <a:ln w="9525" algn="ctr">
              <a:solidFill>
                <a:srgbClr val="CCCC00"/>
              </a:solidFill>
              <a:miter lim="800000"/>
            </a:ln>
            <a:effectLst>
              <a:prstShdw prst="shdw13" dist="53882" dir="13500000">
                <a:schemeClr val="bg2">
                  <a:alpha val="50000"/>
                </a:schemeClr>
              </a:prstShdw>
            </a:effectLst>
          </p:spPr>
          <p:txBody>
            <a:bodyPr wrap="none" anchor="ctr">
              <a:spAutoFit/>
            </a:bodyPr>
            <a:lstStyle/>
            <a:p>
              <a:endParaRPr lang="zh-CN" altLang="en-US"/>
            </a:p>
          </p:txBody>
        </p:sp>
        <p:sp>
          <p:nvSpPr>
            <p:cNvPr id="40" name="AutoShape 12"/>
            <p:cNvSpPr>
              <a:spLocks noChangeArrowheads="1"/>
            </p:cNvSpPr>
            <p:nvPr/>
          </p:nvSpPr>
          <p:spPr bwMode="auto">
            <a:xfrm>
              <a:off x="2592" y="818"/>
              <a:ext cx="231" cy="280"/>
            </a:xfrm>
            <a:prstGeom prst="downArrow">
              <a:avLst>
                <a:gd name="adj1" fmla="val 50000"/>
                <a:gd name="adj2" fmla="val 41927"/>
              </a:avLst>
            </a:prstGeom>
            <a:gradFill rotWithShape="1">
              <a:gsLst>
                <a:gs pos="0">
                  <a:srgbClr val="FFFFFF"/>
                </a:gs>
                <a:gs pos="100000">
                  <a:srgbClr val="FFBDBD"/>
                </a:gs>
              </a:gsLst>
              <a:path path="rect">
                <a:fillToRect l="50000" t="50000" r="50000" b="50000"/>
              </a:path>
            </a:gradFill>
            <a:ln w="9525" algn="ctr">
              <a:solidFill>
                <a:srgbClr val="CCCC00"/>
              </a:solidFill>
              <a:miter lim="800000"/>
            </a:ln>
            <a:effectLst>
              <a:prstShdw prst="shdw13" dist="53882" dir="13500000">
                <a:schemeClr val="bg2">
                  <a:alpha val="50000"/>
                </a:schemeClr>
              </a:prstShdw>
            </a:effectLst>
          </p:spPr>
          <p:txBody>
            <a:bodyPr wrap="none" anchor="ctr">
              <a:spAutoFit/>
            </a:bodyPr>
            <a:lstStyle/>
            <a:p>
              <a:endParaRPr lang="zh-CN" altLang="en-US"/>
            </a:p>
          </p:txBody>
        </p:sp>
        <p:sp>
          <p:nvSpPr>
            <p:cNvPr id="41" name="AutoShape 13"/>
            <p:cNvSpPr>
              <a:spLocks noChangeArrowheads="1"/>
            </p:cNvSpPr>
            <p:nvPr/>
          </p:nvSpPr>
          <p:spPr bwMode="auto">
            <a:xfrm>
              <a:off x="2784" y="818"/>
              <a:ext cx="231" cy="280"/>
            </a:xfrm>
            <a:prstGeom prst="downArrow">
              <a:avLst>
                <a:gd name="adj1" fmla="val 50000"/>
                <a:gd name="adj2" fmla="val 41927"/>
              </a:avLst>
            </a:prstGeom>
            <a:gradFill rotWithShape="1">
              <a:gsLst>
                <a:gs pos="0">
                  <a:srgbClr val="FFFFFF"/>
                </a:gs>
                <a:gs pos="100000">
                  <a:srgbClr val="FFBDBD"/>
                </a:gs>
              </a:gsLst>
              <a:path path="rect">
                <a:fillToRect l="50000" t="50000" r="50000" b="50000"/>
              </a:path>
            </a:gradFill>
            <a:ln w="9525" algn="ctr">
              <a:solidFill>
                <a:srgbClr val="CCCC00"/>
              </a:solidFill>
              <a:miter lim="800000"/>
            </a:ln>
            <a:effectLst>
              <a:prstShdw prst="shdw13" dist="53882" dir="13500000">
                <a:schemeClr val="bg2">
                  <a:alpha val="50000"/>
                </a:schemeClr>
              </a:prstShdw>
            </a:effectLst>
          </p:spPr>
          <p:txBody>
            <a:bodyPr wrap="none" anchor="ctr">
              <a:spAutoFit/>
            </a:bodyPr>
            <a:lstStyle/>
            <a:p>
              <a:endParaRPr lang="zh-CN" altLang="en-US"/>
            </a:p>
          </p:txBody>
        </p:sp>
        <p:sp>
          <p:nvSpPr>
            <p:cNvPr id="42" name="AutoShape 14"/>
            <p:cNvSpPr>
              <a:spLocks noChangeArrowheads="1"/>
            </p:cNvSpPr>
            <p:nvPr/>
          </p:nvSpPr>
          <p:spPr bwMode="auto">
            <a:xfrm>
              <a:off x="2976" y="818"/>
              <a:ext cx="231" cy="280"/>
            </a:xfrm>
            <a:prstGeom prst="downArrow">
              <a:avLst>
                <a:gd name="adj1" fmla="val 50000"/>
                <a:gd name="adj2" fmla="val 41927"/>
              </a:avLst>
            </a:prstGeom>
            <a:gradFill rotWithShape="1">
              <a:gsLst>
                <a:gs pos="0">
                  <a:srgbClr val="FFFFFF"/>
                </a:gs>
                <a:gs pos="100000">
                  <a:srgbClr val="FFBDBD"/>
                </a:gs>
              </a:gsLst>
              <a:path path="rect">
                <a:fillToRect l="50000" t="50000" r="50000" b="50000"/>
              </a:path>
            </a:gradFill>
            <a:ln w="9525" algn="ctr">
              <a:solidFill>
                <a:srgbClr val="CCCC00"/>
              </a:solidFill>
              <a:miter lim="800000"/>
            </a:ln>
            <a:effectLst>
              <a:prstShdw prst="shdw13" dist="53882" dir="13500000">
                <a:schemeClr val="bg2">
                  <a:alpha val="50000"/>
                </a:schemeClr>
              </a:prstShdw>
            </a:effectLst>
          </p:spPr>
          <p:txBody>
            <a:bodyPr wrap="none" anchor="ctr">
              <a:spAutoFit/>
            </a:bodyPr>
            <a:lstStyle/>
            <a:p>
              <a:endParaRPr lang="zh-CN" altLang="en-US"/>
            </a:p>
          </p:txBody>
        </p:sp>
        <p:sp>
          <p:nvSpPr>
            <p:cNvPr id="43" name="AutoShape 15"/>
            <p:cNvSpPr>
              <a:spLocks noChangeArrowheads="1"/>
            </p:cNvSpPr>
            <p:nvPr/>
          </p:nvSpPr>
          <p:spPr bwMode="auto">
            <a:xfrm>
              <a:off x="3168" y="818"/>
              <a:ext cx="231" cy="280"/>
            </a:xfrm>
            <a:prstGeom prst="downArrow">
              <a:avLst>
                <a:gd name="adj1" fmla="val 50000"/>
                <a:gd name="adj2" fmla="val 41927"/>
              </a:avLst>
            </a:prstGeom>
            <a:gradFill rotWithShape="1">
              <a:gsLst>
                <a:gs pos="0">
                  <a:srgbClr val="FFFFFF"/>
                </a:gs>
                <a:gs pos="100000">
                  <a:srgbClr val="FFBDBD"/>
                </a:gs>
              </a:gsLst>
              <a:path path="rect">
                <a:fillToRect l="50000" t="50000" r="50000" b="50000"/>
              </a:path>
            </a:gradFill>
            <a:ln w="9525" algn="ctr">
              <a:solidFill>
                <a:srgbClr val="CCCC00"/>
              </a:solidFill>
              <a:miter lim="800000"/>
            </a:ln>
            <a:effectLst>
              <a:prstShdw prst="shdw13" dist="53882" dir="13500000">
                <a:schemeClr val="bg2">
                  <a:alpha val="50000"/>
                </a:schemeClr>
              </a:prstShdw>
            </a:effectLst>
          </p:spPr>
          <p:txBody>
            <a:bodyPr wrap="none" anchor="ctr">
              <a:spAutoFit/>
            </a:bodyPr>
            <a:lstStyle/>
            <a:p>
              <a:endParaRPr lang="zh-CN" altLang="en-US"/>
            </a:p>
          </p:txBody>
        </p:sp>
        <p:sp>
          <p:nvSpPr>
            <p:cNvPr id="44" name="AutoShape 16"/>
            <p:cNvSpPr>
              <a:spLocks noChangeArrowheads="1"/>
            </p:cNvSpPr>
            <p:nvPr/>
          </p:nvSpPr>
          <p:spPr bwMode="auto">
            <a:xfrm>
              <a:off x="3360" y="818"/>
              <a:ext cx="231" cy="280"/>
            </a:xfrm>
            <a:prstGeom prst="downArrow">
              <a:avLst>
                <a:gd name="adj1" fmla="val 50000"/>
                <a:gd name="adj2" fmla="val 41927"/>
              </a:avLst>
            </a:prstGeom>
            <a:gradFill rotWithShape="1">
              <a:gsLst>
                <a:gs pos="0">
                  <a:srgbClr val="FFFFFF"/>
                </a:gs>
                <a:gs pos="100000">
                  <a:srgbClr val="FFBDBD"/>
                </a:gs>
              </a:gsLst>
              <a:path path="rect">
                <a:fillToRect l="50000" t="50000" r="50000" b="50000"/>
              </a:path>
            </a:gradFill>
            <a:ln w="9525" algn="ctr">
              <a:solidFill>
                <a:srgbClr val="CCCC00"/>
              </a:solidFill>
              <a:miter lim="800000"/>
            </a:ln>
            <a:effectLst>
              <a:prstShdw prst="shdw13" dist="53882" dir="13500000">
                <a:schemeClr val="bg2">
                  <a:alpha val="50000"/>
                </a:schemeClr>
              </a:prstShdw>
            </a:effectLst>
          </p:spPr>
          <p:txBody>
            <a:bodyPr wrap="none" anchor="ctr">
              <a:spAutoFit/>
            </a:bodyPr>
            <a:lstStyle/>
            <a:p>
              <a:endParaRPr lang="zh-CN" altLang="en-US"/>
            </a:p>
          </p:txBody>
        </p:sp>
        <p:sp>
          <p:nvSpPr>
            <p:cNvPr id="45" name="AutoShape 17"/>
            <p:cNvSpPr>
              <a:spLocks noChangeArrowheads="1"/>
            </p:cNvSpPr>
            <p:nvPr/>
          </p:nvSpPr>
          <p:spPr bwMode="auto">
            <a:xfrm>
              <a:off x="3552" y="818"/>
              <a:ext cx="231" cy="280"/>
            </a:xfrm>
            <a:prstGeom prst="downArrow">
              <a:avLst>
                <a:gd name="adj1" fmla="val 50000"/>
                <a:gd name="adj2" fmla="val 41927"/>
              </a:avLst>
            </a:prstGeom>
            <a:gradFill rotWithShape="1">
              <a:gsLst>
                <a:gs pos="0">
                  <a:srgbClr val="FFFFFF"/>
                </a:gs>
                <a:gs pos="100000">
                  <a:srgbClr val="FFBDBD"/>
                </a:gs>
              </a:gsLst>
              <a:path path="rect">
                <a:fillToRect l="50000" t="50000" r="50000" b="50000"/>
              </a:path>
            </a:gradFill>
            <a:ln w="9525" algn="ctr">
              <a:solidFill>
                <a:srgbClr val="CCCC00"/>
              </a:solidFill>
              <a:miter lim="800000"/>
            </a:ln>
            <a:effectLst>
              <a:prstShdw prst="shdw13" dist="53882" dir="13500000">
                <a:schemeClr val="bg2">
                  <a:alpha val="50000"/>
                </a:schemeClr>
              </a:prstShdw>
            </a:effectLst>
          </p:spPr>
          <p:txBody>
            <a:bodyPr wrap="none" anchor="ctr">
              <a:spAutoFit/>
            </a:bodyPr>
            <a:lstStyle/>
            <a:p>
              <a:endParaRPr lang="zh-CN" altLang="en-US"/>
            </a:p>
          </p:txBody>
        </p:sp>
        <p:sp>
          <p:nvSpPr>
            <p:cNvPr id="46" name="AutoShape 18"/>
            <p:cNvSpPr>
              <a:spLocks noChangeArrowheads="1"/>
            </p:cNvSpPr>
            <p:nvPr/>
          </p:nvSpPr>
          <p:spPr bwMode="auto">
            <a:xfrm>
              <a:off x="3744" y="818"/>
              <a:ext cx="231" cy="280"/>
            </a:xfrm>
            <a:prstGeom prst="downArrow">
              <a:avLst>
                <a:gd name="adj1" fmla="val 50000"/>
                <a:gd name="adj2" fmla="val 41927"/>
              </a:avLst>
            </a:prstGeom>
            <a:gradFill rotWithShape="1">
              <a:gsLst>
                <a:gs pos="0">
                  <a:srgbClr val="FFFFFF"/>
                </a:gs>
                <a:gs pos="100000">
                  <a:srgbClr val="FFBDBD"/>
                </a:gs>
              </a:gsLst>
              <a:path path="rect">
                <a:fillToRect l="50000" t="50000" r="50000" b="50000"/>
              </a:path>
            </a:gradFill>
            <a:ln w="9525" algn="ctr">
              <a:solidFill>
                <a:srgbClr val="CCCC00"/>
              </a:solidFill>
              <a:miter lim="800000"/>
            </a:ln>
            <a:effectLst>
              <a:prstShdw prst="shdw13" dist="53882" dir="13500000">
                <a:schemeClr val="bg2">
                  <a:alpha val="50000"/>
                </a:schemeClr>
              </a:prstShdw>
            </a:effectLst>
          </p:spPr>
          <p:txBody>
            <a:bodyPr wrap="none" anchor="ctr">
              <a:spAutoFit/>
            </a:bodyPr>
            <a:lstStyle/>
            <a:p>
              <a:endParaRPr lang="zh-CN" altLang="en-US"/>
            </a:p>
          </p:txBody>
        </p:sp>
        <p:sp>
          <p:nvSpPr>
            <p:cNvPr id="47" name="AutoShape 19"/>
            <p:cNvSpPr>
              <a:spLocks noChangeArrowheads="1"/>
            </p:cNvSpPr>
            <p:nvPr/>
          </p:nvSpPr>
          <p:spPr bwMode="auto">
            <a:xfrm>
              <a:off x="3936" y="818"/>
              <a:ext cx="231" cy="280"/>
            </a:xfrm>
            <a:prstGeom prst="downArrow">
              <a:avLst>
                <a:gd name="adj1" fmla="val 50000"/>
                <a:gd name="adj2" fmla="val 41927"/>
              </a:avLst>
            </a:prstGeom>
            <a:gradFill rotWithShape="1">
              <a:gsLst>
                <a:gs pos="0">
                  <a:srgbClr val="FFFFFF"/>
                </a:gs>
                <a:gs pos="100000">
                  <a:srgbClr val="FFBDBD"/>
                </a:gs>
              </a:gsLst>
              <a:path path="rect">
                <a:fillToRect l="50000" t="50000" r="50000" b="50000"/>
              </a:path>
            </a:gradFill>
            <a:ln w="9525" algn="ctr">
              <a:solidFill>
                <a:srgbClr val="CCCC00"/>
              </a:solidFill>
              <a:miter lim="800000"/>
            </a:ln>
            <a:effectLst>
              <a:prstShdw prst="shdw13" dist="53882" dir="13500000">
                <a:schemeClr val="bg2">
                  <a:alpha val="50000"/>
                </a:schemeClr>
              </a:prstShdw>
            </a:effectLst>
          </p:spPr>
          <p:txBody>
            <a:bodyPr wrap="none" anchor="ctr">
              <a:spAutoFit/>
            </a:bodyPr>
            <a:lstStyle/>
            <a:p>
              <a:endParaRPr lang="zh-CN" altLang="en-US"/>
            </a:p>
          </p:txBody>
        </p:sp>
        <p:sp>
          <p:nvSpPr>
            <p:cNvPr id="48" name="AutoShape 20"/>
            <p:cNvSpPr>
              <a:spLocks noChangeArrowheads="1"/>
            </p:cNvSpPr>
            <p:nvPr/>
          </p:nvSpPr>
          <p:spPr bwMode="auto">
            <a:xfrm>
              <a:off x="4128" y="818"/>
              <a:ext cx="231" cy="280"/>
            </a:xfrm>
            <a:prstGeom prst="downArrow">
              <a:avLst>
                <a:gd name="adj1" fmla="val 50000"/>
                <a:gd name="adj2" fmla="val 41927"/>
              </a:avLst>
            </a:prstGeom>
            <a:gradFill rotWithShape="1">
              <a:gsLst>
                <a:gs pos="0">
                  <a:srgbClr val="FFFFFF"/>
                </a:gs>
                <a:gs pos="100000">
                  <a:srgbClr val="FFBDBD"/>
                </a:gs>
              </a:gsLst>
              <a:path path="rect">
                <a:fillToRect l="50000" t="50000" r="50000" b="50000"/>
              </a:path>
            </a:gradFill>
            <a:ln w="9525" algn="ctr">
              <a:solidFill>
                <a:srgbClr val="CCCC00"/>
              </a:solidFill>
              <a:miter lim="800000"/>
            </a:ln>
            <a:effectLst>
              <a:prstShdw prst="shdw13" dist="53882" dir="13500000">
                <a:schemeClr val="bg2">
                  <a:alpha val="50000"/>
                </a:schemeClr>
              </a:prstShdw>
            </a:effectLst>
          </p:spPr>
          <p:txBody>
            <a:bodyPr wrap="none" anchor="ctr">
              <a:spAutoFit/>
            </a:bodyPr>
            <a:lstStyle/>
            <a:p>
              <a:endParaRPr lang="zh-CN" altLang="en-US"/>
            </a:p>
          </p:txBody>
        </p:sp>
        <p:sp>
          <p:nvSpPr>
            <p:cNvPr id="49" name="AutoShape 21"/>
            <p:cNvSpPr>
              <a:spLocks noChangeArrowheads="1"/>
            </p:cNvSpPr>
            <p:nvPr/>
          </p:nvSpPr>
          <p:spPr bwMode="auto">
            <a:xfrm>
              <a:off x="1008" y="790"/>
              <a:ext cx="528" cy="308"/>
            </a:xfrm>
            <a:prstGeom prst="rightArrow">
              <a:avLst>
                <a:gd name="adj1" fmla="val 50000"/>
                <a:gd name="adj2" fmla="val 51563"/>
              </a:avLst>
            </a:prstGeom>
            <a:gradFill rotWithShape="1">
              <a:gsLst>
                <a:gs pos="0">
                  <a:srgbClr val="FFFFFF"/>
                </a:gs>
                <a:gs pos="100000">
                  <a:srgbClr val="FFD1D1"/>
                </a:gs>
              </a:gsLst>
              <a:path path="rect">
                <a:fillToRect l="50000" t="50000" r="50000" b="50000"/>
              </a:path>
            </a:gradFill>
            <a:ln w="9525" algn="ctr">
              <a:solidFill>
                <a:srgbClr val="CCCC00"/>
              </a:solidFill>
              <a:miter lim="800000"/>
            </a:ln>
            <a:effectLst>
              <a:prstShdw prst="shdw13" dist="53882" dir="13500000">
                <a:schemeClr val="bg2">
                  <a:alpha val="50000"/>
                </a:schemeClr>
              </a:prstShdw>
            </a:effectLst>
          </p:spPr>
          <p:txBody>
            <a:bodyPr anchor="ctr">
              <a:spAutoFit/>
            </a:bodyPr>
            <a:lstStyle/>
            <a:p>
              <a:pPr algn="ctr">
                <a:spcBef>
                  <a:spcPct val="50000"/>
                </a:spcBef>
              </a:pPr>
              <a:endParaRPr kumimoji="1" lang="zh-CN" altLang="zh-CN" sz="1000">
                <a:latin typeface="Dotum" pitchFamily="34" charset="-127"/>
              </a:endParaRPr>
            </a:p>
          </p:txBody>
        </p:sp>
        <p:sp>
          <p:nvSpPr>
            <p:cNvPr id="50" name="AutoShape 22"/>
            <p:cNvSpPr>
              <a:spLocks noChangeArrowheads="1"/>
            </p:cNvSpPr>
            <p:nvPr/>
          </p:nvSpPr>
          <p:spPr bwMode="auto">
            <a:xfrm>
              <a:off x="4320" y="790"/>
              <a:ext cx="480" cy="308"/>
            </a:xfrm>
            <a:prstGeom prst="leftArrow">
              <a:avLst>
                <a:gd name="adj1" fmla="val 50000"/>
                <a:gd name="adj2" fmla="val 46875"/>
              </a:avLst>
            </a:prstGeom>
            <a:gradFill rotWithShape="1">
              <a:gsLst>
                <a:gs pos="0">
                  <a:srgbClr val="FFFFFF"/>
                </a:gs>
                <a:gs pos="100000">
                  <a:srgbClr val="FFD1D1"/>
                </a:gs>
              </a:gsLst>
              <a:path path="rect">
                <a:fillToRect l="50000" t="50000" r="50000" b="50000"/>
              </a:path>
            </a:gradFill>
            <a:ln w="9525" algn="ctr">
              <a:solidFill>
                <a:srgbClr val="CCCC00"/>
              </a:solidFill>
              <a:miter lim="800000"/>
            </a:ln>
            <a:effectLst>
              <a:prstShdw prst="shdw13" dist="53882" dir="13500000">
                <a:schemeClr val="bg2">
                  <a:alpha val="50000"/>
                </a:schemeClr>
              </a:prstShdw>
            </a:effectLst>
          </p:spPr>
          <p:txBody>
            <a:bodyPr anchor="ctr">
              <a:spAutoFit/>
            </a:bodyPr>
            <a:lstStyle/>
            <a:p>
              <a:pPr algn="ctr">
                <a:spcBef>
                  <a:spcPct val="50000"/>
                </a:spcBef>
              </a:pPr>
              <a:endParaRPr kumimoji="1" lang="zh-CN" altLang="zh-CN" sz="1000">
                <a:latin typeface="Dotum" pitchFamily="34" charset="-127"/>
              </a:endParaRPr>
            </a:p>
          </p:txBody>
        </p:sp>
      </p:grpSp>
      <p:sp>
        <p:nvSpPr>
          <p:cNvPr id="5" name="灯片编号占位符 4"/>
          <p:cNvSpPr>
            <a:spLocks noGrp="1"/>
          </p:cNvSpPr>
          <p:nvPr>
            <p:ph type="sldNum" sz="quarter" idx="12"/>
          </p:nvPr>
        </p:nvSpPr>
        <p:spPr/>
        <p:txBody>
          <a:bodyPr/>
          <a:lstStyle/>
          <a:p>
            <a:fld id="{0C913308-F349-4B6D-A68A-DD1791B4A57B}" type="slidenum">
              <a:rPr lang="zh-CN" altLang="en-US" smtClean="0"/>
            </a:fld>
            <a:endParaRPr lang="zh-CN" altLang="en-US"/>
          </a:p>
        </p:txBody>
      </p:sp>
      <p:sp>
        <p:nvSpPr>
          <p:cNvPr id="70" name="矩形 69"/>
          <p:cNvSpPr/>
          <p:nvPr/>
        </p:nvSpPr>
        <p:spPr>
          <a:xfrm>
            <a:off x="2343011" y="2274686"/>
            <a:ext cx="6979792" cy="670440"/>
          </a:xfrm>
          <a:prstGeom prst="rect">
            <a:avLst/>
          </a:prstGeom>
          <a:solidFill>
            <a:srgbClr val="F79646">
              <a:lumMod val="20000"/>
              <a:lumOff val="80000"/>
            </a:srgbClr>
          </a:solidFill>
        </p:spPr>
        <p:txBody>
          <a:bodyPr wrap="square">
            <a:spAutoFit/>
          </a:bodyPr>
          <a:lstStyle/>
          <a:p>
            <a:pPr defTabSz="466725">
              <a:lnSpc>
                <a:spcPct val="150000"/>
              </a:lnSpc>
              <a:spcBef>
                <a:spcPct val="0"/>
              </a:spcBef>
              <a:spcAft>
                <a:spcPct val="35000"/>
              </a:spcAft>
              <a:defRPr/>
            </a:pPr>
            <a:r>
              <a:rPr lang="zh-CN" altLang="en-US" sz="2800" b="1" kern="0" dirty="0">
                <a:solidFill>
                  <a:prstClr val="black"/>
                </a:solidFill>
                <a:latin typeface="Times New Roman" panose="02020603050405020304" pitchFamily="18" charset="0"/>
                <a:cs typeface="Times New Roman" panose="02020603050405020304" pitchFamily="18" charset="0"/>
              </a:rPr>
              <a:t> </a:t>
            </a:r>
            <a:r>
              <a:rPr lang="en-US" altLang="zh-CN" sz="2800" b="1" kern="0" dirty="0">
                <a:solidFill>
                  <a:prstClr val="black"/>
                </a:solidFill>
                <a:latin typeface="Times New Roman" panose="02020603050405020304" pitchFamily="18" charset="0"/>
                <a:cs typeface="Times New Roman" panose="02020603050405020304" pitchFamily="18" charset="0"/>
              </a:rPr>
              <a:t>1.</a:t>
            </a:r>
            <a:r>
              <a:rPr lang="zh-CN" altLang="en-US" sz="2800" b="1" kern="0" dirty="0">
                <a:solidFill>
                  <a:prstClr val="black"/>
                </a:solidFill>
                <a:latin typeface="Times New Roman" panose="02020603050405020304" pitchFamily="18" charset="0"/>
                <a:cs typeface="Times New Roman" panose="02020603050405020304" pitchFamily="18" charset="0"/>
              </a:rPr>
              <a:t> 手机对儿童视力有危害。</a:t>
            </a:r>
            <a:endParaRPr lang="zh-CN" altLang="en-US" sz="2800" b="1" kern="0" dirty="0">
              <a:solidFill>
                <a:prstClr val="black"/>
              </a:solidFill>
              <a:latin typeface="Times New Roman" panose="02020603050405020304" pitchFamily="18" charset="0"/>
              <a:cs typeface="Times New Roman" panose="02020603050405020304" pitchFamily="18" charset="0"/>
            </a:endParaRPr>
          </a:p>
        </p:txBody>
      </p:sp>
      <p:sp>
        <p:nvSpPr>
          <p:cNvPr id="89" name="矩形 88"/>
          <p:cNvSpPr/>
          <p:nvPr/>
        </p:nvSpPr>
        <p:spPr>
          <a:xfrm>
            <a:off x="2262617" y="2274685"/>
            <a:ext cx="115237" cy="720080"/>
          </a:xfrm>
          <a:prstGeom prst="rect">
            <a:avLst/>
          </a:prstGeom>
          <a:solidFill>
            <a:srgbClr val="FFC000"/>
          </a:solidFill>
          <a:ln w="25400" cap="flat" cmpd="sng" algn="ctr">
            <a:noFill/>
            <a:prstDash val="solid"/>
          </a:ln>
          <a:effectLst/>
        </p:spPr>
        <p:txBody>
          <a:bodyPr rtlCol="0" anchor="ctr"/>
          <a:lstStyle/>
          <a:p>
            <a:pPr algn="ctr">
              <a:defRPr/>
            </a:pPr>
            <a:endParaRPr lang="zh-CN" altLang="en-US" kern="0">
              <a:solidFill>
                <a:prstClr val="white"/>
              </a:solidFill>
              <a:latin typeface="Calibri" panose="020F0502020204030204"/>
              <a:ea typeface="宋体" panose="02010600030101010101" pitchFamily="2" charset="-122"/>
            </a:endParaRPr>
          </a:p>
        </p:txBody>
      </p:sp>
      <p:pic>
        <p:nvPicPr>
          <p:cNvPr id="2" name="图片 1"/>
          <p:cNvPicPr>
            <a:picLocks noChangeAspect="1"/>
          </p:cNvPicPr>
          <p:nvPr/>
        </p:nvPicPr>
        <p:blipFill>
          <a:blip r:embed="rId1"/>
          <a:stretch>
            <a:fillRect/>
          </a:stretch>
        </p:blipFill>
        <p:spPr>
          <a:xfrm>
            <a:off x="11009972" y="136525"/>
            <a:ext cx="1048603" cy="969348"/>
          </a:xfrm>
          <a:prstGeom prst="rect">
            <a:avLst/>
          </a:prstGeom>
        </p:spPr>
      </p:pic>
      <p:sp>
        <p:nvSpPr>
          <p:cNvPr id="25" name="矩形 24"/>
          <p:cNvSpPr/>
          <p:nvPr/>
        </p:nvSpPr>
        <p:spPr>
          <a:xfrm>
            <a:off x="2281098" y="4312533"/>
            <a:ext cx="6979792" cy="670440"/>
          </a:xfrm>
          <a:prstGeom prst="rect">
            <a:avLst/>
          </a:prstGeom>
          <a:solidFill>
            <a:srgbClr val="F79646">
              <a:lumMod val="20000"/>
              <a:lumOff val="80000"/>
            </a:srgbClr>
          </a:solidFill>
        </p:spPr>
        <p:txBody>
          <a:bodyPr wrap="square">
            <a:spAutoFit/>
          </a:bodyPr>
          <a:lstStyle/>
          <a:p>
            <a:pPr defTabSz="466725">
              <a:lnSpc>
                <a:spcPct val="150000"/>
              </a:lnSpc>
              <a:spcBef>
                <a:spcPct val="0"/>
              </a:spcBef>
              <a:spcAft>
                <a:spcPct val="35000"/>
              </a:spcAft>
              <a:defRPr/>
            </a:pPr>
            <a:r>
              <a:rPr lang="zh-CN" altLang="en-US" sz="2800" b="1" kern="0" dirty="0">
                <a:solidFill>
                  <a:prstClr val="black"/>
                </a:solidFill>
                <a:latin typeface="Times New Roman" panose="02020603050405020304" pitchFamily="18" charset="0"/>
                <a:cs typeface="Times New Roman" panose="02020603050405020304" pitchFamily="18" charset="0"/>
              </a:rPr>
              <a:t> </a:t>
            </a:r>
            <a:r>
              <a:rPr lang="en-US" altLang="zh-CN" sz="2800" b="1" kern="0" dirty="0">
                <a:solidFill>
                  <a:prstClr val="black"/>
                </a:solidFill>
                <a:latin typeface="Times New Roman" panose="02020603050405020304" pitchFamily="18" charset="0"/>
                <a:cs typeface="Times New Roman" panose="02020603050405020304" pitchFamily="18" charset="0"/>
              </a:rPr>
              <a:t>3.</a:t>
            </a:r>
            <a:r>
              <a:rPr lang="zh-CN" altLang="en-US" sz="2800" b="1" kern="0" dirty="0">
                <a:solidFill>
                  <a:prstClr val="black"/>
                </a:solidFill>
                <a:latin typeface="Times New Roman" panose="02020603050405020304" pitchFamily="18" charset="0"/>
                <a:cs typeface="Times New Roman" panose="02020603050405020304" pitchFamily="18" charset="0"/>
              </a:rPr>
              <a:t> 手机对儿童社会交际能力有危害。</a:t>
            </a:r>
            <a:endParaRPr lang="zh-CN" altLang="en-US" sz="2800" b="1" kern="0" dirty="0">
              <a:solidFill>
                <a:prstClr val="black"/>
              </a:solidFill>
              <a:latin typeface="Times New Roman" panose="02020603050405020304" pitchFamily="18" charset="0"/>
              <a:cs typeface="Times New Roman" panose="02020603050405020304" pitchFamily="18" charset="0"/>
            </a:endParaRPr>
          </a:p>
        </p:txBody>
      </p:sp>
      <p:sp>
        <p:nvSpPr>
          <p:cNvPr id="28" name="矩形 27"/>
          <p:cNvSpPr/>
          <p:nvPr/>
        </p:nvSpPr>
        <p:spPr>
          <a:xfrm>
            <a:off x="2269628" y="4294588"/>
            <a:ext cx="115237" cy="720080"/>
          </a:xfrm>
          <a:prstGeom prst="rect">
            <a:avLst/>
          </a:prstGeom>
          <a:solidFill>
            <a:srgbClr val="FFC000"/>
          </a:solidFill>
          <a:ln w="25400" cap="flat" cmpd="sng" algn="ctr">
            <a:noFill/>
            <a:prstDash val="solid"/>
          </a:ln>
          <a:effectLst/>
        </p:spPr>
        <p:txBody>
          <a:bodyPr rtlCol="0" anchor="ctr"/>
          <a:lstStyle/>
          <a:p>
            <a:pPr algn="ctr">
              <a:defRPr/>
            </a:pPr>
            <a:endParaRPr lang="zh-CN" altLang="en-US" kern="0">
              <a:solidFill>
                <a:prstClr val="white"/>
              </a:solidFill>
              <a:latin typeface="Calibri" panose="020F0502020204030204"/>
              <a:ea typeface="宋体" panose="02010600030101010101" pitchFamily="2" charset="-122"/>
            </a:endParaRPr>
          </a:p>
        </p:txBody>
      </p:sp>
      <p:sp>
        <p:nvSpPr>
          <p:cNvPr id="29" name="矩形 28"/>
          <p:cNvSpPr/>
          <p:nvPr/>
        </p:nvSpPr>
        <p:spPr>
          <a:xfrm>
            <a:off x="2343011" y="3351627"/>
            <a:ext cx="6979792" cy="670440"/>
          </a:xfrm>
          <a:prstGeom prst="rect">
            <a:avLst/>
          </a:prstGeom>
          <a:solidFill>
            <a:srgbClr val="F79646">
              <a:lumMod val="20000"/>
              <a:lumOff val="80000"/>
            </a:srgbClr>
          </a:solidFill>
        </p:spPr>
        <p:txBody>
          <a:bodyPr wrap="square">
            <a:spAutoFit/>
          </a:bodyPr>
          <a:lstStyle/>
          <a:p>
            <a:pPr defTabSz="466725">
              <a:lnSpc>
                <a:spcPct val="150000"/>
              </a:lnSpc>
              <a:spcBef>
                <a:spcPct val="0"/>
              </a:spcBef>
              <a:spcAft>
                <a:spcPct val="35000"/>
              </a:spcAft>
              <a:defRPr/>
            </a:pPr>
            <a:r>
              <a:rPr lang="zh-CN" altLang="en-US" sz="2800" b="1" kern="0" dirty="0">
                <a:solidFill>
                  <a:prstClr val="black"/>
                </a:solidFill>
                <a:latin typeface="Times New Roman" panose="02020603050405020304" pitchFamily="18" charset="0"/>
                <a:cs typeface="Times New Roman" panose="02020603050405020304" pitchFamily="18" charset="0"/>
              </a:rPr>
              <a:t> </a:t>
            </a:r>
            <a:r>
              <a:rPr lang="en-US" altLang="zh-CN" sz="2800" b="1" kern="0" dirty="0">
                <a:solidFill>
                  <a:prstClr val="black"/>
                </a:solidFill>
                <a:latin typeface="Times New Roman" panose="02020603050405020304" pitchFamily="18" charset="0"/>
                <a:cs typeface="Times New Roman" panose="02020603050405020304" pitchFamily="18" charset="0"/>
              </a:rPr>
              <a:t>2.</a:t>
            </a:r>
            <a:r>
              <a:rPr lang="zh-CN" altLang="en-US" sz="2800" b="1" kern="0" dirty="0">
                <a:solidFill>
                  <a:prstClr val="black"/>
                </a:solidFill>
                <a:latin typeface="Times New Roman" panose="02020603050405020304" pitchFamily="18" charset="0"/>
                <a:cs typeface="Times New Roman" panose="02020603050405020304" pitchFamily="18" charset="0"/>
              </a:rPr>
              <a:t> 手机对儿童大脑发育有危害。</a:t>
            </a:r>
            <a:endParaRPr lang="zh-CN" altLang="en-US" sz="2800" b="1" kern="0" dirty="0">
              <a:solidFill>
                <a:prstClr val="black"/>
              </a:solidFill>
              <a:latin typeface="Times New Roman" panose="02020603050405020304" pitchFamily="18" charset="0"/>
              <a:cs typeface="Times New Roman" panose="02020603050405020304" pitchFamily="18" charset="0"/>
            </a:endParaRPr>
          </a:p>
        </p:txBody>
      </p:sp>
      <p:sp>
        <p:nvSpPr>
          <p:cNvPr id="30" name="矩形 29"/>
          <p:cNvSpPr/>
          <p:nvPr/>
        </p:nvSpPr>
        <p:spPr>
          <a:xfrm>
            <a:off x="2262617" y="3351626"/>
            <a:ext cx="115237" cy="720080"/>
          </a:xfrm>
          <a:prstGeom prst="rect">
            <a:avLst/>
          </a:prstGeom>
          <a:solidFill>
            <a:srgbClr val="FFC000"/>
          </a:solidFill>
          <a:ln w="25400" cap="flat" cmpd="sng" algn="ctr">
            <a:noFill/>
            <a:prstDash val="solid"/>
          </a:ln>
          <a:effectLst/>
        </p:spPr>
        <p:txBody>
          <a:bodyPr rtlCol="0" anchor="ctr"/>
          <a:lstStyle/>
          <a:p>
            <a:pPr algn="ctr">
              <a:defRPr/>
            </a:pPr>
            <a:endParaRPr lang="zh-CN" altLang="en-US" kern="0">
              <a:solidFill>
                <a:prstClr val="white"/>
              </a:solidFill>
              <a:latin typeface="Calibri" panose="020F0502020204030204"/>
              <a:ea typeface="宋体" panose="02010600030101010101" pitchFamily="2" charset="-122"/>
            </a:endParaRPr>
          </a:p>
        </p:txBody>
      </p:sp>
      <p:sp>
        <p:nvSpPr>
          <p:cNvPr id="31" name="矩形 30"/>
          <p:cNvSpPr/>
          <p:nvPr/>
        </p:nvSpPr>
        <p:spPr>
          <a:xfrm>
            <a:off x="2268493" y="5386210"/>
            <a:ext cx="6979792" cy="670440"/>
          </a:xfrm>
          <a:prstGeom prst="rect">
            <a:avLst/>
          </a:prstGeom>
          <a:solidFill>
            <a:srgbClr val="F79646">
              <a:lumMod val="20000"/>
              <a:lumOff val="80000"/>
            </a:srgbClr>
          </a:solidFill>
        </p:spPr>
        <p:txBody>
          <a:bodyPr wrap="square">
            <a:spAutoFit/>
          </a:bodyPr>
          <a:lstStyle/>
          <a:p>
            <a:pPr defTabSz="466725">
              <a:lnSpc>
                <a:spcPct val="150000"/>
              </a:lnSpc>
              <a:spcBef>
                <a:spcPct val="0"/>
              </a:spcBef>
              <a:spcAft>
                <a:spcPct val="35000"/>
              </a:spcAft>
              <a:defRPr/>
            </a:pPr>
            <a:r>
              <a:rPr lang="zh-CN" altLang="en-US" sz="2800" b="1" kern="0" dirty="0">
                <a:solidFill>
                  <a:prstClr val="black"/>
                </a:solidFill>
                <a:latin typeface="Times New Roman" panose="02020603050405020304" pitchFamily="18" charset="0"/>
                <a:cs typeface="Times New Roman" panose="02020603050405020304" pitchFamily="18" charset="0"/>
              </a:rPr>
              <a:t> </a:t>
            </a:r>
            <a:r>
              <a:rPr lang="en-US" altLang="zh-CN" sz="2800" b="1" kern="0" dirty="0">
                <a:solidFill>
                  <a:prstClr val="black"/>
                </a:solidFill>
                <a:latin typeface="Times New Roman" panose="02020603050405020304" pitchFamily="18" charset="0"/>
                <a:cs typeface="Times New Roman" panose="02020603050405020304" pitchFamily="18" charset="0"/>
              </a:rPr>
              <a:t>4. </a:t>
            </a:r>
            <a:r>
              <a:rPr lang="zh-CN" altLang="en-US" sz="2800" b="1" kern="0" dirty="0">
                <a:solidFill>
                  <a:prstClr val="black"/>
                </a:solidFill>
                <a:latin typeface="Times New Roman" panose="02020603050405020304" pitchFamily="18" charset="0"/>
                <a:cs typeface="Times New Roman" panose="02020603050405020304" pitchFamily="18" charset="0"/>
              </a:rPr>
              <a:t>手机对儿童学习能力有危害。</a:t>
            </a:r>
            <a:endParaRPr lang="zh-CN" altLang="en-US" sz="2800" b="1" kern="0" dirty="0">
              <a:solidFill>
                <a:prstClr val="black"/>
              </a:solidFill>
              <a:latin typeface="Times New Roman" panose="02020603050405020304" pitchFamily="18" charset="0"/>
              <a:cs typeface="Times New Roman" panose="02020603050405020304" pitchFamily="18" charset="0"/>
            </a:endParaRPr>
          </a:p>
        </p:txBody>
      </p:sp>
      <p:sp>
        <p:nvSpPr>
          <p:cNvPr id="51" name="矩形 50"/>
          <p:cNvSpPr/>
          <p:nvPr/>
        </p:nvSpPr>
        <p:spPr>
          <a:xfrm>
            <a:off x="2257023" y="5368265"/>
            <a:ext cx="115237" cy="720080"/>
          </a:xfrm>
          <a:prstGeom prst="rect">
            <a:avLst/>
          </a:prstGeom>
          <a:solidFill>
            <a:srgbClr val="FFC000"/>
          </a:solidFill>
          <a:ln w="25400" cap="flat" cmpd="sng" algn="ctr">
            <a:noFill/>
            <a:prstDash val="solid"/>
          </a:ln>
          <a:effectLst/>
        </p:spPr>
        <p:txBody>
          <a:bodyPr rtlCol="0" anchor="ctr"/>
          <a:lstStyle/>
          <a:p>
            <a:pPr algn="ctr">
              <a:defRPr/>
            </a:pPr>
            <a:endParaRPr lang="zh-CN" altLang="en-US" kern="0">
              <a:solidFill>
                <a:prstClr val="white"/>
              </a:solidFill>
              <a:latin typeface="Calibri" panose="020F0502020204030204"/>
              <a:ea typeface="宋体" panose="02010600030101010101" pitchFamily="2" charset="-122"/>
            </a:endParaRP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Rectangle 2"/>
          <p:cNvSpPr txBox="1">
            <a:spLocks noChangeArrowheads="1"/>
          </p:cNvSpPr>
          <p:nvPr/>
        </p:nvSpPr>
        <p:spPr>
          <a:xfrm>
            <a:off x="1825362" y="423888"/>
            <a:ext cx="7543800" cy="838200"/>
          </a:xfrm>
          <a:prstGeom prst="rect">
            <a:avLst/>
          </a:prstGeom>
          <a:noFill/>
        </p:spPr>
        <p:txBody>
          <a:bodyPr vert="horz" lIns="91440" tIns="45720" rIns="91440" bIns="45720" rtlCol="0" anchor="t">
            <a:normAutofit/>
          </a:bodyPr>
          <a:lstStyle/>
          <a:p>
            <a:pPr algn="ctr">
              <a:spcBef>
                <a:spcPct val="0"/>
              </a:spcBef>
              <a:defRPr/>
            </a:pPr>
            <a:r>
              <a:rPr lang="zh-CN" altLang="en-US" sz="4800" b="1" dirty="0">
                <a:solidFill>
                  <a:srgbClr val="0033CC"/>
                </a:solidFill>
                <a:latin typeface="Times New Roman" panose="02020603050405020304" pitchFamily="18" charset="0"/>
                <a:ea typeface="华文新魏" panose="02010800040101010101" pitchFamily="2" charset="-122"/>
                <a:cs typeface="+mj-cs"/>
              </a:rPr>
              <a:t>建   议</a:t>
            </a:r>
            <a:endParaRPr lang="zh-CN" altLang="en-US" sz="4800" b="1" dirty="0">
              <a:solidFill>
                <a:srgbClr val="0033CC"/>
              </a:solidFill>
              <a:latin typeface="Times New Roman" panose="02020603050405020304" pitchFamily="18" charset="0"/>
              <a:ea typeface="华文新魏" panose="02010800040101010101" pitchFamily="2" charset="-122"/>
              <a:cs typeface="+mj-cs"/>
            </a:endParaRPr>
          </a:p>
        </p:txBody>
      </p:sp>
      <p:grpSp>
        <p:nvGrpSpPr>
          <p:cNvPr id="33" name="Group 5"/>
          <p:cNvGrpSpPr/>
          <p:nvPr/>
        </p:nvGrpSpPr>
        <p:grpSpPr bwMode="auto">
          <a:xfrm>
            <a:off x="2265794" y="1391355"/>
            <a:ext cx="7315200" cy="488950"/>
            <a:chOff x="576" y="790"/>
            <a:chExt cx="4608" cy="308"/>
          </a:xfrm>
        </p:grpSpPr>
        <p:sp>
          <p:nvSpPr>
            <p:cNvPr id="34" name="Line 6"/>
            <p:cNvSpPr>
              <a:spLocks noChangeShapeType="1"/>
            </p:cNvSpPr>
            <p:nvPr/>
          </p:nvSpPr>
          <p:spPr bwMode="auto">
            <a:xfrm>
              <a:off x="576" y="957"/>
              <a:ext cx="4608" cy="0"/>
            </a:xfrm>
            <a:prstGeom prst="line">
              <a:avLst/>
            </a:prstGeom>
            <a:noFill/>
            <a:ln w="9525">
              <a:solidFill>
                <a:srgbClr val="99CC00"/>
              </a:solidFill>
              <a:round/>
            </a:ln>
            <a:effectLst>
              <a:prstShdw prst="shdw13" dist="53882" dir="13500000">
                <a:schemeClr val="bg2">
                  <a:alpha val="50000"/>
                </a:schemeClr>
              </a:prstShdw>
            </a:effectLst>
          </p:spPr>
          <p:txBody>
            <a:bodyPr anchor="ctr">
              <a:spAutoFit/>
            </a:bodyPr>
            <a:lstStyle/>
            <a:p>
              <a:endParaRPr lang="zh-CN" altLang="en-US"/>
            </a:p>
          </p:txBody>
        </p:sp>
        <p:sp>
          <p:nvSpPr>
            <p:cNvPr id="35" name="AutoShape 7"/>
            <p:cNvSpPr>
              <a:spLocks noChangeArrowheads="1"/>
            </p:cNvSpPr>
            <p:nvPr/>
          </p:nvSpPr>
          <p:spPr bwMode="auto">
            <a:xfrm>
              <a:off x="1632" y="818"/>
              <a:ext cx="231" cy="280"/>
            </a:xfrm>
            <a:prstGeom prst="downArrow">
              <a:avLst>
                <a:gd name="adj1" fmla="val 50000"/>
                <a:gd name="adj2" fmla="val 41927"/>
              </a:avLst>
            </a:prstGeom>
            <a:gradFill rotWithShape="1">
              <a:gsLst>
                <a:gs pos="0">
                  <a:srgbClr val="FFFFFF"/>
                </a:gs>
                <a:gs pos="100000">
                  <a:srgbClr val="FFBDBD"/>
                </a:gs>
              </a:gsLst>
              <a:path path="rect">
                <a:fillToRect l="50000" t="50000" r="50000" b="50000"/>
              </a:path>
            </a:gradFill>
            <a:ln w="9525" algn="ctr">
              <a:solidFill>
                <a:srgbClr val="CCCC00"/>
              </a:solidFill>
              <a:miter lim="800000"/>
            </a:ln>
            <a:effectLst>
              <a:prstShdw prst="shdw13" dist="53882" dir="13500000">
                <a:schemeClr val="bg2">
                  <a:alpha val="50000"/>
                </a:schemeClr>
              </a:prstShdw>
            </a:effectLst>
          </p:spPr>
          <p:txBody>
            <a:bodyPr wrap="none" anchor="ctr">
              <a:spAutoFit/>
            </a:bodyPr>
            <a:lstStyle/>
            <a:p>
              <a:endParaRPr lang="zh-CN" altLang="en-US"/>
            </a:p>
          </p:txBody>
        </p:sp>
        <p:sp>
          <p:nvSpPr>
            <p:cNvPr id="36" name="AutoShape 8"/>
            <p:cNvSpPr>
              <a:spLocks noChangeArrowheads="1"/>
            </p:cNvSpPr>
            <p:nvPr/>
          </p:nvSpPr>
          <p:spPr bwMode="auto">
            <a:xfrm>
              <a:off x="1824" y="818"/>
              <a:ext cx="231" cy="280"/>
            </a:xfrm>
            <a:prstGeom prst="downArrow">
              <a:avLst>
                <a:gd name="adj1" fmla="val 50000"/>
                <a:gd name="adj2" fmla="val 41927"/>
              </a:avLst>
            </a:prstGeom>
            <a:gradFill rotWithShape="1">
              <a:gsLst>
                <a:gs pos="0">
                  <a:srgbClr val="FFFFFF"/>
                </a:gs>
                <a:gs pos="100000">
                  <a:srgbClr val="FFBDBD"/>
                </a:gs>
              </a:gsLst>
              <a:path path="rect">
                <a:fillToRect l="50000" t="50000" r="50000" b="50000"/>
              </a:path>
            </a:gradFill>
            <a:ln w="9525" algn="ctr">
              <a:solidFill>
                <a:srgbClr val="CCCC00"/>
              </a:solidFill>
              <a:miter lim="800000"/>
            </a:ln>
            <a:effectLst>
              <a:prstShdw prst="shdw13" dist="53882" dir="13500000">
                <a:schemeClr val="bg2">
                  <a:alpha val="50000"/>
                </a:schemeClr>
              </a:prstShdw>
            </a:effectLst>
          </p:spPr>
          <p:txBody>
            <a:bodyPr wrap="none" anchor="ctr">
              <a:spAutoFit/>
            </a:bodyPr>
            <a:lstStyle/>
            <a:p>
              <a:endParaRPr lang="zh-CN" altLang="en-US"/>
            </a:p>
          </p:txBody>
        </p:sp>
        <p:sp>
          <p:nvSpPr>
            <p:cNvPr id="37" name="AutoShape 9"/>
            <p:cNvSpPr>
              <a:spLocks noChangeArrowheads="1"/>
            </p:cNvSpPr>
            <p:nvPr/>
          </p:nvSpPr>
          <p:spPr bwMode="auto">
            <a:xfrm>
              <a:off x="2016" y="818"/>
              <a:ext cx="231" cy="280"/>
            </a:xfrm>
            <a:prstGeom prst="downArrow">
              <a:avLst>
                <a:gd name="adj1" fmla="val 50000"/>
                <a:gd name="adj2" fmla="val 41927"/>
              </a:avLst>
            </a:prstGeom>
            <a:gradFill rotWithShape="1">
              <a:gsLst>
                <a:gs pos="0">
                  <a:srgbClr val="FFFFFF"/>
                </a:gs>
                <a:gs pos="100000">
                  <a:srgbClr val="FFBDBD"/>
                </a:gs>
              </a:gsLst>
              <a:path path="rect">
                <a:fillToRect l="50000" t="50000" r="50000" b="50000"/>
              </a:path>
            </a:gradFill>
            <a:ln w="9525" algn="ctr">
              <a:solidFill>
                <a:srgbClr val="CCCC00"/>
              </a:solidFill>
              <a:miter lim="800000"/>
            </a:ln>
            <a:effectLst>
              <a:prstShdw prst="shdw13" dist="53882" dir="13500000">
                <a:schemeClr val="bg2">
                  <a:alpha val="50000"/>
                </a:schemeClr>
              </a:prstShdw>
            </a:effectLst>
          </p:spPr>
          <p:txBody>
            <a:bodyPr wrap="none" anchor="ctr">
              <a:spAutoFit/>
            </a:bodyPr>
            <a:lstStyle/>
            <a:p>
              <a:endParaRPr lang="zh-CN" altLang="en-US"/>
            </a:p>
          </p:txBody>
        </p:sp>
        <p:sp>
          <p:nvSpPr>
            <p:cNvPr id="38" name="AutoShape 10"/>
            <p:cNvSpPr>
              <a:spLocks noChangeArrowheads="1"/>
            </p:cNvSpPr>
            <p:nvPr/>
          </p:nvSpPr>
          <p:spPr bwMode="auto">
            <a:xfrm>
              <a:off x="2208" y="818"/>
              <a:ext cx="231" cy="280"/>
            </a:xfrm>
            <a:prstGeom prst="downArrow">
              <a:avLst>
                <a:gd name="adj1" fmla="val 50000"/>
                <a:gd name="adj2" fmla="val 41927"/>
              </a:avLst>
            </a:prstGeom>
            <a:gradFill rotWithShape="1">
              <a:gsLst>
                <a:gs pos="0">
                  <a:srgbClr val="FFFFFF"/>
                </a:gs>
                <a:gs pos="100000">
                  <a:srgbClr val="FFBDBD"/>
                </a:gs>
              </a:gsLst>
              <a:path path="rect">
                <a:fillToRect l="50000" t="50000" r="50000" b="50000"/>
              </a:path>
            </a:gradFill>
            <a:ln w="9525" algn="ctr">
              <a:solidFill>
                <a:srgbClr val="CCCC00"/>
              </a:solidFill>
              <a:miter lim="800000"/>
            </a:ln>
            <a:effectLst>
              <a:prstShdw prst="shdw13" dist="53882" dir="13500000">
                <a:schemeClr val="bg2">
                  <a:alpha val="50000"/>
                </a:schemeClr>
              </a:prstShdw>
            </a:effectLst>
          </p:spPr>
          <p:txBody>
            <a:bodyPr wrap="none" anchor="ctr">
              <a:spAutoFit/>
            </a:bodyPr>
            <a:lstStyle/>
            <a:p>
              <a:endParaRPr lang="zh-CN" altLang="en-US"/>
            </a:p>
          </p:txBody>
        </p:sp>
        <p:sp>
          <p:nvSpPr>
            <p:cNvPr id="39" name="AutoShape 11"/>
            <p:cNvSpPr>
              <a:spLocks noChangeArrowheads="1"/>
            </p:cNvSpPr>
            <p:nvPr/>
          </p:nvSpPr>
          <p:spPr bwMode="auto">
            <a:xfrm>
              <a:off x="2400" y="818"/>
              <a:ext cx="231" cy="280"/>
            </a:xfrm>
            <a:prstGeom prst="downArrow">
              <a:avLst>
                <a:gd name="adj1" fmla="val 50000"/>
                <a:gd name="adj2" fmla="val 41927"/>
              </a:avLst>
            </a:prstGeom>
            <a:gradFill rotWithShape="1">
              <a:gsLst>
                <a:gs pos="0">
                  <a:srgbClr val="FFFFFF"/>
                </a:gs>
                <a:gs pos="100000">
                  <a:srgbClr val="FFBDBD"/>
                </a:gs>
              </a:gsLst>
              <a:path path="rect">
                <a:fillToRect l="50000" t="50000" r="50000" b="50000"/>
              </a:path>
            </a:gradFill>
            <a:ln w="9525" algn="ctr">
              <a:solidFill>
                <a:srgbClr val="CCCC00"/>
              </a:solidFill>
              <a:miter lim="800000"/>
            </a:ln>
            <a:effectLst>
              <a:prstShdw prst="shdw13" dist="53882" dir="13500000">
                <a:schemeClr val="bg2">
                  <a:alpha val="50000"/>
                </a:schemeClr>
              </a:prstShdw>
            </a:effectLst>
          </p:spPr>
          <p:txBody>
            <a:bodyPr wrap="none" anchor="ctr">
              <a:spAutoFit/>
            </a:bodyPr>
            <a:lstStyle/>
            <a:p>
              <a:endParaRPr lang="zh-CN" altLang="en-US"/>
            </a:p>
          </p:txBody>
        </p:sp>
        <p:sp>
          <p:nvSpPr>
            <p:cNvPr id="40" name="AutoShape 12"/>
            <p:cNvSpPr>
              <a:spLocks noChangeArrowheads="1"/>
            </p:cNvSpPr>
            <p:nvPr/>
          </p:nvSpPr>
          <p:spPr bwMode="auto">
            <a:xfrm>
              <a:off x="2592" y="818"/>
              <a:ext cx="231" cy="280"/>
            </a:xfrm>
            <a:prstGeom prst="downArrow">
              <a:avLst>
                <a:gd name="adj1" fmla="val 50000"/>
                <a:gd name="adj2" fmla="val 41927"/>
              </a:avLst>
            </a:prstGeom>
            <a:gradFill rotWithShape="1">
              <a:gsLst>
                <a:gs pos="0">
                  <a:srgbClr val="FFFFFF"/>
                </a:gs>
                <a:gs pos="100000">
                  <a:srgbClr val="FFBDBD"/>
                </a:gs>
              </a:gsLst>
              <a:path path="rect">
                <a:fillToRect l="50000" t="50000" r="50000" b="50000"/>
              </a:path>
            </a:gradFill>
            <a:ln w="9525" algn="ctr">
              <a:solidFill>
                <a:srgbClr val="CCCC00"/>
              </a:solidFill>
              <a:miter lim="800000"/>
            </a:ln>
            <a:effectLst>
              <a:prstShdw prst="shdw13" dist="53882" dir="13500000">
                <a:schemeClr val="bg2">
                  <a:alpha val="50000"/>
                </a:schemeClr>
              </a:prstShdw>
            </a:effectLst>
          </p:spPr>
          <p:txBody>
            <a:bodyPr wrap="none" anchor="ctr">
              <a:spAutoFit/>
            </a:bodyPr>
            <a:lstStyle/>
            <a:p>
              <a:endParaRPr lang="zh-CN" altLang="en-US"/>
            </a:p>
          </p:txBody>
        </p:sp>
        <p:sp>
          <p:nvSpPr>
            <p:cNvPr id="41" name="AutoShape 13"/>
            <p:cNvSpPr>
              <a:spLocks noChangeArrowheads="1"/>
            </p:cNvSpPr>
            <p:nvPr/>
          </p:nvSpPr>
          <p:spPr bwMode="auto">
            <a:xfrm>
              <a:off x="2784" y="818"/>
              <a:ext cx="231" cy="280"/>
            </a:xfrm>
            <a:prstGeom prst="downArrow">
              <a:avLst>
                <a:gd name="adj1" fmla="val 50000"/>
                <a:gd name="adj2" fmla="val 41927"/>
              </a:avLst>
            </a:prstGeom>
            <a:gradFill rotWithShape="1">
              <a:gsLst>
                <a:gs pos="0">
                  <a:srgbClr val="FFFFFF"/>
                </a:gs>
                <a:gs pos="100000">
                  <a:srgbClr val="FFBDBD"/>
                </a:gs>
              </a:gsLst>
              <a:path path="rect">
                <a:fillToRect l="50000" t="50000" r="50000" b="50000"/>
              </a:path>
            </a:gradFill>
            <a:ln w="9525" algn="ctr">
              <a:solidFill>
                <a:srgbClr val="CCCC00"/>
              </a:solidFill>
              <a:miter lim="800000"/>
            </a:ln>
            <a:effectLst>
              <a:prstShdw prst="shdw13" dist="53882" dir="13500000">
                <a:schemeClr val="bg2">
                  <a:alpha val="50000"/>
                </a:schemeClr>
              </a:prstShdw>
            </a:effectLst>
          </p:spPr>
          <p:txBody>
            <a:bodyPr wrap="none" anchor="ctr">
              <a:spAutoFit/>
            </a:bodyPr>
            <a:lstStyle/>
            <a:p>
              <a:endParaRPr lang="zh-CN" altLang="en-US"/>
            </a:p>
          </p:txBody>
        </p:sp>
        <p:sp>
          <p:nvSpPr>
            <p:cNvPr id="42" name="AutoShape 14"/>
            <p:cNvSpPr>
              <a:spLocks noChangeArrowheads="1"/>
            </p:cNvSpPr>
            <p:nvPr/>
          </p:nvSpPr>
          <p:spPr bwMode="auto">
            <a:xfrm>
              <a:off x="2976" y="818"/>
              <a:ext cx="231" cy="280"/>
            </a:xfrm>
            <a:prstGeom prst="downArrow">
              <a:avLst>
                <a:gd name="adj1" fmla="val 50000"/>
                <a:gd name="adj2" fmla="val 41927"/>
              </a:avLst>
            </a:prstGeom>
            <a:gradFill rotWithShape="1">
              <a:gsLst>
                <a:gs pos="0">
                  <a:srgbClr val="FFFFFF"/>
                </a:gs>
                <a:gs pos="100000">
                  <a:srgbClr val="FFBDBD"/>
                </a:gs>
              </a:gsLst>
              <a:path path="rect">
                <a:fillToRect l="50000" t="50000" r="50000" b="50000"/>
              </a:path>
            </a:gradFill>
            <a:ln w="9525" algn="ctr">
              <a:solidFill>
                <a:srgbClr val="CCCC00"/>
              </a:solidFill>
              <a:miter lim="800000"/>
            </a:ln>
            <a:effectLst>
              <a:prstShdw prst="shdw13" dist="53882" dir="13500000">
                <a:schemeClr val="bg2">
                  <a:alpha val="50000"/>
                </a:schemeClr>
              </a:prstShdw>
            </a:effectLst>
          </p:spPr>
          <p:txBody>
            <a:bodyPr wrap="none" anchor="ctr">
              <a:spAutoFit/>
            </a:bodyPr>
            <a:lstStyle/>
            <a:p>
              <a:endParaRPr lang="zh-CN" altLang="en-US"/>
            </a:p>
          </p:txBody>
        </p:sp>
        <p:sp>
          <p:nvSpPr>
            <p:cNvPr id="43" name="AutoShape 15"/>
            <p:cNvSpPr>
              <a:spLocks noChangeArrowheads="1"/>
            </p:cNvSpPr>
            <p:nvPr/>
          </p:nvSpPr>
          <p:spPr bwMode="auto">
            <a:xfrm>
              <a:off x="3168" y="818"/>
              <a:ext cx="231" cy="280"/>
            </a:xfrm>
            <a:prstGeom prst="downArrow">
              <a:avLst>
                <a:gd name="adj1" fmla="val 50000"/>
                <a:gd name="adj2" fmla="val 41927"/>
              </a:avLst>
            </a:prstGeom>
            <a:gradFill rotWithShape="1">
              <a:gsLst>
                <a:gs pos="0">
                  <a:srgbClr val="FFFFFF"/>
                </a:gs>
                <a:gs pos="100000">
                  <a:srgbClr val="FFBDBD"/>
                </a:gs>
              </a:gsLst>
              <a:path path="rect">
                <a:fillToRect l="50000" t="50000" r="50000" b="50000"/>
              </a:path>
            </a:gradFill>
            <a:ln w="9525" algn="ctr">
              <a:solidFill>
                <a:srgbClr val="CCCC00"/>
              </a:solidFill>
              <a:miter lim="800000"/>
            </a:ln>
            <a:effectLst>
              <a:prstShdw prst="shdw13" dist="53882" dir="13500000">
                <a:schemeClr val="bg2">
                  <a:alpha val="50000"/>
                </a:schemeClr>
              </a:prstShdw>
            </a:effectLst>
          </p:spPr>
          <p:txBody>
            <a:bodyPr wrap="none" anchor="ctr">
              <a:spAutoFit/>
            </a:bodyPr>
            <a:lstStyle/>
            <a:p>
              <a:endParaRPr lang="zh-CN" altLang="en-US"/>
            </a:p>
          </p:txBody>
        </p:sp>
        <p:sp>
          <p:nvSpPr>
            <p:cNvPr id="44" name="AutoShape 16"/>
            <p:cNvSpPr>
              <a:spLocks noChangeArrowheads="1"/>
            </p:cNvSpPr>
            <p:nvPr/>
          </p:nvSpPr>
          <p:spPr bwMode="auto">
            <a:xfrm>
              <a:off x="3360" y="818"/>
              <a:ext cx="231" cy="280"/>
            </a:xfrm>
            <a:prstGeom prst="downArrow">
              <a:avLst>
                <a:gd name="adj1" fmla="val 50000"/>
                <a:gd name="adj2" fmla="val 41927"/>
              </a:avLst>
            </a:prstGeom>
            <a:gradFill rotWithShape="1">
              <a:gsLst>
                <a:gs pos="0">
                  <a:srgbClr val="FFFFFF"/>
                </a:gs>
                <a:gs pos="100000">
                  <a:srgbClr val="FFBDBD"/>
                </a:gs>
              </a:gsLst>
              <a:path path="rect">
                <a:fillToRect l="50000" t="50000" r="50000" b="50000"/>
              </a:path>
            </a:gradFill>
            <a:ln w="9525" algn="ctr">
              <a:solidFill>
                <a:srgbClr val="CCCC00"/>
              </a:solidFill>
              <a:miter lim="800000"/>
            </a:ln>
            <a:effectLst>
              <a:prstShdw prst="shdw13" dist="53882" dir="13500000">
                <a:schemeClr val="bg2">
                  <a:alpha val="50000"/>
                </a:schemeClr>
              </a:prstShdw>
            </a:effectLst>
          </p:spPr>
          <p:txBody>
            <a:bodyPr wrap="none" anchor="ctr">
              <a:spAutoFit/>
            </a:bodyPr>
            <a:lstStyle/>
            <a:p>
              <a:endParaRPr lang="zh-CN" altLang="en-US"/>
            </a:p>
          </p:txBody>
        </p:sp>
        <p:sp>
          <p:nvSpPr>
            <p:cNvPr id="45" name="AutoShape 17"/>
            <p:cNvSpPr>
              <a:spLocks noChangeArrowheads="1"/>
            </p:cNvSpPr>
            <p:nvPr/>
          </p:nvSpPr>
          <p:spPr bwMode="auto">
            <a:xfrm>
              <a:off x="3552" y="818"/>
              <a:ext cx="231" cy="280"/>
            </a:xfrm>
            <a:prstGeom prst="downArrow">
              <a:avLst>
                <a:gd name="adj1" fmla="val 50000"/>
                <a:gd name="adj2" fmla="val 41927"/>
              </a:avLst>
            </a:prstGeom>
            <a:gradFill rotWithShape="1">
              <a:gsLst>
                <a:gs pos="0">
                  <a:srgbClr val="FFFFFF"/>
                </a:gs>
                <a:gs pos="100000">
                  <a:srgbClr val="FFBDBD"/>
                </a:gs>
              </a:gsLst>
              <a:path path="rect">
                <a:fillToRect l="50000" t="50000" r="50000" b="50000"/>
              </a:path>
            </a:gradFill>
            <a:ln w="9525" algn="ctr">
              <a:solidFill>
                <a:srgbClr val="CCCC00"/>
              </a:solidFill>
              <a:miter lim="800000"/>
            </a:ln>
            <a:effectLst>
              <a:prstShdw prst="shdw13" dist="53882" dir="13500000">
                <a:schemeClr val="bg2">
                  <a:alpha val="50000"/>
                </a:schemeClr>
              </a:prstShdw>
            </a:effectLst>
          </p:spPr>
          <p:txBody>
            <a:bodyPr wrap="none" anchor="ctr">
              <a:spAutoFit/>
            </a:bodyPr>
            <a:lstStyle/>
            <a:p>
              <a:endParaRPr lang="zh-CN" altLang="en-US"/>
            </a:p>
          </p:txBody>
        </p:sp>
        <p:sp>
          <p:nvSpPr>
            <p:cNvPr id="46" name="AutoShape 18"/>
            <p:cNvSpPr>
              <a:spLocks noChangeArrowheads="1"/>
            </p:cNvSpPr>
            <p:nvPr/>
          </p:nvSpPr>
          <p:spPr bwMode="auto">
            <a:xfrm>
              <a:off x="3744" y="818"/>
              <a:ext cx="231" cy="280"/>
            </a:xfrm>
            <a:prstGeom prst="downArrow">
              <a:avLst>
                <a:gd name="adj1" fmla="val 50000"/>
                <a:gd name="adj2" fmla="val 41927"/>
              </a:avLst>
            </a:prstGeom>
            <a:gradFill rotWithShape="1">
              <a:gsLst>
                <a:gs pos="0">
                  <a:srgbClr val="FFFFFF"/>
                </a:gs>
                <a:gs pos="100000">
                  <a:srgbClr val="FFBDBD"/>
                </a:gs>
              </a:gsLst>
              <a:path path="rect">
                <a:fillToRect l="50000" t="50000" r="50000" b="50000"/>
              </a:path>
            </a:gradFill>
            <a:ln w="9525" algn="ctr">
              <a:solidFill>
                <a:srgbClr val="CCCC00"/>
              </a:solidFill>
              <a:miter lim="800000"/>
            </a:ln>
            <a:effectLst>
              <a:prstShdw prst="shdw13" dist="53882" dir="13500000">
                <a:schemeClr val="bg2">
                  <a:alpha val="50000"/>
                </a:schemeClr>
              </a:prstShdw>
            </a:effectLst>
          </p:spPr>
          <p:txBody>
            <a:bodyPr wrap="none" anchor="ctr">
              <a:spAutoFit/>
            </a:bodyPr>
            <a:lstStyle/>
            <a:p>
              <a:endParaRPr lang="zh-CN" altLang="en-US"/>
            </a:p>
          </p:txBody>
        </p:sp>
        <p:sp>
          <p:nvSpPr>
            <p:cNvPr id="47" name="AutoShape 19"/>
            <p:cNvSpPr>
              <a:spLocks noChangeArrowheads="1"/>
            </p:cNvSpPr>
            <p:nvPr/>
          </p:nvSpPr>
          <p:spPr bwMode="auto">
            <a:xfrm>
              <a:off x="3936" y="818"/>
              <a:ext cx="231" cy="280"/>
            </a:xfrm>
            <a:prstGeom prst="downArrow">
              <a:avLst>
                <a:gd name="adj1" fmla="val 50000"/>
                <a:gd name="adj2" fmla="val 41927"/>
              </a:avLst>
            </a:prstGeom>
            <a:gradFill rotWithShape="1">
              <a:gsLst>
                <a:gs pos="0">
                  <a:srgbClr val="FFFFFF"/>
                </a:gs>
                <a:gs pos="100000">
                  <a:srgbClr val="FFBDBD"/>
                </a:gs>
              </a:gsLst>
              <a:path path="rect">
                <a:fillToRect l="50000" t="50000" r="50000" b="50000"/>
              </a:path>
            </a:gradFill>
            <a:ln w="9525" algn="ctr">
              <a:solidFill>
                <a:srgbClr val="CCCC00"/>
              </a:solidFill>
              <a:miter lim="800000"/>
            </a:ln>
            <a:effectLst>
              <a:prstShdw prst="shdw13" dist="53882" dir="13500000">
                <a:schemeClr val="bg2">
                  <a:alpha val="50000"/>
                </a:schemeClr>
              </a:prstShdw>
            </a:effectLst>
          </p:spPr>
          <p:txBody>
            <a:bodyPr wrap="none" anchor="ctr">
              <a:spAutoFit/>
            </a:bodyPr>
            <a:lstStyle/>
            <a:p>
              <a:endParaRPr lang="zh-CN" altLang="en-US"/>
            </a:p>
          </p:txBody>
        </p:sp>
        <p:sp>
          <p:nvSpPr>
            <p:cNvPr id="48" name="AutoShape 20"/>
            <p:cNvSpPr>
              <a:spLocks noChangeArrowheads="1"/>
            </p:cNvSpPr>
            <p:nvPr/>
          </p:nvSpPr>
          <p:spPr bwMode="auto">
            <a:xfrm>
              <a:off x="4128" y="818"/>
              <a:ext cx="231" cy="280"/>
            </a:xfrm>
            <a:prstGeom prst="downArrow">
              <a:avLst>
                <a:gd name="adj1" fmla="val 50000"/>
                <a:gd name="adj2" fmla="val 41927"/>
              </a:avLst>
            </a:prstGeom>
            <a:gradFill rotWithShape="1">
              <a:gsLst>
                <a:gs pos="0">
                  <a:srgbClr val="FFFFFF"/>
                </a:gs>
                <a:gs pos="100000">
                  <a:srgbClr val="FFBDBD"/>
                </a:gs>
              </a:gsLst>
              <a:path path="rect">
                <a:fillToRect l="50000" t="50000" r="50000" b="50000"/>
              </a:path>
            </a:gradFill>
            <a:ln w="9525" algn="ctr">
              <a:solidFill>
                <a:srgbClr val="CCCC00"/>
              </a:solidFill>
              <a:miter lim="800000"/>
            </a:ln>
            <a:effectLst>
              <a:prstShdw prst="shdw13" dist="53882" dir="13500000">
                <a:schemeClr val="bg2">
                  <a:alpha val="50000"/>
                </a:schemeClr>
              </a:prstShdw>
            </a:effectLst>
          </p:spPr>
          <p:txBody>
            <a:bodyPr wrap="none" anchor="ctr">
              <a:spAutoFit/>
            </a:bodyPr>
            <a:lstStyle/>
            <a:p>
              <a:endParaRPr lang="zh-CN" altLang="en-US"/>
            </a:p>
          </p:txBody>
        </p:sp>
        <p:sp>
          <p:nvSpPr>
            <p:cNvPr id="49" name="AutoShape 21"/>
            <p:cNvSpPr>
              <a:spLocks noChangeArrowheads="1"/>
            </p:cNvSpPr>
            <p:nvPr/>
          </p:nvSpPr>
          <p:spPr bwMode="auto">
            <a:xfrm>
              <a:off x="1008" y="790"/>
              <a:ext cx="528" cy="308"/>
            </a:xfrm>
            <a:prstGeom prst="rightArrow">
              <a:avLst>
                <a:gd name="adj1" fmla="val 50000"/>
                <a:gd name="adj2" fmla="val 51563"/>
              </a:avLst>
            </a:prstGeom>
            <a:gradFill rotWithShape="1">
              <a:gsLst>
                <a:gs pos="0">
                  <a:srgbClr val="FFFFFF"/>
                </a:gs>
                <a:gs pos="100000">
                  <a:srgbClr val="FFD1D1"/>
                </a:gs>
              </a:gsLst>
              <a:path path="rect">
                <a:fillToRect l="50000" t="50000" r="50000" b="50000"/>
              </a:path>
            </a:gradFill>
            <a:ln w="9525" algn="ctr">
              <a:solidFill>
                <a:srgbClr val="CCCC00"/>
              </a:solidFill>
              <a:miter lim="800000"/>
            </a:ln>
            <a:effectLst>
              <a:prstShdw prst="shdw13" dist="53882" dir="13500000">
                <a:schemeClr val="bg2">
                  <a:alpha val="50000"/>
                </a:schemeClr>
              </a:prstShdw>
            </a:effectLst>
          </p:spPr>
          <p:txBody>
            <a:bodyPr anchor="ctr">
              <a:spAutoFit/>
            </a:bodyPr>
            <a:lstStyle/>
            <a:p>
              <a:pPr algn="ctr">
                <a:spcBef>
                  <a:spcPct val="50000"/>
                </a:spcBef>
              </a:pPr>
              <a:endParaRPr kumimoji="1" lang="zh-CN" altLang="zh-CN" sz="1000">
                <a:latin typeface="Dotum" pitchFamily="34" charset="-127"/>
              </a:endParaRPr>
            </a:p>
          </p:txBody>
        </p:sp>
        <p:sp>
          <p:nvSpPr>
            <p:cNvPr id="50" name="AutoShape 22"/>
            <p:cNvSpPr>
              <a:spLocks noChangeArrowheads="1"/>
            </p:cNvSpPr>
            <p:nvPr/>
          </p:nvSpPr>
          <p:spPr bwMode="auto">
            <a:xfrm>
              <a:off x="4320" y="790"/>
              <a:ext cx="480" cy="308"/>
            </a:xfrm>
            <a:prstGeom prst="leftArrow">
              <a:avLst>
                <a:gd name="adj1" fmla="val 50000"/>
                <a:gd name="adj2" fmla="val 46875"/>
              </a:avLst>
            </a:prstGeom>
            <a:gradFill rotWithShape="1">
              <a:gsLst>
                <a:gs pos="0">
                  <a:srgbClr val="FFFFFF"/>
                </a:gs>
                <a:gs pos="100000">
                  <a:srgbClr val="FFD1D1"/>
                </a:gs>
              </a:gsLst>
              <a:path path="rect">
                <a:fillToRect l="50000" t="50000" r="50000" b="50000"/>
              </a:path>
            </a:gradFill>
            <a:ln w="9525" algn="ctr">
              <a:solidFill>
                <a:srgbClr val="CCCC00"/>
              </a:solidFill>
              <a:miter lim="800000"/>
            </a:ln>
            <a:effectLst>
              <a:prstShdw prst="shdw13" dist="53882" dir="13500000">
                <a:schemeClr val="bg2">
                  <a:alpha val="50000"/>
                </a:schemeClr>
              </a:prstShdw>
            </a:effectLst>
          </p:spPr>
          <p:txBody>
            <a:bodyPr anchor="ctr">
              <a:spAutoFit/>
            </a:bodyPr>
            <a:lstStyle/>
            <a:p>
              <a:pPr algn="ctr">
                <a:spcBef>
                  <a:spcPct val="50000"/>
                </a:spcBef>
              </a:pPr>
              <a:endParaRPr kumimoji="1" lang="zh-CN" altLang="zh-CN" sz="1000">
                <a:latin typeface="Dotum" pitchFamily="34" charset="-127"/>
              </a:endParaRPr>
            </a:p>
          </p:txBody>
        </p:sp>
      </p:grpSp>
      <p:sp>
        <p:nvSpPr>
          <p:cNvPr id="5" name="灯片编号占位符 4"/>
          <p:cNvSpPr>
            <a:spLocks noGrp="1"/>
          </p:cNvSpPr>
          <p:nvPr>
            <p:ph type="sldNum" sz="quarter" idx="12"/>
          </p:nvPr>
        </p:nvSpPr>
        <p:spPr/>
        <p:txBody>
          <a:bodyPr/>
          <a:lstStyle/>
          <a:p>
            <a:fld id="{0C913308-F349-4B6D-A68A-DD1791B4A57B}" type="slidenum">
              <a:rPr lang="zh-CN" altLang="en-US" smtClean="0"/>
            </a:fld>
            <a:endParaRPr lang="zh-CN" altLang="en-US"/>
          </a:p>
        </p:txBody>
      </p:sp>
      <p:sp>
        <p:nvSpPr>
          <p:cNvPr id="70" name="矩形 69"/>
          <p:cNvSpPr/>
          <p:nvPr/>
        </p:nvSpPr>
        <p:spPr>
          <a:xfrm>
            <a:off x="2343011" y="2274686"/>
            <a:ext cx="6979792" cy="670440"/>
          </a:xfrm>
          <a:prstGeom prst="rect">
            <a:avLst/>
          </a:prstGeom>
          <a:solidFill>
            <a:srgbClr val="F79646">
              <a:lumMod val="20000"/>
              <a:lumOff val="80000"/>
            </a:srgbClr>
          </a:solidFill>
        </p:spPr>
        <p:txBody>
          <a:bodyPr wrap="square">
            <a:spAutoFit/>
          </a:bodyPr>
          <a:lstStyle/>
          <a:p>
            <a:pPr defTabSz="466725">
              <a:lnSpc>
                <a:spcPct val="150000"/>
              </a:lnSpc>
              <a:spcBef>
                <a:spcPct val="0"/>
              </a:spcBef>
              <a:spcAft>
                <a:spcPct val="35000"/>
              </a:spcAft>
              <a:defRPr/>
            </a:pPr>
            <a:r>
              <a:rPr lang="zh-CN" altLang="en-US" sz="2800" b="1" kern="0" dirty="0">
                <a:solidFill>
                  <a:prstClr val="black"/>
                </a:solidFill>
                <a:latin typeface="Times New Roman" panose="02020603050405020304" pitchFamily="18" charset="0"/>
                <a:cs typeface="Times New Roman" panose="02020603050405020304" pitchFamily="18" charset="0"/>
              </a:rPr>
              <a:t> </a:t>
            </a:r>
            <a:r>
              <a:rPr lang="en-US" altLang="zh-CN" sz="2800" b="1" kern="0" dirty="0">
                <a:solidFill>
                  <a:prstClr val="black"/>
                </a:solidFill>
                <a:latin typeface="Times New Roman" panose="02020603050405020304" pitchFamily="18" charset="0"/>
                <a:cs typeface="Times New Roman" panose="02020603050405020304" pitchFamily="18" charset="0"/>
              </a:rPr>
              <a:t>1. </a:t>
            </a:r>
            <a:r>
              <a:rPr lang="zh-CN" altLang="en-US" sz="2800" b="1" kern="0" dirty="0">
                <a:solidFill>
                  <a:prstClr val="black"/>
                </a:solidFill>
                <a:latin typeface="Times New Roman" panose="02020603050405020304" pitchFamily="18" charset="0"/>
                <a:cs typeface="Times New Roman" panose="02020603050405020304" pitchFamily="18" charset="0"/>
              </a:rPr>
              <a:t>合理引导。</a:t>
            </a:r>
            <a:endParaRPr lang="zh-CN" altLang="en-US" sz="2800" b="1" kern="0" dirty="0">
              <a:solidFill>
                <a:prstClr val="black"/>
              </a:solidFill>
              <a:latin typeface="Times New Roman" panose="02020603050405020304" pitchFamily="18" charset="0"/>
              <a:cs typeface="Times New Roman" panose="02020603050405020304" pitchFamily="18" charset="0"/>
            </a:endParaRPr>
          </a:p>
        </p:txBody>
      </p:sp>
      <p:sp>
        <p:nvSpPr>
          <p:cNvPr id="89" name="矩形 88"/>
          <p:cNvSpPr/>
          <p:nvPr/>
        </p:nvSpPr>
        <p:spPr>
          <a:xfrm>
            <a:off x="2262617" y="2274685"/>
            <a:ext cx="115237" cy="720080"/>
          </a:xfrm>
          <a:prstGeom prst="rect">
            <a:avLst/>
          </a:prstGeom>
          <a:solidFill>
            <a:srgbClr val="FFC000"/>
          </a:solidFill>
          <a:ln w="25400" cap="flat" cmpd="sng" algn="ctr">
            <a:noFill/>
            <a:prstDash val="solid"/>
          </a:ln>
          <a:effectLst/>
        </p:spPr>
        <p:txBody>
          <a:bodyPr rtlCol="0" anchor="ctr"/>
          <a:lstStyle/>
          <a:p>
            <a:pPr algn="ctr">
              <a:defRPr/>
            </a:pPr>
            <a:endParaRPr lang="zh-CN" altLang="en-US" kern="0">
              <a:solidFill>
                <a:prstClr val="white"/>
              </a:solidFill>
              <a:latin typeface="Calibri" panose="020F0502020204030204"/>
              <a:ea typeface="宋体" panose="02010600030101010101" pitchFamily="2" charset="-122"/>
            </a:endParaRPr>
          </a:p>
        </p:txBody>
      </p:sp>
      <p:pic>
        <p:nvPicPr>
          <p:cNvPr id="2" name="图片 1"/>
          <p:cNvPicPr>
            <a:picLocks noChangeAspect="1"/>
          </p:cNvPicPr>
          <p:nvPr/>
        </p:nvPicPr>
        <p:blipFill>
          <a:blip r:embed="rId1"/>
          <a:stretch>
            <a:fillRect/>
          </a:stretch>
        </p:blipFill>
        <p:spPr>
          <a:xfrm>
            <a:off x="11009972" y="136525"/>
            <a:ext cx="1048603" cy="969348"/>
          </a:xfrm>
          <a:prstGeom prst="rect">
            <a:avLst/>
          </a:prstGeom>
        </p:spPr>
      </p:pic>
      <p:sp>
        <p:nvSpPr>
          <p:cNvPr id="25" name="矩形 24"/>
          <p:cNvSpPr/>
          <p:nvPr/>
        </p:nvSpPr>
        <p:spPr>
          <a:xfrm>
            <a:off x="2281098" y="4312533"/>
            <a:ext cx="6979792" cy="670440"/>
          </a:xfrm>
          <a:prstGeom prst="rect">
            <a:avLst/>
          </a:prstGeom>
          <a:solidFill>
            <a:srgbClr val="F79646">
              <a:lumMod val="20000"/>
              <a:lumOff val="80000"/>
            </a:srgbClr>
          </a:solidFill>
        </p:spPr>
        <p:txBody>
          <a:bodyPr wrap="square">
            <a:spAutoFit/>
          </a:bodyPr>
          <a:lstStyle/>
          <a:p>
            <a:pPr defTabSz="466725">
              <a:lnSpc>
                <a:spcPct val="150000"/>
              </a:lnSpc>
              <a:spcBef>
                <a:spcPct val="0"/>
              </a:spcBef>
              <a:spcAft>
                <a:spcPct val="35000"/>
              </a:spcAft>
              <a:defRPr/>
            </a:pPr>
            <a:r>
              <a:rPr lang="zh-CN" altLang="en-US" sz="2800" b="1" kern="0" dirty="0">
                <a:solidFill>
                  <a:prstClr val="black"/>
                </a:solidFill>
                <a:latin typeface="Times New Roman" panose="02020603050405020304" pitchFamily="18" charset="0"/>
                <a:cs typeface="Times New Roman" panose="02020603050405020304" pitchFamily="18" charset="0"/>
              </a:rPr>
              <a:t> </a:t>
            </a:r>
            <a:r>
              <a:rPr lang="en-US" altLang="zh-CN" sz="2800" b="1" kern="0" dirty="0">
                <a:solidFill>
                  <a:prstClr val="black"/>
                </a:solidFill>
                <a:latin typeface="Times New Roman" panose="02020603050405020304" pitchFamily="18" charset="0"/>
                <a:cs typeface="Times New Roman" panose="02020603050405020304" pitchFamily="18" charset="0"/>
              </a:rPr>
              <a:t>3.</a:t>
            </a:r>
            <a:r>
              <a:rPr lang="zh-CN" altLang="en-US" sz="2800" b="1" kern="0" dirty="0">
                <a:solidFill>
                  <a:prstClr val="black"/>
                </a:solidFill>
                <a:latin typeface="Times New Roman" panose="02020603050405020304" pitchFamily="18" charset="0"/>
                <a:cs typeface="Times New Roman" panose="02020603050405020304" pitchFamily="18" charset="0"/>
              </a:rPr>
              <a:t>领导示范。</a:t>
            </a:r>
            <a:endParaRPr lang="zh-CN" altLang="en-US" sz="2800" b="1" kern="0" dirty="0">
              <a:solidFill>
                <a:prstClr val="black"/>
              </a:solidFill>
              <a:latin typeface="Times New Roman" panose="02020603050405020304" pitchFamily="18" charset="0"/>
              <a:cs typeface="Times New Roman" panose="02020603050405020304" pitchFamily="18" charset="0"/>
            </a:endParaRPr>
          </a:p>
        </p:txBody>
      </p:sp>
      <p:sp>
        <p:nvSpPr>
          <p:cNvPr id="28" name="矩形 27"/>
          <p:cNvSpPr/>
          <p:nvPr/>
        </p:nvSpPr>
        <p:spPr>
          <a:xfrm>
            <a:off x="2269628" y="4294588"/>
            <a:ext cx="115237" cy="720080"/>
          </a:xfrm>
          <a:prstGeom prst="rect">
            <a:avLst/>
          </a:prstGeom>
          <a:solidFill>
            <a:srgbClr val="FFC000"/>
          </a:solidFill>
          <a:ln w="25400" cap="flat" cmpd="sng" algn="ctr">
            <a:noFill/>
            <a:prstDash val="solid"/>
          </a:ln>
          <a:effectLst/>
        </p:spPr>
        <p:txBody>
          <a:bodyPr rtlCol="0" anchor="ctr"/>
          <a:lstStyle/>
          <a:p>
            <a:pPr algn="ctr">
              <a:defRPr/>
            </a:pPr>
            <a:endParaRPr lang="zh-CN" altLang="en-US" kern="0">
              <a:solidFill>
                <a:prstClr val="white"/>
              </a:solidFill>
              <a:latin typeface="Calibri" panose="020F0502020204030204"/>
              <a:ea typeface="宋体" panose="02010600030101010101" pitchFamily="2" charset="-122"/>
            </a:endParaRPr>
          </a:p>
        </p:txBody>
      </p:sp>
      <p:sp>
        <p:nvSpPr>
          <p:cNvPr id="29" name="矩形 28"/>
          <p:cNvSpPr/>
          <p:nvPr/>
        </p:nvSpPr>
        <p:spPr>
          <a:xfrm>
            <a:off x="2343011" y="3324127"/>
            <a:ext cx="6979792" cy="670440"/>
          </a:xfrm>
          <a:prstGeom prst="rect">
            <a:avLst/>
          </a:prstGeom>
          <a:solidFill>
            <a:srgbClr val="F79646">
              <a:lumMod val="20000"/>
              <a:lumOff val="80000"/>
            </a:srgbClr>
          </a:solidFill>
        </p:spPr>
        <p:txBody>
          <a:bodyPr wrap="square">
            <a:spAutoFit/>
          </a:bodyPr>
          <a:lstStyle/>
          <a:p>
            <a:pPr defTabSz="466725">
              <a:lnSpc>
                <a:spcPct val="150000"/>
              </a:lnSpc>
              <a:spcBef>
                <a:spcPct val="0"/>
              </a:spcBef>
              <a:spcAft>
                <a:spcPct val="35000"/>
              </a:spcAft>
              <a:defRPr/>
            </a:pPr>
            <a:r>
              <a:rPr lang="zh-CN" altLang="en-US" sz="2800" b="1" kern="0" dirty="0">
                <a:solidFill>
                  <a:prstClr val="black"/>
                </a:solidFill>
                <a:latin typeface="Times New Roman" panose="02020603050405020304" pitchFamily="18" charset="0"/>
                <a:cs typeface="Times New Roman" panose="02020603050405020304" pitchFamily="18" charset="0"/>
              </a:rPr>
              <a:t> </a:t>
            </a:r>
            <a:r>
              <a:rPr lang="en-US" altLang="zh-CN" sz="2800" b="1" kern="0" dirty="0">
                <a:solidFill>
                  <a:prstClr val="black"/>
                </a:solidFill>
                <a:latin typeface="Times New Roman" panose="02020603050405020304" pitchFamily="18" charset="0"/>
                <a:cs typeface="Times New Roman" panose="02020603050405020304" pitchFamily="18" charset="0"/>
              </a:rPr>
              <a:t>2. </a:t>
            </a:r>
            <a:r>
              <a:rPr lang="zh-CN" altLang="en-US" sz="2800" b="1" kern="0" dirty="0">
                <a:solidFill>
                  <a:prstClr val="black"/>
                </a:solidFill>
                <a:latin typeface="Times New Roman" panose="02020603050405020304" pitchFamily="18" charset="0"/>
                <a:cs typeface="Times New Roman" panose="02020603050405020304" pitchFamily="18" charset="0"/>
              </a:rPr>
              <a:t>提供替代活动。</a:t>
            </a:r>
            <a:endParaRPr lang="zh-CN" altLang="en-US" sz="2800" b="1" kern="0" dirty="0">
              <a:solidFill>
                <a:prstClr val="black"/>
              </a:solidFill>
              <a:latin typeface="Times New Roman" panose="02020603050405020304" pitchFamily="18" charset="0"/>
              <a:cs typeface="Times New Roman" panose="02020603050405020304" pitchFamily="18" charset="0"/>
            </a:endParaRPr>
          </a:p>
        </p:txBody>
      </p:sp>
      <p:sp>
        <p:nvSpPr>
          <p:cNvPr id="30" name="矩形 29"/>
          <p:cNvSpPr/>
          <p:nvPr/>
        </p:nvSpPr>
        <p:spPr>
          <a:xfrm>
            <a:off x="2262617" y="3324126"/>
            <a:ext cx="115237" cy="720080"/>
          </a:xfrm>
          <a:prstGeom prst="rect">
            <a:avLst/>
          </a:prstGeom>
          <a:solidFill>
            <a:srgbClr val="FFC000"/>
          </a:solidFill>
          <a:ln w="25400" cap="flat" cmpd="sng" algn="ctr">
            <a:noFill/>
            <a:prstDash val="solid"/>
          </a:ln>
          <a:effectLst/>
        </p:spPr>
        <p:txBody>
          <a:bodyPr rtlCol="0" anchor="ctr"/>
          <a:lstStyle/>
          <a:p>
            <a:pPr algn="ctr">
              <a:defRPr/>
            </a:pPr>
            <a:endParaRPr lang="zh-CN" altLang="en-US" kern="0">
              <a:solidFill>
                <a:prstClr val="white"/>
              </a:solidFill>
              <a:latin typeface="Calibri" panose="020F0502020204030204"/>
              <a:ea typeface="宋体" panose="02010600030101010101" pitchFamily="2" charset="-122"/>
            </a:endParaRP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3"/>
          <p:cNvSpPr txBox="1">
            <a:spLocks noChangeArrowheads="1"/>
          </p:cNvSpPr>
          <p:nvPr/>
        </p:nvSpPr>
        <p:spPr>
          <a:xfrm>
            <a:off x="9477375" y="1418410"/>
            <a:ext cx="7391400" cy="3062288"/>
          </a:xfrm>
          <a:prstGeom prst="rect">
            <a:avLst/>
          </a:prstGeom>
        </p:spPr>
        <p:txBody>
          <a:bodyPr/>
          <a:lstStyle>
            <a:lvl1pPr marL="342900" indent="-342900" algn="l" rtl="0" eaLnBrk="0" fontAlgn="base" hangingPunct="0">
              <a:spcBef>
                <a:spcPct val="20000"/>
              </a:spcBef>
              <a:spcAft>
                <a:spcPct val="0"/>
              </a:spcAft>
              <a:buClr>
                <a:schemeClr val="hlink"/>
              </a:buClr>
              <a:buChar char="•"/>
              <a:defRPr sz="3200">
                <a:solidFill>
                  <a:schemeClr val="tx1"/>
                </a:solidFill>
                <a:latin typeface="+mn-lt"/>
                <a:ea typeface="+mn-ea"/>
                <a:cs typeface="+mn-cs"/>
              </a:defRPr>
            </a:lvl1pPr>
            <a:lvl2pPr marL="742950" indent="-285750" algn="l" rtl="0" eaLnBrk="0" fontAlgn="base" hangingPunct="0">
              <a:spcBef>
                <a:spcPct val="20000"/>
              </a:spcBef>
              <a:spcAft>
                <a:spcPct val="0"/>
              </a:spcAft>
              <a:buClr>
                <a:schemeClr val="folHlink"/>
              </a:buClr>
              <a:buChar char="•"/>
              <a:defRPr sz="2800">
                <a:solidFill>
                  <a:schemeClr val="tx1"/>
                </a:solidFill>
                <a:latin typeface="+mn-lt"/>
                <a:ea typeface="+mn-ea"/>
              </a:defRPr>
            </a:lvl2pPr>
            <a:lvl3pPr marL="1143000" indent="-228600" algn="l" rtl="0" eaLnBrk="0" fontAlgn="base" hangingPunct="0">
              <a:spcBef>
                <a:spcPct val="20000"/>
              </a:spcBef>
              <a:spcAft>
                <a:spcPct val="0"/>
              </a:spcAft>
              <a:buChar char="•"/>
              <a:defRPr sz="2400">
                <a:solidFill>
                  <a:schemeClr val="tx1"/>
                </a:solidFill>
                <a:latin typeface="+mn-lt"/>
                <a:ea typeface="+mn-ea"/>
              </a:defRPr>
            </a:lvl3pPr>
            <a:lvl4pPr marL="1600200" indent="-228600" algn="l" rtl="0" eaLnBrk="0" fontAlgn="base" hangingPunct="0">
              <a:spcBef>
                <a:spcPct val="20000"/>
              </a:spcBef>
              <a:spcAft>
                <a:spcPct val="0"/>
              </a:spcAft>
              <a:buFont typeface="Times New Roman" panose="02020603050405020304" pitchFamily="18" charset="0"/>
              <a:buChar char="−"/>
              <a:defRPr sz="2000">
                <a:solidFill>
                  <a:schemeClr val="tx1"/>
                </a:solidFill>
                <a:latin typeface="+mn-lt"/>
                <a:ea typeface="+mn-ea"/>
              </a:defRPr>
            </a:lvl4pPr>
            <a:lvl5pPr marL="2057400" indent="-228600" algn="l" rtl="0" eaLnBrk="0" fontAlgn="base" hangingPunct="0">
              <a:spcBef>
                <a:spcPct val="20000"/>
              </a:spcBef>
              <a:spcAft>
                <a:spcPct val="0"/>
              </a:spcAft>
              <a:buFont typeface="Times New Roman" panose="02020603050405020304" pitchFamily="18" charset="0"/>
              <a:buChar char="–"/>
              <a:defRPr sz="2000">
                <a:solidFill>
                  <a:schemeClr val="tx1"/>
                </a:solidFill>
                <a:latin typeface="+mn-lt"/>
                <a:ea typeface="+mn-ea"/>
              </a:defRPr>
            </a:lvl5pPr>
            <a:lvl6pPr marL="2514600" indent="-228600" algn="l" rtl="0" fontAlgn="base">
              <a:spcBef>
                <a:spcPct val="20000"/>
              </a:spcBef>
              <a:spcAft>
                <a:spcPct val="0"/>
              </a:spcAft>
              <a:buFont typeface="Times New Roman" panose="02020603050405020304" pitchFamily="18" charset="0"/>
              <a:buChar char="–"/>
              <a:defRPr sz="2000">
                <a:solidFill>
                  <a:schemeClr val="tx1"/>
                </a:solidFill>
                <a:latin typeface="+mn-lt"/>
                <a:ea typeface="+mn-ea"/>
              </a:defRPr>
            </a:lvl6pPr>
            <a:lvl7pPr marL="2971800" indent="-228600" algn="l" rtl="0" fontAlgn="base">
              <a:spcBef>
                <a:spcPct val="20000"/>
              </a:spcBef>
              <a:spcAft>
                <a:spcPct val="0"/>
              </a:spcAft>
              <a:buFont typeface="Times New Roman" panose="02020603050405020304" pitchFamily="18" charset="0"/>
              <a:buChar char="–"/>
              <a:defRPr sz="2000">
                <a:solidFill>
                  <a:schemeClr val="tx1"/>
                </a:solidFill>
                <a:latin typeface="+mn-lt"/>
                <a:ea typeface="+mn-ea"/>
              </a:defRPr>
            </a:lvl7pPr>
            <a:lvl8pPr marL="3429000" indent="-228600" algn="l" rtl="0" fontAlgn="base">
              <a:spcBef>
                <a:spcPct val="20000"/>
              </a:spcBef>
              <a:spcAft>
                <a:spcPct val="0"/>
              </a:spcAft>
              <a:buFont typeface="Times New Roman" panose="02020603050405020304" pitchFamily="18" charset="0"/>
              <a:buChar char="–"/>
              <a:defRPr sz="2000">
                <a:solidFill>
                  <a:schemeClr val="tx1"/>
                </a:solidFill>
                <a:latin typeface="+mn-lt"/>
                <a:ea typeface="+mn-ea"/>
              </a:defRPr>
            </a:lvl8pPr>
            <a:lvl9pPr marL="3886200" indent="-228600" algn="l" rtl="0" fontAlgn="base">
              <a:spcBef>
                <a:spcPct val="20000"/>
              </a:spcBef>
              <a:spcAft>
                <a:spcPct val="0"/>
              </a:spcAft>
              <a:buFont typeface="Times New Roman" panose="02020603050405020304" pitchFamily="18" charset="0"/>
              <a:buChar char="–"/>
              <a:defRPr sz="2000">
                <a:solidFill>
                  <a:schemeClr val="tx1"/>
                </a:solidFill>
                <a:latin typeface="+mn-lt"/>
                <a:ea typeface="+mn-ea"/>
              </a:defRPr>
            </a:lvl9pPr>
          </a:lstStyle>
          <a:p>
            <a:pPr>
              <a:lnSpc>
                <a:spcPct val="120000"/>
              </a:lnSpc>
              <a:buClr>
                <a:srgbClr val="FF0000"/>
              </a:buClr>
              <a:defRPr/>
            </a:pPr>
            <a:endParaRPr lang="en-US" altLang="zh-CN" b="1" kern="0" dirty="0">
              <a:ea typeface="黑体" panose="02010609060101010101" pitchFamily="49" charset="-122"/>
            </a:endParaRPr>
          </a:p>
        </p:txBody>
      </p:sp>
      <p:sp>
        <p:nvSpPr>
          <p:cNvPr id="3" name="Rectangle 2"/>
          <p:cNvSpPr txBox="1">
            <a:spLocks noChangeArrowheads="1"/>
          </p:cNvSpPr>
          <p:nvPr/>
        </p:nvSpPr>
        <p:spPr>
          <a:xfrm>
            <a:off x="2602505" y="422096"/>
            <a:ext cx="7543800" cy="838200"/>
          </a:xfrm>
          <a:prstGeom prst="rect">
            <a:avLst/>
          </a:prstGeom>
          <a:noFill/>
          <a:extLst>
            <a:ext uri="{91240B29-F687-4F45-9708-019B960494DF}">
              <a14:hiddenLine xmlns:a14="http://schemas.microsoft.com/office/drawing/2010/main" w="9525">
                <a:solidFill>
                  <a:schemeClr val="tx1"/>
                </a:solidFill>
                <a:prstDash val="solid"/>
                <a:miter lim="800000"/>
                <a:headEnd/>
                <a:tailEnd/>
              </a14:hiddenLine>
            </a:ext>
          </a:extLst>
        </p:spPr>
        <p:txBody>
          <a:bodyPr/>
          <a:lstStyle>
            <a:lvl1pPr algn="l" rtl="0" eaLnBrk="0" fontAlgn="base" hangingPunct="0">
              <a:spcBef>
                <a:spcPct val="0"/>
              </a:spcBef>
              <a:spcAft>
                <a:spcPct val="0"/>
              </a:spcAft>
              <a:defRPr sz="4400">
                <a:solidFill>
                  <a:schemeClr val="tx2"/>
                </a:solidFill>
                <a:latin typeface="+mj-lt"/>
                <a:ea typeface="+mj-ea"/>
                <a:cs typeface="+mj-cs"/>
              </a:defRPr>
            </a:lvl1pPr>
            <a:lvl2pPr algn="l" rtl="0" eaLnBrk="0" fontAlgn="base" hangingPunct="0">
              <a:spcBef>
                <a:spcPct val="0"/>
              </a:spcBef>
              <a:spcAft>
                <a:spcPct val="0"/>
              </a:spcAft>
              <a:defRPr sz="4400">
                <a:solidFill>
                  <a:schemeClr val="tx2"/>
                </a:solidFill>
                <a:latin typeface="Arial Black" panose="020B0A04020102020204" pitchFamily="34" charset="0"/>
                <a:ea typeface="宋体" panose="02010600030101010101" pitchFamily="2" charset="-122"/>
              </a:defRPr>
            </a:lvl2pPr>
            <a:lvl3pPr algn="l" rtl="0" eaLnBrk="0" fontAlgn="base" hangingPunct="0">
              <a:spcBef>
                <a:spcPct val="0"/>
              </a:spcBef>
              <a:spcAft>
                <a:spcPct val="0"/>
              </a:spcAft>
              <a:defRPr sz="4400">
                <a:solidFill>
                  <a:schemeClr val="tx2"/>
                </a:solidFill>
                <a:latin typeface="Arial Black" panose="020B0A04020102020204" pitchFamily="34" charset="0"/>
                <a:ea typeface="宋体" panose="02010600030101010101" pitchFamily="2" charset="-122"/>
              </a:defRPr>
            </a:lvl3pPr>
            <a:lvl4pPr algn="l" rtl="0" eaLnBrk="0" fontAlgn="base" hangingPunct="0">
              <a:spcBef>
                <a:spcPct val="0"/>
              </a:spcBef>
              <a:spcAft>
                <a:spcPct val="0"/>
              </a:spcAft>
              <a:defRPr sz="4400">
                <a:solidFill>
                  <a:schemeClr val="tx2"/>
                </a:solidFill>
                <a:latin typeface="Arial Black" panose="020B0A04020102020204" pitchFamily="34" charset="0"/>
                <a:ea typeface="宋体" panose="02010600030101010101" pitchFamily="2" charset="-122"/>
              </a:defRPr>
            </a:lvl4pPr>
            <a:lvl5pPr algn="l" rtl="0" eaLnBrk="0" fontAlgn="base" hangingPunct="0">
              <a:spcBef>
                <a:spcPct val="0"/>
              </a:spcBef>
              <a:spcAft>
                <a:spcPct val="0"/>
              </a:spcAft>
              <a:defRPr sz="4400">
                <a:solidFill>
                  <a:schemeClr val="tx2"/>
                </a:solidFill>
                <a:latin typeface="Arial Black" panose="020B0A04020102020204" pitchFamily="34" charset="0"/>
                <a:ea typeface="宋体" panose="02010600030101010101" pitchFamily="2" charset="-122"/>
              </a:defRPr>
            </a:lvl5pPr>
            <a:lvl6pPr marL="457200" algn="l" rtl="0" fontAlgn="base">
              <a:spcBef>
                <a:spcPct val="0"/>
              </a:spcBef>
              <a:spcAft>
                <a:spcPct val="0"/>
              </a:spcAft>
              <a:defRPr sz="4400">
                <a:solidFill>
                  <a:schemeClr val="tx2"/>
                </a:solidFill>
                <a:latin typeface="Arial Black" panose="020B0A04020102020204" pitchFamily="34" charset="0"/>
                <a:ea typeface="宋体" panose="02010600030101010101" pitchFamily="2" charset="-122"/>
              </a:defRPr>
            </a:lvl6pPr>
            <a:lvl7pPr marL="914400" algn="l" rtl="0" fontAlgn="base">
              <a:spcBef>
                <a:spcPct val="0"/>
              </a:spcBef>
              <a:spcAft>
                <a:spcPct val="0"/>
              </a:spcAft>
              <a:defRPr sz="4400">
                <a:solidFill>
                  <a:schemeClr val="tx2"/>
                </a:solidFill>
                <a:latin typeface="Arial Black" panose="020B0A04020102020204" pitchFamily="34" charset="0"/>
                <a:ea typeface="宋体" panose="02010600030101010101" pitchFamily="2" charset="-122"/>
              </a:defRPr>
            </a:lvl7pPr>
            <a:lvl8pPr marL="1371600" algn="l" rtl="0" fontAlgn="base">
              <a:spcBef>
                <a:spcPct val="0"/>
              </a:spcBef>
              <a:spcAft>
                <a:spcPct val="0"/>
              </a:spcAft>
              <a:defRPr sz="4400">
                <a:solidFill>
                  <a:schemeClr val="tx2"/>
                </a:solidFill>
                <a:latin typeface="Arial Black" panose="020B0A04020102020204" pitchFamily="34" charset="0"/>
                <a:ea typeface="宋体" panose="02010600030101010101" pitchFamily="2" charset="-122"/>
              </a:defRPr>
            </a:lvl8pPr>
            <a:lvl9pPr marL="1828800" algn="l" rtl="0" fontAlgn="base">
              <a:spcBef>
                <a:spcPct val="0"/>
              </a:spcBef>
              <a:spcAft>
                <a:spcPct val="0"/>
              </a:spcAft>
              <a:defRPr sz="4400">
                <a:solidFill>
                  <a:schemeClr val="tx2"/>
                </a:solidFill>
                <a:latin typeface="Arial Black" panose="020B0A04020102020204" pitchFamily="34" charset="0"/>
                <a:ea typeface="宋体" panose="02010600030101010101" pitchFamily="2" charset="-122"/>
              </a:defRPr>
            </a:lvl9pPr>
          </a:lstStyle>
          <a:p>
            <a:pPr algn="ctr" eaLnBrk="1" hangingPunct="1">
              <a:defRPr/>
            </a:pPr>
            <a:r>
              <a:rPr lang="zh-CN" altLang="en-US" sz="4800" b="1" kern="0" dirty="0">
                <a:solidFill>
                  <a:srgbClr val="0033CC"/>
                </a:solidFill>
                <a:latin typeface="Times New Roman" panose="02020603050405020304" pitchFamily="18" charset="0"/>
                <a:ea typeface="华文新魏" panose="02010800040101010101" pitchFamily="2" charset="-122"/>
              </a:rPr>
              <a:t>致   谢</a:t>
            </a:r>
            <a:endParaRPr lang="zh-CN" altLang="en-US" sz="4800" b="1" kern="0" dirty="0">
              <a:solidFill>
                <a:srgbClr val="0033CC"/>
              </a:solidFill>
              <a:latin typeface="Times New Roman" panose="02020603050405020304" pitchFamily="18" charset="0"/>
              <a:ea typeface="华文新魏" panose="02010800040101010101" pitchFamily="2" charset="-122"/>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fld>
            <a:endParaRPr lang="zh-CN" altLang="en-US"/>
          </a:p>
        </p:txBody>
      </p:sp>
      <p:pic>
        <p:nvPicPr>
          <p:cNvPr id="1026" name="Picture 2" descr="浪漫粉色玫瑰花花瓣梦幻背景背景图片素材免费下载_熊猫办公"/>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978368" y="1565802"/>
            <a:ext cx="10375432" cy="4870102"/>
          </a:xfrm>
          <a:prstGeom prst="rect">
            <a:avLst/>
          </a:prstGeom>
          <a:noFill/>
          <a:extLst>
            <a:ext uri="{909E8E84-426E-40DD-AFC4-6F175D3DCCD1}">
              <a14:hiddenFill xmlns:a14="http://schemas.microsoft.com/office/drawing/2010/main">
                <a:solidFill>
                  <a:srgbClr val="FFFFFF"/>
                </a:solidFill>
              </a14:hiddenFill>
            </a:ext>
          </a:extLst>
        </p:spPr>
      </p:pic>
      <p:sp>
        <p:nvSpPr>
          <p:cNvPr id="4" name="文本框 3"/>
          <p:cNvSpPr txBox="1"/>
          <p:nvPr/>
        </p:nvSpPr>
        <p:spPr>
          <a:xfrm>
            <a:off x="4496991" y="3077524"/>
            <a:ext cx="5320404" cy="1845310"/>
          </a:xfrm>
          <a:prstGeom prst="rect">
            <a:avLst/>
          </a:prstGeom>
          <a:noFill/>
        </p:spPr>
        <p:txBody>
          <a:bodyPr wrap="square" rtlCol="0">
            <a:spAutoFit/>
          </a:bodyPr>
          <a:lstStyle/>
          <a:p>
            <a:pPr>
              <a:lnSpc>
                <a:spcPct val="150000"/>
              </a:lnSpc>
              <a:buClr>
                <a:srgbClr val="FF0000"/>
              </a:buClr>
              <a:defRPr/>
            </a:pPr>
            <a:r>
              <a:rPr lang="zh-CN" altLang="en-US" sz="3200" b="1" kern="0" dirty="0">
                <a:ea typeface="黑体" panose="02010609060101010101" pitchFamily="49" charset="-122"/>
              </a:rPr>
              <a:t>感谢指导老师聂军</a:t>
            </a:r>
            <a:endParaRPr lang="en-US" altLang="zh-CN" sz="3200" b="1" kern="0" dirty="0">
              <a:ea typeface="黑体" panose="02010609060101010101" pitchFamily="49" charset="-122"/>
            </a:endParaRPr>
          </a:p>
          <a:p>
            <a:pPr>
              <a:lnSpc>
                <a:spcPct val="150000"/>
              </a:lnSpc>
              <a:buClr>
                <a:srgbClr val="FF0000"/>
              </a:buClr>
              <a:defRPr/>
            </a:pPr>
            <a:r>
              <a:rPr lang="zh-CN" altLang="en-US" sz="3200" b="1" kern="0" dirty="0">
                <a:ea typeface="黑体" panose="02010609060101010101" pitchFamily="49" charset="-122"/>
              </a:rPr>
              <a:t>感谢各位评委老师</a:t>
            </a:r>
            <a:endParaRPr lang="en-US" altLang="zh-CN" sz="3200" b="1" kern="0" dirty="0">
              <a:ea typeface="黑体" panose="02010609060101010101" pitchFamily="49" charset="-122"/>
            </a:endParaRPr>
          </a:p>
          <a:p>
            <a:endParaRPr lang="zh-CN" altLang="en-US" dirty="0"/>
          </a:p>
        </p:txBody>
      </p:sp>
      <p:pic>
        <p:nvPicPr>
          <p:cNvPr id="5" name="图片 4"/>
          <p:cNvPicPr>
            <a:picLocks noChangeAspect="1"/>
          </p:cNvPicPr>
          <p:nvPr/>
        </p:nvPicPr>
        <p:blipFill>
          <a:blip r:embed="rId2"/>
          <a:stretch>
            <a:fillRect/>
          </a:stretch>
        </p:blipFill>
        <p:spPr>
          <a:xfrm>
            <a:off x="11029745" y="163491"/>
            <a:ext cx="1048603" cy="969348"/>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内容占位符 2"/>
          <p:cNvSpPr>
            <a:spLocks noGrp="1"/>
          </p:cNvSpPr>
          <p:nvPr>
            <p:ph idx="1"/>
          </p:nvPr>
        </p:nvSpPr>
        <p:spPr>
          <a:xfrm>
            <a:off x="567932" y="2040449"/>
            <a:ext cx="11395863" cy="5484193"/>
          </a:xfrm>
        </p:spPr>
        <p:txBody>
          <a:bodyPr>
            <a:normAutofit/>
          </a:bodyPr>
          <a:lstStyle/>
          <a:p>
            <a:pPr>
              <a:lnSpc>
                <a:spcPct val="150000"/>
              </a:lnSpc>
              <a:buFont typeface="Wingdings" panose="05000000000000000000" pitchFamily="2" charset="2"/>
              <a:buChar char="p"/>
            </a:pPr>
            <a:r>
              <a:rPr lang="zh-CN" altLang="en-US" sz="2400" b="1" kern="100" dirty="0">
                <a:solidFill>
                  <a:schemeClr val="tx1"/>
                </a:solidFill>
                <a:effectLst/>
                <a:latin typeface="Times New Roman" panose="02020603050405020304" pitchFamily="18" charset="0"/>
                <a:cs typeface="Times New Roman" panose="02020603050405020304" pitchFamily="18" charset="0"/>
              </a:rPr>
              <a:t>儿童是国家的未来、民族的希望。</a:t>
            </a:r>
            <a:endParaRPr lang="en-US" altLang="zh-CN" sz="2400" b="1" kern="100" dirty="0">
              <a:solidFill>
                <a:schemeClr val="tx1"/>
              </a:solidFill>
              <a:effectLst/>
              <a:latin typeface="Times New Roman" panose="02020603050405020304" pitchFamily="18" charset="0"/>
              <a:cs typeface="Times New Roman" panose="02020603050405020304" pitchFamily="18" charset="0"/>
            </a:endParaRPr>
          </a:p>
          <a:p>
            <a:pPr>
              <a:lnSpc>
                <a:spcPct val="150000"/>
              </a:lnSpc>
              <a:buFont typeface="Wingdings" panose="05000000000000000000" pitchFamily="2" charset="2"/>
              <a:buChar char="p"/>
            </a:pPr>
            <a:r>
              <a:rPr lang="zh-CN" altLang="en-US" sz="2400" b="1" kern="100" dirty="0">
                <a:solidFill>
                  <a:schemeClr val="tx1"/>
                </a:solidFill>
                <a:effectLst/>
                <a:latin typeface="Times New Roman" panose="02020603050405020304" pitchFamily="18" charset="0"/>
                <a:cs typeface="Times New Roman" panose="02020603050405020304" pitchFamily="18" charset="0"/>
              </a:rPr>
              <a:t>智能手机作为一种新媒体，成为儿童生活中获取信息、学习知识和娱乐的重要工具</a:t>
            </a:r>
            <a:r>
              <a:rPr lang="zh-CN" altLang="en-US" sz="2400" b="1" kern="100" dirty="0">
                <a:solidFill>
                  <a:schemeClr val="tx1"/>
                </a:solidFill>
                <a:latin typeface="Times New Roman" panose="02020603050405020304" pitchFamily="18" charset="0"/>
                <a:cs typeface="Times New Roman" panose="02020603050405020304" pitchFamily="18" charset="0"/>
              </a:rPr>
              <a:t>。</a:t>
            </a:r>
            <a:endParaRPr lang="en-US" altLang="zh-CN" sz="2400" b="1" kern="100" dirty="0">
              <a:solidFill>
                <a:schemeClr val="tx1"/>
              </a:solidFill>
              <a:latin typeface="Times New Roman" panose="02020603050405020304" pitchFamily="18" charset="0"/>
              <a:cs typeface="Times New Roman" panose="02020603050405020304" pitchFamily="18" charset="0"/>
            </a:endParaRPr>
          </a:p>
          <a:p>
            <a:pPr>
              <a:lnSpc>
                <a:spcPct val="150000"/>
              </a:lnSpc>
              <a:buFont typeface="Wingdings" panose="05000000000000000000" pitchFamily="2" charset="2"/>
              <a:buChar char="p"/>
            </a:pPr>
            <a:r>
              <a:rPr lang="zh-CN" altLang="en-US" sz="2400" b="1" kern="100" dirty="0">
                <a:solidFill>
                  <a:schemeClr val="tx1"/>
                </a:solidFill>
                <a:latin typeface="Times New Roman" panose="02020603050405020304" pitchFamily="18" charset="0"/>
                <a:cs typeface="Times New Roman" panose="02020603050405020304" pitchFamily="18" charset="0"/>
              </a:rPr>
              <a:t>儿童思想和身体都没有发育成熟，容易受到外界新鲜事物的影响。</a:t>
            </a:r>
            <a:endParaRPr lang="en-US" altLang="zh-CN" sz="2400" b="1" kern="100" dirty="0">
              <a:solidFill>
                <a:schemeClr val="tx1"/>
              </a:solidFill>
              <a:latin typeface="Times New Roman" panose="02020603050405020304" pitchFamily="18" charset="0"/>
              <a:cs typeface="Times New Roman" panose="02020603050405020304" pitchFamily="18" charset="0"/>
            </a:endParaRPr>
          </a:p>
          <a:p>
            <a:pPr>
              <a:lnSpc>
                <a:spcPct val="150000"/>
              </a:lnSpc>
              <a:buFont typeface="Wingdings" panose="05000000000000000000" pitchFamily="2" charset="2"/>
              <a:buChar char="p"/>
            </a:pPr>
            <a:r>
              <a:rPr lang="zh-CN" altLang="en-US" sz="2400" b="1" kern="100" dirty="0">
                <a:solidFill>
                  <a:schemeClr val="tx1"/>
                </a:solidFill>
                <a:latin typeface="Times New Roman" panose="02020603050405020304" pitchFamily="18" charset="0"/>
                <a:cs typeface="Times New Roman" panose="02020603050405020304" pitchFamily="18" charset="0"/>
              </a:rPr>
              <a:t>探索手机媒体对儿童健康的影响尤为重要。</a:t>
            </a:r>
            <a:endParaRPr lang="en-US" altLang="zh-CN" sz="2400" b="1" kern="100" dirty="0">
              <a:solidFill>
                <a:schemeClr val="tx1"/>
              </a:solidFill>
              <a:latin typeface="Times New Roman" panose="02020603050405020304" pitchFamily="18" charset="0"/>
              <a:cs typeface="Times New Roman" panose="02020603050405020304" pitchFamily="18" charset="0"/>
            </a:endParaRPr>
          </a:p>
          <a:p>
            <a:pPr>
              <a:lnSpc>
                <a:spcPct val="150000"/>
              </a:lnSpc>
              <a:buFont typeface="Wingdings" panose="05000000000000000000" pitchFamily="2" charset="2"/>
              <a:buChar char="p"/>
            </a:pPr>
            <a:endParaRPr lang="zh-CN" altLang="en-US" sz="2400" b="1" dirty="0">
              <a:latin typeface="Times New Roman" panose="02020603050405020304" pitchFamily="18" charset="0"/>
              <a:cs typeface="Times New Roman" panose="02020603050405020304" pitchFamily="18" charset="0"/>
            </a:endParaRPr>
          </a:p>
        </p:txBody>
      </p:sp>
      <p:sp>
        <p:nvSpPr>
          <p:cNvPr id="8" name="Rectangle 2"/>
          <p:cNvSpPr txBox="1">
            <a:spLocks noChangeArrowheads="1"/>
          </p:cNvSpPr>
          <p:nvPr/>
        </p:nvSpPr>
        <p:spPr>
          <a:xfrm>
            <a:off x="1798674" y="171620"/>
            <a:ext cx="7772400" cy="838200"/>
          </a:xfrm>
          <a:prstGeom prst="rect">
            <a:avLst/>
          </a:prstGeom>
          <a:noFill/>
        </p:spPr>
        <p:txBody>
          <a:bodyPr anchor="t"/>
          <a:lstStyle/>
          <a:p>
            <a:pPr marL="0" marR="0" lvl="0" indent="0" algn="ctr" defTabSz="457200" rtl="0" eaLnBrk="1" fontAlgn="auto" latinLnBrk="0" hangingPunct="1">
              <a:lnSpc>
                <a:spcPct val="100000"/>
              </a:lnSpc>
              <a:spcBef>
                <a:spcPct val="0"/>
              </a:spcBef>
              <a:spcAft>
                <a:spcPts val="0"/>
              </a:spcAft>
              <a:buClrTx/>
              <a:buSzTx/>
              <a:buFontTx/>
              <a:buNone/>
              <a:defRPr/>
            </a:pPr>
            <a:r>
              <a:rPr kumimoji="0" lang="zh-CN" altLang="en-US" sz="4800" b="1" i="0" u="none" strike="noStrike" kern="1200" cap="none" spc="0" normalizeH="0" baseline="0" noProof="0" dirty="0">
                <a:ln>
                  <a:noFill/>
                </a:ln>
                <a:solidFill>
                  <a:srgbClr val="0033CC"/>
                </a:solidFill>
                <a:effectLst/>
                <a:uLnTx/>
                <a:uFillTx/>
                <a:latin typeface="Times New Roman" panose="02020603050405020304" pitchFamily="18" charset="0"/>
                <a:ea typeface="华文新魏" panose="02010800040101010101" pitchFamily="2" charset="-122"/>
                <a:cs typeface="+mn-cs"/>
              </a:rPr>
              <a:t>背景介绍</a:t>
            </a:r>
            <a:endParaRPr kumimoji="0" lang="zh-CN" altLang="en-US" sz="4800" b="1" i="0" u="none" strike="noStrike" kern="1200" cap="none" spc="0" normalizeH="0" baseline="0" noProof="0" dirty="0">
              <a:ln>
                <a:noFill/>
              </a:ln>
              <a:solidFill>
                <a:srgbClr val="0033CC"/>
              </a:solidFill>
              <a:effectLst/>
              <a:uLnTx/>
              <a:uFillTx/>
              <a:latin typeface="Times New Roman" panose="02020603050405020304" pitchFamily="18" charset="0"/>
              <a:ea typeface="华文新魏" panose="02010800040101010101" pitchFamily="2" charset="-122"/>
              <a:cs typeface="+mn-cs"/>
            </a:endParaRPr>
          </a:p>
        </p:txBody>
      </p:sp>
      <p:grpSp>
        <p:nvGrpSpPr>
          <p:cNvPr id="9" name="Group 29"/>
          <p:cNvGrpSpPr/>
          <p:nvPr/>
        </p:nvGrpSpPr>
        <p:grpSpPr bwMode="auto">
          <a:xfrm>
            <a:off x="2027274" y="1136820"/>
            <a:ext cx="7315200" cy="488950"/>
            <a:chOff x="576" y="790"/>
            <a:chExt cx="4608" cy="308"/>
          </a:xfrm>
        </p:grpSpPr>
        <p:sp>
          <p:nvSpPr>
            <p:cNvPr id="10" name="Line 30"/>
            <p:cNvSpPr>
              <a:spLocks noChangeShapeType="1"/>
            </p:cNvSpPr>
            <p:nvPr/>
          </p:nvSpPr>
          <p:spPr bwMode="auto">
            <a:xfrm>
              <a:off x="576" y="957"/>
              <a:ext cx="4608" cy="0"/>
            </a:xfrm>
            <a:prstGeom prst="line">
              <a:avLst/>
            </a:prstGeom>
            <a:noFill/>
            <a:ln w="9525">
              <a:solidFill>
                <a:srgbClr val="99CC00"/>
              </a:solidFill>
              <a:round/>
            </a:ln>
            <a:effectLst>
              <a:prstShdw prst="shdw13" dist="53882" dir="13500000">
                <a:schemeClr val="bg2">
                  <a:alpha val="50000"/>
                </a:schemeClr>
              </a:prstShdw>
            </a:effectLst>
          </p:spPr>
          <p:txBody>
            <a:bodyPr anchor="ctr">
              <a:spAutoFit/>
            </a:bodyPr>
            <a:lstStyle/>
            <a:p>
              <a:pPr marL="0" marR="0" lvl="0" indent="0" algn="l"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Calibri" panose="020F0502020204030204"/>
                <a:ea typeface="宋体" panose="02010600030101010101" pitchFamily="2" charset="-122"/>
                <a:cs typeface="+mn-cs"/>
              </a:endParaRPr>
            </a:p>
          </p:txBody>
        </p:sp>
        <p:sp>
          <p:nvSpPr>
            <p:cNvPr id="11" name="AutoShape 31"/>
            <p:cNvSpPr>
              <a:spLocks noChangeArrowheads="1"/>
            </p:cNvSpPr>
            <p:nvPr/>
          </p:nvSpPr>
          <p:spPr bwMode="auto">
            <a:xfrm>
              <a:off x="1632" y="818"/>
              <a:ext cx="231" cy="280"/>
            </a:xfrm>
            <a:prstGeom prst="downArrow">
              <a:avLst>
                <a:gd name="adj1" fmla="val 50000"/>
                <a:gd name="adj2" fmla="val 41927"/>
              </a:avLst>
            </a:prstGeom>
            <a:gradFill rotWithShape="1">
              <a:gsLst>
                <a:gs pos="0">
                  <a:srgbClr val="FFFFFF"/>
                </a:gs>
                <a:gs pos="100000">
                  <a:srgbClr val="FFBDBD"/>
                </a:gs>
              </a:gsLst>
              <a:path path="rect">
                <a:fillToRect l="50000" t="50000" r="50000" b="50000"/>
              </a:path>
            </a:gradFill>
            <a:ln w="9525" algn="ctr">
              <a:solidFill>
                <a:srgbClr val="CCCC00"/>
              </a:solidFill>
              <a:miter lim="800000"/>
            </a:ln>
            <a:effectLst>
              <a:prstShdw prst="shdw13" dist="53882" dir="13500000">
                <a:schemeClr val="bg2">
                  <a:alpha val="50000"/>
                </a:schemeClr>
              </a:prstShdw>
            </a:effectLst>
          </p:spPr>
          <p:txBody>
            <a:bodyPr wrap="none" anchor="ctr">
              <a:spAutoFit/>
            </a:bodyPr>
            <a:lstStyle/>
            <a:p>
              <a:pPr marL="0" marR="0" lvl="0" indent="0" algn="l"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Calibri" panose="020F0502020204030204"/>
                <a:ea typeface="宋体" panose="02010600030101010101" pitchFamily="2" charset="-122"/>
                <a:cs typeface="+mn-cs"/>
              </a:endParaRPr>
            </a:p>
          </p:txBody>
        </p:sp>
        <p:sp>
          <p:nvSpPr>
            <p:cNvPr id="12" name="AutoShape 32"/>
            <p:cNvSpPr>
              <a:spLocks noChangeArrowheads="1"/>
            </p:cNvSpPr>
            <p:nvPr/>
          </p:nvSpPr>
          <p:spPr bwMode="auto">
            <a:xfrm>
              <a:off x="1824" y="818"/>
              <a:ext cx="231" cy="280"/>
            </a:xfrm>
            <a:prstGeom prst="downArrow">
              <a:avLst>
                <a:gd name="adj1" fmla="val 50000"/>
                <a:gd name="adj2" fmla="val 41927"/>
              </a:avLst>
            </a:prstGeom>
            <a:gradFill rotWithShape="1">
              <a:gsLst>
                <a:gs pos="0">
                  <a:srgbClr val="FFFFFF"/>
                </a:gs>
                <a:gs pos="100000">
                  <a:srgbClr val="FFBDBD"/>
                </a:gs>
              </a:gsLst>
              <a:path path="rect">
                <a:fillToRect l="50000" t="50000" r="50000" b="50000"/>
              </a:path>
            </a:gradFill>
            <a:ln w="9525" algn="ctr">
              <a:solidFill>
                <a:srgbClr val="CCCC00"/>
              </a:solidFill>
              <a:miter lim="800000"/>
            </a:ln>
            <a:effectLst>
              <a:prstShdw prst="shdw13" dist="53882" dir="13500000">
                <a:schemeClr val="bg2">
                  <a:alpha val="50000"/>
                </a:schemeClr>
              </a:prstShdw>
            </a:effectLst>
          </p:spPr>
          <p:txBody>
            <a:bodyPr wrap="none" anchor="ctr">
              <a:spAutoFit/>
            </a:bodyPr>
            <a:lstStyle/>
            <a:p>
              <a:pPr marL="0" marR="0" lvl="0" indent="0" algn="l"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Calibri" panose="020F0502020204030204"/>
                <a:ea typeface="宋体" panose="02010600030101010101" pitchFamily="2" charset="-122"/>
                <a:cs typeface="+mn-cs"/>
              </a:endParaRPr>
            </a:p>
          </p:txBody>
        </p:sp>
        <p:sp>
          <p:nvSpPr>
            <p:cNvPr id="13" name="AutoShape 33"/>
            <p:cNvSpPr>
              <a:spLocks noChangeArrowheads="1"/>
            </p:cNvSpPr>
            <p:nvPr/>
          </p:nvSpPr>
          <p:spPr bwMode="auto">
            <a:xfrm>
              <a:off x="2016" y="818"/>
              <a:ext cx="231" cy="280"/>
            </a:xfrm>
            <a:prstGeom prst="downArrow">
              <a:avLst>
                <a:gd name="adj1" fmla="val 50000"/>
                <a:gd name="adj2" fmla="val 41927"/>
              </a:avLst>
            </a:prstGeom>
            <a:gradFill rotWithShape="1">
              <a:gsLst>
                <a:gs pos="0">
                  <a:srgbClr val="FFFFFF"/>
                </a:gs>
                <a:gs pos="100000">
                  <a:srgbClr val="FFBDBD"/>
                </a:gs>
              </a:gsLst>
              <a:path path="rect">
                <a:fillToRect l="50000" t="50000" r="50000" b="50000"/>
              </a:path>
            </a:gradFill>
            <a:ln w="9525" algn="ctr">
              <a:solidFill>
                <a:srgbClr val="CCCC00"/>
              </a:solidFill>
              <a:miter lim="800000"/>
            </a:ln>
            <a:effectLst>
              <a:prstShdw prst="shdw13" dist="53882" dir="13500000">
                <a:schemeClr val="bg2">
                  <a:alpha val="50000"/>
                </a:schemeClr>
              </a:prstShdw>
            </a:effectLst>
          </p:spPr>
          <p:txBody>
            <a:bodyPr wrap="none" anchor="ctr">
              <a:spAutoFit/>
            </a:bodyPr>
            <a:lstStyle/>
            <a:p>
              <a:pPr marL="0" marR="0" lvl="0" indent="0" algn="l"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Calibri" panose="020F0502020204030204"/>
                <a:ea typeface="宋体" panose="02010600030101010101" pitchFamily="2" charset="-122"/>
                <a:cs typeface="+mn-cs"/>
              </a:endParaRPr>
            </a:p>
          </p:txBody>
        </p:sp>
        <p:sp>
          <p:nvSpPr>
            <p:cNvPr id="14" name="AutoShape 34"/>
            <p:cNvSpPr>
              <a:spLocks noChangeArrowheads="1"/>
            </p:cNvSpPr>
            <p:nvPr/>
          </p:nvSpPr>
          <p:spPr bwMode="auto">
            <a:xfrm>
              <a:off x="2208" y="818"/>
              <a:ext cx="231" cy="280"/>
            </a:xfrm>
            <a:prstGeom prst="downArrow">
              <a:avLst>
                <a:gd name="adj1" fmla="val 50000"/>
                <a:gd name="adj2" fmla="val 41927"/>
              </a:avLst>
            </a:prstGeom>
            <a:gradFill rotWithShape="1">
              <a:gsLst>
                <a:gs pos="0">
                  <a:srgbClr val="FFFFFF"/>
                </a:gs>
                <a:gs pos="100000">
                  <a:srgbClr val="FFBDBD"/>
                </a:gs>
              </a:gsLst>
              <a:path path="rect">
                <a:fillToRect l="50000" t="50000" r="50000" b="50000"/>
              </a:path>
            </a:gradFill>
            <a:ln w="9525" algn="ctr">
              <a:solidFill>
                <a:srgbClr val="CCCC00"/>
              </a:solidFill>
              <a:miter lim="800000"/>
            </a:ln>
            <a:effectLst>
              <a:prstShdw prst="shdw13" dist="53882" dir="13500000">
                <a:schemeClr val="bg2">
                  <a:alpha val="50000"/>
                </a:schemeClr>
              </a:prstShdw>
            </a:effectLst>
          </p:spPr>
          <p:txBody>
            <a:bodyPr wrap="none" anchor="ctr">
              <a:spAutoFit/>
            </a:bodyPr>
            <a:lstStyle/>
            <a:p>
              <a:pPr marL="0" marR="0" lvl="0" indent="0" algn="l"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Calibri" panose="020F0502020204030204"/>
                <a:ea typeface="宋体" panose="02010600030101010101" pitchFamily="2" charset="-122"/>
                <a:cs typeface="+mn-cs"/>
              </a:endParaRPr>
            </a:p>
          </p:txBody>
        </p:sp>
        <p:sp>
          <p:nvSpPr>
            <p:cNvPr id="15" name="AutoShape 35"/>
            <p:cNvSpPr>
              <a:spLocks noChangeArrowheads="1"/>
            </p:cNvSpPr>
            <p:nvPr/>
          </p:nvSpPr>
          <p:spPr bwMode="auto">
            <a:xfrm>
              <a:off x="2400" y="818"/>
              <a:ext cx="231" cy="280"/>
            </a:xfrm>
            <a:prstGeom prst="downArrow">
              <a:avLst>
                <a:gd name="adj1" fmla="val 50000"/>
                <a:gd name="adj2" fmla="val 41927"/>
              </a:avLst>
            </a:prstGeom>
            <a:gradFill rotWithShape="1">
              <a:gsLst>
                <a:gs pos="0">
                  <a:srgbClr val="FFFFFF"/>
                </a:gs>
                <a:gs pos="100000">
                  <a:srgbClr val="FFBDBD"/>
                </a:gs>
              </a:gsLst>
              <a:path path="rect">
                <a:fillToRect l="50000" t="50000" r="50000" b="50000"/>
              </a:path>
            </a:gradFill>
            <a:ln w="9525" algn="ctr">
              <a:solidFill>
                <a:srgbClr val="CCCC00"/>
              </a:solidFill>
              <a:miter lim="800000"/>
            </a:ln>
            <a:effectLst>
              <a:prstShdw prst="shdw13" dist="53882" dir="13500000">
                <a:schemeClr val="bg2">
                  <a:alpha val="50000"/>
                </a:schemeClr>
              </a:prstShdw>
            </a:effectLst>
          </p:spPr>
          <p:txBody>
            <a:bodyPr wrap="none" anchor="ctr">
              <a:spAutoFit/>
            </a:bodyPr>
            <a:lstStyle/>
            <a:p>
              <a:pPr marL="0" marR="0" lvl="0" indent="0" algn="l"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Calibri" panose="020F0502020204030204"/>
                <a:ea typeface="宋体" panose="02010600030101010101" pitchFamily="2" charset="-122"/>
                <a:cs typeface="+mn-cs"/>
              </a:endParaRPr>
            </a:p>
          </p:txBody>
        </p:sp>
        <p:sp>
          <p:nvSpPr>
            <p:cNvPr id="16" name="AutoShape 36"/>
            <p:cNvSpPr>
              <a:spLocks noChangeArrowheads="1"/>
            </p:cNvSpPr>
            <p:nvPr/>
          </p:nvSpPr>
          <p:spPr bwMode="auto">
            <a:xfrm>
              <a:off x="2592" y="818"/>
              <a:ext cx="231" cy="280"/>
            </a:xfrm>
            <a:prstGeom prst="downArrow">
              <a:avLst>
                <a:gd name="adj1" fmla="val 50000"/>
                <a:gd name="adj2" fmla="val 41927"/>
              </a:avLst>
            </a:prstGeom>
            <a:gradFill rotWithShape="1">
              <a:gsLst>
                <a:gs pos="0">
                  <a:srgbClr val="FFFFFF"/>
                </a:gs>
                <a:gs pos="100000">
                  <a:srgbClr val="FFBDBD"/>
                </a:gs>
              </a:gsLst>
              <a:path path="rect">
                <a:fillToRect l="50000" t="50000" r="50000" b="50000"/>
              </a:path>
            </a:gradFill>
            <a:ln w="9525" algn="ctr">
              <a:solidFill>
                <a:srgbClr val="CCCC00"/>
              </a:solidFill>
              <a:miter lim="800000"/>
            </a:ln>
            <a:effectLst>
              <a:prstShdw prst="shdw13" dist="53882" dir="13500000">
                <a:schemeClr val="bg2">
                  <a:alpha val="50000"/>
                </a:schemeClr>
              </a:prstShdw>
            </a:effectLst>
          </p:spPr>
          <p:txBody>
            <a:bodyPr wrap="none" anchor="ctr">
              <a:spAutoFit/>
            </a:bodyPr>
            <a:lstStyle/>
            <a:p>
              <a:pPr marL="0" marR="0" lvl="0" indent="0" algn="l"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Calibri" panose="020F0502020204030204"/>
                <a:ea typeface="宋体" panose="02010600030101010101" pitchFamily="2" charset="-122"/>
                <a:cs typeface="+mn-cs"/>
              </a:endParaRPr>
            </a:p>
          </p:txBody>
        </p:sp>
        <p:sp>
          <p:nvSpPr>
            <p:cNvPr id="17" name="AutoShape 37"/>
            <p:cNvSpPr>
              <a:spLocks noChangeArrowheads="1"/>
            </p:cNvSpPr>
            <p:nvPr/>
          </p:nvSpPr>
          <p:spPr bwMode="auto">
            <a:xfrm>
              <a:off x="2784" y="818"/>
              <a:ext cx="231" cy="280"/>
            </a:xfrm>
            <a:prstGeom prst="downArrow">
              <a:avLst>
                <a:gd name="adj1" fmla="val 50000"/>
                <a:gd name="adj2" fmla="val 41927"/>
              </a:avLst>
            </a:prstGeom>
            <a:gradFill rotWithShape="1">
              <a:gsLst>
                <a:gs pos="0">
                  <a:srgbClr val="FFFFFF"/>
                </a:gs>
                <a:gs pos="100000">
                  <a:srgbClr val="FFBDBD"/>
                </a:gs>
              </a:gsLst>
              <a:path path="rect">
                <a:fillToRect l="50000" t="50000" r="50000" b="50000"/>
              </a:path>
            </a:gradFill>
            <a:ln w="9525" algn="ctr">
              <a:solidFill>
                <a:srgbClr val="CCCC00"/>
              </a:solidFill>
              <a:miter lim="800000"/>
            </a:ln>
            <a:effectLst>
              <a:prstShdw prst="shdw13" dist="53882" dir="13500000">
                <a:schemeClr val="bg2">
                  <a:alpha val="50000"/>
                </a:schemeClr>
              </a:prstShdw>
            </a:effectLst>
          </p:spPr>
          <p:txBody>
            <a:bodyPr wrap="none" anchor="ctr">
              <a:spAutoFit/>
            </a:bodyPr>
            <a:lstStyle/>
            <a:p>
              <a:pPr marL="0" marR="0" lvl="0" indent="0" algn="l"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Calibri" panose="020F0502020204030204"/>
                <a:ea typeface="宋体" panose="02010600030101010101" pitchFamily="2" charset="-122"/>
                <a:cs typeface="+mn-cs"/>
              </a:endParaRPr>
            </a:p>
          </p:txBody>
        </p:sp>
        <p:sp>
          <p:nvSpPr>
            <p:cNvPr id="18" name="AutoShape 38"/>
            <p:cNvSpPr>
              <a:spLocks noChangeArrowheads="1"/>
            </p:cNvSpPr>
            <p:nvPr/>
          </p:nvSpPr>
          <p:spPr bwMode="auto">
            <a:xfrm>
              <a:off x="2976" y="818"/>
              <a:ext cx="231" cy="280"/>
            </a:xfrm>
            <a:prstGeom prst="downArrow">
              <a:avLst>
                <a:gd name="adj1" fmla="val 50000"/>
                <a:gd name="adj2" fmla="val 41927"/>
              </a:avLst>
            </a:prstGeom>
            <a:gradFill rotWithShape="1">
              <a:gsLst>
                <a:gs pos="0">
                  <a:srgbClr val="FFFFFF"/>
                </a:gs>
                <a:gs pos="100000">
                  <a:srgbClr val="FFBDBD"/>
                </a:gs>
              </a:gsLst>
              <a:path path="rect">
                <a:fillToRect l="50000" t="50000" r="50000" b="50000"/>
              </a:path>
            </a:gradFill>
            <a:ln w="9525" algn="ctr">
              <a:solidFill>
                <a:srgbClr val="CCCC00"/>
              </a:solidFill>
              <a:miter lim="800000"/>
            </a:ln>
            <a:effectLst>
              <a:prstShdw prst="shdw13" dist="53882" dir="13500000">
                <a:schemeClr val="bg2">
                  <a:alpha val="50000"/>
                </a:schemeClr>
              </a:prstShdw>
            </a:effectLst>
          </p:spPr>
          <p:txBody>
            <a:bodyPr wrap="none" anchor="ctr">
              <a:spAutoFit/>
            </a:bodyPr>
            <a:lstStyle/>
            <a:p>
              <a:pPr marL="0" marR="0" lvl="0" indent="0" algn="l"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Calibri" panose="020F0502020204030204"/>
                <a:ea typeface="宋体" panose="02010600030101010101" pitchFamily="2" charset="-122"/>
                <a:cs typeface="+mn-cs"/>
              </a:endParaRPr>
            </a:p>
          </p:txBody>
        </p:sp>
        <p:sp>
          <p:nvSpPr>
            <p:cNvPr id="19" name="AutoShape 39"/>
            <p:cNvSpPr>
              <a:spLocks noChangeArrowheads="1"/>
            </p:cNvSpPr>
            <p:nvPr/>
          </p:nvSpPr>
          <p:spPr bwMode="auto">
            <a:xfrm>
              <a:off x="3168" y="818"/>
              <a:ext cx="231" cy="280"/>
            </a:xfrm>
            <a:prstGeom prst="downArrow">
              <a:avLst>
                <a:gd name="adj1" fmla="val 50000"/>
                <a:gd name="adj2" fmla="val 41927"/>
              </a:avLst>
            </a:prstGeom>
            <a:gradFill rotWithShape="1">
              <a:gsLst>
                <a:gs pos="0">
                  <a:srgbClr val="FFFFFF"/>
                </a:gs>
                <a:gs pos="100000">
                  <a:srgbClr val="FFBDBD"/>
                </a:gs>
              </a:gsLst>
              <a:path path="rect">
                <a:fillToRect l="50000" t="50000" r="50000" b="50000"/>
              </a:path>
            </a:gradFill>
            <a:ln w="9525" algn="ctr">
              <a:solidFill>
                <a:srgbClr val="CCCC00"/>
              </a:solidFill>
              <a:miter lim="800000"/>
            </a:ln>
            <a:effectLst>
              <a:prstShdw prst="shdw13" dist="53882" dir="13500000">
                <a:schemeClr val="bg2">
                  <a:alpha val="50000"/>
                </a:schemeClr>
              </a:prstShdw>
            </a:effectLst>
          </p:spPr>
          <p:txBody>
            <a:bodyPr wrap="none" anchor="ctr">
              <a:spAutoFit/>
            </a:bodyPr>
            <a:lstStyle/>
            <a:p>
              <a:pPr marL="0" marR="0" lvl="0" indent="0" algn="l"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Calibri" panose="020F0502020204030204"/>
                <a:ea typeface="宋体" panose="02010600030101010101" pitchFamily="2" charset="-122"/>
                <a:cs typeface="+mn-cs"/>
              </a:endParaRPr>
            </a:p>
          </p:txBody>
        </p:sp>
        <p:sp>
          <p:nvSpPr>
            <p:cNvPr id="20" name="AutoShape 40"/>
            <p:cNvSpPr>
              <a:spLocks noChangeArrowheads="1"/>
            </p:cNvSpPr>
            <p:nvPr/>
          </p:nvSpPr>
          <p:spPr bwMode="auto">
            <a:xfrm>
              <a:off x="3360" y="818"/>
              <a:ext cx="231" cy="280"/>
            </a:xfrm>
            <a:prstGeom prst="downArrow">
              <a:avLst>
                <a:gd name="adj1" fmla="val 50000"/>
                <a:gd name="adj2" fmla="val 41927"/>
              </a:avLst>
            </a:prstGeom>
            <a:gradFill rotWithShape="1">
              <a:gsLst>
                <a:gs pos="0">
                  <a:srgbClr val="FFFFFF"/>
                </a:gs>
                <a:gs pos="100000">
                  <a:srgbClr val="FFBDBD"/>
                </a:gs>
              </a:gsLst>
              <a:path path="rect">
                <a:fillToRect l="50000" t="50000" r="50000" b="50000"/>
              </a:path>
            </a:gradFill>
            <a:ln w="9525" algn="ctr">
              <a:solidFill>
                <a:srgbClr val="CCCC00"/>
              </a:solidFill>
              <a:miter lim="800000"/>
            </a:ln>
            <a:effectLst>
              <a:prstShdw prst="shdw13" dist="53882" dir="13500000">
                <a:schemeClr val="bg2">
                  <a:alpha val="50000"/>
                </a:schemeClr>
              </a:prstShdw>
            </a:effectLst>
          </p:spPr>
          <p:txBody>
            <a:bodyPr wrap="none" anchor="ctr">
              <a:spAutoFit/>
            </a:bodyPr>
            <a:lstStyle/>
            <a:p>
              <a:pPr marL="0" marR="0" lvl="0" indent="0" algn="l"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Calibri" panose="020F0502020204030204"/>
                <a:ea typeface="宋体" panose="02010600030101010101" pitchFamily="2" charset="-122"/>
                <a:cs typeface="+mn-cs"/>
              </a:endParaRPr>
            </a:p>
          </p:txBody>
        </p:sp>
        <p:sp>
          <p:nvSpPr>
            <p:cNvPr id="21" name="AutoShape 41"/>
            <p:cNvSpPr>
              <a:spLocks noChangeArrowheads="1"/>
            </p:cNvSpPr>
            <p:nvPr/>
          </p:nvSpPr>
          <p:spPr bwMode="auto">
            <a:xfrm>
              <a:off x="3552" y="818"/>
              <a:ext cx="231" cy="280"/>
            </a:xfrm>
            <a:prstGeom prst="downArrow">
              <a:avLst>
                <a:gd name="adj1" fmla="val 50000"/>
                <a:gd name="adj2" fmla="val 41927"/>
              </a:avLst>
            </a:prstGeom>
            <a:gradFill rotWithShape="1">
              <a:gsLst>
                <a:gs pos="0">
                  <a:srgbClr val="FFFFFF"/>
                </a:gs>
                <a:gs pos="100000">
                  <a:srgbClr val="FFBDBD"/>
                </a:gs>
              </a:gsLst>
              <a:path path="rect">
                <a:fillToRect l="50000" t="50000" r="50000" b="50000"/>
              </a:path>
            </a:gradFill>
            <a:ln w="9525" algn="ctr">
              <a:solidFill>
                <a:srgbClr val="CCCC00"/>
              </a:solidFill>
              <a:miter lim="800000"/>
            </a:ln>
            <a:effectLst>
              <a:prstShdw prst="shdw13" dist="53882" dir="13500000">
                <a:schemeClr val="bg2">
                  <a:alpha val="50000"/>
                </a:schemeClr>
              </a:prstShdw>
            </a:effectLst>
          </p:spPr>
          <p:txBody>
            <a:bodyPr wrap="none" anchor="ctr">
              <a:spAutoFit/>
            </a:bodyPr>
            <a:lstStyle/>
            <a:p>
              <a:pPr marL="0" marR="0" lvl="0" indent="0" algn="l"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Calibri" panose="020F0502020204030204"/>
                <a:ea typeface="宋体" panose="02010600030101010101" pitchFamily="2" charset="-122"/>
                <a:cs typeface="+mn-cs"/>
              </a:endParaRPr>
            </a:p>
          </p:txBody>
        </p:sp>
        <p:sp>
          <p:nvSpPr>
            <p:cNvPr id="22" name="AutoShape 42"/>
            <p:cNvSpPr>
              <a:spLocks noChangeArrowheads="1"/>
            </p:cNvSpPr>
            <p:nvPr/>
          </p:nvSpPr>
          <p:spPr bwMode="auto">
            <a:xfrm>
              <a:off x="3744" y="818"/>
              <a:ext cx="231" cy="280"/>
            </a:xfrm>
            <a:prstGeom prst="downArrow">
              <a:avLst>
                <a:gd name="adj1" fmla="val 50000"/>
                <a:gd name="adj2" fmla="val 41927"/>
              </a:avLst>
            </a:prstGeom>
            <a:gradFill rotWithShape="1">
              <a:gsLst>
                <a:gs pos="0">
                  <a:srgbClr val="FFFFFF"/>
                </a:gs>
                <a:gs pos="100000">
                  <a:srgbClr val="FFBDBD"/>
                </a:gs>
              </a:gsLst>
              <a:path path="rect">
                <a:fillToRect l="50000" t="50000" r="50000" b="50000"/>
              </a:path>
            </a:gradFill>
            <a:ln w="9525" algn="ctr">
              <a:solidFill>
                <a:srgbClr val="CCCC00"/>
              </a:solidFill>
              <a:miter lim="800000"/>
            </a:ln>
            <a:effectLst>
              <a:prstShdw prst="shdw13" dist="53882" dir="13500000">
                <a:schemeClr val="bg2">
                  <a:alpha val="50000"/>
                </a:schemeClr>
              </a:prstShdw>
            </a:effectLst>
          </p:spPr>
          <p:txBody>
            <a:bodyPr wrap="none" anchor="ctr">
              <a:spAutoFit/>
            </a:bodyPr>
            <a:lstStyle/>
            <a:p>
              <a:pPr marL="0" marR="0" lvl="0" indent="0" algn="l"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Calibri" panose="020F0502020204030204"/>
                <a:ea typeface="宋体" panose="02010600030101010101" pitchFamily="2" charset="-122"/>
                <a:cs typeface="+mn-cs"/>
              </a:endParaRPr>
            </a:p>
          </p:txBody>
        </p:sp>
        <p:sp>
          <p:nvSpPr>
            <p:cNvPr id="23" name="AutoShape 43"/>
            <p:cNvSpPr>
              <a:spLocks noChangeArrowheads="1"/>
            </p:cNvSpPr>
            <p:nvPr/>
          </p:nvSpPr>
          <p:spPr bwMode="auto">
            <a:xfrm>
              <a:off x="3936" y="818"/>
              <a:ext cx="231" cy="280"/>
            </a:xfrm>
            <a:prstGeom prst="downArrow">
              <a:avLst>
                <a:gd name="adj1" fmla="val 50000"/>
                <a:gd name="adj2" fmla="val 41927"/>
              </a:avLst>
            </a:prstGeom>
            <a:gradFill rotWithShape="1">
              <a:gsLst>
                <a:gs pos="0">
                  <a:srgbClr val="FFFFFF"/>
                </a:gs>
                <a:gs pos="100000">
                  <a:srgbClr val="FFBDBD"/>
                </a:gs>
              </a:gsLst>
              <a:path path="rect">
                <a:fillToRect l="50000" t="50000" r="50000" b="50000"/>
              </a:path>
            </a:gradFill>
            <a:ln w="9525" algn="ctr">
              <a:solidFill>
                <a:srgbClr val="CCCC00"/>
              </a:solidFill>
              <a:miter lim="800000"/>
            </a:ln>
            <a:effectLst>
              <a:prstShdw prst="shdw13" dist="53882" dir="13500000">
                <a:schemeClr val="bg2">
                  <a:alpha val="50000"/>
                </a:schemeClr>
              </a:prstShdw>
            </a:effectLst>
          </p:spPr>
          <p:txBody>
            <a:bodyPr wrap="none" anchor="ctr">
              <a:spAutoFit/>
            </a:bodyPr>
            <a:lstStyle/>
            <a:p>
              <a:pPr marL="0" marR="0" lvl="0" indent="0" algn="l"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Calibri" panose="020F0502020204030204"/>
                <a:ea typeface="宋体" panose="02010600030101010101" pitchFamily="2" charset="-122"/>
                <a:cs typeface="+mn-cs"/>
              </a:endParaRPr>
            </a:p>
          </p:txBody>
        </p:sp>
        <p:sp>
          <p:nvSpPr>
            <p:cNvPr id="24" name="AutoShape 44"/>
            <p:cNvSpPr>
              <a:spLocks noChangeArrowheads="1"/>
            </p:cNvSpPr>
            <p:nvPr/>
          </p:nvSpPr>
          <p:spPr bwMode="auto">
            <a:xfrm>
              <a:off x="4128" y="818"/>
              <a:ext cx="231" cy="280"/>
            </a:xfrm>
            <a:prstGeom prst="downArrow">
              <a:avLst>
                <a:gd name="adj1" fmla="val 50000"/>
                <a:gd name="adj2" fmla="val 41927"/>
              </a:avLst>
            </a:prstGeom>
            <a:gradFill rotWithShape="1">
              <a:gsLst>
                <a:gs pos="0">
                  <a:srgbClr val="FFFFFF"/>
                </a:gs>
                <a:gs pos="100000">
                  <a:srgbClr val="FFBDBD"/>
                </a:gs>
              </a:gsLst>
              <a:path path="rect">
                <a:fillToRect l="50000" t="50000" r="50000" b="50000"/>
              </a:path>
            </a:gradFill>
            <a:ln w="9525" algn="ctr">
              <a:solidFill>
                <a:srgbClr val="CCCC00"/>
              </a:solidFill>
              <a:miter lim="800000"/>
            </a:ln>
            <a:effectLst>
              <a:prstShdw prst="shdw13" dist="53882" dir="13500000">
                <a:schemeClr val="bg2">
                  <a:alpha val="50000"/>
                </a:schemeClr>
              </a:prstShdw>
            </a:effectLst>
          </p:spPr>
          <p:txBody>
            <a:bodyPr wrap="none" anchor="ctr">
              <a:spAutoFit/>
            </a:bodyPr>
            <a:lstStyle/>
            <a:p>
              <a:pPr marL="0" marR="0" lvl="0" indent="0" algn="l" defTabSz="457200" rtl="0" eaLnBrk="1" fontAlgn="auto" latinLnBrk="0" hangingPunct="1">
                <a:lnSpc>
                  <a:spcPct val="100000"/>
                </a:lnSpc>
                <a:spcBef>
                  <a:spcPts val="0"/>
                </a:spcBef>
                <a:spcAft>
                  <a:spcPts val="0"/>
                </a:spcAft>
                <a:buClrTx/>
                <a:buSzTx/>
                <a:buFontTx/>
                <a:buNone/>
                <a:defRPr/>
              </a:pPr>
              <a:endParaRPr kumimoji="0" lang="zh-CN" altLang="en-US" sz="1800" b="0" i="0" u="none" strike="noStrike" kern="1200" cap="none" spc="0" normalizeH="0" baseline="0" noProof="0">
                <a:ln>
                  <a:noFill/>
                </a:ln>
                <a:solidFill>
                  <a:srgbClr val="000000"/>
                </a:solidFill>
                <a:effectLst/>
                <a:uLnTx/>
                <a:uFillTx/>
                <a:latin typeface="Calibri" panose="020F0502020204030204"/>
                <a:ea typeface="宋体" panose="02010600030101010101" pitchFamily="2" charset="-122"/>
                <a:cs typeface="+mn-cs"/>
              </a:endParaRPr>
            </a:p>
          </p:txBody>
        </p:sp>
        <p:sp>
          <p:nvSpPr>
            <p:cNvPr id="25" name="AutoShape 45"/>
            <p:cNvSpPr>
              <a:spLocks noChangeArrowheads="1"/>
            </p:cNvSpPr>
            <p:nvPr/>
          </p:nvSpPr>
          <p:spPr bwMode="auto">
            <a:xfrm>
              <a:off x="1008" y="790"/>
              <a:ext cx="528" cy="308"/>
            </a:xfrm>
            <a:prstGeom prst="rightArrow">
              <a:avLst>
                <a:gd name="adj1" fmla="val 50000"/>
                <a:gd name="adj2" fmla="val 51563"/>
              </a:avLst>
            </a:prstGeom>
            <a:gradFill rotWithShape="1">
              <a:gsLst>
                <a:gs pos="0">
                  <a:srgbClr val="FFFFFF"/>
                </a:gs>
                <a:gs pos="100000">
                  <a:srgbClr val="FFD1D1"/>
                </a:gs>
              </a:gsLst>
              <a:path path="rect">
                <a:fillToRect l="50000" t="50000" r="50000" b="50000"/>
              </a:path>
            </a:gradFill>
            <a:ln w="9525" algn="ctr">
              <a:solidFill>
                <a:srgbClr val="CCCC00"/>
              </a:solidFill>
              <a:miter lim="800000"/>
            </a:ln>
            <a:effectLst>
              <a:prstShdw prst="shdw13" dist="53882" dir="13500000">
                <a:schemeClr val="bg2">
                  <a:alpha val="50000"/>
                </a:schemeClr>
              </a:prstShdw>
            </a:effectLst>
          </p:spPr>
          <p:txBody>
            <a:bodyPr anchor="ctr">
              <a:spAutoFit/>
            </a:bodyPr>
            <a:lstStyle/>
            <a:p>
              <a:pPr marL="0" marR="0" lvl="0" indent="0" algn="ctr" defTabSz="457200" rtl="0" eaLnBrk="1" fontAlgn="auto" latinLnBrk="0" hangingPunct="1">
                <a:lnSpc>
                  <a:spcPct val="100000"/>
                </a:lnSpc>
                <a:spcBef>
                  <a:spcPct val="50000"/>
                </a:spcBef>
                <a:spcAft>
                  <a:spcPts val="0"/>
                </a:spcAft>
                <a:buClrTx/>
                <a:buSzTx/>
                <a:buFontTx/>
                <a:buNone/>
                <a:defRPr/>
              </a:pPr>
              <a:endParaRPr kumimoji="1" lang="zh-CN" altLang="zh-CN" sz="1000" b="0" i="0" u="none" strike="noStrike" kern="1200" cap="none" spc="0" normalizeH="0" baseline="0" noProof="0">
                <a:ln>
                  <a:noFill/>
                </a:ln>
                <a:solidFill>
                  <a:srgbClr val="000000"/>
                </a:solidFill>
                <a:effectLst/>
                <a:uLnTx/>
                <a:uFillTx/>
                <a:latin typeface="Dotum" pitchFamily="34" charset="-127"/>
                <a:ea typeface="宋体" panose="02010600030101010101" pitchFamily="2" charset="-122"/>
                <a:cs typeface="+mn-cs"/>
              </a:endParaRPr>
            </a:p>
          </p:txBody>
        </p:sp>
        <p:sp>
          <p:nvSpPr>
            <p:cNvPr id="26" name="AutoShape 46"/>
            <p:cNvSpPr>
              <a:spLocks noChangeArrowheads="1"/>
            </p:cNvSpPr>
            <p:nvPr/>
          </p:nvSpPr>
          <p:spPr bwMode="auto">
            <a:xfrm>
              <a:off x="4320" y="790"/>
              <a:ext cx="480" cy="308"/>
            </a:xfrm>
            <a:prstGeom prst="leftArrow">
              <a:avLst>
                <a:gd name="adj1" fmla="val 50000"/>
                <a:gd name="adj2" fmla="val 46875"/>
              </a:avLst>
            </a:prstGeom>
            <a:gradFill rotWithShape="1">
              <a:gsLst>
                <a:gs pos="0">
                  <a:srgbClr val="FFFFFF"/>
                </a:gs>
                <a:gs pos="100000">
                  <a:srgbClr val="FFD1D1"/>
                </a:gs>
              </a:gsLst>
              <a:path path="rect">
                <a:fillToRect l="50000" t="50000" r="50000" b="50000"/>
              </a:path>
            </a:gradFill>
            <a:ln w="9525" algn="ctr">
              <a:solidFill>
                <a:srgbClr val="CCCC00"/>
              </a:solidFill>
              <a:miter lim="800000"/>
            </a:ln>
            <a:effectLst>
              <a:prstShdw prst="shdw13" dist="53882" dir="13500000">
                <a:schemeClr val="bg2">
                  <a:alpha val="50000"/>
                </a:schemeClr>
              </a:prstShdw>
            </a:effectLst>
          </p:spPr>
          <p:txBody>
            <a:bodyPr anchor="ctr">
              <a:spAutoFit/>
            </a:bodyPr>
            <a:lstStyle/>
            <a:p>
              <a:pPr marL="0" marR="0" lvl="0" indent="0" algn="ctr" defTabSz="457200" rtl="0" eaLnBrk="1" fontAlgn="auto" latinLnBrk="0" hangingPunct="1">
                <a:lnSpc>
                  <a:spcPct val="100000"/>
                </a:lnSpc>
                <a:spcBef>
                  <a:spcPct val="50000"/>
                </a:spcBef>
                <a:spcAft>
                  <a:spcPts val="0"/>
                </a:spcAft>
                <a:buClrTx/>
                <a:buSzTx/>
                <a:buFontTx/>
                <a:buNone/>
                <a:defRPr/>
              </a:pPr>
              <a:endParaRPr kumimoji="1" lang="zh-CN" altLang="zh-CN" sz="1000" b="0" i="0" u="none" strike="noStrike" kern="1200" cap="none" spc="0" normalizeH="0" baseline="0" noProof="0">
                <a:ln>
                  <a:noFill/>
                </a:ln>
                <a:solidFill>
                  <a:srgbClr val="000000"/>
                </a:solidFill>
                <a:effectLst/>
                <a:uLnTx/>
                <a:uFillTx/>
                <a:latin typeface="Dotum" pitchFamily="34" charset="-127"/>
                <a:ea typeface="宋体" panose="02010600030101010101" pitchFamily="2" charset="-122"/>
                <a:cs typeface="+mn-cs"/>
              </a:endParaRPr>
            </a:p>
          </p:txBody>
        </p:sp>
      </p:grpSp>
      <p:sp>
        <p:nvSpPr>
          <p:cNvPr id="4" name="灯片编号占位符 3"/>
          <p:cNvSpPr>
            <a:spLocks noGrp="1"/>
          </p:cNvSpPr>
          <p:nvPr>
            <p:ph type="sldNum" sz="quarter" idx="12"/>
          </p:nvPr>
        </p:nvSpPr>
        <p:spPr/>
        <p:txBody>
          <a:bodyPr/>
          <a:lstStyle/>
          <a:p>
            <a:fld id="{C5BDC361-37BC-48D5-8A90-9D8F723AF513}" type="slidenum">
              <a:rPr lang="zh-CN" altLang="en-US" smtClean="0"/>
            </a:fld>
            <a:endParaRPr lang="zh-CN" altLang="en-US"/>
          </a:p>
        </p:txBody>
      </p:sp>
      <p:pic>
        <p:nvPicPr>
          <p:cNvPr id="2" name="图片 1"/>
          <p:cNvPicPr>
            <a:picLocks noChangeAspect="1"/>
          </p:cNvPicPr>
          <p:nvPr/>
        </p:nvPicPr>
        <p:blipFill>
          <a:blip r:embed="rId1"/>
          <a:stretch>
            <a:fillRect/>
          </a:stretch>
        </p:blipFill>
        <p:spPr>
          <a:xfrm>
            <a:off x="11013685" y="167472"/>
            <a:ext cx="1048603" cy="969348"/>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矩形 14"/>
          <p:cNvSpPr/>
          <p:nvPr/>
        </p:nvSpPr>
        <p:spPr>
          <a:xfrm>
            <a:off x="1628120" y="2653789"/>
            <a:ext cx="255682" cy="1285694"/>
          </a:xfrm>
          <a:prstGeom prst="rect">
            <a:avLst/>
          </a:prstGeom>
          <a:pattFill prst="pct60">
            <a:fgClr>
              <a:schemeClr val="bg1">
                <a:lumMod val="75000"/>
              </a:schemeClr>
            </a:fgClr>
            <a:bgClr>
              <a:schemeClr val="bg1"/>
            </a:bgClr>
          </a:patt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nvGrpSpPr>
          <p:cNvPr id="17" name="Group 29"/>
          <p:cNvGrpSpPr/>
          <p:nvPr/>
        </p:nvGrpSpPr>
        <p:grpSpPr bwMode="auto">
          <a:xfrm>
            <a:off x="2587401" y="973520"/>
            <a:ext cx="7315200" cy="488950"/>
            <a:chOff x="576" y="790"/>
            <a:chExt cx="4608" cy="308"/>
          </a:xfrm>
        </p:grpSpPr>
        <p:sp>
          <p:nvSpPr>
            <p:cNvPr id="18" name="Line 30"/>
            <p:cNvSpPr>
              <a:spLocks noChangeShapeType="1"/>
            </p:cNvSpPr>
            <p:nvPr/>
          </p:nvSpPr>
          <p:spPr bwMode="auto">
            <a:xfrm>
              <a:off x="576" y="957"/>
              <a:ext cx="4608" cy="0"/>
            </a:xfrm>
            <a:prstGeom prst="line">
              <a:avLst/>
            </a:prstGeom>
            <a:noFill/>
            <a:ln w="9525">
              <a:solidFill>
                <a:srgbClr val="99CC00"/>
              </a:solidFill>
              <a:round/>
            </a:ln>
            <a:effectLst>
              <a:prstShdw prst="shdw13" dist="53882" dir="13500000">
                <a:schemeClr val="bg2">
                  <a:alpha val="50000"/>
                </a:schemeClr>
              </a:prstShdw>
            </a:effectLst>
          </p:spPr>
          <p:txBody>
            <a:bodyPr anchor="ctr">
              <a:spAutoFit/>
            </a:bodyPr>
            <a:lstStyle/>
            <a:p>
              <a:endParaRPr lang="zh-CN" altLang="en-US"/>
            </a:p>
          </p:txBody>
        </p:sp>
        <p:sp>
          <p:nvSpPr>
            <p:cNvPr id="19" name="AutoShape 31"/>
            <p:cNvSpPr>
              <a:spLocks noChangeArrowheads="1"/>
            </p:cNvSpPr>
            <p:nvPr/>
          </p:nvSpPr>
          <p:spPr bwMode="auto">
            <a:xfrm>
              <a:off x="1632" y="818"/>
              <a:ext cx="231" cy="280"/>
            </a:xfrm>
            <a:prstGeom prst="downArrow">
              <a:avLst>
                <a:gd name="adj1" fmla="val 50000"/>
                <a:gd name="adj2" fmla="val 41927"/>
              </a:avLst>
            </a:prstGeom>
            <a:gradFill rotWithShape="1">
              <a:gsLst>
                <a:gs pos="0">
                  <a:srgbClr val="FFFFFF"/>
                </a:gs>
                <a:gs pos="100000">
                  <a:srgbClr val="FFBDBD"/>
                </a:gs>
              </a:gsLst>
              <a:path path="rect">
                <a:fillToRect l="50000" t="50000" r="50000" b="50000"/>
              </a:path>
            </a:gradFill>
            <a:ln w="9525" algn="ctr">
              <a:solidFill>
                <a:srgbClr val="CCCC00"/>
              </a:solidFill>
              <a:miter lim="800000"/>
            </a:ln>
            <a:effectLst>
              <a:prstShdw prst="shdw13" dist="53882" dir="13500000">
                <a:schemeClr val="bg2">
                  <a:alpha val="50000"/>
                </a:schemeClr>
              </a:prstShdw>
            </a:effectLst>
          </p:spPr>
          <p:txBody>
            <a:bodyPr wrap="none" anchor="ctr">
              <a:spAutoFit/>
            </a:bodyPr>
            <a:lstStyle/>
            <a:p>
              <a:endParaRPr lang="zh-CN" altLang="en-US"/>
            </a:p>
          </p:txBody>
        </p:sp>
        <p:sp>
          <p:nvSpPr>
            <p:cNvPr id="20" name="AutoShape 32"/>
            <p:cNvSpPr>
              <a:spLocks noChangeArrowheads="1"/>
            </p:cNvSpPr>
            <p:nvPr/>
          </p:nvSpPr>
          <p:spPr bwMode="auto">
            <a:xfrm>
              <a:off x="1824" y="818"/>
              <a:ext cx="231" cy="280"/>
            </a:xfrm>
            <a:prstGeom prst="downArrow">
              <a:avLst>
                <a:gd name="adj1" fmla="val 50000"/>
                <a:gd name="adj2" fmla="val 41927"/>
              </a:avLst>
            </a:prstGeom>
            <a:gradFill rotWithShape="1">
              <a:gsLst>
                <a:gs pos="0">
                  <a:srgbClr val="FFFFFF"/>
                </a:gs>
                <a:gs pos="100000">
                  <a:srgbClr val="FFBDBD"/>
                </a:gs>
              </a:gsLst>
              <a:path path="rect">
                <a:fillToRect l="50000" t="50000" r="50000" b="50000"/>
              </a:path>
            </a:gradFill>
            <a:ln w="9525" algn="ctr">
              <a:solidFill>
                <a:srgbClr val="CCCC00"/>
              </a:solidFill>
              <a:miter lim="800000"/>
            </a:ln>
            <a:effectLst>
              <a:prstShdw prst="shdw13" dist="53882" dir="13500000">
                <a:schemeClr val="bg2">
                  <a:alpha val="50000"/>
                </a:schemeClr>
              </a:prstShdw>
            </a:effectLst>
          </p:spPr>
          <p:txBody>
            <a:bodyPr wrap="none" anchor="ctr">
              <a:spAutoFit/>
            </a:bodyPr>
            <a:lstStyle/>
            <a:p>
              <a:endParaRPr lang="zh-CN" altLang="en-US"/>
            </a:p>
          </p:txBody>
        </p:sp>
        <p:sp>
          <p:nvSpPr>
            <p:cNvPr id="21" name="AutoShape 33"/>
            <p:cNvSpPr>
              <a:spLocks noChangeArrowheads="1"/>
            </p:cNvSpPr>
            <p:nvPr/>
          </p:nvSpPr>
          <p:spPr bwMode="auto">
            <a:xfrm>
              <a:off x="2016" y="818"/>
              <a:ext cx="231" cy="280"/>
            </a:xfrm>
            <a:prstGeom prst="downArrow">
              <a:avLst>
                <a:gd name="adj1" fmla="val 50000"/>
                <a:gd name="adj2" fmla="val 41927"/>
              </a:avLst>
            </a:prstGeom>
            <a:gradFill rotWithShape="1">
              <a:gsLst>
                <a:gs pos="0">
                  <a:srgbClr val="FFFFFF"/>
                </a:gs>
                <a:gs pos="100000">
                  <a:srgbClr val="FFBDBD"/>
                </a:gs>
              </a:gsLst>
              <a:path path="rect">
                <a:fillToRect l="50000" t="50000" r="50000" b="50000"/>
              </a:path>
            </a:gradFill>
            <a:ln w="9525" algn="ctr">
              <a:solidFill>
                <a:srgbClr val="CCCC00"/>
              </a:solidFill>
              <a:miter lim="800000"/>
            </a:ln>
            <a:effectLst>
              <a:prstShdw prst="shdw13" dist="53882" dir="13500000">
                <a:schemeClr val="bg2">
                  <a:alpha val="50000"/>
                </a:schemeClr>
              </a:prstShdw>
            </a:effectLst>
          </p:spPr>
          <p:txBody>
            <a:bodyPr wrap="none" anchor="ctr">
              <a:spAutoFit/>
            </a:bodyPr>
            <a:lstStyle/>
            <a:p>
              <a:endParaRPr lang="zh-CN" altLang="en-US"/>
            </a:p>
          </p:txBody>
        </p:sp>
        <p:sp>
          <p:nvSpPr>
            <p:cNvPr id="22" name="AutoShape 34"/>
            <p:cNvSpPr>
              <a:spLocks noChangeArrowheads="1"/>
            </p:cNvSpPr>
            <p:nvPr/>
          </p:nvSpPr>
          <p:spPr bwMode="auto">
            <a:xfrm>
              <a:off x="2208" y="818"/>
              <a:ext cx="231" cy="280"/>
            </a:xfrm>
            <a:prstGeom prst="downArrow">
              <a:avLst>
                <a:gd name="adj1" fmla="val 50000"/>
                <a:gd name="adj2" fmla="val 41927"/>
              </a:avLst>
            </a:prstGeom>
            <a:gradFill rotWithShape="1">
              <a:gsLst>
                <a:gs pos="0">
                  <a:srgbClr val="FFFFFF"/>
                </a:gs>
                <a:gs pos="100000">
                  <a:srgbClr val="FFBDBD"/>
                </a:gs>
              </a:gsLst>
              <a:path path="rect">
                <a:fillToRect l="50000" t="50000" r="50000" b="50000"/>
              </a:path>
            </a:gradFill>
            <a:ln w="9525" algn="ctr">
              <a:solidFill>
                <a:srgbClr val="CCCC00"/>
              </a:solidFill>
              <a:miter lim="800000"/>
            </a:ln>
            <a:effectLst>
              <a:prstShdw prst="shdw13" dist="53882" dir="13500000">
                <a:schemeClr val="bg2">
                  <a:alpha val="50000"/>
                </a:schemeClr>
              </a:prstShdw>
            </a:effectLst>
          </p:spPr>
          <p:txBody>
            <a:bodyPr wrap="none" anchor="ctr">
              <a:spAutoFit/>
            </a:bodyPr>
            <a:lstStyle/>
            <a:p>
              <a:endParaRPr lang="zh-CN" altLang="en-US"/>
            </a:p>
          </p:txBody>
        </p:sp>
        <p:sp>
          <p:nvSpPr>
            <p:cNvPr id="23" name="AutoShape 35"/>
            <p:cNvSpPr>
              <a:spLocks noChangeArrowheads="1"/>
            </p:cNvSpPr>
            <p:nvPr/>
          </p:nvSpPr>
          <p:spPr bwMode="auto">
            <a:xfrm>
              <a:off x="2400" y="818"/>
              <a:ext cx="231" cy="280"/>
            </a:xfrm>
            <a:prstGeom prst="downArrow">
              <a:avLst>
                <a:gd name="adj1" fmla="val 50000"/>
                <a:gd name="adj2" fmla="val 41927"/>
              </a:avLst>
            </a:prstGeom>
            <a:gradFill rotWithShape="1">
              <a:gsLst>
                <a:gs pos="0">
                  <a:srgbClr val="FFFFFF"/>
                </a:gs>
                <a:gs pos="100000">
                  <a:srgbClr val="FFBDBD"/>
                </a:gs>
              </a:gsLst>
              <a:path path="rect">
                <a:fillToRect l="50000" t="50000" r="50000" b="50000"/>
              </a:path>
            </a:gradFill>
            <a:ln w="9525" algn="ctr">
              <a:solidFill>
                <a:srgbClr val="CCCC00"/>
              </a:solidFill>
              <a:miter lim="800000"/>
            </a:ln>
            <a:effectLst>
              <a:prstShdw prst="shdw13" dist="53882" dir="13500000">
                <a:schemeClr val="bg2">
                  <a:alpha val="50000"/>
                </a:schemeClr>
              </a:prstShdw>
            </a:effectLst>
          </p:spPr>
          <p:txBody>
            <a:bodyPr wrap="none" anchor="ctr">
              <a:spAutoFit/>
            </a:bodyPr>
            <a:lstStyle/>
            <a:p>
              <a:endParaRPr lang="zh-CN" altLang="en-US"/>
            </a:p>
          </p:txBody>
        </p:sp>
        <p:sp>
          <p:nvSpPr>
            <p:cNvPr id="24" name="AutoShape 36"/>
            <p:cNvSpPr>
              <a:spLocks noChangeArrowheads="1"/>
            </p:cNvSpPr>
            <p:nvPr/>
          </p:nvSpPr>
          <p:spPr bwMode="auto">
            <a:xfrm>
              <a:off x="2592" y="818"/>
              <a:ext cx="231" cy="280"/>
            </a:xfrm>
            <a:prstGeom prst="downArrow">
              <a:avLst>
                <a:gd name="adj1" fmla="val 50000"/>
                <a:gd name="adj2" fmla="val 41927"/>
              </a:avLst>
            </a:prstGeom>
            <a:gradFill rotWithShape="1">
              <a:gsLst>
                <a:gs pos="0">
                  <a:srgbClr val="FFFFFF"/>
                </a:gs>
                <a:gs pos="100000">
                  <a:srgbClr val="FFBDBD"/>
                </a:gs>
              </a:gsLst>
              <a:path path="rect">
                <a:fillToRect l="50000" t="50000" r="50000" b="50000"/>
              </a:path>
            </a:gradFill>
            <a:ln w="9525" algn="ctr">
              <a:solidFill>
                <a:srgbClr val="CCCC00"/>
              </a:solidFill>
              <a:miter lim="800000"/>
            </a:ln>
            <a:effectLst>
              <a:prstShdw prst="shdw13" dist="53882" dir="13500000">
                <a:schemeClr val="bg2">
                  <a:alpha val="50000"/>
                </a:schemeClr>
              </a:prstShdw>
            </a:effectLst>
          </p:spPr>
          <p:txBody>
            <a:bodyPr wrap="none" anchor="ctr">
              <a:spAutoFit/>
            </a:bodyPr>
            <a:lstStyle/>
            <a:p>
              <a:endParaRPr lang="zh-CN" altLang="en-US"/>
            </a:p>
          </p:txBody>
        </p:sp>
        <p:sp>
          <p:nvSpPr>
            <p:cNvPr id="25" name="AutoShape 37"/>
            <p:cNvSpPr>
              <a:spLocks noChangeArrowheads="1"/>
            </p:cNvSpPr>
            <p:nvPr/>
          </p:nvSpPr>
          <p:spPr bwMode="auto">
            <a:xfrm>
              <a:off x="2784" y="818"/>
              <a:ext cx="231" cy="280"/>
            </a:xfrm>
            <a:prstGeom prst="downArrow">
              <a:avLst>
                <a:gd name="adj1" fmla="val 50000"/>
                <a:gd name="adj2" fmla="val 41927"/>
              </a:avLst>
            </a:prstGeom>
            <a:gradFill rotWithShape="1">
              <a:gsLst>
                <a:gs pos="0">
                  <a:srgbClr val="FFFFFF"/>
                </a:gs>
                <a:gs pos="100000">
                  <a:srgbClr val="FFBDBD"/>
                </a:gs>
              </a:gsLst>
              <a:path path="rect">
                <a:fillToRect l="50000" t="50000" r="50000" b="50000"/>
              </a:path>
            </a:gradFill>
            <a:ln w="9525" algn="ctr">
              <a:solidFill>
                <a:srgbClr val="CCCC00"/>
              </a:solidFill>
              <a:miter lim="800000"/>
            </a:ln>
            <a:effectLst>
              <a:prstShdw prst="shdw13" dist="53882" dir="13500000">
                <a:schemeClr val="bg2">
                  <a:alpha val="50000"/>
                </a:schemeClr>
              </a:prstShdw>
            </a:effectLst>
          </p:spPr>
          <p:txBody>
            <a:bodyPr wrap="none" anchor="ctr">
              <a:spAutoFit/>
            </a:bodyPr>
            <a:lstStyle/>
            <a:p>
              <a:endParaRPr lang="zh-CN" altLang="en-US"/>
            </a:p>
          </p:txBody>
        </p:sp>
        <p:sp>
          <p:nvSpPr>
            <p:cNvPr id="26" name="AutoShape 38"/>
            <p:cNvSpPr>
              <a:spLocks noChangeArrowheads="1"/>
            </p:cNvSpPr>
            <p:nvPr/>
          </p:nvSpPr>
          <p:spPr bwMode="auto">
            <a:xfrm>
              <a:off x="2976" y="818"/>
              <a:ext cx="231" cy="280"/>
            </a:xfrm>
            <a:prstGeom prst="downArrow">
              <a:avLst>
                <a:gd name="adj1" fmla="val 50000"/>
                <a:gd name="adj2" fmla="val 41927"/>
              </a:avLst>
            </a:prstGeom>
            <a:gradFill rotWithShape="1">
              <a:gsLst>
                <a:gs pos="0">
                  <a:srgbClr val="FFFFFF"/>
                </a:gs>
                <a:gs pos="100000">
                  <a:srgbClr val="FFBDBD"/>
                </a:gs>
              </a:gsLst>
              <a:path path="rect">
                <a:fillToRect l="50000" t="50000" r="50000" b="50000"/>
              </a:path>
            </a:gradFill>
            <a:ln w="9525" algn="ctr">
              <a:solidFill>
                <a:srgbClr val="CCCC00"/>
              </a:solidFill>
              <a:miter lim="800000"/>
            </a:ln>
            <a:effectLst>
              <a:prstShdw prst="shdw13" dist="53882" dir="13500000">
                <a:schemeClr val="bg2">
                  <a:alpha val="50000"/>
                </a:schemeClr>
              </a:prstShdw>
            </a:effectLst>
          </p:spPr>
          <p:txBody>
            <a:bodyPr wrap="none" anchor="ctr">
              <a:spAutoFit/>
            </a:bodyPr>
            <a:lstStyle/>
            <a:p>
              <a:endParaRPr lang="zh-CN" altLang="en-US"/>
            </a:p>
          </p:txBody>
        </p:sp>
        <p:sp>
          <p:nvSpPr>
            <p:cNvPr id="27" name="AutoShape 39"/>
            <p:cNvSpPr>
              <a:spLocks noChangeArrowheads="1"/>
            </p:cNvSpPr>
            <p:nvPr/>
          </p:nvSpPr>
          <p:spPr bwMode="auto">
            <a:xfrm>
              <a:off x="3168" y="818"/>
              <a:ext cx="231" cy="280"/>
            </a:xfrm>
            <a:prstGeom prst="downArrow">
              <a:avLst>
                <a:gd name="adj1" fmla="val 50000"/>
                <a:gd name="adj2" fmla="val 41927"/>
              </a:avLst>
            </a:prstGeom>
            <a:gradFill rotWithShape="1">
              <a:gsLst>
                <a:gs pos="0">
                  <a:srgbClr val="FFFFFF"/>
                </a:gs>
                <a:gs pos="100000">
                  <a:srgbClr val="FFBDBD"/>
                </a:gs>
              </a:gsLst>
              <a:path path="rect">
                <a:fillToRect l="50000" t="50000" r="50000" b="50000"/>
              </a:path>
            </a:gradFill>
            <a:ln w="9525" algn="ctr">
              <a:solidFill>
                <a:srgbClr val="CCCC00"/>
              </a:solidFill>
              <a:miter lim="800000"/>
            </a:ln>
            <a:effectLst>
              <a:prstShdw prst="shdw13" dist="53882" dir="13500000">
                <a:schemeClr val="bg2">
                  <a:alpha val="50000"/>
                </a:schemeClr>
              </a:prstShdw>
            </a:effectLst>
          </p:spPr>
          <p:txBody>
            <a:bodyPr wrap="none" anchor="ctr">
              <a:spAutoFit/>
            </a:bodyPr>
            <a:lstStyle/>
            <a:p>
              <a:endParaRPr lang="zh-CN" altLang="en-US"/>
            </a:p>
          </p:txBody>
        </p:sp>
        <p:sp>
          <p:nvSpPr>
            <p:cNvPr id="28" name="AutoShape 40"/>
            <p:cNvSpPr>
              <a:spLocks noChangeArrowheads="1"/>
            </p:cNvSpPr>
            <p:nvPr/>
          </p:nvSpPr>
          <p:spPr bwMode="auto">
            <a:xfrm>
              <a:off x="3360" y="818"/>
              <a:ext cx="231" cy="280"/>
            </a:xfrm>
            <a:prstGeom prst="downArrow">
              <a:avLst>
                <a:gd name="adj1" fmla="val 50000"/>
                <a:gd name="adj2" fmla="val 41927"/>
              </a:avLst>
            </a:prstGeom>
            <a:gradFill rotWithShape="1">
              <a:gsLst>
                <a:gs pos="0">
                  <a:srgbClr val="FFFFFF"/>
                </a:gs>
                <a:gs pos="100000">
                  <a:srgbClr val="FFBDBD"/>
                </a:gs>
              </a:gsLst>
              <a:path path="rect">
                <a:fillToRect l="50000" t="50000" r="50000" b="50000"/>
              </a:path>
            </a:gradFill>
            <a:ln w="9525" algn="ctr">
              <a:solidFill>
                <a:srgbClr val="CCCC00"/>
              </a:solidFill>
              <a:miter lim="800000"/>
            </a:ln>
            <a:effectLst>
              <a:prstShdw prst="shdw13" dist="53882" dir="13500000">
                <a:schemeClr val="bg2">
                  <a:alpha val="50000"/>
                </a:schemeClr>
              </a:prstShdw>
            </a:effectLst>
          </p:spPr>
          <p:txBody>
            <a:bodyPr wrap="none" anchor="ctr">
              <a:spAutoFit/>
            </a:bodyPr>
            <a:lstStyle/>
            <a:p>
              <a:endParaRPr lang="zh-CN" altLang="en-US"/>
            </a:p>
          </p:txBody>
        </p:sp>
        <p:sp>
          <p:nvSpPr>
            <p:cNvPr id="29" name="AutoShape 41"/>
            <p:cNvSpPr>
              <a:spLocks noChangeArrowheads="1"/>
            </p:cNvSpPr>
            <p:nvPr/>
          </p:nvSpPr>
          <p:spPr bwMode="auto">
            <a:xfrm>
              <a:off x="3552" y="818"/>
              <a:ext cx="231" cy="280"/>
            </a:xfrm>
            <a:prstGeom prst="downArrow">
              <a:avLst>
                <a:gd name="adj1" fmla="val 50000"/>
                <a:gd name="adj2" fmla="val 41927"/>
              </a:avLst>
            </a:prstGeom>
            <a:gradFill rotWithShape="1">
              <a:gsLst>
                <a:gs pos="0">
                  <a:srgbClr val="FFFFFF"/>
                </a:gs>
                <a:gs pos="100000">
                  <a:srgbClr val="FFBDBD"/>
                </a:gs>
              </a:gsLst>
              <a:path path="rect">
                <a:fillToRect l="50000" t="50000" r="50000" b="50000"/>
              </a:path>
            </a:gradFill>
            <a:ln w="9525" algn="ctr">
              <a:solidFill>
                <a:srgbClr val="CCCC00"/>
              </a:solidFill>
              <a:miter lim="800000"/>
            </a:ln>
            <a:effectLst>
              <a:prstShdw prst="shdw13" dist="53882" dir="13500000">
                <a:schemeClr val="bg2">
                  <a:alpha val="50000"/>
                </a:schemeClr>
              </a:prstShdw>
            </a:effectLst>
          </p:spPr>
          <p:txBody>
            <a:bodyPr wrap="none" anchor="ctr">
              <a:spAutoFit/>
            </a:bodyPr>
            <a:lstStyle/>
            <a:p>
              <a:endParaRPr lang="zh-CN" altLang="en-US"/>
            </a:p>
          </p:txBody>
        </p:sp>
        <p:sp>
          <p:nvSpPr>
            <p:cNvPr id="30" name="AutoShape 42"/>
            <p:cNvSpPr>
              <a:spLocks noChangeArrowheads="1"/>
            </p:cNvSpPr>
            <p:nvPr/>
          </p:nvSpPr>
          <p:spPr bwMode="auto">
            <a:xfrm>
              <a:off x="3744" y="818"/>
              <a:ext cx="231" cy="280"/>
            </a:xfrm>
            <a:prstGeom prst="downArrow">
              <a:avLst>
                <a:gd name="adj1" fmla="val 50000"/>
                <a:gd name="adj2" fmla="val 41927"/>
              </a:avLst>
            </a:prstGeom>
            <a:gradFill rotWithShape="1">
              <a:gsLst>
                <a:gs pos="0">
                  <a:srgbClr val="FFFFFF"/>
                </a:gs>
                <a:gs pos="100000">
                  <a:srgbClr val="FFBDBD"/>
                </a:gs>
              </a:gsLst>
              <a:path path="rect">
                <a:fillToRect l="50000" t="50000" r="50000" b="50000"/>
              </a:path>
            </a:gradFill>
            <a:ln w="9525" algn="ctr">
              <a:solidFill>
                <a:srgbClr val="CCCC00"/>
              </a:solidFill>
              <a:miter lim="800000"/>
            </a:ln>
            <a:effectLst>
              <a:prstShdw prst="shdw13" dist="53882" dir="13500000">
                <a:schemeClr val="bg2">
                  <a:alpha val="50000"/>
                </a:schemeClr>
              </a:prstShdw>
            </a:effectLst>
          </p:spPr>
          <p:txBody>
            <a:bodyPr wrap="none" anchor="ctr">
              <a:spAutoFit/>
            </a:bodyPr>
            <a:lstStyle/>
            <a:p>
              <a:endParaRPr lang="zh-CN" altLang="en-US"/>
            </a:p>
          </p:txBody>
        </p:sp>
        <p:sp>
          <p:nvSpPr>
            <p:cNvPr id="31" name="AutoShape 43"/>
            <p:cNvSpPr>
              <a:spLocks noChangeArrowheads="1"/>
            </p:cNvSpPr>
            <p:nvPr/>
          </p:nvSpPr>
          <p:spPr bwMode="auto">
            <a:xfrm>
              <a:off x="3936" y="818"/>
              <a:ext cx="231" cy="280"/>
            </a:xfrm>
            <a:prstGeom prst="downArrow">
              <a:avLst>
                <a:gd name="adj1" fmla="val 50000"/>
                <a:gd name="adj2" fmla="val 41927"/>
              </a:avLst>
            </a:prstGeom>
            <a:gradFill rotWithShape="1">
              <a:gsLst>
                <a:gs pos="0">
                  <a:srgbClr val="FFFFFF"/>
                </a:gs>
                <a:gs pos="100000">
                  <a:srgbClr val="FFBDBD"/>
                </a:gs>
              </a:gsLst>
              <a:path path="rect">
                <a:fillToRect l="50000" t="50000" r="50000" b="50000"/>
              </a:path>
            </a:gradFill>
            <a:ln w="9525" algn="ctr">
              <a:solidFill>
                <a:srgbClr val="CCCC00"/>
              </a:solidFill>
              <a:miter lim="800000"/>
            </a:ln>
            <a:effectLst>
              <a:prstShdw prst="shdw13" dist="53882" dir="13500000">
                <a:schemeClr val="bg2">
                  <a:alpha val="50000"/>
                </a:schemeClr>
              </a:prstShdw>
            </a:effectLst>
          </p:spPr>
          <p:txBody>
            <a:bodyPr wrap="none" anchor="ctr">
              <a:spAutoFit/>
            </a:bodyPr>
            <a:lstStyle/>
            <a:p>
              <a:endParaRPr lang="zh-CN" altLang="en-US"/>
            </a:p>
          </p:txBody>
        </p:sp>
        <p:sp>
          <p:nvSpPr>
            <p:cNvPr id="32" name="AutoShape 44"/>
            <p:cNvSpPr>
              <a:spLocks noChangeArrowheads="1"/>
            </p:cNvSpPr>
            <p:nvPr/>
          </p:nvSpPr>
          <p:spPr bwMode="auto">
            <a:xfrm>
              <a:off x="4128" y="818"/>
              <a:ext cx="231" cy="280"/>
            </a:xfrm>
            <a:prstGeom prst="downArrow">
              <a:avLst>
                <a:gd name="adj1" fmla="val 50000"/>
                <a:gd name="adj2" fmla="val 41927"/>
              </a:avLst>
            </a:prstGeom>
            <a:gradFill rotWithShape="1">
              <a:gsLst>
                <a:gs pos="0">
                  <a:srgbClr val="FFFFFF"/>
                </a:gs>
                <a:gs pos="100000">
                  <a:srgbClr val="FFBDBD"/>
                </a:gs>
              </a:gsLst>
              <a:path path="rect">
                <a:fillToRect l="50000" t="50000" r="50000" b="50000"/>
              </a:path>
            </a:gradFill>
            <a:ln w="9525" algn="ctr">
              <a:solidFill>
                <a:srgbClr val="CCCC00"/>
              </a:solidFill>
              <a:miter lim="800000"/>
            </a:ln>
            <a:effectLst>
              <a:prstShdw prst="shdw13" dist="53882" dir="13500000">
                <a:schemeClr val="bg2">
                  <a:alpha val="50000"/>
                </a:schemeClr>
              </a:prstShdw>
            </a:effectLst>
          </p:spPr>
          <p:txBody>
            <a:bodyPr wrap="none" anchor="ctr">
              <a:spAutoFit/>
            </a:bodyPr>
            <a:lstStyle/>
            <a:p>
              <a:endParaRPr lang="zh-CN" altLang="en-US"/>
            </a:p>
          </p:txBody>
        </p:sp>
        <p:sp>
          <p:nvSpPr>
            <p:cNvPr id="33" name="AutoShape 45"/>
            <p:cNvSpPr>
              <a:spLocks noChangeArrowheads="1"/>
            </p:cNvSpPr>
            <p:nvPr/>
          </p:nvSpPr>
          <p:spPr bwMode="auto">
            <a:xfrm>
              <a:off x="1008" y="790"/>
              <a:ext cx="528" cy="308"/>
            </a:xfrm>
            <a:prstGeom prst="rightArrow">
              <a:avLst>
                <a:gd name="adj1" fmla="val 50000"/>
                <a:gd name="adj2" fmla="val 51563"/>
              </a:avLst>
            </a:prstGeom>
            <a:gradFill rotWithShape="1">
              <a:gsLst>
                <a:gs pos="0">
                  <a:srgbClr val="FFFFFF"/>
                </a:gs>
                <a:gs pos="100000">
                  <a:srgbClr val="FFD1D1"/>
                </a:gs>
              </a:gsLst>
              <a:path path="rect">
                <a:fillToRect l="50000" t="50000" r="50000" b="50000"/>
              </a:path>
            </a:gradFill>
            <a:ln w="9525" algn="ctr">
              <a:solidFill>
                <a:srgbClr val="CCCC00"/>
              </a:solidFill>
              <a:miter lim="800000"/>
            </a:ln>
            <a:effectLst>
              <a:prstShdw prst="shdw13" dist="53882" dir="13500000">
                <a:schemeClr val="bg2">
                  <a:alpha val="50000"/>
                </a:schemeClr>
              </a:prstShdw>
            </a:effectLst>
          </p:spPr>
          <p:txBody>
            <a:bodyPr anchor="ctr">
              <a:spAutoFit/>
            </a:bodyPr>
            <a:lstStyle/>
            <a:p>
              <a:pPr algn="ctr">
                <a:spcBef>
                  <a:spcPct val="50000"/>
                </a:spcBef>
              </a:pPr>
              <a:endParaRPr kumimoji="1" lang="zh-CN" altLang="zh-CN" sz="1000">
                <a:latin typeface="Dotum" pitchFamily="34" charset="-127"/>
              </a:endParaRPr>
            </a:p>
          </p:txBody>
        </p:sp>
        <p:sp>
          <p:nvSpPr>
            <p:cNvPr id="34" name="AutoShape 46"/>
            <p:cNvSpPr>
              <a:spLocks noChangeArrowheads="1"/>
            </p:cNvSpPr>
            <p:nvPr/>
          </p:nvSpPr>
          <p:spPr bwMode="auto">
            <a:xfrm>
              <a:off x="4320" y="790"/>
              <a:ext cx="480" cy="308"/>
            </a:xfrm>
            <a:prstGeom prst="leftArrow">
              <a:avLst>
                <a:gd name="adj1" fmla="val 50000"/>
                <a:gd name="adj2" fmla="val 46875"/>
              </a:avLst>
            </a:prstGeom>
            <a:gradFill rotWithShape="1">
              <a:gsLst>
                <a:gs pos="0">
                  <a:srgbClr val="FFFFFF"/>
                </a:gs>
                <a:gs pos="100000">
                  <a:srgbClr val="FFD1D1"/>
                </a:gs>
              </a:gsLst>
              <a:path path="rect">
                <a:fillToRect l="50000" t="50000" r="50000" b="50000"/>
              </a:path>
            </a:gradFill>
            <a:ln w="9525" algn="ctr">
              <a:solidFill>
                <a:srgbClr val="CCCC00"/>
              </a:solidFill>
              <a:miter lim="800000"/>
            </a:ln>
            <a:effectLst>
              <a:prstShdw prst="shdw13" dist="53882" dir="13500000">
                <a:schemeClr val="bg2">
                  <a:alpha val="50000"/>
                </a:schemeClr>
              </a:prstShdw>
            </a:effectLst>
          </p:spPr>
          <p:txBody>
            <a:bodyPr anchor="ctr">
              <a:spAutoFit/>
            </a:bodyPr>
            <a:lstStyle/>
            <a:p>
              <a:pPr algn="ctr">
                <a:spcBef>
                  <a:spcPct val="50000"/>
                </a:spcBef>
              </a:pPr>
              <a:endParaRPr kumimoji="1" lang="zh-CN" altLang="zh-CN" sz="1000">
                <a:latin typeface="Dotum" pitchFamily="34" charset="-127"/>
              </a:endParaRPr>
            </a:p>
          </p:txBody>
        </p:sp>
      </p:grpSp>
      <p:grpSp>
        <p:nvGrpSpPr>
          <p:cNvPr id="35" name="Group 3"/>
          <p:cNvGrpSpPr/>
          <p:nvPr/>
        </p:nvGrpSpPr>
        <p:grpSpPr bwMode="auto">
          <a:xfrm>
            <a:off x="1952865" y="2653789"/>
            <a:ext cx="8889071" cy="1172210"/>
            <a:chOff x="1010" y="1200"/>
            <a:chExt cx="3504" cy="1301"/>
          </a:xfrm>
        </p:grpSpPr>
        <p:sp>
          <p:nvSpPr>
            <p:cNvPr id="36" name="AutoShape 4"/>
            <p:cNvSpPr>
              <a:spLocks noChangeArrowheads="1"/>
            </p:cNvSpPr>
            <p:nvPr/>
          </p:nvSpPr>
          <p:spPr bwMode="gray">
            <a:xfrm>
              <a:off x="1010" y="1200"/>
              <a:ext cx="3504" cy="1301"/>
            </a:xfrm>
            <a:prstGeom prst="roundRect">
              <a:avLst>
                <a:gd name="adj" fmla="val 10889"/>
              </a:avLst>
            </a:prstGeom>
            <a:gradFill rotWithShape="1">
              <a:gsLst>
                <a:gs pos="0">
                  <a:srgbClr val="FBEAC7"/>
                </a:gs>
                <a:gs pos="17999">
                  <a:srgbClr val="FEE7F2"/>
                </a:gs>
                <a:gs pos="36000">
                  <a:srgbClr val="FAC77D"/>
                </a:gs>
                <a:gs pos="61000">
                  <a:srgbClr val="FBA97D"/>
                </a:gs>
                <a:gs pos="82001">
                  <a:srgbClr val="FBD49C"/>
                </a:gs>
                <a:gs pos="100000">
                  <a:srgbClr val="FEE7F2"/>
                </a:gs>
              </a:gsLst>
              <a:lin ang="2700000" scaled="0"/>
            </a:gradFill>
            <a:ln w="38100">
              <a:solidFill>
                <a:srgbClr val="FFFFFF"/>
              </a:solidFill>
              <a:round/>
            </a:ln>
            <a:effectLst>
              <a:outerShdw dist="135003" dir="2928844" algn="ctr" rotWithShape="0">
                <a:srgbClr val="000000">
                  <a:alpha val="50000"/>
                </a:srgbClr>
              </a:outerShdw>
            </a:effectLst>
          </p:spPr>
          <p:txBody>
            <a:bodyPr wrap="none" anchor="ctr"/>
            <a:lstStyle/>
            <a:p>
              <a:endParaRPr lang="zh-CN" altLang="en-US"/>
            </a:p>
          </p:txBody>
        </p:sp>
        <p:sp>
          <p:nvSpPr>
            <p:cNvPr id="37" name="Text Box 8"/>
            <p:cNvSpPr txBox="1">
              <a:spLocks noChangeArrowheads="1"/>
            </p:cNvSpPr>
            <p:nvPr/>
          </p:nvSpPr>
          <p:spPr bwMode="gray">
            <a:xfrm>
              <a:off x="1011" y="1244"/>
              <a:ext cx="3503" cy="797"/>
            </a:xfrm>
            <a:prstGeom prst="rect">
              <a:avLst/>
            </a:prstGeom>
            <a:noFill/>
            <a:ln w="9525" algn="ctr">
              <a:noFill/>
              <a:miter lim="800000"/>
            </a:ln>
            <a:effectLst/>
          </p:spPr>
          <p:txBody>
            <a:bodyPr wrap="square">
              <a:spAutoFit/>
            </a:bodyPr>
            <a:lstStyle/>
            <a:p>
              <a:pPr marL="342900" indent="-342900">
                <a:lnSpc>
                  <a:spcPct val="150000"/>
                </a:lnSpc>
                <a:buFont typeface="Wingdings" panose="05000000000000000000" pitchFamily="2" charset="2"/>
                <a:buChar char="u"/>
              </a:pPr>
              <a:r>
                <a:rPr lang="en-US" altLang="zh-CN" sz="2400" b="1" dirty="0">
                  <a:solidFill>
                    <a:srgbClr val="000000"/>
                  </a:solidFill>
                  <a:latin typeface="Times New Roman" panose="02020603050405020304" pitchFamily="18" charset="0"/>
                  <a:cs typeface="Times New Roman" panose="02020603050405020304" pitchFamily="18" charset="0"/>
                </a:rPr>
                <a:t> </a:t>
              </a:r>
              <a:r>
                <a:rPr lang="zh-CN" altLang="en-US" sz="3200" b="1" dirty="0">
                  <a:solidFill>
                    <a:srgbClr val="000000"/>
                  </a:solidFill>
                  <a:latin typeface="Times New Roman" panose="02020603050405020304" pitchFamily="18" charset="0"/>
                  <a:cs typeface="Times New Roman" panose="02020603050405020304" pitchFamily="18" charset="0"/>
                </a:rPr>
                <a:t>探讨智能手机对儿童身体健康的影响</a:t>
              </a:r>
              <a:r>
                <a:rPr lang="zh-CN" altLang="en-US" sz="2400" b="1" dirty="0">
                  <a:solidFill>
                    <a:srgbClr val="000000"/>
                  </a:solidFill>
                  <a:latin typeface="Times New Roman" panose="02020603050405020304" pitchFamily="18" charset="0"/>
                  <a:cs typeface="Times New Roman" panose="02020603050405020304" pitchFamily="18" charset="0"/>
                </a:rPr>
                <a:t>。</a:t>
              </a:r>
              <a:endParaRPr lang="en-US" altLang="zh-CN" sz="2400" dirty="0">
                <a:solidFill>
                  <a:srgbClr val="000000"/>
                </a:solidFill>
                <a:latin typeface="Times New Roman" panose="02020603050405020304" pitchFamily="18" charset="0"/>
                <a:cs typeface="Times New Roman" panose="02020603050405020304" pitchFamily="18" charset="0"/>
              </a:endParaRPr>
            </a:p>
          </p:txBody>
        </p:sp>
      </p:grpSp>
      <p:sp>
        <p:nvSpPr>
          <p:cNvPr id="46" name="Rectangle 2"/>
          <p:cNvSpPr txBox="1">
            <a:spLocks noChangeArrowheads="1"/>
          </p:cNvSpPr>
          <p:nvPr/>
        </p:nvSpPr>
        <p:spPr>
          <a:xfrm>
            <a:off x="2206401" y="131553"/>
            <a:ext cx="7772400" cy="838200"/>
          </a:xfrm>
          <a:prstGeom prst="rect">
            <a:avLst/>
          </a:prstGeom>
          <a:noFill/>
        </p:spPr>
        <p:txBody>
          <a:bodyPr anchor="t"/>
          <a:lstStyle/>
          <a:p>
            <a:pPr algn="ctr" defTabSz="914400">
              <a:spcBef>
                <a:spcPct val="0"/>
              </a:spcBef>
              <a:defRPr/>
            </a:pPr>
            <a:r>
              <a:rPr lang="zh-CN" altLang="en-US" sz="4800" b="1" dirty="0">
                <a:solidFill>
                  <a:srgbClr val="0033CC"/>
                </a:solidFill>
                <a:latin typeface="Times New Roman" panose="02020603050405020304" pitchFamily="18" charset="0"/>
                <a:ea typeface="华文新魏" panose="02010800040101010101" pitchFamily="2" charset="-122"/>
                <a:cs typeface="+mj-cs"/>
              </a:rPr>
              <a:t>研究目标</a:t>
            </a:r>
            <a:endParaRPr lang="zh-CN" altLang="en-US" sz="4800" b="1" dirty="0">
              <a:solidFill>
                <a:srgbClr val="0033CC"/>
              </a:solidFill>
              <a:latin typeface="Times New Roman" panose="02020603050405020304" pitchFamily="18" charset="0"/>
              <a:ea typeface="华文新魏" panose="02010800040101010101" pitchFamily="2" charset="-122"/>
              <a:cs typeface="+mj-cs"/>
            </a:endParaRPr>
          </a:p>
        </p:txBody>
      </p:sp>
      <p:sp>
        <p:nvSpPr>
          <p:cNvPr id="50" name="WordArt 8"/>
          <p:cNvSpPr>
            <a:spLocks noChangeArrowheads="1" noChangeShapeType="1" noTextEdit="1"/>
          </p:cNvSpPr>
          <p:nvPr/>
        </p:nvSpPr>
        <p:spPr bwMode="auto">
          <a:xfrm>
            <a:off x="592110" y="2936152"/>
            <a:ext cx="685800" cy="838200"/>
          </a:xfrm>
          <a:prstGeom prst="rect">
            <a:avLst/>
          </a:prstGeom>
        </p:spPr>
        <p:txBody>
          <a:bodyPr wrap="none" fromWordArt="1">
            <a:prstTxWarp prst="textFadeUp">
              <a:avLst>
                <a:gd name="adj" fmla="val 9991"/>
              </a:avLst>
            </a:prstTxWarp>
          </a:bodyPr>
          <a:lstStyle/>
          <a:p>
            <a:pPr algn="ctr"/>
            <a:r>
              <a:rPr lang="en-US" altLang="zh-CN" sz="4000" b="1" kern="10" dirty="0">
                <a:ln w="12700">
                  <a:solidFill>
                    <a:srgbClr val="808000"/>
                  </a:solidFill>
                  <a:prstDash val="dash"/>
                  <a:round/>
                </a:ln>
                <a:gradFill rotWithShape="1">
                  <a:gsLst>
                    <a:gs pos="0">
                      <a:srgbClr val="470000"/>
                    </a:gs>
                    <a:gs pos="100000">
                      <a:srgbClr val="990000"/>
                    </a:gs>
                  </a:gsLst>
                  <a:lin ang="5400000" scaled="1"/>
                </a:gradFill>
                <a:effectLst>
                  <a:outerShdw dist="35921" dir="2700000" sy="50000" rotWithShape="0">
                    <a:srgbClr val="FFCC99">
                      <a:alpha val="70000"/>
                    </a:srgbClr>
                  </a:outerShdw>
                </a:effectLst>
                <a:latin typeface="黑体" panose="02010609060101010101" pitchFamily="49" charset="-122"/>
                <a:ea typeface="黑体" panose="02010609060101010101" pitchFamily="49" charset="-122"/>
              </a:rPr>
              <a:t>?</a:t>
            </a:r>
            <a:endParaRPr lang="zh-CN" altLang="en-US" sz="4000" b="1" kern="10" dirty="0">
              <a:ln w="12700">
                <a:solidFill>
                  <a:srgbClr val="808000"/>
                </a:solidFill>
                <a:prstDash val="dash"/>
                <a:round/>
              </a:ln>
              <a:gradFill rotWithShape="1">
                <a:gsLst>
                  <a:gs pos="0">
                    <a:srgbClr val="470000"/>
                  </a:gs>
                  <a:gs pos="100000">
                    <a:srgbClr val="990000"/>
                  </a:gs>
                </a:gsLst>
                <a:lin ang="5400000" scaled="1"/>
              </a:gradFill>
              <a:effectLst>
                <a:outerShdw dist="35921" dir="2700000" sy="50000" rotWithShape="0">
                  <a:srgbClr val="FFCC99">
                    <a:alpha val="70000"/>
                  </a:srgbClr>
                </a:outerShdw>
              </a:effectLst>
              <a:latin typeface="黑体" panose="02010609060101010101" pitchFamily="49" charset="-122"/>
              <a:ea typeface="黑体" panose="02010609060101010101" pitchFamily="49" charset="-122"/>
            </a:endParaRPr>
          </a:p>
        </p:txBody>
      </p:sp>
      <p:sp>
        <p:nvSpPr>
          <p:cNvPr id="7" name="灯片编号占位符 6"/>
          <p:cNvSpPr>
            <a:spLocks noGrp="1"/>
          </p:cNvSpPr>
          <p:nvPr>
            <p:ph type="sldNum" sz="quarter" idx="12"/>
          </p:nvPr>
        </p:nvSpPr>
        <p:spPr>
          <a:xfrm>
            <a:off x="8077200" y="6068319"/>
            <a:ext cx="2133600" cy="365125"/>
          </a:xfrm>
        </p:spPr>
        <p:txBody>
          <a:bodyPr/>
          <a:lstStyle/>
          <a:p>
            <a:fld id="{0C913308-F349-4B6D-A68A-DD1791B4A57B}" type="slidenum">
              <a:rPr lang="zh-CN" altLang="en-US" smtClean="0"/>
            </a:fld>
            <a:endParaRPr lang="zh-CN" altLang="en-US"/>
          </a:p>
        </p:txBody>
      </p:sp>
      <p:pic>
        <p:nvPicPr>
          <p:cNvPr id="2" name="图片 1"/>
          <p:cNvPicPr>
            <a:picLocks noChangeAspect="1"/>
          </p:cNvPicPr>
          <p:nvPr/>
        </p:nvPicPr>
        <p:blipFill>
          <a:blip r:embed="rId1"/>
          <a:stretch>
            <a:fillRect/>
          </a:stretch>
        </p:blipFill>
        <p:spPr>
          <a:xfrm>
            <a:off x="11054699" y="193430"/>
            <a:ext cx="1048603" cy="969348"/>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3" presetClass="entr" presetSubtype="10" fill="hold" grpId="0" nodeType="afterEffect">
                                  <p:stCondLst>
                                    <p:cond delay="0"/>
                                  </p:stCondLst>
                                  <p:childTnLst>
                                    <p:set>
                                      <p:cBhvr>
                                        <p:cTn id="6" dur="1" fill="hold">
                                          <p:stCondLst>
                                            <p:cond delay="0"/>
                                          </p:stCondLst>
                                        </p:cTn>
                                        <p:tgtEl>
                                          <p:spTgt spid="50"/>
                                        </p:tgtEl>
                                        <p:attrNameLst>
                                          <p:attrName>style.visibility</p:attrName>
                                        </p:attrNameLst>
                                      </p:cBhvr>
                                      <p:to>
                                        <p:strVal val="visible"/>
                                      </p:to>
                                    </p:set>
                                    <p:animEffect transition="in" filter="blinds(horizontal)">
                                      <p:cBhvr>
                                        <p:cTn id="7" dur="500"/>
                                        <p:tgtEl>
                                          <p:spTgt spid="5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0"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a:xfrm>
            <a:off x="2209800" y="332657"/>
            <a:ext cx="7772400" cy="917575"/>
          </a:xfrm>
          <a:noFill/>
          <a:extLst>
            <a:ext uri="{91240B29-F687-4F45-9708-019B960494DF}">
              <a14:hiddenLine xmlns:a14="http://schemas.microsoft.com/office/drawing/2010/main" w="9525">
                <a:solidFill>
                  <a:schemeClr val="tx1"/>
                </a:solidFill>
                <a:prstDash val="solid"/>
                <a:miter lim="800000"/>
                <a:headEnd/>
                <a:tailEnd/>
              </a14:hiddenLine>
            </a:ext>
          </a:extLst>
        </p:spPr>
        <p:txBody>
          <a:bodyPr anchor="t"/>
          <a:lstStyle/>
          <a:p>
            <a:pPr algn="ctr" eaLnBrk="1" hangingPunct="1"/>
            <a:r>
              <a:rPr lang="zh-CN" altLang="en-US" b="1" dirty="0">
                <a:solidFill>
                  <a:srgbClr val="0033CC"/>
                </a:solidFill>
                <a:latin typeface="Times New Roman" panose="02020603050405020304" pitchFamily="18" charset="0"/>
                <a:ea typeface="华文新魏" panose="02010800040101010101" pitchFamily="2" charset="-122"/>
              </a:rPr>
              <a:t>研究内容</a:t>
            </a:r>
            <a:endParaRPr lang="zh-CN" altLang="en-US" b="1" dirty="0">
              <a:solidFill>
                <a:srgbClr val="0033CC"/>
              </a:solidFill>
              <a:latin typeface="Times New Roman" panose="02020603050405020304" pitchFamily="18" charset="0"/>
              <a:ea typeface="华文新魏" panose="02010800040101010101" pitchFamily="2" charset="-122"/>
            </a:endParaRPr>
          </a:p>
        </p:txBody>
      </p:sp>
      <p:sp>
        <p:nvSpPr>
          <p:cNvPr id="44035" name="Rectangle 3"/>
          <p:cNvSpPr>
            <a:spLocks noGrp="1" noChangeArrowheads="1"/>
          </p:cNvSpPr>
          <p:nvPr>
            <p:ph type="body" idx="1"/>
          </p:nvPr>
        </p:nvSpPr>
        <p:spPr>
          <a:xfrm>
            <a:off x="1958262" y="2001044"/>
            <a:ext cx="8153400" cy="4608512"/>
          </a:xfrm>
        </p:spPr>
        <p:txBody>
          <a:bodyPr>
            <a:normAutofit lnSpcReduction="10000"/>
          </a:bodyPr>
          <a:lstStyle/>
          <a:p>
            <a:pPr marL="450850" indent="-450850" algn="just">
              <a:lnSpc>
                <a:spcPct val="110000"/>
              </a:lnSpc>
              <a:spcBef>
                <a:spcPts val="800"/>
              </a:spcBef>
              <a:spcAft>
                <a:spcPts val="800"/>
              </a:spcAft>
              <a:buNone/>
              <a:defRPr/>
            </a:pPr>
            <a:r>
              <a:rPr lang="zh-CN" altLang="en-US" sz="2800" b="1" dirty="0">
                <a:latin typeface="Times New Roman" panose="02020603050405020304" pitchFamily="18" charset="0"/>
                <a:sym typeface="Wingdings" panose="05000000000000000000" pitchFamily="2" charset="2"/>
              </a:rPr>
              <a:t>      对儿童基本信息调查</a:t>
            </a:r>
            <a:r>
              <a:rPr lang="zh-CN" altLang="en-US" sz="2800" b="1" dirty="0">
                <a:latin typeface="Times New Roman" panose="02020603050405020304" pitchFamily="18" charset="0"/>
              </a:rPr>
              <a:t>，包括性别和年龄、父母文化程度及职业等问题；</a:t>
            </a:r>
            <a:endParaRPr lang="en-US" altLang="zh-CN" sz="2800" b="1" dirty="0">
              <a:latin typeface="Times New Roman" panose="02020603050405020304" pitchFamily="18" charset="0"/>
            </a:endParaRPr>
          </a:p>
          <a:p>
            <a:pPr marL="450850" indent="-450850" algn="just">
              <a:lnSpc>
                <a:spcPct val="110000"/>
              </a:lnSpc>
              <a:spcBef>
                <a:spcPts val="800"/>
              </a:spcBef>
              <a:spcAft>
                <a:spcPts val="800"/>
              </a:spcAft>
              <a:buNone/>
              <a:defRPr/>
            </a:pPr>
            <a:endParaRPr lang="en-US" altLang="zh-CN" sz="2800" b="1" dirty="0">
              <a:solidFill>
                <a:srgbClr val="FF0000"/>
              </a:solidFill>
              <a:effectLst>
                <a:outerShdw blurRad="38100" dist="38100" dir="2700000" algn="tl">
                  <a:srgbClr val="C0C0C0"/>
                </a:outerShdw>
              </a:effectLst>
              <a:latin typeface="Times New Roman" panose="02020603050405020304" pitchFamily="18" charset="0"/>
              <a:sym typeface="Wingdings" panose="05000000000000000000" pitchFamily="2" charset="2"/>
            </a:endParaRPr>
          </a:p>
          <a:p>
            <a:pPr marL="450850" indent="-450850" algn="just">
              <a:lnSpc>
                <a:spcPct val="110000"/>
              </a:lnSpc>
              <a:spcBef>
                <a:spcPts val="800"/>
              </a:spcBef>
              <a:spcAft>
                <a:spcPts val="800"/>
              </a:spcAft>
              <a:buNone/>
              <a:defRPr/>
            </a:pPr>
            <a:r>
              <a:rPr lang="zh-CN" altLang="en-US" sz="2800" b="1" dirty="0">
                <a:solidFill>
                  <a:srgbClr val="FF0000"/>
                </a:solidFill>
                <a:effectLst>
                  <a:outerShdw blurRad="38100" dist="38100" dir="2700000" algn="tl">
                    <a:srgbClr val="C0C0C0"/>
                  </a:outerShdw>
                </a:effectLst>
                <a:latin typeface="Times New Roman" panose="02020603050405020304" pitchFamily="18" charset="0"/>
                <a:sym typeface="Wingdings" panose="05000000000000000000" pitchFamily="2" charset="2"/>
              </a:rPr>
              <a:t>     </a:t>
            </a:r>
            <a:r>
              <a:rPr lang="zh-CN" altLang="en-US" sz="2800" b="1" dirty="0">
                <a:solidFill>
                  <a:schemeClr val="tx1"/>
                </a:solidFill>
                <a:effectLst>
                  <a:outerShdw blurRad="38100" dist="38100" dir="2700000" algn="tl">
                    <a:srgbClr val="C0C0C0"/>
                  </a:outerShdw>
                </a:effectLst>
                <a:latin typeface="Times New Roman" panose="02020603050405020304" pitchFamily="18" charset="0"/>
                <a:sym typeface="Wingdings" panose="05000000000000000000" pitchFamily="2" charset="2"/>
              </a:rPr>
              <a:t>儿童对智能手机的使用状况调查，包括儿童对手机使用的频率和时长、用途、父母态度等</a:t>
            </a:r>
            <a:r>
              <a:rPr lang="zh-CN" altLang="en-US" sz="2800" b="1" dirty="0">
                <a:solidFill>
                  <a:schemeClr val="tx1"/>
                </a:solidFill>
                <a:latin typeface="Times New Roman" panose="02020603050405020304" pitchFamily="18" charset="0"/>
                <a:sym typeface="Wingdings" panose="05000000000000000000" pitchFamily="2" charset="2"/>
              </a:rPr>
              <a:t>；</a:t>
            </a:r>
            <a:endParaRPr lang="zh-CN" altLang="en-US" sz="2800" b="1" dirty="0">
              <a:solidFill>
                <a:schemeClr val="tx1"/>
              </a:solidFill>
              <a:latin typeface="Times New Roman" panose="02020603050405020304" pitchFamily="18" charset="0"/>
            </a:endParaRPr>
          </a:p>
          <a:p>
            <a:pPr marL="450850" indent="-450850" algn="just">
              <a:lnSpc>
                <a:spcPct val="110000"/>
              </a:lnSpc>
              <a:spcBef>
                <a:spcPts val="800"/>
              </a:spcBef>
              <a:spcAft>
                <a:spcPts val="800"/>
              </a:spcAft>
              <a:buNone/>
              <a:defRPr/>
            </a:pPr>
            <a:r>
              <a:rPr lang="zh-CN" altLang="en-US" sz="2800" b="1" dirty="0">
                <a:latin typeface="Times New Roman" panose="02020603050405020304" pitchFamily="18" charset="0"/>
              </a:rPr>
              <a:t>     </a:t>
            </a:r>
            <a:endParaRPr lang="en-US" altLang="zh-CN" sz="2800" b="1" dirty="0">
              <a:latin typeface="Times New Roman" panose="02020603050405020304" pitchFamily="18" charset="0"/>
            </a:endParaRPr>
          </a:p>
          <a:p>
            <a:pPr marL="450850" indent="-450850" algn="just">
              <a:lnSpc>
                <a:spcPct val="110000"/>
              </a:lnSpc>
              <a:spcBef>
                <a:spcPts val="800"/>
              </a:spcBef>
              <a:spcAft>
                <a:spcPts val="800"/>
              </a:spcAft>
              <a:buNone/>
              <a:defRPr/>
            </a:pPr>
            <a:r>
              <a:rPr lang="zh-CN" altLang="en-US" sz="2800" b="1" dirty="0">
                <a:latin typeface="Times New Roman" panose="02020603050405020304" pitchFamily="18" charset="0"/>
              </a:rPr>
              <a:t>      智能手机对儿童认知能力和人际交往的影响，包括智力发展、心理身体及与同伴交往能力。</a:t>
            </a:r>
            <a:endParaRPr lang="zh-CN" altLang="en-US" sz="2800" dirty="0">
              <a:latin typeface="Times New Roman" panose="02020603050405020304" pitchFamily="18" charset="0"/>
            </a:endParaRPr>
          </a:p>
        </p:txBody>
      </p:sp>
      <p:grpSp>
        <p:nvGrpSpPr>
          <p:cNvPr id="28676" name="Group 5"/>
          <p:cNvGrpSpPr/>
          <p:nvPr/>
        </p:nvGrpSpPr>
        <p:grpSpPr bwMode="auto">
          <a:xfrm>
            <a:off x="2438400" y="1083469"/>
            <a:ext cx="7315200" cy="488950"/>
            <a:chOff x="576" y="790"/>
            <a:chExt cx="4608" cy="308"/>
          </a:xfrm>
        </p:grpSpPr>
        <p:sp>
          <p:nvSpPr>
            <p:cNvPr id="28677" name="Line 6"/>
            <p:cNvSpPr>
              <a:spLocks noChangeShapeType="1"/>
            </p:cNvSpPr>
            <p:nvPr/>
          </p:nvSpPr>
          <p:spPr bwMode="auto">
            <a:xfrm>
              <a:off x="576" y="957"/>
              <a:ext cx="4608" cy="0"/>
            </a:xfrm>
            <a:prstGeom prst="line">
              <a:avLst/>
            </a:prstGeom>
            <a:noFill/>
            <a:ln w="9525">
              <a:solidFill>
                <a:srgbClr val="99CC00"/>
              </a:solidFill>
              <a:round/>
            </a:ln>
            <a:effectLst>
              <a:prstShdw prst="shdw13" dist="53882" dir="13500000">
                <a:schemeClr val="bg2">
                  <a:alpha val="50000"/>
                </a:schemeClr>
              </a:prstShdw>
            </a:effectLst>
            <a:extLst>
              <a:ext uri="{909E8E84-426E-40DD-AFC4-6F175D3DCCD1}">
                <a14:hiddenFill xmlns:a14="http://schemas.microsoft.com/office/drawing/2010/main">
                  <a:noFill/>
                </a14:hiddenFill>
              </a:ext>
            </a:extLst>
          </p:spPr>
          <p:txBody>
            <a:bodyPr anchor="ctr">
              <a:spAutoFit/>
            </a:bodyPr>
            <a:lstStyle/>
            <a:p>
              <a:endParaRPr lang="zh-CN" altLang="en-US"/>
            </a:p>
          </p:txBody>
        </p:sp>
        <p:sp>
          <p:nvSpPr>
            <p:cNvPr id="28678" name="AutoShape 7"/>
            <p:cNvSpPr>
              <a:spLocks noChangeArrowheads="1"/>
            </p:cNvSpPr>
            <p:nvPr/>
          </p:nvSpPr>
          <p:spPr bwMode="auto">
            <a:xfrm>
              <a:off x="1632" y="818"/>
              <a:ext cx="231" cy="280"/>
            </a:xfrm>
            <a:prstGeom prst="downArrow">
              <a:avLst>
                <a:gd name="adj1" fmla="val 50000"/>
                <a:gd name="adj2" fmla="val 41927"/>
              </a:avLst>
            </a:prstGeom>
            <a:gradFill rotWithShape="1">
              <a:gsLst>
                <a:gs pos="0">
                  <a:srgbClr val="FFFFFF"/>
                </a:gs>
                <a:gs pos="100000">
                  <a:srgbClr val="FFBDBD"/>
                </a:gs>
              </a:gsLst>
              <a:path path="rect">
                <a:fillToRect l="50000" t="50000" r="50000" b="50000"/>
              </a:path>
            </a:gradFill>
            <a:ln w="9525" algn="ctr">
              <a:solidFill>
                <a:srgbClr val="CCCC00"/>
              </a:solidFill>
              <a:miter lim="800000"/>
            </a:ln>
            <a:effectLst>
              <a:prstShdw prst="shdw13" dist="53882" dir="13500000">
                <a:schemeClr val="bg2">
                  <a:alpha val="50000"/>
                </a:schemeClr>
              </a:prstShdw>
            </a:effectLst>
          </p:spPr>
          <p:txBody>
            <a:bodyPr wrap="none" anchor="ctr">
              <a:spAutoFit/>
            </a:bodyPr>
            <a:lstStyle/>
            <a:p>
              <a:endParaRPr lang="zh-CN" altLang="en-US"/>
            </a:p>
          </p:txBody>
        </p:sp>
        <p:sp>
          <p:nvSpPr>
            <p:cNvPr id="28679" name="AutoShape 8"/>
            <p:cNvSpPr>
              <a:spLocks noChangeArrowheads="1"/>
            </p:cNvSpPr>
            <p:nvPr/>
          </p:nvSpPr>
          <p:spPr bwMode="auto">
            <a:xfrm>
              <a:off x="1824" y="818"/>
              <a:ext cx="231" cy="280"/>
            </a:xfrm>
            <a:prstGeom prst="downArrow">
              <a:avLst>
                <a:gd name="adj1" fmla="val 50000"/>
                <a:gd name="adj2" fmla="val 41927"/>
              </a:avLst>
            </a:prstGeom>
            <a:gradFill rotWithShape="1">
              <a:gsLst>
                <a:gs pos="0">
                  <a:srgbClr val="FFFFFF"/>
                </a:gs>
                <a:gs pos="100000">
                  <a:srgbClr val="FFBDBD"/>
                </a:gs>
              </a:gsLst>
              <a:path path="rect">
                <a:fillToRect l="50000" t="50000" r="50000" b="50000"/>
              </a:path>
            </a:gradFill>
            <a:ln w="9525" algn="ctr">
              <a:solidFill>
                <a:srgbClr val="CCCC00"/>
              </a:solidFill>
              <a:miter lim="800000"/>
            </a:ln>
            <a:effectLst>
              <a:prstShdw prst="shdw13" dist="53882" dir="13500000">
                <a:schemeClr val="bg2">
                  <a:alpha val="50000"/>
                </a:schemeClr>
              </a:prstShdw>
            </a:effectLst>
          </p:spPr>
          <p:txBody>
            <a:bodyPr wrap="none" anchor="ctr">
              <a:spAutoFit/>
            </a:bodyPr>
            <a:lstStyle/>
            <a:p>
              <a:endParaRPr lang="zh-CN" altLang="en-US"/>
            </a:p>
          </p:txBody>
        </p:sp>
        <p:sp>
          <p:nvSpPr>
            <p:cNvPr id="28680" name="AutoShape 9"/>
            <p:cNvSpPr>
              <a:spLocks noChangeArrowheads="1"/>
            </p:cNvSpPr>
            <p:nvPr/>
          </p:nvSpPr>
          <p:spPr bwMode="auto">
            <a:xfrm>
              <a:off x="2016" y="818"/>
              <a:ext cx="231" cy="280"/>
            </a:xfrm>
            <a:prstGeom prst="downArrow">
              <a:avLst>
                <a:gd name="adj1" fmla="val 50000"/>
                <a:gd name="adj2" fmla="val 41927"/>
              </a:avLst>
            </a:prstGeom>
            <a:gradFill rotWithShape="1">
              <a:gsLst>
                <a:gs pos="0">
                  <a:srgbClr val="FFFFFF"/>
                </a:gs>
                <a:gs pos="100000">
                  <a:srgbClr val="FFBDBD"/>
                </a:gs>
              </a:gsLst>
              <a:path path="rect">
                <a:fillToRect l="50000" t="50000" r="50000" b="50000"/>
              </a:path>
            </a:gradFill>
            <a:ln w="9525" algn="ctr">
              <a:solidFill>
                <a:srgbClr val="CCCC00"/>
              </a:solidFill>
              <a:miter lim="800000"/>
            </a:ln>
            <a:effectLst>
              <a:prstShdw prst="shdw13" dist="53882" dir="13500000">
                <a:schemeClr val="bg2">
                  <a:alpha val="50000"/>
                </a:schemeClr>
              </a:prstShdw>
            </a:effectLst>
          </p:spPr>
          <p:txBody>
            <a:bodyPr wrap="none" anchor="ctr">
              <a:spAutoFit/>
            </a:bodyPr>
            <a:lstStyle/>
            <a:p>
              <a:endParaRPr lang="zh-CN" altLang="en-US"/>
            </a:p>
          </p:txBody>
        </p:sp>
        <p:sp>
          <p:nvSpPr>
            <p:cNvPr id="28681" name="AutoShape 10"/>
            <p:cNvSpPr>
              <a:spLocks noChangeArrowheads="1"/>
            </p:cNvSpPr>
            <p:nvPr/>
          </p:nvSpPr>
          <p:spPr bwMode="auto">
            <a:xfrm>
              <a:off x="2208" y="818"/>
              <a:ext cx="231" cy="280"/>
            </a:xfrm>
            <a:prstGeom prst="downArrow">
              <a:avLst>
                <a:gd name="adj1" fmla="val 50000"/>
                <a:gd name="adj2" fmla="val 41927"/>
              </a:avLst>
            </a:prstGeom>
            <a:gradFill rotWithShape="1">
              <a:gsLst>
                <a:gs pos="0">
                  <a:srgbClr val="FFFFFF"/>
                </a:gs>
                <a:gs pos="100000">
                  <a:srgbClr val="FFBDBD"/>
                </a:gs>
              </a:gsLst>
              <a:path path="rect">
                <a:fillToRect l="50000" t="50000" r="50000" b="50000"/>
              </a:path>
            </a:gradFill>
            <a:ln w="9525" algn="ctr">
              <a:solidFill>
                <a:srgbClr val="CCCC00"/>
              </a:solidFill>
              <a:miter lim="800000"/>
            </a:ln>
            <a:effectLst>
              <a:prstShdw prst="shdw13" dist="53882" dir="13500000">
                <a:schemeClr val="bg2">
                  <a:alpha val="50000"/>
                </a:schemeClr>
              </a:prstShdw>
            </a:effectLst>
          </p:spPr>
          <p:txBody>
            <a:bodyPr wrap="none" anchor="ctr">
              <a:spAutoFit/>
            </a:bodyPr>
            <a:lstStyle/>
            <a:p>
              <a:endParaRPr lang="zh-CN" altLang="en-US"/>
            </a:p>
          </p:txBody>
        </p:sp>
        <p:sp>
          <p:nvSpPr>
            <p:cNvPr id="28682" name="AutoShape 11"/>
            <p:cNvSpPr>
              <a:spLocks noChangeArrowheads="1"/>
            </p:cNvSpPr>
            <p:nvPr/>
          </p:nvSpPr>
          <p:spPr bwMode="auto">
            <a:xfrm>
              <a:off x="2400" y="818"/>
              <a:ext cx="231" cy="280"/>
            </a:xfrm>
            <a:prstGeom prst="downArrow">
              <a:avLst>
                <a:gd name="adj1" fmla="val 50000"/>
                <a:gd name="adj2" fmla="val 41927"/>
              </a:avLst>
            </a:prstGeom>
            <a:gradFill rotWithShape="1">
              <a:gsLst>
                <a:gs pos="0">
                  <a:srgbClr val="FFFFFF"/>
                </a:gs>
                <a:gs pos="100000">
                  <a:srgbClr val="FFBDBD"/>
                </a:gs>
              </a:gsLst>
              <a:path path="rect">
                <a:fillToRect l="50000" t="50000" r="50000" b="50000"/>
              </a:path>
            </a:gradFill>
            <a:ln w="9525" algn="ctr">
              <a:solidFill>
                <a:srgbClr val="CCCC00"/>
              </a:solidFill>
              <a:miter lim="800000"/>
            </a:ln>
            <a:effectLst>
              <a:prstShdw prst="shdw13" dist="53882" dir="13500000">
                <a:schemeClr val="bg2">
                  <a:alpha val="50000"/>
                </a:schemeClr>
              </a:prstShdw>
            </a:effectLst>
          </p:spPr>
          <p:txBody>
            <a:bodyPr wrap="none" anchor="ctr">
              <a:spAutoFit/>
            </a:bodyPr>
            <a:lstStyle/>
            <a:p>
              <a:endParaRPr lang="zh-CN" altLang="en-US"/>
            </a:p>
          </p:txBody>
        </p:sp>
        <p:sp>
          <p:nvSpPr>
            <p:cNvPr id="28683" name="AutoShape 12"/>
            <p:cNvSpPr>
              <a:spLocks noChangeArrowheads="1"/>
            </p:cNvSpPr>
            <p:nvPr/>
          </p:nvSpPr>
          <p:spPr bwMode="auto">
            <a:xfrm>
              <a:off x="2592" y="818"/>
              <a:ext cx="231" cy="280"/>
            </a:xfrm>
            <a:prstGeom prst="downArrow">
              <a:avLst>
                <a:gd name="adj1" fmla="val 50000"/>
                <a:gd name="adj2" fmla="val 41927"/>
              </a:avLst>
            </a:prstGeom>
            <a:gradFill rotWithShape="1">
              <a:gsLst>
                <a:gs pos="0">
                  <a:srgbClr val="FFFFFF"/>
                </a:gs>
                <a:gs pos="100000">
                  <a:srgbClr val="FFBDBD"/>
                </a:gs>
              </a:gsLst>
              <a:path path="rect">
                <a:fillToRect l="50000" t="50000" r="50000" b="50000"/>
              </a:path>
            </a:gradFill>
            <a:ln w="9525" algn="ctr">
              <a:solidFill>
                <a:srgbClr val="CCCC00"/>
              </a:solidFill>
              <a:miter lim="800000"/>
            </a:ln>
            <a:effectLst>
              <a:prstShdw prst="shdw13" dist="53882" dir="13500000">
                <a:schemeClr val="bg2">
                  <a:alpha val="50000"/>
                </a:schemeClr>
              </a:prstShdw>
            </a:effectLst>
          </p:spPr>
          <p:txBody>
            <a:bodyPr wrap="none" anchor="ctr">
              <a:spAutoFit/>
            </a:bodyPr>
            <a:lstStyle/>
            <a:p>
              <a:endParaRPr lang="zh-CN" altLang="en-US"/>
            </a:p>
          </p:txBody>
        </p:sp>
        <p:sp>
          <p:nvSpPr>
            <p:cNvPr id="28684" name="AutoShape 13"/>
            <p:cNvSpPr>
              <a:spLocks noChangeArrowheads="1"/>
            </p:cNvSpPr>
            <p:nvPr/>
          </p:nvSpPr>
          <p:spPr bwMode="auto">
            <a:xfrm>
              <a:off x="2784" y="818"/>
              <a:ext cx="231" cy="280"/>
            </a:xfrm>
            <a:prstGeom prst="downArrow">
              <a:avLst>
                <a:gd name="adj1" fmla="val 50000"/>
                <a:gd name="adj2" fmla="val 41927"/>
              </a:avLst>
            </a:prstGeom>
            <a:gradFill rotWithShape="1">
              <a:gsLst>
                <a:gs pos="0">
                  <a:srgbClr val="FFFFFF"/>
                </a:gs>
                <a:gs pos="100000">
                  <a:srgbClr val="FFBDBD"/>
                </a:gs>
              </a:gsLst>
              <a:path path="rect">
                <a:fillToRect l="50000" t="50000" r="50000" b="50000"/>
              </a:path>
            </a:gradFill>
            <a:ln w="9525" algn="ctr">
              <a:solidFill>
                <a:srgbClr val="CCCC00"/>
              </a:solidFill>
              <a:miter lim="800000"/>
            </a:ln>
            <a:effectLst>
              <a:prstShdw prst="shdw13" dist="53882" dir="13500000">
                <a:schemeClr val="bg2">
                  <a:alpha val="50000"/>
                </a:schemeClr>
              </a:prstShdw>
            </a:effectLst>
          </p:spPr>
          <p:txBody>
            <a:bodyPr wrap="none" anchor="ctr">
              <a:spAutoFit/>
            </a:bodyPr>
            <a:lstStyle/>
            <a:p>
              <a:endParaRPr lang="zh-CN" altLang="en-US"/>
            </a:p>
          </p:txBody>
        </p:sp>
        <p:sp>
          <p:nvSpPr>
            <p:cNvPr id="28685" name="AutoShape 14"/>
            <p:cNvSpPr>
              <a:spLocks noChangeArrowheads="1"/>
            </p:cNvSpPr>
            <p:nvPr/>
          </p:nvSpPr>
          <p:spPr bwMode="auto">
            <a:xfrm>
              <a:off x="2976" y="818"/>
              <a:ext cx="231" cy="280"/>
            </a:xfrm>
            <a:prstGeom prst="downArrow">
              <a:avLst>
                <a:gd name="adj1" fmla="val 50000"/>
                <a:gd name="adj2" fmla="val 41927"/>
              </a:avLst>
            </a:prstGeom>
            <a:gradFill rotWithShape="1">
              <a:gsLst>
                <a:gs pos="0">
                  <a:srgbClr val="FFFFFF"/>
                </a:gs>
                <a:gs pos="100000">
                  <a:srgbClr val="FFBDBD"/>
                </a:gs>
              </a:gsLst>
              <a:path path="rect">
                <a:fillToRect l="50000" t="50000" r="50000" b="50000"/>
              </a:path>
            </a:gradFill>
            <a:ln w="9525" algn="ctr">
              <a:solidFill>
                <a:srgbClr val="CCCC00"/>
              </a:solidFill>
              <a:miter lim="800000"/>
            </a:ln>
            <a:effectLst>
              <a:prstShdw prst="shdw13" dist="53882" dir="13500000">
                <a:schemeClr val="bg2">
                  <a:alpha val="50000"/>
                </a:schemeClr>
              </a:prstShdw>
            </a:effectLst>
          </p:spPr>
          <p:txBody>
            <a:bodyPr wrap="none" anchor="ctr">
              <a:spAutoFit/>
            </a:bodyPr>
            <a:lstStyle/>
            <a:p>
              <a:endParaRPr lang="zh-CN" altLang="en-US"/>
            </a:p>
          </p:txBody>
        </p:sp>
        <p:sp>
          <p:nvSpPr>
            <p:cNvPr id="28686" name="AutoShape 15"/>
            <p:cNvSpPr>
              <a:spLocks noChangeArrowheads="1"/>
            </p:cNvSpPr>
            <p:nvPr/>
          </p:nvSpPr>
          <p:spPr bwMode="auto">
            <a:xfrm>
              <a:off x="3168" y="818"/>
              <a:ext cx="231" cy="280"/>
            </a:xfrm>
            <a:prstGeom prst="downArrow">
              <a:avLst>
                <a:gd name="adj1" fmla="val 50000"/>
                <a:gd name="adj2" fmla="val 41927"/>
              </a:avLst>
            </a:prstGeom>
            <a:gradFill rotWithShape="1">
              <a:gsLst>
                <a:gs pos="0">
                  <a:srgbClr val="FFFFFF"/>
                </a:gs>
                <a:gs pos="100000">
                  <a:srgbClr val="FFBDBD"/>
                </a:gs>
              </a:gsLst>
              <a:path path="rect">
                <a:fillToRect l="50000" t="50000" r="50000" b="50000"/>
              </a:path>
            </a:gradFill>
            <a:ln w="9525" algn="ctr">
              <a:solidFill>
                <a:srgbClr val="CCCC00"/>
              </a:solidFill>
              <a:miter lim="800000"/>
            </a:ln>
            <a:effectLst>
              <a:prstShdw prst="shdw13" dist="53882" dir="13500000">
                <a:schemeClr val="bg2">
                  <a:alpha val="50000"/>
                </a:schemeClr>
              </a:prstShdw>
            </a:effectLst>
          </p:spPr>
          <p:txBody>
            <a:bodyPr wrap="none" anchor="ctr">
              <a:spAutoFit/>
            </a:bodyPr>
            <a:lstStyle/>
            <a:p>
              <a:endParaRPr lang="zh-CN" altLang="en-US"/>
            </a:p>
          </p:txBody>
        </p:sp>
        <p:sp>
          <p:nvSpPr>
            <p:cNvPr id="28687" name="AutoShape 16"/>
            <p:cNvSpPr>
              <a:spLocks noChangeArrowheads="1"/>
            </p:cNvSpPr>
            <p:nvPr/>
          </p:nvSpPr>
          <p:spPr bwMode="auto">
            <a:xfrm>
              <a:off x="3360" y="818"/>
              <a:ext cx="231" cy="280"/>
            </a:xfrm>
            <a:prstGeom prst="downArrow">
              <a:avLst>
                <a:gd name="adj1" fmla="val 50000"/>
                <a:gd name="adj2" fmla="val 41927"/>
              </a:avLst>
            </a:prstGeom>
            <a:gradFill rotWithShape="1">
              <a:gsLst>
                <a:gs pos="0">
                  <a:srgbClr val="FFFFFF"/>
                </a:gs>
                <a:gs pos="100000">
                  <a:srgbClr val="FFBDBD"/>
                </a:gs>
              </a:gsLst>
              <a:path path="rect">
                <a:fillToRect l="50000" t="50000" r="50000" b="50000"/>
              </a:path>
            </a:gradFill>
            <a:ln w="9525" algn="ctr">
              <a:solidFill>
                <a:srgbClr val="CCCC00"/>
              </a:solidFill>
              <a:miter lim="800000"/>
            </a:ln>
            <a:effectLst>
              <a:prstShdw prst="shdw13" dist="53882" dir="13500000">
                <a:schemeClr val="bg2">
                  <a:alpha val="50000"/>
                </a:schemeClr>
              </a:prstShdw>
            </a:effectLst>
          </p:spPr>
          <p:txBody>
            <a:bodyPr wrap="none" anchor="ctr">
              <a:spAutoFit/>
            </a:bodyPr>
            <a:lstStyle/>
            <a:p>
              <a:endParaRPr lang="zh-CN" altLang="en-US"/>
            </a:p>
          </p:txBody>
        </p:sp>
        <p:sp>
          <p:nvSpPr>
            <p:cNvPr id="28688" name="AutoShape 17"/>
            <p:cNvSpPr>
              <a:spLocks noChangeArrowheads="1"/>
            </p:cNvSpPr>
            <p:nvPr/>
          </p:nvSpPr>
          <p:spPr bwMode="auto">
            <a:xfrm>
              <a:off x="3552" y="818"/>
              <a:ext cx="231" cy="280"/>
            </a:xfrm>
            <a:prstGeom prst="downArrow">
              <a:avLst>
                <a:gd name="adj1" fmla="val 50000"/>
                <a:gd name="adj2" fmla="val 41927"/>
              </a:avLst>
            </a:prstGeom>
            <a:gradFill rotWithShape="1">
              <a:gsLst>
                <a:gs pos="0">
                  <a:srgbClr val="FFFFFF"/>
                </a:gs>
                <a:gs pos="100000">
                  <a:srgbClr val="FFBDBD"/>
                </a:gs>
              </a:gsLst>
              <a:path path="rect">
                <a:fillToRect l="50000" t="50000" r="50000" b="50000"/>
              </a:path>
            </a:gradFill>
            <a:ln w="9525" algn="ctr">
              <a:solidFill>
                <a:srgbClr val="CCCC00"/>
              </a:solidFill>
              <a:miter lim="800000"/>
            </a:ln>
            <a:effectLst>
              <a:prstShdw prst="shdw13" dist="53882" dir="13500000">
                <a:schemeClr val="bg2">
                  <a:alpha val="50000"/>
                </a:schemeClr>
              </a:prstShdw>
            </a:effectLst>
          </p:spPr>
          <p:txBody>
            <a:bodyPr wrap="none" anchor="ctr">
              <a:spAutoFit/>
            </a:bodyPr>
            <a:lstStyle/>
            <a:p>
              <a:endParaRPr lang="zh-CN" altLang="en-US"/>
            </a:p>
          </p:txBody>
        </p:sp>
        <p:sp>
          <p:nvSpPr>
            <p:cNvPr id="28689" name="AutoShape 18"/>
            <p:cNvSpPr>
              <a:spLocks noChangeArrowheads="1"/>
            </p:cNvSpPr>
            <p:nvPr/>
          </p:nvSpPr>
          <p:spPr bwMode="auto">
            <a:xfrm>
              <a:off x="3744" y="818"/>
              <a:ext cx="231" cy="280"/>
            </a:xfrm>
            <a:prstGeom prst="downArrow">
              <a:avLst>
                <a:gd name="adj1" fmla="val 50000"/>
                <a:gd name="adj2" fmla="val 41927"/>
              </a:avLst>
            </a:prstGeom>
            <a:gradFill rotWithShape="1">
              <a:gsLst>
                <a:gs pos="0">
                  <a:srgbClr val="FFFFFF"/>
                </a:gs>
                <a:gs pos="100000">
                  <a:srgbClr val="FFBDBD"/>
                </a:gs>
              </a:gsLst>
              <a:path path="rect">
                <a:fillToRect l="50000" t="50000" r="50000" b="50000"/>
              </a:path>
            </a:gradFill>
            <a:ln w="9525" algn="ctr">
              <a:solidFill>
                <a:srgbClr val="CCCC00"/>
              </a:solidFill>
              <a:miter lim="800000"/>
            </a:ln>
            <a:effectLst>
              <a:prstShdw prst="shdw13" dist="53882" dir="13500000">
                <a:schemeClr val="bg2">
                  <a:alpha val="50000"/>
                </a:schemeClr>
              </a:prstShdw>
            </a:effectLst>
          </p:spPr>
          <p:txBody>
            <a:bodyPr wrap="none" anchor="ctr">
              <a:spAutoFit/>
            </a:bodyPr>
            <a:lstStyle/>
            <a:p>
              <a:endParaRPr lang="zh-CN" altLang="en-US"/>
            </a:p>
          </p:txBody>
        </p:sp>
        <p:sp>
          <p:nvSpPr>
            <p:cNvPr id="28690" name="AutoShape 19"/>
            <p:cNvSpPr>
              <a:spLocks noChangeArrowheads="1"/>
            </p:cNvSpPr>
            <p:nvPr/>
          </p:nvSpPr>
          <p:spPr bwMode="auto">
            <a:xfrm>
              <a:off x="3936" y="818"/>
              <a:ext cx="231" cy="280"/>
            </a:xfrm>
            <a:prstGeom prst="downArrow">
              <a:avLst>
                <a:gd name="adj1" fmla="val 50000"/>
                <a:gd name="adj2" fmla="val 41927"/>
              </a:avLst>
            </a:prstGeom>
            <a:gradFill rotWithShape="1">
              <a:gsLst>
                <a:gs pos="0">
                  <a:srgbClr val="FFFFFF"/>
                </a:gs>
                <a:gs pos="100000">
                  <a:srgbClr val="FFBDBD"/>
                </a:gs>
              </a:gsLst>
              <a:path path="rect">
                <a:fillToRect l="50000" t="50000" r="50000" b="50000"/>
              </a:path>
            </a:gradFill>
            <a:ln w="9525" algn="ctr">
              <a:solidFill>
                <a:srgbClr val="CCCC00"/>
              </a:solidFill>
              <a:miter lim="800000"/>
            </a:ln>
            <a:effectLst>
              <a:prstShdw prst="shdw13" dist="53882" dir="13500000">
                <a:schemeClr val="bg2">
                  <a:alpha val="50000"/>
                </a:schemeClr>
              </a:prstShdw>
            </a:effectLst>
          </p:spPr>
          <p:txBody>
            <a:bodyPr wrap="none" anchor="ctr">
              <a:spAutoFit/>
            </a:bodyPr>
            <a:lstStyle/>
            <a:p>
              <a:endParaRPr lang="zh-CN" altLang="en-US"/>
            </a:p>
          </p:txBody>
        </p:sp>
        <p:sp>
          <p:nvSpPr>
            <p:cNvPr id="28691" name="AutoShape 20"/>
            <p:cNvSpPr>
              <a:spLocks noChangeArrowheads="1"/>
            </p:cNvSpPr>
            <p:nvPr/>
          </p:nvSpPr>
          <p:spPr bwMode="auto">
            <a:xfrm>
              <a:off x="4128" y="818"/>
              <a:ext cx="231" cy="280"/>
            </a:xfrm>
            <a:prstGeom prst="downArrow">
              <a:avLst>
                <a:gd name="adj1" fmla="val 50000"/>
                <a:gd name="adj2" fmla="val 41927"/>
              </a:avLst>
            </a:prstGeom>
            <a:gradFill rotWithShape="1">
              <a:gsLst>
                <a:gs pos="0">
                  <a:srgbClr val="FFFFFF"/>
                </a:gs>
                <a:gs pos="100000">
                  <a:srgbClr val="FFBDBD"/>
                </a:gs>
              </a:gsLst>
              <a:path path="rect">
                <a:fillToRect l="50000" t="50000" r="50000" b="50000"/>
              </a:path>
            </a:gradFill>
            <a:ln w="9525" algn="ctr">
              <a:solidFill>
                <a:srgbClr val="CCCC00"/>
              </a:solidFill>
              <a:miter lim="800000"/>
            </a:ln>
            <a:effectLst>
              <a:prstShdw prst="shdw13" dist="53882" dir="13500000">
                <a:schemeClr val="bg2">
                  <a:alpha val="50000"/>
                </a:schemeClr>
              </a:prstShdw>
            </a:effectLst>
          </p:spPr>
          <p:txBody>
            <a:bodyPr wrap="none" anchor="ctr">
              <a:spAutoFit/>
            </a:bodyPr>
            <a:lstStyle/>
            <a:p>
              <a:endParaRPr lang="zh-CN" altLang="en-US"/>
            </a:p>
          </p:txBody>
        </p:sp>
        <p:sp>
          <p:nvSpPr>
            <p:cNvPr id="28692" name="AutoShape 21"/>
            <p:cNvSpPr>
              <a:spLocks noChangeArrowheads="1"/>
            </p:cNvSpPr>
            <p:nvPr/>
          </p:nvSpPr>
          <p:spPr bwMode="auto">
            <a:xfrm>
              <a:off x="1008" y="790"/>
              <a:ext cx="528" cy="308"/>
            </a:xfrm>
            <a:prstGeom prst="rightArrow">
              <a:avLst>
                <a:gd name="adj1" fmla="val 50000"/>
                <a:gd name="adj2" fmla="val 51563"/>
              </a:avLst>
            </a:prstGeom>
            <a:gradFill rotWithShape="1">
              <a:gsLst>
                <a:gs pos="0">
                  <a:srgbClr val="FFFFFF"/>
                </a:gs>
                <a:gs pos="100000">
                  <a:srgbClr val="FFD1D1"/>
                </a:gs>
              </a:gsLst>
              <a:path path="rect">
                <a:fillToRect l="50000" t="50000" r="50000" b="50000"/>
              </a:path>
            </a:gradFill>
            <a:ln w="9525" algn="ctr">
              <a:solidFill>
                <a:srgbClr val="CCCC00"/>
              </a:solidFill>
              <a:miter lim="800000"/>
            </a:ln>
            <a:effectLst>
              <a:prstShdw prst="shdw13" dist="53882" dir="13500000">
                <a:schemeClr val="bg2">
                  <a:alpha val="50000"/>
                </a:schemeClr>
              </a:prstShdw>
            </a:effectLst>
          </p:spPr>
          <p:txBody>
            <a:bodyPr anchor="ctr">
              <a:spAutoFit/>
            </a:bodyPr>
            <a:lstStyle/>
            <a:p>
              <a:pPr algn="ctr">
                <a:spcBef>
                  <a:spcPct val="50000"/>
                </a:spcBef>
              </a:pPr>
              <a:endParaRPr kumimoji="1" lang="zh-CN" altLang="zh-CN" sz="1000">
                <a:latin typeface="Dotum" pitchFamily="34" charset="-127"/>
              </a:endParaRPr>
            </a:p>
          </p:txBody>
        </p:sp>
        <p:sp>
          <p:nvSpPr>
            <p:cNvPr id="28693" name="AutoShape 22"/>
            <p:cNvSpPr>
              <a:spLocks noChangeArrowheads="1"/>
            </p:cNvSpPr>
            <p:nvPr/>
          </p:nvSpPr>
          <p:spPr bwMode="auto">
            <a:xfrm>
              <a:off x="4320" y="790"/>
              <a:ext cx="480" cy="308"/>
            </a:xfrm>
            <a:prstGeom prst="leftArrow">
              <a:avLst>
                <a:gd name="adj1" fmla="val 50000"/>
                <a:gd name="adj2" fmla="val 46875"/>
              </a:avLst>
            </a:prstGeom>
            <a:gradFill rotWithShape="1">
              <a:gsLst>
                <a:gs pos="0">
                  <a:srgbClr val="FFFFFF"/>
                </a:gs>
                <a:gs pos="100000">
                  <a:srgbClr val="FFD1D1"/>
                </a:gs>
              </a:gsLst>
              <a:path path="rect">
                <a:fillToRect l="50000" t="50000" r="50000" b="50000"/>
              </a:path>
            </a:gradFill>
            <a:ln w="9525" algn="ctr">
              <a:solidFill>
                <a:srgbClr val="CCCC00"/>
              </a:solidFill>
              <a:miter lim="800000"/>
            </a:ln>
            <a:effectLst>
              <a:prstShdw prst="shdw13" dist="53882" dir="13500000">
                <a:schemeClr val="bg2">
                  <a:alpha val="50000"/>
                </a:schemeClr>
              </a:prstShdw>
            </a:effectLst>
          </p:spPr>
          <p:txBody>
            <a:bodyPr anchor="ctr">
              <a:spAutoFit/>
            </a:bodyPr>
            <a:lstStyle/>
            <a:p>
              <a:pPr algn="ctr">
                <a:spcBef>
                  <a:spcPct val="50000"/>
                </a:spcBef>
              </a:pPr>
              <a:endParaRPr kumimoji="1" lang="zh-CN" altLang="zh-CN" sz="1000">
                <a:latin typeface="Dotum" pitchFamily="34" charset="-127"/>
              </a:endParaRPr>
            </a:p>
          </p:txBody>
        </p:sp>
      </p:grpSp>
      <p:sp>
        <p:nvSpPr>
          <p:cNvPr id="2" name="圆角矩形 1"/>
          <p:cNvSpPr/>
          <p:nvPr/>
        </p:nvSpPr>
        <p:spPr>
          <a:xfrm>
            <a:off x="2343548" y="1987834"/>
            <a:ext cx="7776864" cy="1377170"/>
          </a:xfrm>
          <a:prstGeom prst="roundRect">
            <a:avLst/>
          </a:prstGeom>
          <a:solidFill>
            <a:schemeClr val="bg1">
              <a:alpha val="0"/>
            </a:schemeClr>
          </a:solidFill>
          <a:ln w="25400">
            <a:solidFill>
              <a:srgbClr val="00CC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dirty="0"/>
          </a:p>
        </p:txBody>
      </p:sp>
      <p:sp>
        <p:nvSpPr>
          <p:cNvPr id="24" name="圆角矩形 23"/>
          <p:cNvSpPr/>
          <p:nvPr/>
        </p:nvSpPr>
        <p:spPr>
          <a:xfrm>
            <a:off x="2363225" y="3665875"/>
            <a:ext cx="7776864" cy="1358276"/>
          </a:xfrm>
          <a:prstGeom prst="roundRect">
            <a:avLst/>
          </a:prstGeom>
          <a:solidFill>
            <a:schemeClr val="bg1">
              <a:alpha val="0"/>
            </a:schemeClr>
          </a:solidFill>
          <a:ln w="25400">
            <a:solidFill>
              <a:srgbClr val="00CC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25" name="圆角矩形 24"/>
          <p:cNvSpPr/>
          <p:nvPr/>
        </p:nvSpPr>
        <p:spPr>
          <a:xfrm>
            <a:off x="2334798" y="5274912"/>
            <a:ext cx="7776864" cy="1224136"/>
          </a:xfrm>
          <a:prstGeom prst="roundRect">
            <a:avLst/>
          </a:prstGeom>
          <a:solidFill>
            <a:schemeClr val="bg1">
              <a:alpha val="0"/>
            </a:schemeClr>
          </a:solidFill>
          <a:ln w="25400">
            <a:solidFill>
              <a:srgbClr val="00CC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 name="TextBox 2"/>
          <p:cNvSpPr txBox="1"/>
          <p:nvPr/>
        </p:nvSpPr>
        <p:spPr>
          <a:xfrm>
            <a:off x="1744756" y="2060848"/>
            <a:ext cx="492443" cy="1231143"/>
          </a:xfrm>
          <a:prstGeom prst="rect">
            <a:avLst/>
          </a:prstGeom>
          <a:noFill/>
          <a:ln w="25400">
            <a:gradFill>
              <a:gsLst>
                <a:gs pos="0">
                  <a:srgbClr val="03D4A8"/>
                </a:gs>
                <a:gs pos="25000">
                  <a:srgbClr val="21D6E0"/>
                </a:gs>
                <a:gs pos="75000">
                  <a:srgbClr val="0087E6"/>
                </a:gs>
                <a:gs pos="100000">
                  <a:srgbClr val="005CBF"/>
                </a:gs>
              </a:gsLst>
              <a:lin ang="5400000" scaled="0"/>
            </a:gradFill>
            <a:prstDash val="sysDot"/>
          </a:ln>
          <a:effectLst>
            <a:outerShdw blurRad="50800" dist="50800" dir="5400000" algn="ctr" rotWithShape="0">
              <a:schemeClr val="bg1"/>
            </a:outerShdw>
          </a:effectLst>
        </p:spPr>
        <p:txBody>
          <a:bodyPr vert="eaVert" wrap="square" rtlCol="0">
            <a:spAutoFit/>
          </a:bodyPr>
          <a:lstStyle/>
          <a:p>
            <a:r>
              <a:rPr lang="zh-CN" altLang="en-US" sz="2000" dirty="0">
                <a:solidFill>
                  <a:srgbClr val="FF0000"/>
                </a:solidFill>
                <a:latin typeface="黑体" panose="02010609060101010101" pitchFamily="49" charset="-122"/>
                <a:ea typeface="黑体" panose="02010609060101010101" pitchFamily="49" charset="-122"/>
              </a:rPr>
              <a:t>第一部分</a:t>
            </a:r>
            <a:endParaRPr lang="zh-CN" altLang="en-US" sz="2000" dirty="0">
              <a:solidFill>
                <a:srgbClr val="FF0000"/>
              </a:solidFill>
              <a:latin typeface="黑体" panose="02010609060101010101" pitchFamily="49" charset="-122"/>
              <a:ea typeface="黑体" panose="02010609060101010101" pitchFamily="49" charset="-122"/>
            </a:endParaRPr>
          </a:p>
        </p:txBody>
      </p:sp>
      <p:sp>
        <p:nvSpPr>
          <p:cNvPr id="27" name="TextBox 26"/>
          <p:cNvSpPr txBox="1"/>
          <p:nvPr/>
        </p:nvSpPr>
        <p:spPr>
          <a:xfrm>
            <a:off x="1775540" y="3645024"/>
            <a:ext cx="492443" cy="1294134"/>
          </a:xfrm>
          <a:prstGeom prst="rect">
            <a:avLst/>
          </a:prstGeom>
          <a:noFill/>
          <a:ln w="25400">
            <a:gradFill>
              <a:gsLst>
                <a:gs pos="0">
                  <a:srgbClr val="03D4A8"/>
                </a:gs>
                <a:gs pos="25000">
                  <a:srgbClr val="21D6E0"/>
                </a:gs>
                <a:gs pos="75000">
                  <a:srgbClr val="0087E6"/>
                </a:gs>
                <a:gs pos="100000">
                  <a:srgbClr val="005CBF"/>
                </a:gs>
              </a:gsLst>
              <a:lin ang="5400000" scaled="0"/>
            </a:gradFill>
            <a:prstDash val="sysDot"/>
          </a:ln>
          <a:effectLst>
            <a:outerShdw blurRad="50800" dist="50800" dir="5400000" algn="ctr" rotWithShape="0">
              <a:schemeClr val="bg1"/>
            </a:outerShdw>
          </a:effectLst>
        </p:spPr>
        <p:txBody>
          <a:bodyPr vert="eaVert" wrap="square" rtlCol="0">
            <a:spAutoFit/>
          </a:bodyPr>
          <a:lstStyle>
            <a:defPPr>
              <a:defRPr lang="zh-CN"/>
            </a:defPPr>
            <a:lvl1pPr>
              <a:defRPr sz="2000">
                <a:solidFill>
                  <a:srgbClr val="FF0000"/>
                </a:solidFill>
                <a:latin typeface="黑体" panose="02010609060101010101" pitchFamily="49" charset="-122"/>
                <a:ea typeface="黑体" panose="02010609060101010101" pitchFamily="49" charset="-122"/>
              </a:defRPr>
            </a:lvl1pPr>
          </a:lstStyle>
          <a:p>
            <a:r>
              <a:rPr lang="zh-CN" altLang="en-US" dirty="0"/>
              <a:t>第二部分</a:t>
            </a:r>
            <a:endParaRPr lang="zh-CN" altLang="en-US" dirty="0"/>
          </a:p>
        </p:txBody>
      </p:sp>
      <p:sp>
        <p:nvSpPr>
          <p:cNvPr id="28" name="TextBox 27"/>
          <p:cNvSpPr txBox="1"/>
          <p:nvPr/>
        </p:nvSpPr>
        <p:spPr>
          <a:xfrm>
            <a:off x="1775540" y="5229200"/>
            <a:ext cx="492443" cy="1224136"/>
          </a:xfrm>
          <a:prstGeom prst="rect">
            <a:avLst/>
          </a:prstGeom>
          <a:noFill/>
          <a:ln w="25400">
            <a:gradFill>
              <a:gsLst>
                <a:gs pos="0">
                  <a:srgbClr val="03D4A8"/>
                </a:gs>
                <a:gs pos="25000">
                  <a:srgbClr val="21D6E0"/>
                </a:gs>
                <a:gs pos="75000">
                  <a:srgbClr val="0087E6"/>
                </a:gs>
                <a:gs pos="100000">
                  <a:srgbClr val="005CBF"/>
                </a:gs>
              </a:gsLst>
              <a:lin ang="5400000" scaled="0"/>
            </a:gradFill>
            <a:prstDash val="sysDot"/>
          </a:ln>
          <a:effectLst>
            <a:outerShdw blurRad="50800" dist="50800" dir="5400000" algn="ctr" rotWithShape="0">
              <a:schemeClr val="bg1"/>
            </a:outerShdw>
          </a:effectLst>
        </p:spPr>
        <p:txBody>
          <a:bodyPr vert="eaVert" wrap="square" rtlCol="0">
            <a:spAutoFit/>
          </a:bodyPr>
          <a:lstStyle>
            <a:defPPr>
              <a:defRPr lang="zh-CN"/>
            </a:defPPr>
            <a:lvl1pPr>
              <a:defRPr sz="2000">
                <a:solidFill>
                  <a:srgbClr val="FF0000"/>
                </a:solidFill>
                <a:latin typeface="黑体" panose="02010609060101010101" pitchFamily="49" charset="-122"/>
                <a:ea typeface="黑体" panose="02010609060101010101" pitchFamily="49" charset="-122"/>
              </a:defRPr>
            </a:lvl1pPr>
          </a:lstStyle>
          <a:p>
            <a:r>
              <a:rPr lang="zh-CN" altLang="en-US" dirty="0"/>
              <a:t>第三部分</a:t>
            </a:r>
            <a:endParaRPr lang="zh-CN" altLang="en-US" dirty="0"/>
          </a:p>
        </p:txBody>
      </p:sp>
      <p:sp>
        <p:nvSpPr>
          <p:cNvPr id="7" name="灯片编号占位符 6"/>
          <p:cNvSpPr>
            <a:spLocks noGrp="1"/>
          </p:cNvSpPr>
          <p:nvPr>
            <p:ph type="sldNum" sz="quarter" idx="12"/>
          </p:nvPr>
        </p:nvSpPr>
        <p:spPr/>
        <p:txBody>
          <a:bodyPr/>
          <a:lstStyle/>
          <a:p>
            <a:fld id="{0C913308-F349-4B6D-A68A-DD1791B4A57B}" type="slidenum">
              <a:rPr lang="zh-CN" altLang="en-US" smtClean="0"/>
            </a:fld>
            <a:endParaRPr lang="zh-CN" altLang="en-US"/>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灯片编号占位符 5"/>
          <p:cNvSpPr>
            <a:spLocks noGrp="1"/>
          </p:cNvSpPr>
          <p:nvPr>
            <p:ph type="sldNum" sz="quarter" idx="12"/>
          </p:nvPr>
        </p:nvSpPr>
        <p:spPr/>
        <p:txBody>
          <a:bodyPr/>
          <a:lstStyle/>
          <a:p>
            <a:fld id="{0C913308-F349-4B6D-A68A-DD1791B4A57B}" type="slidenum">
              <a:rPr lang="zh-CN" altLang="en-US">
                <a:solidFill>
                  <a:prstClr val="black">
                    <a:tint val="75000"/>
                  </a:prstClr>
                </a:solidFill>
                <a:latin typeface="Calibri" panose="020F0502020204030204"/>
                <a:ea typeface="宋体" panose="02010600030101010101" pitchFamily="2" charset="-122"/>
              </a:rPr>
            </a:fld>
            <a:endParaRPr lang="zh-CN" altLang="en-US">
              <a:solidFill>
                <a:prstClr val="black">
                  <a:tint val="75000"/>
                </a:prstClr>
              </a:solidFill>
              <a:latin typeface="Calibri" panose="020F0502020204030204"/>
              <a:ea typeface="宋体" panose="02010600030101010101" pitchFamily="2" charset="-122"/>
            </a:endParaRPr>
          </a:p>
        </p:txBody>
      </p:sp>
      <p:sp>
        <p:nvSpPr>
          <p:cNvPr id="15" name="Rectangle 2"/>
          <p:cNvSpPr txBox="1">
            <a:spLocks noChangeArrowheads="1"/>
          </p:cNvSpPr>
          <p:nvPr/>
        </p:nvSpPr>
        <p:spPr bwMode="auto">
          <a:xfrm>
            <a:off x="250562" y="84076"/>
            <a:ext cx="3042525" cy="8080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nchor="ctr"/>
          <a:lstStyle>
            <a:lvl1pPr algn="l" rtl="0" fontAlgn="base">
              <a:spcBef>
                <a:spcPct val="0"/>
              </a:spcBef>
              <a:spcAft>
                <a:spcPct val="0"/>
              </a:spcAft>
              <a:defRPr sz="4400">
                <a:solidFill>
                  <a:schemeClr val="tx2"/>
                </a:solidFill>
                <a:latin typeface="+mj-lt"/>
                <a:ea typeface="+mj-ea"/>
                <a:cs typeface="+mj-cs"/>
              </a:defRPr>
            </a:lvl1pPr>
            <a:lvl2pPr algn="l" rtl="0" fontAlgn="base">
              <a:spcBef>
                <a:spcPct val="0"/>
              </a:spcBef>
              <a:spcAft>
                <a:spcPct val="0"/>
              </a:spcAft>
              <a:defRPr sz="4400">
                <a:solidFill>
                  <a:schemeClr val="tx2"/>
                </a:solidFill>
                <a:latin typeface="Arial Black" panose="020B0A04020102020204" pitchFamily="34" charset="0"/>
                <a:ea typeface="宋体" panose="02010600030101010101" pitchFamily="2" charset="-122"/>
              </a:defRPr>
            </a:lvl2pPr>
            <a:lvl3pPr algn="l" rtl="0" fontAlgn="base">
              <a:spcBef>
                <a:spcPct val="0"/>
              </a:spcBef>
              <a:spcAft>
                <a:spcPct val="0"/>
              </a:spcAft>
              <a:defRPr sz="4400">
                <a:solidFill>
                  <a:schemeClr val="tx2"/>
                </a:solidFill>
                <a:latin typeface="Arial Black" panose="020B0A04020102020204" pitchFamily="34" charset="0"/>
                <a:ea typeface="宋体" panose="02010600030101010101" pitchFamily="2" charset="-122"/>
              </a:defRPr>
            </a:lvl3pPr>
            <a:lvl4pPr algn="l" rtl="0" fontAlgn="base">
              <a:spcBef>
                <a:spcPct val="0"/>
              </a:spcBef>
              <a:spcAft>
                <a:spcPct val="0"/>
              </a:spcAft>
              <a:defRPr sz="4400">
                <a:solidFill>
                  <a:schemeClr val="tx2"/>
                </a:solidFill>
                <a:latin typeface="Arial Black" panose="020B0A04020102020204" pitchFamily="34" charset="0"/>
                <a:ea typeface="宋体" panose="02010600030101010101" pitchFamily="2" charset="-122"/>
              </a:defRPr>
            </a:lvl4pPr>
            <a:lvl5pPr algn="l" rtl="0" fontAlgn="base">
              <a:spcBef>
                <a:spcPct val="0"/>
              </a:spcBef>
              <a:spcAft>
                <a:spcPct val="0"/>
              </a:spcAft>
              <a:defRPr sz="4400">
                <a:solidFill>
                  <a:schemeClr val="tx2"/>
                </a:solidFill>
                <a:latin typeface="Arial Black" panose="020B0A04020102020204" pitchFamily="34" charset="0"/>
                <a:ea typeface="宋体" panose="02010600030101010101" pitchFamily="2" charset="-122"/>
              </a:defRPr>
            </a:lvl5pPr>
            <a:lvl6pPr marL="457200" algn="l" rtl="0" fontAlgn="base">
              <a:spcBef>
                <a:spcPct val="0"/>
              </a:spcBef>
              <a:spcAft>
                <a:spcPct val="0"/>
              </a:spcAft>
              <a:defRPr sz="4400">
                <a:solidFill>
                  <a:schemeClr val="tx2"/>
                </a:solidFill>
                <a:latin typeface="Arial Black" panose="020B0A04020102020204" pitchFamily="34" charset="0"/>
                <a:ea typeface="宋体" panose="02010600030101010101" pitchFamily="2" charset="-122"/>
              </a:defRPr>
            </a:lvl6pPr>
            <a:lvl7pPr marL="914400" algn="l" rtl="0" fontAlgn="base">
              <a:spcBef>
                <a:spcPct val="0"/>
              </a:spcBef>
              <a:spcAft>
                <a:spcPct val="0"/>
              </a:spcAft>
              <a:defRPr sz="4400">
                <a:solidFill>
                  <a:schemeClr val="tx2"/>
                </a:solidFill>
                <a:latin typeface="Arial Black" panose="020B0A04020102020204" pitchFamily="34" charset="0"/>
                <a:ea typeface="宋体" panose="02010600030101010101" pitchFamily="2" charset="-122"/>
              </a:defRPr>
            </a:lvl7pPr>
            <a:lvl8pPr marL="1371600" algn="l" rtl="0" fontAlgn="base">
              <a:spcBef>
                <a:spcPct val="0"/>
              </a:spcBef>
              <a:spcAft>
                <a:spcPct val="0"/>
              </a:spcAft>
              <a:defRPr sz="4400">
                <a:solidFill>
                  <a:schemeClr val="tx2"/>
                </a:solidFill>
                <a:latin typeface="Arial Black" panose="020B0A04020102020204" pitchFamily="34" charset="0"/>
                <a:ea typeface="宋体" panose="02010600030101010101" pitchFamily="2" charset="-122"/>
              </a:defRPr>
            </a:lvl8pPr>
            <a:lvl9pPr marL="1828800" algn="l" rtl="0" fontAlgn="base">
              <a:spcBef>
                <a:spcPct val="0"/>
              </a:spcBef>
              <a:spcAft>
                <a:spcPct val="0"/>
              </a:spcAft>
              <a:defRPr sz="4400">
                <a:solidFill>
                  <a:schemeClr val="tx2"/>
                </a:solidFill>
                <a:latin typeface="Arial Black" panose="020B0A04020102020204" pitchFamily="34" charset="0"/>
                <a:ea typeface="宋体" panose="02010600030101010101" pitchFamily="2" charset="-122"/>
              </a:defRPr>
            </a:lvl9pPr>
          </a:lstStyle>
          <a:p>
            <a:pPr>
              <a:defRPr/>
            </a:pPr>
            <a:r>
              <a:rPr lang="zh-CN" altLang="en-US" sz="4000" b="1" kern="0" dirty="0">
                <a:solidFill>
                  <a:srgbClr val="680000"/>
                </a:solidFill>
                <a:latin typeface="华文新魏" panose="02010800040101010101" pitchFamily="2" charset="-122"/>
                <a:ea typeface="华文新魏" panose="02010800040101010101" pitchFamily="2" charset="-122"/>
              </a:rPr>
              <a:t>研究方法</a:t>
            </a:r>
            <a:endParaRPr lang="zh-CN" altLang="en-US" sz="4000" b="1" kern="0" dirty="0">
              <a:solidFill>
                <a:srgbClr val="680000"/>
              </a:solidFill>
              <a:latin typeface="华文新魏" panose="02010800040101010101" pitchFamily="2" charset="-122"/>
              <a:ea typeface="华文新魏" panose="02010800040101010101" pitchFamily="2" charset="-122"/>
            </a:endParaRPr>
          </a:p>
        </p:txBody>
      </p:sp>
      <p:grpSp>
        <p:nvGrpSpPr>
          <p:cNvPr id="16" name="Group 4"/>
          <p:cNvGrpSpPr/>
          <p:nvPr/>
        </p:nvGrpSpPr>
        <p:grpSpPr bwMode="auto">
          <a:xfrm>
            <a:off x="328230" y="815454"/>
            <a:ext cx="2288343" cy="525062"/>
            <a:chOff x="528" y="768"/>
            <a:chExt cx="1392" cy="1310"/>
          </a:xfrm>
        </p:grpSpPr>
        <p:sp>
          <p:nvSpPr>
            <p:cNvPr id="17" name="AutoShape 5"/>
            <p:cNvSpPr>
              <a:spLocks noChangeArrowheads="1"/>
            </p:cNvSpPr>
            <p:nvPr/>
          </p:nvSpPr>
          <p:spPr bwMode="auto">
            <a:xfrm>
              <a:off x="528" y="768"/>
              <a:ext cx="192" cy="1310"/>
            </a:xfrm>
            <a:custGeom>
              <a:avLst/>
              <a:gdLst>
                <a:gd name="T0" fmla="*/ 0 w 21600"/>
                <a:gd name="T1" fmla="*/ 0 h 21600"/>
                <a:gd name="T2" fmla="*/ 0 w 21600"/>
                <a:gd name="T3" fmla="*/ 0 h 21600"/>
                <a:gd name="T4" fmla="*/ 0 w 21600"/>
                <a:gd name="T5" fmla="*/ 0 h 21600"/>
                <a:gd name="T6" fmla="*/ 0 w 21600"/>
                <a:gd name="T7" fmla="*/ 0 h 21600"/>
                <a:gd name="T8" fmla="*/ 0 60000 65536"/>
                <a:gd name="T9" fmla="*/ 0 60000 65536"/>
                <a:gd name="T10" fmla="*/ 0 60000 65536"/>
                <a:gd name="T11" fmla="*/ 0 60000 65536"/>
                <a:gd name="T12" fmla="*/ 0 w 21600"/>
                <a:gd name="T13" fmla="*/ 0 h 21600"/>
                <a:gd name="T14" fmla="*/ 21600 w 21600"/>
                <a:gd name="T15" fmla="*/ 7650 h 21600"/>
              </a:gdLst>
              <a:ahLst/>
              <a:cxnLst>
                <a:cxn ang="T8">
                  <a:pos x="T0" y="T1"/>
                </a:cxn>
                <a:cxn ang="T9">
                  <a:pos x="T2" y="T3"/>
                </a:cxn>
                <a:cxn ang="T10">
                  <a:pos x="T4" y="T5"/>
                </a:cxn>
                <a:cxn ang="T11">
                  <a:pos x="T6" y="T7"/>
                </a:cxn>
              </a:cxnLst>
              <a:rect l="T12" t="T13" r="T14" b="T15"/>
              <a:pathLst>
                <a:path w="21600" h="21600">
                  <a:moveTo>
                    <a:pt x="5400" y="10800"/>
                  </a:moveTo>
                  <a:cubicBezTo>
                    <a:pt x="5400" y="7817"/>
                    <a:pt x="7817" y="5400"/>
                    <a:pt x="10800" y="5400"/>
                  </a:cubicBezTo>
                  <a:cubicBezTo>
                    <a:pt x="13782" y="5399"/>
                    <a:pt x="16199" y="7817"/>
                    <a:pt x="16200" y="10799"/>
                  </a:cubicBezTo>
                  <a:lnTo>
                    <a:pt x="21600" y="10800"/>
                  </a:lnTo>
                  <a:cubicBezTo>
                    <a:pt x="21600" y="4835"/>
                    <a:pt x="16764" y="0"/>
                    <a:pt x="10800" y="0"/>
                  </a:cubicBezTo>
                  <a:cubicBezTo>
                    <a:pt x="4835" y="0"/>
                    <a:pt x="0" y="4835"/>
                    <a:pt x="0" y="10800"/>
                  </a:cubicBezTo>
                  <a:lnTo>
                    <a:pt x="5400" y="10800"/>
                  </a:lnTo>
                  <a:close/>
                </a:path>
              </a:pathLst>
            </a:custGeom>
            <a:gradFill rotWithShape="1">
              <a:gsLst>
                <a:gs pos="0">
                  <a:srgbClr val="CCFF99"/>
                </a:gs>
                <a:gs pos="100000">
                  <a:srgbClr val="95BA70"/>
                </a:gs>
              </a:gsLst>
              <a:path path="rect">
                <a:fillToRect l="50000" t="50000" r="50000" b="50000"/>
              </a:path>
            </a:gradFill>
            <a:ln w="9525" algn="ctr">
              <a:solidFill>
                <a:srgbClr val="009900"/>
              </a:solidFill>
              <a:miter lim="800000"/>
            </a:ln>
            <a:effectLst>
              <a:prstShdw prst="shdw13" dist="53882" dir="13500000">
                <a:srgbClr val="FF9900">
                  <a:alpha val="50000"/>
                </a:srgbClr>
              </a:prstShdw>
            </a:effectLst>
          </p:spPr>
          <p:txBody>
            <a:bodyPr lIns="90000" tIns="46800" rIns="90000" bIns="46800">
              <a:spAutoFit/>
            </a:bodyPr>
            <a:lstStyle/>
            <a:p>
              <a:endParaRPr lang="zh-CN" altLang="en-US">
                <a:solidFill>
                  <a:prstClr val="black"/>
                </a:solidFill>
                <a:latin typeface="Calibri" panose="020F0502020204030204"/>
                <a:ea typeface="宋体" panose="02010600030101010101" pitchFamily="2" charset="-122"/>
              </a:endParaRPr>
            </a:p>
          </p:txBody>
        </p:sp>
        <p:sp>
          <p:nvSpPr>
            <p:cNvPr id="18" name="AutoShape 6"/>
            <p:cNvSpPr>
              <a:spLocks noChangeArrowheads="1"/>
            </p:cNvSpPr>
            <p:nvPr/>
          </p:nvSpPr>
          <p:spPr bwMode="auto">
            <a:xfrm>
              <a:off x="1008" y="768"/>
              <a:ext cx="192" cy="1310"/>
            </a:xfrm>
            <a:custGeom>
              <a:avLst/>
              <a:gdLst>
                <a:gd name="T0" fmla="*/ 0 w 21600"/>
                <a:gd name="T1" fmla="*/ 0 h 21600"/>
                <a:gd name="T2" fmla="*/ 0 w 21600"/>
                <a:gd name="T3" fmla="*/ 0 h 21600"/>
                <a:gd name="T4" fmla="*/ 0 w 21600"/>
                <a:gd name="T5" fmla="*/ 0 h 21600"/>
                <a:gd name="T6" fmla="*/ 0 w 21600"/>
                <a:gd name="T7" fmla="*/ 0 h 21600"/>
                <a:gd name="T8" fmla="*/ 0 60000 65536"/>
                <a:gd name="T9" fmla="*/ 0 60000 65536"/>
                <a:gd name="T10" fmla="*/ 0 60000 65536"/>
                <a:gd name="T11" fmla="*/ 0 60000 65536"/>
                <a:gd name="T12" fmla="*/ 0 w 21600"/>
                <a:gd name="T13" fmla="*/ 0 h 21600"/>
                <a:gd name="T14" fmla="*/ 21600 w 21600"/>
                <a:gd name="T15" fmla="*/ 7650 h 21600"/>
              </a:gdLst>
              <a:ahLst/>
              <a:cxnLst>
                <a:cxn ang="T8">
                  <a:pos x="T0" y="T1"/>
                </a:cxn>
                <a:cxn ang="T9">
                  <a:pos x="T2" y="T3"/>
                </a:cxn>
                <a:cxn ang="T10">
                  <a:pos x="T4" y="T5"/>
                </a:cxn>
                <a:cxn ang="T11">
                  <a:pos x="T6" y="T7"/>
                </a:cxn>
              </a:cxnLst>
              <a:rect l="T12" t="T13" r="T14" b="T15"/>
              <a:pathLst>
                <a:path w="21600" h="21600">
                  <a:moveTo>
                    <a:pt x="5400" y="10800"/>
                  </a:moveTo>
                  <a:cubicBezTo>
                    <a:pt x="5400" y="7817"/>
                    <a:pt x="7817" y="5400"/>
                    <a:pt x="10800" y="5400"/>
                  </a:cubicBezTo>
                  <a:cubicBezTo>
                    <a:pt x="13782" y="5399"/>
                    <a:pt x="16199" y="7817"/>
                    <a:pt x="16200" y="10799"/>
                  </a:cubicBezTo>
                  <a:lnTo>
                    <a:pt x="21600" y="10800"/>
                  </a:lnTo>
                  <a:cubicBezTo>
                    <a:pt x="21600" y="4835"/>
                    <a:pt x="16764" y="0"/>
                    <a:pt x="10800" y="0"/>
                  </a:cubicBezTo>
                  <a:cubicBezTo>
                    <a:pt x="4835" y="0"/>
                    <a:pt x="0" y="4835"/>
                    <a:pt x="0" y="10800"/>
                  </a:cubicBezTo>
                  <a:lnTo>
                    <a:pt x="5400" y="10800"/>
                  </a:lnTo>
                  <a:close/>
                </a:path>
              </a:pathLst>
            </a:custGeom>
            <a:gradFill rotWithShape="1">
              <a:gsLst>
                <a:gs pos="0">
                  <a:srgbClr val="CCFF99"/>
                </a:gs>
                <a:gs pos="100000">
                  <a:srgbClr val="95BA70"/>
                </a:gs>
              </a:gsLst>
              <a:path path="rect">
                <a:fillToRect l="50000" t="50000" r="50000" b="50000"/>
              </a:path>
            </a:gradFill>
            <a:ln w="9525" algn="ctr">
              <a:solidFill>
                <a:srgbClr val="009900"/>
              </a:solidFill>
              <a:miter lim="800000"/>
            </a:ln>
            <a:effectLst>
              <a:prstShdw prst="shdw13" dist="53882" dir="13500000">
                <a:srgbClr val="FF9900">
                  <a:alpha val="50000"/>
                </a:srgbClr>
              </a:prstShdw>
            </a:effectLst>
          </p:spPr>
          <p:txBody>
            <a:bodyPr lIns="90000" tIns="46800" rIns="90000" bIns="46800">
              <a:spAutoFit/>
            </a:bodyPr>
            <a:lstStyle/>
            <a:p>
              <a:endParaRPr lang="zh-CN" altLang="en-US">
                <a:solidFill>
                  <a:prstClr val="black"/>
                </a:solidFill>
                <a:latin typeface="Calibri" panose="020F0502020204030204"/>
                <a:ea typeface="宋体" panose="02010600030101010101" pitchFamily="2" charset="-122"/>
              </a:endParaRPr>
            </a:p>
          </p:txBody>
        </p:sp>
        <p:sp>
          <p:nvSpPr>
            <p:cNvPr id="21" name="AutoShape 7"/>
            <p:cNvSpPr>
              <a:spLocks noChangeArrowheads="1"/>
            </p:cNvSpPr>
            <p:nvPr/>
          </p:nvSpPr>
          <p:spPr bwMode="auto">
            <a:xfrm>
              <a:off x="768" y="768"/>
              <a:ext cx="192" cy="1310"/>
            </a:xfrm>
            <a:custGeom>
              <a:avLst/>
              <a:gdLst>
                <a:gd name="T0" fmla="*/ 0 w 21600"/>
                <a:gd name="T1" fmla="*/ 0 h 21600"/>
                <a:gd name="T2" fmla="*/ 0 w 21600"/>
                <a:gd name="T3" fmla="*/ 0 h 21600"/>
                <a:gd name="T4" fmla="*/ 0 w 21600"/>
                <a:gd name="T5" fmla="*/ 0 h 21600"/>
                <a:gd name="T6" fmla="*/ 0 w 21600"/>
                <a:gd name="T7" fmla="*/ 0 h 21600"/>
                <a:gd name="T8" fmla="*/ 0 60000 65536"/>
                <a:gd name="T9" fmla="*/ 0 60000 65536"/>
                <a:gd name="T10" fmla="*/ 0 60000 65536"/>
                <a:gd name="T11" fmla="*/ 0 60000 65536"/>
                <a:gd name="T12" fmla="*/ 0 w 21600"/>
                <a:gd name="T13" fmla="*/ 0 h 21600"/>
                <a:gd name="T14" fmla="*/ 21600 w 21600"/>
                <a:gd name="T15" fmla="*/ 7650 h 21600"/>
              </a:gdLst>
              <a:ahLst/>
              <a:cxnLst>
                <a:cxn ang="T8">
                  <a:pos x="T0" y="T1"/>
                </a:cxn>
                <a:cxn ang="T9">
                  <a:pos x="T2" y="T3"/>
                </a:cxn>
                <a:cxn ang="T10">
                  <a:pos x="T4" y="T5"/>
                </a:cxn>
                <a:cxn ang="T11">
                  <a:pos x="T6" y="T7"/>
                </a:cxn>
              </a:cxnLst>
              <a:rect l="T12" t="T13" r="T14" b="T15"/>
              <a:pathLst>
                <a:path w="21600" h="21600">
                  <a:moveTo>
                    <a:pt x="5400" y="10800"/>
                  </a:moveTo>
                  <a:cubicBezTo>
                    <a:pt x="5400" y="7817"/>
                    <a:pt x="7817" y="5400"/>
                    <a:pt x="10800" y="5400"/>
                  </a:cubicBezTo>
                  <a:cubicBezTo>
                    <a:pt x="13782" y="5399"/>
                    <a:pt x="16199" y="7817"/>
                    <a:pt x="16200" y="10799"/>
                  </a:cubicBezTo>
                  <a:lnTo>
                    <a:pt x="21600" y="10800"/>
                  </a:lnTo>
                  <a:cubicBezTo>
                    <a:pt x="21600" y="4835"/>
                    <a:pt x="16764" y="0"/>
                    <a:pt x="10800" y="0"/>
                  </a:cubicBezTo>
                  <a:cubicBezTo>
                    <a:pt x="4835" y="0"/>
                    <a:pt x="0" y="4835"/>
                    <a:pt x="0" y="10800"/>
                  </a:cubicBezTo>
                  <a:lnTo>
                    <a:pt x="5400" y="10800"/>
                  </a:lnTo>
                  <a:close/>
                </a:path>
              </a:pathLst>
            </a:custGeom>
            <a:gradFill rotWithShape="1">
              <a:gsLst>
                <a:gs pos="0">
                  <a:srgbClr val="CCFF99"/>
                </a:gs>
                <a:gs pos="100000">
                  <a:srgbClr val="95BA70"/>
                </a:gs>
              </a:gsLst>
              <a:path path="rect">
                <a:fillToRect l="50000" t="50000" r="50000" b="50000"/>
              </a:path>
            </a:gradFill>
            <a:ln w="9525" algn="ctr">
              <a:solidFill>
                <a:srgbClr val="009900"/>
              </a:solidFill>
              <a:miter lim="800000"/>
            </a:ln>
            <a:effectLst>
              <a:prstShdw prst="shdw13" dist="53882" dir="13500000">
                <a:srgbClr val="FF9900">
                  <a:alpha val="50000"/>
                </a:srgbClr>
              </a:prstShdw>
            </a:effectLst>
          </p:spPr>
          <p:txBody>
            <a:bodyPr lIns="90000" tIns="46800" rIns="90000" bIns="46800">
              <a:spAutoFit/>
            </a:bodyPr>
            <a:lstStyle/>
            <a:p>
              <a:endParaRPr lang="zh-CN" altLang="en-US">
                <a:solidFill>
                  <a:prstClr val="black"/>
                </a:solidFill>
                <a:latin typeface="Calibri" panose="020F0502020204030204"/>
                <a:ea typeface="宋体" panose="02010600030101010101" pitchFamily="2" charset="-122"/>
              </a:endParaRPr>
            </a:p>
          </p:txBody>
        </p:sp>
        <p:sp>
          <p:nvSpPr>
            <p:cNvPr id="22" name="AutoShape 8"/>
            <p:cNvSpPr>
              <a:spLocks noChangeArrowheads="1"/>
            </p:cNvSpPr>
            <p:nvPr/>
          </p:nvSpPr>
          <p:spPr bwMode="auto">
            <a:xfrm>
              <a:off x="1248" y="768"/>
              <a:ext cx="192" cy="1310"/>
            </a:xfrm>
            <a:custGeom>
              <a:avLst/>
              <a:gdLst>
                <a:gd name="T0" fmla="*/ 0 w 21600"/>
                <a:gd name="T1" fmla="*/ 0 h 21600"/>
                <a:gd name="T2" fmla="*/ 0 w 21600"/>
                <a:gd name="T3" fmla="*/ 0 h 21600"/>
                <a:gd name="T4" fmla="*/ 0 w 21600"/>
                <a:gd name="T5" fmla="*/ 0 h 21600"/>
                <a:gd name="T6" fmla="*/ 0 w 21600"/>
                <a:gd name="T7" fmla="*/ 0 h 21600"/>
                <a:gd name="T8" fmla="*/ 0 60000 65536"/>
                <a:gd name="T9" fmla="*/ 0 60000 65536"/>
                <a:gd name="T10" fmla="*/ 0 60000 65536"/>
                <a:gd name="T11" fmla="*/ 0 60000 65536"/>
                <a:gd name="T12" fmla="*/ 0 w 21600"/>
                <a:gd name="T13" fmla="*/ 0 h 21600"/>
                <a:gd name="T14" fmla="*/ 21600 w 21600"/>
                <a:gd name="T15" fmla="*/ 7650 h 21600"/>
              </a:gdLst>
              <a:ahLst/>
              <a:cxnLst>
                <a:cxn ang="T8">
                  <a:pos x="T0" y="T1"/>
                </a:cxn>
                <a:cxn ang="T9">
                  <a:pos x="T2" y="T3"/>
                </a:cxn>
                <a:cxn ang="T10">
                  <a:pos x="T4" y="T5"/>
                </a:cxn>
                <a:cxn ang="T11">
                  <a:pos x="T6" y="T7"/>
                </a:cxn>
              </a:cxnLst>
              <a:rect l="T12" t="T13" r="T14" b="T15"/>
              <a:pathLst>
                <a:path w="21600" h="21600">
                  <a:moveTo>
                    <a:pt x="5400" y="10800"/>
                  </a:moveTo>
                  <a:cubicBezTo>
                    <a:pt x="5400" y="7817"/>
                    <a:pt x="7817" y="5400"/>
                    <a:pt x="10800" y="5400"/>
                  </a:cubicBezTo>
                  <a:cubicBezTo>
                    <a:pt x="13782" y="5399"/>
                    <a:pt x="16199" y="7817"/>
                    <a:pt x="16200" y="10799"/>
                  </a:cubicBezTo>
                  <a:lnTo>
                    <a:pt x="21600" y="10800"/>
                  </a:lnTo>
                  <a:cubicBezTo>
                    <a:pt x="21600" y="4835"/>
                    <a:pt x="16764" y="0"/>
                    <a:pt x="10800" y="0"/>
                  </a:cubicBezTo>
                  <a:cubicBezTo>
                    <a:pt x="4835" y="0"/>
                    <a:pt x="0" y="4835"/>
                    <a:pt x="0" y="10800"/>
                  </a:cubicBezTo>
                  <a:lnTo>
                    <a:pt x="5400" y="10800"/>
                  </a:lnTo>
                  <a:close/>
                </a:path>
              </a:pathLst>
            </a:custGeom>
            <a:gradFill rotWithShape="1">
              <a:gsLst>
                <a:gs pos="0">
                  <a:srgbClr val="CCFF99"/>
                </a:gs>
                <a:gs pos="100000">
                  <a:srgbClr val="95BA70"/>
                </a:gs>
              </a:gsLst>
              <a:path path="rect">
                <a:fillToRect l="50000" t="50000" r="50000" b="50000"/>
              </a:path>
            </a:gradFill>
            <a:ln w="9525" algn="ctr">
              <a:solidFill>
                <a:srgbClr val="009900"/>
              </a:solidFill>
              <a:miter lim="800000"/>
            </a:ln>
            <a:effectLst>
              <a:prstShdw prst="shdw13" dist="53882" dir="13500000">
                <a:srgbClr val="FF9900">
                  <a:alpha val="50000"/>
                </a:srgbClr>
              </a:prstShdw>
            </a:effectLst>
          </p:spPr>
          <p:txBody>
            <a:bodyPr lIns="90000" tIns="46800" rIns="90000" bIns="46800">
              <a:spAutoFit/>
            </a:bodyPr>
            <a:lstStyle/>
            <a:p>
              <a:endParaRPr lang="zh-CN" altLang="en-US">
                <a:solidFill>
                  <a:prstClr val="black"/>
                </a:solidFill>
                <a:latin typeface="Calibri" panose="020F0502020204030204"/>
                <a:ea typeface="宋体" panose="02010600030101010101" pitchFamily="2" charset="-122"/>
              </a:endParaRPr>
            </a:p>
          </p:txBody>
        </p:sp>
        <p:sp>
          <p:nvSpPr>
            <p:cNvPr id="23" name="AutoShape 9"/>
            <p:cNvSpPr>
              <a:spLocks noChangeArrowheads="1"/>
            </p:cNvSpPr>
            <p:nvPr/>
          </p:nvSpPr>
          <p:spPr bwMode="auto">
            <a:xfrm>
              <a:off x="1728" y="768"/>
              <a:ext cx="192" cy="1310"/>
            </a:xfrm>
            <a:custGeom>
              <a:avLst/>
              <a:gdLst>
                <a:gd name="T0" fmla="*/ 0 w 21600"/>
                <a:gd name="T1" fmla="*/ 0 h 21600"/>
                <a:gd name="T2" fmla="*/ 0 w 21600"/>
                <a:gd name="T3" fmla="*/ 0 h 21600"/>
                <a:gd name="T4" fmla="*/ 0 w 21600"/>
                <a:gd name="T5" fmla="*/ 0 h 21600"/>
                <a:gd name="T6" fmla="*/ 0 w 21600"/>
                <a:gd name="T7" fmla="*/ 0 h 21600"/>
                <a:gd name="T8" fmla="*/ 0 60000 65536"/>
                <a:gd name="T9" fmla="*/ 0 60000 65536"/>
                <a:gd name="T10" fmla="*/ 0 60000 65536"/>
                <a:gd name="T11" fmla="*/ 0 60000 65536"/>
                <a:gd name="T12" fmla="*/ 0 w 21600"/>
                <a:gd name="T13" fmla="*/ 0 h 21600"/>
                <a:gd name="T14" fmla="*/ 21600 w 21600"/>
                <a:gd name="T15" fmla="*/ 7650 h 21600"/>
              </a:gdLst>
              <a:ahLst/>
              <a:cxnLst>
                <a:cxn ang="T8">
                  <a:pos x="T0" y="T1"/>
                </a:cxn>
                <a:cxn ang="T9">
                  <a:pos x="T2" y="T3"/>
                </a:cxn>
                <a:cxn ang="T10">
                  <a:pos x="T4" y="T5"/>
                </a:cxn>
                <a:cxn ang="T11">
                  <a:pos x="T6" y="T7"/>
                </a:cxn>
              </a:cxnLst>
              <a:rect l="T12" t="T13" r="T14" b="T15"/>
              <a:pathLst>
                <a:path w="21600" h="21600">
                  <a:moveTo>
                    <a:pt x="5400" y="10800"/>
                  </a:moveTo>
                  <a:cubicBezTo>
                    <a:pt x="5400" y="7817"/>
                    <a:pt x="7817" y="5400"/>
                    <a:pt x="10800" y="5400"/>
                  </a:cubicBezTo>
                  <a:cubicBezTo>
                    <a:pt x="13782" y="5399"/>
                    <a:pt x="16199" y="7817"/>
                    <a:pt x="16200" y="10799"/>
                  </a:cubicBezTo>
                  <a:lnTo>
                    <a:pt x="21600" y="10800"/>
                  </a:lnTo>
                  <a:cubicBezTo>
                    <a:pt x="21600" y="4835"/>
                    <a:pt x="16764" y="0"/>
                    <a:pt x="10800" y="0"/>
                  </a:cubicBezTo>
                  <a:cubicBezTo>
                    <a:pt x="4835" y="0"/>
                    <a:pt x="0" y="4835"/>
                    <a:pt x="0" y="10800"/>
                  </a:cubicBezTo>
                  <a:lnTo>
                    <a:pt x="5400" y="10800"/>
                  </a:lnTo>
                  <a:close/>
                </a:path>
              </a:pathLst>
            </a:custGeom>
            <a:gradFill rotWithShape="1">
              <a:gsLst>
                <a:gs pos="0">
                  <a:srgbClr val="CCFF99"/>
                </a:gs>
                <a:gs pos="100000">
                  <a:srgbClr val="95BA70"/>
                </a:gs>
              </a:gsLst>
              <a:path path="rect">
                <a:fillToRect l="50000" t="50000" r="50000" b="50000"/>
              </a:path>
            </a:gradFill>
            <a:ln w="9525" algn="ctr">
              <a:solidFill>
                <a:srgbClr val="009900"/>
              </a:solidFill>
              <a:miter lim="800000"/>
            </a:ln>
            <a:effectLst>
              <a:prstShdw prst="shdw13" dist="53882" dir="13500000">
                <a:srgbClr val="FF9900">
                  <a:alpha val="50000"/>
                </a:srgbClr>
              </a:prstShdw>
            </a:effectLst>
          </p:spPr>
          <p:txBody>
            <a:bodyPr lIns="90000" tIns="46800" rIns="90000" bIns="46800">
              <a:spAutoFit/>
            </a:bodyPr>
            <a:lstStyle/>
            <a:p>
              <a:endParaRPr lang="zh-CN" altLang="en-US">
                <a:solidFill>
                  <a:prstClr val="black"/>
                </a:solidFill>
                <a:latin typeface="Calibri" panose="020F0502020204030204"/>
                <a:ea typeface="宋体" panose="02010600030101010101" pitchFamily="2" charset="-122"/>
              </a:endParaRPr>
            </a:p>
          </p:txBody>
        </p:sp>
        <p:sp>
          <p:nvSpPr>
            <p:cNvPr id="24" name="AutoShape 10"/>
            <p:cNvSpPr>
              <a:spLocks noChangeArrowheads="1"/>
            </p:cNvSpPr>
            <p:nvPr/>
          </p:nvSpPr>
          <p:spPr bwMode="auto">
            <a:xfrm>
              <a:off x="1488" y="768"/>
              <a:ext cx="192" cy="1310"/>
            </a:xfrm>
            <a:custGeom>
              <a:avLst/>
              <a:gdLst>
                <a:gd name="T0" fmla="*/ 0 w 21600"/>
                <a:gd name="T1" fmla="*/ 0 h 21600"/>
                <a:gd name="T2" fmla="*/ 0 w 21600"/>
                <a:gd name="T3" fmla="*/ 0 h 21600"/>
                <a:gd name="T4" fmla="*/ 0 w 21600"/>
                <a:gd name="T5" fmla="*/ 0 h 21600"/>
                <a:gd name="T6" fmla="*/ 0 w 21600"/>
                <a:gd name="T7" fmla="*/ 0 h 21600"/>
                <a:gd name="T8" fmla="*/ 0 60000 65536"/>
                <a:gd name="T9" fmla="*/ 0 60000 65536"/>
                <a:gd name="T10" fmla="*/ 0 60000 65536"/>
                <a:gd name="T11" fmla="*/ 0 60000 65536"/>
                <a:gd name="T12" fmla="*/ 0 w 21600"/>
                <a:gd name="T13" fmla="*/ 0 h 21600"/>
                <a:gd name="T14" fmla="*/ 21600 w 21600"/>
                <a:gd name="T15" fmla="*/ 7650 h 21600"/>
              </a:gdLst>
              <a:ahLst/>
              <a:cxnLst>
                <a:cxn ang="T8">
                  <a:pos x="T0" y="T1"/>
                </a:cxn>
                <a:cxn ang="T9">
                  <a:pos x="T2" y="T3"/>
                </a:cxn>
                <a:cxn ang="T10">
                  <a:pos x="T4" y="T5"/>
                </a:cxn>
                <a:cxn ang="T11">
                  <a:pos x="T6" y="T7"/>
                </a:cxn>
              </a:cxnLst>
              <a:rect l="T12" t="T13" r="T14" b="T15"/>
              <a:pathLst>
                <a:path w="21600" h="21600">
                  <a:moveTo>
                    <a:pt x="5400" y="10800"/>
                  </a:moveTo>
                  <a:cubicBezTo>
                    <a:pt x="5400" y="7817"/>
                    <a:pt x="7817" y="5400"/>
                    <a:pt x="10800" y="5400"/>
                  </a:cubicBezTo>
                  <a:cubicBezTo>
                    <a:pt x="13782" y="5399"/>
                    <a:pt x="16199" y="7817"/>
                    <a:pt x="16200" y="10799"/>
                  </a:cubicBezTo>
                  <a:lnTo>
                    <a:pt x="21600" y="10800"/>
                  </a:lnTo>
                  <a:cubicBezTo>
                    <a:pt x="21600" y="4835"/>
                    <a:pt x="16764" y="0"/>
                    <a:pt x="10800" y="0"/>
                  </a:cubicBezTo>
                  <a:cubicBezTo>
                    <a:pt x="4835" y="0"/>
                    <a:pt x="0" y="4835"/>
                    <a:pt x="0" y="10800"/>
                  </a:cubicBezTo>
                  <a:lnTo>
                    <a:pt x="5400" y="10800"/>
                  </a:lnTo>
                  <a:close/>
                </a:path>
              </a:pathLst>
            </a:custGeom>
            <a:gradFill rotWithShape="1">
              <a:gsLst>
                <a:gs pos="0">
                  <a:srgbClr val="CCFF99"/>
                </a:gs>
                <a:gs pos="100000">
                  <a:srgbClr val="95BA70"/>
                </a:gs>
              </a:gsLst>
              <a:path path="rect">
                <a:fillToRect l="50000" t="50000" r="50000" b="50000"/>
              </a:path>
            </a:gradFill>
            <a:ln w="9525" algn="ctr">
              <a:solidFill>
                <a:srgbClr val="009900"/>
              </a:solidFill>
              <a:miter lim="800000"/>
            </a:ln>
            <a:effectLst>
              <a:prstShdw prst="shdw13" dist="53882" dir="13500000">
                <a:srgbClr val="FF9900">
                  <a:alpha val="50000"/>
                </a:srgbClr>
              </a:prstShdw>
            </a:effectLst>
          </p:spPr>
          <p:txBody>
            <a:bodyPr lIns="90000" tIns="46800" rIns="90000" bIns="46800">
              <a:spAutoFit/>
            </a:bodyPr>
            <a:lstStyle/>
            <a:p>
              <a:endParaRPr lang="zh-CN" altLang="en-US">
                <a:solidFill>
                  <a:prstClr val="black"/>
                </a:solidFill>
                <a:latin typeface="Calibri" panose="020F0502020204030204"/>
                <a:ea typeface="宋体" panose="02010600030101010101" pitchFamily="2" charset="-122"/>
              </a:endParaRPr>
            </a:p>
          </p:txBody>
        </p:sp>
      </p:grpSp>
      <p:pic>
        <p:nvPicPr>
          <p:cNvPr id="2" name="图片 1"/>
          <p:cNvPicPr>
            <a:picLocks noChangeAspect="1"/>
          </p:cNvPicPr>
          <p:nvPr/>
        </p:nvPicPr>
        <p:blipFill>
          <a:blip r:embed="rId1"/>
          <a:stretch>
            <a:fillRect/>
          </a:stretch>
        </p:blipFill>
        <p:spPr>
          <a:xfrm>
            <a:off x="11038859" y="119266"/>
            <a:ext cx="1048603" cy="969348"/>
          </a:xfrm>
          <a:prstGeom prst="rect">
            <a:avLst/>
          </a:prstGeom>
        </p:spPr>
      </p:pic>
      <p:graphicFrame>
        <p:nvGraphicFramePr>
          <p:cNvPr id="4" name="表格 3"/>
          <p:cNvGraphicFramePr>
            <a:graphicFrameLocks noGrp="1"/>
          </p:cNvGraphicFramePr>
          <p:nvPr/>
        </p:nvGraphicFramePr>
        <p:xfrm>
          <a:off x="2406317" y="1526292"/>
          <a:ext cx="7796467" cy="5108271"/>
        </p:xfrm>
        <a:graphic>
          <a:graphicData uri="http://schemas.openxmlformats.org/drawingml/2006/table">
            <a:tbl>
              <a:tblPr firstRow="1" firstCol="1" bandRow="1">
                <a:tableStyleId>{5C22544A-7EE6-4342-B048-85BDC9FD1C3A}</a:tableStyleId>
              </a:tblPr>
              <a:tblGrid>
                <a:gridCol w="1113781"/>
                <a:gridCol w="1113781"/>
                <a:gridCol w="1113781"/>
                <a:gridCol w="1113781"/>
                <a:gridCol w="1113781"/>
                <a:gridCol w="1113781"/>
                <a:gridCol w="1113781"/>
              </a:tblGrid>
              <a:tr h="161071">
                <a:tc>
                  <a:txBody>
                    <a:bodyPr/>
                    <a:lstStyle/>
                    <a:p>
                      <a:pPr algn="just">
                        <a:lnSpc>
                          <a:spcPct val="115000"/>
                        </a:lnSpc>
                      </a:pPr>
                      <a:r>
                        <a:rPr lang="zh-CN" sz="800" kern="100">
                          <a:effectLst/>
                        </a:rPr>
                        <a:t>您家孩子的性别为</a:t>
                      </a:r>
                      <a:endParaRPr lang="zh-CN" sz="800" kern="100">
                        <a:effectLst/>
                        <a:latin typeface="等线" panose="02010600030101010101" pitchFamily="2" charset="-122"/>
                        <a:ea typeface="等线" panose="02010600030101010101" pitchFamily="2" charset="-122"/>
                        <a:cs typeface="Times New Roman" panose="02020603050405020304" pitchFamily="18" charset="0"/>
                      </a:endParaRPr>
                    </a:p>
                  </a:txBody>
                  <a:tcPr marL="50153" marR="50153" marT="0" marB="0"/>
                </a:tc>
                <a:tc>
                  <a:txBody>
                    <a:bodyPr/>
                    <a:lstStyle/>
                    <a:p>
                      <a:pPr algn="just">
                        <a:lnSpc>
                          <a:spcPct val="115000"/>
                        </a:lnSpc>
                      </a:pPr>
                      <a:r>
                        <a:rPr lang="zh-CN" sz="800" kern="100">
                          <a:effectLst/>
                        </a:rPr>
                        <a:t>男</a:t>
                      </a:r>
                      <a:endParaRPr lang="zh-CN" sz="800" kern="100">
                        <a:effectLst/>
                        <a:latin typeface="等线" panose="02010600030101010101" pitchFamily="2" charset="-122"/>
                        <a:ea typeface="等线" panose="02010600030101010101" pitchFamily="2" charset="-122"/>
                        <a:cs typeface="Times New Roman" panose="02020603050405020304" pitchFamily="18" charset="0"/>
                      </a:endParaRPr>
                    </a:p>
                  </a:txBody>
                  <a:tcPr marL="50153" marR="50153" marT="0" marB="0"/>
                </a:tc>
                <a:tc>
                  <a:txBody>
                    <a:bodyPr/>
                    <a:lstStyle/>
                    <a:p>
                      <a:pPr algn="just">
                        <a:lnSpc>
                          <a:spcPct val="115000"/>
                        </a:lnSpc>
                      </a:pPr>
                      <a:r>
                        <a:rPr lang="zh-CN" sz="800" kern="100">
                          <a:effectLst/>
                        </a:rPr>
                        <a:t>女</a:t>
                      </a:r>
                      <a:endParaRPr lang="zh-CN" sz="800" kern="100">
                        <a:effectLst/>
                        <a:latin typeface="等线" panose="02010600030101010101" pitchFamily="2" charset="-122"/>
                        <a:ea typeface="等线" panose="02010600030101010101" pitchFamily="2" charset="-122"/>
                        <a:cs typeface="Times New Roman" panose="02020603050405020304" pitchFamily="18" charset="0"/>
                      </a:endParaRPr>
                    </a:p>
                  </a:txBody>
                  <a:tcPr marL="50153" marR="50153" marT="0" marB="0"/>
                </a:tc>
                <a:tc>
                  <a:txBody>
                    <a:bodyPr/>
                    <a:lstStyle/>
                    <a:p>
                      <a:pPr algn="just">
                        <a:lnSpc>
                          <a:spcPct val="115000"/>
                        </a:lnSpc>
                      </a:pPr>
                      <a:r>
                        <a:rPr lang="en-US" sz="800" kern="100">
                          <a:effectLst/>
                        </a:rPr>
                        <a:t> </a:t>
                      </a:r>
                      <a:endParaRPr lang="zh-CN" sz="800" kern="100">
                        <a:effectLst/>
                        <a:latin typeface="等线" panose="02010600030101010101" pitchFamily="2" charset="-122"/>
                        <a:ea typeface="等线" panose="02010600030101010101" pitchFamily="2" charset="-122"/>
                        <a:cs typeface="Times New Roman" panose="02020603050405020304" pitchFamily="18" charset="0"/>
                      </a:endParaRPr>
                    </a:p>
                  </a:txBody>
                  <a:tcPr marL="50153" marR="50153" marT="0" marB="0"/>
                </a:tc>
                <a:tc>
                  <a:txBody>
                    <a:bodyPr/>
                    <a:lstStyle/>
                    <a:p>
                      <a:pPr algn="just">
                        <a:lnSpc>
                          <a:spcPct val="115000"/>
                        </a:lnSpc>
                      </a:pPr>
                      <a:r>
                        <a:rPr lang="en-US" sz="800" kern="100">
                          <a:effectLst/>
                        </a:rPr>
                        <a:t> </a:t>
                      </a:r>
                      <a:endParaRPr lang="zh-CN" sz="800" kern="100">
                        <a:effectLst/>
                        <a:latin typeface="等线" panose="02010600030101010101" pitchFamily="2" charset="-122"/>
                        <a:ea typeface="等线" panose="02010600030101010101" pitchFamily="2" charset="-122"/>
                        <a:cs typeface="Times New Roman" panose="02020603050405020304" pitchFamily="18" charset="0"/>
                      </a:endParaRPr>
                    </a:p>
                  </a:txBody>
                  <a:tcPr marL="50153" marR="50153" marT="0" marB="0"/>
                </a:tc>
                <a:tc>
                  <a:txBody>
                    <a:bodyPr/>
                    <a:lstStyle/>
                    <a:p>
                      <a:pPr algn="just">
                        <a:lnSpc>
                          <a:spcPct val="115000"/>
                        </a:lnSpc>
                      </a:pPr>
                      <a:r>
                        <a:rPr lang="en-US" sz="800" kern="100">
                          <a:effectLst/>
                        </a:rPr>
                        <a:t> </a:t>
                      </a:r>
                      <a:endParaRPr lang="zh-CN" sz="800" kern="100">
                        <a:effectLst/>
                        <a:latin typeface="等线" panose="02010600030101010101" pitchFamily="2" charset="-122"/>
                        <a:ea typeface="等线" panose="02010600030101010101" pitchFamily="2" charset="-122"/>
                        <a:cs typeface="Times New Roman" panose="02020603050405020304" pitchFamily="18" charset="0"/>
                      </a:endParaRPr>
                    </a:p>
                  </a:txBody>
                  <a:tcPr marL="50153" marR="50153" marT="0" marB="0"/>
                </a:tc>
                <a:tc>
                  <a:txBody>
                    <a:bodyPr/>
                    <a:lstStyle/>
                    <a:p>
                      <a:pPr algn="just">
                        <a:lnSpc>
                          <a:spcPct val="115000"/>
                        </a:lnSpc>
                      </a:pPr>
                      <a:r>
                        <a:rPr lang="en-US" sz="800" kern="100">
                          <a:effectLst/>
                        </a:rPr>
                        <a:t> </a:t>
                      </a:r>
                      <a:endParaRPr lang="zh-CN" sz="800" kern="100">
                        <a:effectLst/>
                        <a:latin typeface="等线" panose="02010600030101010101" pitchFamily="2" charset="-122"/>
                        <a:ea typeface="等线" panose="02010600030101010101" pitchFamily="2" charset="-122"/>
                        <a:cs typeface="Times New Roman" panose="02020603050405020304" pitchFamily="18" charset="0"/>
                      </a:endParaRPr>
                    </a:p>
                  </a:txBody>
                  <a:tcPr marL="50153" marR="50153" marT="0" marB="0"/>
                </a:tc>
              </a:tr>
              <a:tr h="158673">
                <a:tc>
                  <a:txBody>
                    <a:bodyPr/>
                    <a:lstStyle/>
                    <a:p>
                      <a:pPr algn="just">
                        <a:lnSpc>
                          <a:spcPct val="115000"/>
                        </a:lnSpc>
                      </a:pPr>
                      <a:r>
                        <a:rPr lang="zh-CN" sz="800" kern="100">
                          <a:effectLst/>
                        </a:rPr>
                        <a:t>孩子所在年级</a:t>
                      </a:r>
                      <a:endParaRPr lang="zh-CN" sz="800" kern="100">
                        <a:effectLst/>
                        <a:latin typeface="等线" panose="02010600030101010101" pitchFamily="2" charset="-122"/>
                        <a:ea typeface="等线" panose="02010600030101010101" pitchFamily="2" charset="-122"/>
                        <a:cs typeface="Times New Roman" panose="02020603050405020304" pitchFamily="18" charset="0"/>
                      </a:endParaRPr>
                    </a:p>
                  </a:txBody>
                  <a:tcPr marL="50153" marR="50153" marT="0" marB="0"/>
                </a:tc>
                <a:tc>
                  <a:txBody>
                    <a:bodyPr/>
                    <a:lstStyle/>
                    <a:p>
                      <a:pPr algn="just">
                        <a:lnSpc>
                          <a:spcPct val="115000"/>
                        </a:lnSpc>
                      </a:pPr>
                      <a:r>
                        <a:rPr lang="zh-CN" sz="800" kern="100">
                          <a:effectLst/>
                        </a:rPr>
                        <a:t>一年级</a:t>
                      </a:r>
                      <a:endParaRPr lang="zh-CN" sz="800" kern="100">
                        <a:effectLst/>
                        <a:latin typeface="等线" panose="02010600030101010101" pitchFamily="2" charset="-122"/>
                        <a:ea typeface="等线" panose="02010600030101010101" pitchFamily="2" charset="-122"/>
                        <a:cs typeface="Times New Roman" panose="02020603050405020304" pitchFamily="18" charset="0"/>
                      </a:endParaRPr>
                    </a:p>
                  </a:txBody>
                  <a:tcPr marL="50153" marR="50153" marT="0" marB="0"/>
                </a:tc>
                <a:tc>
                  <a:txBody>
                    <a:bodyPr/>
                    <a:lstStyle/>
                    <a:p>
                      <a:pPr algn="just">
                        <a:lnSpc>
                          <a:spcPct val="115000"/>
                        </a:lnSpc>
                      </a:pPr>
                      <a:r>
                        <a:rPr lang="zh-CN" sz="800" kern="100">
                          <a:effectLst/>
                        </a:rPr>
                        <a:t>二年级</a:t>
                      </a:r>
                      <a:endParaRPr lang="zh-CN" sz="800" kern="100">
                        <a:effectLst/>
                        <a:latin typeface="等线" panose="02010600030101010101" pitchFamily="2" charset="-122"/>
                        <a:ea typeface="等线" panose="02010600030101010101" pitchFamily="2" charset="-122"/>
                        <a:cs typeface="Times New Roman" panose="02020603050405020304" pitchFamily="18" charset="0"/>
                      </a:endParaRPr>
                    </a:p>
                  </a:txBody>
                  <a:tcPr marL="50153" marR="50153" marT="0" marB="0"/>
                </a:tc>
                <a:tc>
                  <a:txBody>
                    <a:bodyPr/>
                    <a:lstStyle/>
                    <a:p>
                      <a:pPr algn="just">
                        <a:lnSpc>
                          <a:spcPct val="115000"/>
                        </a:lnSpc>
                      </a:pPr>
                      <a:r>
                        <a:rPr lang="zh-CN" sz="800" kern="100">
                          <a:effectLst/>
                        </a:rPr>
                        <a:t>三年级</a:t>
                      </a:r>
                      <a:endParaRPr lang="zh-CN" sz="800" kern="100">
                        <a:effectLst/>
                        <a:latin typeface="等线" panose="02010600030101010101" pitchFamily="2" charset="-122"/>
                        <a:ea typeface="等线" panose="02010600030101010101" pitchFamily="2" charset="-122"/>
                        <a:cs typeface="Times New Roman" panose="02020603050405020304" pitchFamily="18" charset="0"/>
                      </a:endParaRPr>
                    </a:p>
                  </a:txBody>
                  <a:tcPr marL="50153" marR="50153" marT="0" marB="0"/>
                </a:tc>
                <a:tc>
                  <a:txBody>
                    <a:bodyPr/>
                    <a:lstStyle/>
                    <a:p>
                      <a:pPr algn="just">
                        <a:lnSpc>
                          <a:spcPct val="115000"/>
                        </a:lnSpc>
                      </a:pPr>
                      <a:r>
                        <a:rPr lang="zh-CN" sz="800" kern="100">
                          <a:effectLst/>
                        </a:rPr>
                        <a:t>四年级</a:t>
                      </a:r>
                      <a:endParaRPr lang="zh-CN" sz="800" kern="100">
                        <a:effectLst/>
                        <a:latin typeface="等线" panose="02010600030101010101" pitchFamily="2" charset="-122"/>
                        <a:ea typeface="等线" panose="02010600030101010101" pitchFamily="2" charset="-122"/>
                        <a:cs typeface="Times New Roman" panose="02020603050405020304" pitchFamily="18" charset="0"/>
                      </a:endParaRPr>
                    </a:p>
                  </a:txBody>
                  <a:tcPr marL="50153" marR="50153" marT="0" marB="0"/>
                </a:tc>
                <a:tc>
                  <a:txBody>
                    <a:bodyPr/>
                    <a:lstStyle/>
                    <a:p>
                      <a:pPr algn="just">
                        <a:lnSpc>
                          <a:spcPct val="115000"/>
                        </a:lnSpc>
                      </a:pPr>
                      <a:r>
                        <a:rPr lang="zh-CN" sz="800" kern="100">
                          <a:effectLst/>
                        </a:rPr>
                        <a:t>五年级</a:t>
                      </a:r>
                      <a:endParaRPr lang="zh-CN" sz="800" kern="100">
                        <a:effectLst/>
                        <a:latin typeface="等线" panose="02010600030101010101" pitchFamily="2" charset="-122"/>
                        <a:ea typeface="等线" panose="02010600030101010101" pitchFamily="2" charset="-122"/>
                        <a:cs typeface="Times New Roman" panose="02020603050405020304" pitchFamily="18" charset="0"/>
                      </a:endParaRPr>
                    </a:p>
                  </a:txBody>
                  <a:tcPr marL="50153" marR="50153" marT="0" marB="0"/>
                </a:tc>
                <a:tc>
                  <a:txBody>
                    <a:bodyPr/>
                    <a:lstStyle/>
                    <a:p>
                      <a:pPr algn="just">
                        <a:lnSpc>
                          <a:spcPct val="115000"/>
                        </a:lnSpc>
                      </a:pPr>
                      <a:r>
                        <a:rPr lang="zh-CN" sz="800" kern="100">
                          <a:effectLst/>
                        </a:rPr>
                        <a:t>六年级</a:t>
                      </a:r>
                      <a:endParaRPr lang="zh-CN" sz="800" kern="100">
                        <a:effectLst/>
                        <a:latin typeface="等线" panose="02010600030101010101" pitchFamily="2" charset="-122"/>
                        <a:ea typeface="等线" panose="02010600030101010101" pitchFamily="2" charset="-122"/>
                        <a:cs typeface="Times New Roman" panose="02020603050405020304" pitchFamily="18" charset="0"/>
                      </a:endParaRPr>
                    </a:p>
                  </a:txBody>
                  <a:tcPr marL="50153" marR="50153" marT="0" marB="0"/>
                </a:tc>
              </a:tr>
              <a:tr h="161071">
                <a:tc>
                  <a:txBody>
                    <a:bodyPr/>
                    <a:lstStyle/>
                    <a:p>
                      <a:pPr algn="just">
                        <a:lnSpc>
                          <a:spcPct val="115000"/>
                        </a:lnSpc>
                      </a:pPr>
                      <a:r>
                        <a:rPr lang="zh-CN" sz="800" kern="100">
                          <a:effectLst/>
                        </a:rPr>
                        <a:t>您的文化程度</a:t>
                      </a:r>
                      <a:endParaRPr lang="zh-CN" sz="800" kern="100">
                        <a:effectLst/>
                        <a:latin typeface="等线" panose="02010600030101010101" pitchFamily="2" charset="-122"/>
                        <a:ea typeface="等线" panose="02010600030101010101" pitchFamily="2" charset="-122"/>
                        <a:cs typeface="Times New Roman" panose="02020603050405020304" pitchFamily="18" charset="0"/>
                      </a:endParaRPr>
                    </a:p>
                  </a:txBody>
                  <a:tcPr marL="50153" marR="50153" marT="0" marB="0"/>
                </a:tc>
                <a:tc>
                  <a:txBody>
                    <a:bodyPr/>
                    <a:lstStyle/>
                    <a:p>
                      <a:pPr algn="just">
                        <a:lnSpc>
                          <a:spcPct val="115000"/>
                        </a:lnSpc>
                      </a:pPr>
                      <a:r>
                        <a:rPr lang="zh-CN" sz="800" kern="100">
                          <a:effectLst/>
                        </a:rPr>
                        <a:t>高中及以下</a:t>
                      </a:r>
                      <a:endParaRPr lang="zh-CN" sz="800" kern="100">
                        <a:effectLst/>
                        <a:latin typeface="等线" panose="02010600030101010101" pitchFamily="2" charset="-122"/>
                        <a:ea typeface="等线" panose="02010600030101010101" pitchFamily="2" charset="-122"/>
                        <a:cs typeface="Times New Roman" panose="02020603050405020304" pitchFamily="18" charset="0"/>
                      </a:endParaRPr>
                    </a:p>
                  </a:txBody>
                  <a:tcPr marL="50153" marR="50153" marT="0" marB="0"/>
                </a:tc>
                <a:tc>
                  <a:txBody>
                    <a:bodyPr/>
                    <a:lstStyle/>
                    <a:p>
                      <a:pPr algn="just">
                        <a:lnSpc>
                          <a:spcPct val="115000"/>
                        </a:lnSpc>
                      </a:pPr>
                      <a:r>
                        <a:rPr lang="zh-CN" sz="800" kern="100">
                          <a:effectLst/>
                        </a:rPr>
                        <a:t>大专</a:t>
                      </a:r>
                      <a:endParaRPr lang="zh-CN" sz="800" kern="100">
                        <a:effectLst/>
                        <a:latin typeface="等线" panose="02010600030101010101" pitchFamily="2" charset="-122"/>
                        <a:ea typeface="等线" panose="02010600030101010101" pitchFamily="2" charset="-122"/>
                        <a:cs typeface="Times New Roman" panose="02020603050405020304" pitchFamily="18" charset="0"/>
                      </a:endParaRPr>
                    </a:p>
                  </a:txBody>
                  <a:tcPr marL="50153" marR="50153" marT="0" marB="0"/>
                </a:tc>
                <a:tc>
                  <a:txBody>
                    <a:bodyPr/>
                    <a:lstStyle/>
                    <a:p>
                      <a:pPr algn="just">
                        <a:lnSpc>
                          <a:spcPct val="115000"/>
                        </a:lnSpc>
                      </a:pPr>
                      <a:r>
                        <a:rPr lang="zh-CN" sz="800" kern="100">
                          <a:effectLst/>
                        </a:rPr>
                        <a:t>本科</a:t>
                      </a:r>
                      <a:endParaRPr lang="zh-CN" sz="800" kern="100">
                        <a:effectLst/>
                        <a:latin typeface="等线" panose="02010600030101010101" pitchFamily="2" charset="-122"/>
                        <a:ea typeface="等线" panose="02010600030101010101" pitchFamily="2" charset="-122"/>
                        <a:cs typeface="Times New Roman" panose="02020603050405020304" pitchFamily="18" charset="0"/>
                      </a:endParaRPr>
                    </a:p>
                  </a:txBody>
                  <a:tcPr marL="50153" marR="50153" marT="0" marB="0"/>
                </a:tc>
                <a:tc>
                  <a:txBody>
                    <a:bodyPr/>
                    <a:lstStyle/>
                    <a:p>
                      <a:pPr algn="just">
                        <a:lnSpc>
                          <a:spcPct val="115000"/>
                        </a:lnSpc>
                      </a:pPr>
                      <a:r>
                        <a:rPr lang="zh-CN" sz="800" kern="100">
                          <a:effectLst/>
                        </a:rPr>
                        <a:t>研究生</a:t>
                      </a:r>
                      <a:endParaRPr lang="zh-CN" sz="800" kern="100">
                        <a:effectLst/>
                        <a:latin typeface="等线" panose="02010600030101010101" pitchFamily="2" charset="-122"/>
                        <a:ea typeface="等线" panose="02010600030101010101" pitchFamily="2" charset="-122"/>
                        <a:cs typeface="Times New Roman" panose="02020603050405020304" pitchFamily="18" charset="0"/>
                      </a:endParaRPr>
                    </a:p>
                  </a:txBody>
                  <a:tcPr marL="50153" marR="50153" marT="0" marB="0"/>
                </a:tc>
                <a:tc>
                  <a:txBody>
                    <a:bodyPr/>
                    <a:lstStyle/>
                    <a:p>
                      <a:pPr algn="just">
                        <a:lnSpc>
                          <a:spcPct val="115000"/>
                        </a:lnSpc>
                      </a:pPr>
                      <a:r>
                        <a:rPr lang="en-US" sz="800" kern="100">
                          <a:effectLst/>
                        </a:rPr>
                        <a:t> </a:t>
                      </a:r>
                      <a:endParaRPr lang="zh-CN" sz="800" kern="100">
                        <a:effectLst/>
                        <a:latin typeface="等线" panose="02010600030101010101" pitchFamily="2" charset="-122"/>
                        <a:ea typeface="等线" panose="02010600030101010101" pitchFamily="2" charset="-122"/>
                        <a:cs typeface="Times New Roman" panose="02020603050405020304" pitchFamily="18" charset="0"/>
                      </a:endParaRPr>
                    </a:p>
                  </a:txBody>
                  <a:tcPr marL="50153" marR="50153" marT="0" marB="0"/>
                </a:tc>
                <a:tc>
                  <a:txBody>
                    <a:bodyPr/>
                    <a:lstStyle/>
                    <a:p>
                      <a:pPr algn="just">
                        <a:lnSpc>
                          <a:spcPct val="115000"/>
                        </a:lnSpc>
                      </a:pPr>
                      <a:r>
                        <a:rPr lang="en-US" sz="800" kern="100">
                          <a:effectLst/>
                        </a:rPr>
                        <a:t> </a:t>
                      </a:r>
                      <a:endParaRPr lang="zh-CN" sz="800" kern="100">
                        <a:effectLst/>
                        <a:latin typeface="等线" panose="02010600030101010101" pitchFamily="2" charset="-122"/>
                        <a:ea typeface="等线" panose="02010600030101010101" pitchFamily="2" charset="-122"/>
                        <a:cs typeface="Times New Roman" panose="02020603050405020304" pitchFamily="18" charset="0"/>
                      </a:endParaRPr>
                    </a:p>
                  </a:txBody>
                  <a:tcPr marL="50153" marR="50153" marT="0" marB="0"/>
                </a:tc>
              </a:tr>
              <a:tr h="161071">
                <a:tc>
                  <a:txBody>
                    <a:bodyPr/>
                    <a:lstStyle/>
                    <a:p>
                      <a:pPr algn="just">
                        <a:lnSpc>
                          <a:spcPct val="115000"/>
                        </a:lnSpc>
                      </a:pPr>
                      <a:r>
                        <a:rPr lang="zh-CN" sz="800" kern="100">
                          <a:effectLst/>
                        </a:rPr>
                        <a:t>您的工作</a:t>
                      </a:r>
                      <a:endParaRPr lang="zh-CN" sz="800" kern="100">
                        <a:effectLst/>
                        <a:latin typeface="等线" panose="02010600030101010101" pitchFamily="2" charset="-122"/>
                        <a:ea typeface="等线" panose="02010600030101010101" pitchFamily="2" charset="-122"/>
                        <a:cs typeface="Times New Roman" panose="02020603050405020304" pitchFamily="18" charset="0"/>
                      </a:endParaRPr>
                    </a:p>
                  </a:txBody>
                  <a:tcPr marL="50153" marR="50153" marT="0" marB="0"/>
                </a:tc>
                <a:tc>
                  <a:txBody>
                    <a:bodyPr/>
                    <a:lstStyle/>
                    <a:p>
                      <a:pPr algn="just">
                        <a:lnSpc>
                          <a:spcPct val="115000"/>
                        </a:lnSpc>
                      </a:pPr>
                      <a:r>
                        <a:rPr lang="zh-CN" sz="800" kern="100">
                          <a:effectLst/>
                        </a:rPr>
                        <a:t>干部</a:t>
                      </a:r>
                      <a:endParaRPr lang="zh-CN" sz="800" kern="100">
                        <a:effectLst/>
                        <a:latin typeface="等线" panose="02010600030101010101" pitchFamily="2" charset="-122"/>
                        <a:ea typeface="等线" panose="02010600030101010101" pitchFamily="2" charset="-122"/>
                        <a:cs typeface="Times New Roman" panose="02020603050405020304" pitchFamily="18" charset="0"/>
                      </a:endParaRPr>
                    </a:p>
                  </a:txBody>
                  <a:tcPr marL="50153" marR="50153" marT="0" marB="0"/>
                </a:tc>
                <a:tc>
                  <a:txBody>
                    <a:bodyPr/>
                    <a:lstStyle/>
                    <a:p>
                      <a:pPr algn="just">
                        <a:lnSpc>
                          <a:spcPct val="115000"/>
                        </a:lnSpc>
                      </a:pPr>
                      <a:r>
                        <a:rPr lang="zh-CN" sz="800" kern="100">
                          <a:effectLst/>
                        </a:rPr>
                        <a:t>工人</a:t>
                      </a:r>
                      <a:endParaRPr lang="zh-CN" sz="800" kern="100">
                        <a:effectLst/>
                        <a:latin typeface="等线" panose="02010600030101010101" pitchFamily="2" charset="-122"/>
                        <a:ea typeface="等线" panose="02010600030101010101" pitchFamily="2" charset="-122"/>
                        <a:cs typeface="Times New Roman" panose="02020603050405020304" pitchFamily="18" charset="0"/>
                      </a:endParaRPr>
                    </a:p>
                  </a:txBody>
                  <a:tcPr marL="50153" marR="50153" marT="0" marB="0"/>
                </a:tc>
                <a:tc>
                  <a:txBody>
                    <a:bodyPr/>
                    <a:lstStyle/>
                    <a:p>
                      <a:pPr algn="just">
                        <a:lnSpc>
                          <a:spcPct val="115000"/>
                        </a:lnSpc>
                      </a:pPr>
                      <a:r>
                        <a:rPr lang="zh-CN" sz="800" kern="100">
                          <a:effectLst/>
                        </a:rPr>
                        <a:t>农民</a:t>
                      </a:r>
                      <a:endParaRPr lang="zh-CN" sz="800" kern="100">
                        <a:effectLst/>
                        <a:latin typeface="等线" panose="02010600030101010101" pitchFamily="2" charset="-122"/>
                        <a:ea typeface="等线" panose="02010600030101010101" pitchFamily="2" charset="-122"/>
                        <a:cs typeface="Times New Roman" panose="02020603050405020304" pitchFamily="18" charset="0"/>
                      </a:endParaRPr>
                    </a:p>
                  </a:txBody>
                  <a:tcPr marL="50153" marR="50153" marT="0" marB="0"/>
                </a:tc>
                <a:tc>
                  <a:txBody>
                    <a:bodyPr/>
                    <a:lstStyle/>
                    <a:p>
                      <a:pPr algn="just">
                        <a:lnSpc>
                          <a:spcPct val="115000"/>
                        </a:lnSpc>
                      </a:pPr>
                      <a:r>
                        <a:rPr lang="zh-CN" sz="800" kern="100">
                          <a:effectLst/>
                        </a:rPr>
                        <a:t>自由职业者</a:t>
                      </a:r>
                      <a:endParaRPr lang="zh-CN" sz="800" kern="100">
                        <a:effectLst/>
                        <a:latin typeface="等线" panose="02010600030101010101" pitchFamily="2" charset="-122"/>
                        <a:ea typeface="等线" panose="02010600030101010101" pitchFamily="2" charset="-122"/>
                        <a:cs typeface="Times New Roman" panose="02020603050405020304" pitchFamily="18" charset="0"/>
                      </a:endParaRPr>
                    </a:p>
                  </a:txBody>
                  <a:tcPr marL="50153" marR="50153" marT="0" marB="0"/>
                </a:tc>
                <a:tc>
                  <a:txBody>
                    <a:bodyPr/>
                    <a:lstStyle/>
                    <a:p>
                      <a:pPr algn="just">
                        <a:lnSpc>
                          <a:spcPct val="115000"/>
                        </a:lnSpc>
                      </a:pPr>
                      <a:r>
                        <a:rPr lang="zh-CN" sz="800" kern="100">
                          <a:effectLst/>
                        </a:rPr>
                        <a:t>技术人员</a:t>
                      </a:r>
                      <a:endParaRPr lang="zh-CN" sz="800" kern="100">
                        <a:effectLst/>
                        <a:latin typeface="等线" panose="02010600030101010101" pitchFamily="2" charset="-122"/>
                        <a:ea typeface="等线" panose="02010600030101010101" pitchFamily="2" charset="-122"/>
                        <a:cs typeface="Times New Roman" panose="02020603050405020304" pitchFamily="18" charset="0"/>
                      </a:endParaRPr>
                    </a:p>
                  </a:txBody>
                  <a:tcPr marL="50153" marR="50153" marT="0" marB="0"/>
                </a:tc>
                <a:tc>
                  <a:txBody>
                    <a:bodyPr/>
                    <a:lstStyle/>
                    <a:p>
                      <a:pPr algn="just">
                        <a:lnSpc>
                          <a:spcPct val="115000"/>
                        </a:lnSpc>
                      </a:pPr>
                      <a:r>
                        <a:rPr lang="en-US" sz="800" kern="100">
                          <a:effectLst/>
                        </a:rPr>
                        <a:t> </a:t>
                      </a:r>
                      <a:endParaRPr lang="zh-CN" sz="800" kern="100">
                        <a:effectLst/>
                        <a:latin typeface="等线" panose="02010600030101010101" pitchFamily="2" charset="-122"/>
                        <a:ea typeface="等线" panose="02010600030101010101" pitchFamily="2" charset="-122"/>
                        <a:cs typeface="Times New Roman" panose="02020603050405020304" pitchFamily="18" charset="0"/>
                      </a:endParaRPr>
                    </a:p>
                  </a:txBody>
                  <a:tcPr marL="50153" marR="50153" marT="0" marB="0"/>
                </a:tc>
              </a:tr>
              <a:tr h="329494">
                <a:tc>
                  <a:txBody>
                    <a:bodyPr/>
                    <a:lstStyle/>
                    <a:p>
                      <a:pPr algn="just">
                        <a:lnSpc>
                          <a:spcPct val="115000"/>
                        </a:lnSpc>
                      </a:pPr>
                      <a:r>
                        <a:rPr lang="zh-CN" sz="800" kern="100">
                          <a:effectLst/>
                        </a:rPr>
                        <a:t>您的孩子一般在何时使用电子产品</a:t>
                      </a:r>
                      <a:endParaRPr lang="zh-CN" sz="800" kern="100">
                        <a:effectLst/>
                        <a:latin typeface="等线" panose="02010600030101010101" pitchFamily="2" charset="-122"/>
                        <a:ea typeface="等线" panose="02010600030101010101" pitchFamily="2" charset="-122"/>
                        <a:cs typeface="Times New Roman" panose="02020603050405020304" pitchFamily="18" charset="0"/>
                      </a:endParaRPr>
                    </a:p>
                  </a:txBody>
                  <a:tcPr marL="50153" marR="50153" marT="0" marB="0"/>
                </a:tc>
                <a:tc>
                  <a:txBody>
                    <a:bodyPr/>
                    <a:lstStyle/>
                    <a:p>
                      <a:pPr algn="just">
                        <a:lnSpc>
                          <a:spcPct val="115000"/>
                        </a:lnSpc>
                      </a:pPr>
                      <a:r>
                        <a:rPr lang="zh-CN" sz="800" kern="100">
                          <a:effectLst/>
                        </a:rPr>
                        <a:t>周一至周五</a:t>
                      </a:r>
                      <a:endParaRPr lang="zh-CN" sz="800" kern="100">
                        <a:effectLst/>
                        <a:latin typeface="等线" panose="02010600030101010101" pitchFamily="2" charset="-122"/>
                        <a:ea typeface="等线" panose="02010600030101010101" pitchFamily="2" charset="-122"/>
                        <a:cs typeface="Times New Roman" panose="02020603050405020304" pitchFamily="18" charset="0"/>
                      </a:endParaRPr>
                    </a:p>
                  </a:txBody>
                  <a:tcPr marL="50153" marR="50153" marT="0" marB="0"/>
                </a:tc>
                <a:tc>
                  <a:txBody>
                    <a:bodyPr/>
                    <a:lstStyle/>
                    <a:p>
                      <a:pPr algn="just">
                        <a:lnSpc>
                          <a:spcPct val="115000"/>
                        </a:lnSpc>
                      </a:pPr>
                      <a:r>
                        <a:rPr lang="zh-CN" sz="800" kern="100">
                          <a:effectLst/>
                        </a:rPr>
                        <a:t>周末</a:t>
                      </a:r>
                      <a:endParaRPr lang="zh-CN" sz="800" kern="100">
                        <a:effectLst/>
                        <a:latin typeface="等线" panose="02010600030101010101" pitchFamily="2" charset="-122"/>
                        <a:ea typeface="等线" panose="02010600030101010101" pitchFamily="2" charset="-122"/>
                        <a:cs typeface="Times New Roman" panose="02020603050405020304" pitchFamily="18" charset="0"/>
                      </a:endParaRPr>
                    </a:p>
                  </a:txBody>
                  <a:tcPr marL="50153" marR="50153" marT="0" marB="0"/>
                </a:tc>
                <a:tc>
                  <a:txBody>
                    <a:bodyPr/>
                    <a:lstStyle/>
                    <a:p>
                      <a:pPr algn="just">
                        <a:lnSpc>
                          <a:spcPct val="115000"/>
                        </a:lnSpc>
                      </a:pPr>
                      <a:r>
                        <a:rPr lang="zh-CN" sz="800" kern="100">
                          <a:effectLst/>
                        </a:rPr>
                        <a:t>节假日</a:t>
                      </a:r>
                      <a:endParaRPr lang="zh-CN" sz="800" kern="100">
                        <a:effectLst/>
                        <a:latin typeface="等线" panose="02010600030101010101" pitchFamily="2" charset="-122"/>
                        <a:ea typeface="等线" panose="02010600030101010101" pitchFamily="2" charset="-122"/>
                        <a:cs typeface="Times New Roman" panose="02020603050405020304" pitchFamily="18" charset="0"/>
                      </a:endParaRPr>
                    </a:p>
                  </a:txBody>
                  <a:tcPr marL="50153" marR="50153" marT="0" marB="0"/>
                </a:tc>
                <a:tc>
                  <a:txBody>
                    <a:bodyPr/>
                    <a:lstStyle/>
                    <a:p>
                      <a:pPr algn="just">
                        <a:lnSpc>
                          <a:spcPct val="115000"/>
                        </a:lnSpc>
                      </a:pPr>
                      <a:r>
                        <a:rPr lang="zh-CN" sz="800" kern="100">
                          <a:effectLst/>
                        </a:rPr>
                        <a:t>无固定时间</a:t>
                      </a:r>
                      <a:endParaRPr lang="zh-CN" sz="800" kern="100">
                        <a:effectLst/>
                        <a:latin typeface="等线" panose="02010600030101010101" pitchFamily="2" charset="-122"/>
                        <a:ea typeface="等线" panose="02010600030101010101" pitchFamily="2" charset="-122"/>
                        <a:cs typeface="Times New Roman" panose="02020603050405020304" pitchFamily="18" charset="0"/>
                      </a:endParaRPr>
                    </a:p>
                  </a:txBody>
                  <a:tcPr marL="50153" marR="50153" marT="0" marB="0"/>
                </a:tc>
                <a:tc>
                  <a:txBody>
                    <a:bodyPr/>
                    <a:lstStyle/>
                    <a:p>
                      <a:pPr algn="just">
                        <a:lnSpc>
                          <a:spcPct val="115000"/>
                        </a:lnSpc>
                      </a:pPr>
                      <a:r>
                        <a:rPr lang="en-US" sz="800" kern="100">
                          <a:effectLst/>
                        </a:rPr>
                        <a:t> </a:t>
                      </a:r>
                      <a:endParaRPr lang="zh-CN" sz="800" kern="100">
                        <a:effectLst/>
                        <a:latin typeface="等线" panose="02010600030101010101" pitchFamily="2" charset="-122"/>
                        <a:ea typeface="等线" panose="02010600030101010101" pitchFamily="2" charset="-122"/>
                        <a:cs typeface="Times New Roman" panose="02020603050405020304" pitchFamily="18" charset="0"/>
                      </a:endParaRPr>
                    </a:p>
                  </a:txBody>
                  <a:tcPr marL="50153" marR="50153" marT="0" marB="0"/>
                </a:tc>
                <a:tc>
                  <a:txBody>
                    <a:bodyPr/>
                    <a:lstStyle/>
                    <a:p>
                      <a:pPr algn="just">
                        <a:lnSpc>
                          <a:spcPct val="115000"/>
                        </a:lnSpc>
                      </a:pPr>
                      <a:r>
                        <a:rPr lang="en-US" sz="800" kern="100">
                          <a:effectLst/>
                        </a:rPr>
                        <a:t> </a:t>
                      </a:r>
                      <a:endParaRPr lang="zh-CN" sz="800" kern="100">
                        <a:effectLst/>
                        <a:latin typeface="等线" panose="02010600030101010101" pitchFamily="2" charset="-122"/>
                        <a:ea typeface="等线" panose="02010600030101010101" pitchFamily="2" charset="-122"/>
                        <a:cs typeface="Times New Roman" panose="02020603050405020304" pitchFamily="18" charset="0"/>
                      </a:endParaRPr>
                    </a:p>
                  </a:txBody>
                  <a:tcPr marL="50153" marR="50153" marT="0" marB="0"/>
                </a:tc>
              </a:tr>
              <a:tr h="329494">
                <a:tc>
                  <a:txBody>
                    <a:bodyPr/>
                    <a:lstStyle/>
                    <a:p>
                      <a:pPr algn="just">
                        <a:lnSpc>
                          <a:spcPct val="115000"/>
                        </a:lnSpc>
                      </a:pPr>
                      <a:r>
                        <a:rPr lang="zh-CN" sz="800" kern="100">
                          <a:effectLst/>
                        </a:rPr>
                        <a:t>您的孩子每次使用电子产品的时长</a:t>
                      </a:r>
                      <a:endParaRPr lang="zh-CN" sz="800" kern="100">
                        <a:effectLst/>
                        <a:latin typeface="等线" panose="02010600030101010101" pitchFamily="2" charset="-122"/>
                        <a:ea typeface="等线" panose="02010600030101010101" pitchFamily="2" charset="-122"/>
                        <a:cs typeface="Times New Roman" panose="02020603050405020304" pitchFamily="18" charset="0"/>
                      </a:endParaRPr>
                    </a:p>
                  </a:txBody>
                  <a:tcPr marL="50153" marR="50153" marT="0" marB="0"/>
                </a:tc>
                <a:tc>
                  <a:txBody>
                    <a:bodyPr/>
                    <a:lstStyle/>
                    <a:p>
                      <a:pPr algn="just">
                        <a:lnSpc>
                          <a:spcPct val="115000"/>
                        </a:lnSpc>
                      </a:pPr>
                      <a:r>
                        <a:rPr lang="zh-CN" sz="800" kern="100">
                          <a:effectLst/>
                        </a:rPr>
                        <a:t>不玩</a:t>
                      </a:r>
                      <a:endParaRPr lang="zh-CN" sz="800" kern="100">
                        <a:effectLst/>
                        <a:latin typeface="等线" panose="02010600030101010101" pitchFamily="2" charset="-122"/>
                        <a:ea typeface="等线" panose="02010600030101010101" pitchFamily="2" charset="-122"/>
                        <a:cs typeface="Times New Roman" panose="02020603050405020304" pitchFamily="18" charset="0"/>
                      </a:endParaRPr>
                    </a:p>
                  </a:txBody>
                  <a:tcPr marL="50153" marR="50153" marT="0" marB="0"/>
                </a:tc>
                <a:tc>
                  <a:txBody>
                    <a:bodyPr/>
                    <a:lstStyle/>
                    <a:p>
                      <a:pPr algn="just">
                        <a:lnSpc>
                          <a:spcPct val="115000"/>
                        </a:lnSpc>
                      </a:pPr>
                      <a:r>
                        <a:rPr lang="en-US" sz="800" kern="100">
                          <a:effectLst/>
                        </a:rPr>
                        <a:t>0-20min</a:t>
                      </a:r>
                      <a:endParaRPr lang="zh-CN" sz="800" kern="100">
                        <a:effectLst/>
                        <a:latin typeface="等线" panose="02010600030101010101" pitchFamily="2" charset="-122"/>
                        <a:ea typeface="等线" panose="02010600030101010101" pitchFamily="2" charset="-122"/>
                        <a:cs typeface="Times New Roman" panose="02020603050405020304" pitchFamily="18" charset="0"/>
                      </a:endParaRPr>
                    </a:p>
                  </a:txBody>
                  <a:tcPr marL="50153" marR="50153" marT="0" marB="0"/>
                </a:tc>
                <a:tc>
                  <a:txBody>
                    <a:bodyPr/>
                    <a:lstStyle/>
                    <a:p>
                      <a:pPr algn="just">
                        <a:lnSpc>
                          <a:spcPct val="115000"/>
                        </a:lnSpc>
                      </a:pPr>
                      <a:r>
                        <a:rPr lang="en-US" sz="800" kern="100">
                          <a:effectLst/>
                        </a:rPr>
                        <a:t>21-40min</a:t>
                      </a:r>
                      <a:endParaRPr lang="zh-CN" sz="800" kern="100">
                        <a:effectLst/>
                        <a:latin typeface="等线" panose="02010600030101010101" pitchFamily="2" charset="-122"/>
                        <a:ea typeface="等线" panose="02010600030101010101" pitchFamily="2" charset="-122"/>
                        <a:cs typeface="Times New Roman" panose="02020603050405020304" pitchFamily="18" charset="0"/>
                      </a:endParaRPr>
                    </a:p>
                  </a:txBody>
                  <a:tcPr marL="50153" marR="50153" marT="0" marB="0"/>
                </a:tc>
                <a:tc>
                  <a:txBody>
                    <a:bodyPr/>
                    <a:lstStyle/>
                    <a:p>
                      <a:pPr algn="just">
                        <a:lnSpc>
                          <a:spcPct val="115000"/>
                        </a:lnSpc>
                      </a:pPr>
                      <a:r>
                        <a:rPr lang="en-US" sz="800" kern="100">
                          <a:effectLst/>
                        </a:rPr>
                        <a:t>41-60min</a:t>
                      </a:r>
                      <a:endParaRPr lang="zh-CN" sz="800" kern="100">
                        <a:effectLst/>
                        <a:latin typeface="等线" panose="02010600030101010101" pitchFamily="2" charset="-122"/>
                        <a:ea typeface="等线" panose="02010600030101010101" pitchFamily="2" charset="-122"/>
                        <a:cs typeface="Times New Roman" panose="02020603050405020304" pitchFamily="18" charset="0"/>
                      </a:endParaRPr>
                    </a:p>
                  </a:txBody>
                  <a:tcPr marL="50153" marR="50153" marT="0" marB="0"/>
                </a:tc>
                <a:tc>
                  <a:txBody>
                    <a:bodyPr/>
                    <a:lstStyle/>
                    <a:p>
                      <a:pPr algn="just">
                        <a:lnSpc>
                          <a:spcPct val="115000"/>
                        </a:lnSpc>
                      </a:pPr>
                      <a:r>
                        <a:rPr lang="en-US" sz="800" kern="100">
                          <a:effectLst/>
                        </a:rPr>
                        <a:t>60min</a:t>
                      </a:r>
                      <a:r>
                        <a:rPr lang="zh-CN" sz="800" kern="100">
                          <a:effectLst/>
                        </a:rPr>
                        <a:t>以上</a:t>
                      </a:r>
                      <a:endParaRPr lang="zh-CN" sz="800" kern="100">
                        <a:effectLst/>
                        <a:latin typeface="等线" panose="02010600030101010101" pitchFamily="2" charset="-122"/>
                        <a:ea typeface="等线" panose="02010600030101010101" pitchFamily="2" charset="-122"/>
                        <a:cs typeface="Times New Roman" panose="02020603050405020304" pitchFamily="18" charset="0"/>
                      </a:endParaRPr>
                    </a:p>
                  </a:txBody>
                  <a:tcPr marL="50153" marR="50153" marT="0" marB="0"/>
                </a:tc>
                <a:tc>
                  <a:txBody>
                    <a:bodyPr/>
                    <a:lstStyle/>
                    <a:p>
                      <a:pPr algn="just">
                        <a:lnSpc>
                          <a:spcPct val="115000"/>
                        </a:lnSpc>
                      </a:pPr>
                      <a:r>
                        <a:rPr lang="en-US" sz="800" kern="100">
                          <a:effectLst/>
                        </a:rPr>
                        <a:t> </a:t>
                      </a:r>
                      <a:endParaRPr lang="zh-CN" sz="800" kern="100">
                        <a:effectLst/>
                        <a:latin typeface="等线" panose="02010600030101010101" pitchFamily="2" charset="-122"/>
                        <a:ea typeface="等线" panose="02010600030101010101" pitchFamily="2" charset="-122"/>
                        <a:cs typeface="Times New Roman" panose="02020603050405020304" pitchFamily="18" charset="0"/>
                      </a:endParaRPr>
                    </a:p>
                  </a:txBody>
                  <a:tcPr marL="50153" marR="50153" marT="0" marB="0"/>
                </a:tc>
              </a:tr>
              <a:tr h="329494">
                <a:tc>
                  <a:txBody>
                    <a:bodyPr/>
                    <a:lstStyle/>
                    <a:p>
                      <a:pPr algn="just">
                        <a:lnSpc>
                          <a:spcPct val="115000"/>
                        </a:lnSpc>
                      </a:pPr>
                      <a:r>
                        <a:rPr lang="zh-CN" sz="800" kern="100">
                          <a:effectLst/>
                        </a:rPr>
                        <a:t>您的孩子一周使用电子产品的频率是</a:t>
                      </a:r>
                      <a:endParaRPr lang="zh-CN" sz="800" kern="100">
                        <a:effectLst/>
                        <a:latin typeface="等线" panose="02010600030101010101" pitchFamily="2" charset="-122"/>
                        <a:ea typeface="等线" panose="02010600030101010101" pitchFamily="2" charset="-122"/>
                        <a:cs typeface="Times New Roman" panose="02020603050405020304" pitchFamily="18" charset="0"/>
                      </a:endParaRPr>
                    </a:p>
                  </a:txBody>
                  <a:tcPr marL="50153" marR="50153" marT="0" marB="0"/>
                </a:tc>
                <a:tc>
                  <a:txBody>
                    <a:bodyPr/>
                    <a:lstStyle/>
                    <a:p>
                      <a:pPr algn="just">
                        <a:lnSpc>
                          <a:spcPct val="115000"/>
                        </a:lnSpc>
                      </a:pPr>
                      <a:r>
                        <a:rPr lang="en-US" sz="800" kern="100">
                          <a:effectLst/>
                        </a:rPr>
                        <a:t>0-5</a:t>
                      </a:r>
                      <a:r>
                        <a:rPr lang="zh-CN" sz="800" kern="100">
                          <a:effectLst/>
                        </a:rPr>
                        <a:t>次</a:t>
                      </a:r>
                      <a:endParaRPr lang="zh-CN" sz="800" kern="100">
                        <a:effectLst/>
                        <a:latin typeface="等线" panose="02010600030101010101" pitchFamily="2" charset="-122"/>
                        <a:ea typeface="等线" panose="02010600030101010101" pitchFamily="2" charset="-122"/>
                        <a:cs typeface="Times New Roman" panose="02020603050405020304" pitchFamily="18" charset="0"/>
                      </a:endParaRPr>
                    </a:p>
                  </a:txBody>
                  <a:tcPr marL="50153" marR="50153" marT="0" marB="0"/>
                </a:tc>
                <a:tc>
                  <a:txBody>
                    <a:bodyPr/>
                    <a:lstStyle/>
                    <a:p>
                      <a:pPr algn="just">
                        <a:lnSpc>
                          <a:spcPct val="115000"/>
                        </a:lnSpc>
                      </a:pPr>
                      <a:r>
                        <a:rPr lang="en-US" sz="800" kern="100">
                          <a:effectLst/>
                        </a:rPr>
                        <a:t>6-10</a:t>
                      </a:r>
                      <a:r>
                        <a:rPr lang="zh-CN" sz="800" kern="100">
                          <a:effectLst/>
                        </a:rPr>
                        <a:t>次</a:t>
                      </a:r>
                      <a:endParaRPr lang="zh-CN" sz="800" kern="100">
                        <a:effectLst/>
                        <a:latin typeface="等线" panose="02010600030101010101" pitchFamily="2" charset="-122"/>
                        <a:ea typeface="等线" panose="02010600030101010101" pitchFamily="2" charset="-122"/>
                        <a:cs typeface="Times New Roman" panose="02020603050405020304" pitchFamily="18" charset="0"/>
                      </a:endParaRPr>
                    </a:p>
                  </a:txBody>
                  <a:tcPr marL="50153" marR="50153" marT="0" marB="0"/>
                </a:tc>
                <a:tc>
                  <a:txBody>
                    <a:bodyPr/>
                    <a:lstStyle/>
                    <a:p>
                      <a:pPr algn="just">
                        <a:lnSpc>
                          <a:spcPct val="115000"/>
                        </a:lnSpc>
                      </a:pPr>
                      <a:r>
                        <a:rPr lang="en-US" sz="800" kern="100">
                          <a:effectLst/>
                        </a:rPr>
                        <a:t>11-15</a:t>
                      </a:r>
                      <a:r>
                        <a:rPr lang="zh-CN" sz="800" kern="100">
                          <a:effectLst/>
                        </a:rPr>
                        <a:t>次</a:t>
                      </a:r>
                      <a:endParaRPr lang="zh-CN" sz="800" kern="100">
                        <a:effectLst/>
                        <a:latin typeface="等线" panose="02010600030101010101" pitchFamily="2" charset="-122"/>
                        <a:ea typeface="等线" panose="02010600030101010101" pitchFamily="2" charset="-122"/>
                        <a:cs typeface="Times New Roman" panose="02020603050405020304" pitchFamily="18" charset="0"/>
                      </a:endParaRPr>
                    </a:p>
                  </a:txBody>
                  <a:tcPr marL="50153" marR="50153" marT="0" marB="0"/>
                </a:tc>
                <a:tc>
                  <a:txBody>
                    <a:bodyPr/>
                    <a:lstStyle/>
                    <a:p>
                      <a:pPr algn="just">
                        <a:lnSpc>
                          <a:spcPct val="115000"/>
                        </a:lnSpc>
                      </a:pPr>
                      <a:r>
                        <a:rPr lang="en-US" sz="800" kern="100">
                          <a:effectLst/>
                        </a:rPr>
                        <a:t>16-20</a:t>
                      </a:r>
                      <a:r>
                        <a:rPr lang="zh-CN" sz="800" kern="100">
                          <a:effectLst/>
                        </a:rPr>
                        <a:t>次</a:t>
                      </a:r>
                      <a:endParaRPr lang="zh-CN" sz="800" kern="100">
                        <a:effectLst/>
                        <a:latin typeface="等线" panose="02010600030101010101" pitchFamily="2" charset="-122"/>
                        <a:ea typeface="等线" panose="02010600030101010101" pitchFamily="2" charset="-122"/>
                        <a:cs typeface="Times New Roman" panose="02020603050405020304" pitchFamily="18" charset="0"/>
                      </a:endParaRPr>
                    </a:p>
                  </a:txBody>
                  <a:tcPr marL="50153" marR="50153" marT="0" marB="0"/>
                </a:tc>
                <a:tc>
                  <a:txBody>
                    <a:bodyPr/>
                    <a:lstStyle/>
                    <a:p>
                      <a:pPr algn="just">
                        <a:lnSpc>
                          <a:spcPct val="115000"/>
                        </a:lnSpc>
                      </a:pPr>
                      <a:r>
                        <a:rPr lang="en-US" sz="800" kern="100">
                          <a:effectLst/>
                        </a:rPr>
                        <a:t>20</a:t>
                      </a:r>
                      <a:r>
                        <a:rPr lang="zh-CN" sz="800" kern="100">
                          <a:effectLst/>
                        </a:rPr>
                        <a:t>次以上</a:t>
                      </a:r>
                      <a:endParaRPr lang="zh-CN" sz="800" kern="100">
                        <a:effectLst/>
                        <a:latin typeface="等线" panose="02010600030101010101" pitchFamily="2" charset="-122"/>
                        <a:ea typeface="等线" panose="02010600030101010101" pitchFamily="2" charset="-122"/>
                        <a:cs typeface="Times New Roman" panose="02020603050405020304" pitchFamily="18" charset="0"/>
                      </a:endParaRPr>
                    </a:p>
                  </a:txBody>
                  <a:tcPr marL="50153" marR="50153" marT="0" marB="0"/>
                </a:tc>
                <a:tc>
                  <a:txBody>
                    <a:bodyPr/>
                    <a:lstStyle/>
                    <a:p>
                      <a:pPr algn="just">
                        <a:lnSpc>
                          <a:spcPct val="115000"/>
                        </a:lnSpc>
                      </a:pPr>
                      <a:r>
                        <a:rPr lang="en-US" sz="800" kern="100">
                          <a:effectLst/>
                        </a:rPr>
                        <a:t> </a:t>
                      </a:r>
                      <a:endParaRPr lang="zh-CN" sz="800" kern="100">
                        <a:effectLst/>
                        <a:latin typeface="等线" panose="02010600030101010101" pitchFamily="2" charset="-122"/>
                        <a:ea typeface="等线" panose="02010600030101010101" pitchFamily="2" charset="-122"/>
                        <a:cs typeface="Times New Roman" panose="02020603050405020304" pitchFamily="18" charset="0"/>
                      </a:endParaRPr>
                    </a:p>
                  </a:txBody>
                  <a:tcPr marL="50153" marR="50153" marT="0" marB="0"/>
                </a:tc>
              </a:tr>
              <a:tr h="329494">
                <a:tc>
                  <a:txBody>
                    <a:bodyPr/>
                    <a:lstStyle/>
                    <a:p>
                      <a:pPr algn="just">
                        <a:lnSpc>
                          <a:spcPct val="115000"/>
                        </a:lnSpc>
                      </a:pPr>
                      <a:r>
                        <a:rPr lang="zh-CN" sz="800" kern="100">
                          <a:effectLst/>
                        </a:rPr>
                        <a:t>孩子主要使用手机的功能是</a:t>
                      </a:r>
                      <a:endParaRPr lang="zh-CN" sz="800" kern="100">
                        <a:effectLst/>
                        <a:latin typeface="等线" panose="02010600030101010101" pitchFamily="2" charset="-122"/>
                        <a:ea typeface="等线" panose="02010600030101010101" pitchFamily="2" charset="-122"/>
                        <a:cs typeface="Times New Roman" panose="02020603050405020304" pitchFamily="18" charset="0"/>
                      </a:endParaRPr>
                    </a:p>
                  </a:txBody>
                  <a:tcPr marL="50153" marR="50153" marT="0" marB="0"/>
                </a:tc>
                <a:tc>
                  <a:txBody>
                    <a:bodyPr/>
                    <a:lstStyle/>
                    <a:p>
                      <a:pPr algn="just">
                        <a:lnSpc>
                          <a:spcPct val="115000"/>
                        </a:lnSpc>
                      </a:pPr>
                      <a:r>
                        <a:rPr lang="zh-CN" sz="800" kern="100">
                          <a:effectLst/>
                        </a:rPr>
                        <a:t>社交（微信、电话）</a:t>
                      </a:r>
                      <a:endParaRPr lang="zh-CN" sz="800" kern="100">
                        <a:effectLst/>
                        <a:latin typeface="等线" panose="02010600030101010101" pitchFamily="2" charset="-122"/>
                        <a:ea typeface="等线" panose="02010600030101010101" pitchFamily="2" charset="-122"/>
                        <a:cs typeface="Times New Roman" panose="02020603050405020304" pitchFamily="18" charset="0"/>
                      </a:endParaRPr>
                    </a:p>
                  </a:txBody>
                  <a:tcPr marL="50153" marR="50153" marT="0" marB="0"/>
                </a:tc>
                <a:tc>
                  <a:txBody>
                    <a:bodyPr/>
                    <a:lstStyle/>
                    <a:p>
                      <a:pPr algn="just">
                        <a:lnSpc>
                          <a:spcPct val="115000"/>
                        </a:lnSpc>
                      </a:pPr>
                      <a:r>
                        <a:rPr lang="zh-CN" sz="800" kern="100">
                          <a:effectLst/>
                        </a:rPr>
                        <a:t>使用学习软件</a:t>
                      </a:r>
                      <a:endParaRPr lang="zh-CN" sz="800" kern="100">
                        <a:effectLst/>
                        <a:latin typeface="等线" panose="02010600030101010101" pitchFamily="2" charset="-122"/>
                        <a:ea typeface="等线" panose="02010600030101010101" pitchFamily="2" charset="-122"/>
                        <a:cs typeface="Times New Roman" panose="02020603050405020304" pitchFamily="18" charset="0"/>
                      </a:endParaRPr>
                    </a:p>
                  </a:txBody>
                  <a:tcPr marL="50153" marR="50153" marT="0" marB="0"/>
                </a:tc>
                <a:tc>
                  <a:txBody>
                    <a:bodyPr/>
                    <a:lstStyle/>
                    <a:p>
                      <a:pPr algn="just">
                        <a:lnSpc>
                          <a:spcPct val="115000"/>
                        </a:lnSpc>
                      </a:pPr>
                      <a:r>
                        <a:rPr lang="zh-CN" sz="800" kern="100">
                          <a:effectLst/>
                        </a:rPr>
                        <a:t>娱乐（刷视频、听歌、看小说）</a:t>
                      </a:r>
                      <a:endParaRPr lang="zh-CN" sz="800" kern="100">
                        <a:effectLst/>
                        <a:latin typeface="等线" panose="02010600030101010101" pitchFamily="2" charset="-122"/>
                        <a:ea typeface="等线" panose="02010600030101010101" pitchFamily="2" charset="-122"/>
                        <a:cs typeface="Times New Roman" panose="02020603050405020304" pitchFamily="18" charset="0"/>
                      </a:endParaRPr>
                    </a:p>
                  </a:txBody>
                  <a:tcPr marL="50153" marR="50153" marT="0" marB="0"/>
                </a:tc>
                <a:tc>
                  <a:txBody>
                    <a:bodyPr/>
                    <a:lstStyle/>
                    <a:p>
                      <a:pPr algn="just">
                        <a:lnSpc>
                          <a:spcPct val="115000"/>
                        </a:lnSpc>
                      </a:pPr>
                      <a:r>
                        <a:rPr lang="zh-CN" sz="800" kern="100">
                          <a:effectLst/>
                        </a:rPr>
                        <a:t>玩游戏</a:t>
                      </a:r>
                      <a:endParaRPr lang="zh-CN" sz="800" kern="100">
                        <a:effectLst/>
                        <a:latin typeface="等线" panose="02010600030101010101" pitchFamily="2" charset="-122"/>
                        <a:ea typeface="等线" panose="02010600030101010101" pitchFamily="2" charset="-122"/>
                        <a:cs typeface="Times New Roman" panose="02020603050405020304" pitchFamily="18" charset="0"/>
                      </a:endParaRPr>
                    </a:p>
                  </a:txBody>
                  <a:tcPr marL="50153" marR="50153" marT="0" marB="0"/>
                </a:tc>
                <a:tc>
                  <a:txBody>
                    <a:bodyPr/>
                    <a:lstStyle/>
                    <a:p>
                      <a:pPr algn="just">
                        <a:lnSpc>
                          <a:spcPct val="115000"/>
                        </a:lnSpc>
                      </a:pPr>
                      <a:r>
                        <a:rPr lang="zh-CN" sz="800" kern="100">
                          <a:effectLst/>
                        </a:rPr>
                        <a:t>其他</a:t>
                      </a:r>
                      <a:endParaRPr lang="zh-CN" sz="800" kern="100">
                        <a:effectLst/>
                        <a:latin typeface="等线" panose="02010600030101010101" pitchFamily="2" charset="-122"/>
                        <a:ea typeface="等线" panose="02010600030101010101" pitchFamily="2" charset="-122"/>
                        <a:cs typeface="Times New Roman" panose="02020603050405020304" pitchFamily="18" charset="0"/>
                      </a:endParaRPr>
                    </a:p>
                  </a:txBody>
                  <a:tcPr marL="50153" marR="50153" marT="0" marB="0"/>
                </a:tc>
                <a:tc>
                  <a:txBody>
                    <a:bodyPr/>
                    <a:lstStyle/>
                    <a:p>
                      <a:pPr algn="just">
                        <a:lnSpc>
                          <a:spcPct val="115000"/>
                        </a:lnSpc>
                      </a:pPr>
                      <a:r>
                        <a:rPr lang="en-US" sz="800" kern="100">
                          <a:effectLst/>
                        </a:rPr>
                        <a:t> </a:t>
                      </a:r>
                      <a:endParaRPr lang="zh-CN" sz="800" kern="100">
                        <a:effectLst/>
                        <a:latin typeface="等线" panose="02010600030101010101" pitchFamily="2" charset="-122"/>
                        <a:ea typeface="等线" panose="02010600030101010101" pitchFamily="2" charset="-122"/>
                        <a:cs typeface="Times New Roman" panose="02020603050405020304" pitchFamily="18" charset="0"/>
                      </a:endParaRPr>
                    </a:p>
                  </a:txBody>
                  <a:tcPr marL="50153" marR="50153" marT="0" marB="0"/>
                </a:tc>
              </a:tr>
              <a:tr h="329494">
                <a:tc>
                  <a:txBody>
                    <a:bodyPr/>
                    <a:lstStyle/>
                    <a:p>
                      <a:pPr algn="just">
                        <a:lnSpc>
                          <a:spcPct val="115000"/>
                        </a:lnSpc>
                      </a:pPr>
                      <a:r>
                        <a:rPr lang="zh-CN" sz="800" kern="100">
                          <a:effectLst/>
                        </a:rPr>
                        <a:t>您在什么情况下会让孩子使用电子产品</a:t>
                      </a:r>
                      <a:endParaRPr lang="zh-CN" sz="800" kern="100">
                        <a:effectLst/>
                        <a:latin typeface="等线" panose="02010600030101010101" pitchFamily="2" charset="-122"/>
                        <a:ea typeface="等线" panose="02010600030101010101" pitchFamily="2" charset="-122"/>
                        <a:cs typeface="Times New Roman" panose="02020603050405020304" pitchFamily="18" charset="0"/>
                      </a:endParaRPr>
                    </a:p>
                  </a:txBody>
                  <a:tcPr marL="50153" marR="50153" marT="0" marB="0"/>
                </a:tc>
                <a:tc>
                  <a:txBody>
                    <a:bodyPr/>
                    <a:lstStyle/>
                    <a:p>
                      <a:pPr algn="just">
                        <a:lnSpc>
                          <a:spcPct val="115000"/>
                        </a:lnSpc>
                      </a:pPr>
                      <a:r>
                        <a:rPr lang="zh-CN" sz="800" kern="100">
                          <a:effectLst/>
                        </a:rPr>
                        <a:t>您忙工作无暇和孩子玩耍</a:t>
                      </a:r>
                      <a:endParaRPr lang="zh-CN" sz="800" kern="100">
                        <a:effectLst/>
                        <a:latin typeface="等线" panose="02010600030101010101" pitchFamily="2" charset="-122"/>
                        <a:ea typeface="等线" panose="02010600030101010101" pitchFamily="2" charset="-122"/>
                        <a:cs typeface="Times New Roman" panose="02020603050405020304" pitchFamily="18" charset="0"/>
                      </a:endParaRPr>
                    </a:p>
                  </a:txBody>
                  <a:tcPr marL="50153" marR="50153" marT="0" marB="0"/>
                </a:tc>
                <a:tc>
                  <a:txBody>
                    <a:bodyPr/>
                    <a:lstStyle/>
                    <a:p>
                      <a:pPr algn="just">
                        <a:lnSpc>
                          <a:spcPct val="115000"/>
                        </a:lnSpc>
                      </a:pPr>
                      <a:r>
                        <a:rPr lang="zh-CN" sz="800" kern="100">
                          <a:effectLst/>
                        </a:rPr>
                        <a:t>孩子哭闹的时候</a:t>
                      </a:r>
                      <a:endParaRPr lang="zh-CN" sz="800" kern="100">
                        <a:effectLst/>
                        <a:latin typeface="等线" panose="02010600030101010101" pitchFamily="2" charset="-122"/>
                        <a:ea typeface="等线" panose="02010600030101010101" pitchFamily="2" charset="-122"/>
                        <a:cs typeface="Times New Roman" panose="02020603050405020304" pitchFamily="18" charset="0"/>
                      </a:endParaRPr>
                    </a:p>
                  </a:txBody>
                  <a:tcPr marL="50153" marR="50153" marT="0" marB="0"/>
                </a:tc>
                <a:tc>
                  <a:txBody>
                    <a:bodyPr/>
                    <a:lstStyle/>
                    <a:p>
                      <a:pPr algn="just">
                        <a:lnSpc>
                          <a:spcPct val="115000"/>
                        </a:lnSpc>
                      </a:pPr>
                      <a:r>
                        <a:rPr lang="zh-CN" sz="800" kern="100">
                          <a:effectLst/>
                        </a:rPr>
                        <a:t>孩子想玩手机的时候</a:t>
                      </a:r>
                      <a:endParaRPr lang="zh-CN" sz="800" kern="100">
                        <a:effectLst/>
                        <a:latin typeface="等线" panose="02010600030101010101" pitchFamily="2" charset="-122"/>
                        <a:ea typeface="等线" panose="02010600030101010101" pitchFamily="2" charset="-122"/>
                        <a:cs typeface="Times New Roman" panose="02020603050405020304" pitchFamily="18" charset="0"/>
                      </a:endParaRPr>
                    </a:p>
                  </a:txBody>
                  <a:tcPr marL="50153" marR="50153" marT="0" marB="0"/>
                </a:tc>
                <a:tc>
                  <a:txBody>
                    <a:bodyPr/>
                    <a:lstStyle/>
                    <a:p>
                      <a:pPr algn="just">
                        <a:lnSpc>
                          <a:spcPct val="115000"/>
                        </a:lnSpc>
                      </a:pPr>
                      <a:r>
                        <a:rPr lang="zh-CN" sz="800" kern="100">
                          <a:effectLst/>
                        </a:rPr>
                        <a:t>其他</a:t>
                      </a:r>
                      <a:endParaRPr lang="zh-CN" sz="800" kern="100">
                        <a:effectLst/>
                        <a:latin typeface="等线" panose="02010600030101010101" pitchFamily="2" charset="-122"/>
                        <a:ea typeface="等线" panose="02010600030101010101" pitchFamily="2" charset="-122"/>
                        <a:cs typeface="Times New Roman" panose="02020603050405020304" pitchFamily="18" charset="0"/>
                      </a:endParaRPr>
                    </a:p>
                  </a:txBody>
                  <a:tcPr marL="50153" marR="50153" marT="0" marB="0"/>
                </a:tc>
                <a:tc>
                  <a:txBody>
                    <a:bodyPr/>
                    <a:lstStyle/>
                    <a:p>
                      <a:pPr algn="just">
                        <a:lnSpc>
                          <a:spcPct val="115000"/>
                        </a:lnSpc>
                      </a:pPr>
                      <a:r>
                        <a:rPr lang="en-US" sz="800" kern="100">
                          <a:effectLst/>
                        </a:rPr>
                        <a:t> </a:t>
                      </a:r>
                      <a:endParaRPr lang="zh-CN" sz="800" kern="100">
                        <a:effectLst/>
                        <a:latin typeface="等线" panose="02010600030101010101" pitchFamily="2" charset="-122"/>
                        <a:ea typeface="等线" panose="02010600030101010101" pitchFamily="2" charset="-122"/>
                        <a:cs typeface="Times New Roman" panose="02020603050405020304" pitchFamily="18" charset="0"/>
                      </a:endParaRPr>
                    </a:p>
                  </a:txBody>
                  <a:tcPr marL="50153" marR="50153" marT="0" marB="0"/>
                </a:tc>
                <a:tc>
                  <a:txBody>
                    <a:bodyPr/>
                    <a:lstStyle/>
                    <a:p>
                      <a:pPr algn="just">
                        <a:lnSpc>
                          <a:spcPct val="115000"/>
                        </a:lnSpc>
                      </a:pPr>
                      <a:r>
                        <a:rPr lang="en-US" sz="800" kern="100">
                          <a:effectLst/>
                        </a:rPr>
                        <a:t> </a:t>
                      </a:r>
                      <a:endParaRPr lang="zh-CN" sz="800" kern="100">
                        <a:effectLst/>
                        <a:latin typeface="等线" panose="02010600030101010101" pitchFamily="2" charset="-122"/>
                        <a:ea typeface="等线" panose="02010600030101010101" pitchFamily="2" charset="-122"/>
                        <a:cs typeface="Times New Roman" panose="02020603050405020304" pitchFamily="18" charset="0"/>
                      </a:endParaRPr>
                    </a:p>
                  </a:txBody>
                  <a:tcPr marL="50153" marR="50153" marT="0" marB="0"/>
                </a:tc>
              </a:tr>
              <a:tr h="329494">
                <a:tc>
                  <a:txBody>
                    <a:bodyPr/>
                    <a:lstStyle/>
                    <a:p>
                      <a:pPr algn="just">
                        <a:lnSpc>
                          <a:spcPct val="115000"/>
                        </a:lnSpc>
                      </a:pPr>
                      <a:r>
                        <a:rPr lang="zh-CN" sz="800" kern="100">
                          <a:effectLst/>
                        </a:rPr>
                        <a:t>孩子使用手机的时候，您会陪在孩子身边吗？</a:t>
                      </a:r>
                      <a:endParaRPr lang="zh-CN" sz="800" kern="100">
                        <a:effectLst/>
                        <a:latin typeface="等线" panose="02010600030101010101" pitchFamily="2" charset="-122"/>
                        <a:ea typeface="等线" panose="02010600030101010101" pitchFamily="2" charset="-122"/>
                        <a:cs typeface="Times New Roman" panose="02020603050405020304" pitchFamily="18" charset="0"/>
                      </a:endParaRPr>
                    </a:p>
                  </a:txBody>
                  <a:tcPr marL="50153" marR="50153" marT="0" marB="0"/>
                </a:tc>
                <a:tc>
                  <a:txBody>
                    <a:bodyPr/>
                    <a:lstStyle/>
                    <a:p>
                      <a:pPr algn="just">
                        <a:lnSpc>
                          <a:spcPct val="115000"/>
                        </a:lnSpc>
                      </a:pPr>
                      <a:r>
                        <a:rPr lang="zh-CN" sz="800" kern="100">
                          <a:effectLst/>
                        </a:rPr>
                        <a:t>经常陪</a:t>
                      </a:r>
                      <a:endParaRPr lang="zh-CN" sz="800" kern="100">
                        <a:effectLst/>
                        <a:latin typeface="等线" panose="02010600030101010101" pitchFamily="2" charset="-122"/>
                        <a:ea typeface="等线" panose="02010600030101010101" pitchFamily="2" charset="-122"/>
                        <a:cs typeface="Times New Roman" panose="02020603050405020304" pitchFamily="18" charset="0"/>
                      </a:endParaRPr>
                    </a:p>
                  </a:txBody>
                  <a:tcPr marL="50153" marR="50153" marT="0" marB="0"/>
                </a:tc>
                <a:tc>
                  <a:txBody>
                    <a:bodyPr/>
                    <a:lstStyle/>
                    <a:p>
                      <a:pPr algn="just">
                        <a:lnSpc>
                          <a:spcPct val="115000"/>
                        </a:lnSpc>
                      </a:pPr>
                      <a:r>
                        <a:rPr lang="zh-CN" sz="800" kern="100">
                          <a:effectLst/>
                        </a:rPr>
                        <a:t>有时陪</a:t>
                      </a:r>
                      <a:endParaRPr lang="zh-CN" sz="800" kern="100">
                        <a:effectLst/>
                        <a:latin typeface="等线" panose="02010600030101010101" pitchFamily="2" charset="-122"/>
                        <a:ea typeface="等线" panose="02010600030101010101" pitchFamily="2" charset="-122"/>
                        <a:cs typeface="Times New Roman" panose="02020603050405020304" pitchFamily="18" charset="0"/>
                      </a:endParaRPr>
                    </a:p>
                  </a:txBody>
                  <a:tcPr marL="50153" marR="50153" marT="0" marB="0"/>
                </a:tc>
                <a:tc>
                  <a:txBody>
                    <a:bodyPr/>
                    <a:lstStyle/>
                    <a:p>
                      <a:pPr algn="just">
                        <a:lnSpc>
                          <a:spcPct val="115000"/>
                        </a:lnSpc>
                      </a:pPr>
                      <a:r>
                        <a:rPr lang="zh-CN" sz="800" kern="100">
                          <a:effectLst/>
                        </a:rPr>
                        <a:t>从来不陪</a:t>
                      </a:r>
                      <a:endParaRPr lang="zh-CN" sz="800" kern="100">
                        <a:effectLst/>
                        <a:latin typeface="等线" panose="02010600030101010101" pitchFamily="2" charset="-122"/>
                        <a:ea typeface="等线" panose="02010600030101010101" pitchFamily="2" charset="-122"/>
                        <a:cs typeface="Times New Roman" panose="02020603050405020304" pitchFamily="18" charset="0"/>
                      </a:endParaRPr>
                    </a:p>
                  </a:txBody>
                  <a:tcPr marL="50153" marR="50153" marT="0" marB="0"/>
                </a:tc>
                <a:tc>
                  <a:txBody>
                    <a:bodyPr/>
                    <a:lstStyle/>
                    <a:p>
                      <a:pPr algn="just">
                        <a:lnSpc>
                          <a:spcPct val="115000"/>
                        </a:lnSpc>
                      </a:pPr>
                      <a:r>
                        <a:rPr lang="en-US" sz="800" kern="100">
                          <a:effectLst/>
                        </a:rPr>
                        <a:t> </a:t>
                      </a:r>
                      <a:endParaRPr lang="zh-CN" sz="800" kern="100">
                        <a:effectLst/>
                        <a:latin typeface="等线" panose="02010600030101010101" pitchFamily="2" charset="-122"/>
                        <a:ea typeface="等线" panose="02010600030101010101" pitchFamily="2" charset="-122"/>
                        <a:cs typeface="Times New Roman" panose="02020603050405020304" pitchFamily="18" charset="0"/>
                      </a:endParaRPr>
                    </a:p>
                  </a:txBody>
                  <a:tcPr marL="50153" marR="50153" marT="0" marB="0"/>
                </a:tc>
                <a:tc>
                  <a:txBody>
                    <a:bodyPr/>
                    <a:lstStyle/>
                    <a:p>
                      <a:pPr algn="just">
                        <a:lnSpc>
                          <a:spcPct val="115000"/>
                        </a:lnSpc>
                      </a:pPr>
                      <a:r>
                        <a:rPr lang="en-US" sz="800" kern="100">
                          <a:effectLst/>
                        </a:rPr>
                        <a:t> </a:t>
                      </a:r>
                      <a:endParaRPr lang="zh-CN" sz="800" kern="100">
                        <a:effectLst/>
                        <a:latin typeface="等线" panose="02010600030101010101" pitchFamily="2" charset="-122"/>
                        <a:ea typeface="等线" panose="02010600030101010101" pitchFamily="2" charset="-122"/>
                        <a:cs typeface="Times New Roman" panose="02020603050405020304" pitchFamily="18" charset="0"/>
                      </a:endParaRPr>
                    </a:p>
                  </a:txBody>
                  <a:tcPr marL="50153" marR="50153" marT="0" marB="0"/>
                </a:tc>
                <a:tc>
                  <a:txBody>
                    <a:bodyPr/>
                    <a:lstStyle/>
                    <a:p>
                      <a:pPr algn="just">
                        <a:lnSpc>
                          <a:spcPct val="115000"/>
                        </a:lnSpc>
                      </a:pPr>
                      <a:r>
                        <a:rPr lang="en-US" sz="800" kern="100">
                          <a:effectLst/>
                        </a:rPr>
                        <a:t> </a:t>
                      </a:r>
                      <a:endParaRPr lang="zh-CN" sz="800" kern="100">
                        <a:effectLst/>
                        <a:latin typeface="等线" panose="02010600030101010101" pitchFamily="2" charset="-122"/>
                        <a:ea typeface="等线" panose="02010600030101010101" pitchFamily="2" charset="-122"/>
                        <a:cs typeface="Times New Roman" panose="02020603050405020304" pitchFamily="18" charset="0"/>
                      </a:endParaRPr>
                    </a:p>
                  </a:txBody>
                  <a:tcPr marL="50153" marR="50153" marT="0" marB="0"/>
                </a:tc>
              </a:tr>
              <a:tr h="329494">
                <a:tc>
                  <a:txBody>
                    <a:bodyPr/>
                    <a:lstStyle/>
                    <a:p>
                      <a:pPr algn="just">
                        <a:lnSpc>
                          <a:spcPct val="115000"/>
                        </a:lnSpc>
                      </a:pPr>
                      <a:r>
                        <a:rPr lang="zh-CN" sz="800" kern="100">
                          <a:effectLst/>
                        </a:rPr>
                        <a:t>您干预孩子使用手机的方式是</a:t>
                      </a:r>
                      <a:endParaRPr lang="zh-CN" sz="800" kern="100">
                        <a:effectLst/>
                        <a:latin typeface="等线" panose="02010600030101010101" pitchFamily="2" charset="-122"/>
                        <a:ea typeface="等线" panose="02010600030101010101" pitchFamily="2" charset="-122"/>
                        <a:cs typeface="Times New Roman" panose="02020603050405020304" pitchFamily="18" charset="0"/>
                      </a:endParaRPr>
                    </a:p>
                  </a:txBody>
                  <a:tcPr marL="50153" marR="50153" marT="0" marB="0"/>
                </a:tc>
                <a:tc>
                  <a:txBody>
                    <a:bodyPr/>
                    <a:lstStyle/>
                    <a:p>
                      <a:pPr algn="just">
                        <a:lnSpc>
                          <a:spcPct val="115000"/>
                        </a:lnSpc>
                      </a:pPr>
                      <a:r>
                        <a:rPr lang="zh-CN" sz="800" kern="100">
                          <a:effectLst/>
                        </a:rPr>
                        <a:t>从不干预</a:t>
                      </a:r>
                      <a:endParaRPr lang="zh-CN" sz="800" kern="100">
                        <a:effectLst/>
                        <a:latin typeface="等线" panose="02010600030101010101" pitchFamily="2" charset="-122"/>
                        <a:ea typeface="等线" panose="02010600030101010101" pitchFamily="2" charset="-122"/>
                        <a:cs typeface="Times New Roman" panose="02020603050405020304" pitchFamily="18" charset="0"/>
                      </a:endParaRPr>
                    </a:p>
                  </a:txBody>
                  <a:tcPr marL="50153" marR="50153" marT="0" marB="0"/>
                </a:tc>
                <a:tc>
                  <a:txBody>
                    <a:bodyPr/>
                    <a:lstStyle/>
                    <a:p>
                      <a:pPr algn="just">
                        <a:lnSpc>
                          <a:spcPct val="115000"/>
                        </a:lnSpc>
                      </a:pPr>
                      <a:r>
                        <a:rPr lang="zh-CN" sz="800" kern="100">
                          <a:effectLst/>
                        </a:rPr>
                        <a:t>说明原因，减少孩子使用时间</a:t>
                      </a:r>
                      <a:endParaRPr lang="zh-CN" sz="800" kern="100">
                        <a:effectLst/>
                        <a:latin typeface="等线" panose="02010600030101010101" pitchFamily="2" charset="-122"/>
                        <a:ea typeface="等线" panose="02010600030101010101" pitchFamily="2" charset="-122"/>
                        <a:cs typeface="Times New Roman" panose="02020603050405020304" pitchFamily="18" charset="0"/>
                      </a:endParaRPr>
                    </a:p>
                  </a:txBody>
                  <a:tcPr marL="50153" marR="50153" marT="0" marB="0"/>
                </a:tc>
                <a:tc>
                  <a:txBody>
                    <a:bodyPr/>
                    <a:lstStyle/>
                    <a:p>
                      <a:pPr algn="just">
                        <a:lnSpc>
                          <a:spcPct val="115000"/>
                        </a:lnSpc>
                      </a:pPr>
                      <a:r>
                        <a:rPr lang="zh-CN" sz="800" kern="100">
                          <a:effectLst/>
                        </a:rPr>
                        <a:t>命令禁止，不让孩子与过多接触</a:t>
                      </a:r>
                      <a:endParaRPr lang="zh-CN" sz="800" kern="100">
                        <a:effectLst/>
                        <a:latin typeface="等线" panose="02010600030101010101" pitchFamily="2" charset="-122"/>
                        <a:ea typeface="等线" panose="02010600030101010101" pitchFamily="2" charset="-122"/>
                        <a:cs typeface="Times New Roman" panose="02020603050405020304" pitchFamily="18" charset="0"/>
                      </a:endParaRPr>
                    </a:p>
                  </a:txBody>
                  <a:tcPr marL="50153" marR="50153" marT="0" marB="0"/>
                </a:tc>
                <a:tc>
                  <a:txBody>
                    <a:bodyPr/>
                    <a:lstStyle/>
                    <a:p>
                      <a:pPr algn="just">
                        <a:lnSpc>
                          <a:spcPct val="115000"/>
                        </a:lnSpc>
                      </a:pPr>
                      <a:r>
                        <a:rPr lang="zh-CN" sz="800" kern="100">
                          <a:effectLst/>
                        </a:rPr>
                        <a:t>其他</a:t>
                      </a:r>
                      <a:endParaRPr lang="zh-CN" sz="800" kern="100">
                        <a:effectLst/>
                        <a:latin typeface="等线" panose="02010600030101010101" pitchFamily="2" charset="-122"/>
                        <a:ea typeface="等线" panose="02010600030101010101" pitchFamily="2" charset="-122"/>
                        <a:cs typeface="Times New Roman" panose="02020603050405020304" pitchFamily="18" charset="0"/>
                      </a:endParaRPr>
                    </a:p>
                  </a:txBody>
                  <a:tcPr marL="50153" marR="50153" marT="0" marB="0"/>
                </a:tc>
                <a:tc>
                  <a:txBody>
                    <a:bodyPr/>
                    <a:lstStyle/>
                    <a:p>
                      <a:pPr algn="just">
                        <a:lnSpc>
                          <a:spcPct val="115000"/>
                        </a:lnSpc>
                      </a:pPr>
                      <a:r>
                        <a:rPr lang="en-US" sz="800" kern="100">
                          <a:effectLst/>
                        </a:rPr>
                        <a:t> </a:t>
                      </a:r>
                      <a:endParaRPr lang="zh-CN" sz="800" kern="100">
                        <a:effectLst/>
                        <a:latin typeface="等线" panose="02010600030101010101" pitchFamily="2" charset="-122"/>
                        <a:ea typeface="等线" panose="02010600030101010101" pitchFamily="2" charset="-122"/>
                        <a:cs typeface="Times New Roman" panose="02020603050405020304" pitchFamily="18" charset="0"/>
                      </a:endParaRPr>
                    </a:p>
                  </a:txBody>
                  <a:tcPr marL="50153" marR="50153" marT="0" marB="0"/>
                </a:tc>
                <a:tc>
                  <a:txBody>
                    <a:bodyPr/>
                    <a:lstStyle/>
                    <a:p>
                      <a:pPr algn="just">
                        <a:lnSpc>
                          <a:spcPct val="115000"/>
                        </a:lnSpc>
                      </a:pPr>
                      <a:r>
                        <a:rPr lang="en-US" sz="800" kern="100">
                          <a:effectLst/>
                        </a:rPr>
                        <a:t> </a:t>
                      </a:r>
                      <a:endParaRPr lang="zh-CN" sz="800" kern="100">
                        <a:effectLst/>
                        <a:latin typeface="等线" panose="02010600030101010101" pitchFamily="2" charset="-122"/>
                        <a:ea typeface="等线" panose="02010600030101010101" pitchFamily="2" charset="-122"/>
                        <a:cs typeface="Times New Roman" panose="02020603050405020304" pitchFamily="18" charset="0"/>
                      </a:endParaRPr>
                    </a:p>
                  </a:txBody>
                  <a:tcPr marL="50153" marR="50153" marT="0" marB="0"/>
                </a:tc>
              </a:tr>
              <a:tr h="500313">
                <a:tc>
                  <a:txBody>
                    <a:bodyPr/>
                    <a:lstStyle/>
                    <a:p>
                      <a:pPr algn="just">
                        <a:lnSpc>
                          <a:spcPct val="115000"/>
                        </a:lnSpc>
                      </a:pPr>
                      <a:r>
                        <a:rPr lang="zh-CN" sz="800" kern="100">
                          <a:effectLst/>
                        </a:rPr>
                        <a:t>请评价孩子对手机依赖的程度，从</a:t>
                      </a:r>
                      <a:r>
                        <a:rPr lang="en-US" sz="800" kern="100">
                          <a:effectLst/>
                        </a:rPr>
                        <a:t>1~10</a:t>
                      </a:r>
                      <a:r>
                        <a:rPr lang="zh-CN" sz="800" kern="100">
                          <a:effectLst/>
                        </a:rPr>
                        <a:t>代表依赖程度不断加重</a:t>
                      </a:r>
                      <a:endParaRPr lang="zh-CN" sz="800" kern="100">
                        <a:effectLst/>
                        <a:latin typeface="等线" panose="02010600030101010101" pitchFamily="2" charset="-122"/>
                        <a:ea typeface="等线" panose="02010600030101010101" pitchFamily="2" charset="-122"/>
                        <a:cs typeface="Times New Roman" panose="02020603050405020304" pitchFamily="18" charset="0"/>
                      </a:endParaRPr>
                    </a:p>
                  </a:txBody>
                  <a:tcPr marL="50153" marR="50153" marT="0" marB="0"/>
                </a:tc>
                <a:tc>
                  <a:txBody>
                    <a:bodyPr/>
                    <a:lstStyle/>
                    <a:p>
                      <a:pPr algn="just">
                        <a:lnSpc>
                          <a:spcPct val="115000"/>
                        </a:lnSpc>
                      </a:pPr>
                      <a:r>
                        <a:rPr lang="en-US" sz="800" kern="100">
                          <a:effectLst/>
                        </a:rPr>
                        <a:t>1-2</a:t>
                      </a:r>
                      <a:endParaRPr lang="zh-CN" sz="800" kern="100">
                        <a:effectLst/>
                        <a:latin typeface="等线" panose="02010600030101010101" pitchFamily="2" charset="-122"/>
                        <a:ea typeface="等线" panose="02010600030101010101" pitchFamily="2" charset="-122"/>
                        <a:cs typeface="Times New Roman" panose="02020603050405020304" pitchFamily="18" charset="0"/>
                      </a:endParaRPr>
                    </a:p>
                  </a:txBody>
                  <a:tcPr marL="50153" marR="50153" marT="0" marB="0"/>
                </a:tc>
                <a:tc>
                  <a:txBody>
                    <a:bodyPr/>
                    <a:lstStyle/>
                    <a:p>
                      <a:pPr algn="just">
                        <a:lnSpc>
                          <a:spcPct val="115000"/>
                        </a:lnSpc>
                      </a:pPr>
                      <a:r>
                        <a:rPr lang="en-US" sz="800" kern="100">
                          <a:effectLst/>
                        </a:rPr>
                        <a:t>3-4</a:t>
                      </a:r>
                      <a:endParaRPr lang="zh-CN" sz="800" kern="100">
                        <a:effectLst/>
                        <a:latin typeface="等线" panose="02010600030101010101" pitchFamily="2" charset="-122"/>
                        <a:ea typeface="等线" panose="02010600030101010101" pitchFamily="2" charset="-122"/>
                        <a:cs typeface="Times New Roman" panose="02020603050405020304" pitchFamily="18" charset="0"/>
                      </a:endParaRPr>
                    </a:p>
                  </a:txBody>
                  <a:tcPr marL="50153" marR="50153" marT="0" marB="0"/>
                </a:tc>
                <a:tc>
                  <a:txBody>
                    <a:bodyPr/>
                    <a:lstStyle/>
                    <a:p>
                      <a:pPr algn="just">
                        <a:lnSpc>
                          <a:spcPct val="115000"/>
                        </a:lnSpc>
                      </a:pPr>
                      <a:r>
                        <a:rPr lang="en-US" sz="800" kern="100">
                          <a:effectLst/>
                        </a:rPr>
                        <a:t>5-6</a:t>
                      </a:r>
                      <a:endParaRPr lang="zh-CN" sz="800" kern="100">
                        <a:effectLst/>
                        <a:latin typeface="等线" panose="02010600030101010101" pitchFamily="2" charset="-122"/>
                        <a:ea typeface="等线" panose="02010600030101010101" pitchFamily="2" charset="-122"/>
                        <a:cs typeface="Times New Roman" panose="02020603050405020304" pitchFamily="18" charset="0"/>
                      </a:endParaRPr>
                    </a:p>
                  </a:txBody>
                  <a:tcPr marL="50153" marR="50153" marT="0" marB="0"/>
                </a:tc>
                <a:tc>
                  <a:txBody>
                    <a:bodyPr/>
                    <a:lstStyle/>
                    <a:p>
                      <a:pPr algn="just">
                        <a:lnSpc>
                          <a:spcPct val="115000"/>
                        </a:lnSpc>
                      </a:pPr>
                      <a:r>
                        <a:rPr lang="en-US" sz="800" kern="100">
                          <a:effectLst/>
                        </a:rPr>
                        <a:t>7-8</a:t>
                      </a:r>
                      <a:endParaRPr lang="zh-CN" sz="800" kern="100">
                        <a:effectLst/>
                        <a:latin typeface="等线" panose="02010600030101010101" pitchFamily="2" charset="-122"/>
                        <a:ea typeface="等线" panose="02010600030101010101" pitchFamily="2" charset="-122"/>
                        <a:cs typeface="Times New Roman" panose="02020603050405020304" pitchFamily="18" charset="0"/>
                      </a:endParaRPr>
                    </a:p>
                  </a:txBody>
                  <a:tcPr marL="50153" marR="50153" marT="0" marB="0"/>
                </a:tc>
                <a:tc>
                  <a:txBody>
                    <a:bodyPr/>
                    <a:lstStyle/>
                    <a:p>
                      <a:pPr algn="just">
                        <a:lnSpc>
                          <a:spcPct val="115000"/>
                        </a:lnSpc>
                      </a:pPr>
                      <a:r>
                        <a:rPr lang="en-US" sz="800" kern="100">
                          <a:effectLst/>
                        </a:rPr>
                        <a:t>9-10</a:t>
                      </a:r>
                      <a:endParaRPr lang="zh-CN" sz="800" kern="100">
                        <a:effectLst/>
                        <a:latin typeface="等线" panose="02010600030101010101" pitchFamily="2" charset="-122"/>
                        <a:ea typeface="等线" panose="02010600030101010101" pitchFamily="2" charset="-122"/>
                        <a:cs typeface="Times New Roman" panose="02020603050405020304" pitchFamily="18" charset="0"/>
                      </a:endParaRPr>
                    </a:p>
                  </a:txBody>
                  <a:tcPr marL="50153" marR="50153" marT="0" marB="0"/>
                </a:tc>
                <a:tc>
                  <a:txBody>
                    <a:bodyPr/>
                    <a:lstStyle/>
                    <a:p>
                      <a:pPr algn="just">
                        <a:lnSpc>
                          <a:spcPct val="115000"/>
                        </a:lnSpc>
                      </a:pPr>
                      <a:r>
                        <a:rPr lang="en-US" sz="800" kern="100">
                          <a:effectLst/>
                        </a:rPr>
                        <a:t> </a:t>
                      </a:r>
                      <a:endParaRPr lang="zh-CN" sz="800" kern="100">
                        <a:effectLst/>
                        <a:latin typeface="等线" panose="02010600030101010101" pitchFamily="2" charset="-122"/>
                        <a:ea typeface="等线" panose="02010600030101010101" pitchFamily="2" charset="-122"/>
                        <a:cs typeface="Times New Roman" panose="02020603050405020304" pitchFamily="18" charset="0"/>
                      </a:endParaRPr>
                    </a:p>
                  </a:txBody>
                  <a:tcPr marL="50153" marR="50153" marT="0" marB="0"/>
                </a:tc>
              </a:tr>
              <a:tr h="329494">
                <a:tc>
                  <a:txBody>
                    <a:bodyPr/>
                    <a:lstStyle/>
                    <a:p>
                      <a:pPr algn="just">
                        <a:lnSpc>
                          <a:spcPct val="115000"/>
                        </a:lnSpc>
                      </a:pPr>
                      <a:r>
                        <a:rPr lang="zh-CN" sz="800" kern="100">
                          <a:effectLst/>
                        </a:rPr>
                        <a:t>您觉得孩子使用手机的最大优点是什么</a:t>
                      </a:r>
                      <a:endParaRPr lang="zh-CN" sz="800" kern="100">
                        <a:effectLst/>
                        <a:latin typeface="等线" panose="02010600030101010101" pitchFamily="2" charset="-122"/>
                        <a:ea typeface="等线" panose="02010600030101010101" pitchFamily="2" charset="-122"/>
                        <a:cs typeface="Times New Roman" panose="02020603050405020304" pitchFamily="18" charset="0"/>
                      </a:endParaRPr>
                    </a:p>
                  </a:txBody>
                  <a:tcPr marL="50153" marR="50153" marT="0" marB="0"/>
                </a:tc>
                <a:tc>
                  <a:txBody>
                    <a:bodyPr/>
                    <a:lstStyle/>
                    <a:p>
                      <a:pPr algn="just">
                        <a:lnSpc>
                          <a:spcPct val="115000"/>
                        </a:lnSpc>
                      </a:pPr>
                      <a:r>
                        <a:rPr lang="zh-CN" sz="800" kern="100">
                          <a:effectLst/>
                        </a:rPr>
                        <a:t>方便携带</a:t>
                      </a:r>
                      <a:endParaRPr lang="zh-CN" sz="800" kern="100">
                        <a:effectLst/>
                        <a:latin typeface="等线" panose="02010600030101010101" pitchFamily="2" charset="-122"/>
                        <a:ea typeface="等线" panose="02010600030101010101" pitchFamily="2" charset="-122"/>
                        <a:cs typeface="Times New Roman" panose="02020603050405020304" pitchFamily="18" charset="0"/>
                      </a:endParaRPr>
                    </a:p>
                  </a:txBody>
                  <a:tcPr marL="50153" marR="50153" marT="0" marB="0"/>
                </a:tc>
                <a:tc>
                  <a:txBody>
                    <a:bodyPr/>
                    <a:lstStyle/>
                    <a:p>
                      <a:pPr algn="just">
                        <a:lnSpc>
                          <a:spcPct val="115000"/>
                        </a:lnSpc>
                      </a:pPr>
                      <a:r>
                        <a:rPr lang="zh-CN" sz="800" kern="100">
                          <a:effectLst/>
                        </a:rPr>
                        <a:t>内容丰富</a:t>
                      </a:r>
                      <a:endParaRPr lang="zh-CN" sz="800" kern="100">
                        <a:effectLst/>
                        <a:latin typeface="等线" panose="02010600030101010101" pitchFamily="2" charset="-122"/>
                        <a:ea typeface="等线" panose="02010600030101010101" pitchFamily="2" charset="-122"/>
                        <a:cs typeface="Times New Roman" panose="02020603050405020304" pitchFamily="18" charset="0"/>
                      </a:endParaRPr>
                    </a:p>
                  </a:txBody>
                  <a:tcPr marL="50153" marR="50153" marT="0" marB="0"/>
                </a:tc>
                <a:tc>
                  <a:txBody>
                    <a:bodyPr/>
                    <a:lstStyle/>
                    <a:p>
                      <a:pPr algn="just">
                        <a:lnSpc>
                          <a:spcPct val="115000"/>
                        </a:lnSpc>
                      </a:pPr>
                      <a:r>
                        <a:rPr lang="zh-CN" sz="800" kern="100">
                          <a:effectLst/>
                        </a:rPr>
                        <a:t>孩子可以学到东西</a:t>
                      </a:r>
                      <a:endParaRPr lang="zh-CN" sz="800" kern="100">
                        <a:effectLst/>
                        <a:latin typeface="等线" panose="02010600030101010101" pitchFamily="2" charset="-122"/>
                        <a:ea typeface="等线" panose="02010600030101010101" pitchFamily="2" charset="-122"/>
                        <a:cs typeface="Times New Roman" panose="02020603050405020304" pitchFamily="18" charset="0"/>
                      </a:endParaRPr>
                    </a:p>
                  </a:txBody>
                  <a:tcPr marL="50153" marR="50153" marT="0" marB="0"/>
                </a:tc>
                <a:tc>
                  <a:txBody>
                    <a:bodyPr/>
                    <a:lstStyle/>
                    <a:p>
                      <a:pPr algn="just">
                        <a:lnSpc>
                          <a:spcPct val="115000"/>
                        </a:lnSpc>
                      </a:pPr>
                      <a:r>
                        <a:rPr lang="zh-CN" sz="800" kern="100">
                          <a:effectLst/>
                        </a:rPr>
                        <a:t>孩子可以安静的自己玩</a:t>
                      </a:r>
                      <a:endParaRPr lang="zh-CN" sz="800" kern="100">
                        <a:effectLst/>
                        <a:latin typeface="等线" panose="02010600030101010101" pitchFamily="2" charset="-122"/>
                        <a:ea typeface="等线" panose="02010600030101010101" pitchFamily="2" charset="-122"/>
                        <a:cs typeface="Times New Roman" panose="02020603050405020304" pitchFamily="18" charset="0"/>
                      </a:endParaRPr>
                    </a:p>
                  </a:txBody>
                  <a:tcPr marL="50153" marR="50153" marT="0" marB="0"/>
                </a:tc>
                <a:tc>
                  <a:txBody>
                    <a:bodyPr/>
                    <a:lstStyle/>
                    <a:p>
                      <a:pPr algn="just">
                        <a:lnSpc>
                          <a:spcPct val="115000"/>
                        </a:lnSpc>
                      </a:pPr>
                      <a:r>
                        <a:rPr lang="zh-CN" sz="800" kern="100">
                          <a:effectLst/>
                        </a:rPr>
                        <a:t>其他</a:t>
                      </a:r>
                      <a:endParaRPr lang="zh-CN" sz="800" kern="100">
                        <a:effectLst/>
                        <a:latin typeface="等线" panose="02010600030101010101" pitchFamily="2" charset="-122"/>
                        <a:ea typeface="等线" panose="02010600030101010101" pitchFamily="2" charset="-122"/>
                        <a:cs typeface="Times New Roman" panose="02020603050405020304" pitchFamily="18" charset="0"/>
                      </a:endParaRPr>
                    </a:p>
                  </a:txBody>
                  <a:tcPr marL="50153" marR="50153" marT="0" marB="0"/>
                </a:tc>
                <a:tc>
                  <a:txBody>
                    <a:bodyPr/>
                    <a:lstStyle/>
                    <a:p>
                      <a:pPr algn="just">
                        <a:lnSpc>
                          <a:spcPct val="115000"/>
                        </a:lnSpc>
                      </a:pPr>
                      <a:r>
                        <a:rPr lang="en-US" sz="800" kern="100">
                          <a:effectLst/>
                        </a:rPr>
                        <a:t> </a:t>
                      </a:r>
                      <a:endParaRPr lang="zh-CN" sz="800" kern="100">
                        <a:effectLst/>
                        <a:latin typeface="等线" panose="02010600030101010101" pitchFamily="2" charset="-122"/>
                        <a:ea typeface="等线" panose="02010600030101010101" pitchFamily="2" charset="-122"/>
                        <a:cs typeface="Times New Roman" panose="02020603050405020304" pitchFamily="18" charset="0"/>
                      </a:endParaRPr>
                    </a:p>
                  </a:txBody>
                  <a:tcPr marL="50153" marR="50153" marT="0" marB="0"/>
                </a:tc>
              </a:tr>
              <a:tr h="329494">
                <a:tc>
                  <a:txBody>
                    <a:bodyPr/>
                    <a:lstStyle/>
                    <a:p>
                      <a:pPr algn="just">
                        <a:lnSpc>
                          <a:spcPct val="115000"/>
                        </a:lnSpc>
                      </a:pPr>
                      <a:r>
                        <a:rPr lang="zh-CN" sz="800" kern="100">
                          <a:effectLst/>
                        </a:rPr>
                        <a:t>您觉得手机对孩子的智力发展有帮助吗？</a:t>
                      </a:r>
                      <a:endParaRPr lang="zh-CN" sz="800" kern="100">
                        <a:effectLst/>
                        <a:latin typeface="等线" panose="02010600030101010101" pitchFamily="2" charset="-122"/>
                        <a:ea typeface="等线" panose="02010600030101010101" pitchFamily="2" charset="-122"/>
                        <a:cs typeface="Times New Roman" panose="02020603050405020304" pitchFamily="18" charset="0"/>
                      </a:endParaRPr>
                    </a:p>
                  </a:txBody>
                  <a:tcPr marL="50153" marR="50153" marT="0" marB="0"/>
                </a:tc>
                <a:tc>
                  <a:txBody>
                    <a:bodyPr/>
                    <a:lstStyle/>
                    <a:p>
                      <a:pPr algn="just">
                        <a:lnSpc>
                          <a:spcPct val="115000"/>
                        </a:lnSpc>
                      </a:pPr>
                      <a:r>
                        <a:rPr lang="zh-CN" sz="800" kern="100">
                          <a:effectLst/>
                        </a:rPr>
                        <a:t>很有帮助</a:t>
                      </a:r>
                      <a:endParaRPr lang="zh-CN" sz="800" kern="100">
                        <a:effectLst/>
                        <a:latin typeface="等线" panose="02010600030101010101" pitchFamily="2" charset="-122"/>
                        <a:ea typeface="等线" panose="02010600030101010101" pitchFamily="2" charset="-122"/>
                        <a:cs typeface="Times New Roman" panose="02020603050405020304" pitchFamily="18" charset="0"/>
                      </a:endParaRPr>
                    </a:p>
                  </a:txBody>
                  <a:tcPr marL="50153" marR="50153" marT="0" marB="0"/>
                </a:tc>
                <a:tc>
                  <a:txBody>
                    <a:bodyPr/>
                    <a:lstStyle/>
                    <a:p>
                      <a:pPr algn="just">
                        <a:lnSpc>
                          <a:spcPct val="115000"/>
                        </a:lnSpc>
                      </a:pPr>
                      <a:r>
                        <a:rPr lang="zh-CN" sz="800" kern="100">
                          <a:effectLst/>
                        </a:rPr>
                        <a:t>有一定帮助</a:t>
                      </a:r>
                      <a:endParaRPr lang="zh-CN" sz="800" kern="100">
                        <a:effectLst/>
                        <a:latin typeface="等线" panose="02010600030101010101" pitchFamily="2" charset="-122"/>
                        <a:ea typeface="等线" panose="02010600030101010101" pitchFamily="2" charset="-122"/>
                        <a:cs typeface="Times New Roman" panose="02020603050405020304" pitchFamily="18" charset="0"/>
                      </a:endParaRPr>
                    </a:p>
                  </a:txBody>
                  <a:tcPr marL="50153" marR="50153" marT="0" marB="0"/>
                </a:tc>
                <a:tc>
                  <a:txBody>
                    <a:bodyPr/>
                    <a:lstStyle/>
                    <a:p>
                      <a:pPr algn="just">
                        <a:lnSpc>
                          <a:spcPct val="115000"/>
                        </a:lnSpc>
                      </a:pPr>
                      <a:r>
                        <a:rPr lang="zh-CN" sz="800" kern="100">
                          <a:effectLst/>
                        </a:rPr>
                        <a:t>帮助很少</a:t>
                      </a:r>
                      <a:endParaRPr lang="zh-CN" sz="800" kern="100">
                        <a:effectLst/>
                        <a:latin typeface="等线" panose="02010600030101010101" pitchFamily="2" charset="-122"/>
                        <a:ea typeface="等线" panose="02010600030101010101" pitchFamily="2" charset="-122"/>
                        <a:cs typeface="Times New Roman" panose="02020603050405020304" pitchFamily="18" charset="0"/>
                      </a:endParaRPr>
                    </a:p>
                  </a:txBody>
                  <a:tcPr marL="50153" marR="50153" marT="0" marB="0"/>
                </a:tc>
                <a:tc>
                  <a:txBody>
                    <a:bodyPr/>
                    <a:lstStyle/>
                    <a:p>
                      <a:pPr algn="just">
                        <a:lnSpc>
                          <a:spcPct val="115000"/>
                        </a:lnSpc>
                      </a:pPr>
                      <a:r>
                        <a:rPr lang="zh-CN" sz="800" kern="100">
                          <a:effectLst/>
                        </a:rPr>
                        <a:t>没有帮助</a:t>
                      </a:r>
                      <a:endParaRPr lang="zh-CN" sz="800" kern="100">
                        <a:effectLst/>
                        <a:latin typeface="等线" panose="02010600030101010101" pitchFamily="2" charset="-122"/>
                        <a:ea typeface="等线" panose="02010600030101010101" pitchFamily="2" charset="-122"/>
                        <a:cs typeface="Times New Roman" panose="02020603050405020304" pitchFamily="18" charset="0"/>
                      </a:endParaRPr>
                    </a:p>
                  </a:txBody>
                  <a:tcPr marL="50153" marR="50153" marT="0" marB="0"/>
                </a:tc>
                <a:tc>
                  <a:txBody>
                    <a:bodyPr/>
                    <a:lstStyle/>
                    <a:p>
                      <a:pPr algn="just">
                        <a:lnSpc>
                          <a:spcPct val="115000"/>
                        </a:lnSpc>
                      </a:pPr>
                      <a:r>
                        <a:rPr lang="en-US" sz="800" kern="100">
                          <a:effectLst/>
                        </a:rPr>
                        <a:t> </a:t>
                      </a:r>
                      <a:endParaRPr lang="zh-CN" sz="800" kern="100">
                        <a:effectLst/>
                        <a:latin typeface="等线" panose="02010600030101010101" pitchFamily="2" charset="-122"/>
                        <a:ea typeface="等线" panose="02010600030101010101" pitchFamily="2" charset="-122"/>
                        <a:cs typeface="Times New Roman" panose="02020603050405020304" pitchFamily="18" charset="0"/>
                      </a:endParaRPr>
                    </a:p>
                  </a:txBody>
                  <a:tcPr marL="50153" marR="50153" marT="0" marB="0"/>
                </a:tc>
                <a:tc>
                  <a:txBody>
                    <a:bodyPr/>
                    <a:lstStyle/>
                    <a:p>
                      <a:pPr algn="just">
                        <a:lnSpc>
                          <a:spcPct val="115000"/>
                        </a:lnSpc>
                      </a:pPr>
                      <a:r>
                        <a:rPr lang="en-US" sz="800" kern="100">
                          <a:effectLst/>
                        </a:rPr>
                        <a:t> </a:t>
                      </a:r>
                      <a:endParaRPr lang="zh-CN" sz="800" kern="100">
                        <a:effectLst/>
                        <a:latin typeface="等线" panose="02010600030101010101" pitchFamily="2" charset="-122"/>
                        <a:ea typeface="等线" panose="02010600030101010101" pitchFamily="2" charset="-122"/>
                        <a:cs typeface="Times New Roman" panose="02020603050405020304" pitchFamily="18" charset="0"/>
                      </a:endParaRPr>
                    </a:p>
                  </a:txBody>
                  <a:tcPr marL="50153" marR="50153" marT="0" marB="0"/>
                </a:tc>
              </a:tr>
              <a:tr h="500313">
                <a:tc>
                  <a:txBody>
                    <a:bodyPr/>
                    <a:lstStyle/>
                    <a:p>
                      <a:pPr algn="just">
                        <a:lnSpc>
                          <a:spcPct val="115000"/>
                        </a:lnSpc>
                      </a:pPr>
                      <a:r>
                        <a:rPr lang="zh-CN" sz="800" kern="100">
                          <a:effectLst/>
                        </a:rPr>
                        <a:t>您觉得您的孩子使用手机对其心理会产生哪些不利影响？</a:t>
                      </a:r>
                      <a:endParaRPr lang="zh-CN" sz="800" kern="100">
                        <a:effectLst/>
                        <a:latin typeface="等线" panose="02010600030101010101" pitchFamily="2" charset="-122"/>
                        <a:ea typeface="等线" panose="02010600030101010101" pitchFamily="2" charset="-122"/>
                        <a:cs typeface="Times New Roman" panose="02020603050405020304" pitchFamily="18" charset="0"/>
                      </a:endParaRPr>
                    </a:p>
                  </a:txBody>
                  <a:tcPr marL="50153" marR="50153" marT="0" marB="0"/>
                </a:tc>
                <a:tc>
                  <a:txBody>
                    <a:bodyPr/>
                    <a:lstStyle/>
                    <a:p>
                      <a:pPr algn="just">
                        <a:lnSpc>
                          <a:spcPct val="115000"/>
                        </a:lnSpc>
                      </a:pPr>
                      <a:r>
                        <a:rPr lang="zh-CN" sz="800" kern="100">
                          <a:effectLst/>
                        </a:rPr>
                        <a:t>讨厌与人交流</a:t>
                      </a:r>
                      <a:endParaRPr lang="zh-CN" sz="800" kern="100">
                        <a:effectLst/>
                        <a:latin typeface="等线" panose="02010600030101010101" pitchFamily="2" charset="-122"/>
                        <a:ea typeface="等线" panose="02010600030101010101" pitchFamily="2" charset="-122"/>
                        <a:cs typeface="Times New Roman" panose="02020603050405020304" pitchFamily="18" charset="0"/>
                      </a:endParaRPr>
                    </a:p>
                  </a:txBody>
                  <a:tcPr marL="50153" marR="50153" marT="0" marB="0"/>
                </a:tc>
                <a:tc>
                  <a:txBody>
                    <a:bodyPr/>
                    <a:lstStyle/>
                    <a:p>
                      <a:pPr algn="just">
                        <a:lnSpc>
                          <a:spcPct val="115000"/>
                        </a:lnSpc>
                      </a:pPr>
                      <a:r>
                        <a:rPr lang="zh-CN" sz="800" kern="100">
                          <a:effectLst/>
                        </a:rPr>
                        <a:t>抗压能力差</a:t>
                      </a:r>
                      <a:endParaRPr lang="zh-CN" sz="800" kern="100">
                        <a:effectLst/>
                        <a:latin typeface="等线" panose="02010600030101010101" pitchFamily="2" charset="-122"/>
                        <a:ea typeface="等线" panose="02010600030101010101" pitchFamily="2" charset="-122"/>
                        <a:cs typeface="Times New Roman" panose="02020603050405020304" pitchFamily="18" charset="0"/>
                      </a:endParaRPr>
                    </a:p>
                  </a:txBody>
                  <a:tcPr marL="50153" marR="50153" marT="0" marB="0"/>
                </a:tc>
                <a:tc>
                  <a:txBody>
                    <a:bodyPr/>
                    <a:lstStyle/>
                    <a:p>
                      <a:pPr algn="just">
                        <a:lnSpc>
                          <a:spcPct val="115000"/>
                        </a:lnSpc>
                      </a:pPr>
                      <a:r>
                        <a:rPr lang="zh-CN" sz="800" kern="100">
                          <a:effectLst/>
                        </a:rPr>
                        <a:t>性格孤僻</a:t>
                      </a:r>
                      <a:endParaRPr lang="zh-CN" sz="800" kern="100">
                        <a:effectLst/>
                        <a:latin typeface="等线" panose="02010600030101010101" pitchFamily="2" charset="-122"/>
                        <a:ea typeface="等线" panose="02010600030101010101" pitchFamily="2" charset="-122"/>
                        <a:cs typeface="Times New Roman" panose="02020603050405020304" pitchFamily="18" charset="0"/>
                      </a:endParaRPr>
                    </a:p>
                  </a:txBody>
                  <a:tcPr marL="50153" marR="50153" marT="0" marB="0"/>
                </a:tc>
                <a:tc>
                  <a:txBody>
                    <a:bodyPr/>
                    <a:lstStyle/>
                    <a:p>
                      <a:pPr algn="just">
                        <a:lnSpc>
                          <a:spcPct val="115000"/>
                        </a:lnSpc>
                      </a:pPr>
                      <a:r>
                        <a:rPr lang="zh-CN" sz="800" kern="100">
                          <a:effectLst/>
                        </a:rPr>
                        <a:t>形成依赖性</a:t>
                      </a:r>
                      <a:endParaRPr lang="zh-CN" sz="800" kern="100">
                        <a:effectLst/>
                        <a:latin typeface="等线" panose="02010600030101010101" pitchFamily="2" charset="-122"/>
                        <a:ea typeface="等线" panose="02010600030101010101" pitchFamily="2" charset="-122"/>
                        <a:cs typeface="Times New Roman" panose="02020603050405020304" pitchFamily="18" charset="0"/>
                      </a:endParaRPr>
                    </a:p>
                  </a:txBody>
                  <a:tcPr marL="50153" marR="50153" marT="0" marB="0"/>
                </a:tc>
                <a:tc>
                  <a:txBody>
                    <a:bodyPr/>
                    <a:lstStyle/>
                    <a:p>
                      <a:pPr algn="just">
                        <a:lnSpc>
                          <a:spcPct val="115000"/>
                        </a:lnSpc>
                      </a:pPr>
                      <a:r>
                        <a:rPr lang="zh-CN" sz="800" kern="100">
                          <a:effectLst/>
                        </a:rPr>
                        <a:t>其他</a:t>
                      </a:r>
                      <a:endParaRPr lang="zh-CN" sz="800" kern="100">
                        <a:effectLst/>
                        <a:latin typeface="等线" panose="02010600030101010101" pitchFamily="2" charset="-122"/>
                        <a:ea typeface="等线" panose="02010600030101010101" pitchFamily="2" charset="-122"/>
                        <a:cs typeface="Times New Roman" panose="02020603050405020304" pitchFamily="18" charset="0"/>
                      </a:endParaRPr>
                    </a:p>
                  </a:txBody>
                  <a:tcPr marL="50153" marR="50153" marT="0" marB="0"/>
                </a:tc>
                <a:tc>
                  <a:txBody>
                    <a:bodyPr/>
                    <a:lstStyle/>
                    <a:p>
                      <a:pPr algn="just">
                        <a:lnSpc>
                          <a:spcPct val="115000"/>
                        </a:lnSpc>
                      </a:pPr>
                      <a:r>
                        <a:rPr lang="en-US" sz="800" kern="100">
                          <a:effectLst/>
                        </a:rPr>
                        <a:t> </a:t>
                      </a:r>
                      <a:endParaRPr lang="zh-CN" sz="800" kern="100">
                        <a:effectLst/>
                        <a:latin typeface="等线" panose="02010600030101010101" pitchFamily="2" charset="-122"/>
                        <a:ea typeface="等线" panose="02010600030101010101" pitchFamily="2" charset="-122"/>
                        <a:cs typeface="Times New Roman" panose="02020603050405020304" pitchFamily="18" charset="0"/>
                      </a:endParaRPr>
                    </a:p>
                  </a:txBody>
                  <a:tcPr marL="50153" marR="50153" marT="0" marB="0"/>
                </a:tc>
              </a:tr>
              <a:tr h="500313">
                <a:tc>
                  <a:txBody>
                    <a:bodyPr/>
                    <a:lstStyle/>
                    <a:p>
                      <a:pPr algn="just">
                        <a:lnSpc>
                          <a:spcPct val="115000"/>
                        </a:lnSpc>
                      </a:pPr>
                      <a:r>
                        <a:rPr lang="zh-CN" sz="800" kern="100">
                          <a:effectLst/>
                        </a:rPr>
                        <a:t>您觉得孩子玩手机对其身体会带来什么影响</a:t>
                      </a:r>
                      <a:endParaRPr lang="zh-CN" sz="800" kern="100">
                        <a:effectLst/>
                        <a:latin typeface="等线" panose="02010600030101010101" pitchFamily="2" charset="-122"/>
                        <a:ea typeface="等线" panose="02010600030101010101" pitchFamily="2" charset="-122"/>
                        <a:cs typeface="Times New Roman" panose="02020603050405020304" pitchFamily="18" charset="0"/>
                      </a:endParaRPr>
                    </a:p>
                  </a:txBody>
                  <a:tcPr marL="50153" marR="50153" marT="0" marB="0"/>
                </a:tc>
                <a:tc>
                  <a:txBody>
                    <a:bodyPr/>
                    <a:lstStyle/>
                    <a:p>
                      <a:pPr algn="just">
                        <a:lnSpc>
                          <a:spcPct val="115000"/>
                        </a:lnSpc>
                      </a:pPr>
                      <a:r>
                        <a:rPr lang="zh-CN" sz="800" kern="100">
                          <a:effectLst/>
                        </a:rPr>
                        <a:t>视力下降</a:t>
                      </a:r>
                      <a:endParaRPr lang="zh-CN" sz="800" kern="100">
                        <a:effectLst/>
                        <a:latin typeface="等线" panose="02010600030101010101" pitchFamily="2" charset="-122"/>
                        <a:ea typeface="等线" panose="02010600030101010101" pitchFamily="2" charset="-122"/>
                        <a:cs typeface="Times New Roman" panose="02020603050405020304" pitchFamily="18" charset="0"/>
                      </a:endParaRPr>
                    </a:p>
                  </a:txBody>
                  <a:tcPr marL="50153" marR="50153" marT="0" marB="0"/>
                </a:tc>
                <a:tc>
                  <a:txBody>
                    <a:bodyPr/>
                    <a:lstStyle/>
                    <a:p>
                      <a:pPr algn="just">
                        <a:lnSpc>
                          <a:spcPct val="115000"/>
                        </a:lnSpc>
                      </a:pPr>
                      <a:r>
                        <a:rPr lang="zh-CN" sz="800" kern="100">
                          <a:effectLst/>
                        </a:rPr>
                        <a:t>身体疲劳</a:t>
                      </a:r>
                      <a:endParaRPr lang="zh-CN" sz="800" kern="100">
                        <a:effectLst/>
                        <a:latin typeface="等线" panose="02010600030101010101" pitchFamily="2" charset="-122"/>
                        <a:ea typeface="等线" panose="02010600030101010101" pitchFamily="2" charset="-122"/>
                        <a:cs typeface="Times New Roman" panose="02020603050405020304" pitchFamily="18" charset="0"/>
                      </a:endParaRPr>
                    </a:p>
                  </a:txBody>
                  <a:tcPr marL="50153" marR="50153" marT="0" marB="0"/>
                </a:tc>
                <a:tc>
                  <a:txBody>
                    <a:bodyPr/>
                    <a:lstStyle/>
                    <a:p>
                      <a:pPr algn="just">
                        <a:lnSpc>
                          <a:spcPct val="115000"/>
                        </a:lnSpc>
                      </a:pPr>
                      <a:r>
                        <a:rPr lang="zh-CN" sz="800" kern="100">
                          <a:effectLst/>
                        </a:rPr>
                        <a:t>反应变迟钝</a:t>
                      </a:r>
                      <a:endParaRPr lang="zh-CN" sz="800" kern="100">
                        <a:effectLst/>
                        <a:latin typeface="等线" panose="02010600030101010101" pitchFamily="2" charset="-122"/>
                        <a:ea typeface="等线" panose="02010600030101010101" pitchFamily="2" charset="-122"/>
                        <a:cs typeface="Times New Roman" panose="02020603050405020304" pitchFamily="18" charset="0"/>
                      </a:endParaRPr>
                    </a:p>
                  </a:txBody>
                  <a:tcPr marL="50153" marR="50153" marT="0" marB="0"/>
                </a:tc>
                <a:tc>
                  <a:txBody>
                    <a:bodyPr/>
                    <a:lstStyle/>
                    <a:p>
                      <a:pPr algn="just">
                        <a:lnSpc>
                          <a:spcPct val="115000"/>
                        </a:lnSpc>
                      </a:pPr>
                      <a:r>
                        <a:rPr lang="zh-CN" sz="800" kern="100">
                          <a:effectLst/>
                        </a:rPr>
                        <a:t>懒惰</a:t>
                      </a:r>
                      <a:endParaRPr lang="zh-CN" sz="800" kern="100">
                        <a:effectLst/>
                        <a:latin typeface="等线" panose="02010600030101010101" pitchFamily="2" charset="-122"/>
                        <a:ea typeface="等线" panose="02010600030101010101" pitchFamily="2" charset="-122"/>
                        <a:cs typeface="Times New Roman" panose="02020603050405020304" pitchFamily="18" charset="0"/>
                      </a:endParaRPr>
                    </a:p>
                  </a:txBody>
                  <a:tcPr marL="50153" marR="50153" marT="0" marB="0"/>
                </a:tc>
                <a:tc>
                  <a:txBody>
                    <a:bodyPr/>
                    <a:lstStyle/>
                    <a:p>
                      <a:pPr algn="just">
                        <a:lnSpc>
                          <a:spcPct val="115000"/>
                        </a:lnSpc>
                      </a:pPr>
                      <a:r>
                        <a:rPr lang="zh-CN" sz="800" kern="100">
                          <a:effectLst/>
                        </a:rPr>
                        <a:t>身体机能下降</a:t>
                      </a:r>
                      <a:endParaRPr lang="zh-CN" sz="800" kern="100">
                        <a:effectLst/>
                        <a:latin typeface="等线" panose="02010600030101010101" pitchFamily="2" charset="-122"/>
                        <a:ea typeface="等线" panose="02010600030101010101" pitchFamily="2" charset="-122"/>
                        <a:cs typeface="Times New Roman" panose="02020603050405020304" pitchFamily="18" charset="0"/>
                      </a:endParaRPr>
                    </a:p>
                  </a:txBody>
                  <a:tcPr marL="50153" marR="50153" marT="0" marB="0"/>
                </a:tc>
                <a:tc>
                  <a:txBody>
                    <a:bodyPr/>
                    <a:lstStyle/>
                    <a:p>
                      <a:pPr algn="just">
                        <a:lnSpc>
                          <a:spcPct val="115000"/>
                        </a:lnSpc>
                      </a:pPr>
                      <a:r>
                        <a:rPr lang="zh-CN" sz="800" kern="100" dirty="0">
                          <a:effectLst/>
                        </a:rPr>
                        <a:t>其他</a:t>
                      </a:r>
                      <a:endParaRPr lang="zh-CN" sz="800" kern="100" dirty="0">
                        <a:effectLst/>
                        <a:latin typeface="等线" panose="02010600030101010101" pitchFamily="2" charset="-122"/>
                        <a:ea typeface="等线" panose="02010600030101010101" pitchFamily="2" charset="-122"/>
                        <a:cs typeface="Times New Roman" panose="02020603050405020304" pitchFamily="18" charset="0"/>
                      </a:endParaRPr>
                    </a:p>
                  </a:txBody>
                  <a:tcPr marL="50153" marR="50153" marT="0" marB="0"/>
                </a:tc>
              </a:tr>
            </a:tbl>
          </a:graphicData>
        </a:graphic>
      </p:graphicFrame>
      <p:sp>
        <p:nvSpPr>
          <p:cNvPr id="33" name="文本框 32"/>
          <p:cNvSpPr txBox="1"/>
          <p:nvPr/>
        </p:nvSpPr>
        <p:spPr bwMode="auto">
          <a:xfrm>
            <a:off x="3191806" y="1088614"/>
            <a:ext cx="6094854" cy="388248"/>
          </a:xfrm>
          <a:prstGeom prst="rect">
            <a:avLst/>
          </a:prstGeom>
          <a:gradFill rotWithShape="1">
            <a:gsLst>
              <a:gs pos="0">
                <a:srgbClr val="EAEAEA">
                  <a:gamma/>
                  <a:tint val="0"/>
                  <a:invGamma/>
                </a:srgbClr>
              </a:gs>
              <a:gs pos="100000">
                <a:srgbClr val="EAEAEA"/>
              </a:gs>
            </a:gsLst>
            <a:path path="shape">
              <a:fillToRect l="50000" t="50000" r="50000" b="50000"/>
            </a:path>
          </a:gradFill>
          <a:ln cap="flat" algn="ctr">
            <a:solidFill>
              <a:srgbClr val="99CC00"/>
            </a:solidFill>
            <a:miter lim="800000"/>
          </a:ln>
          <a:effectLst>
            <a:outerShdw dist="107763" dir="2700000" algn="ctr" rotWithShape="0">
              <a:srgbClr val="808080">
                <a:alpha val="50000"/>
              </a:srgbClr>
            </a:outerShdw>
          </a:effectLst>
        </p:spPr>
        <p:txBody>
          <a:bodyPr wrap="square">
            <a:spAutoFit/>
          </a:bodyPr>
          <a:lstStyle/>
          <a:p>
            <a:pPr indent="306070" algn="ctr">
              <a:lnSpc>
                <a:spcPct val="115000"/>
              </a:lnSpc>
            </a:pPr>
            <a:r>
              <a:rPr lang="zh-CN" altLang="zh-CN" sz="1800" b="1" kern="100" dirty="0">
                <a:effectLst/>
                <a:latin typeface="Times New Roman" panose="02020603050405020304" pitchFamily="18" charset="0"/>
                <a:ea typeface="宋体" panose="02010600030101010101" pitchFamily="2" charset="-122"/>
                <a:cs typeface="Times New Roman" panose="02020603050405020304" pitchFamily="18" charset="0"/>
              </a:rPr>
              <a:t>表</a:t>
            </a:r>
            <a:r>
              <a:rPr lang="zh-CN" altLang="zh-CN" sz="1800" b="1" kern="100" dirty="0">
                <a:effectLst/>
                <a:latin typeface="等线" panose="02010600030101010101" pitchFamily="2" charset="-122"/>
                <a:ea typeface="Times New Roman" panose="02020603050405020304" pitchFamily="18" charset="0"/>
                <a:cs typeface="Times New Roman" panose="02020603050405020304" pitchFamily="18" charset="0"/>
              </a:rPr>
              <a:t> </a:t>
            </a:r>
            <a:r>
              <a:rPr lang="zh-CN" altLang="zh-CN" sz="1800" b="1" kern="100" dirty="0">
                <a:effectLst/>
                <a:latin typeface="Times New Roman" panose="02020603050405020304" pitchFamily="18" charset="0"/>
                <a:ea typeface="宋体" panose="02010600030101010101" pitchFamily="2" charset="-122"/>
                <a:cs typeface="Times New Roman" panose="02020603050405020304" pitchFamily="18" charset="0"/>
              </a:rPr>
              <a:t>儿童使用智能手机情况调查表</a:t>
            </a:r>
            <a:endParaRPr lang="zh-CN" altLang="zh-CN" sz="1400" kern="100" dirty="0">
              <a:effectLst/>
              <a:latin typeface="等线" panose="02010600030101010101" pitchFamily="2" charset="-122"/>
              <a:ea typeface="等线" panose="02010600030101010101" pitchFamily="2" charset="-122"/>
              <a:cs typeface="Times New Roman" panose="02020603050405020304" pitchFamily="18"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746" name="Picture 18" descr="Untitled-4"/>
          <p:cNvPicPr>
            <a:picLocks noChangeAspect="1" noChangeArrowheads="1"/>
          </p:cNvPicPr>
          <p:nvPr/>
        </p:nvPicPr>
        <p:blipFill>
          <a:blip r:embed="rId1" cstate="print">
            <a:lum bright="4000"/>
          </a:blip>
          <a:srcRect/>
          <a:stretch>
            <a:fillRect/>
          </a:stretch>
        </p:blipFill>
        <p:spPr bwMode="auto">
          <a:xfrm>
            <a:off x="1830465" y="1447800"/>
            <a:ext cx="8858250" cy="3429000"/>
          </a:xfrm>
          <a:prstGeom prst="rect">
            <a:avLst/>
          </a:prstGeom>
          <a:noFill/>
          <a:ln w="9525">
            <a:noFill/>
            <a:miter lim="800000"/>
            <a:headEnd/>
            <a:tailEnd/>
          </a:ln>
        </p:spPr>
      </p:pic>
      <p:sp>
        <p:nvSpPr>
          <p:cNvPr id="31747" name="Rectangle 2"/>
          <p:cNvSpPr>
            <a:spLocks noGrp="1" noChangeArrowheads="1"/>
          </p:cNvSpPr>
          <p:nvPr>
            <p:ph type="title"/>
          </p:nvPr>
        </p:nvSpPr>
        <p:spPr>
          <a:xfrm>
            <a:off x="4236506" y="2438400"/>
            <a:ext cx="7772400" cy="1447800"/>
          </a:xfrm>
          <a:noFill/>
        </p:spPr>
        <p:txBody>
          <a:bodyPr anchor="t"/>
          <a:lstStyle/>
          <a:p>
            <a:r>
              <a:rPr lang="zh-CN" altLang="en-US" sz="7200" b="1" dirty="0">
                <a:solidFill>
                  <a:srgbClr val="0033CC"/>
                </a:solidFill>
                <a:latin typeface="Times New Roman" panose="02020603050405020304" pitchFamily="18" charset="0"/>
                <a:ea typeface="华文新魏" panose="02010800040101010101" pitchFamily="2" charset="-122"/>
              </a:rPr>
              <a:t>实验结果</a:t>
            </a:r>
            <a:endParaRPr lang="zh-CN" altLang="en-US" sz="7200" b="1" dirty="0">
              <a:solidFill>
                <a:srgbClr val="0033CC"/>
              </a:solidFill>
              <a:latin typeface="Times New Roman" panose="02020603050405020304" pitchFamily="18" charset="0"/>
              <a:ea typeface="华文新魏" panose="02010800040101010101" pitchFamily="2" charset="-122"/>
            </a:endParaRPr>
          </a:p>
        </p:txBody>
      </p:sp>
      <p:pic>
        <p:nvPicPr>
          <p:cNvPr id="31748" name="Picture 3" descr="105"/>
          <p:cNvPicPr>
            <a:picLocks noChangeAspect="1" noChangeArrowheads="1"/>
          </p:cNvPicPr>
          <p:nvPr/>
        </p:nvPicPr>
        <p:blipFill>
          <a:blip r:embed="rId2" cstate="print"/>
          <a:srcRect/>
          <a:stretch>
            <a:fillRect/>
          </a:stretch>
        </p:blipFill>
        <p:spPr bwMode="auto">
          <a:xfrm>
            <a:off x="1905001" y="4876800"/>
            <a:ext cx="1800225" cy="1657350"/>
          </a:xfrm>
          <a:prstGeom prst="rect">
            <a:avLst/>
          </a:prstGeom>
          <a:noFill/>
          <a:ln w="9525">
            <a:noFill/>
            <a:miter lim="800000"/>
            <a:headEnd/>
            <a:tailEnd/>
          </a:ln>
        </p:spPr>
      </p:pic>
      <p:sp>
        <p:nvSpPr>
          <p:cNvPr id="5" name="灯片编号占位符 4"/>
          <p:cNvSpPr>
            <a:spLocks noGrp="1"/>
          </p:cNvSpPr>
          <p:nvPr>
            <p:ph type="sldNum" sz="quarter" idx="12"/>
          </p:nvPr>
        </p:nvSpPr>
        <p:spPr/>
        <p:txBody>
          <a:bodyPr/>
          <a:lstStyle/>
          <a:p>
            <a:fld id="{0C913308-F349-4B6D-A68A-DD1791B4A57B}" type="slidenum">
              <a:rPr lang="zh-CN" altLang="en-US" smtClean="0"/>
            </a:fld>
            <a:endParaRPr lang="zh-CN" altLang="en-US"/>
          </a:p>
        </p:txBody>
      </p:sp>
      <p:pic>
        <p:nvPicPr>
          <p:cNvPr id="2" name="图片 1"/>
          <p:cNvPicPr>
            <a:picLocks noChangeAspect="1"/>
          </p:cNvPicPr>
          <p:nvPr/>
        </p:nvPicPr>
        <p:blipFill>
          <a:blip r:embed="rId3"/>
          <a:stretch>
            <a:fillRect/>
          </a:stretch>
        </p:blipFill>
        <p:spPr>
          <a:xfrm>
            <a:off x="11044348" y="136525"/>
            <a:ext cx="1048603" cy="969348"/>
          </a:xfrm>
          <a:prstGeom prst="rect">
            <a:avLst/>
          </a:prstGeom>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7"/>
          <p:cNvSpPr txBox="1"/>
          <p:nvPr/>
        </p:nvSpPr>
        <p:spPr>
          <a:xfrm>
            <a:off x="316413" y="367279"/>
            <a:ext cx="9724075" cy="552652"/>
          </a:xfrm>
          <a:prstGeom prst="rect">
            <a:avLst/>
          </a:prstGeom>
          <a:noFill/>
          <a:ln>
            <a:noFill/>
          </a:ln>
        </p:spPr>
        <p:txBody>
          <a:bodyPr wrap="square" rtlCol="0">
            <a:spAutoFit/>
          </a:bodyPr>
          <a:lstStyle/>
          <a:p>
            <a:pPr>
              <a:lnSpc>
                <a:spcPct val="115000"/>
              </a:lnSpc>
            </a:pPr>
            <a:r>
              <a:rPr lang="en-US" altLang="zh-CN" sz="2800" b="1" kern="100" dirty="0">
                <a:solidFill>
                  <a:srgbClr val="C00000"/>
                </a:solidFill>
                <a:effectLst/>
                <a:latin typeface="Times New Roman" panose="02020603050405020304" pitchFamily="18" charset="0"/>
                <a:ea typeface="仿宋" panose="02010609060101010101" pitchFamily="49" charset="-122"/>
                <a:cs typeface="Times New Roman" panose="02020603050405020304" pitchFamily="18" charset="0"/>
              </a:rPr>
              <a:t>1.	</a:t>
            </a:r>
            <a:r>
              <a:rPr lang="zh-CN" altLang="en-US" sz="2800" b="1" kern="100" dirty="0">
                <a:solidFill>
                  <a:srgbClr val="C00000"/>
                </a:solidFill>
                <a:effectLst/>
                <a:latin typeface="Times New Roman" panose="02020603050405020304" pitchFamily="18" charset="0"/>
                <a:ea typeface="仿宋" panose="02010609060101010101" pitchFamily="49" charset="-122"/>
                <a:cs typeface="Times New Roman" panose="02020603050405020304" pitchFamily="18" charset="0"/>
              </a:rPr>
              <a:t>儿童对智能手机的用途差异：</a:t>
            </a:r>
            <a:endParaRPr lang="zh-CN" altLang="zh-CN" sz="2800" b="1" kern="100" dirty="0">
              <a:solidFill>
                <a:srgbClr val="C00000"/>
              </a:solidFill>
              <a:effectLst/>
              <a:latin typeface="等线" panose="02010600030101010101" pitchFamily="2" charset="-122"/>
              <a:ea typeface="等线" panose="02010600030101010101" pitchFamily="2" charset="-122"/>
              <a:cs typeface="Times New Roman" panose="02020603050405020304" pitchFamily="18" charset="0"/>
            </a:endParaRPr>
          </a:p>
        </p:txBody>
      </p:sp>
      <p:sp>
        <p:nvSpPr>
          <p:cNvPr id="4" name="灯片编号占位符 3"/>
          <p:cNvSpPr>
            <a:spLocks noGrp="1"/>
          </p:cNvSpPr>
          <p:nvPr>
            <p:ph type="sldNum" sz="quarter" idx="12"/>
          </p:nvPr>
        </p:nvSpPr>
        <p:spPr/>
        <p:txBody>
          <a:bodyPr/>
          <a:lstStyle/>
          <a:p>
            <a:fld id="{8B2EBBA7-6B2A-4859-A666-2638757F43B5}" type="slidenum">
              <a:rPr lang="zh-CN" altLang="en-US" smtClean="0"/>
            </a:fld>
            <a:endParaRPr lang="zh-CN" altLang="en-US"/>
          </a:p>
        </p:txBody>
      </p:sp>
      <p:pic>
        <p:nvPicPr>
          <p:cNvPr id="2" name="图片 1"/>
          <p:cNvPicPr>
            <a:picLocks noChangeAspect="1"/>
          </p:cNvPicPr>
          <p:nvPr/>
        </p:nvPicPr>
        <p:blipFill>
          <a:blip r:embed="rId1"/>
          <a:stretch>
            <a:fillRect/>
          </a:stretch>
        </p:blipFill>
        <p:spPr>
          <a:xfrm>
            <a:off x="11037473" y="158931"/>
            <a:ext cx="1048603" cy="969348"/>
          </a:xfrm>
          <a:prstGeom prst="rect">
            <a:avLst/>
          </a:prstGeom>
        </p:spPr>
      </p:pic>
      <p:sp>
        <p:nvSpPr>
          <p:cNvPr id="8" name="Rectangle 9"/>
          <p:cNvSpPr>
            <a:spLocks noChangeArrowheads="1"/>
          </p:cNvSpPr>
          <p:nvPr/>
        </p:nvSpPr>
        <p:spPr bwMode="auto">
          <a:xfrm>
            <a:off x="797522" y="1577770"/>
            <a:ext cx="9425883" cy="1165960"/>
          </a:xfrm>
          <a:prstGeom prst="rect">
            <a:avLst/>
          </a:prstGeom>
          <a:gradFill rotWithShape="1">
            <a:gsLst>
              <a:gs pos="0">
                <a:srgbClr val="FFFF99"/>
              </a:gs>
              <a:gs pos="50000">
                <a:srgbClr val="FFFFFF"/>
              </a:gs>
              <a:gs pos="100000">
                <a:srgbClr val="FFFF99"/>
              </a:gs>
            </a:gsLst>
            <a:lin ang="5400000" scaled="1"/>
          </a:gradFill>
          <a:ln w="9525">
            <a:solidFill>
              <a:srgbClr val="FFCE85"/>
            </a:solidFill>
            <a:miter lim="800000"/>
          </a:ln>
          <a:effectLst>
            <a:outerShdw dist="71842" dir="2700000" algn="ctr" rotWithShape="0">
              <a:schemeClr val="bg2"/>
            </a:outerShdw>
          </a:effectLst>
        </p:spPr>
        <p:txBody>
          <a:bodyPr wrap="square" anchor="ctr">
            <a:spAutoFit/>
          </a:bodyPr>
          <a:lstStyle/>
          <a:p>
            <a:pPr>
              <a:lnSpc>
                <a:spcPct val="130000"/>
              </a:lnSpc>
              <a:spcBef>
                <a:spcPct val="20000"/>
              </a:spcBef>
              <a:buClr>
                <a:schemeClr val="hlink"/>
              </a:buClr>
            </a:pPr>
            <a:r>
              <a:rPr lang="en-US" altLang="zh-CN" sz="2800" b="1" dirty="0">
                <a:latin typeface="Times New Roman" panose="02020603050405020304" pitchFamily="18" charset="0"/>
                <a:cs typeface="Times New Roman" panose="02020603050405020304" pitchFamily="18" charset="0"/>
              </a:rPr>
              <a:t> 1.</a:t>
            </a:r>
            <a:r>
              <a:rPr lang="zh-CN" altLang="en-US" sz="2800" b="1" dirty="0">
                <a:latin typeface="Times New Roman" panose="02020603050405020304" pitchFamily="18" charset="0"/>
                <a:cs typeface="Times New Roman" panose="02020603050405020304" pitchFamily="18" charset="0"/>
              </a:rPr>
              <a:t>绿地社区儿童使用智能手机的用途从高到低依次是娱乐</a:t>
            </a:r>
            <a:r>
              <a:rPr lang="en-US" altLang="zh-CN" sz="2800" b="1" dirty="0">
                <a:latin typeface="Times New Roman" panose="02020603050405020304" pitchFamily="18" charset="0"/>
                <a:cs typeface="Times New Roman" panose="02020603050405020304" pitchFamily="18" charset="0"/>
              </a:rPr>
              <a:t>78.7%</a:t>
            </a:r>
            <a:r>
              <a:rPr lang="zh-CN" altLang="en-US" sz="2800" b="1" dirty="0">
                <a:latin typeface="Times New Roman" panose="02020603050405020304" pitchFamily="18" charset="0"/>
                <a:cs typeface="Times New Roman" panose="02020603050405020304" pitchFamily="18" charset="0"/>
              </a:rPr>
              <a:t>、使用学习软件</a:t>
            </a:r>
            <a:r>
              <a:rPr lang="en-US" altLang="zh-CN" sz="2800" b="1" dirty="0">
                <a:latin typeface="Times New Roman" panose="02020603050405020304" pitchFamily="18" charset="0"/>
                <a:cs typeface="Times New Roman" panose="02020603050405020304" pitchFamily="18" charset="0"/>
              </a:rPr>
              <a:t>16.5%</a:t>
            </a:r>
            <a:r>
              <a:rPr lang="zh-CN" altLang="en-US" sz="2800" b="1" dirty="0">
                <a:latin typeface="Times New Roman" panose="02020603050405020304" pitchFamily="18" charset="0"/>
                <a:cs typeface="Times New Roman" panose="02020603050405020304" pitchFamily="18" charset="0"/>
              </a:rPr>
              <a:t>、社交</a:t>
            </a:r>
            <a:r>
              <a:rPr lang="en-US" altLang="zh-CN" sz="2800" b="1" dirty="0">
                <a:latin typeface="Times New Roman" panose="02020603050405020304" pitchFamily="18" charset="0"/>
                <a:cs typeface="Times New Roman" panose="02020603050405020304" pitchFamily="18" charset="0"/>
              </a:rPr>
              <a:t>3.2%</a:t>
            </a:r>
            <a:r>
              <a:rPr lang="zh-CN" altLang="en-US" sz="2800" b="1" dirty="0">
                <a:latin typeface="Times New Roman" panose="02020603050405020304" pitchFamily="18" charset="0"/>
                <a:cs typeface="Times New Roman" panose="02020603050405020304" pitchFamily="18" charset="0"/>
              </a:rPr>
              <a:t>、其他</a:t>
            </a:r>
            <a:r>
              <a:rPr lang="en-US" altLang="zh-CN" sz="2800" b="1" dirty="0">
                <a:latin typeface="Times New Roman" panose="02020603050405020304" pitchFamily="18" charset="0"/>
                <a:cs typeface="Times New Roman" panose="02020603050405020304" pitchFamily="18" charset="0"/>
              </a:rPr>
              <a:t>1.6%</a:t>
            </a:r>
            <a:r>
              <a:rPr lang="zh-CN" altLang="en-US" sz="2800" b="1" dirty="0">
                <a:latin typeface="Times New Roman" panose="02020603050405020304" pitchFamily="18" charset="0"/>
                <a:cs typeface="Times New Roman" panose="02020603050405020304" pitchFamily="18" charset="0"/>
              </a:rPr>
              <a:t>等</a:t>
            </a:r>
            <a:r>
              <a:rPr lang="zh-CN" altLang="zh-CN" sz="2800" dirty="0">
                <a:latin typeface="Times New Roman" panose="02020603050405020304" pitchFamily="18" charset="0"/>
                <a:cs typeface="Times New Roman" panose="02020603050405020304" pitchFamily="18" charset="0"/>
              </a:rPr>
              <a:t>。</a:t>
            </a:r>
            <a:endParaRPr lang="zh-CN" altLang="en-US" sz="2800" b="1" dirty="0">
              <a:latin typeface="Times New Roman" panose="02020603050405020304" pitchFamily="18" charset="0"/>
              <a:cs typeface="Times New Roman" panose="02020603050405020304" pitchFamily="18" charset="0"/>
            </a:endParaRPr>
          </a:p>
        </p:txBody>
      </p:sp>
      <p:sp>
        <p:nvSpPr>
          <p:cNvPr id="9" name="Rectangle 9"/>
          <p:cNvSpPr>
            <a:spLocks noChangeArrowheads="1"/>
          </p:cNvSpPr>
          <p:nvPr/>
        </p:nvSpPr>
        <p:spPr bwMode="auto">
          <a:xfrm>
            <a:off x="797522" y="2940862"/>
            <a:ext cx="9425882" cy="605807"/>
          </a:xfrm>
          <a:prstGeom prst="rect">
            <a:avLst/>
          </a:prstGeom>
          <a:gradFill rotWithShape="1">
            <a:gsLst>
              <a:gs pos="0">
                <a:srgbClr val="FFFF99"/>
              </a:gs>
              <a:gs pos="50000">
                <a:srgbClr val="FFFFFF"/>
              </a:gs>
              <a:gs pos="100000">
                <a:srgbClr val="FFFF99"/>
              </a:gs>
            </a:gsLst>
            <a:lin ang="5400000" scaled="1"/>
          </a:gradFill>
          <a:ln w="9525">
            <a:solidFill>
              <a:srgbClr val="FFCE85"/>
            </a:solidFill>
            <a:miter lim="800000"/>
          </a:ln>
          <a:effectLst>
            <a:outerShdw dist="71842" dir="2700000" algn="ctr" rotWithShape="0">
              <a:schemeClr val="bg2"/>
            </a:outerShdw>
          </a:effectLst>
        </p:spPr>
        <p:txBody>
          <a:bodyPr wrap="square" anchor="ctr">
            <a:spAutoFit/>
          </a:bodyPr>
          <a:lstStyle/>
          <a:p>
            <a:pPr>
              <a:lnSpc>
                <a:spcPct val="130000"/>
              </a:lnSpc>
              <a:spcBef>
                <a:spcPct val="20000"/>
              </a:spcBef>
              <a:buClr>
                <a:schemeClr val="hlink"/>
              </a:buClr>
            </a:pPr>
            <a:r>
              <a:rPr lang="en-US" altLang="zh-CN" sz="2800" b="1" dirty="0">
                <a:latin typeface="Times New Roman" panose="02020603050405020304" pitchFamily="18" charset="0"/>
                <a:cs typeface="Times New Roman" panose="02020603050405020304" pitchFamily="18" charset="0"/>
              </a:rPr>
              <a:t> 2.</a:t>
            </a:r>
            <a:r>
              <a:rPr lang="zh-CN" altLang="en-US" sz="2800" b="1" dirty="0">
                <a:latin typeface="Times New Roman" panose="02020603050405020304" pitchFamily="18" charset="0"/>
                <a:cs typeface="Times New Roman" panose="02020603050405020304" pitchFamily="18" charset="0"/>
              </a:rPr>
              <a:t>儿童使用智能手机主要是娱乐</a:t>
            </a:r>
            <a:r>
              <a:rPr lang="zh-CN" altLang="zh-CN" sz="2800" b="1" dirty="0">
                <a:latin typeface="Times New Roman" panose="02020603050405020304" pitchFamily="18" charset="0"/>
                <a:cs typeface="Times New Roman" panose="02020603050405020304" pitchFamily="18" charset="0"/>
              </a:rPr>
              <a:t>。</a:t>
            </a:r>
            <a:endParaRPr lang="zh-CN" altLang="en-US" sz="2800" b="1" dirty="0">
              <a:latin typeface="Times New Roman" panose="02020603050405020304" pitchFamily="18" charset="0"/>
              <a:cs typeface="Times New Roman" panose="02020603050405020304" pitchFamily="18" charset="0"/>
            </a:endParaRPr>
          </a:p>
        </p:txBody>
      </p:sp>
      <p:sp>
        <p:nvSpPr>
          <p:cNvPr id="10" name="Rectangle 9"/>
          <p:cNvSpPr>
            <a:spLocks noChangeArrowheads="1"/>
          </p:cNvSpPr>
          <p:nvPr/>
        </p:nvSpPr>
        <p:spPr bwMode="auto">
          <a:xfrm>
            <a:off x="797521" y="3889707"/>
            <a:ext cx="9425881" cy="1165960"/>
          </a:xfrm>
          <a:prstGeom prst="rect">
            <a:avLst/>
          </a:prstGeom>
          <a:gradFill rotWithShape="1">
            <a:gsLst>
              <a:gs pos="0">
                <a:srgbClr val="FFFF99"/>
              </a:gs>
              <a:gs pos="50000">
                <a:srgbClr val="FFFFFF"/>
              </a:gs>
              <a:gs pos="100000">
                <a:srgbClr val="FFFF99"/>
              </a:gs>
            </a:gsLst>
            <a:lin ang="5400000" scaled="1"/>
          </a:gradFill>
          <a:ln w="9525">
            <a:solidFill>
              <a:srgbClr val="FFCE85"/>
            </a:solidFill>
            <a:miter lim="800000"/>
          </a:ln>
          <a:effectLst>
            <a:outerShdw dist="71842" dir="2700000" algn="ctr" rotWithShape="0">
              <a:schemeClr val="bg2"/>
            </a:outerShdw>
          </a:effectLst>
        </p:spPr>
        <p:txBody>
          <a:bodyPr wrap="square" anchor="ctr">
            <a:spAutoFit/>
          </a:bodyPr>
          <a:lstStyle/>
          <a:p>
            <a:pPr>
              <a:lnSpc>
                <a:spcPct val="130000"/>
              </a:lnSpc>
              <a:spcBef>
                <a:spcPct val="20000"/>
              </a:spcBef>
              <a:buClr>
                <a:schemeClr val="hlink"/>
              </a:buClr>
            </a:pPr>
            <a:r>
              <a:rPr lang="en-US" altLang="zh-CN" sz="2800" b="1" dirty="0">
                <a:latin typeface="Times New Roman" panose="02020603050405020304" pitchFamily="18" charset="0"/>
                <a:cs typeface="Times New Roman" panose="02020603050405020304" pitchFamily="18" charset="0"/>
              </a:rPr>
              <a:t> 3.</a:t>
            </a:r>
            <a:r>
              <a:rPr lang="zh-CN" altLang="en-US" sz="2800" b="1" dirty="0">
                <a:latin typeface="Times New Roman" panose="02020603050405020304" pitchFamily="18" charset="0"/>
                <a:cs typeface="Times New Roman" panose="02020603050405020304" pitchFamily="18" charset="0"/>
              </a:rPr>
              <a:t>高年级的儿童对智能手机的使用频率和时长明显高于低年级儿童</a:t>
            </a:r>
            <a:r>
              <a:rPr lang="zh-CN" altLang="zh-CN" sz="2800" b="1" dirty="0">
                <a:latin typeface="Times New Roman" panose="02020603050405020304" pitchFamily="18" charset="0"/>
                <a:cs typeface="Times New Roman" panose="02020603050405020304" pitchFamily="18" charset="0"/>
              </a:rPr>
              <a:t>。</a:t>
            </a:r>
            <a:endParaRPr lang="zh-CN" altLang="en-US" sz="2800" b="1" dirty="0">
              <a:latin typeface="Times New Roman" panose="02020603050405020304" pitchFamily="18" charset="0"/>
              <a:cs typeface="Times New Roman" panose="02020603050405020304" pitchFamily="18" charset="0"/>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7"/>
          <p:cNvSpPr txBox="1"/>
          <p:nvPr/>
        </p:nvSpPr>
        <p:spPr>
          <a:xfrm>
            <a:off x="316413" y="367279"/>
            <a:ext cx="9724075" cy="552652"/>
          </a:xfrm>
          <a:prstGeom prst="rect">
            <a:avLst/>
          </a:prstGeom>
          <a:noFill/>
          <a:ln>
            <a:noFill/>
          </a:ln>
        </p:spPr>
        <p:txBody>
          <a:bodyPr wrap="square" rtlCol="0">
            <a:spAutoFit/>
          </a:bodyPr>
          <a:lstStyle/>
          <a:p>
            <a:pPr>
              <a:lnSpc>
                <a:spcPct val="115000"/>
              </a:lnSpc>
            </a:pPr>
            <a:r>
              <a:rPr lang="en-US" altLang="zh-CN" sz="2800" b="1" kern="100" dirty="0">
                <a:solidFill>
                  <a:srgbClr val="C00000"/>
                </a:solidFill>
                <a:effectLst/>
                <a:latin typeface="Times New Roman" panose="02020603050405020304" pitchFamily="18" charset="0"/>
                <a:ea typeface="仿宋" panose="02010609060101010101" pitchFamily="49" charset="-122"/>
                <a:cs typeface="Times New Roman" panose="02020603050405020304" pitchFamily="18" charset="0"/>
              </a:rPr>
              <a:t>2.	</a:t>
            </a:r>
            <a:r>
              <a:rPr lang="zh-CN" altLang="en-US" sz="2800" b="1" kern="100" dirty="0">
                <a:solidFill>
                  <a:srgbClr val="C00000"/>
                </a:solidFill>
                <a:effectLst/>
                <a:latin typeface="Times New Roman" panose="02020603050405020304" pitchFamily="18" charset="0"/>
                <a:ea typeface="仿宋" panose="02010609060101010101" pitchFamily="49" charset="-122"/>
                <a:cs typeface="Times New Roman" panose="02020603050405020304" pitchFamily="18" charset="0"/>
              </a:rPr>
              <a:t>父母对儿童使用智能手机的态度：</a:t>
            </a:r>
            <a:endParaRPr lang="zh-CN" altLang="zh-CN" sz="2800" b="1" kern="100" dirty="0">
              <a:solidFill>
                <a:srgbClr val="C00000"/>
              </a:solidFill>
              <a:effectLst/>
              <a:latin typeface="等线" panose="02010600030101010101" pitchFamily="2" charset="-122"/>
              <a:ea typeface="等线" panose="02010600030101010101" pitchFamily="2" charset="-122"/>
              <a:cs typeface="Times New Roman" panose="02020603050405020304" pitchFamily="18" charset="0"/>
            </a:endParaRPr>
          </a:p>
        </p:txBody>
      </p:sp>
      <p:sp>
        <p:nvSpPr>
          <p:cNvPr id="4" name="灯片编号占位符 3"/>
          <p:cNvSpPr>
            <a:spLocks noGrp="1"/>
          </p:cNvSpPr>
          <p:nvPr>
            <p:ph type="sldNum" sz="quarter" idx="12"/>
          </p:nvPr>
        </p:nvSpPr>
        <p:spPr/>
        <p:txBody>
          <a:bodyPr/>
          <a:lstStyle/>
          <a:p>
            <a:fld id="{8B2EBBA7-6B2A-4859-A666-2638757F43B5}" type="slidenum">
              <a:rPr lang="zh-CN" altLang="en-US" smtClean="0"/>
            </a:fld>
            <a:endParaRPr lang="zh-CN" altLang="en-US"/>
          </a:p>
        </p:txBody>
      </p:sp>
      <p:pic>
        <p:nvPicPr>
          <p:cNvPr id="2" name="图片 1"/>
          <p:cNvPicPr>
            <a:picLocks noChangeAspect="1"/>
          </p:cNvPicPr>
          <p:nvPr/>
        </p:nvPicPr>
        <p:blipFill>
          <a:blip r:embed="rId1"/>
          <a:stretch>
            <a:fillRect/>
          </a:stretch>
        </p:blipFill>
        <p:spPr>
          <a:xfrm>
            <a:off x="11037473" y="158931"/>
            <a:ext cx="1048603" cy="969348"/>
          </a:xfrm>
          <a:prstGeom prst="rect">
            <a:avLst/>
          </a:prstGeom>
        </p:spPr>
      </p:pic>
      <p:sp>
        <p:nvSpPr>
          <p:cNvPr id="8" name="Rectangle 9"/>
          <p:cNvSpPr>
            <a:spLocks noChangeArrowheads="1"/>
          </p:cNvSpPr>
          <p:nvPr/>
        </p:nvSpPr>
        <p:spPr bwMode="auto">
          <a:xfrm>
            <a:off x="756271" y="1259793"/>
            <a:ext cx="9380470" cy="2286267"/>
          </a:xfrm>
          <a:prstGeom prst="rect">
            <a:avLst/>
          </a:prstGeom>
          <a:gradFill rotWithShape="1">
            <a:gsLst>
              <a:gs pos="0">
                <a:srgbClr val="FFFF99"/>
              </a:gs>
              <a:gs pos="50000">
                <a:srgbClr val="FFFFFF"/>
              </a:gs>
              <a:gs pos="100000">
                <a:srgbClr val="FFFF99"/>
              </a:gs>
            </a:gsLst>
            <a:lin ang="5400000" scaled="1"/>
          </a:gradFill>
          <a:ln w="9525">
            <a:solidFill>
              <a:srgbClr val="FFCE85"/>
            </a:solidFill>
            <a:miter lim="800000"/>
          </a:ln>
          <a:effectLst>
            <a:outerShdw dist="71842" dir="2700000" algn="ctr" rotWithShape="0">
              <a:schemeClr val="bg2"/>
            </a:outerShdw>
          </a:effectLst>
        </p:spPr>
        <p:txBody>
          <a:bodyPr wrap="square" anchor="ctr">
            <a:spAutoFit/>
          </a:bodyPr>
          <a:lstStyle/>
          <a:p>
            <a:pPr>
              <a:lnSpc>
                <a:spcPct val="130000"/>
              </a:lnSpc>
              <a:spcBef>
                <a:spcPct val="20000"/>
              </a:spcBef>
              <a:buClr>
                <a:schemeClr val="hlink"/>
              </a:buClr>
            </a:pPr>
            <a:r>
              <a:rPr lang="en-US" altLang="zh-CN" sz="2800" b="1" dirty="0">
                <a:latin typeface="Times New Roman" panose="02020603050405020304" pitchFamily="18" charset="0"/>
                <a:cs typeface="Times New Roman" panose="02020603050405020304" pitchFamily="18" charset="0"/>
              </a:rPr>
              <a:t> 1.</a:t>
            </a:r>
            <a:r>
              <a:rPr lang="zh-CN" altLang="en-US" sz="2800" b="1" dirty="0">
                <a:latin typeface="Times New Roman" panose="02020603050405020304" pitchFamily="18" charset="0"/>
                <a:cs typeface="Times New Roman" panose="02020603050405020304" pitchFamily="18" charset="0"/>
              </a:rPr>
              <a:t>低年级学生家长禁止孩子使用智能手机的比例为</a:t>
            </a:r>
            <a:r>
              <a:rPr lang="en-US" altLang="zh-CN" sz="2800" b="1" dirty="0">
                <a:latin typeface="Times New Roman" panose="02020603050405020304" pitchFamily="18" charset="0"/>
                <a:cs typeface="Times New Roman" panose="02020603050405020304" pitchFamily="18" charset="0"/>
              </a:rPr>
              <a:t>35.7%</a:t>
            </a:r>
            <a:r>
              <a:rPr lang="zh-CN" altLang="en-US" sz="2800" b="1" dirty="0">
                <a:latin typeface="Times New Roman" panose="02020603050405020304" pitchFamily="18" charset="0"/>
                <a:cs typeface="Times New Roman" panose="02020603050405020304" pitchFamily="18" charset="0"/>
              </a:rPr>
              <a:t>，而三年级及以上学生家长禁止孩子在规定时间外使用智能手机的比例则超过</a:t>
            </a:r>
            <a:r>
              <a:rPr lang="en-US" altLang="zh-CN" sz="2800" b="1" dirty="0">
                <a:latin typeface="Times New Roman" panose="02020603050405020304" pitchFamily="18" charset="0"/>
                <a:cs typeface="Times New Roman" panose="02020603050405020304" pitchFamily="18" charset="0"/>
              </a:rPr>
              <a:t>50%</a:t>
            </a:r>
            <a:r>
              <a:rPr lang="zh-CN" altLang="en-US" sz="2800" b="1" dirty="0">
                <a:latin typeface="Times New Roman" panose="02020603050405020304" pitchFamily="18" charset="0"/>
                <a:cs typeface="Times New Roman" panose="02020603050405020304" pitchFamily="18" charset="0"/>
              </a:rPr>
              <a:t>，只有少数家长放任儿童使用智能手机</a:t>
            </a:r>
            <a:r>
              <a:rPr lang="zh-CN" altLang="zh-CN" sz="2800" dirty="0">
                <a:latin typeface="Times New Roman" panose="02020603050405020304" pitchFamily="18" charset="0"/>
                <a:cs typeface="Times New Roman" panose="02020603050405020304" pitchFamily="18" charset="0"/>
              </a:rPr>
              <a:t>。</a:t>
            </a:r>
            <a:endParaRPr lang="zh-CN" altLang="en-US" sz="2800" b="1" dirty="0">
              <a:latin typeface="Times New Roman" panose="02020603050405020304" pitchFamily="18" charset="0"/>
              <a:cs typeface="Times New Roman" panose="02020603050405020304" pitchFamily="18" charset="0"/>
            </a:endParaRPr>
          </a:p>
        </p:txBody>
      </p:sp>
      <p:sp>
        <p:nvSpPr>
          <p:cNvPr id="9" name="Rectangle 9"/>
          <p:cNvSpPr>
            <a:spLocks noChangeArrowheads="1"/>
          </p:cNvSpPr>
          <p:nvPr/>
        </p:nvSpPr>
        <p:spPr bwMode="auto">
          <a:xfrm>
            <a:off x="756270" y="3730221"/>
            <a:ext cx="9380469" cy="605807"/>
          </a:xfrm>
          <a:prstGeom prst="rect">
            <a:avLst/>
          </a:prstGeom>
          <a:gradFill rotWithShape="1">
            <a:gsLst>
              <a:gs pos="0">
                <a:srgbClr val="FFFF99"/>
              </a:gs>
              <a:gs pos="50000">
                <a:srgbClr val="FFFFFF"/>
              </a:gs>
              <a:gs pos="100000">
                <a:srgbClr val="FFFF99"/>
              </a:gs>
            </a:gsLst>
            <a:lin ang="5400000" scaled="1"/>
          </a:gradFill>
          <a:ln w="9525">
            <a:solidFill>
              <a:srgbClr val="FFCE85"/>
            </a:solidFill>
            <a:miter lim="800000"/>
          </a:ln>
          <a:effectLst>
            <a:outerShdw dist="71842" dir="2700000" algn="ctr" rotWithShape="0">
              <a:schemeClr val="bg2"/>
            </a:outerShdw>
          </a:effectLst>
        </p:spPr>
        <p:txBody>
          <a:bodyPr wrap="square" anchor="ctr">
            <a:spAutoFit/>
          </a:bodyPr>
          <a:lstStyle/>
          <a:p>
            <a:pPr>
              <a:lnSpc>
                <a:spcPct val="130000"/>
              </a:lnSpc>
              <a:spcBef>
                <a:spcPct val="20000"/>
              </a:spcBef>
              <a:buClr>
                <a:schemeClr val="hlink"/>
              </a:buClr>
            </a:pPr>
            <a:r>
              <a:rPr lang="en-US" altLang="zh-CN" sz="2800" b="1" dirty="0">
                <a:latin typeface="Times New Roman" panose="02020603050405020304" pitchFamily="18" charset="0"/>
                <a:cs typeface="Times New Roman" panose="02020603050405020304" pitchFamily="18" charset="0"/>
              </a:rPr>
              <a:t> 2.</a:t>
            </a:r>
            <a:r>
              <a:rPr lang="zh-CN" altLang="en-US" sz="2800" b="1" dirty="0">
                <a:latin typeface="Times New Roman" panose="02020603050405020304" pitchFamily="18" charset="0"/>
                <a:cs typeface="Times New Roman" panose="02020603050405020304" pitchFamily="18" charset="0"/>
              </a:rPr>
              <a:t> </a:t>
            </a:r>
            <a:r>
              <a:rPr lang="en-US" altLang="zh-CN" sz="2800" b="1" dirty="0">
                <a:latin typeface="Times New Roman" panose="02020603050405020304" pitchFamily="18" charset="0"/>
                <a:cs typeface="Times New Roman" panose="02020603050405020304" pitchFamily="18" charset="0"/>
              </a:rPr>
              <a:t>80%</a:t>
            </a:r>
            <a:r>
              <a:rPr lang="zh-CN" altLang="en-US" sz="2800" b="1" dirty="0">
                <a:latin typeface="Times New Roman" panose="02020603050405020304" pitchFamily="18" charset="0"/>
                <a:cs typeface="Times New Roman" panose="02020603050405020304" pitchFamily="18" charset="0"/>
              </a:rPr>
              <a:t>以上的儿童对智能手机的接触和使用是在家庭中</a:t>
            </a:r>
            <a:r>
              <a:rPr lang="zh-CN" altLang="zh-CN" sz="2800" b="1" dirty="0">
                <a:latin typeface="Times New Roman" panose="02020603050405020304" pitchFamily="18" charset="0"/>
                <a:cs typeface="Times New Roman" panose="02020603050405020304" pitchFamily="18" charset="0"/>
              </a:rPr>
              <a:t>。</a:t>
            </a:r>
            <a:endParaRPr lang="zh-CN" altLang="en-US" sz="2800" b="1" dirty="0">
              <a:latin typeface="Times New Roman" panose="02020603050405020304" pitchFamily="18" charset="0"/>
              <a:cs typeface="Times New Roman" panose="02020603050405020304" pitchFamily="18" charset="0"/>
            </a:endParaRPr>
          </a:p>
        </p:txBody>
      </p:sp>
      <p:sp>
        <p:nvSpPr>
          <p:cNvPr id="10" name="Rectangle 9"/>
          <p:cNvSpPr>
            <a:spLocks noChangeArrowheads="1"/>
          </p:cNvSpPr>
          <p:nvPr/>
        </p:nvSpPr>
        <p:spPr bwMode="auto">
          <a:xfrm>
            <a:off x="756270" y="4648301"/>
            <a:ext cx="9380469" cy="605807"/>
          </a:xfrm>
          <a:prstGeom prst="rect">
            <a:avLst/>
          </a:prstGeom>
          <a:gradFill rotWithShape="1">
            <a:gsLst>
              <a:gs pos="0">
                <a:srgbClr val="FFFF99"/>
              </a:gs>
              <a:gs pos="50000">
                <a:srgbClr val="FFFFFF"/>
              </a:gs>
              <a:gs pos="100000">
                <a:srgbClr val="FFFF99"/>
              </a:gs>
            </a:gsLst>
            <a:lin ang="5400000" scaled="1"/>
          </a:gradFill>
          <a:ln w="9525">
            <a:solidFill>
              <a:srgbClr val="FFCE85"/>
            </a:solidFill>
            <a:miter lim="800000"/>
          </a:ln>
          <a:effectLst>
            <a:outerShdw dist="71842" dir="2700000" algn="ctr" rotWithShape="0">
              <a:schemeClr val="bg2"/>
            </a:outerShdw>
          </a:effectLst>
        </p:spPr>
        <p:txBody>
          <a:bodyPr wrap="square" anchor="ctr">
            <a:spAutoFit/>
          </a:bodyPr>
          <a:lstStyle/>
          <a:p>
            <a:pPr>
              <a:lnSpc>
                <a:spcPct val="130000"/>
              </a:lnSpc>
              <a:spcBef>
                <a:spcPct val="20000"/>
              </a:spcBef>
              <a:buClr>
                <a:schemeClr val="hlink"/>
              </a:buClr>
            </a:pPr>
            <a:r>
              <a:rPr lang="en-US" altLang="zh-CN" sz="2800" b="1" dirty="0">
                <a:latin typeface="Times New Roman" panose="02020603050405020304" pitchFamily="18" charset="0"/>
                <a:cs typeface="Times New Roman" panose="02020603050405020304" pitchFamily="18" charset="0"/>
              </a:rPr>
              <a:t> 3.</a:t>
            </a:r>
            <a:r>
              <a:rPr lang="zh-CN" altLang="en-US" sz="2800" b="1" dirty="0">
                <a:latin typeface="Times New Roman" panose="02020603050405020304" pitchFamily="18" charset="0"/>
                <a:cs typeface="Times New Roman" panose="02020603050405020304" pitchFamily="18" charset="0"/>
              </a:rPr>
              <a:t>儿童在使用智能手机</a:t>
            </a:r>
            <a:r>
              <a:rPr lang="en-US" altLang="zh-CN" sz="2800" b="1" dirty="0">
                <a:latin typeface="Times New Roman" panose="02020603050405020304" pitchFamily="18" charset="0"/>
                <a:cs typeface="Times New Roman" panose="02020603050405020304" pitchFamily="18" charset="0"/>
              </a:rPr>
              <a:t>70%</a:t>
            </a:r>
            <a:r>
              <a:rPr lang="zh-CN" altLang="en-US" sz="2800" b="1" dirty="0">
                <a:latin typeface="Times New Roman" panose="02020603050405020304" pitchFamily="18" charset="0"/>
                <a:cs typeface="Times New Roman" panose="02020603050405020304" pitchFamily="18" charset="0"/>
              </a:rPr>
              <a:t>以上的父母都不在孩子身旁</a:t>
            </a:r>
            <a:r>
              <a:rPr lang="zh-CN" altLang="zh-CN" sz="2800" b="1" dirty="0">
                <a:latin typeface="Times New Roman" panose="02020603050405020304" pitchFamily="18" charset="0"/>
                <a:cs typeface="Times New Roman" panose="02020603050405020304" pitchFamily="18" charset="0"/>
              </a:rPr>
              <a:t>。</a:t>
            </a:r>
            <a:endParaRPr lang="zh-CN" altLang="en-US" sz="2800" b="1" dirty="0">
              <a:latin typeface="Times New Roman" panose="02020603050405020304" pitchFamily="18" charset="0"/>
              <a:cs typeface="Times New Roman" panose="02020603050405020304" pitchFamily="18" charset="0"/>
            </a:endParaRPr>
          </a:p>
        </p:txBody>
      </p:sp>
      <p:sp>
        <p:nvSpPr>
          <p:cNvPr id="11" name="Rectangle 9"/>
          <p:cNvSpPr>
            <a:spLocks noChangeArrowheads="1"/>
          </p:cNvSpPr>
          <p:nvPr/>
        </p:nvSpPr>
        <p:spPr bwMode="auto">
          <a:xfrm>
            <a:off x="756269" y="5495078"/>
            <a:ext cx="9380469" cy="1165960"/>
          </a:xfrm>
          <a:prstGeom prst="rect">
            <a:avLst/>
          </a:prstGeom>
          <a:gradFill rotWithShape="1">
            <a:gsLst>
              <a:gs pos="0">
                <a:srgbClr val="FFFF99"/>
              </a:gs>
              <a:gs pos="50000">
                <a:srgbClr val="FFFFFF"/>
              </a:gs>
              <a:gs pos="100000">
                <a:srgbClr val="FFFF99"/>
              </a:gs>
            </a:gsLst>
            <a:lin ang="5400000" scaled="1"/>
          </a:gradFill>
          <a:ln w="9525">
            <a:solidFill>
              <a:srgbClr val="FFCE85"/>
            </a:solidFill>
            <a:miter lim="800000"/>
          </a:ln>
          <a:effectLst>
            <a:outerShdw dist="71842" dir="2700000" algn="ctr" rotWithShape="0">
              <a:schemeClr val="bg2"/>
            </a:outerShdw>
          </a:effectLst>
        </p:spPr>
        <p:txBody>
          <a:bodyPr wrap="square" anchor="ctr">
            <a:spAutoFit/>
          </a:bodyPr>
          <a:lstStyle/>
          <a:p>
            <a:pPr>
              <a:lnSpc>
                <a:spcPct val="130000"/>
              </a:lnSpc>
              <a:spcBef>
                <a:spcPct val="20000"/>
              </a:spcBef>
              <a:buClr>
                <a:schemeClr val="hlink"/>
              </a:buClr>
            </a:pPr>
            <a:r>
              <a:rPr lang="en-US" altLang="zh-CN" sz="2800" b="1" dirty="0">
                <a:latin typeface="Times New Roman" panose="02020603050405020304" pitchFamily="18" charset="0"/>
                <a:cs typeface="Times New Roman" panose="02020603050405020304" pitchFamily="18" charset="0"/>
              </a:rPr>
              <a:t> 4.</a:t>
            </a:r>
            <a:r>
              <a:rPr lang="zh-CN" altLang="en-US" sz="2800" b="1" dirty="0">
                <a:latin typeface="Times New Roman" panose="02020603050405020304" pitchFamily="18" charset="0"/>
                <a:cs typeface="Times New Roman" panose="02020603050405020304" pitchFamily="18" charset="0"/>
              </a:rPr>
              <a:t>孩子使用手机的时长与父母的文化程度关系似乎没有明显差异</a:t>
            </a:r>
            <a:r>
              <a:rPr lang="zh-CN" altLang="zh-CN" sz="2800" b="1" dirty="0">
                <a:latin typeface="Times New Roman" panose="02020603050405020304" pitchFamily="18" charset="0"/>
                <a:cs typeface="Times New Roman" panose="02020603050405020304" pitchFamily="18" charset="0"/>
              </a:rPr>
              <a:t>。</a:t>
            </a:r>
            <a:endParaRPr lang="zh-CN" altLang="en-US" sz="2800" b="1" dirty="0">
              <a:latin typeface="Times New Roman" panose="02020603050405020304" pitchFamily="18" charset="0"/>
              <a:cs typeface="Times New Roman" panose="02020603050405020304" pitchFamily="18" charset="0"/>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7"/>
          <p:cNvSpPr txBox="1"/>
          <p:nvPr/>
        </p:nvSpPr>
        <p:spPr>
          <a:xfrm>
            <a:off x="316413" y="367279"/>
            <a:ext cx="9724075" cy="552652"/>
          </a:xfrm>
          <a:prstGeom prst="rect">
            <a:avLst/>
          </a:prstGeom>
          <a:noFill/>
          <a:ln>
            <a:noFill/>
          </a:ln>
        </p:spPr>
        <p:txBody>
          <a:bodyPr wrap="square" rtlCol="0">
            <a:spAutoFit/>
          </a:bodyPr>
          <a:lstStyle/>
          <a:p>
            <a:pPr>
              <a:lnSpc>
                <a:spcPct val="115000"/>
              </a:lnSpc>
            </a:pPr>
            <a:r>
              <a:rPr lang="en-US" altLang="zh-CN" sz="2800" b="1" kern="100" dirty="0">
                <a:solidFill>
                  <a:srgbClr val="C00000"/>
                </a:solidFill>
                <a:effectLst/>
                <a:latin typeface="Times New Roman" panose="02020603050405020304" pitchFamily="18" charset="0"/>
                <a:ea typeface="仿宋" panose="02010609060101010101" pitchFamily="49" charset="-122"/>
                <a:cs typeface="Times New Roman" panose="02020603050405020304" pitchFamily="18" charset="0"/>
              </a:rPr>
              <a:t>3.   </a:t>
            </a:r>
            <a:r>
              <a:rPr lang="zh-CN" altLang="en-US" sz="2800" b="1" kern="100" dirty="0">
                <a:solidFill>
                  <a:srgbClr val="C00000"/>
                </a:solidFill>
                <a:effectLst/>
                <a:latin typeface="Times New Roman" panose="02020603050405020304" pitchFamily="18" charset="0"/>
                <a:ea typeface="仿宋" panose="02010609060101010101" pitchFamily="49" charset="-122"/>
                <a:cs typeface="Times New Roman" panose="02020603050405020304" pitchFamily="18" charset="0"/>
              </a:rPr>
              <a:t>儿童认知学习能力和人际交往能力情况：</a:t>
            </a:r>
            <a:endParaRPr lang="zh-CN" altLang="zh-CN" sz="2800" b="1" kern="100" dirty="0">
              <a:solidFill>
                <a:srgbClr val="C00000"/>
              </a:solidFill>
              <a:effectLst/>
              <a:latin typeface="等线" panose="02010600030101010101" pitchFamily="2" charset="-122"/>
              <a:ea typeface="等线" panose="02010600030101010101" pitchFamily="2" charset="-122"/>
              <a:cs typeface="Times New Roman" panose="02020603050405020304" pitchFamily="18" charset="0"/>
            </a:endParaRPr>
          </a:p>
        </p:txBody>
      </p:sp>
      <p:sp>
        <p:nvSpPr>
          <p:cNvPr id="4" name="灯片编号占位符 3"/>
          <p:cNvSpPr>
            <a:spLocks noGrp="1"/>
          </p:cNvSpPr>
          <p:nvPr>
            <p:ph type="sldNum" sz="quarter" idx="12"/>
          </p:nvPr>
        </p:nvSpPr>
        <p:spPr/>
        <p:txBody>
          <a:bodyPr/>
          <a:lstStyle/>
          <a:p>
            <a:fld id="{8B2EBBA7-6B2A-4859-A666-2638757F43B5}" type="slidenum">
              <a:rPr lang="zh-CN" altLang="en-US" smtClean="0"/>
            </a:fld>
            <a:endParaRPr lang="zh-CN" altLang="en-US"/>
          </a:p>
        </p:txBody>
      </p:sp>
      <p:pic>
        <p:nvPicPr>
          <p:cNvPr id="2" name="图片 1"/>
          <p:cNvPicPr>
            <a:picLocks noChangeAspect="1"/>
          </p:cNvPicPr>
          <p:nvPr/>
        </p:nvPicPr>
        <p:blipFill>
          <a:blip r:embed="rId1"/>
          <a:stretch>
            <a:fillRect/>
          </a:stretch>
        </p:blipFill>
        <p:spPr>
          <a:xfrm>
            <a:off x="11037473" y="158931"/>
            <a:ext cx="1048603" cy="969348"/>
          </a:xfrm>
          <a:prstGeom prst="rect">
            <a:avLst/>
          </a:prstGeom>
        </p:spPr>
      </p:pic>
      <p:sp>
        <p:nvSpPr>
          <p:cNvPr id="8" name="Rectangle 9"/>
          <p:cNvSpPr>
            <a:spLocks noChangeArrowheads="1"/>
          </p:cNvSpPr>
          <p:nvPr/>
        </p:nvSpPr>
        <p:spPr bwMode="auto">
          <a:xfrm>
            <a:off x="756271" y="1539869"/>
            <a:ext cx="9380470" cy="1726114"/>
          </a:xfrm>
          <a:prstGeom prst="rect">
            <a:avLst/>
          </a:prstGeom>
          <a:gradFill rotWithShape="1">
            <a:gsLst>
              <a:gs pos="0">
                <a:srgbClr val="FFFF99"/>
              </a:gs>
              <a:gs pos="50000">
                <a:srgbClr val="FFFFFF"/>
              </a:gs>
              <a:gs pos="100000">
                <a:srgbClr val="FFFF99"/>
              </a:gs>
            </a:gsLst>
            <a:lin ang="5400000" scaled="1"/>
          </a:gradFill>
          <a:ln w="9525">
            <a:solidFill>
              <a:srgbClr val="FFCE85"/>
            </a:solidFill>
            <a:miter lim="800000"/>
          </a:ln>
          <a:effectLst>
            <a:outerShdw dist="71842" dir="2700000" algn="ctr" rotWithShape="0">
              <a:schemeClr val="bg2"/>
            </a:outerShdw>
          </a:effectLst>
        </p:spPr>
        <p:txBody>
          <a:bodyPr wrap="square" anchor="ctr">
            <a:spAutoFit/>
          </a:bodyPr>
          <a:lstStyle/>
          <a:p>
            <a:pPr>
              <a:lnSpc>
                <a:spcPct val="130000"/>
              </a:lnSpc>
              <a:spcBef>
                <a:spcPct val="20000"/>
              </a:spcBef>
              <a:buClr>
                <a:schemeClr val="hlink"/>
              </a:buClr>
            </a:pPr>
            <a:r>
              <a:rPr lang="en-US" altLang="zh-CN" sz="2800" b="1" dirty="0">
                <a:latin typeface="Times New Roman" panose="02020603050405020304" pitchFamily="18" charset="0"/>
                <a:cs typeface="Times New Roman" panose="02020603050405020304" pitchFamily="18" charset="0"/>
              </a:rPr>
              <a:t> 1.</a:t>
            </a:r>
            <a:r>
              <a:rPr lang="zh-CN" altLang="en-US" sz="2800" b="1" dirty="0">
                <a:latin typeface="Times New Roman" panose="02020603050405020304" pitchFamily="18" charset="0"/>
                <a:cs typeface="Times New Roman" panose="02020603050405020304" pitchFamily="18" charset="0"/>
              </a:rPr>
              <a:t>多数家长认为儿童可以从智能手机可以学到很多学校以外的东西，在学习过程中能按照老师的要求完成学业和考试</a:t>
            </a:r>
            <a:r>
              <a:rPr lang="zh-CN" altLang="zh-CN" sz="2800" dirty="0">
                <a:latin typeface="Times New Roman" panose="02020603050405020304" pitchFamily="18" charset="0"/>
                <a:cs typeface="Times New Roman" panose="02020603050405020304" pitchFamily="18" charset="0"/>
              </a:rPr>
              <a:t>。</a:t>
            </a:r>
            <a:endParaRPr lang="zh-CN" altLang="en-US" sz="2800" b="1" dirty="0">
              <a:latin typeface="Times New Roman" panose="02020603050405020304" pitchFamily="18" charset="0"/>
              <a:cs typeface="Times New Roman" panose="02020603050405020304" pitchFamily="18" charset="0"/>
            </a:endParaRPr>
          </a:p>
        </p:txBody>
      </p:sp>
      <p:sp>
        <p:nvSpPr>
          <p:cNvPr id="9" name="Rectangle 9"/>
          <p:cNvSpPr>
            <a:spLocks noChangeArrowheads="1"/>
          </p:cNvSpPr>
          <p:nvPr/>
        </p:nvSpPr>
        <p:spPr bwMode="auto">
          <a:xfrm>
            <a:off x="756268" y="3654238"/>
            <a:ext cx="9380469" cy="605807"/>
          </a:xfrm>
          <a:prstGeom prst="rect">
            <a:avLst/>
          </a:prstGeom>
          <a:gradFill rotWithShape="1">
            <a:gsLst>
              <a:gs pos="0">
                <a:srgbClr val="FFFF99"/>
              </a:gs>
              <a:gs pos="50000">
                <a:srgbClr val="FFFFFF"/>
              </a:gs>
              <a:gs pos="100000">
                <a:srgbClr val="FFFF99"/>
              </a:gs>
            </a:gsLst>
            <a:lin ang="5400000" scaled="1"/>
          </a:gradFill>
          <a:ln w="9525">
            <a:solidFill>
              <a:srgbClr val="FFCE85"/>
            </a:solidFill>
            <a:miter lim="800000"/>
          </a:ln>
          <a:effectLst>
            <a:outerShdw dist="71842" dir="2700000" algn="ctr" rotWithShape="0">
              <a:schemeClr val="bg2"/>
            </a:outerShdw>
          </a:effectLst>
        </p:spPr>
        <p:txBody>
          <a:bodyPr wrap="square" anchor="ctr">
            <a:spAutoFit/>
          </a:bodyPr>
          <a:lstStyle/>
          <a:p>
            <a:pPr>
              <a:lnSpc>
                <a:spcPct val="130000"/>
              </a:lnSpc>
              <a:spcBef>
                <a:spcPct val="20000"/>
              </a:spcBef>
              <a:buClr>
                <a:schemeClr val="hlink"/>
              </a:buClr>
            </a:pPr>
            <a:r>
              <a:rPr lang="en-US" altLang="zh-CN" sz="2800" b="1" dirty="0">
                <a:latin typeface="Times New Roman" panose="02020603050405020304" pitchFamily="18" charset="0"/>
                <a:cs typeface="Times New Roman" panose="02020603050405020304" pitchFamily="18" charset="0"/>
              </a:rPr>
              <a:t> 2.</a:t>
            </a:r>
            <a:r>
              <a:rPr lang="zh-CN" altLang="en-US" sz="2800" b="1" dirty="0">
                <a:latin typeface="Times New Roman" panose="02020603050405020304" pitchFamily="18" charset="0"/>
                <a:cs typeface="Times New Roman" panose="02020603050405020304" pitchFamily="18" charset="0"/>
              </a:rPr>
              <a:t>但孩子会出现性格孤僻、过分依赖手机</a:t>
            </a:r>
            <a:r>
              <a:rPr lang="zh-CN" altLang="zh-CN" sz="2800" b="1" dirty="0">
                <a:latin typeface="Times New Roman" panose="02020603050405020304" pitchFamily="18" charset="0"/>
                <a:cs typeface="Times New Roman" panose="02020603050405020304" pitchFamily="18" charset="0"/>
              </a:rPr>
              <a:t>。</a:t>
            </a:r>
            <a:endParaRPr lang="zh-CN" altLang="en-US" sz="2800" b="1" dirty="0">
              <a:latin typeface="Times New Roman" panose="02020603050405020304" pitchFamily="18" charset="0"/>
              <a:cs typeface="Times New Roman" panose="02020603050405020304" pitchFamily="18" charset="0"/>
            </a:endParaRPr>
          </a:p>
        </p:txBody>
      </p:sp>
      <p:sp>
        <p:nvSpPr>
          <p:cNvPr id="10" name="Rectangle 9"/>
          <p:cNvSpPr>
            <a:spLocks noChangeArrowheads="1"/>
          </p:cNvSpPr>
          <p:nvPr/>
        </p:nvSpPr>
        <p:spPr bwMode="auto">
          <a:xfrm>
            <a:off x="756270" y="4648301"/>
            <a:ext cx="9380469" cy="605807"/>
          </a:xfrm>
          <a:prstGeom prst="rect">
            <a:avLst/>
          </a:prstGeom>
          <a:gradFill rotWithShape="1">
            <a:gsLst>
              <a:gs pos="0">
                <a:srgbClr val="FFFF99"/>
              </a:gs>
              <a:gs pos="50000">
                <a:srgbClr val="FFFFFF"/>
              </a:gs>
              <a:gs pos="100000">
                <a:srgbClr val="FFFF99"/>
              </a:gs>
            </a:gsLst>
            <a:lin ang="5400000" scaled="1"/>
          </a:gradFill>
          <a:ln w="9525">
            <a:solidFill>
              <a:srgbClr val="FFCE85"/>
            </a:solidFill>
            <a:miter lim="800000"/>
          </a:ln>
          <a:effectLst>
            <a:outerShdw dist="71842" dir="2700000" algn="ctr" rotWithShape="0">
              <a:schemeClr val="bg2"/>
            </a:outerShdw>
          </a:effectLst>
        </p:spPr>
        <p:txBody>
          <a:bodyPr wrap="square" anchor="ctr">
            <a:spAutoFit/>
          </a:bodyPr>
          <a:lstStyle/>
          <a:p>
            <a:pPr>
              <a:lnSpc>
                <a:spcPct val="130000"/>
              </a:lnSpc>
              <a:spcBef>
                <a:spcPct val="20000"/>
              </a:spcBef>
              <a:buClr>
                <a:schemeClr val="hlink"/>
              </a:buClr>
            </a:pPr>
            <a:r>
              <a:rPr lang="en-US" altLang="zh-CN" sz="2800" b="1" dirty="0">
                <a:latin typeface="Times New Roman" panose="02020603050405020304" pitchFamily="18" charset="0"/>
                <a:cs typeface="Times New Roman" panose="02020603050405020304" pitchFamily="18" charset="0"/>
              </a:rPr>
              <a:t> 3.</a:t>
            </a:r>
            <a:r>
              <a:rPr lang="zh-CN" altLang="en-US" sz="2800" b="1" dirty="0">
                <a:latin typeface="Times New Roman" panose="02020603050405020304" pitchFamily="18" charset="0"/>
                <a:cs typeface="Times New Roman" panose="02020603050405020304" pitchFamily="18" charset="0"/>
              </a:rPr>
              <a:t> </a:t>
            </a:r>
            <a:r>
              <a:rPr lang="en-US" altLang="zh-CN" sz="2800" b="1" dirty="0">
                <a:latin typeface="Times New Roman" panose="02020603050405020304" pitchFamily="18" charset="0"/>
                <a:cs typeface="Times New Roman" panose="02020603050405020304" pitchFamily="18" charset="0"/>
              </a:rPr>
              <a:t>13.8%</a:t>
            </a:r>
            <a:r>
              <a:rPr lang="zh-CN" altLang="en-US" sz="2800" b="1" dirty="0">
                <a:latin typeface="Times New Roman" panose="02020603050405020304" pitchFamily="18" charset="0"/>
                <a:cs typeface="Times New Roman" panose="02020603050405020304" pitchFamily="18" charset="0"/>
              </a:rPr>
              <a:t>的儿童较少与朋友同学交流</a:t>
            </a:r>
            <a:r>
              <a:rPr lang="zh-CN" altLang="zh-CN" sz="2800" b="1" dirty="0">
                <a:latin typeface="Times New Roman" panose="02020603050405020304" pitchFamily="18" charset="0"/>
                <a:cs typeface="Times New Roman" panose="02020603050405020304" pitchFamily="18" charset="0"/>
              </a:rPr>
              <a:t>。</a:t>
            </a:r>
            <a:endParaRPr lang="zh-CN" altLang="en-US" sz="2800" b="1" dirty="0">
              <a:latin typeface="Times New Roman" panose="02020603050405020304" pitchFamily="18" charset="0"/>
              <a:cs typeface="Times New Roman" panose="02020603050405020304" pitchFamily="18" charset="0"/>
            </a:endParaRPr>
          </a:p>
        </p:txBody>
      </p:sp>
      <p:sp>
        <p:nvSpPr>
          <p:cNvPr id="11" name="Rectangle 9"/>
          <p:cNvSpPr>
            <a:spLocks noChangeArrowheads="1"/>
          </p:cNvSpPr>
          <p:nvPr/>
        </p:nvSpPr>
        <p:spPr bwMode="auto">
          <a:xfrm>
            <a:off x="756269" y="5566381"/>
            <a:ext cx="9380469" cy="605807"/>
          </a:xfrm>
          <a:prstGeom prst="rect">
            <a:avLst/>
          </a:prstGeom>
          <a:gradFill rotWithShape="1">
            <a:gsLst>
              <a:gs pos="0">
                <a:srgbClr val="FFFF99"/>
              </a:gs>
              <a:gs pos="50000">
                <a:srgbClr val="FFFFFF"/>
              </a:gs>
              <a:gs pos="100000">
                <a:srgbClr val="FFFF99"/>
              </a:gs>
            </a:gsLst>
            <a:lin ang="5400000" scaled="1"/>
          </a:gradFill>
          <a:ln w="9525">
            <a:solidFill>
              <a:srgbClr val="FFCE85"/>
            </a:solidFill>
            <a:miter lim="800000"/>
          </a:ln>
          <a:effectLst>
            <a:outerShdw dist="71842" dir="2700000" algn="ctr" rotWithShape="0">
              <a:schemeClr val="bg2"/>
            </a:outerShdw>
          </a:effectLst>
        </p:spPr>
        <p:txBody>
          <a:bodyPr wrap="square" anchor="ctr">
            <a:spAutoFit/>
          </a:bodyPr>
          <a:lstStyle/>
          <a:p>
            <a:pPr>
              <a:lnSpc>
                <a:spcPct val="130000"/>
              </a:lnSpc>
              <a:spcBef>
                <a:spcPct val="20000"/>
              </a:spcBef>
              <a:buClr>
                <a:schemeClr val="hlink"/>
              </a:buClr>
            </a:pPr>
            <a:r>
              <a:rPr lang="en-US" altLang="zh-CN" sz="2800" b="1" dirty="0">
                <a:latin typeface="Times New Roman" panose="02020603050405020304" pitchFamily="18" charset="0"/>
                <a:cs typeface="Times New Roman" panose="02020603050405020304" pitchFamily="18" charset="0"/>
              </a:rPr>
              <a:t> 4.</a:t>
            </a:r>
            <a:r>
              <a:rPr lang="zh-CN" altLang="en-US" sz="2800" b="1" dirty="0">
                <a:latin typeface="Times New Roman" panose="02020603050405020304" pitchFamily="18" charset="0"/>
                <a:cs typeface="Times New Roman" panose="02020603050405020304" pitchFamily="18" charset="0"/>
              </a:rPr>
              <a:t> </a:t>
            </a:r>
            <a:r>
              <a:rPr lang="en-US" altLang="zh-CN" sz="2800" b="1" dirty="0">
                <a:latin typeface="Times New Roman" panose="02020603050405020304" pitchFamily="18" charset="0"/>
                <a:cs typeface="Times New Roman" panose="02020603050405020304" pitchFamily="18" charset="0"/>
              </a:rPr>
              <a:t>68.4%</a:t>
            </a:r>
            <a:r>
              <a:rPr lang="zh-CN" altLang="en-US" sz="2800" b="1" dirty="0">
                <a:latin typeface="Times New Roman" panose="02020603050405020304" pitchFamily="18" charset="0"/>
                <a:cs typeface="Times New Roman" panose="02020603050405020304" pitchFamily="18" charset="0"/>
              </a:rPr>
              <a:t>的孩子出现视力下降</a:t>
            </a:r>
            <a:r>
              <a:rPr lang="zh-CN" altLang="zh-CN" sz="2800" b="1" dirty="0">
                <a:latin typeface="Times New Roman" panose="02020603050405020304" pitchFamily="18" charset="0"/>
                <a:cs typeface="Times New Roman" panose="02020603050405020304" pitchFamily="18" charset="0"/>
              </a:rPr>
              <a:t>。</a:t>
            </a:r>
            <a:endParaRPr lang="zh-CN" altLang="en-US" sz="2800" b="1" dirty="0">
              <a:latin typeface="Times New Roman" panose="02020603050405020304" pitchFamily="18" charset="0"/>
              <a:cs typeface="Times New Roman" panose="02020603050405020304" pitchFamily="18" charset="0"/>
            </a:endParaRPr>
          </a:p>
        </p:txBody>
      </p:sp>
    </p:spTree>
  </p:cSld>
  <p:clrMapOvr>
    <a:masterClrMapping/>
  </p:clrMapOvr>
</p:sld>
</file>

<file path=ppt/tags/tag1.xml><?xml version="1.0" encoding="utf-8"?>
<p:tagLst xmlns:p="http://schemas.openxmlformats.org/presentationml/2006/main">
  <p:tag name="commondata" val="eyJoZGlkIjoiMjVjN2RhZDM0N2U4NzE3YjkyMjhhYTE5YTJhNDgwYTYifQ=="/>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回顾">
  <a:themeElements>
    <a:clrScheme name="回顾">
      <a:dk1>
        <a:srgbClr val="000000"/>
      </a:dk1>
      <a:lt1>
        <a:sysClr val="window" lastClr="FFFFFF"/>
      </a:lt1>
      <a:dk2>
        <a:srgbClr val="637052"/>
      </a:dk2>
      <a:lt2>
        <a:srgbClr val="CCDDEA"/>
      </a:lt2>
      <a:accent1>
        <a:srgbClr val="E48312"/>
      </a:accent1>
      <a:accent2>
        <a:srgbClr val="BD582C"/>
      </a:accent2>
      <a:accent3>
        <a:srgbClr val="865640"/>
      </a:accent3>
      <a:accent4>
        <a:srgbClr val="9B8357"/>
      </a:accent4>
      <a:accent5>
        <a:srgbClr val="C2BC80"/>
      </a:accent5>
      <a:accent6>
        <a:srgbClr val="94A088"/>
      </a:accent6>
      <a:hlink>
        <a:srgbClr val="2998E3"/>
      </a:hlink>
      <a:folHlink>
        <a:srgbClr val="8C8C8C"/>
      </a:folHlink>
    </a:clrScheme>
    <a:fontScheme name="回顾">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回顾">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txDef>
      <a:spPr bwMode="auto">
        <a:gradFill rotWithShape="1">
          <a:gsLst>
            <a:gs pos="0">
              <a:srgbClr val="EAEAEA">
                <a:gamma/>
                <a:tint val="0"/>
                <a:invGamma/>
              </a:srgbClr>
            </a:gs>
            <a:gs pos="100000">
              <a:srgbClr val="EAEAEA"/>
            </a:gs>
          </a:gsLst>
          <a:path path="shape">
            <a:fillToRect l="50000" t="50000" r="50000" b="50000"/>
          </a:path>
        </a:gradFill>
        <a:ln cap="flat" algn="ctr">
          <a:solidFill>
            <a:srgbClr val="99CC00"/>
          </a:solidFill>
          <a:miter lim="800000"/>
        </a:ln>
        <a:effectLst>
          <a:outerShdw dist="107763" dir="2700000" algn="ctr" rotWithShape="0">
            <a:srgbClr val="808080">
              <a:alpha val="50000"/>
            </a:srgbClr>
          </a:outerShdw>
        </a:effectLst>
      </a:spPr>
      <a:bodyPr wrap="square" bIns="190800">
        <a:spAutoFit/>
      </a:bodyPr>
      <a:lstStyle>
        <a:defPPr marL="0" indent="0" algn="ctr">
          <a:lnSpc>
            <a:spcPct val="150000"/>
          </a:lnSpc>
          <a:spcBef>
            <a:spcPct val="50000"/>
          </a:spcBef>
          <a:buClrTx/>
          <a:buNone/>
          <a:defRPr sz="2000" b="1" kern="0" dirty="0">
            <a:solidFill>
              <a:srgbClr val="663300"/>
            </a:solidFill>
            <a:ea typeface="黑体" panose="02010609060101010101" pitchFamily="49" charset="-122"/>
          </a:defRPr>
        </a:defPPr>
      </a:lstStyle>
    </a:txDef>
  </a:objectDefaults>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1542</Words>
  <Application>WPS 演示</Application>
  <PresentationFormat>宽屏</PresentationFormat>
  <Paragraphs>341</Paragraphs>
  <Slides>12</Slides>
  <Notes>2</Notes>
  <HiddenSlides>0</HiddenSlides>
  <MMClips>0</MMClips>
  <ScaleCrop>false</ScaleCrop>
  <HeadingPairs>
    <vt:vector size="6" baseType="variant">
      <vt:variant>
        <vt:lpstr>已用的字体</vt:lpstr>
      </vt:variant>
      <vt:variant>
        <vt:i4>17</vt:i4>
      </vt:variant>
      <vt:variant>
        <vt:lpstr>主题</vt:lpstr>
      </vt:variant>
      <vt:variant>
        <vt:i4>2</vt:i4>
      </vt:variant>
      <vt:variant>
        <vt:lpstr>幻灯片标题</vt:lpstr>
      </vt:variant>
      <vt:variant>
        <vt:i4>12</vt:i4>
      </vt:variant>
    </vt:vector>
  </HeadingPairs>
  <TitlesOfParts>
    <vt:vector size="31" baseType="lpstr">
      <vt:lpstr>Arial</vt:lpstr>
      <vt:lpstr>宋体</vt:lpstr>
      <vt:lpstr>Wingdings</vt:lpstr>
      <vt:lpstr>黑体</vt:lpstr>
      <vt:lpstr>Calibri</vt:lpstr>
      <vt:lpstr>华文中宋</vt:lpstr>
      <vt:lpstr>Times New Roman</vt:lpstr>
      <vt:lpstr>等线</vt:lpstr>
      <vt:lpstr>华文新魏</vt:lpstr>
      <vt:lpstr>Calibri</vt:lpstr>
      <vt:lpstr>Dotum</vt:lpstr>
      <vt:lpstr>Arial Black</vt:lpstr>
      <vt:lpstr>仿宋</vt:lpstr>
      <vt:lpstr>微软雅黑</vt:lpstr>
      <vt:lpstr>Arial Unicode MS</vt:lpstr>
      <vt:lpstr>等线 Light</vt:lpstr>
      <vt:lpstr>Malgun Gothic</vt:lpstr>
      <vt:lpstr>Office 主题​​</vt:lpstr>
      <vt:lpstr>回顾</vt:lpstr>
      <vt:lpstr>智能手机对儿童身体健康的影响调查</vt:lpstr>
      <vt:lpstr>PowerPoint 演示文稿</vt:lpstr>
      <vt:lpstr>PowerPoint 演示文稿</vt:lpstr>
      <vt:lpstr>研究内容</vt:lpstr>
      <vt:lpstr>PowerPoint 演示文稿</vt:lpstr>
      <vt:lpstr>实验结果</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建云 汪</dc:creator>
  <cp:lastModifiedBy>kdfz</cp:lastModifiedBy>
  <cp:revision>33</cp:revision>
  <dcterms:created xsi:type="dcterms:W3CDTF">2023-10-30T03:39:00Z</dcterms:created>
  <dcterms:modified xsi:type="dcterms:W3CDTF">2025-01-13T02:21:40Z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890F90EDFEA1423BBF1004DAB6F20FA7_12</vt:lpwstr>
  </property>
  <property fmtid="{D5CDD505-2E9C-101B-9397-08002B2CF9AE}" pid="3" name="KSOProductBuildVer">
    <vt:lpwstr>2052-11.8.2.11813</vt:lpwstr>
  </property>
</Properties>
</file>