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21"/>
  </p:notesMasterIdLst>
  <p:sldIdLst>
    <p:sldId id="356" r:id="rId2"/>
    <p:sldId id="342" r:id="rId3"/>
    <p:sldId id="317" r:id="rId4"/>
    <p:sldId id="300" r:id="rId5"/>
    <p:sldId id="386" r:id="rId6"/>
    <p:sldId id="387" r:id="rId7"/>
    <p:sldId id="418" r:id="rId8"/>
    <p:sldId id="303" r:id="rId9"/>
    <p:sldId id="419" r:id="rId10"/>
    <p:sldId id="388" r:id="rId11"/>
    <p:sldId id="417" r:id="rId12"/>
    <p:sldId id="415" r:id="rId13"/>
    <p:sldId id="416" r:id="rId14"/>
    <p:sldId id="420" r:id="rId15"/>
    <p:sldId id="421" r:id="rId16"/>
    <p:sldId id="422" r:id="rId17"/>
    <p:sldId id="423" r:id="rId18"/>
    <p:sldId id="424" r:id="rId19"/>
    <p:sldId id="354" r:id="rId20"/>
  </p:sldIdLst>
  <p:sldSz cx="12192000" cy="6858000"/>
  <p:notesSz cx="6858000" cy="9144000"/>
  <p:custDataLst>
    <p:tags r:id="rId2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0">
          <p15:clr>
            <a:srgbClr val="A4A3A4"/>
          </p15:clr>
        </p15:guide>
        <p15:guide id="2" pos="385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E8F6"/>
    <a:srgbClr val="F3D421"/>
    <a:srgbClr val="F3BEB8"/>
    <a:srgbClr val="A5CDB1"/>
    <a:srgbClr val="F99701"/>
    <a:srgbClr val="FFEF01"/>
    <a:srgbClr val="FDD100"/>
    <a:srgbClr val="D1EDFB"/>
    <a:srgbClr val="E6E6E6"/>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2" autoAdjust="0"/>
    <p:restoredTop sz="96314" autoAdjust="0"/>
  </p:normalViewPr>
  <p:slideViewPr>
    <p:cSldViewPr snapToGrid="0">
      <p:cViewPr varScale="1">
        <p:scale>
          <a:sx n="111" d="100"/>
          <a:sy n="111" d="100"/>
        </p:scale>
        <p:origin x="582" y="234"/>
      </p:cViewPr>
      <p:guideLst>
        <p:guide orient="horz" pos="2100"/>
        <p:guide pos="3857"/>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36C920-A605-48C7-84AB-6344B6513A40}" type="datetimeFigureOut">
              <a:rPr lang="zh-CN" altLang="en-US" smtClean="0"/>
              <a:t>2022/1/13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247854-48EB-42CE-B553-F1225BEA1CF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solidFill>
                  <a:prstClr val="black"/>
                </a:solidFill>
                <a:latin typeface="Calibri" panose="020F0502020204030204"/>
                <a:ea typeface="宋体" panose="02010600030101010101" pitchFamily="2" charset="-122"/>
              </a:rPr>
              <a:t>3</a:t>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247854-48EB-42CE-B553-F1225BEA1CFD}"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B979C96-F519-4B7C-A90E-9C0DC9BE00D9}" type="slidenum">
              <a:rPr lang="zh-CN" altLang="en-US" smtClean="0">
                <a:solidFill>
                  <a:prstClr val="black"/>
                </a:solidFill>
                <a:latin typeface="Calibri" panose="020F0502020204030204"/>
                <a:ea typeface="宋体" panose="02010600030101010101" pitchFamily="2" charset="-122"/>
              </a:rPr>
              <a:t>7</a:t>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9A199C5-9A3C-494E-BE3F-8FDD542936EB}" type="slidenum">
              <a:rPr lang="zh-CN" altLang="en-US" smtClean="0">
                <a:solidFill>
                  <a:prstClr val="black"/>
                </a:solidFill>
              </a:rPr>
              <a:t>8</a:t>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B979C96-F519-4B7C-A90E-9C0DC9BE00D9}" type="slidenum">
              <a:rPr lang="zh-CN" altLang="en-US" smtClean="0">
                <a:solidFill>
                  <a:prstClr val="black"/>
                </a:solidFill>
                <a:latin typeface="Calibri" panose="020F0502020204030204"/>
                <a:ea typeface="宋体" panose="02010600030101010101" pitchFamily="2" charset="-122"/>
              </a:rPr>
              <a:t>9</a:t>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B979C96-F519-4B7C-A90E-9C0DC9BE00D9}" type="slidenum">
              <a:rPr lang="zh-CN" altLang="en-US" smtClean="0">
                <a:solidFill>
                  <a:prstClr val="black"/>
                </a:solidFill>
                <a:latin typeface="Calibri" panose="020F0502020204030204"/>
                <a:ea typeface="宋体" panose="02010600030101010101" pitchFamily="2" charset="-122"/>
              </a:rPr>
              <a:t>14</a:t>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blipFill dpi="0" rotWithShape="1">
            <a:blip r:embed="rId2">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userDrawn="1"/>
        </p:nvGrpSpPr>
        <p:grpSpPr>
          <a:xfrm>
            <a:off x="3578131" y="-196212"/>
            <a:ext cx="5079571" cy="1298501"/>
            <a:chOff x="3533159" y="845920"/>
            <a:chExt cx="5079571" cy="1298501"/>
          </a:xfrm>
        </p:grpSpPr>
        <p:sp>
          <p:nvSpPr>
            <p:cNvPr id="6" name="矩形 7"/>
            <p:cNvSpPr/>
            <p:nvPr/>
          </p:nvSpPr>
          <p:spPr>
            <a:xfrm>
              <a:off x="7724403" y="845920"/>
              <a:ext cx="90446" cy="577949"/>
            </a:xfrm>
            <a:custGeom>
              <a:avLst/>
              <a:gdLst>
                <a:gd name="connsiteX0" fmla="*/ 0 w 143692"/>
                <a:gd name="connsiteY0" fmla="*/ 0 h 577949"/>
                <a:gd name="connsiteX1" fmla="*/ 143692 w 143692"/>
                <a:gd name="connsiteY1" fmla="*/ 0 h 577949"/>
                <a:gd name="connsiteX2" fmla="*/ 143692 w 143692"/>
                <a:gd name="connsiteY2" fmla="*/ 577949 h 577949"/>
                <a:gd name="connsiteX3" fmla="*/ 0 w 143692"/>
                <a:gd name="connsiteY3" fmla="*/ 577949 h 577949"/>
                <a:gd name="connsiteX4" fmla="*/ 0 w 143692"/>
                <a:gd name="connsiteY4" fmla="*/ 0 h 577949"/>
                <a:gd name="connsiteX0-1" fmla="*/ 17417 w 161109"/>
                <a:gd name="connsiteY0-2" fmla="*/ 0 h 577949"/>
                <a:gd name="connsiteX1-3" fmla="*/ 161109 w 161109"/>
                <a:gd name="connsiteY1-4" fmla="*/ 0 h 577949"/>
                <a:gd name="connsiteX2-5" fmla="*/ 161109 w 161109"/>
                <a:gd name="connsiteY2-6" fmla="*/ 577949 h 577949"/>
                <a:gd name="connsiteX3-7" fmla="*/ 17417 w 161109"/>
                <a:gd name="connsiteY3-8" fmla="*/ 577949 h 577949"/>
                <a:gd name="connsiteX4-9" fmla="*/ 17417 w 161109"/>
                <a:gd name="connsiteY4-10" fmla="*/ 0 h 577949"/>
                <a:gd name="connsiteX0-11" fmla="*/ 17417 w 161109"/>
                <a:gd name="connsiteY0-12" fmla="*/ 0 h 577949"/>
                <a:gd name="connsiteX1-13" fmla="*/ 161109 w 161109"/>
                <a:gd name="connsiteY1-14" fmla="*/ 0 h 577949"/>
                <a:gd name="connsiteX2-15" fmla="*/ 161109 w 161109"/>
                <a:gd name="connsiteY2-16" fmla="*/ 577949 h 577949"/>
                <a:gd name="connsiteX3-17" fmla="*/ 17417 w 161109"/>
                <a:gd name="connsiteY3-18" fmla="*/ 577949 h 577949"/>
                <a:gd name="connsiteX4-19" fmla="*/ 17417 w 161109"/>
                <a:gd name="connsiteY4-20" fmla="*/ 0 h 577949"/>
                <a:gd name="connsiteX0-21" fmla="*/ 17417 w 172720"/>
                <a:gd name="connsiteY0-22" fmla="*/ 0 h 577949"/>
                <a:gd name="connsiteX1-23" fmla="*/ 161109 w 172720"/>
                <a:gd name="connsiteY1-24" fmla="*/ 0 h 577949"/>
                <a:gd name="connsiteX2-25" fmla="*/ 161109 w 172720"/>
                <a:gd name="connsiteY2-26" fmla="*/ 577949 h 577949"/>
                <a:gd name="connsiteX3-27" fmla="*/ 17417 w 172720"/>
                <a:gd name="connsiteY3-28" fmla="*/ 577949 h 577949"/>
                <a:gd name="connsiteX4-29" fmla="*/ 17417 w 172720"/>
                <a:gd name="connsiteY4-30" fmla="*/ 0 h 577949"/>
                <a:gd name="connsiteX0-31" fmla="*/ 13882 w 169185"/>
                <a:gd name="connsiteY0-32" fmla="*/ 0 h 577949"/>
                <a:gd name="connsiteX1-33" fmla="*/ 157574 w 169185"/>
                <a:gd name="connsiteY1-34" fmla="*/ 0 h 577949"/>
                <a:gd name="connsiteX2-35" fmla="*/ 157574 w 169185"/>
                <a:gd name="connsiteY2-36" fmla="*/ 577949 h 577949"/>
                <a:gd name="connsiteX3-37" fmla="*/ 13882 w 169185"/>
                <a:gd name="connsiteY3-38" fmla="*/ 577949 h 577949"/>
                <a:gd name="connsiteX4-39" fmla="*/ 13882 w 169185"/>
                <a:gd name="connsiteY4-40" fmla="*/ 0 h 577949"/>
                <a:gd name="connsiteX0-41" fmla="*/ 5931 w 161234"/>
                <a:gd name="connsiteY0-42" fmla="*/ 0 h 577949"/>
                <a:gd name="connsiteX1-43" fmla="*/ 149623 w 161234"/>
                <a:gd name="connsiteY1-44" fmla="*/ 0 h 577949"/>
                <a:gd name="connsiteX2-45" fmla="*/ 149623 w 161234"/>
                <a:gd name="connsiteY2-46" fmla="*/ 577949 h 577949"/>
                <a:gd name="connsiteX3-47" fmla="*/ 5931 w 161234"/>
                <a:gd name="connsiteY3-48" fmla="*/ 577949 h 577949"/>
                <a:gd name="connsiteX4-49" fmla="*/ 5931 w 161234"/>
                <a:gd name="connsiteY4-50" fmla="*/ 0 h 57794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1234" h="577949">
                  <a:moveTo>
                    <a:pt x="5931" y="0"/>
                  </a:moveTo>
                  <a:lnTo>
                    <a:pt x="149623" y="0"/>
                  </a:lnTo>
                  <a:cubicBezTo>
                    <a:pt x="149623" y="192650"/>
                    <a:pt x="175748" y="346110"/>
                    <a:pt x="149623" y="577949"/>
                  </a:cubicBezTo>
                  <a:lnTo>
                    <a:pt x="5931" y="577949"/>
                  </a:lnTo>
                  <a:cubicBezTo>
                    <a:pt x="24981" y="370059"/>
                    <a:pt x="-14208" y="257964"/>
                    <a:pt x="5931" y="0"/>
                  </a:cubicBezTo>
                  <a:close/>
                </a:path>
              </a:pathLst>
            </a:custGeom>
            <a:solidFill>
              <a:schemeClr val="bg1"/>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7"/>
            <p:cNvSpPr/>
            <p:nvPr/>
          </p:nvSpPr>
          <p:spPr>
            <a:xfrm>
              <a:off x="4309061" y="845920"/>
              <a:ext cx="90446" cy="577949"/>
            </a:xfrm>
            <a:custGeom>
              <a:avLst/>
              <a:gdLst>
                <a:gd name="connsiteX0" fmla="*/ 0 w 143692"/>
                <a:gd name="connsiteY0" fmla="*/ 0 h 577949"/>
                <a:gd name="connsiteX1" fmla="*/ 143692 w 143692"/>
                <a:gd name="connsiteY1" fmla="*/ 0 h 577949"/>
                <a:gd name="connsiteX2" fmla="*/ 143692 w 143692"/>
                <a:gd name="connsiteY2" fmla="*/ 577949 h 577949"/>
                <a:gd name="connsiteX3" fmla="*/ 0 w 143692"/>
                <a:gd name="connsiteY3" fmla="*/ 577949 h 577949"/>
                <a:gd name="connsiteX4" fmla="*/ 0 w 143692"/>
                <a:gd name="connsiteY4" fmla="*/ 0 h 577949"/>
                <a:gd name="connsiteX0-1" fmla="*/ 17417 w 161109"/>
                <a:gd name="connsiteY0-2" fmla="*/ 0 h 577949"/>
                <a:gd name="connsiteX1-3" fmla="*/ 161109 w 161109"/>
                <a:gd name="connsiteY1-4" fmla="*/ 0 h 577949"/>
                <a:gd name="connsiteX2-5" fmla="*/ 161109 w 161109"/>
                <a:gd name="connsiteY2-6" fmla="*/ 577949 h 577949"/>
                <a:gd name="connsiteX3-7" fmla="*/ 17417 w 161109"/>
                <a:gd name="connsiteY3-8" fmla="*/ 577949 h 577949"/>
                <a:gd name="connsiteX4-9" fmla="*/ 17417 w 161109"/>
                <a:gd name="connsiteY4-10" fmla="*/ 0 h 577949"/>
                <a:gd name="connsiteX0-11" fmla="*/ 17417 w 161109"/>
                <a:gd name="connsiteY0-12" fmla="*/ 0 h 577949"/>
                <a:gd name="connsiteX1-13" fmla="*/ 161109 w 161109"/>
                <a:gd name="connsiteY1-14" fmla="*/ 0 h 577949"/>
                <a:gd name="connsiteX2-15" fmla="*/ 161109 w 161109"/>
                <a:gd name="connsiteY2-16" fmla="*/ 577949 h 577949"/>
                <a:gd name="connsiteX3-17" fmla="*/ 17417 w 161109"/>
                <a:gd name="connsiteY3-18" fmla="*/ 577949 h 577949"/>
                <a:gd name="connsiteX4-19" fmla="*/ 17417 w 161109"/>
                <a:gd name="connsiteY4-20" fmla="*/ 0 h 577949"/>
                <a:gd name="connsiteX0-21" fmla="*/ 17417 w 172720"/>
                <a:gd name="connsiteY0-22" fmla="*/ 0 h 577949"/>
                <a:gd name="connsiteX1-23" fmla="*/ 161109 w 172720"/>
                <a:gd name="connsiteY1-24" fmla="*/ 0 h 577949"/>
                <a:gd name="connsiteX2-25" fmla="*/ 161109 w 172720"/>
                <a:gd name="connsiteY2-26" fmla="*/ 577949 h 577949"/>
                <a:gd name="connsiteX3-27" fmla="*/ 17417 w 172720"/>
                <a:gd name="connsiteY3-28" fmla="*/ 577949 h 577949"/>
                <a:gd name="connsiteX4-29" fmla="*/ 17417 w 172720"/>
                <a:gd name="connsiteY4-30" fmla="*/ 0 h 577949"/>
                <a:gd name="connsiteX0-31" fmla="*/ 13882 w 169185"/>
                <a:gd name="connsiteY0-32" fmla="*/ 0 h 577949"/>
                <a:gd name="connsiteX1-33" fmla="*/ 157574 w 169185"/>
                <a:gd name="connsiteY1-34" fmla="*/ 0 h 577949"/>
                <a:gd name="connsiteX2-35" fmla="*/ 157574 w 169185"/>
                <a:gd name="connsiteY2-36" fmla="*/ 577949 h 577949"/>
                <a:gd name="connsiteX3-37" fmla="*/ 13882 w 169185"/>
                <a:gd name="connsiteY3-38" fmla="*/ 577949 h 577949"/>
                <a:gd name="connsiteX4-39" fmla="*/ 13882 w 169185"/>
                <a:gd name="connsiteY4-40" fmla="*/ 0 h 577949"/>
                <a:gd name="connsiteX0-41" fmla="*/ 5931 w 161234"/>
                <a:gd name="connsiteY0-42" fmla="*/ 0 h 577949"/>
                <a:gd name="connsiteX1-43" fmla="*/ 149623 w 161234"/>
                <a:gd name="connsiteY1-44" fmla="*/ 0 h 577949"/>
                <a:gd name="connsiteX2-45" fmla="*/ 149623 w 161234"/>
                <a:gd name="connsiteY2-46" fmla="*/ 577949 h 577949"/>
                <a:gd name="connsiteX3-47" fmla="*/ 5931 w 161234"/>
                <a:gd name="connsiteY3-48" fmla="*/ 577949 h 577949"/>
                <a:gd name="connsiteX4-49" fmla="*/ 5931 w 161234"/>
                <a:gd name="connsiteY4-50" fmla="*/ 0 h 57794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1234" h="577949">
                  <a:moveTo>
                    <a:pt x="5931" y="0"/>
                  </a:moveTo>
                  <a:lnTo>
                    <a:pt x="149623" y="0"/>
                  </a:lnTo>
                  <a:cubicBezTo>
                    <a:pt x="149623" y="192650"/>
                    <a:pt x="175748" y="346110"/>
                    <a:pt x="149623" y="577949"/>
                  </a:cubicBezTo>
                  <a:lnTo>
                    <a:pt x="5931" y="577949"/>
                  </a:lnTo>
                  <a:cubicBezTo>
                    <a:pt x="24981" y="370059"/>
                    <a:pt x="-14208" y="257964"/>
                    <a:pt x="5931" y="0"/>
                  </a:cubicBezTo>
                  <a:close/>
                </a:path>
              </a:pathLst>
            </a:custGeom>
            <a:solidFill>
              <a:schemeClr val="bg1"/>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2"/>
            <p:cNvSpPr/>
            <p:nvPr/>
          </p:nvSpPr>
          <p:spPr>
            <a:xfrm>
              <a:off x="3534044" y="1292184"/>
              <a:ext cx="5078686" cy="754845"/>
            </a:xfrm>
            <a:custGeom>
              <a:avLst/>
              <a:gdLst>
                <a:gd name="connsiteX0" fmla="*/ 0 w 6224953"/>
                <a:gd name="connsiteY0" fmla="*/ 372433 h 744865"/>
                <a:gd name="connsiteX1" fmla="*/ 372433 w 6224953"/>
                <a:gd name="connsiteY1" fmla="*/ 0 h 744865"/>
                <a:gd name="connsiteX2" fmla="*/ 5852521 w 6224953"/>
                <a:gd name="connsiteY2" fmla="*/ 0 h 744865"/>
                <a:gd name="connsiteX3" fmla="*/ 6224954 w 6224953"/>
                <a:gd name="connsiteY3" fmla="*/ 372433 h 744865"/>
                <a:gd name="connsiteX4" fmla="*/ 6224953 w 6224953"/>
                <a:gd name="connsiteY4" fmla="*/ 372433 h 744865"/>
                <a:gd name="connsiteX5" fmla="*/ 5852520 w 6224953"/>
                <a:gd name="connsiteY5" fmla="*/ 744866 h 744865"/>
                <a:gd name="connsiteX6" fmla="*/ 372433 w 6224953"/>
                <a:gd name="connsiteY6" fmla="*/ 744865 h 744865"/>
                <a:gd name="connsiteX7" fmla="*/ 0 w 6224953"/>
                <a:gd name="connsiteY7" fmla="*/ 372432 h 744865"/>
                <a:gd name="connsiteX8" fmla="*/ 0 w 6224953"/>
                <a:gd name="connsiteY8" fmla="*/ 372433 h 744865"/>
                <a:gd name="connsiteX0-1" fmla="*/ 0 w 6224954"/>
                <a:gd name="connsiteY0-2" fmla="*/ 372433 h 744866"/>
                <a:gd name="connsiteX1-3" fmla="*/ 372433 w 6224954"/>
                <a:gd name="connsiteY1-4" fmla="*/ 0 h 744866"/>
                <a:gd name="connsiteX2-5" fmla="*/ 5852521 w 6224954"/>
                <a:gd name="connsiteY2-6" fmla="*/ 0 h 744866"/>
                <a:gd name="connsiteX3-7" fmla="*/ 6224954 w 6224954"/>
                <a:gd name="connsiteY3-8" fmla="*/ 372433 h 744866"/>
                <a:gd name="connsiteX4-9" fmla="*/ 6224953 w 6224954"/>
                <a:gd name="connsiteY4-10" fmla="*/ 372433 h 744866"/>
                <a:gd name="connsiteX5-11" fmla="*/ 5852520 w 6224954"/>
                <a:gd name="connsiteY5-12" fmla="*/ 744866 h 744866"/>
                <a:gd name="connsiteX6-13" fmla="*/ 372433 w 6224954"/>
                <a:gd name="connsiteY6-14" fmla="*/ 744865 h 744866"/>
                <a:gd name="connsiteX7-15" fmla="*/ 0 w 6224954"/>
                <a:gd name="connsiteY7-16" fmla="*/ 372432 h 744866"/>
                <a:gd name="connsiteX8-17" fmla="*/ 0 w 6224954"/>
                <a:gd name="connsiteY8-18" fmla="*/ 372433 h 744866"/>
                <a:gd name="connsiteX0-19" fmla="*/ 0 w 6224954"/>
                <a:gd name="connsiteY0-20" fmla="*/ 381474 h 753907"/>
                <a:gd name="connsiteX1-21" fmla="*/ 372433 w 6224954"/>
                <a:gd name="connsiteY1-22" fmla="*/ 9041 h 753907"/>
                <a:gd name="connsiteX2-23" fmla="*/ 5852521 w 6224954"/>
                <a:gd name="connsiteY2-24" fmla="*/ 9041 h 753907"/>
                <a:gd name="connsiteX3-25" fmla="*/ 6224954 w 6224954"/>
                <a:gd name="connsiteY3-26" fmla="*/ 381474 h 753907"/>
                <a:gd name="connsiteX4-27" fmla="*/ 6224953 w 6224954"/>
                <a:gd name="connsiteY4-28" fmla="*/ 381474 h 753907"/>
                <a:gd name="connsiteX5-29" fmla="*/ 5852520 w 6224954"/>
                <a:gd name="connsiteY5-30" fmla="*/ 753907 h 753907"/>
                <a:gd name="connsiteX6-31" fmla="*/ 372433 w 6224954"/>
                <a:gd name="connsiteY6-32" fmla="*/ 753906 h 753907"/>
                <a:gd name="connsiteX7-33" fmla="*/ 0 w 6224954"/>
                <a:gd name="connsiteY7-34" fmla="*/ 381473 h 753907"/>
                <a:gd name="connsiteX8-35" fmla="*/ 0 w 6224954"/>
                <a:gd name="connsiteY8-36" fmla="*/ 381474 h 753907"/>
                <a:gd name="connsiteX0-37" fmla="*/ 0 w 6224954"/>
                <a:gd name="connsiteY0-38" fmla="*/ 381474 h 753907"/>
                <a:gd name="connsiteX1-39" fmla="*/ 372433 w 6224954"/>
                <a:gd name="connsiteY1-40" fmla="*/ 9041 h 753907"/>
                <a:gd name="connsiteX2-41" fmla="*/ 5852521 w 6224954"/>
                <a:gd name="connsiteY2-42" fmla="*/ 9041 h 753907"/>
                <a:gd name="connsiteX3-43" fmla="*/ 6224954 w 6224954"/>
                <a:gd name="connsiteY3-44" fmla="*/ 381474 h 753907"/>
                <a:gd name="connsiteX4-45" fmla="*/ 6224953 w 6224954"/>
                <a:gd name="connsiteY4-46" fmla="*/ 381474 h 753907"/>
                <a:gd name="connsiteX5-47" fmla="*/ 5852520 w 6224954"/>
                <a:gd name="connsiteY5-48" fmla="*/ 753907 h 753907"/>
                <a:gd name="connsiteX6-49" fmla="*/ 266925 w 6224954"/>
                <a:gd name="connsiteY6-50" fmla="*/ 753906 h 753907"/>
                <a:gd name="connsiteX7-51" fmla="*/ 0 w 6224954"/>
                <a:gd name="connsiteY7-52" fmla="*/ 381473 h 753907"/>
                <a:gd name="connsiteX8-53" fmla="*/ 0 w 6224954"/>
                <a:gd name="connsiteY8-54" fmla="*/ 381474 h 753907"/>
                <a:gd name="connsiteX0-55" fmla="*/ 0 w 6224954"/>
                <a:gd name="connsiteY0-56" fmla="*/ 381474 h 753907"/>
                <a:gd name="connsiteX1-57" fmla="*/ 372433 w 6224954"/>
                <a:gd name="connsiteY1-58" fmla="*/ 9041 h 753907"/>
                <a:gd name="connsiteX2-59" fmla="*/ 5852521 w 6224954"/>
                <a:gd name="connsiteY2-60" fmla="*/ 9041 h 753907"/>
                <a:gd name="connsiteX3-61" fmla="*/ 6224954 w 6224954"/>
                <a:gd name="connsiteY3-62" fmla="*/ 381474 h 753907"/>
                <a:gd name="connsiteX4-63" fmla="*/ 6224953 w 6224954"/>
                <a:gd name="connsiteY4-64" fmla="*/ 381474 h 753907"/>
                <a:gd name="connsiteX5-65" fmla="*/ 5852520 w 6224954"/>
                <a:gd name="connsiteY5-66" fmla="*/ 753907 h 753907"/>
                <a:gd name="connsiteX6-67" fmla="*/ 266925 w 6224954"/>
                <a:gd name="connsiteY6-68" fmla="*/ 753906 h 753907"/>
                <a:gd name="connsiteX7-69" fmla="*/ 0 w 6224954"/>
                <a:gd name="connsiteY7-70" fmla="*/ 381473 h 753907"/>
                <a:gd name="connsiteX8-71" fmla="*/ 0 w 6224954"/>
                <a:gd name="connsiteY8-72" fmla="*/ 381474 h 753907"/>
                <a:gd name="connsiteX0-73" fmla="*/ 0 w 6224954"/>
                <a:gd name="connsiteY0-74" fmla="*/ 381474 h 753907"/>
                <a:gd name="connsiteX1-75" fmla="*/ 372433 w 6224954"/>
                <a:gd name="connsiteY1-76" fmla="*/ 9041 h 753907"/>
                <a:gd name="connsiteX2-77" fmla="*/ 5852521 w 6224954"/>
                <a:gd name="connsiteY2-78" fmla="*/ 9041 h 753907"/>
                <a:gd name="connsiteX3-79" fmla="*/ 6224954 w 6224954"/>
                <a:gd name="connsiteY3-80" fmla="*/ 381474 h 753907"/>
                <a:gd name="connsiteX4-81" fmla="*/ 6224953 w 6224954"/>
                <a:gd name="connsiteY4-82" fmla="*/ 381474 h 753907"/>
                <a:gd name="connsiteX5-83" fmla="*/ 5852520 w 6224954"/>
                <a:gd name="connsiteY5-84" fmla="*/ 753907 h 753907"/>
                <a:gd name="connsiteX6-85" fmla="*/ 266925 w 6224954"/>
                <a:gd name="connsiteY6-86" fmla="*/ 753906 h 753907"/>
                <a:gd name="connsiteX7-87" fmla="*/ 0 w 6224954"/>
                <a:gd name="connsiteY7-88" fmla="*/ 381473 h 753907"/>
                <a:gd name="connsiteX8-89" fmla="*/ 0 w 6224954"/>
                <a:gd name="connsiteY8-90" fmla="*/ 381474 h 753907"/>
                <a:gd name="connsiteX0-91" fmla="*/ 0 w 6224954"/>
                <a:gd name="connsiteY0-92" fmla="*/ 381474 h 758696"/>
                <a:gd name="connsiteX1-93" fmla="*/ 372433 w 6224954"/>
                <a:gd name="connsiteY1-94" fmla="*/ 9041 h 758696"/>
                <a:gd name="connsiteX2-95" fmla="*/ 5852521 w 6224954"/>
                <a:gd name="connsiteY2-96" fmla="*/ 9041 h 758696"/>
                <a:gd name="connsiteX3-97" fmla="*/ 6224954 w 6224954"/>
                <a:gd name="connsiteY3-98" fmla="*/ 381474 h 758696"/>
                <a:gd name="connsiteX4-99" fmla="*/ 6224953 w 6224954"/>
                <a:gd name="connsiteY4-100" fmla="*/ 381474 h 758696"/>
                <a:gd name="connsiteX5-101" fmla="*/ 5852520 w 6224954"/>
                <a:gd name="connsiteY5-102" fmla="*/ 753907 h 758696"/>
                <a:gd name="connsiteX6-103" fmla="*/ 4466492 w 6224954"/>
                <a:gd name="connsiteY6-104" fmla="*/ 758696 h 758696"/>
                <a:gd name="connsiteX7-105" fmla="*/ 266925 w 6224954"/>
                <a:gd name="connsiteY7-106" fmla="*/ 753906 h 758696"/>
                <a:gd name="connsiteX8-107" fmla="*/ 0 w 6224954"/>
                <a:gd name="connsiteY8-108" fmla="*/ 381473 h 758696"/>
                <a:gd name="connsiteX9" fmla="*/ 0 w 6224954"/>
                <a:gd name="connsiteY9" fmla="*/ 381474 h 758696"/>
                <a:gd name="connsiteX0-109" fmla="*/ 0 w 6224954"/>
                <a:gd name="connsiteY0-110" fmla="*/ 381474 h 753907"/>
                <a:gd name="connsiteX1-111" fmla="*/ 372433 w 6224954"/>
                <a:gd name="connsiteY1-112" fmla="*/ 9041 h 753907"/>
                <a:gd name="connsiteX2-113" fmla="*/ 5852521 w 6224954"/>
                <a:gd name="connsiteY2-114" fmla="*/ 9041 h 753907"/>
                <a:gd name="connsiteX3-115" fmla="*/ 6224954 w 6224954"/>
                <a:gd name="connsiteY3-116" fmla="*/ 381474 h 753907"/>
                <a:gd name="connsiteX4-117" fmla="*/ 6224953 w 6224954"/>
                <a:gd name="connsiteY4-118" fmla="*/ 381474 h 753907"/>
                <a:gd name="connsiteX5-119" fmla="*/ 5852520 w 6224954"/>
                <a:gd name="connsiteY5-120" fmla="*/ 753907 h 753907"/>
                <a:gd name="connsiteX6-121" fmla="*/ 4478215 w 6224954"/>
                <a:gd name="connsiteY6-122" fmla="*/ 735250 h 753907"/>
                <a:gd name="connsiteX7-123" fmla="*/ 266925 w 6224954"/>
                <a:gd name="connsiteY7-124" fmla="*/ 753906 h 753907"/>
                <a:gd name="connsiteX8-125" fmla="*/ 0 w 6224954"/>
                <a:gd name="connsiteY8-126" fmla="*/ 381473 h 753907"/>
                <a:gd name="connsiteX9-127" fmla="*/ 0 w 6224954"/>
                <a:gd name="connsiteY9-128" fmla="*/ 381474 h 753907"/>
                <a:gd name="connsiteX0-129" fmla="*/ 0 w 6224954"/>
                <a:gd name="connsiteY0-130" fmla="*/ 381474 h 762976"/>
                <a:gd name="connsiteX1-131" fmla="*/ 372433 w 6224954"/>
                <a:gd name="connsiteY1-132" fmla="*/ 9041 h 762976"/>
                <a:gd name="connsiteX2-133" fmla="*/ 5852521 w 6224954"/>
                <a:gd name="connsiteY2-134" fmla="*/ 9041 h 762976"/>
                <a:gd name="connsiteX3-135" fmla="*/ 6224954 w 6224954"/>
                <a:gd name="connsiteY3-136" fmla="*/ 381474 h 762976"/>
                <a:gd name="connsiteX4-137" fmla="*/ 6224953 w 6224954"/>
                <a:gd name="connsiteY4-138" fmla="*/ 381474 h 762976"/>
                <a:gd name="connsiteX5-139" fmla="*/ 5852520 w 6224954"/>
                <a:gd name="connsiteY5-140" fmla="*/ 753907 h 762976"/>
                <a:gd name="connsiteX6-141" fmla="*/ 4478215 w 6224954"/>
                <a:gd name="connsiteY6-142" fmla="*/ 735250 h 762976"/>
                <a:gd name="connsiteX7-143" fmla="*/ 266925 w 6224954"/>
                <a:gd name="connsiteY7-144" fmla="*/ 753906 h 762976"/>
                <a:gd name="connsiteX8-145" fmla="*/ 0 w 6224954"/>
                <a:gd name="connsiteY8-146" fmla="*/ 381473 h 762976"/>
                <a:gd name="connsiteX9-147" fmla="*/ 0 w 6224954"/>
                <a:gd name="connsiteY9-148" fmla="*/ 381474 h 762976"/>
                <a:gd name="connsiteX0-149" fmla="*/ 0 w 6224954"/>
                <a:gd name="connsiteY0-150" fmla="*/ 381474 h 775031"/>
                <a:gd name="connsiteX1-151" fmla="*/ 372433 w 6224954"/>
                <a:gd name="connsiteY1-152" fmla="*/ 9041 h 775031"/>
                <a:gd name="connsiteX2-153" fmla="*/ 5852521 w 6224954"/>
                <a:gd name="connsiteY2-154" fmla="*/ 9041 h 775031"/>
                <a:gd name="connsiteX3-155" fmla="*/ 6224954 w 6224954"/>
                <a:gd name="connsiteY3-156" fmla="*/ 381474 h 775031"/>
                <a:gd name="connsiteX4-157" fmla="*/ 6224953 w 6224954"/>
                <a:gd name="connsiteY4-158" fmla="*/ 381474 h 775031"/>
                <a:gd name="connsiteX5-159" fmla="*/ 5852520 w 6224954"/>
                <a:gd name="connsiteY5-160" fmla="*/ 753907 h 775031"/>
                <a:gd name="connsiteX6-161" fmla="*/ 4478215 w 6224954"/>
                <a:gd name="connsiteY6-162" fmla="*/ 735250 h 775031"/>
                <a:gd name="connsiteX7-163" fmla="*/ 266925 w 6224954"/>
                <a:gd name="connsiteY7-164" fmla="*/ 753906 h 775031"/>
                <a:gd name="connsiteX8-165" fmla="*/ 0 w 6224954"/>
                <a:gd name="connsiteY8-166" fmla="*/ 381473 h 775031"/>
                <a:gd name="connsiteX9-167" fmla="*/ 0 w 6224954"/>
                <a:gd name="connsiteY9-168" fmla="*/ 381474 h 775031"/>
                <a:gd name="connsiteX0-169" fmla="*/ 0 w 6224954"/>
                <a:gd name="connsiteY0-170" fmla="*/ 381474 h 779176"/>
                <a:gd name="connsiteX1-171" fmla="*/ 372433 w 6224954"/>
                <a:gd name="connsiteY1-172" fmla="*/ 9041 h 779176"/>
                <a:gd name="connsiteX2-173" fmla="*/ 5852521 w 6224954"/>
                <a:gd name="connsiteY2-174" fmla="*/ 9041 h 779176"/>
                <a:gd name="connsiteX3-175" fmla="*/ 6224954 w 6224954"/>
                <a:gd name="connsiteY3-176" fmla="*/ 381474 h 779176"/>
                <a:gd name="connsiteX4-177" fmla="*/ 6224953 w 6224954"/>
                <a:gd name="connsiteY4-178" fmla="*/ 381474 h 779176"/>
                <a:gd name="connsiteX5-179" fmla="*/ 5852520 w 6224954"/>
                <a:gd name="connsiteY5-180" fmla="*/ 753907 h 779176"/>
                <a:gd name="connsiteX6-181" fmla="*/ 4478215 w 6224954"/>
                <a:gd name="connsiteY6-182" fmla="*/ 735250 h 779176"/>
                <a:gd name="connsiteX7-183" fmla="*/ 266925 w 6224954"/>
                <a:gd name="connsiteY7-184" fmla="*/ 753906 h 779176"/>
                <a:gd name="connsiteX8-185" fmla="*/ 0 w 6224954"/>
                <a:gd name="connsiteY8-186" fmla="*/ 381473 h 779176"/>
                <a:gd name="connsiteX9-187" fmla="*/ 0 w 6224954"/>
                <a:gd name="connsiteY9-188" fmla="*/ 381474 h 779176"/>
                <a:gd name="connsiteX0-189" fmla="*/ 0 w 6224954"/>
                <a:gd name="connsiteY0-190" fmla="*/ 381474 h 782230"/>
                <a:gd name="connsiteX1-191" fmla="*/ 372433 w 6224954"/>
                <a:gd name="connsiteY1-192" fmla="*/ 9041 h 782230"/>
                <a:gd name="connsiteX2-193" fmla="*/ 5852521 w 6224954"/>
                <a:gd name="connsiteY2-194" fmla="*/ 9041 h 782230"/>
                <a:gd name="connsiteX3-195" fmla="*/ 6224954 w 6224954"/>
                <a:gd name="connsiteY3-196" fmla="*/ 381474 h 782230"/>
                <a:gd name="connsiteX4-197" fmla="*/ 6224953 w 6224954"/>
                <a:gd name="connsiteY4-198" fmla="*/ 381474 h 782230"/>
                <a:gd name="connsiteX5-199" fmla="*/ 5852520 w 6224954"/>
                <a:gd name="connsiteY5-200" fmla="*/ 753907 h 782230"/>
                <a:gd name="connsiteX6-201" fmla="*/ 4501661 w 6224954"/>
                <a:gd name="connsiteY6-202" fmla="*/ 746973 h 782230"/>
                <a:gd name="connsiteX7-203" fmla="*/ 266925 w 6224954"/>
                <a:gd name="connsiteY7-204" fmla="*/ 753906 h 782230"/>
                <a:gd name="connsiteX8-205" fmla="*/ 0 w 6224954"/>
                <a:gd name="connsiteY8-206" fmla="*/ 381473 h 782230"/>
                <a:gd name="connsiteX9-207" fmla="*/ 0 w 6224954"/>
                <a:gd name="connsiteY9-208" fmla="*/ 381474 h 782230"/>
                <a:gd name="connsiteX0-209" fmla="*/ 0 w 6224954"/>
                <a:gd name="connsiteY0-210" fmla="*/ 381474 h 782230"/>
                <a:gd name="connsiteX1-211" fmla="*/ 372433 w 6224954"/>
                <a:gd name="connsiteY1-212" fmla="*/ 9041 h 782230"/>
                <a:gd name="connsiteX2-213" fmla="*/ 5852521 w 6224954"/>
                <a:gd name="connsiteY2-214" fmla="*/ 9041 h 782230"/>
                <a:gd name="connsiteX3-215" fmla="*/ 6224954 w 6224954"/>
                <a:gd name="connsiteY3-216" fmla="*/ 381474 h 782230"/>
                <a:gd name="connsiteX4-217" fmla="*/ 6224953 w 6224954"/>
                <a:gd name="connsiteY4-218" fmla="*/ 381474 h 782230"/>
                <a:gd name="connsiteX5-219" fmla="*/ 5852520 w 6224954"/>
                <a:gd name="connsiteY5-220" fmla="*/ 753907 h 782230"/>
                <a:gd name="connsiteX6-221" fmla="*/ 4501661 w 6224954"/>
                <a:gd name="connsiteY6-222" fmla="*/ 746973 h 782230"/>
                <a:gd name="connsiteX7-223" fmla="*/ 266925 w 6224954"/>
                <a:gd name="connsiteY7-224" fmla="*/ 753906 h 782230"/>
                <a:gd name="connsiteX8-225" fmla="*/ 0 w 6224954"/>
                <a:gd name="connsiteY8-226" fmla="*/ 381473 h 782230"/>
                <a:gd name="connsiteX9-227" fmla="*/ 0 w 6224954"/>
                <a:gd name="connsiteY9-228" fmla="*/ 381474 h 782230"/>
                <a:gd name="connsiteX0-229" fmla="*/ 0 w 6224954"/>
                <a:gd name="connsiteY0-230" fmla="*/ 381474 h 782230"/>
                <a:gd name="connsiteX1-231" fmla="*/ 372433 w 6224954"/>
                <a:gd name="connsiteY1-232" fmla="*/ 9041 h 782230"/>
                <a:gd name="connsiteX2-233" fmla="*/ 5852521 w 6224954"/>
                <a:gd name="connsiteY2-234" fmla="*/ 9041 h 782230"/>
                <a:gd name="connsiteX3-235" fmla="*/ 6224954 w 6224954"/>
                <a:gd name="connsiteY3-236" fmla="*/ 381474 h 782230"/>
                <a:gd name="connsiteX4-237" fmla="*/ 6201507 w 6224954"/>
                <a:gd name="connsiteY4-238" fmla="*/ 369751 h 782230"/>
                <a:gd name="connsiteX5-239" fmla="*/ 5852520 w 6224954"/>
                <a:gd name="connsiteY5-240" fmla="*/ 753907 h 782230"/>
                <a:gd name="connsiteX6-241" fmla="*/ 4501661 w 6224954"/>
                <a:gd name="connsiteY6-242" fmla="*/ 746973 h 782230"/>
                <a:gd name="connsiteX7-243" fmla="*/ 266925 w 6224954"/>
                <a:gd name="connsiteY7-244" fmla="*/ 753906 h 782230"/>
                <a:gd name="connsiteX8-245" fmla="*/ 0 w 6224954"/>
                <a:gd name="connsiteY8-246" fmla="*/ 381473 h 782230"/>
                <a:gd name="connsiteX9-247" fmla="*/ 0 w 6224954"/>
                <a:gd name="connsiteY9-248" fmla="*/ 381474 h 782230"/>
                <a:gd name="connsiteX0-249" fmla="*/ 0 w 6224954"/>
                <a:gd name="connsiteY0-250" fmla="*/ 381474 h 782230"/>
                <a:gd name="connsiteX1-251" fmla="*/ 372433 w 6224954"/>
                <a:gd name="connsiteY1-252" fmla="*/ 9041 h 782230"/>
                <a:gd name="connsiteX2-253" fmla="*/ 5852521 w 6224954"/>
                <a:gd name="connsiteY2-254" fmla="*/ 9041 h 782230"/>
                <a:gd name="connsiteX3-255" fmla="*/ 6224954 w 6224954"/>
                <a:gd name="connsiteY3-256" fmla="*/ 381474 h 782230"/>
                <a:gd name="connsiteX4-257" fmla="*/ 6107723 w 6224954"/>
                <a:gd name="connsiteY4-258" fmla="*/ 522151 h 782230"/>
                <a:gd name="connsiteX5-259" fmla="*/ 5852520 w 6224954"/>
                <a:gd name="connsiteY5-260" fmla="*/ 753907 h 782230"/>
                <a:gd name="connsiteX6-261" fmla="*/ 4501661 w 6224954"/>
                <a:gd name="connsiteY6-262" fmla="*/ 746973 h 782230"/>
                <a:gd name="connsiteX7-263" fmla="*/ 266925 w 6224954"/>
                <a:gd name="connsiteY7-264" fmla="*/ 753906 h 782230"/>
                <a:gd name="connsiteX8-265" fmla="*/ 0 w 6224954"/>
                <a:gd name="connsiteY8-266" fmla="*/ 381473 h 782230"/>
                <a:gd name="connsiteX9-267" fmla="*/ 0 w 6224954"/>
                <a:gd name="connsiteY9-268" fmla="*/ 381474 h 782230"/>
                <a:gd name="connsiteX0-269" fmla="*/ 0 w 6224954"/>
                <a:gd name="connsiteY0-270" fmla="*/ 381474 h 782230"/>
                <a:gd name="connsiteX1-271" fmla="*/ 372433 w 6224954"/>
                <a:gd name="connsiteY1-272" fmla="*/ 9041 h 782230"/>
                <a:gd name="connsiteX2-273" fmla="*/ 5852521 w 6224954"/>
                <a:gd name="connsiteY2-274" fmla="*/ 9041 h 782230"/>
                <a:gd name="connsiteX3-275" fmla="*/ 6224954 w 6224954"/>
                <a:gd name="connsiteY3-276" fmla="*/ 381474 h 782230"/>
                <a:gd name="connsiteX4-277" fmla="*/ 5852520 w 6224954"/>
                <a:gd name="connsiteY4-278" fmla="*/ 753907 h 782230"/>
                <a:gd name="connsiteX5-279" fmla="*/ 4501661 w 6224954"/>
                <a:gd name="connsiteY5-280" fmla="*/ 746973 h 782230"/>
                <a:gd name="connsiteX6-281" fmla="*/ 266925 w 6224954"/>
                <a:gd name="connsiteY6-282" fmla="*/ 753906 h 782230"/>
                <a:gd name="connsiteX7-283" fmla="*/ 0 w 6224954"/>
                <a:gd name="connsiteY7-284" fmla="*/ 381473 h 782230"/>
                <a:gd name="connsiteX8-285" fmla="*/ 0 w 6224954"/>
                <a:gd name="connsiteY8-286" fmla="*/ 381474 h 782230"/>
                <a:gd name="connsiteX0-287" fmla="*/ 0 w 6224954"/>
                <a:gd name="connsiteY0-288" fmla="*/ 381474 h 782230"/>
                <a:gd name="connsiteX1-289" fmla="*/ 372433 w 6224954"/>
                <a:gd name="connsiteY1-290" fmla="*/ 9041 h 782230"/>
                <a:gd name="connsiteX2-291" fmla="*/ 5852521 w 6224954"/>
                <a:gd name="connsiteY2-292" fmla="*/ 9041 h 782230"/>
                <a:gd name="connsiteX3-293" fmla="*/ 6224954 w 6224954"/>
                <a:gd name="connsiteY3-294" fmla="*/ 381474 h 782230"/>
                <a:gd name="connsiteX4-295" fmla="*/ 5852520 w 6224954"/>
                <a:gd name="connsiteY4-296" fmla="*/ 753907 h 782230"/>
                <a:gd name="connsiteX5-297" fmla="*/ 4501661 w 6224954"/>
                <a:gd name="connsiteY5-298" fmla="*/ 746973 h 782230"/>
                <a:gd name="connsiteX6-299" fmla="*/ 266925 w 6224954"/>
                <a:gd name="connsiteY6-300" fmla="*/ 753906 h 782230"/>
                <a:gd name="connsiteX7-301" fmla="*/ 0 w 6224954"/>
                <a:gd name="connsiteY7-302" fmla="*/ 381473 h 782230"/>
                <a:gd name="connsiteX8-303" fmla="*/ 0 w 6224954"/>
                <a:gd name="connsiteY8-304" fmla="*/ 381474 h 782230"/>
                <a:gd name="connsiteX0-305" fmla="*/ 0 w 6166338"/>
                <a:gd name="connsiteY0-306" fmla="*/ 381474 h 782230"/>
                <a:gd name="connsiteX1-307" fmla="*/ 372433 w 6166338"/>
                <a:gd name="connsiteY1-308" fmla="*/ 9041 h 782230"/>
                <a:gd name="connsiteX2-309" fmla="*/ 5852521 w 6166338"/>
                <a:gd name="connsiteY2-310" fmla="*/ 9041 h 782230"/>
                <a:gd name="connsiteX3-311" fmla="*/ 6166338 w 6166338"/>
                <a:gd name="connsiteY3-312" fmla="*/ 358028 h 782230"/>
                <a:gd name="connsiteX4-313" fmla="*/ 5852520 w 6166338"/>
                <a:gd name="connsiteY4-314" fmla="*/ 753907 h 782230"/>
                <a:gd name="connsiteX5-315" fmla="*/ 4501661 w 6166338"/>
                <a:gd name="connsiteY5-316" fmla="*/ 746973 h 782230"/>
                <a:gd name="connsiteX6-317" fmla="*/ 266925 w 6166338"/>
                <a:gd name="connsiteY6-318" fmla="*/ 753906 h 782230"/>
                <a:gd name="connsiteX7-319" fmla="*/ 0 w 6166338"/>
                <a:gd name="connsiteY7-320" fmla="*/ 381473 h 782230"/>
                <a:gd name="connsiteX8-321" fmla="*/ 0 w 6166338"/>
                <a:gd name="connsiteY8-322" fmla="*/ 381474 h 782230"/>
                <a:gd name="connsiteX0-323" fmla="*/ 0 w 6201144"/>
                <a:gd name="connsiteY0-324" fmla="*/ 381474 h 782230"/>
                <a:gd name="connsiteX1-325" fmla="*/ 372433 w 6201144"/>
                <a:gd name="connsiteY1-326" fmla="*/ 9041 h 782230"/>
                <a:gd name="connsiteX2-327" fmla="*/ 5852521 w 6201144"/>
                <a:gd name="connsiteY2-328" fmla="*/ 9041 h 782230"/>
                <a:gd name="connsiteX3-329" fmla="*/ 6166338 w 6201144"/>
                <a:gd name="connsiteY3-330" fmla="*/ 358028 h 782230"/>
                <a:gd name="connsiteX4-331" fmla="*/ 5852520 w 6201144"/>
                <a:gd name="connsiteY4-332" fmla="*/ 753907 h 782230"/>
                <a:gd name="connsiteX5-333" fmla="*/ 4501661 w 6201144"/>
                <a:gd name="connsiteY5-334" fmla="*/ 746973 h 782230"/>
                <a:gd name="connsiteX6-335" fmla="*/ 266925 w 6201144"/>
                <a:gd name="connsiteY6-336" fmla="*/ 753906 h 782230"/>
                <a:gd name="connsiteX7-337" fmla="*/ 0 w 6201144"/>
                <a:gd name="connsiteY7-338" fmla="*/ 381473 h 782230"/>
                <a:gd name="connsiteX8-339" fmla="*/ 0 w 6201144"/>
                <a:gd name="connsiteY8-340" fmla="*/ 381474 h 782230"/>
                <a:gd name="connsiteX0-341" fmla="*/ 0 w 6173435"/>
                <a:gd name="connsiteY0-342" fmla="*/ 381474 h 782230"/>
                <a:gd name="connsiteX1-343" fmla="*/ 372433 w 6173435"/>
                <a:gd name="connsiteY1-344" fmla="*/ 9041 h 782230"/>
                <a:gd name="connsiteX2-345" fmla="*/ 5852521 w 6173435"/>
                <a:gd name="connsiteY2-346" fmla="*/ 9041 h 782230"/>
                <a:gd name="connsiteX3-347" fmla="*/ 6166338 w 6173435"/>
                <a:gd name="connsiteY3-348" fmla="*/ 358028 h 782230"/>
                <a:gd name="connsiteX4-349" fmla="*/ 5852520 w 6173435"/>
                <a:gd name="connsiteY4-350" fmla="*/ 753907 h 782230"/>
                <a:gd name="connsiteX5-351" fmla="*/ 4501661 w 6173435"/>
                <a:gd name="connsiteY5-352" fmla="*/ 746973 h 782230"/>
                <a:gd name="connsiteX6-353" fmla="*/ 266925 w 6173435"/>
                <a:gd name="connsiteY6-354" fmla="*/ 753906 h 782230"/>
                <a:gd name="connsiteX7-355" fmla="*/ 0 w 6173435"/>
                <a:gd name="connsiteY7-356" fmla="*/ 381473 h 782230"/>
                <a:gd name="connsiteX8-357" fmla="*/ 0 w 6173435"/>
                <a:gd name="connsiteY8-358" fmla="*/ 381474 h 782230"/>
                <a:gd name="connsiteX0-359" fmla="*/ 0 w 6170509"/>
                <a:gd name="connsiteY0-360" fmla="*/ 381474 h 782230"/>
                <a:gd name="connsiteX1-361" fmla="*/ 372433 w 6170509"/>
                <a:gd name="connsiteY1-362" fmla="*/ 9041 h 782230"/>
                <a:gd name="connsiteX2-363" fmla="*/ 5852521 w 6170509"/>
                <a:gd name="connsiteY2-364" fmla="*/ 9041 h 782230"/>
                <a:gd name="connsiteX3-365" fmla="*/ 6166338 w 6170509"/>
                <a:gd name="connsiteY3-366" fmla="*/ 358028 h 782230"/>
                <a:gd name="connsiteX4-367" fmla="*/ 5852520 w 6170509"/>
                <a:gd name="connsiteY4-368" fmla="*/ 753907 h 782230"/>
                <a:gd name="connsiteX5-369" fmla="*/ 4501661 w 6170509"/>
                <a:gd name="connsiteY5-370" fmla="*/ 746973 h 782230"/>
                <a:gd name="connsiteX6-371" fmla="*/ 266925 w 6170509"/>
                <a:gd name="connsiteY6-372" fmla="*/ 753906 h 782230"/>
                <a:gd name="connsiteX7-373" fmla="*/ 0 w 6170509"/>
                <a:gd name="connsiteY7-374" fmla="*/ 381473 h 782230"/>
                <a:gd name="connsiteX8-375" fmla="*/ 0 w 6170509"/>
                <a:gd name="connsiteY8-376" fmla="*/ 381474 h 782230"/>
                <a:gd name="connsiteX0-377" fmla="*/ 0 w 6171933"/>
                <a:gd name="connsiteY0-378" fmla="*/ 381474 h 782230"/>
                <a:gd name="connsiteX1-379" fmla="*/ 372433 w 6171933"/>
                <a:gd name="connsiteY1-380" fmla="*/ 9041 h 782230"/>
                <a:gd name="connsiteX2-381" fmla="*/ 5852521 w 6171933"/>
                <a:gd name="connsiteY2-382" fmla="*/ 9041 h 782230"/>
                <a:gd name="connsiteX3-383" fmla="*/ 6166338 w 6171933"/>
                <a:gd name="connsiteY3-384" fmla="*/ 358028 h 782230"/>
                <a:gd name="connsiteX4-385" fmla="*/ 5852520 w 6171933"/>
                <a:gd name="connsiteY4-386" fmla="*/ 753907 h 782230"/>
                <a:gd name="connsiteX5-387" fmla="*/ 4501661 w 6171933"/>
                <a:gd name="connsiteY5-388" fmla="*/ 746973 h 782230"/>
                <a:gd name="connsiteX6-389" fmla="*/ 266925 w 6171933"/>
                <a:gd name="connsiteY6-390" fmla="*/ 753906 h 782230"/>
                <a:gd name="connsiteX7-391" fmla="*/ 0 w 6171933"/>
                <a:gd name="connsiteY7-392" fmla="*/ 381473 h 782230"/>
                <a:gd name="connsiteX8-393" fmla="*/ 0 w 6171933"/>
                <a:gd name="connsiteY8-394" fmla="*/ 381474 h 782230"/>
                <a:gd name="connsiteX0-395" fmla="*/ 0 w 6171933"/>
                <a:gd name="connsiteY0-396" fmla="*/ 381474 h 782230"/>
                <a:gd name="connsiteX1-397" fmla="*/ 372433 w 6171933"/>
                <a:gd name="connsiteY1-398" fmla="*/ 9041 h 782230"/>
                <a:gd name="connsiteX2-399" fmla="*/ 5852521 w 6171933"/>
                <a:gd name="connsiteY2-400" fmla="*/ 9041 h 782230"/>
                <a:gd name="connsiteX3-401" fmla="*/ 6166338 w 6171933"/>
                <a:gd name="connsiteY3-402" fmla="*/ 358028 h 782230"/>
                <a:gd name="connsiteX4-403" fmla="*/ 5852520 w 6171933"/>
                <a:gd name="connsiteY4-404" fmla="*/ 753907 h 782230"/>
                <a:gd name="connsiteX5-405" fmla="*/ 4501661 w 6171933"/>
                <a:gd name="connsiteY5-406" fmla="*/ 746973 h 782230"/>
                <a:gd name="connsiteX6-407" fmla="*/ 266925 w 6171933"/>
                <a:gd name="connsiteY6-408" fmla="*/ 753906 h 782230"/>
                <a:gd name="connsiteX7-409" fmla="*/ 0 w 6171933"/>
                <a:gd name="connsiteY7-410" fmla="*/ 381473 h 782230"/>
                <a:gd name="connsiteX8-411" fmla="*/ 0 w 6171933"/>
                <a:gd name="connsiteY8-412" fmla="*/ 381474 h 782230"/>
                <a:gd name="connsiteX0-413" fmla="*/ 0 w 6172424"/>
                <a:gd name="connsiteY0-414" fmla="*/ 381474 h 782230"/>
                <a:gd name="connsiteX1-415" fmla="*/ 372433 w 6172424"/>
                <a:gd name="connsiteY1-416" fmla="*/ 9041 h 782230"/>
                <a:gd name="connsiteX2-417" fmla="*/ 5852521 w 6172424"/>
                <a:gd name="connsiteY2-418" fmla="*/ 9041 h 782230"/>
                <a:gd name="connsiteX3-419" fmla="*/ 6166338 w 6172424"/>
                <a:gd name="connsiteY3-420" fmla="*/ 358028 h 782230"/>
                <a:gd name="connsiteX4-421" fmla="*/ 5852520 w 6172424"/>
                <a:gd name="connsiteY4-422" fmla="*/ 753907 h 782230"/>
                <a:gd name="connsiteX5-423" fmla="*/ 4501661 w 6172424"/>
                <a:gd name="connsiteY5-424" fmla="*/ 746973 h 782230"/>
                <a:gd name="connsiteX6-425" fmla="*/ 266925 w 6172424"/>
                <a:gd name="connsiteY6-426" fmla="*/ 753906 h 782230"/>
                <a:gd name="connsiteX7-427" fmla="*/ 0 w 6172424"/>
                <a:gd name="connsiteY7-428" fmla="*/ 381473 h 782230"/>
                <a:gd name="connsiteX8-429" fmla="*/ 0 w 6172424"/>
                <a:gd name="connsiteY8-430" fmla="*/ 381474 h 782230"/>
                <a:gd name="connsiteX0-431" fmla="*/ 0 w 6150440"/>
                <a:gd name="connsiteY0-432" fmla="*/ 381474 h 782230"/>
                <a:gd name="connsiteX1-433" fmla="*/ 372433 w 6150440"/>
                <a:gd name="connsiteY1-434" fmla="*/ 9041 h 782230"/>
                <a:gd name="connsiteX2-435" fmla="*/ 5852521 w 6150440"/>
                <a:gd name="connsiteY2-436" fmla="*/ 9041 h 782230"/>
                <a:gd name="connsiteX3-437" fmla="*/ 6143042 w 6150440"/>
                <a:gd name="connsiteY3-438" fmla="*/ 418770 h 782230"/>
                <a:gd name="connsiteX4-439" fmla="*/ 5852520 w 6150440"/>
                <a:gd name="connsiteY4-440" fmla="*/ 753907 h 782230"/>
                <a:gd name="connsiteX5-441" fmla="*/ 4501661 w 6150440"/>
                <a:gd name="connsiteY5-442" fmla="*/ 746973 h 782230"/>
                <a:gd name="connsiteX6-443" fmla="*/ 266925 w 6150440"/>
                <a:gd name="connsiteY6-444" fmla="*/ 753906 h 782230"/>
                <a:gd name="connsiteX7-445" fmla="*/ 0 w 6150440"/>
                <a:gd name="connsiteY7-446" fmla="*/ 381473 h 782230"/>
                <a:gd name="connsiteX8-447" fmla="*/ 0 w 6150440"/>
                <a:gd name="connsiteY8-448" fmla="*/ 381474 h 782230"/>
                <a:gd name="connsiteX0-449" fmla="*/ 0 w 6146769"/>
                <a:gd name="connsiteY0-450" fmla="*/ 381474 h 782230"/>
                <a:gd name="connsiteX1-451" fmla="*/ 372433 w 6146769"/>
                <a:gd name="connsiteY1-452" fmla="*/ 9041 h 782230"/>
                <a:gd name="connsiteX2-453" fmla="*/ 5852521 w 6146769"/>
                <a:gd name="connsiteY2-454" fmla="*/ 9041 h 782230"/>
                <a:gd name="connsiteX3-455" fmla="*/ 6143042 w 6146769"/>
                <a:gd name="connsiteY3-456" fmla="*/ 418770 h 782230"/>
                <a:gd name="connsiteX4-457" fmla="*/ 5852520 w 6146769"/>
                <a:gd name="connsiteY4-458" fmla="*/ 753907 h 782230"/>
                <a:gd name="connsiteX5-459" fmla="*/ 4501661 w 6146769"/>
                <a:gd name="connsiteY5-460" fmla="*/ 746973 h 782230"/>
                <a:gd name="connsiteX6-461" fmla="*/ 266925 w 6146769"/>
                <a:gd name="connsiteY6-462" fmla="*/ 753906 h 782230"/>
                <a:gd name="connsiteX7-463" fmla="*/ 0 w 6146769"/>
                <a:gd name="connsiteY7-464" fmla="*/ 381473 h 782230"/>
                <a:gd name="connsiteX8-465" fmla="*/ 0 w 6146769"/>
                <a:gd name="connsiteY8-466" fmla="*/ 381474 h 782230"/>
                <a:gd name="connsiteX0-467" fmla="*/ 0 w 6144359"/>
                <a:gd name="connsiteY0-468" fmla="*/ 381474 h 782230"/>
                <a:gd name="connsiteX1-469" fmla="*/ 372433 w 6144359"/>
                <a:gd name="connsiteY1-470" fmla="*/ 9041 h 782230"/>
                <a:gd name="connsiteX2-471" fmla="*/ 5852521 w 6144359"/>
                <a:gd name="connsiteY2-472" fmla="*/ 9041 h 782230"/>
                <a:gd name="connsiteX3-473" fmla="*/ 6143042 w 6144359"/>
                <a:gd name="connsiteY3-474" fmla="*/ 418770 h 782230"/>
                <a:gd name="connsiteX4-475" fmla="*/ 5852520 w 6144359"/>
                <a:gd name="connsiteY4-476" fmla="*/ 753907 h 782230"/>
                <a:gd name="connsiteX5-477" fmla="*/ 4501661 w 6144359"/>
                <a:gd name="connsiteY5-478" fmla="*/ 746973 h 782230"/>
                <a:gd name="connsiteX6-479" fmla="*/ 266925 w 6144359"/>
                <a:gd name="connsiteY6-480" fmla="*/ 753906 h 782230"/>
                <a:gd name="connsiteX7-481" fmla="*/ 0 w 6144359"/>
                <a:gd name="connsiteY7-482" fmla="*/ 381473 h 782230"/>
                <a:gd name="connsiteX8-483" fmla="*/ 0 w 6144359"/>
                <a:gd name="connsiteY8-484" fmla="*/ 381474 h 782230"/>
                <a:gd name="connsiteX0-485" fmla="*/ 0 w 6144288"/>
                <a:gd name="connsiteY0-486" fmla="*/ 381474 h 782230"/>
                <a:gd name="connsiteX1-487" fmla="*/ 372433 w 6144288"/>
                <a:gd name="connsiteY1-488" fmla="*/ 9041 h 782230"/>
                <a:gd name="connsiteX2-489" fmla="*/ 5852521 w 6144288"/>
                <a:gd name="connsiteY2-490" fmla="*/ 9041 h 782230"/>
                <a:gd name="connsiteX3-491" fmla="*/ 6143042 w 6144288"/>
                <a:gd name="connsiteY3-492" fmla="*/ 418770 h 782230"/>
                <a:gd name="connsiteX4-493" fmla="*/ 5852520 w 6144288"/>
                <a:gd name="connsiteY4-494" fmla="*/ 753907 h 782230"/>
                <a:gd name="connsiteX5-495" fmla="*/ 4501661 w 6144288"/>
                <a:gd name="connsiteY5-496" fmla="*/ 746973 h 782230"/>
                <a:gd name="connsiteX6-497" fmla="*/ 266925 w 6144288"/>
                <a:gd name="connsiteY6-498" fmla="*/ 753906 h 782230"/>
                <a:gd name="connsiteX7-499" fmla="*/ 0 w 6144288"/>
                <a:gd name="connsiteY7-500" fmla="*/ 381473 h 782230"/>
                <a:gd name="connsiteX8-501" fmla="*/ 0 w 6144288"/>
                <a:gd name="connsiteY8-502" fmla="*/ 381474 h 782230"/>
                <a:gd name="connsiteX0-503" fmla="*/ 0 w 6144269"/>
                <a:gd name="connsiteY0-504" fmla="*/ 381474 h 782230"/>
                <a:gd name="connsiteX1-505" fmla="*/ 372433 w 6144269"/>
                <a:gd name="connsiteY1-506" fmla="*/ 9041 h 782230"/>
                <a:gd name="connsiteX2-507" fmla="*/ 5852521 w 6144269"/>
                <a:gd name="connsiteY2-508" fmla="*/ 9041 h 782230"/>
                <a:gd name="connsiteX3-509" fmla="*/ 6143042 w 6144269"/>
                <a:gd name="connsiteY3-510" fmla="*/ 418770 h 782230"/>
                <a:gd name="connsiteX4-511" fmla="*/ 5852520 w 6144269"/>
                <a:gd name="connsiteY4-512" fmla="*/ 753907 h 782230"/>
                <a:gd name="connsiteX5-513" fmla="*/ 4501661 w 6144269"/>
                <a:gd name="connsiteY5-514" fmla="*/ 746973 h 782230"/>
                <a:gd name="connsiteX6-515" fmla="*/ 266925 w 6144269"/>
                <a:gd name="connsiteY6-516" fmla="*/ 753906 h 782230"/>
                <a:gd name="connsiteX7-517" fmla="*/ 0 w 6144269"/>
                <a:gd name="connsiteY7-518" fmla="*/ 381473 h 782230"/>
                <a:gd name="connsiteX8-519" fmla="*/ 0 w 6144269"/>
                <a:gd name="connsiteY8-520" fmla="*/ 381474 h 782230"/>
                <a:gd name="connsiteX0-521" fmla="*/ 0 w 6144414"/>
                <a:gd name="connsiteY0-522" fmla="*/ 381474 h 782230"/>
                <a:gd name="connsiteX1-523" fmla="*/ 372433 w 6144414"/>
                <a:gd name="connsiteY1-524" fmla="*/ 9041 h 782230"/>
                <a:gd name="connsiteX2-525" fmla="*/ 5852521 w 6144414"/>
                <a:gd name="connsiteY2-526" fmla="*/ 9041 h 782230"/>
                <a:gd name="connsiteX3-527" fmla="*/ 6143042 w 6144414"/>
                <a:gd name="connsiteY3-528" fmla="*/ 418770 h 782230"/>
                <a:gd name="connsiteX4-529" fmla="*/ 5852520 w 6144414"/>
                <a:gd name="connsiteY4-530" fmla="*/ 753907 h 782230"/>
                <a:gd name="connsiteX5-531" fmla="*/ 4501661 w 6144414"/>
                <a:gd name="connsiteY5-532" fmla="*/ 746973 h 782230"/>
                <a:gd name="connsiteX6-533" fmla="*/ 266925 w 6144414"/>
                <a:gd name="connsiteY6-534" fmla="*/ 753906 h 782230"/>
                <a:gd name="connsiteX7-535" fmla="*/ 0 w 6144414"/>
                <a:gd name="connsiteY7-536" fmla="*/ 381473 h 782230"/>
                <a:gd name="connsiteX8-537" fmla="*/ 0 w 6144414"/>
                <a:gd name="connsiteY8-538" fmla="*/ 381474 h 782230"/>
                <a:gd name="connsiteX0-539" fmla="*/ 0 w 6148663"/>
                <a:gd name="connsiteY0-540" fmla="*/ 381474 h 782230"/>
                <a:gd name="connsiteX1-541" fmla="*/ 372433 w 6148663"/>
                <a:gd name="connsiteY1-542" fmla="*/ 9041 h 782230"/>
                <a:gd name="connsiteX2-543" fmla="*/ 5852521 w 6148663"/>
                <a:gd name="connsiteY2-544" fmla="*/ 9041 h 782230"/>
                <a:gd name="connsiteX3-545" fmla="*/ 6143042 w 6148663"/>
                <a:gd name="connsiteY3-546" fmla="*/ 418770 h 782230"/>
                <a:gd name="connsiteX4-547" fmla="*/ 5852520 w 6148663"/>
                <a:gd name="connsiteY4-548" fmla="*/ 753907 h 782230"/>
                <a:gd name="connsiteX5-549" fmla="*/ 4501661 w 6148663"/>
                <a:gd name="connsiteY5-550" fmla="*/ 746973 h 782230"/>
                <a:gd name="connsiteX6-551" fmla="*/ 266925 w 6148663"/>
                <a:gd name="connsiteY6-552" fmla="*/ 753906 h 782230"/>
                <a:gd name="connsiteX7-553" fmla="*/ 0 w 6148663"/>
                <a:gd name="connsiteY7-554" fmla="*/ 381473 h 782230"/>
                <a:gd name="connsiteX8-555" fmla="*/ 0 w 6148663"/>
                <a:gd name="connsiteY8-556" fmla="*/ 381474 h 7822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148663" h="782230">
                  <a:moveTo>
                    <a:pt x="0" y="381474"/>
                  </a:moveTo>
                  <a:cubicBezTo>
                    <a:pt x="0" y="175785"/>
                    <a:pt x="84682" y="9041"/>
                    <a:pt x="372433" y="9041"/>
                  </a:cubicBezTo>
                  <a:cubicBezTo>
                    <a:pt x="2128791" y="55933"/>
                    <a:pt x="4107886" y="-26128"/>
                    <a:pt x="5852521" y="9041"/>
                  </a:cubicBezTo>
                  <a:cubicBezTo>
                    <a:pt x="6149534" y="-2227"/>
                    <a:pt x="6161754" y="236860"/>
                    <a:pt x="6143042" y="418770"/>
                  </a:cubicBezTo>
                  <a:cubicBezTo>
                    <a:pt x="6124330" y="600680"/>
                    <a:pt x="6140788" y="735271"/>
                    <a:pt x="5852520" y="753907"/>
                  </a:cubicBezTo>
                  <a:cubicBezTo>
                    <a:pt x="5394418" y="747688"/>
                    <a:pt x="4865979" y="729746"/>
                    <a:pt x="4501661" y="746973"/>
                  </a:cubicBezTo>
                  <a:cubicBezTo>
                    <a:pt x="4137343" y="764200"/>
                    <a:pt x="1013294" y="812869"/>
                    <a:pt x="266925" y="753906"/>
                  </a:cubicBezTo>
                  <a:cubicBezTo>
                    <a:pt x="61236" y="753906"/>
                    <a:pt x="0" y="587162"/>
                    <a:pt x="0" y="381473"/>
                  </a:cubicBezTo>
                  <a:lnTo>
                    <a:pt x="0" y="381474"/>
                  </a:lnTo>
                  <a:close/>
                </a:path>
              </a:pathLst>
            </a:custGeom>
            <a:solidFill>
              <a:schemeClr val="tx1">
                <a:lumMod val="95000"/>
                <a:lumOff val="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2"/>
            <p:cNvSpPr/>
            <p:nvPr/>
          </p:nvSpPr>
          <p:spPr>
            <a:xfrm>
              <a:off x="3533159" y="1389576"/>
              <a:ext cx="5070570" cy="754845"/>
            </a:xfrm>
            <a:custGeom>
              <a:avLst/>
              <a:gdLst>
                <a:gd name="connsiteX0" fmla="*/ 0 w 6224953"/>
                <a:gd name="connsiteY0" fmla="*/ 372433 h 744865"/>
                <a:gd name="connsiteX1" fmla="*/ 372433 w 6224953"/>
                <a:gd name="connsiteY1" fmla="*/ 0 h 744865"/>
                <a:gd name="connsiteX2" fmla="*/ 5852521 w 6224953"/>
                <a:gd name="connsiteY2" fmla="*/ 0 h 744865"/>
                <a:gd name="connsiteX3" fmla="*/ 6224954 w 6224953"/>
                <a:gd name="connsiteY3" fmla="*/ 372433 h 744865"/>
                <a:gd name="connsiteX4" fmla="*/ 6224953 w 6224953"/>
                <a:gd name="connsiteY4" fmla="*/ 372433 h 744865"/>
                <a:gd name="connsiteX5" fmla="*/ 5852520 w 6224953"/>
                <a:gd name="connsiteY5" fmla="*/ 744866 h 744865"/>
                <a:gd name="connsiteX6" fmla="*/ 372433 w 6224953"/>
                <a:gd name="connsiteY6" fmla="*/ 744865 h 744865"/>
                <a:gd name="connsiteX7" fmla="*/ 0 w 6224953"/>
                <a:gd name="connsiteY7" fmla="*/ 372432 h 744865"/>
                <a:gd name="connsiteX8" fmla="*/ 0 w 6224953"/>
                <a:gd name="connsiteY8" fmla="*/ 372433 h 744865"/>
                <a:gd name="connsiteX0-1" fmla="*/ 0 w 6224954"/>
                <a:gd name="connsiteY0-2" fmla="*/ 372433 h 744866"/>
                <a:gd name="connsiteX1-3" fmla="*/ 372433 w 6224954"/>
                <a:gd name="connsiteY1-4" fmla="*/ 0 h 744866"/>
                <a:gd name="connsiteX2-5" fmla="*/ 5852521 w 6224954"/>
                <a:gd name="connsiteY2-6" fmla="*/ 0 h 744866"/>
                <a:gd name="connsiteX3-7" fmla="*/ 6224954 w 6224954"/>
                <a:gd name="connsiteY3-8" fmla="*/ 372433 h 744866"/>
                <a:gd name="connsiteX4-9" fmla="*/ 6224953 w 6224954"/>
                <a:gd name="connsiteY4-10" fmla="*/ 372433 h 744866"/>
                <a:gd name="connsiteX5-11" fmla="*/ 5852520 w 6224954"/>
                <a:gd name="connsiteY5-12" fmla="*/ 744866 h 744866"/>
                <a:gd name="connsiteX6-13" fmla="*/ 372433 w 6224954"/>
                <a:gd name="connsiteY6-14" fmla="*/ 744865 h 744866"/>
                <a:gd name="connsiteX7-15" fmla="*/ 0 w 6224954"/>
                <a:gd name="connsiteY7-16" fmla="*/ 372432 h 744866"/>
                <a:gd name="connsiteX8-17" fmla="*/ 0 w 6224954"/>
                <a:gd name="connsiteY8-18" fmla="*/ 372433 h 744866"/>
                <a:gd name="connsiteX0-19" fmla="*/ 0 w 6224954"/>
                <a:gd name="connsiteY0-20" fmla="*/ 381474 h 753907"/>
                <a:gd name="connsiteX1-21" fmla="*/ 372433 w 6224954"/>
                <a:gd name="connsiteY1-22" fmla="*/ 9041 h 753907"/>
                <a:gd name="connsiteX2-23" fmla="*/ 5852521 w 6224954"/>
                <a:gd name="connsiteY2-24" fmla="*/ 9041 h 753907"/>
                <a:gd name="connsiteX3-25" fmla="*/ 6224954 w 6224954"/>
                <a:gd name="connsiteY3-26" fmla="*/ 381474 h 753907"/>
                <a:gd name="connsiteX4-27" fmla="*/ 6224953 w 6224954"/>
                <a:gd name="connsiteY4-28" fmla="*/ 381474 h 753907"/>
                <a:gd name="connsiteX5-29" fmla="*/ 5852520 w 6224954"/>
                <a:gd name="connsiteY5-30" fmla="*/ 753907 h 753907"/>
                <a:gd name="connsiteX6-31" fmla="*/ 372433 w 6224954"/>
                <a:gd name="connsiteY6-32" fmla="*/ 753906 h 753907"/>
                <a:gd name="connsiteX7-33" fmla="*/ 0 w 6224954"/>
                <a:gd name="connsiteY7-34" fmla="*/ 381473 h 753907"/>
                <a:gd name="connsiteX8-35" fmla="*/ 0 w 6224954"/>
                <a:gd name="connsiteY8-36" fmla="*/ 381474 h 753907"/>
                <a:gd name="connsiteX0-37" fmla="*/ 0 w 6224954"/>
                <a:gd name="connsiteY0-38" fmla="*/ 381474 h 753907"/>
                <a:gd name="connsiteX1-39" fmla="*/ 372433 w 6224954"/>
                <a:gd name="connsiteY1-40" fmla="*/ 9041 h 753907"/>
                <a:gd name="connsiteX2-41" fmla="*/ 5852521 w 6224954"/>
                <a:gd name="connsiteY2-42" fmla="*/ 9041 h 753907"/>
                <a:gd name="connsiteX3-43" fmla="*/ 6224954 w 6224954"/>
                <a:gd name="connsiteY3-44" fmla="*/ 381474 h 753907"/>
                <a:gd name="connsiteX4-45" fmla="*/ 6224953 w 6224954"/>
                <a:gd name="connsiteY4-46" fmla="*/ 381474 h 753907"/>
                <a:gd name="connsiteX5-47" fmla="*/ 5852520 w 6224954"/>
                <a:gd name="connsiteY5-48" fmla="*/ 753907 h 753907"/>
                <a:gd name="connsiteX6-49" fmla="*/ 266925 w 6224954"/>
                <a:gd name="connsiteY6-50" fmla="*/ 753906 h 753907"/>
                <a:gd name="connsiteX7-51" fmla="*/ 0 w 6224954"/>
                <a:gd name="connsiteY7-52" fmla="*/ 381473 h 753907"/>
                <a:gd name="connsiteX8-53" fmla="*/ 0 w 6224954"/>
                <a:gd name="connsiteY8-54" fmla="*/ 381474 h 753907"/>
                <a:gd name="connsiteX0-55" fmla="*/ 0 w 6224954"/>
                <a:gd name="connsiteY0-56" fmla="*/ 381474 h 753907"/>
                <a:gd name="connsiteX1-57" fmla="*/ 372433 w 6224954"/>
                <a:gd name="connsiteY1-58" fmla="*/ 9041 h 753907"/>
                <a:gd name="connsiteX2-59" fmla="*/ 5852521 w 6224954"/>
                <a:gd name="connsiteY2-60" fmla="*/ 9041 h 753907"/>
                <a:gd name="connsiteX3-61" fmla="*/ 6224954 w 6224954"/>
                <a:gd name="connsiteY3-62" fmla="*/ 381474 h 753907"/>
                <a:gd name="connsiteX4-63" fmla="*/ 6224953 w 6224954"/>
                <a:gd name="connsiteY4-64" fmla="*/ 381474 h 753907"/>
                <a:gd name="connsiteX5-65" fmla="*/ 5852520 w 6224954"/>
                <a:gd name="connsiteY5-66" fmla="*/ 753907 h 753907"/>
                <a:gd name="connsiteX6-67" fmla="*/ 266925 w 6224954"/>
                <a:gd name="connsiteY6-68" fmla="*/ 753906 h 753907"/>
                <a:gd name="connsiteX7-69" fmla="*/ 0 w 6224954"/>
                <a:gd name="connsiteY7-70" fmla="*/ 381473 h 753907"/>
                <a:gd name="connsiteX8-71" fmla="*/ 0 w 6224954"/>
                <a:gd name="connsiteY8-72" fmla="*/ 381474 h 753907"/>
                <a:gd name="connsiteX0-73" fmla="*/ 0 w 6224954"/>
                <a:gd name="connsiteY0-74" fmla="*/ 381474 h 753907"/>
                <a:gd name="connsiteX1-75" fmla="*/ 372433 w 6224954"/>
                <a:gd name="connsiteY1-76" fmla="*/ 9041 h 753907"/>
                <a:gd name="connsiteX2-77" fmla="*/ 5852521 w 6224954"/>
                <a:gd name="connsiteY2-78" fmla="*/ 9041 h 753907"/>
                <a:gd name="connsiteX3-79" fmla="*/ 6224954 w 6224954"/>
                <a:gd name="connsiteY3-80" fmla="*/ 381474 h 753907"/>
                <a:gd name="connsiteX4-81" fmla="*/ 6224953 w 6224954"/>
                <a:gd name="connsiteY4-82" fmla="*/ 381474 h 753907"/>
                <a:gd name="connsiteX5-83" fmla="*/ 5852520 w 6224954"/>
                <a:gd name="connsiteY5-84" fmla="*/ 753907 h 753907"/>
                <a:gd name="connsiteX6-85" fmla="*/ 266925 w 6224954"/>
                <a:gd name="connsiteY6-86" fmla="*/ 753906 h 753907"/>
                <a:gd name="connsiteX7-87" fmla="*/ 0 w 6224954"/>
                <a:gd name="connsiteY7-88" fmla="*/ 381473 h 753907"/>
                <a:gd name="connsiteX8-89" fmla="*/ 0 w 6224954"/>
                <a:gd name="connsiteY8-90" fmla="*/ 381474 h 753907"/>
                <a:gd name="connsiteX0-91" fmla="*/ 0 w 6224954"/>
                <a:gd name="connsiteY0-92" fmla="*/ 381474 h 758696"/>
                <a:gd name="connsiteX1-93" fmla="*/ 372433 w 6224954"/>
                <a:gd name="connsiteY1-94" fmla="*/ 9041 h 758696"/>
                <a:gd name="connsiteX2-95" fmla="*/ 5852521 w 6224954"/>
                <a:gd name="connsiteY2-96" fmla="*/ 9041 h 758696"/>
                <a:gd name="connsiteX3-97" fmla="*/ 6224954 w 6224954"/>
                <a:gd name="connsiteY3-98" fmla="*/ 381474 h 758696"/>
                <a:gd name="connsiteX4-99" fmla="*/ 6224953 w 6224954"/>
                <a:gd name="connsiteY4-100" fmla="*/ 381474 h 758696"/>
                <a:gd name="connsiteX5-101" fmla="*/ 5852520 w 6224954"/>
                <a:gd name="connsiteY5-102" fmla="*/ 753907 h 758696"/>
                <a:gd name="connsiteX6-103" fmla="*/ 4466492 w 6224954"/>
                <a:gd name="connsiteY6-104" fmla="*/ 758696 h 758696"/>
                <a:gd name="connsiteX7-105" fmla="*/ 266925 w 6224954"/>
                <a:gd name="connsiteY7-106" fmla="*/ 753906 h 758696"/>
                <a:gd name="connsiteX8-107" fmla="*/ 0 w 6224954"/>
                <a:gd name="connsiteY8-108" fmla="*/ 381473 h 758696"/>
                <a:gd name="connsiteX9" fmla="*/ 0 w 6224954"/>
                <a:gd name="connsiteY9" fmla="*/ 381474 h 758696"/>
                <a:gd name="connsiteX0-109" fmla="*/ 0 w 6224954"/>
                <a:gd name="connsiteY0-110" fmla="*/ 381474 h 753907"/>
                <a:gd name="connsiteX1-111" fmla="*/ 372433 w 6224954"/>
                <a:gd name="connsiteY1-112" fmla="*/ 9041 h 753907"/>
                <a:gd name="connsiteX2-113" fmla="*/ 5852521 w 6224954"/>
                <a:gd name="connsiteY2-114" fmla="*/ 9041 h 753907"/>
                <a:gd name="connsiteX3-115" fmla="*/ 6224954 w 6224954"/>
                <a:gd name="connsiteY3-116" fmla="*/ 381474 h 753907"/>
                <a:gd name="connsiteX4-117" fmla="*/ 6224953 w 6224954"/>
                <a:gd name="connsiteY4-118" fmla="*/ 381474 h 753907"/>
                <a:gd name="connsiteX5-119" fmla="*/ 5852520 w 6224954"/>
                <a:gd name="connsiteY5-120" fmla="*/ 753907 h 753907"/>
                <a:gd name="connsiteX6-121" fmla="*/ 4478215 w 6224954"/>
                <a:gd name="connsiteY6-122" fmla="*/ 735250 h 753907"/>
                <a:gd name="connsiteX7-123" fmla="*/ 266925 w 6224954"/>
                <a:gd name="connsiteY7-124" fmla="*/ 753906 h 753907"/>
                <a:gd name="connsiteX8-125" fmla="*/ 0 w 6224954"/>
                <a:gd name="connsiteY8-126" fmla="*/ 381473 h 753907"/>
                <a:gd name="connsiteX9-127" fmla="*/ 0 w 6224954"/>
                <a:gd name="connsiteY9-128" fmla="*/ 381474 h 753907"/>
                <a:gd name="connsiteX0-129" fmla="*/ 0 w 6224954"/>
                <a:gd name="connsiteY0-130" fmla="*/ 381474 h 762976"/>
                <a:gd name="connsiteX1-131" fmla="*/ 372433 w 6224954"/>
                <a:gd name="connsiteY1-132" fmla="*/ 9041 h 762976"/>
                <a:gd name="connsiteX2-133" fmla="*/ 5852521 w 6224954"/>
                <a:gd name="connsiteY2-134" fmla="*/ 9041 h 762976"/>
                <a:gd name="connsiteX3-135" fmla="*/ 6224954 w 6224954"/>
                <a:gd name="connsiteY3-136" fmla="*/ 381474 h 762976"/>
                <a:gd name="connsiteX4-137" fmla="*/ 6224953 w 6224954"/>
                <a:gd name="connsiteY4-138" fmla="*/ 381474 h 762976"/>
                <a:gd name="connsiteX5-139" fmla="*/ 5852520 w 6224954"/>
                <a:gd name="connsiteY5-140" fmla="*/ 753907 h 762976"/>
                <a:gd name="connsiteX6-141" fmla="*/ 4478215 w 6224954"/>
                <a:gd name="connsiteY6-142" fmla="*/ 735250 h 762976"/>
                <a:gd name="connsiteX7-143" fmla="*/ 266925 w 6224954"/>
                <a:gd name="connsiteY7-144" fmla="*/ 753906 h 762976"/>
                <a:gd name="connsiteX8-145" fmla="*/ 0 w 6224954"/>
                <a:gd name="connsiteY8-146" fmla="*/ 381473 h 762976"/>
                <a:gd name="connsiteX9-147" fmla="*/ 0 w 6224954"/>
                <a:gd name="connsiteY9-148" fmla="*/ 381474 h 762976"/>
                <a:gd name="connsiteX0-149" fmla="*/ 0 w 6224954"/>
                <a:gd name="connsiteY0-150" fmla="*/ 381474 h 775031"/>
                <a:gd name="connsiteX1-151" fmla="*/ 372433 w 6224954"/>
                <a:gd name="connsiteY1-152" fmla="*/ 9041 h 775031"/>
                <a:gd name="connsiteX2-153" fmla="*/ 5852521 w 6224954"/>
                <a:gd name="connsiteY2-154" fmla="*/ 9041 h 775031"/>
                <a:gd name="connsiteX3-155" fmla="*/ 6224954 w 6224954"/>
                <a:gd name="connsiteY3-156" fmla="*/ 381474 h 775031"/>
                <a:gd name="connsiteX4-157" fmla="*/ 6224953 w 6224954"/>
                <a:gd name="connsiteY4-158" fmla="*/ 381474 h 775031"/>
                <a:gd name="connsiteX5-159" fmla="*/ 5852520 w 6224954"/>
                <a:gd name="connsiteY5-160" fmla="*/ 753907 h 775031"/>
                <a:gd name="connsiteX6-161" fmla="*/ 4478215 w 6224954"/>
                <a:gd name="connsiteY6-162" fmla="*/ 735250 h 775031"/>
                <a:gd name="connsiteX7-163" fmla="*/ 266925 w 6224954"/>
                <a:gd name="connsiteY7-164" fmla="*/ 753906 h 775031"/>
                <a:gd name="connsiteX8-165" fmla="*/ 0 w 6224954"/>
                <a:gd name="connsiteY8-166" fmla="*/ 381473 h 775031"/>
                <a:gd name="connsiteX9-167" fmla="*/ 0 w 6224954"/>
                <a:gd name="connsiteY9-168" fmla="*/ 381474 h 775031"/>
                <a:gd name="connsiteX0-169" fmla="*/ 0 w 6224954"/>
                <a:gd name="connsiteY0-170" fmla="*/ 381474 h 779176"/>
                <a:gd name="connsiteX1-171" fmla="*/ 372433 w 6224954"/>
                <a:gd name="connsiteY1-172" fmla="*/ 9041 h 779176"/>
                <a:gd name="connsiteX2-173" fmla="*/ 5852521 w 6224954"/>
                <a:gd name="connsiteY2-174" fmla="*/ 9041 h 779176"/>
                <a:gd name="connsiteX3-175" fmla="*/ 6224954 w 6224954"/>
                <a:gd name="connsiteY3-176" fmla="*/ 381474 h 779176"/>
                <a:gd name="connsiteX4-177" fmla="*/ 6224953 w 6224954"/>
                <a:gd name="connsiteY4-178" fmla="*/ 381474 h 779176"/>
                <a:gd name="connsiteX5-179" fmla="*/ 5852520 w 6224954"/>
                <a:gd name="connsiteY5-180" fmla="*/ 753907 h 779176"/>
                <a:gd name="connsiteX6-181" fmla="*/ 4478215 w 6224954"/>
                <a:gd name="connsiteY6-182" fmla="*/ 735250 h 779176"/>
                <a:gd name="connsiteX7-183" fmla="*/ 266925 w 6224954"/>
                <a:gd name="connsiteY7-184" fmla="*/ 753906 h 779176"/>
                <a:gd name="connsiteX8-185" fmla="*/ 0 w 6224954"/>
                <a:gd name="connsiteY8-186" fmla="*/ 381473 h 779176"/>
                <a:gd name="connsiteX9-187" fmla="*/ 0 w 6224954"/>
                <a:gd name="connsiteY9-188" fmla="*/ 381474 h 779176"/>
                <a:gd name="connsiteX0-189" fmla="*/ 0 w 6224954"/>
                <a:gd name="connsiteY0-190" fmla="*/ 381474 h 782230"/>
                <a:gd name="connsiteX1-191" fmla="*/ 372433 w 6224954"/>
                <a:gd name="connsiteY1-192" fmla="*/ 9041 h 782230"/>
                <a:gd name="connsiteX2-193" fmla="*/ 5852521 w 6224954"/>
                <a:gd name="connsiteY2-194" fmla="*/ 9041 h 782230"/>
                <a:gd name="connsiteX3-195" fmla="*/ 6224954 w 6224954"/>
                <a:gd name="connsiteY3-196" fmla="*/ 381474 h 782230"/>
                <a:gd name="connsiteX4-197" fmla="*/ 6224953 w 6224954"/>
                <a:gd name="connsiteY4-198" fmla="*/ 381474 h 782230"/>
                <a:gd name="connsiteX5-199" fmla="*/ 5852520 w 6224954"/>
                <a:gd name="connsiteY5-200" fmla="*/ 753907 h 782230"/>
                <a:gd name="connsiteX6-201" fmla="*/ 4501661 w 6224954"/>
                <a:gd name="connsiteY6-202" fmla="*/ 746973 h 782230"/>
                <a:gd name="connsiteX7-203" fmla="*/ 266925 w 6224954"/>
                <a:gd name="connsiteY7-204" fmla="*/ 753906 h 782230"/>
                <a:gd name="connsiteX8-205" fmla="*/ 0 w 6224954"/>
                <a:gd name="connsiteY8-206" fmla="*/ 381473 h 782230"/>
                <a:gd name="connsiteX9-207" fmla="*/ 0 w 6224954"/>
                <a:gd name="connsiteY9-208" fmla="*/ 381474 h 782230"/>
                <a:gd name="connsiteX0-209" fmla="*/ 0 w 6224954"/>
                <a:gd name="connsiteY0-210" fmla="*/ 381474 h 782230"/>
                <a:gd name="connsiteX1-211" fmla="*/ 372433 w 6224954"/>
                <a:gd name="connsiteY1-212" fmla="*/ 9041 h 782230"/>
                <a:gd name="connsiteX2-213" fmla="*/ 5852521 w 6224954"/>
                <a:gd name="connsiteY2-214" fmla="*/ 9041 h 782230"/>
                <a:gd name="connsiteX3-215" fmla="*/ 6224954 w 6224954"/>
                <a:gd name="connsiteY3-216" fmla="*/ 381474 h 782230"/>
                <a:gd name="connsiteX4-217" fmla="*/ 6224953 w 6224954"/>
                <a:gd name="connsiteY4-218" fmla="*/ 381474 h 782230"/>
                <a:gd name="connsiteX5-219" fmla="*/ 5852520 w 6224954"/>
                <a:gd name="connsiteY5-220" fmla="*/ 753907 h 782230"/>
                <a:gd name="connsiteX6-221" fmla="*/ 4501661 w 6224954"/>
                <a:gd name="connsiteY6-222" fmla="*/ 746973 h 782230"/>
                <a:gd name="connsiteX7-223" fmla="*/ 266925 w 6224954"/>
                <a:gd name="connsiteY7-224" fmla="*/ 753906 h 782230"/>
                <a:gd name="connsiteX8-225" fmla="*/ 0 w 6224954"/>
                <a:gd name="connsiteY8-226" fmla="*/ 381473 h 782230"/>
                <a:gd name="connsiteX9-227" fmla="*/ 0 w 6224954"/>
                <a:gd name="connsiteY9-228" fmla="*/ 381474 h 782230"/>
                <a:gd name="connsiteX0-229" fmla="*/ 0 w 6224954"/>
                <a:gd name="connsiteY0-230" fmla="*/ 381474 h 782230"/>
                <a:gd name="connsiteX1-231" fmla="*/ 372433 w 6224954"/>
                <a:gd name="connsiteY1-232" fmla="*/ 9041 h 782230"/>
                <a:gd name="connsiteX2-233" fmla="*/ 5852521 w 6224954"/>
                <a:gd name="connsiteY2-234" fmla="*/ 9041 h 782230"/>
                <a:gd name="connsiteX3-235" fmla="*/ 6224954 w 6224954"/>
                <a:gd name="connsiteY3-236" fmla="*/ 381474 h 782230"/>
                <a:gd name="connsiteX4-237" fmla="*/ 6201507 w 6224954"/>
                <a:gd name="connsiteY4-238" fmla="*/ 369751 h 782230"/>
                <a:gd name="connsiteX5-239" fmla="*/ 5852520 w 6224954"/>
                <a:gd name="connsiteY5-240" fmla="*/ 753907 h 782230"/>
                <a:gd name="connsiteX6-241" fmla="*/ 4501661 w 6224954"/>
                <a:gd name="connsiteY6-242" fmla="*/ 746973 h 782230"/>
                <a:gd name="connsiteX7-243" fmla="*/ 266925 w 6224954"/>
                <a:gd name="connsiteY7-244" fmla="*/ 753906 h 782230"/>
                <a:gd name="connsiteX8-245" fmla="*/ 0 w 6224954"/>
                <a:gd name="connsiteY8-246" fmla="*/ 381473 h 782230"/>
                <a:gd name="connsiteX9-247" fmla="*/ 0 w 6224954"/>
                <a:gd name="connsiteY9-248" fmla="*/ 381474 h 782230"/>
                <a:gd name="connsiteX0-249" fmla="*/ 0 w 6224954"/>
                <a:gd name="connsiteY0-250" fmla="*/ 381474 h 782230"/>
                <a:gd name="connsiteX1-251" fmla="*/ 372433 w 6224954"/>
                <a:gd name="connsiteY1-252" fmla="*/ 9041 h 782230"/>
                <a:gd name="connsiteX2-253" fmla="*/ 5852521 w 6224954"/>
                <a:gd name="connsiteY2-254" fmla="*/ 9041 h 782230"/>
                <a:gd name="connsiteX3-255" fmla="*/ 6224954 w 6224954"/>
                <a:gd name="connsiteY3-256" fmla="*/ 381474 h 782230"/>
                <a:gd name="connsiteX4-257" fmla="*/ 6107723 w 6224954"/>
                <a:gd name="connsiteY4-258" fmla="*/ 522151 h 782230"/>
                <a:gd name="connsiteX5-259" fmla="*/ 5852520 w 6224954"/>
                <a:gd name="connsiteY5-260" fmla="*/ 753907 h 782230"/>
                <a:gd name="connsiteX6-261" fmla="*/ 4501661 w 6224954"/>
                <a:gd name="connsiteY6-262" fmla="*/ 746973 h 782230"/>
                <a:gd name="connsiteX7-263" fmla="*/ 266925 w 6224954"/>
                <a:gd name="connsiteY7-264" fmla="*/ 753906 h 782230"/>
                <a:gd name="connsiteX8-265" fmla="*/ 0 w 6224954"/>
                <a:gd name="connsiteY8-266" fmla="*/ 381473 h 782230"/>
                <a:gd name="connsiteX9-267" fmla="*/ 0 w 6224954"/>
                <a:gd name="connsiteY9-268" fmla="*/ 381474 h 782230"/>
                <a:gd name="connsiteX0-269" fmla="*/ 0 w 6224954"/>
                <a:gd name="connsiteY0-270" fmla="*/ 381474 h 782230"/>
                <a:gd name="connsiteX1-271" fmla="*/ 372433 w 6224954"/>
                <a:gd name="connsiteY1-272" fmla="*/ 9041 h 782230"/>
                <a:gd name="connsiteX2-273" fmla="*/ 5852521 w 6224954"/>
                <a:gd name="connsiteY2-274" fmla="*/ 9041 h 782230"/>
                <a:gd name="connsiteX3-275" fmla="*/ 6224954 w 6224954"/>
                <a:gd name="connsiteY3-276" fmla="*/ 381474 h 782230"/>
                <a:gd name="connsiteX4-277" fmla="*/ 5852520 w 6224954"/>
                <a:gd name="connsiteY4-278" fmla="*/ 753907 h 782230"/>
                <a:gd name="connsiteX5-279" fmla="*/ 4501661 w 6224954"/>
                <a:gd name="connsiteY5-280" fmla="*/ 746973 h 782230"/>
                <a:gd name="connsiteX6-281" fmla="*/ 266925 w 6224954"/>
                <a:gd name="connsiteY6-282" fmla="*/ 753906 h 782230"/>
                <a:gd name="connsiteX7-283" fmla="*/ 0 w 6224954"/>
                <a:gd name="connsiteY7-284" fmla="*/ 381473 h 782230"/>
                <a:gd name="connsiteX8-285" fmla="*/ 0 w 6224954"/>
                <a:gd name="connsiteY8-286" fmla="*/ 381474 h 782230"/>
                <a:gd name="connsiteX0-287" fmla="*/ 0 w 6224954"/>
                <a:gd name="connsiteY0-288" fmla="*/ 381474 h 782230"/>
                <a:gd name="connsiteX1-289" fmla="*/ 372433 w 6224954"/>
                <a:gd name="connsiteY1-290" fmla="*/ 9041 h 782230"/>
                <a:gd name="connsiteX2-291" fmla="*/ 5852521 w 6224954"/>
                <a:gd name="connsiteY2-292" fmla="*/ 9041 h 782230"/>
                <a:gd name="connsiteX3-293" fmla="*/ 6224954 w 6224954"/>
                <a:gd name="connsiteY3-294" fmla="*/ 381474 h 782230"/>
                <a:gd name="connsiteX4-295" fmla="*/ 5852520 w 6224954"/>
                <a:gd name="connsiteY4-296" fmla="*/ 753907 h 782230"/>
                <a:gd name="connsiteX5-297" fmla="*/ 4501661 w 6224954"/>
                <a:gd name="connsiteY5-298" fmla="*/ 746973 h 782230"/>
                <a:gd name="connsiteX6-299" fmla="*/ 266925 w 6224954"/>
                <a:gd name="connsiteY6-300" fmla="*/ 753906 h 782230"/>
                <a:gd name="connsiteX7-301" fmla="*/ 0 w 6224954"/>
                <a:gd name="connsiteY7-302" fmla="*/ 381473 h 782230"/>
                <a:gd name="connsiteX8-303" fmla="*/ 0 w 6224954"/>
                <a:gd name="connsiteY8-304" fmla="*/ 381474 h 782230"/>
                <a:gd name="connsiteX0-305" fmla="*/ 0 w 6166338"/>
                <a:gd name="connsiteY0-306" fmla="*/ 381474 h 782230"/>
                <a:gd name="connsiteX1-307" fmla="*/ 372433 w 6166338"/>
                <a:gd name="connsiteY1-308" fmla="*/ 9041 h 782230"/>
                <a:gd name="connsiteX2-309" fmla="*/ 5852521 w 6166338"/>
                <a:gd name="connsiteY2-310" fmla="*/ 9041 h 782230"/>
                <a:gd name="connsiteX3-311" fmla="*/ 6166338 w 6166338"/>
                <a:gd name="connsiteY3-312" fmla="*/ 358028 h 782230"/>
                <a:gd name="connsiteX4-313" fmla="*/ 5852520 w 6166338"/>
                <a:gd name="connsiteY4-314" fmla="*/ 753907 h 782230"/>
                <a:gd name="connsiteX5-315" fmla="*/ 4501661 w 6166338"/>
                <a:gd name="connsiteY5-316" fmla="*/ 746973 h 782230"/>
                <a:gd name="connsiteX6-317" fmla="*/ 266925 w 6166338"/>
                <a:gd name="connsiteY6-318" fmla="*/ 753906 h 782230"/>
                <a:gd name="connsiteX7-319" fmla="*/ 0 w 6166338"/>
                <a:gd name="connsiteY7-320" fmla="*/ 381473 h 782230"/>
                <a:gd name="connsiteX8-321" fmla="*/ 0 w 6166338"/>
                <a:gd name="connsiteY8-322" fmla="*/ 381474 h 782230"/>
                <a:gd name="connsiteX0-323" fmla="*/ 0 w 6201144"/>
                <a:gd name="connsiteY0-324" fmla="*/ 381474 h 782230"/>
                <a:gd name="connsiteX1-325" fmla="*/ 372433 w 6201144"/>
                <a:gd name="connsiteY1-326" fmla="*/ 9041 h 782230"/>
                <a:gd name="connsiteX2-327" fmla="*/ 5852521 w 6201144"/>
                <a:gd name="connsiteY2-328" fmla="*/ 9041 h 782230"/>
                <a:gd name="connsiteX3-329" fmla="*/ 6166338 w 6201144"/>
                <a:gd name="connsiteY3-330" fmla="*/ 358028 h 782230"/>
                <a:gd name="connsiteX4-331" fmla="*/ 5852520 w 6201144"/>
                <a:gd name="connsiteY4-332" fmla="*/ 753907 h 782230"/>
                <a:gd name="connsiteX5-333" fmla="*/ 4501661 w 6201144"/>
                <a:gd name="connsiteY5-334" fmla="*/ 746973 h 782230"/>
                <a:gd name="connsiteX6-335" fmla="*/ 266925 w 6201144"/>
                <a:gd name="connsiteY6-336" fmla="*/ 753906 h 782230"/>
                <a:gd name="connsiteX7-337" fmla="*/ 0 w 6201144"/>
                <a:gd name="connsiteY7-338" fmla="*/ 381473 h 782230"/>
                <a:gd name="connsiteX8-339" fmla="*/ 0 w 6201144"/>
                <a:gd name="connsiteY8-340" fmla="*/ 381474 h 782230"/>
                <a:gd name="connsiteX0-341" fmla="*/ 0 w 6173435"/>
                <a:gd name="connsiteY0-342" fmla="*/ 381474 h 782230"/>
                <a:gd name="connsiteX1-343" fmla="*/ 372433 w 6173435"/>
                <a:gd name="connsiteY1-344" fmla="*/ 9041 h 782230"/>
                <a:gd name="connsiteX2-345" fmla="*/ 5852521 w 6173435"/>
                <a:gd name="connsiteY2-346" fmla="*/ 9041 h 782230"/>
                <a:gd name="connsiteX3-347" fmla="*/ 6166338 w 6173435"/>
                <a:gd name="connsiteY3-348" fmla="*/ 358028 h 782230"/>
                <a:gd name="connsiteX4-349" fmla="*/ 5852520 w 6173435"/>
                <a:gd name="connsiteY4-350" fmla="*/ 753907 h 782230"/>
                <a:gd name="connsiteX5-351" fmla="*/ 4501661 w 6173435"/>
                <a:gd name="connsiteY5-352" fmla="*/ 746973 h 782230"/>
                <a:gd name="connsiteX6-353" fmla="*/ 266925 w 6173435"/>
                <a:gd name="connsiteY6-354" fmla="*/ 753906 h 782230"/>
                <a:gd name="connsiteX7-355" fmla="*/ 0 w 6173435"/>
                <a:gd name="connsiteY7-356" fmla="*/ 381473 h 782230"/>
                <a:gd name="connsiteX8-357" fmla="*/ 0 w 6173435"/>
                <a:gd name="connsiteY8-358" fmla="*/ 381474 h 782230"/>
                <a:gd name="connsiteX0-359" fmla="*/ 0 w 6170509"/>
                <a:gd name="connsiteY0-360" fmla="*/ 381474 h 782230"/>
                <a:gd name="connsiteX1-361" fmla="*/ 372433 w 6170509"/>
                <a:gd name="connsiteY1-362" fmla="*/ 9041 h 782230"/>
                <a:gd name="connsiteX2-363" fmla="*/ 5852521 w 6170509"/>
                <a:gd name="connsiteY2-364" fmla="*/ 9041 h 782230"/>
                <a:gd name="connsiteX3-365" fmla="*/ 6166338 w 6170509"/>
                <a:gd name="connsiteY3-366" fmla="*/ 358028 h 782230"/>
                <a:gd name="connsiteX4-367" fmla="*/ 5852520 w 6170509"/>
                <a:gd name="connsiteY4-368" fmla="*/ 753907 h 782230"/>
                <a:gd name="connsiteX5-369" fmla="*/ 4501661 w 6170509"/>
                <a:gd name="connsiteY5-370" fmla="*/ 746973 h 782230"/>
                <a:gd name="connsiteX6-371" fmla="*/ 266925 w 6170509"/>
                <a:gd name="connsiteY6-372" fmla="*/ 753906 h 782230"/>
                <a:gd name="connsiteX7-373" fmla="*/ 0 w 6170509"/>
                <a:gd name="connsiteY7-374" fmla="*/ 381473 h 782230"/>
                <a:gd name="connsiteX8-375" fmla="*/ 0 w 6170509"/>
                <a:gd name="connsiteY8-376" fmla="*/ 381474 h 782230"/>
                <a:gd name="connsiteX0-377" fmla="*/ 0 w 6171933"/>
                <a:gd name="connsiteY0-378" fmla="*/ 381474 h 782230"/>
                <a:gd name="connsiteX1-379" fmla="*/ 372433 w 6171933"/>
                <a:gd name="connsiteY1-380" fmla="*/ 9041 h 782230"/>
                <a:gd name="connsiteX2-381" fmla="*/ 5852521 w 6171933"/>
                <a:gd name="connsiteY2-382" fmla="*/ 9041 h 782230"/>
                <a:gd name="connsiteX3-383" fmla="*/ 6166338 w 6171933"/>
                <a:gd name="connsiteY3-384" fmla="*/ 358028 h 782230"/>
                <a:gd name="connsiteX4-385" fmla="*/ 5852520 w 6171933"/>
                <a:gd name="connsiteY4-386" fmla="*/ 753907 h 782230"/>
                <a:gd name="connsiteX5-387" fmla="*/ 4501661 w 6171933"/>
                <a:gd name="connsiteY5-388" fmla="*/ 746973 h 782230"/>
                <a:gd name="connsiteX6-389" fmla="*/ 266925 w 6171933"/>
                <a:gd name="connsiteY6-390" fmla="*/ 753906 h 782230"/>
                <a:gd name="connsiteX7-391" fmla="*/ 0 w 6171933"/>
                <a:gd name="connsiteY7-392" fmla="*/ 381473 h 782230"/>
                <a:gd name="connsiteX8-393" fmla="*/ 0 w 6171933"/>
                <a:gd name="connsiteY8-394" fmla="*/ 381474 h 782230"/>
                <a:gd name="connsiteX0-395" fmla="*/ 0 w 6171933"/>
                <a:gd name="connsiteY0-396" fmla="*/ 381474 h 782230"/>
                <a:gd name="connsiteX1-397" fmla="*/ 372433 w 6171933"/>
                <a:gd name="connsiteY1-398" fmla="*/ 9041 h 782230"/>
                <a:gd name="connsiteX2-399" fmla="*/ 5852521 w 6171933"/>
                <a:gd name="connsiteY2-400" fmla="*/ 9041 h 782230"/>
                <a:gd name="connsiteX3-401" fmla="*/ 6166338 w 6171933"/>
                <a:gd name="connsiteY3-402" fmla="*/ 358028 h 782230"/>
                <a:gd name="connsiteX4-403" fmla="*/ 5852520 w 6171933"/>
                <a:gd name="connsiteY4-404" fmla="*/ 753907 h 782230"/>
                <a:gd name="connsiteX5-405" fmla="*/ 4501661 w 6171933"/>
                <a:gd name="connsiteY5-406" fmla="*/ 746973 h 782230"/>
                <a:gd name="connsiteX6-407" fmla="*/ 266925 w 6171933"/>
                <a:gd name="connsiteY6-408" fmla="*/ 753906 h 782230"/>
                <a:gd name="connsiteX7-409" fmla="*/ 0 w 6171933"/>
                <a:gd name="connsiteY7-410" fmla="*/ 381473 h 782230"/>
                <a:gd name="connsiteX8-411" fmla="*/ 0 w 6171933"/>
                <a:gd name="connsiteY8-412" fmla="*/ 381474 h 782230"/>
                <a:gd name="connsiteX0-413" fmla="*/ 0 w 6138837"/>
                <a:gd name="connsiteY0-414" fmla="*/ 381474 h 782230"/>
                <a:gd name="connsiteX1-415" fmla="*/ 372433 w 6138837"/>
                <a:gd name="connsiteY1-416" fmla="*/ 9041 h 782230"/>
                <a:gd name="connsiteX2-417" fmla="*/ 5852521 w 6138837"/>
                <a:gd name="connsiteY2-418" fmla="*/ 9041 h 782230"/>
                <a:gd name="connsiteX3-419" fmla="*/ 6131393 w 6138837"/>
                <a:gd name="connsiteY3-420" fmla="*/ 358028 h 782230"/>
                <a:gd name="connsiteX4-421" fmla="*/ 5852520 w 6138837"/>
                <a:gd name="connsiteY4-422" fmla="*/ 753907 h 782230"/>
                <a:gd name="connsiteX5-423" fmla="*/ 4501661 w 6138837"/>
                <a:gd name="connsiteY5-424" fmla="*/ 746973 h 782230"/>
                <a:gd name="connsiteX6-425" fmla="*/ 266925 w 6138837"/>
                <a:gd name="connsiteY6-426" fmla="*/ 753906 h 782230"/>
                <a:gd name="connsiteX7-427" fmla="*/ 0 w 6138837"/>
                <a:gd name="connsiteY7-428" fmla="*/ 381473 h 782230"/>
                <a:gd name="connsiteX8-429" fmla="*/ 0 w 6138837"/>
                <a:gd name="connsiteY8-430" fmla="*/ 381474 h 7822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6138837" h="782230">
                  <a:moveTo>
                    <a:pt x="0" y="381474"/>
                  </a:moveTo>
                  <a:cubicBezTo>
                    <a:pt x="0" y="175785"/>
                    <a:pt x="84682" y="9041"/>
                    <a:pt x="372433" y="9041"/>
                  </a:cubicBezTo>
                  <a:cubicBezTo>
                    <a:pt x="2128791" y="55933"/>
                    <a:pt x="4107886" y="-26128"/>
                    <a:pt x="5852521" y="9041"/>
                  </a:cubicBezTo>
                  <a:cubicBezTo>
                    <a:pt x="6105103" y="44210"/>
                    <a:pt x="6161753" y="151822"/>
                    <a:pt x="6131393" y="358028"/>
                  </a:cubicBezTo>
                  <a:cubicBezTo>
                    <a:pt x="6101033" y="564234"/>
                    <a:pt x="6140788" y="735271"/>
                    <a:pt x="5852520" y="753907"/>
                  </a:cubicBezTo>
                  <a:cubicBezTo>
                    <a:pt x="5394418" y="747688"/>
                    <a:pt x="4865979" y="729746"/>
                    <a:pt x="4501661" y="746973"/>
                  </a:cubicBezTo>
                  <a:cubicBezTo>
                    <a:pt x="4137343" y="764200"/>
                    <a:pt x="1013294" y="812869"/>
                    <a:pt x="266925" y="753906"/>
                  </a:cubicBezTo>
                  <a:cubicBezTo>
                    <a:pt x="61236" y="753906"/>
                    <a:pt x="0" y="587162"/>
                    <a:pt x="0" y="381473"/>
                  </a:cubicBezTo>
                  <a:lnTo>
                    <a:pt x="0" y="381474"/>
                  </a:ln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14"/>
          <p:cNvSpPr/>
          <p:nvPr userDrawn="1"/>
        </p:nvSpPr>
        <p:spPr>
          <a:xfrm>
            <a:off x="8980081" y="736986"/>
            <a:ext cx="154239" cy="154569"/>
          </a:xfrm>
          <a:custGeom>
            <a:avLst/>
            <a:gdLst>
              <a:gd name="connsiteX0" fmla="*/ 0 w 259850"/>
              <a:gd name="connsiteY0" fmla="*/ 116436 h 232872"/>
              <a:gd name="connsiteX1" fmla="*/ 129925 w 259850"/>
              <a:gd name="connsiteY1" fmla="*/ 0 h 232872"/>
              <a:gd name="connsiteX2" fmla="*/ 259850 w 259850"/>
              <a:gd name="connsiteY2" fmla="*/ 116436 h 232872"/>
              <a:gd name="connsiteX3" fmla="*/ 129925 w 259850"/>
              <a:gd name="connsiteY3" fmla="*/ 232872 h 232872"/>
              <a:gd name="connsiteX4" fmla="*/ 0 w 259850"/>
              <a:gd name="connsiteY4" fmla="*/ 116436 h 232872"/>
              <a:gd name="connsiteX0-1" fmla="*/ 0 w 212958"/>
              <a:gd name="connsiteY0-2" fmla="*/ 116442 h 232883"/>
              <a:gd name="connsiteX1-3" fmla="*/ 129925 w 212958"/>
              <a:gd name="connsiteY1-4" fmla="*/ 6 h 232883"/>
              <a:gd name="connsiteX2-5" fmla="*/ 212958 w 212958"/>
              <a:gd name="connsiteY2-6" fmla="*/ 112534 h 232883"/>
              <a:gd name="connsiteX3-7" fmla="*/ 129925 w 212958"/>
              <a:gd name="connsiteY3-8" fmla="*/ 232878 h 232883"/>
              <a:gd name="connsiteX4-9" fmla="*/ 0 w 212958"/>
              <a:gd name="connsiteY4-10" fmla="*/ 116442 h 232883"/>
              <a:gd name="connsiteX0-11" fmla="*/ 0 w 220139"/>
              <a:gd name="connsiteY0-12" fmla="*/ 116442 h 232883"/>
              <a:gd name="connsiteX1-13" fmla="*/ 129925 w 220139"/>
              <a:gd name="connsiteY1-14" fmla="*/ 6 h 232883"/>
              <a:gd name="connsiteX2-15" fmla="*/ 212958 w 220139"/>
              <a:gd name="connsiteY2-16" fmla="*/ 112534 h 232883"/>
              <a:gd name="connsiteX3-17" fmla="*/ 129925 w 220139"/>
              <a:gd name="connsiteY3-18" fmla="*/ 232878 h 232883"/>
              <a:gd name="connsiteX4-19" fmla="*/ 0 w 220139"/>
              <a:gd name="connsiteY4-20" fmla="*/ 116442 h 232883"/>
              <a:gd name="connsiteX0-21" fmla="*/ 0 w 224300"/>
              <a:gd name="connsiteY0-22" fmla="*/ 116441 h 232882"/>
              <a:gd name="connsiteX1-23" fmla="*/ 129925 w 224300"/>
              <a:gd name="connsiteY1-24" fmla="*/ 5 h 232882"/>
              <a:gd name="connsiteX2-25" fmla="*/ 212958 w 224300"/>
              <a:gd name="connsiteY2-26" fmla="*/ 112533 h 232882"/>
              <a:gd name="connsiteX3-27" fmla="*/ 129925 w 224300"/>
              <a:gd name="connsiteY3-28" fmla="*/ 232877 h 232882"/>
              <a:gd name="connsiteX4-29" fmla="*/ 0 w 224300"/>
              <a:gd name="connsiteY4-30" fmla="*/ 116441 h 232882"/>
              <a:gd name="connsiteX0-31" fmla="*/ 0 w 166763"/>
              <a:gd name="connsiteY0-32" fmla="*/ 116525 h 233044"/>
              <a:gd name="connsiteX1-33" fmla="*/ 129925 w 166763"/>
              <a:gd name="connsiteY1-34" fmla="*/ 89 h 233044"/>
              <a:gd name="connsiteX2-35" fmla="*/ 146527 w 166763"/>
              <a:gd name="connsiteY2-36" fmla="*/ 132156 h 233044"/>
              <a:gd name="connsiteX3-37" fmla="*/ 129925 w 166763"/>
              <a:gd name="connsiteY3-38" fmla="*/ 232961 h 233044"/>
              <a:gd name="connsiteX4-39" fmla="*/ 0 w 166763"/>
              <a:gd name="connsiteY4-40" fmla="*/ 116525 h 233044"/>
              <a:gd name="connsiteX0-41" fmla="*/ 0 w 182390"/>
              <a:gd name="connsiteY0-42" fmla="*/ 116525 h 233012"/>
              <a:gd name="connsiteX1-43" fmla="*/ 129925 w 182390"/>
              <a:gd name="connsiteY1-44" fmla="*/ 89 h 233012"/>
              <a:gd name="connsiteX2-45" fmla="*/ 146527 w 182390"/>
              <a:gd name="connsiteY2-46" fmla="*/ 132156 h 233012"/>
              <a:gd name="connsiteX3-47" fmla="*/ 129925 w 182390"/>
              <a:gd name="connsiteY3-48" fmla="*/ 232961 h 233012"/>
              <a:gd name="connsiteX4-49" fmla="*/ 0 w 182390"/>
              <a:gd name="connsiteY4-50" fmla="*/ 116525 h 233012"/>
              <a:gd name="connsiteX0-51" fmla="*/ 0 w 167896"/>
              <a:gd name="connsiteY0-52" fmla="*/ 116488 h 232951"/>
              <a:gd name="connsiteX1-53" fmla="*/ 129925 w 167896"/>
              <a:gd name="connsiteY1-54" fmla="*/ 52 h 232951"/>
              <a:gd name="connsiteX2-55" fmla="*/ 126988 w 167896"/>
              <a:gd name="connsiteY2-56" fmla="*/ 128211 h 232951"/>
              <a:gd name="connsiteX3-57" fmla="*/ 129925 w 167896"/>
              <a:gd name="connsiteY3-58" fmla="*/ 232924 h 232951"/>
              <a:gd name="connsiteX4-59" fmla="*/ 0 w 167896"/>
              <a:gd name="connsiteY4-60" fmla="*/ 116488 h 232951"/>
              <a:gd name="connsiteX0-61" fmla="*/ 0 w 167896"/>
              <a:gd name="connsiteY0-62" fmla="*/ 116488 h 232951"/>
              <a:gd name="connsiteX1-63" fmla="*/ 129925 w 167896"/>
              <a:gd name="connsiteY1-64" fmla="*/ 52 h 232951"/>
              <a:gd name="connsiteX2-65" fmla="*/ 126988 w 167896"/>
              <a:gd name="connsiteY2-66" fmla="*/ 128211 h 232951"/>
              <a:gd name="connsiteX3-67" fmla="*/ 129925 w 167896"/>
              <a:gd name="connsiteY3-68" fmla="*/ 232924 h 232951"/>
              <a:gd name="connsiteX4-69" fmla="*/ 0 w 167896"/>
              <a:gd name="connsiteY4-70" fmla="*/ 116488 h 232951"/>
              <a:gd name="connsiteX0-71" fmla="*/ 0 w 179864"/>
              <a:gd name="connsiteY0-72" fmla="*/ 116488 h 232950"/>
              <a:gd name="connsiteX1-73" fmla="*/ 129925 w 179864"/>
              <a:gd name="connsiteY1-74" fmla="*/ 52 h 232950"/>
              <a:gd name="connsiteX2-75" fmla="*/ 126988 w 179864"/>
              <a:gd name="connsiteY2-76" fmla="*/ 128211 h 232950"/>
              <a:gd name="connsiteX3-77" fmla="*/ 129925 w 179864"/>
              <a:gd name="connsiteY3-78" fmla="*/ 232924 h 232950"/>
              <a:gd name="connsiteX4-79" fmla="*/ 0 w 179864"/>
              <a:gd name="connsiteY4-80" fmla="*/ 116488 h 232950"/>
              <a:gd name="connsiteX0-81" fmla="*/ 0 w 202269"/>
              <a:gd name="connsiteY0-82" fmla="*/ 116488 h 232949"/>
              <a:gd name="connsiteX1-83" fmla="*/ 129925 w 202269"/>
              <a:gd name="connsiteY1-84" fmla="*/ 52 h 232949"/>
              <a:gd name="connsiteX2-85" fmla="*/ 126988 w 202269"/>
              <a:gd name="connsiteY2-86" fmla="*/ 128211 h 232949"/>
              <a:gd name="connsiteX3-87" fmla="*/ 129925 w 202269"/>
              <a:gd name="connsiteY3-88" fmla="*/ 232924 h 232949"/>
              <a:gd name="connsiteX4-89" fmla="*/ 0 w 202269"/>
              <a:gd name="connsiteY4-90" fmla="*/ 116488 h 232949"/>
              <a:gd name="connsiteX0-91" fmla="*/ 12 w 202281"/>
              <a:gd name="connsiteY0-92" fmla="*/ 112565 h 229026"/>
              <a:gd name="connsiteX1-93" fmla="*/ 122122 w 202281"/>
              <a:gd name="connsiteY1-94" fmla="*/ 37 h 229026"/>
              <a:gd name="connsiteX2-95" fmla="*/ 127000 w 202281"/>
              <a:gd name="connsiteY2-96" fmla="*/ 124288 h 229026"/>
              <a:gd name="connsiteX3-97" fmla="*/ 129937 w 202281"/>
              <a:gd name="connsiteY3-98" fmla="*/ 229001 h 229026"/>
              <a:gd name="connsiteX4-99" fmla="*/ 12 w 202281"/>
              <a:gd name="connsiteY4-100" fmla="*/ 112565 h 229026"/>
              <a:gd name="connsiteX0-101" fmla="*/ 12 w 229262"/>
              <a:gd name="connsiteY0-102" fmla="*/ 112565 h 229752"/>
              <a:gd name="connsiteX1-103" fmla="*/ 122122 w 229262"/>
              <a:gd name="connsiteY1-104" fmla="*/ 37 h 229752"/>
              <a:gd name="connsiteX2-105" fmla="*/ 127000 w 229262"/>
              <a:gd name="connsiteY2-106" fmla="*/ 124288 h 229752"/>
              <a:gd name="connsiteX3-107" fmla="*/ 129937 w 229262"/>
              <a:gd name="connsiteY3-108" fmla="*/ 229001 h 229752"/>
              <a:gd name="connsiteX4-109" fmla="*/ 12 w 229262"/>
              <a:gd name="connsiteY4-110" fmla="*/ 112565 h 22975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9262" h="229752">
                <a:moveTo>
                  <a:pt x="12" y="112565"/>
                </a:moveTo>
                <a:cubicBezTo>
                  <a:pt x="-1290" y="74404"/>
                  <a:pt x="100957" y="-1917"/>
                  <a:pt x="122122" y="37"/>
                </a:cubicBezTo>
                <a:cubicBezTo>
                  <a:pt x="143287" y="1991"/>
                  <a:pt x="193431" y="67798"/>
                  <a:pt x="127000" y="124288"/>
                </a:cubicBezTo>
                <a:cubicBezTo>
                  <a:pt x="283309" y="118257"/>
                  <a:pt x="240979" y="219232"/>
                  <a:pt x="129937" y="229001"/>
                </a:cubicBezTo>
                <a:cubicBezTo>
                  <a:pt x="18895" y="238770"/>
                  <a:pt x="1314" y="150726"/>
                  <a:pt x="12" y="112565"/>
                </a:cubicBezTo>
                <a:close/>
              </a:path>
            </a:pathLst>
          </a:custGeom>
          <a:solidFill>
            <a:srgbClr val="F3D42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15"/>
          <p:cNvSpPr/>
          <p:nvPr userDrawn="1"/>
        </p:nvSpPr>
        <p:spPr>
          <a:xfrm rot="19230283">
            <a:off x="2917064" y="695162"/>
            <a:ext cx="110474" cy="119108"/>
          </a:xfrm>
          <a:custGeom>
            <a:avLst/>
            <a:gdLst>
              <a:gd name="connsiteX0" fmla="*/ 0 w 164209"/>
              <a:gd name="connsiteY0" fmla="*/ 167091 h 167091"/>
              <a:gd name="connsiteX1" fmla="*/ 82105 w 164209"/>
              <a:gd name="connsiteY1" fmla="*/ 0 h 167091"/>
              <a:gd name="connsiteX2" fmla="*/ 164209 w 164209"/>
              <a:gd name="connsiteY2" fmla="*/ 167091 h 167091"/>
              <a:gd name="connsiteX3" fmla="*/ 0 w 164209"/>
              <a:gd name="connsiteY3" fmla="*/ 167091 h 167091"/>
              <a:gd name="connsiteX0-1" fmla="*/ 0 w 164209"/>
              <a:gd name="connsiteY0-2" fmla="*/ 167091 h 167091"/>
              <a:gd name="connsiteX1-3" fmla="*/ 82105 w 164209"/>
              <a:gd name="connsiteY1-4" fmla="*/ 0 h 167091"/>
              <a:gd name="connsiteX2-5" fmla="*/ 164209 w 164209"/>
              <a:gd name="connsiteY2-6" fmla="*/ 167091 h 167091"/>
              <a:gd name="connsiteX3-7" fmla="*/ 0 w 164209"/>
              <a:gd name="connsiteY3-8" fmla="*/ 167091 h 167091"/>
              <a:gd name="connsiteX0-9" fmla="*/ 0 w 164209"/>
              <a:gd name="connsiteY0-10" fmla="*/ 167091 h 177043"/>
              <a:gd name="connsiteX1-11" fmla="*/ 82105 w 164209"/>
              <a:gd name="connsiteY1-12" fmla="*/ 0 h 177043"/>
              <a:gd name="connsiteX2-13" fmla="*/ 164209 w 164209"/>
              <a:gd name="connsiteY2-14" fmla="*/ 167091 h 177043"/>
              <a:gd name="connsiteX3-15" fmla="*/ 0 w 164209"/>
              <a:gd name="connsiteY3-16" fmla="*/ 167091 h 177043"/>
              <a:gd name="connsiteX0-17" fmla="*/ 0 w 164209"/>
              <a:gd name="connsiteY0-18" fmla="*/ 167091 h 177043"/>
              <a:gd name="connsiteX1-19" fmla="*/ 82105 w 164209"/>
              <a:gd name="connsiteY1-20" fmla="*/ 0 h 177043"/>
              <a:gd name="connsiteX2-21" fmla="*/ 164209 w 164209"/>
              <a:gd name="connsiteY2-22" fmla="*/ 167091 h 177043"/>
              <a:gd name="connsiteX3-23" fmla="*/ 0 w 164209"/>
              <a:gd name="connsiteY3-24" fmla="*/ 167091 h 177043"/>
            </a:gdLst>
            <a:ahLst/>
            <a:cxnLst>
              <a:cxn ang="0">
                <a:pos x="connsiteX0-1" y="connsiteY0-2"/>
              </a:cxn>
              <a:cxn ang="0">
                <a:pos x="connsiteX1-3" y="connsiteY1-4"/>
              </a:cxn>
              <a:cxn ang="0">
                <a:pos x="connsiteX2-5" y="connsiteY2-6"/>
              </a:cxn>
              <a:cxn ang="0">
                <a:pos x="connsiteX3-7" y="connsiteY3-8"/>
              </a:cxn>
            </a:cxnLst>
            <a:rect l="l" t="t" r="r" b="b"/>
            <a:pathLst>
              <a:path w="164209" h="177043">
                <a:moveTo>
                  <a:pt x="0" y="167091"/>
                </a:moveTo>
                <a:cubicBezTo>
                  <a:pt x="1242" y="103930"/>
                  <a:pt x="54737" y="55697"/>
                  <a:pt x="82105" y="0"/>
                </a:cubicBezTo>
                <a:cubicBezTo>
                  <a:pt x="109473" y="55697"/>
                  <a:pt x="155502" y="103930"/>
                  <a:pt x="164209" y="167091"/>
                </a:cubicBezTo>
                <a:cubicBezTo>
                  <a:pt x="109473" y="167091"/>
                  <a:pt x="47272" y="189484"/>
                  <a:pt x="0" y="167091"/>
                </a:cubicBezTo>
                <a:close/>
              </a:path>
            </a:pathLst>
          </a:custGeom>
          <a:solidFill>
            <a:srgbClr val="F3D42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transition spd="slow" advClick="0" advTm="0">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矩形 9"/>
          <p:cNvSpPr/>
          <p:nvPr userDrawn="1"/>
        </p:nvSpPr>
        <p:spPr>
          <a:xfrm>
            <a:off x="0" y="2381790"/>
            <a:ext cx="12192000" cy="4476210"/>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3"/>
          <p:cNvSpPr/>
          <p:nvPr/>
        </p:nvSpPr>
        <p:spPr>
          <a:xfrm>
            <a:off x="838576" y="1138832"/>
            <a:ext cx="10526110" cy="919974"/>
          </a:xfrm>
          <a:custGeom>
            <a:avLst/>
            <a:gdLst>
              <a:gd name="connsiteX0" fmla="*/ 0 w 10567851"/>
              <a:gd name="connsiteY0" fmla="*/ 0 h 679269"/>
              <a:gd name="connsiteX1" fmla="*/ 10567851 w 10567851"/>
              <a:gd name="connsiteY1" fmla="*/ 0 h 679269"/>
              <a:gd name="connsiteX2" fmla="*/ 10567851 w 10567851"/>
              <a:gd name="connsiteY2" fmla="*/ 679269 h 679269"/>
              <a:gd name="connsiteX3" fmla="*/ 0 w 10567851"/>
              <a:gd name="connsiteY3" fmla="*/ 679269 h 679269"/>
              <a:gd name="connsiteX4" fmla="*/ 0 w 10567851"/>
              <a:gd name="connsiteY4" fmla="*/ 0 h 679269"/>
              <a:gd name="connsiteX0-1" fmla="*/ 0 w 10567851"/>
              <a:gd name="connsiteY0-2" fmla="*/ 0 h 679269"/>
              <a:gd name="connsiteX1-3" fmla="*/ 10567851 w 10567851"/>
              <a:gd name="connsiteY1-4" fmla="*/ 0 h 679269"/>
              <a:gd name="connsiteX2-5" fmla="*/ 10567851 w 10567851"/>
              <a:gd name="connsiteY2-6" fmla="*/ 679269 h 679269"/>
              <a:gd name="connsiteX3-7" fmla="*/ 470263 w 10567851"/>
              <a:gd name="connsiteY3-8" fmla="*/ 326572 h 679269"/>
              <a:gd name="connsiteX4-9" fmla="*/ 0 w 10567851"/>
              <a:gd name="connsiteY4-10" fmla="*/ 0 h 679269"/>
              <a:gd name="connsiteX0-11" fmla="*/ 0 w 10567851"/>
              <a:gd name="connsiteY0-12" fmla="*/ 0 h 679269"/>
              <a:gd name="connsiteX1-13" fmla="*/ 10567851 w 10567851"/>
              <a:gd name="connsiteY1-14" fmla="*/ 0 h 679269"/>
              <a:gd name="connsiteX2-15" fmla="*/ 10567851 w 10567851"/>
              <a:gd name="connsiteY2-16" fmla="*/ 679269 h 679269"/>
              <a:gd name="connsiteX3-17" fmla="*/ 4572000 w 10567851"/>
              <a:gd name="connsiteY3-18" fmla="*/ 470263 h 679269"/>
              <a:gd name="connsiteX4-19" fmla="*/ 470263 w 10567851"/>
              <a:gd name="connsiteY4-20" fmla="*/ 326572 h 679269"/>
              <a:gd name="connsiteX5" fmla="*/ 0 w 10567851"/>
              <a:gd name="connsiteY5" fmla="*/ 0 h 679269"/>
              <a:gd name="connsiteX0-21" fmla="*/ 0 w 10567851"/>
              <a:gd name="connsiteY0-22" fmla="*/ 0 h 1052345"/>
              <a:gd name="connsiteX1-23" fmla="*/ 10567851 w 10567851"/>
              <a:gd name="connsiteY1-24" fmla="*/ 0 h 1052345"/>
              <a:gd name="connsiteX2-25" fmla="*/ 10567851 w 10567851"/>
              <a:gd name="connsiteY2-26" fmla="*/ 679269 h 1052345"/>
              <a:gd name="connsiteX3-27" fmla="*/ 4558937 w 10567851"/>
              <a:gd name="connsiteY3-28" fmla="*/ 1045029 h 1052345"/>
              <a:gd name="connsiteX4-29" fmla="*/ 4572000 w 10567851"/>
              <a:gd name="connsiteY4-30" fmla="*/ 470263 h 1052345"/>
              <a:gd name="connsiteX5-31" fmla="*/ 470263 w 10567851"/>
              <a:gd name="connsiteY5-32" fmla="*/ 326572 h 1052345"/>
              <a:gd name="connsiteX6" fmla="*/ 0 w 10567851"/>
              <a:gd name="connsiteY6" fmla="*/ 0 h 1052345"/>
              <a:gd name="connsiteX0-33" fmla="*/ 0 w 10567851"/>
              <a:gd name="connsiteY0-34" fmla="*/ 0 h 1052345"/>
              <a:gd name="connsiteX1-35" fmla="*/ 10567851 w 10567851"/>
              <a:gd name="connsiteY1-36" fmla="*/ 0 h 1052345"/>
              <a:gd name="connsiteX2-37" fmla="*/ 10567851 w 10567851"/>
              <a:gd name="connsiteY2-38" fmla="*/ 679269 h 1052345"/>
              <a:gd name="connsiteX3-39" fmla="*/ 4558937 w 10567851"/>
              <a:gd name="connsiteY3-40" fmla="*/ 1045029 h 1052345"/>
              <a:gd name="connsiteX4-41" fmla="*/ 1175657 w 10567851"/>
              <a:gd name="connsiteY4-42" fmla="*/ 248195 h 1052345"/>
              <a:gd name="connsiteX5-43" fmla="*/ 470263 w 10567851"/>
              <a:gd name="connsiteY5-44" fmla="*/ 326572 h 1052345"/>
              <a:gd name="connsiteX6-45" fmla="*/ 0 w 10567851"/>
              <a:gd name="connsiteY6-46" fmla="*/ 0 h 1052345"/>
              <a:gd name="connsiteX0-47" fmla="*/ 0 w 10567851"/>
              <a:gd name="connsiteY0-48" fmla="*/ 0 h 679269"/>
              <a:gd name="connsiteX1-49" fmla="*/ 10567851 w 10567851"/>
              <a:gd name="connsiteY1-50" fmla="*/ 0 h 679269"/>
              <a:gd name="connsiteX2-51" fmla="*/ 10567851 w 10567851"/>
              <a:gd name="connsiteY2-52" fmla="*/ 679269 h 679269"/>
              <a:gd name="connsiteX3-53" fmla="*/ 535577 w 10567851"/>
              <a:gd name="connsiteY3-54" fmla="*/ 496389 h 679269"/>
              <a:gd name="connsiteX4-55" fmla="*/ 1175657 w 10567851"/>
              <a:gd name="connsiteY4-56" fmla="*/ 248195 h 679269"/>
              <a:gd name="connsiteX5-57" fmla="*/ 470263 w 10567851"/>
              <a:gd name="connsiteY5-58" fmla="*/ 326572 h 679269"/>
              <a:gd name="connsiteX6-59" fmla="*/ 0 w 10567851"/>
              <a:gd name="connsiteY6-60" fmla="*/ 0 h 679269"/>
              <a:gd name="connsiteX0-61" fmla="*/ 0 w 10567851"/>
              <a:gd name="connsiteY0-62" fmla="*/ 0 h 710787"/>
              <a:gd name="connsiteX1-63" fmla="*/ 10567851 w 10567851"/>
              <a:gd name="connsiteY1-64" fmla="*/ 0 h 710787"/>
              <a:gd name="connsiteX2-65" fmla="*/ 10567851 w 10567851"/>
              <a:gd name="connsiteY2-66" fmla="*/ 679269 h 710787"/>
              <a:gd name="connsiteX3-67" fmla="*/ 4180114 w 10567851"/>
              <a:gd name="connsiteY3-68" fmla="*/ 587829 h 710787"/>
              <a:gd name="connsiteX4-69" fmla="*/ 535577 w 10567851"/>
              <a:gd name="connsiteY4-70" fmla="*/ 496389 h 710787"/>
              <a:gd name="connsiteX5-71" fmla="*/ 1175657 w 10567851"/>
              <a:gd name="connsiteY5-72" fmla="*/ 248195 h 710787"/>
              <a:gd name="connsiteX6-73" fmla="*/ 470263 w 10567851"/>
              <a:gd name="connsiteY6-74" fmla="*/ 326572 h 710787"/>
              <a:gd name="connsiteX7" fmla="*/ 0 w 10567851"/>
              <a:gd name="connsiteY7" fmla="*/ 0 h 710787"/>
              <a:gd name="connsiteX0-75" fmla="*/ 0 w 10567851"/>
              <a:gd name="connsiteY0-76" fmla="*/ 0 h 724528"/>
              <a:gd name="connsiteX1-77" fmla="*/ 10567851 w 10567851"/>
              <a:gd name="connsiteY1-78" fmla="*/ 0 h 724528"/>
              <a:gd name="connsiteX2-79" fmla="*/ 10567851 w 10567851"/>
              <a:gd name="connsiteY2-80" fmla="*/ 679269 h 724528"/>
              <a:gd name="connsiteX3-81" fmla="*/ 6557554 w 10567851"/>
              <a:gd name="connsiteY3-82" fmla="*/ 653143 h 724528"/>
              <a:gd name="connsiteX4-83" fmla="*/ 4180114 w 10567851"/>
              <a:gd name="connsiteY4-84" fmla="*/ 587829 h 724528"/>
              <a:gd name="connsiteX5-85" fmla="*/ 535577 w 10567851"/>
              <a:gd name="connsiteY5-86" fmla="*/ 496389 h 724528"/>
              <a:gd name="connsiteX6-87" fmla="*/ 1175657 w 10567851"/>
              <a:gd name="connsiteY6-88" fmla="*/ 248195 h 724528"/>
              <a:gd name="connsiteX7-89" fmla="*/ 470263 w 10567851"/>
              <a:gd name="connsiteY7-90" fmla="*/ 326572 h 724528"/>
              <a:gd name="connsiteX8" fmla="*/ 0 w 10567851"/>
              <a:gd name="connsiteY8" fmla="*/ 0 h 724528"/>
              <a:gd name="connsiteX0-91" fmla="*/ 0 w 10567851"/>
              <a:gd name="connsiteY0-92" fmla="*/ 0 h 744583"/>
              <a:gd name="connsiteX1-93" fmla="*/ 10567851 w 10567851"/>
              <a:gd name="connsiteY1-94" fmla="*/ 0 h 744583"/>
              <a:gd name="connsiteX2-95" fmla="*/ 10567851 w 10567851"/>
              <a:gd name="connsiteY2-96" fmla="*/ 679269 h 744583"/>
              <a:gd name="connsiteX3-97" fmla="*/ 6557554 w 10567851"/>
              <a:gd name="connsiteY3-98" fmla="*/ 653143 h 744583"/>
              <a:gd name="connsiteX4-99" fmla="*/ 1071154 w 10567851"/>
              <a:gd name="connsiteY4-100" fmla="*/ 744583 h 744583"/>
              <a:gd name="connsiteX5-101" fmla="*/ 535577 w 10567851"/>
              <a:gd name="connsiteY5-102" fmla="*/ 496389 h 744583"/>
              <a:gd name="connsiteX6-103" fmla="*/ 1175657 w 10567851"/>
              <a:gd name="connsiteY6-104" fmla="*/ 248195 h 744583"/>
              <a:gd name="connsiteX7-105" fmla="*/ 470263 w 10567851"/>
              <a:gd name="connsiteY7-106" fmla="*/ 326572 h 744583"/>
              <a:gd name="connsiteX8-107" fmla="*/ 0 w 10567851"/>
              <a:gd name="connsiteY8-108" fmla="*/ 0 h 744583"/>
              <a:gd name="connsiteX0-109" fmla="*/ 0 w 10567851"/>
              <a:gd name="connsiteY0-110" fmla="*/ 0 h 744583"/>
              <a:gd name="connsiteX1-111" fmla="*/ 10567851 w 10567851"/>
              <a:gd name="connsiteY1-112" fmla="*/ 0 h 744583"/>
              <a:gd name="connsiteX2-113" fmla="*/ 10567851 w 10567851"/>
              <a:gd name="connsiteY2-114" fmla="*/ 679269 h 744583"/>
              <a:gd name="connsiteX3-115" fmla="*/ 2769325 w 10567851"/>
              <a:gd name="connsiteY3-116" fmla="*/ 561703 h 744583"/>
              <a:gd name="connsiteX4-117" fmla="*/ 1071154 w 10567851"/>
              <a:gd name="connsiteY4-118" fmla="*/ 744583 h 744583"/>
              <a:gd name="connsiteX5-119" fmla="*/ 535577 w 10567851"/>
              <a:gd name="connsiteY5-120" fmla="*/ 496389 h 744583"/>
              <a:gd name="connsiteX6-121" fmla="*/ 1175657 w 10567851"/>
              <a:gd name="connsiteY6-122" fmla="*/ 248195 h 744583"/>
              <a:gd name="connsiteX7-123" fmla="*/ 470263 w 10567851"/>
              <a:gd name="connsiteY7-124" fmla="*/ 326572 h 744583"/>
              <a:gd name="connsiteX8-125" fmla="*/ 0 w 10567851"/>
              <a:gd name="connsiteY8-126" fmla="*/ 0 h 744583"/>
              <a:gd name="connsiteX0-127" fmla="*/ 0 w 10567851"/>
              <a:gd name="connsiteY0-128" fmla="*/ 0 h 744583"/>
              <a:gd name="connsiteX1-129" fmla="*/ 10567851 w 10567851"/>
              <a:gd name="connsiteY1-130" fmla="*/ 0 h 744583"/>
              <a:gd name="connsiteX2-131" fmla="*/ 10567851 w 10567851"/>
              <a:gd name="connsiteY2-132" fmla="*/ 679269 h 744583"/>
              <a:gd name="connsiteX3-133" fmla="*/ 7001691 w 10567851"/>
              <a:gd name="connsiteY3-134" fmla="*/ 679268 h 744583"/>
              <a:gd name="connsiteX4-135" fmla="*/ 2769325 w 10567851"/>
              <a:gd name="connsiteY4-136" fmla="*/ 561703 h 744583"/>
              <a:gd name="connsiteX5-137" fmla="*/ 1071154 w 10567851"/>
              <a:gd name="connsiteY5-138" fmla="*/ 744583 h 744583"/>
              <a:gd name="connsiteX6-139" fmla="*/ 535577 w 10567851"/>
              <a:gd name="connsiteY6-140" fmla="*/ 496389 h 744583"/>
              <a:gd name="connsiteX7-141" fmla="*/ 1175657 w 10567851"/>
              <a:gd name="connsiteY7-142" fmla="*/ 248195 h 744583"/>
              <a:gd name="connsiteX8-143" fmla="*/ 470263 w 10567851"/>
              <a:gd name="connsiteY8-144" fmla="*/ 326572 h 744583"/>
              <a:gd name="connsiteX9" fmla="*/ 0 w 10567851"/>
              <a:gd name="connsiteY9" fmla="*/ 0 h 744583"/>
              <a:gd name="connsiteX0-145" fmla="*/ 0 w 10567851"/>
              <a:gd name="connsiteY0-146" fmla="*/ 0 h 758494"/>
              <a:gd name="connsiteX1-147" fmla="*/ 10567851 w 10567851"/>
              <a:gd name="connsiteY1-148" fmla="*/ 0 h 758494"/>
              <a:gd name="connsiteX2-149" fmla="*/ 10567851 w 10567851"/>
              <a:gd name="connsiteY2-150" fmla="*/ 679269 h 758494"/>
              <a:gd name="connsiteX3-151" fmla="*/ 9078685 w 10567851"/>
              <a:gd name="connsiteY3-152" fmla="*/ 744582 h 758494"/>
              <a:gd name="connsiteX4-153" fmla="*/ 7001691 w 10567851"/>
              <a:gd name="connsiteY4-154" fmla="*/ 679268 h 758494"/>
              <a:gd name="connsiteX5-155" fmla="*/ 2769325 w 10567851"/>
              <a:gd name="connsiteY5-156" fmla="*/ 561703 h 758494"/>
              <a:gd name="connsiteX6-157" fmla="*/ 1071154 w 10567851"/>
              <a:gd name="connsiteY6-158" fmla="*/ 744583 h 758494"/>
              <a:gd name="connsiteX7-159" fmla="*/ 535577 w 10567851"/>
              <a:gd name="connsiteY7-160" fmla="*/ 496389 h 758494"/>
              <a:gd name="connsiteX8-161" fmla="*/ 1175657 w 10567851"/>
              <a:gd name="connsiteY8-162" fmla="*/ 248195 h 758494"/>
              <a:gd name="connsiteX9-163" fmla="*/ 470263 w 10567851"/>
              <a:gd name="connsiteY9-164" fmla="*/ 326572 h 758494"/>
              <a:gd name="connsiteX10" fmla="*/ 0 w 10567851"/>
              <a:gd name="connsiteY10" fmla="*/ 0 h 758494"/>
              <a:gd name="connsiteX0-165" fmla="*/ 0 w 10567851"/>
              <a:gd name="connsiteY0-166" fmla="*/ 0 h 758494"/>
              <a:gd name="connsiteX1-167" fmla="*/ 10567851 w 10567851"/>
              <a:gd name="connsiteY1-168" fmla="*/ 0 h 758494"/>
              <a:gd name="connsiteX2-169" fmla="*/ 10567851 w 10567851"/>
              <a:gd name="connsiteY2-170" fmla="*/ 679269 h 758494"/>
              <a:gd name="connsiteX3-171" fmla="*/ 9078685 w 10567851"/>
              <a:gd name="connsiteY3-172" fmla="*/ 744582 h 758494"/>
              <a:gd name="connsiteX4-173" fmla="*/ 3226525 w 10567851"/>
              <a:gd name="connsiteY4-174" fmla="*/ 731519 h 758494"/>
              <a:gd name="connsiteX5-175" fmla="*/ 2769325 w 10567851"/>
              <a:gd name="connsiteY5-176" fmla="*/ 561703 h 758494"/>
              <a:gd name="connsiteX6-177" fmla="*/ 1071154 w 10567851"/>
              <a:gd name="connsiteY6-178" fmla="*/ 744583 h 758494"/>
              <a:gd name="connsiteX7-179" fmla="*/ 535577 w 10567851"/>
              <a:gd name="connsiteY7-180" fmla="*/ 496389 h 758494"/>
              <a:gd name="connsiteX8-181" fmla="*/ 1175657 w 10567851"/>
              <a:gd name="connsiteY8-182" fmla="*/ 248195 h 758494"/>
              <a:gd name="connsiteX9-183" fmla="*/ 470263 w 10567851"/>
              <a:gd name="connsiteY9-184" fmla="*/ 326572 h 758494"/>
              <a:gd name="connsiteX10-185" fmla="*/ 0 w 10567851"/>
              <a:gd name="connsiteY10-186" fmla="*/ 0 h 758494"/>
              <a:gd name="connsiteX0-187" fmla="*/ 0 w 10567851"/>
              <a:gd name="connsiteY0-188" fmla="*/ 0 h 758494"/>
              <a:gd name="connsiteX1-189" fmla="*/ 10567851 w 10567851"/>
              <a:gd name="connsiteY1-190" fmla="*/ 0 h 758494"/>
              <a:gd name="connsiteX2-191" fmla="*/ 10567851 w 10567851"/>
              <a:gd name="connsiteY2-192" fmla="*/ 679269 h 758494"/>
              <a:gd name="connsiteX3-193" fmla="*/ 9078685 w 10567851"/>
              <a:gd name="connsiteY3-194" fmla="*/ 744582 h 758494"/>
              <a:gd name="connsiteX4-195" fmla="*/ 3226525 w 10567851"/>
              <a:gd name="connsiteY4-196" fmla="*/ 731519 h 758494"/>
              <a:gd name="connsiteX5-197" fmla="*/ 2769325 w 10567851"/>
              <a:gd name="connsiteY5-198" fmla="*/ 561703 h 758494"/>
              <a:gd name="connsiteX6-199" fmla="*/ 1071154 w 10567851"/>
              <a:gd name="connsiteY6-200" fmla="*/ 744583 h 758494"/>
              <a:gd name="connsiteX7-201" fmla="*/ 535577 w 10567851"/>
              <a:gd name="connsiteY7-202" fmla="*/ 496389 h 758494"/>
              <a:gd name="connsiteX8-203" fmla="*/ 1175657 w 10567851"/>
              <a:gd name="connsiteY8-204" fmla="*/ 248195 h 758494"/>
              <a:gd name="connsiteX9-205" fmla="*/ 470263 w 10567851"/>
              <a:gd name="connsiteY9-206" fmla="*/ 326572 h 758494"/>
              <a:gd name="connsiteX10-207" fmla="*/ 0 w 10567851"/>
              <a:gd name="connsiteY10-208" fmla="*/ 0 h 758494"/>
              <a:gd name="connsiteX0-209" fmla="*/ 0 w 10567851"/>
              <a:gd name="connsiteY0-210" fmla="*/ 0 h 758494"/>
              <a:gd name="connsiteX1-211" fmla="*/ 10567851 w 10567851"/>
              <a:gd name="connsiteY1-212" fmla="*/ 0 h 758494"/>
              <a:gd name="connsiteX2-213" fmla="*/ 10567851 w 10567851"/>
              <a:gd name="connsiteY2-214" fmla="*/ 679269 h 758494"/>
              <a:gd name="connsiteX3-215" fmla="*/ 9078685 w 10567851"/>
              <a:gd name="connsiteY3-216" fmla="*/ 744582 h 758494"/>
              <a:gd name="connsiteX4-217" fmla="*/ 3226525 w 10567851"/>
              <a:gd name="connsiteY4-218" fmla="*/ 731519 h 758494"/>
              <a:gd name="connsiteX5-219" fmla="*/ 2769325 w 10567851"/>
              <a:gd name="connsiteY5-220" fmla="*/ 561703 h 758494"/>
              <a:gd name="connsiteX6-221" fmla="*/ 1071154 w 10567851"/>
              <a:gd name="connsiteY6-222" fmla="*/ 744583 h 758494"/>
              <a:gd name="connsiteX7-223" fmla="*/ 535577 w 10567851"/>
              <a:gd name="connsiteY7-224" fmla="*/ 496389 h 758494"/>
              <a:gd name="connsiteX8-225" fmla="*/ 1175657 w 10567851"/>
              <a:gd name="connsiteY8-226" fmla="*/ 248195 h 758494"/>
              <a:gd name="connsiteX9-227" fmla="*/ 470263 w 10567851"/>
              <a:gd name="connsiteY9-228" fmla="*/ 326572 h 758494"/>
              <a:gd name="connsiteX10-229" fmla="*/ 0 w 10567851"/>
              <a:gd name="connsiteY10-230" fmla="*/ 0 h 758494"/>
              <a:gd name="connsiteX0-231" fmla="*/ 0 w 10567851"/>
              <a:gd name="connsiteY0-232" fmla="*/ 0 h 758494"/>
              <a:gd name="connsiteX1-233" fmla="*/ 10567851 w 10567851"/>
              <a:gd name="connsiteY1-234" fmla="*/ 0 h 758494"/>
              <a:gd name="connsiteX2-235" fmla="*/ 10567851 w 10567851"/>
              <a:gd name="connsiteY2-236" fmla="*/ 679269 h 758494"/>
              <a:gd name="connsiteX3-237" fmla="*/ 9078685 w 10567851"/>
              <a:gd name="connsiteY3-238" fmla="*/ 744582 h 758494"/>
              <a:gd name="connsiteX4-239" fmla="*/ 3226525 w 10567851"/>
              <a:gd name="connsiteY4-240" fmla="*/ 731519 h 758494"/>
              <a:gd name="connsiteX5-241" fmla="*/ 2769325 w 10567851"/>
              <a:gd name="connsiteY5-242" fmla="*/ 561703 h 758494"/>
              <a:gd name="connsiteX6-243" fmla="*/ 1071154 w 10567851"/>
              <a:gd name="connsiteY6-244" fmla="*/ 744583 h 758494"/>
              <a:gd name="connsiteX7-245" fmla="*/ 535577 w 10567851"/>
              <a:gd name="connsiteY7-246" fmla="*/ 496389 h 758494"/>
              <a:gd name="connsiteX8-247" fmla="*/ 1175657 w 10567851"/>
              <a:gd name="connsiteY8-248" fmla="*/ 248195 h 758494"/>
              <a:gd name="connsiteX9-249" fmla="*/ 470263 w 10567851"/>
              <a:gd name="connsiteY9-250" fmla="*/ 326572 h 758494"/>
              <a:gd name="connsiteX10-251" fmla="*/ 0 w 10567851"/>
              <a:gd name="connsiteY10-252" fmla="*/ 0 h 758494"/>
              <a:gd name="connsiteX0-253" fmla="*/ 0 w 10567851"/>
              <a:gd name="connsiteY0-254" fmla="*/ 0 h 744583"/>
              <a:gd name="connsiteX1-255" fmla="*/ 10567851 w 10567851"/>
              <a:gd name="connsiteY1-256" fmla="*/ 0 h 744583"/>
              <a:gd name="connsiteX2-257" fmla="*/ 10567851 w 10567851"/>
              <a:gd name="connsiteY2-258" fmla="*/ 679269 h 744583"/>
              <a:gd name="connsiteX3-259" fmla="*/ 6348548 w 10567851"/>
              <a:gd name="connsiteY3-260" fmla="*/ 339633 h 744583"/>
              <a:gd name="connsiteX4-261" fmla="*/ 3226525 w 10567851"/>
              <a:gd name="connsiteY4-262" fmla="*/ 731519 h 744583"/>
              <a:gd name="connsiteX5-263" fmla="*/ 2769325 w 10567851"/>
              <a:gd name="connsiteY5-264" fmla="*/ 561703 h 744583"/>
              <a:gd name="connsiteX6-265" fmla="*/ 1071154 w 10567851"/>
              <a:gd name="connsiteY6-266" fmla="*/ 744583 h 744583"/>
              <a:gd name="connsiteX7-267" fmla="*/ 535577 w 10567851"/>
              <a:gd name="connsiteY7-268" fmla="*/ 496389 h 744583"/>
              <a:gd name="connsiteX8-269" fmla="*/ 1175657 w 10567851"/>
              <a:gd name="connsiteY8-270" fmla="*/ 248195 h 744583"/>
              <a:gd name="connsiteX9-271" fmla="*/ 470263 w 10567851"/>
              <a:gd name="connsiteY9-272" fmla="*/ 326572 h 744583"/>
              <a:gd name="connsiteX10-273" fmla="*/ 0 w 10567851"/>
              <a:gd name="connsiteY10-274" fmla="*/ 0 h 744583"/>
              <a:gd name="connsiteX0-275" fmla="*/ 0 w 10567851"/>
              <a:gd name="connsiteY0-276" fmla="*/ 0 h 744583"/>
              <a:gd name="connsiteX1-277" fmla="*/ 10567851 w 10567851"/>
              <a:gd name="connsiteY1-278" fmla="*/ 0 h 744583"/>
              <a:gd name="connsiteX2-279" fmla="*/ 10567851 w 10567851"/>
              <a:gd name="connsiteY2-280" fmla="*/ 679269 h 744583"/>
              <a:gd name="connsiteX3-281" fmla="*/ 8085908 w 10567851"/>
              <a:gd name="connsiteY3-282" fmla="*/ 509451 h 744583"/>
              <a:gd name="connsiteX4-283" fmla="*/ 6348548 w 10567851"/>
              <a:gd name="connsiteY4-284" fmla="*/ 339633 h 744583"/>
              <a:gd name="connsiteX5-285" fmla="*/ 3226525 w 10567851"/>
              <a:gd name="connsiteY5-286" fmla="*/ 731519 h 744583"/>
              <a:gd name="connsiteX6-287" fmla="*/ 2769325 w 10567851"/>
              <a:gd name="connsiteY6-288" fmla="*/ 561703 h 744583"/>
              <a:gd name="connsiteX7-289" fmla="*/ 1071154 w 10567851"/>
              <a:gd name="connsiteY7-290" fmla="*/ 744583 h 744583"/>
              <a:gd name="connsiteX8-291" fmla="*/ 535577 w 10567851"/>
              <a:gd name="connsiteY8-292" fmla="*/ 496389 h 744583"/>
              <a:gd name="connsiteX9-293" fmla="*/ 1175657 w 10567851"/>
              <a:gd name="connsiteY9-294" fmla="*/ 248195 h 744583"/>
              <a:gd name="connsiteX10-295" fmla="*/ 470263 w 10567851"/>
              <a:gd name="connsiteY10-296" fmla="*/ 326572 h 744583"/>
              <a:gd name="connsiteX11" fmla="*/ 0 w 10567851"/>
              <a:gd name="connsiteY11" fmla="*/ 0 h 744583"/>
              <a:gd name="connsiteX0-297" fmla="*/ 0 w 10567851"/>
              <a:gd name="connsiteY0-298" fmla="*/ 0 h 744583"/>
              <a:gd name="connsiteX1-299" fmla="*/ 10567851 w 10567851"/>
              <a:gd name="connsiteY1-300" fmla="*/ 0 h 744583"/>
              <a:gd name="connsiteX2-301" fmla="*/ 10567851 w 10567851"/>
              <a:gd name="connsiteY2-302" fmla="*/ 679269 h 744583"/>
              <a:gd name="connsiteX3-303" fmla="*/ 6910251 w 10567851"/>
              <a:gd name="connsiteY3-304" fmla="*/ 640080 h 744583"/>
              <a:gd name="connsiteX4-305" fmla="*/ 6348548 w 10567851"/>
              <a:gd name="connsiteY4-306" fmla="*/ 339633 h 744583"/>
              <a:gd name="connsiteX5-307" fmla="*/ 3226525 w 10567851"/>
              <a:gd name="connsiteY5-308" fmla="*/ 731519 h 744583"/>
              <a:gd name="connsiteX6-309" fmla="*/ 2769325 w 10567851"/>
              <a:gd name="connsiteY6-310" fmla="*/ 561703 h 744583"/>
              <a:gd name="connsiteX7-311" fmla="*/ 1071154 w 10567851"/>
              <a:gd name="connsiteY7-312" fmla="*/ 744583 h 744583"/>
              <a:gd name="connsiteX8-313" fmla="*/ 535577 w 10567851"/>
              <a:gd name="connsiteY8-314" fmla="*/ 496389 h 744583"/>
              <a:gd name="connsiteX9-315" fmla="*/ 1175657 w 10567851"/>
              <a:gd name="connsiteY9-316" fmla="*/ 248195 h 744583"/>
              <a:gd name="connsiteX10-317" fmla="*/ 470263 w 10567851"/>
              <a:gd name="connsiteY10-318" fmla="*/ 326572 h 744583"/>
              <a:gd name="connsiteX11-319" fmla="*/ 0 w 10567851"/>
              <a:gd name="connsiteY11-320" fmla="*/ 0 h 744583"/>
              <a:gd name="connsiteX0-321" fmla="*/ 0 w 10567851"/>
              <a:gd name="connsiteY0-322" fmla="*/ 0 h 747045"/>
              <a:gd name="connsiteX1-323" fmla="*/ 10567851 w 10567851"/>
              <a:gd name="connsiteY1-324" fmla="*/ 0 h 747045"/>
              <a:gd name="connsiteX2-325" fmla="*/ 10567851 w 10567851"/>
              <a:gd name="connsiteY2-326" fmla="*/ 679269 h 747045"/>
              <a:gd name="connsiteX3-327" fmla="*/ 9366068 w 10567851"/>
              <a:gd name="connsiteY3-328" fmla="*/ 718457 h 747045"/>
              <a:gd name="connsiteX4-329" fmla="*/ 6910251 w 10567851"/>
              <a:gd name="connsiteY4-330" fmla="*/ 640080 h 747045"/>
              <a:gd name="connsiteX5-331" fmla="*/ 6348548 w 10567851"/>
              <a:gd name="connsiteY5-332" fmla="*/ 339633 h 747045"/>
              <a:gd name="connsiteX6-333" fmla="*/ 3226525 w 10567851"/>
              <a:gd name="connsiteY6-334" fmla="*/ 731519 h 747045"/>
              <a:gd name="connsiteX7-335" fmla="*/ 2769325 w 10567851"/>
              <a:gd name="connsiteY7-336" fmla="*/ 561703 h 747045"/>
              <a:gd name="connsiteX8-337" fmla="*/ 1071154 w 10567851"/>
              <a:gd name="connsiteY8-338" fmla="*/ 744583 h 747045"/>
              <a:gd name="connsiteX9-339" fmla="*/ 535577 w 10567851"/>
              <a:gd name="connsiteY9-340" fmla="*/ 496389 h 747045"/>
              <a:gd name="connsiteX10-341" fmla="*/ 1175657 w 10567851"/>
              <a:gd name="connsiteY10-342" fmla="*/ 248195 h 747045"/>
              <a:gd name="connsiteX11-343" fmla="*/ 470263 w 10567851"/>
              <a:gd name="connsiteY11-344" fmla="*/ 326572 h 747045"/>
              <a:gd name="connsiteX12" fmla="*/ 0 w 10567851"/>
              <a:gd name="connsiteY12" fmla="*/ 0 h 747045"/>
              <a:gd name="connsiteX0-345" fmla="*/ 0 w 10567851"/>
              <a:gd name="connsiteY0-346" fmla="*/ 0 h 744583"/>
              <a:gd name="connsiteX1-347" fmla="*/ 10567851 w 10567851"/>
              <a:gd name="connsiteY1-348" fmla="*/ 0 h 744583"/>
              <a:gd name="connsiteX2-349" fmla="*/ 10567851 w 10567851"/>
              <a:gd name="connsiteY2-350" fmla="*/ 679269 h 744583"/>
              <a:gd name="connsiteX3-351" fmla="*/ 8647611 w 10567851"/>
              <a:gd name="connsiteY3-352" fmla="*/ 522515 h 744583"/>
              <a:gd name="connsiteX4-353" fmla="*/ 6910251 w 10567851"/>
              <a:gd name="connsiteY4-354" fmla="*/ 640080 h 744583"/>
              <a:gd name="connsiteX5-355" fmla="*/ 6348548 w 10567851"/>
              <a:gd name="connsiteY5-356" fmla="*/ 339633 h 744583"/>
              <a:gd name="connsiteX6-357" fmla="*/ 3226525 w 10567851"/>
              <a:gd name="connsiteY6-358" fmla="*/ 731519 h 744583"/>
              <a:gd name="connsiteX7-359" fmla="*/ 2769325 w 10567851"/>
              <a:gd name="connsiteY7-360" fmla="*/ 561703 h 744583"/>
              <a:gd name="connsiteX8-361" fmla="*/ 1071154 w 10567851"/>
              <a:gd name="connsiteY8-362" fmla="*/ 744583 h 744583"/>
              <a:gd name="connsiteX9-363" fmla="*/ 535577 w 10567851"/>
              <a:gd name="connsiteY9-364" fmla="*/ 496389 h 744583"/>
              <a:gd name="connsiteX10-365" fmla="*/ 1175657 w 10567851"/>
              <a:gd name="connsiteY10-366" fmla="*/ 248195 h 744583"/>
              <a:gd name="connsiteX11-367" fmla="*/ 470263 w 10567851"/>
              <a:gd name="connsiteY11-368" fmla="*/ 326572 h 744583"/>
              <a:gd name="connsiteX12-369" fmla="*/ 0 w 10567851"/>
              <a:gd name="connsiteY12-370" fmla="*/ 0 h 744583"/>
              <a:gd name="connsiteX0-371" fmla="*/ 0 w 10567851"/>
              <a:gd name="connsiteY0-372" fmla="*/ 0 h 744583"/>
              <a:gd name="connsiteX1-373" fmla="*/ 10567851 w 10567851"/>
              <a:gd name="connsiteY1-374" fmla="*/ 0 h 744583"/>
              <a:gd name="connsiteX2-375" fmla="*/ 10515600 w 10567851"/>
              <a:gd name="connsiteY2-376" fmla="*/ 509452 h 744583"/>
              <a:gd name="connsiteX3-377" fmla="*/ 8647611 w 10567851"/>
              <a:gd name="connsiteY3-378" fmla="*/ 522515 h 744583"/>
              <a:gd name="connsiteX4-379" fmla="*/ 6910251 w 10567851"/>
              <a:gd name="connsiteY4-380" fmla="*/ 640080 h 744583"/>
              <a:gd name="connsiteX5-381" fmla="*/ 6348548 w 10567851"/>
              <a:gd name="connsiteY5-382" fmla="*/ 339633 h 744583"/>
              <a:gd name="connsiteX6-383" fmla="*/ 3226525 w 10567851"/>
              <a:gd name="connsiteY6-384" fmla="*/ 731519 h 744583"/>
              <a:gd name="connsiteX7-385" fmla="*/ 2769325 w 10567851"/>
              <a:gd name="connsiteY7-386" fmla="*/ 561703 h 744583"/>
              <a:gd name="connsiteX8-387" fmla="*/ 1071154 w 10567851"/>
              <a:gd name="connsiteY8-388" fmla="*/ 744583 h 744583"/>
              <a:gd name="connsiteX9-389" fmla="*/ 535577 w 10567851"/>
              <a:gd name="connsiteY9-390" fmla="*/ 496389 h 744583"/>
              <a:gd name="connsiteX10-391" fmla="*/ 1175657 w 10567851"/>
              <a:gd name="connsiteY10-392" fmla="*/ 248195 h 744583"/>
              <a:gd name="connsiteX11-393" fmla="*/ 470263 w 10567851"/>
              <a:gd name="connsiteY11-394" fmla="*/ 326572 h 744583"/>
              <a:gd name="connsiteX12-395" fmla="*/ 0 w 10567851"/>
              <a:gd name="connsiteY12-396" fmla="*/ 0 h 744583"/>
              <a:gd name="connsiteX0-397" fmla="*/ 0 w 10515600"/>
              <a:gd name="connsiteY0-398" fmla="*/ 0 h 744583"/>
              <a:gd name="connsiteX1-399" fmla="*/ 9993085 w 10515600"/>
              <a:gd name="connsiteY1-400" fmla="*/ 195943 h 744583"/>
              <a:gd name="connsiteX2-401" fmla="*/ 10515600 w 10515600"/>
              <a:gd name="connsiteY2-402" fmla="*/ 509452 h 744583"/>
              <a:gd name="connsiteX3-403" fmla="*/ 8647611 w 10515600"/>
              <a:gd name="connsiteY3-404" fmla="*/ 522515 h 744583"/>
              <a:gd name="connsiteX4-405" fmla="*/ 6910251 w 10515600"/>
              <a:gd name="connsiteY4-406" fmla="*/ 640080 h 744583"/>
              <a:gd name="connsiteX5-407" fmla="*/ 6348548 w 10515600"/>
              <a:gd name="connsiteY5-408" fmla="*/ 339633 h 744583"/>
              <a:gd name="connsiteX6-409" fmla="*/ 3226525 w 10515600"/>
              <a:gd name="connsiteY6-410" fmla="*/ 731519 h 744583"/>
              <a:gd name="connsiteX7-411" fmla="*/ 2769325 w 10515600"/>
              <a:gd name="connsiteY7-412" fmla="*/ 561703 h 744583"/>
              <a:gd name="connsiteX8-413" fmla="*/ 1071154 w 10515600"/>
              <a:gd name="connsiteY8-414" fmla="*/ 744583 h 744583"/>
              <a:gd name="connsiteX9-415" fmla="*/ 535577 w 10515600"/>
              <a:gd name="connsiteY9-416" fmla="*/ 496389 h 744583"/>
              <a:gd name="connsiteX10-417" fmla="*/ 1175657 w 10515600"/>
              <a:gd name="connsiteY10-418" fmla="*/ 248195 h 744583"/>
              <a:gd name="connsiteX11-419" fmla="*/ 470263 w 10515600"/>
              <a:gd name="connsiteY11-420" fmla="*/ 326572 h 744583"/>
              <a:gd name="connsiteX12-421" fmla="*/ 0 w 10515600"/>
              <a:gd name="connsiteY12-422" fmla="*/ 0 h 744583"/>
              <a:gd name="connsiteX0-423" fmla="*/ 0 w 10515600"/>
              <a:gd name="connsiteY0-424" fmla="*/ 0 h 744583"/>
              <a:gd name="connsiteX1-425" fmla="*/ 6374674 w 10515600"/>
              <a:gd name="connsiteY1-426" fmla="*/ 130628 h 744583"/>
              <a:gd name="connsiteX2-427" fmla="*/ 9993085 w 10515600"/>
              <a:gd name="connsiteY2-428" fmla="*/ 195943 h 744583"/>
              <a:gd name="connsiteX3-429" fmla="*/ 10515600 w 10515600"/>
              <a:gd name="connsiteY3-430" fmla="*/ 509452 h 744583"/>
              <a:gd name="connsiteX4-431" fmla="*/ 8647611 w 10515600"/>
              <a:gd name="connsiteY4-432" fmla="*/ 522515 h 744583"/>
              <a:gd name="connsiteX5-433" fmla="*/ 6910251 w 10515600"/>
              <a:gd name="connsiteY5-434" fmla="*/ 640080 h 744583"/>
              <a:gd name="connsiteX6-435" fmla="*/ 6348548 w 10515600"/>
              <a:gd name="connsiteY6-436" fmla="*/ 339633 h 744583"/>
              <a:gd name="connsiteX7-437" fmla="*/ 3226525 w 10515600"/>
              <a:gd name="connsiteY7-438" fmla="*/ 731519 h 744583"/>
              <a:gd name="connsiteX8-439" fmla="*/ 2769325 w 10515600"/>
              <a:gd name="connsiteY8-440" fmla="*/ 561703 h 744583"/>
              <a:gd name="connsiteX9-441" fmla="*/ 1071154 w 10515600"/>
              <a:gd name="connsiteY9-442" fmla="*/ 744583 h 744583"/>
              <a:gd name="connsiteX10-443" fmla="*/ 535577 w 10515600"/>
              <a:gd name="connsiteY10-444" fmla="*/ 496389 h 744583"/>
              <a:gd name="connsiteX11-445" fmla="*/ 1175657 w 10515600"/>
              <a:gd name="connsiteY11-446" fmla="*/ 248195 h 744583"/>
              <a:gd name="connsiteX12-447" fmla="*/ 470263 w 10515600"/>
              <a:gd name="connsiteY12-448" fmla="*/ 326572 h 744583"/>
              <a:gd name="connsiteX13" fmla="*/ 0 w 10515600"/>
              <a:gd name="connsiteY13" fmla="*/ 0 h 744583"/>
              <a:gd name="connsiteX0-449" fmla="*/ 0 w 10515600"/>
              <a:gd name="connsiteY0-450" fmla="*/ 0 h 744583"/>
              <a:gd name="connsiteX1-451" fmla="*/ 8033657 w 10515600"/>
              <a:gd name="connsiteY1-452" fmla="*/ 195942 h 744583"/>
              <a:gd name="connsiteX2-453" fmla="*/ 9993085 w 10515600"/>
              <a:gd name="connsiteY2-454" fmla="*/ 195943 h 744583"/>
              <a:gd name="connsiteX3-455" fmla="*/ 10515600 w 10515600"/>
              <a:gd name="connsiteY3-456" fmla="*/ 509452 h 744583"/>
              <a:gd name="connsiteX4-457" fmla="*/ 8647611 w 10515600"/>
              <a:gd name="connsiteY4-458" fmla="*/ 522515 h 744583"/>
              <a:gd name="connsiteX5-459" fmla="*/ 6910251 w 10515600"/>
              <a:gd name="connsiteY5-460" fmla="*/ 640080 h 744583"/>
              <a:gd name="connsiteX6-461" fmla="*/ 6348548 w 10515600"/>
              <a:gd name="connsiteY6-462" fmla="*/ 339633 h 744583"/>
              <a:gd name="connsiteX7-463" fmla="*/ 3226525 w 10515600"/>
              <a:gd name="connsiteY7-464" fmla="*/ 731519 h 744583"/>
              <a:gd name="connsiteX8-465" fmla="*/ 2769325 w 10515600"/>
              <a:gd name="connsiteY8-466" fmla="*/ 561703 h 744583"/>
              <a:gd name="connsiteX9-467" fmla="*/ 1071154 w 10515600"/>
              <a:gd name="connsiteY9-468" fmla="*/ 744583 h 744583"/>
              <a:gd name="connsiteX10-469" fmla="*/ 535577 w 10515600"/>
              <a:gd name="connsiteY10-470" fmla="*/ 496389 h 744583"/>
              <a:gd name="connsiteX11-471" fmla="*/ 1175657 w 10515600"/>
              <a:gd name="connsiteY11-472" fmla="*/ 248195 h 744583"/>
              <a:gd name="connsiteX12-473" fmla="*/ 470263 w 10515600"/>
              <a:gd name="connsiteY12-474" fmla="*/ 326572 h 744583"/>
              <a:gd name="connsiteX13-475" fmla="*/ 0 w 10515600"/>
              <a:gd name="connsiteY13-476" fmla="*/ 0 h 744583"/>
              <a:gd name="connsiteX0-477" fmla="*/ 0 w 10515600"/>
              <a:gd name="connsiteY0-478" fmla="*/ 0 h 744583"/>
              <a:gd name="connsiteX1-479" fmla="*/ 4976948 w 10515600"/>
              <a:gd name="connsiteY1-480" fmla="*/ 117565 h 744583"/>
              <a:gd name="connsiteX2-481" fmla="*/ 8033657 w 10515600"/>
              <a:gd name="connsiteY2-482" fmla="*/ 195942 h 744583"/>
              <a:gd name="connsiteX3-483" fmla="*/ 9993085 w 10515600"/>
              <a:gd name="connsiteY3-484" fmla="*/ 195943 h 744583"/>
              <a:gd name="connsiteX4-485" fmla="*/ 10515600 w 10515600"/>
              <a:gd name="connsiteY4-486" fmla="*/ 509452 h 744583"/>
              <a:gd name="connsiteX5-487" fmla="*/ 8647611 w 10515600"/>
              <a:gd name="connsiteY5-488" fmla="*/ 522515 h 744583"/>
              <a:gd name="connsiteX6-489" fmla="*/ 6910251 w 10515600"/>
              <a:gd name="connsiteY6-490" fmla="*/ 640080 h 744583"/>
              <a:gd name="connsiteX7-491" fmla="*/ 6348548 w 10515600"/>
              <a:gd name="connsiteY7-492" fmla="*/ 339633 h 744583"/>
              <a:gd name="connsiteX8-493" fmla="*/ 3226525 w 10515600"/>
              <a:gd name="connsiteY8-494" fmla="*/ 731519 h 744583"/>
              <a:gd name="connsiteX9-495" fmla="*/ 2769325 w 10515600"/>
              <a:gd name="connsiteY9-496" fmla="*/ 561703 h 744583"/>
              <a:gd name="connsiteX10-497" fmla="*/ 1071154 w 10515600"/>
              <a:gd name="connsiteY10-498" fmla="*/ 744583 h 744583"/>
              <a:gd name="connsiteX11-499" fmla="*/ 535577 w 10515600"/>
              <a:gd name="connsiteY11-500" fmla="*/ 496389 h 744583"/>
              <a:gd name="connsiteX12-501" fmla="*/ 1175657 w 10515600"/>
              <a:gd name="connsiteY12-502" fmla="*/ 248195 h 744583"/>
              <a:gd name="connsiteX13-503" fmla="*/ 470263 w 10515600"/>
              <a:gd name="connsiteY13-504" fmla="*/ 326572 h 744583"/>
              <a:gd name="connsiteX14" fmla="*/ 0 w 10515600"/>
              <a:gd name="connsiteY14" fmla="*/ 0 h 744583"/>
              <a:gd name="connsiteX0-505" fmla="*/ 0 w 10515600"/>
              <a:gd name="connsiteY0-506" fmla="*/ 0 h 744583"/>
              <a:gd name="connsiteX1-507" fmla="*/ 8360228 w 10515600"/>
              <a:gd name="connsiteY1-508" fmla="*/ 78377 h 744583"/>
              <a:gd name="connsiteX2-509" fmla="*/ 8033657 w 10515600"/>
              <a:gd name="connsiteY2-510" fmla="*/ 195942 h 744583"/>
              <a:gd name="connsiteX3-511" fmla="*/ 9993085 w 10515600"/>
              <a:gd name="connsiteY3-512" fmla="*/ 195943 h 744583"/>
              <a:gd name="connsiteX4-513" fmla="*/ 10515600 w 10515600"/>
              <a:gd name="connsiteY4-514" fmla="*/ 509452 h 744583"/>
              <a:gd name="connsiteX5-515" fmla="*/ 8647611 w 10515600"/>
              <a:gd name="connsiteY5-516" fmla="*/ 522515 h 744583"/>
              <a:gd name="connsiteX6-517" fmla="*/ 6910251 w 10515600"/>
              <a:gd name="connsiteY6-518" fmla="*/ 640080 h 744583"/>
              <a:gd name="connsiteX7-519" fmla="*/ 6348548 w 10515600"/>
              <a:gd name="connsiteY7-520" fmla="*/ 339633 h 744583"/>
              <a:gd name="connsiteX8-521" fmla="*/ 3226525 w 10515600"/>
              <a:gd name="connsiteY8-522" fmla="*/ 731519 h 744583"/>
              <a:gd name="connsiteX9-523" fmla="*/ 2769325 w 10515600"/>
              <a:gd name="connsiteY9-524" fmla="*/ 561703 h 744583"/>
              <a:gd name="connsiteX10-525" fmla="*/ 1071154 w 10515600"/>
              <a:gd name="connsiteY10-526" fmla="*/ 744583 h 744583"/>
              <a:gd name="connsiteX11-527" fmla="*/ 535577 w 10515600"/>
              <a:gd name="connsiteY11-528" fmla="*/ 496389 h 744583"/>
              <a:gd name="connsiteX12-529" fmla="*/ 1175657 w 10515600"/>
              <a:gd name="connsiteY12-530" fmla="*/ 248195 h 744583"/>
              <a:gd name="connsiteX13-531" fmla="*/ 470263 w 10515600"/>
              <a:gd name="connsiteY13-532" fmla="*/ 326572 h 744583"/>
              <a:gd name="connsiteX14-533" fmla="*/ 0 w 10515600"/>
              <a:gd name="connsiteY14-534" fmla="*/ 0 h 744583"/>
              <a:gd name="connsiteX0-535" fmla="*/ 0 w 10515600"/>
              <a:gd name="connsiteY0-536" fmla="*/ 0 h 744583"/>
              <a:gd name="connsiteX1-537" fmla="*/ 8360228 w 10515600"/>
              <a:gd name="connsiteY1-538" fmla="*/ 78377 h 744583"/>
              <a:gd name="connsiteX2-539" fmla="*/ 8033657 w 10515600"/>
              <a:gd name="connsiteY2-540" fmla="*/ 195942 h 744583"/>
              <a:gd name="connsiteX3-541" fmla="*/ 9993085 w 10515600"/>
              <a:gd name="connsiteY3-542" fmla="*/ 195943 h 744583"/>
              <a:gd name="connsiteX4-543" fmla="*/ 10515600 w 10515600"/>
              <a:gd name="connsiteY4-544" fmla="*/ 509452 h 744583"/>
              <a:gd name="connsiteX5-545" fmla="*/ 8647611 w 10515600"/>
              <a:gd name="connsiteY5-546" fmla="*/ 522515 h 744583"/>
              <a:gd name="connsiteX6-547" fmla="*/ 6910251 w 10515600"/>
              <a:gd name="connsiteY6-548" fmla="*/ 640080 h 744583"/>
              <a:gd name="connsiteX7-549" fmla="*/ 6348548 w 10515600"/>
              <a:gd name="connsiteY7-550" fmla="*/ 339633 h 744583"/>
              <a:gd name="connsiteX8-551" fmla="*/ 3226525 w 10515600"/>
              <a:gd name="connsiteY8-552" fmla="*/ 731519 h 744583"/>
              <a:gd name="connsiteX9-553" fmla="*/ 2769325 w 10515600"/>
              <a:gd name="connsiteY9-554" fmla="*/ 561703 h 744583"/>
              <a:gd name="connsiteX10-555" fmla="*/ 1071154 w 10515600"/>
              <a:gd name="connsiteY10-556" fmla="*/ 744583 h 744583"/>
              <a:gd name="connsiteX11-557" fmla="*/ 535577 w 10515600"/>
              <a:gd name="connsiteY11-558" fmla="*/ 496389 h 744583"/>
              <a:gd name="connsiteX12-559" fmla="*/ 1175657 w 10515600"/>
              <a:gd name="connsiteY12-560" fmla="*/ 248195 h 744583"/>
              <a:gd name="connsiteX13-561" fmla="*/ 470263 w 10515600"/>
              <a:gd name="connsiteY13-562" fmla="*/ 326572 h 744583"/>
              <a:gd name="connsiteX14-563" fmla="*/ 0 w 10515600"/>
              <a:gd name="connsiteY14-564" fmla="*/ 0 h 744583"/>
              <a:gd name="connsiteX0-565" fmla="*/ 0 w 10515600"/>
              <a:gd name="connsiteY0-566" fmla="*/ 0 h 744583"/>
              <a:gd name="connsiteX1-567" fmla="*/ 2188404 w 10515600"/>
              <a:gd name="connsiteY1-568" fmla="*/ 19218 h 744583"/>
              <a:gd name="connsiteX2-569" fmla="*/ 8360228 w 10515600"/>
              <a:gd name="connsiteY2-570" fmla="*/ 78377 h 744583"/>
              <a:gd name="connsiteX3-571" fmla="*/ 8033657 w 10515600"/>
              <a:gd name="connsiteY3-572" fmla="*/ 195942 h 744583"/>
              <a:gd name="connsiteX4-573" fmla="*/ 9993085 w 10515600"/>
              <a:gd name="connsiteY4-574" fmla="*/ 195943 h 744583"/>
              <a:gd name="connsiteX5-575" fmla="*/ 10515600 w 10515600"/>
              <a:gd name="connsiteY5-576" fmla="*/ 509452 h 744583"/>
              <a:gd name="connsiteX6-577" fmla="*/ 8647611 w 10515600"/>
              <a:gd name="connsiteY6-578" fmla="*/ 522515 h 744583"/>
              <a:gd name="connsiteX7-579" fmla="*/ 6910251 w 10515600"/>
              <a:gd name="connsiteY7-580" fmla="*/ 640080 h 744583"/>
              <a:gd name="connsiteX8-581" fmla="*/ 6348548 w 10515600"/>
              <a:gd name="connsiteY8-582" fmla="*/ 339633 h 744583"/>
              <a:gd name="connsiteX9-583" fmla="*/ 3226525 w 10515600"/>
              <a:gd name="connsiteY9-584" fmla="*/ 731519 h 744583"/>
              <a:gd name="connsiteX10-585" fmla="*/ 2769325 w 10515600"/>
              <a:gd name="connsiteY10-586" fmla="*/ 561703 h 744583"/>
              <a:gd name="connsiteX11-587" fmla="*/ 1071154 w 10515600"/>
              <a:gd name="connsiteY11-588" fmla="*/ 744583 h 744583"/>
              <a:gd name="connsiteX12-589" fmla="*/ 535577 w 10515600"/>
              <a:gd name="connsiteY12-590" fmla="*/ 496389 h 744583"/>
              <a:gd name="connsiteX13-591" fmla="*/ 1175657 w 10515600"/>
              <a:gd name="connsiteY13-592" fmla="*/ 248195 h 744583"/>
              <a:gd name="connsiteX14-593" fmla="*/ 470263 w 10515600"/>
              <a:gd name="connsiteY14-594" fmla="*/ 326572 h 744583"/>
              <a:gd name="connsiteX15" fmla="*/ 0 w 10515600"/>
              <a:gd name="connsiteY15" fmla="*/ 0 h 744583"/>
              <a:gd name="connsiteX0-595" fmla="*/ 0 w 10515600"/>
              <a:gd name="connsiteY0-596" fmla="*/ 159458 h 904041"/>
              <a:gd name="connsiteX1-597" fmla="*/ 2346059 w 10515600"/>
              <a:gd name="connsiteY1-598" fmla="*/ 0 h 904041"/>
              <a:gd name="connsiteX2-599" fmla="*/ 8360228 w 10515600"/>
              <a:gd name="connsiteY2-600" fmla="*/ 237835 h 904041"/>
              <a:gd name="connsiteX3-601" fmla="*/ 8033657 w 10515600"/>
              <a:gd name="connsiteY3-602" fmla="*/ 355400 h 904041"/>
              <a:gd name="connsiteX4-603" fmla="*/ 9993085 w 10515600"/>
              <a:gd name="connsiteY4-604" fmla="*/ 355401 h 904041"/>
              <a:gd name="connsiteX5-605" fmla="*/ 10515600 w 10515600"/>
              <a:gd name="connsiteY5-606" fmla="*/ 668910 h 904041"/>
              <a:gd name="connsiteX6-607" fmla="*/ 8647611 w 10515600"/>
              <a:gd name="connsiteY6-608" fmla="*/ 681973 h 904041"/>
              <a:gd name="connsiteX7-609" fmla="*/ 6910251 w 10515600"/>
              <a:gd name="connsiteY7-610" fmla="*/ 799538 h 904041"/>
              <a:gd name="connsiteX8-611" fmla="*/ 6348548 w 10515600"/>
              <a:gd name="connsiteY8-612" fmla="*/ 499091 h 904041"/>
              <a:gd name="connsiteX9-613" fmla="*/ 3226525 w 10515600"/>
              <a:gd name="connsiteY9-614" fmla="*/ 890977 h 904041"/>
              <a:gd name="connsiteX10-615" fmla="*/ 2769325 w 10515600"/>
              <a:gd name="connsiteY10-616" fmla="*/ 721161 h 904041"/>
              <a:gd name="connsiteX11-617" fmla="*/ 1071154 w 10515600"/>
              <a:gd name="connsiteY11-618" fmla="*/ 904041 h 904041"/>
              <a:gd name="connsiteX12-619" fmla="*/ 535577 w 10515600"/>
              <a:gd name="connsiteY12-620" fmla="*/ 655847 h 904041"/>
              <a:gd name="connsiteX13-621" fmla="*/ 1175657 w 10515600"/>
              <a:gd name="connsiteY13-622" fmla="*/ 407653 h 904041"/>
              <a:gd name="connsiteX14-623" fmla="*/ 470263 w 10515600"/>
              <a:gd name="connsiteY14-624" fmla="*/ 486030 h 904041"/>
              <a:gd name="connsiteX15-625" fmla="*/ 0 w 10515600"/>
              <a:gd name="connsiteY15-626" fmla="*/ 159458 h 904041"/>
              <a:gd name="connsiteX0-627" fmla="*/ 0 w 10515600"/>
              <a:gd name="connsiteY0-628" fmla="*/ 159458 h 904041"/>
              <a:gd name="connsiteX1-629" fmla="*/ 2346059 w 10515600"/>
              <a:gd name="connsiteY1-630" fmla="*/ 0 h 904041"/>
              <a:gd name="connsiteX2-631" fmla="*/ 4815990 w 10515600"/>
              <a:gd name="connsiteY2-632" fmla="*/ 84083 h 904041"/>
              <a:gd name="connsiteX3-633" fmla="*/ 8360228 w 10515600"/>
              <a:gd name="connsiteY3-634" fmla="*/ 237835 h 904041"/>
              <a:gd name="connsiteX4-635" fmla="*/ 8033657 w 10515600"/>
              <a:gd name="connsiteY4-636" fmla="*/ 355400 h 904041"/>
              <a:gd name="connsiteX5-637" fmla="*/ 9993085 w 10515600"/>
              <a:gd name="connsiteY5-638" fmla="*/ 355401 h 904041"/>
              <a:gd name="connsiteX6-639" fmla="*/ 10515600 w 10515600"/>
              <a:gd name="connsiteY6-640" fmla="*/ 668910 h 904041"/>
              <a:gd name="connsiteX7-641" fmla="*/ 8647611 w 10515600"/>
              <a:gd name="connsiteY7-642" fmla="*/ 681973 h 904041"/>
              <a:gd name="connsiteX8-643" fmla="*/ 6910251 w 10515600"/>
              <a:gd name="connsiteY8-644" fmla="*/ 799538 h 904041"/>
              <a:gd name="connsiteX9-645" fmla="*/ 6348548 w 10515600"/>
              <a:gd name="connsiteY9-646" fmla="*/ 499091 h 904041"/>
              <a:gd name="connsiteX10-647" fmla="*/ 3226525 w 10515600"/>
              <a:gd name="connsiteY10-648" fmla="*/ 890977 h 904041"/>
              <a:gd name="connsiteX11-649" fmla="*/ 2769325 w 10515600"/>
              <a:gd name="connsiteY11-650" fmla="*/ 721161 h 904041"/>
              <a:gd name="connsiteX12-651" fmla="*/ 1071154 w 10515600"/>
              <a:gd name="connsiteY12-652" fmla="*/ 904041 h 904041"/>
              <a:gd name="connsiteX13-653" fmla="*/ 535577 w 10515600"/>
              <a:gd name="connsiteY13-654" fmla="*/ 655847 h 904041"/>
              <a:gd name="connsiteX14-655" fmla="*/ 1175657 w 10515600"/>
              <a:gd name="connsiteY14-656" fmla="*/ 407653 h 904041"/>
              <a:gd name="connsiteX15-657" fmla="*/ 470263 w 10515600"/>
              <a:gd name="connsiteY15-658" fmla="*/ 486030 h 904041"/>
              <a:gd name="connsiteX16" fmla="*/ 0 w 10515600"/>
              <a:gd name="connsiteY16" fmla="*/ 159458 h 904041"/>
              <a:gd name="connsiteX0-659" fmla="*/ 0 w 10515600"/>
              <a:gd name="connsiteY0-660" fmla="*/ 159458 h 904041"/>
              <a:gd name="connsiteX1-661" fmla="*/ 2346059 w 10515600"/>
              <a:gd name="connsiteY1-662" fmla="*/ 0 h 904041"/>
              <a:gd name="connsiteX2-663" fmla="*/ 2871576 w 10515600"/>
              <a:gd name="connsiteY2-664" fmla="*/ 283779 h 904041"/>
              <a:gd name="connsiteX3-665" fmla="*/ 8360228 w 10515600"/>
              <a:gd name="connsiteY3-666" fmla="*/ 237835 h 904041"/>
              <a:gd name="connsiteX4-667" fmla="*/ 8033657 w 10515600"/>
              <a:gd name="connsiteY4-668" fmla="*/ 355400 h 904041"/>
              <a:gd name="connsiteX5-669" fmla="*/ 9993085 w 10515600"/>
              <a:gd name="connsiteY5-670" fmla="*/ 355401 h 904041"/>
              <a:gd name="connsiteX6-671" fmla="*/ 10515600 w 10515600"/>
              <a:gd name="connsiteY6-672" fmla="*/ 668910 h 904041"/>
              <a:gd name="connsiteX7-673" fmla="*/ 8647611 w 10515600"/>
              <a:gd name="connsiteY7-674" fmla="*/ 681973 h 904041"/>
              <a:gd name="connsiteX8-675" fmla="*/ 6910251 w 10515600"/>
              <a:gd name="connsiteY8-676" fmla="*/ 799538 h 904041"/>
              <a:gd name="connsiteX9-677" fmla="*/ 6348548 w 10515600"/>
              <a:gd name="connsiteY9-678" fmla="*/ 499091 h 904041"/>
              <a:gd name="connsiteX10-679" fmla="*/ 3226525 w 10515600"/>
              <a:gd name="connsiteY10-680" fmla="*/ 890977 h 904041"/>
              <a:gd name="connsiteX11-681" fmla="*/ 2769325 w 10515600"/>
              <a:gd name="connsiteY11-682" fmla="*/ 721161 h 904041"/>
              <a:gd name="connsiteX12-683" fmla="*/ 1071154 w 10515600"/>
              <a:gd name="connsiteY12-684" fmla="*/ 904041 h 904041"/>
              <a:gd name="connsiteX13-685" fmla="*/ 535577 w 10515600"/>
              <a:gd name="connsiteY13-686" fmla="*/ 655847 h 904041"/>
              <a:gd name="connsiteX14-687" fmla="*/ 1175657 w 10515600"/>
              <a:gd name="connsiteY14-688" fmla="*/ 407653 h 904041"/>
              <a:gd name="connsiteX15-689" fmla="*/ 470263 w 10515600"/>
              <a:gd name="connsiteY15-690" fmla="*/ 486030 h 904041"/>
              <a:gd name="connsiteX16-691" fmla="*/ 0 w 10515600"/>
              <a:gd name="connsiteY16-692" fmla="*/ 159458 h 904041"/>
              <a:gd name="connsiteX0-693" fmla="*/ 0 w 10515600"/>
              <a:gd name="connsiteY0-694" fmla="*/ 159458 h 904041"/>
              <a:gd name="connsiteX1-695" fmla="*/ 2346059 w 10515600"/>
              <a:gd name="connsiteY1-696" fmla="*/ 0 h 904041"/>
              <a:gd name="connsiteX2-697" fmla="*/ 2871576 w 10515600"/>
              <a:gd name="connsiteY2-698" fmla="*/ 283779 h 904041"/>
              <a:gd name="connsiteX3-699" fmla="*/ 8360228 w 10515600"/>
              <a:gd name="connsiteY3-700" fmla="*/ 237835 h 904041"/>
              <a:gd name="connsiteX4-701" fmla="*/ 8033657 w 10515600"/>
              <a:gd name="connsiteY4-702" fmla="*/ 355400 h 904041"/>
              <a:gd name="connsiteX5-703" fmla="*/ 9993085 w 10515600"/>
              <a:gd name="connsiteY5-704" fmla="*/ 355401 h 904041"/>
              <a:gd name="connsiteX6-705" fmla="*/ 10515600 w 10515600"/>
              <a:gd name="connsiteY6-706" fmla="*/ 668910 h 904041"/>
              <a:gd name="connsiteX7-707" fmla="*/ 8647611 w 10515600"/>
              <a:gd name="connsiteY7-708" fmla="*/ 681973 h 904041"/>
              <a:gd name="connsiteX8-709" fmla="*/ 6910251 w 10515600"/>
              <a:gd name="connsiteY8-710" fmla="*/ 799538 h 904041"/>
              <a:gd name="connsiteX9-711" fmla="*/ 6348548 w 10515600"/>
              <a:gd name="connsiteY9-712" fmla="*/ 499091 h 904041"/>
              <a:gd name="connsiteX10-713" fmla="*/ 3226525 w 10515600"/>
              <a:gd name="connsiteY10-714" fmla="*/ 890977 h 904041"/>
              <a:gd name="connsiteX11-715" fmla="*/ 2769325 w 10515600"/>
              <a:gd name="connsiteY11-716" fmla="*/ 721161 h 904041"/>
              <a:gd name="connsiteX12-717" fmla="*/ 1071154 w 10515600"/>
              <a:gd name="connsiteY12-718" fmla="*/ 904041 h 904041"/>
              <a:gd name="connsiteX13-719" fmla="*/ 535577 w 10515600"/>
              <a:gd name="connsiteY13-720" fmla="*/ 655847 h 904041"/>
              <a:gd name="connsiteX14-721" fmla="*/ 1175657 w 10515600"/>
              <a:gd name="connsiteY14-722" fmla="*/ 407653 h 904041"/>
              <a:gd name="connsiteX15-723" fmla="*/ 470263 w 10515600"/>
              <a:gd name="connsiteY15-724" fmla="*/ 486030 h 904041"/>
              <a:gd name="connsiteX16-725" fmla="*/ 0 w 10515600"/>
              <a:gd name="connsiteY16-726" fmla="*/ 159458 h 904041"/>
              <a:gd name="connsiteX0-727" fmla="*/ 0 w 10515600"/>
              <a:gd name="connsiteY0-728" fmla="*/ 159458 h 904041"/>
              <a:gd name="connsiteX1-729" fmla="*/ 2346059 w 10515600"/>
              <a:gd name="connsiteY1-730" fmla="*/ 0 h 904041"/>
              <a:gd name="connsiteX2-731" fmla="*/ 2871576 w 10515600"/>
              <a:gd name="connsiteY2-732" fmla="*/ 283779 h 904041"/>
              <a:gd name="connsiteX3-733" fmla="*/ 4532211 w 10515600"/>
              <a:gd name="connsiteY3-734" fmla="*/ 273269 h 904041"/>
              <a:gd name="connsiteX4-735" fmla="*/ 8360228 w 10515600"/>
              <a:gd name="connsiteY4-736" fmla="*/ 237835 h 904041"/>
              <a:gd name="connsiteX5-737" fmla="*/ 8033657 w 10515600"/>
              <a:gd name="connsiteY5-738" fmla="*/ 355400 h 904041"/>
              <a:gd name="connsiteX6-739" fmla="*/ 9993085 w 10515600"/>
              <a:gd name="connsiteY6-740" fmla="*/ 355401 h 904041"/>
              <a:gd name="connsiteX7-741" fmla="*/ 10515600 w 10515600"/>
              <a:gd name="connsiteY7-742" fmla="*/ 668910 h 904041"/>
              <a:gd name="connsiteX8-743" fmla="*/ 8647611 w 10515600"/>
              <a:gd name="connsiteY8-744" fmla="*/ 681973 h 904041"/>
              <a:gd name="connsiteX9-745" fmla="*/ 6910251 w 10515600"/>
              <a:gd name="connsiteY9-746" fmla="*/ 799538 h 904041"/>
              <a:gd name="connsiteX10-747" fmla="*/ 6348548 w 10515600"/>
              <a:gd name="connsiteY10-748" fmla="*/ 499091 h 904041"/>
              <a:gd name="connsiteX11-749" fmla="*/ 3226525 w 10515600"/>
              <a:gd name="connsiteY11-750" fmla="*/ 890977 h 904041"/>
              <a:gd name="connsiteX12-751" fmla="*/ 2769325 w 10515600"/>
              <a:gd name="connsiteY12-752" fmla="*/ 721161 h 904041"/>
              <a:gd name="connsiteX13-753" fmla="*/ 1071154 w 10515600"/>
              <a:gd name="connsiteY13-754" fmla="*/ 904041 h 904041"/>
              <a:gd name="connsiteX14-755" fmla="*/ 535577 w 10515600"/>
              <a:gd name="connsiteY14-756" fmla="*/ 655847 h 904041"/>
              <a:gd name="connsiteX15-757" fmla="*/ 1175657 w 10515600"/>
              <a:gd name="connsiteY15-758" fmla="*/ 407653 h 904041"/>
              <a:gd name="connsiteX16-759" fmla="*/ 470263 w 10515600"/>
              <a:gd name="connsiteY16-760" fmla="*/ 486030 h 904041"/>
              <a:gd name="connsiteX17" fmla="*/ 0 w 10515600"/>
              <a:gd name="connsiteY17" fmla="*/ 159458 h 904041"/>
              <a:gd name="connsiteX0-761" fmla="*/ 0 w 10515600"/>
              <a:gd name="connsiteY0-762" fmla="*/ 159458 h 904041"/>
              <a:gd name="connsiteX1-763" fmla="*/ 2346059 w 10515600"/>
              <a:gd name="connsiteY1-764" fmla="*/ 0 h 904041"/>
              <a:gd name="connsiteX2-765" fmla="*/ 2871576 w 10515600"/>
              <a:gd name="connsiteY2-766" fmla="*/ 283779 h 904041"/>
              <a:gd name="connsiteX3-767" fmla="*/ 4048735 w 10515600"/>
              <a:gd name="connsiteY3-768" fmla="*/ 189186 h 904041"/>
              <a:gd name="connsiteX4-769" fmla="*/ 8360228 w 10515600"/>
              <a:gd name="connsiteY4-770" fmla="*/ 237835 h 904041"/>
              <a:gd name="connsiteX5-771" fmla="*/ 8033657 w 10515600"/>
              <a:gd name="connsiteY5-772" fmla="*/ 355400 h 904041"/>
              <a:gd name="connsiteX6-773" fmla="*/ 9993085 w 10515600"/>
              <a:gd name="connsiteY6-774" fmla="*/ 355401 h 904041"/>
              <a:gd name="connsiteX7-775" fmla="*/ 10515600 w 10515600"/>
              <a:gd name="connsiteY7-776" fmla="*/ 668910 h 904041"/>
              <a:gd name="connsiteX8-777" fmla="*/ 8647611 w 10515600"/>
              <a:gd name="connsiteY8-778" fmla="*/ 681973 h 904041"/>
              <a:gd name="connsiteX9-779" fmla="*/ 6910251 w 10515600"/>
              <a:gd name="connsiteY9-780" fmla="*/ 799538 h 904041"/>
              <a:gd name="connsiteX10-781" fmla="*/ 6348548 w 10515600"/>
              <a:gd name="connsiteY10-782" fmla="*/ 499091 h 904041"/>
              <a:gd name="connsiteX11-783" fmla="*/ 3226525 w 10515600"/>
              <a:gd name="connsiteY11-784" fmla="*/ 890977 h 904041"/>
              <a:gd name="connsiteX12-785" fmla="*/ 2769325 w 10515600"/>
              <a:gd name="connsiteY12-786" fmla="*/ 721161 h 904041"/>
              <a:gd name="connsiteX13-787" fmla="*/ 1071154 w 10515600"/>
              <a:gd name="connsiteY13-788" fmla="*/ 904041 h 904041"/>
              <a:gd name="connsiteX14-789" fmla="*/ 535577 w 10515600"/>
              <a:gd name="connsiteY14-790" fmla="*/ 655847 h 904041"/>
              <a:gd name="connsiteX15-791" fmla="*/ 1175657 w 10515600"/>
              <a:gd name="connsiteY15-792" fmla="*/ 407653 h 904041"/>
              <a:gd name="connsiteX16-793" fmla="*/ 470263 w 10515600"/>
              <a:gd name="connsiteY16-794" fmla="*/ 486030 h 904041"/>
              <a:gd name="connsiteX17-795" fmla="*/ 0 w 10515600"/>
              <a:gd name="connsiteY17-796" fmla="*/ 159458 h 904041"/>
              <a:gd name="connsiteX0-797" fmla="*/ 0 w 10515600"/>
              <a:gd name="connsiteY0-798" fmla="*/ 159458 h 904041"/>
              <a:gd name="connsiteX1-799" fmla="*/ 2346059 w 10515600"/>
              <a:gd name="connsiteY1-800" fmla="*/ 0 h 904041"/>
              <a:gd name="connsiteX2-801" fmla="*/ 2871576 w 10515600"/>
              <a:gd name="connsiteY2-802" fmla="*/ 283779 h 904041"/>
              <a:gd name="connsiteX3-803" fmla="*/ 4048735 w 10515600"/>
              <a:gd name="connsiteY3-804" fmla="*/ 189186 h 904041"/>
              <a:gd name="connsiteX4-805" fmla="*/ 8360228 w 10515600"/>
              <a:gd name="connsiteY4-806" fmla="*/ 237835 h 904041"/>
              <a:gd name="connsiteX5-807" fmla="*/ 8033657 w 10515600"/>
              <a:gd name="connsiteY5-808" fmla="*/ 355400 h 904041"/>
              <a:gd name="connsiteX6-809" fmla="*/ 9993085 w 10515600"/>
              <a:gd name="connsiteY6-810" fmla="*/ 355401 h 904041"/>
              <a:gd name="connsiteX7-811" fmla="*/ 10515600 w 10515600"/>
              <a:gd name="connsiteY7-812" fmla="*/ 668910 h 904041"/>
              <a:gd name="connsiteX8-813" fmla="*/ 8647611 w 10515600"/>
              <a:gd name="connsiteY8-814" fmla="*/ 681973 h 904041"/>
              <a:gd name="connsiteX9-815" fmla="*/ 6910251 w 10515600"/>
              <a:gd name="connsiteY9-816" fmla="*/ 799538 h 904041"/>
              <a:gd name="connsiteX10-817" fmla="*/ 6348548 w 10515600"/>
              <a:gd name="connsiteY10-818" fmla="*/ 499091 h 904041"/>
              <a:gd name="connsiteX11-819" fmla="*/ 3226525 w 10515600"/>
              <a:gd name="connsiteY11-820" fmla="*/ 890977 h 904041"/>
              <a:gd name="connsiteX12-821" fmla="*/ 2769325 w 10515600"/>
              <a:gd name="connsiteY12-822" fmla="*/ 721161 h 904041"/>
              <a:gd name="connsiteX13-823" fmla="*/ 1071154 w 10515600"/>
              <a:gd name="connsiteY13-824" fmla="*/ 904041 h 904041"/>
              <a:gd name="connsiteX14-825" fmla="*/ 535577 w 10515600"/>
              <a:gd name="connsiteY14-826" fmla="*/ 655847 h 904041"/>
              <a:gd name="connsiteX15-827" fmla="*/ 1175657 w 10515600"/>
              <a:gd name="connsiteY15-828" fmla="*/ 407653 h 904041"/>
              <a:gd name="connsiteX16-829" fmla="*/ 470263 w 10515600"/>
              <a:gd name="connsiteY16-830" fmla="*/ 486030 h 904041"/>
              <a:gd name="connsiteX17-831" fmla="*/ 0 w 10515600"/>
              <a:gd name="connsiteY17-832" fmla="*/ 159458 h 904041"/>
              <a:gd name="connsiteX0-833" fmla="*/ 0 w 10515600"/>
              <a:gd name="connsiteY0-834" fmla="*/ 159458 h 904041"/>
              <a:gd name="connsiteX1-835" fmla="*/ 2346059 w 10515600"/>
              <a:gd name="connsiteY1-836" fmla="*/ 0 h 904041"/>
              <a:gd name="connsiteX2-837" fmla="*/ 2871576 w 10515600"/>
              <a:gd name="connsiteY2-838" fmla="*/ 283779 h 904041"/>
              <a:gd name="connsiteX3-839" fmla="*/ 4048735 w 10515600"/>
              <a:gd name="connsiteY3-840" fmla="*/ 189186 h 904041"/>
              <a:gd name="connsiteX4-841" fmla="*/ 5730390 w 10515600"/>
              <a:gd name="connsiteY4-842" fmla="*/ 210207 h 904041"/>
              <a:gd name="connsiteX5-843" fmla="*/ 8360228 w 10515600"/>
              <a:gd name="connsiteY5-844" fmla="*/ 237835 h 904041"/>
              <a:gd name="connsiteX6-845" fmla="*/ 8033657 w 10515600"/>
              <a:gd name="connsiteY6-846" fmla="*/ 355400 h 904041"/>
              <a:gd name="connsiteX7-847" fmla="*/ 9993085 w 10515600"/>
              <a:gd name="connsiteY7-848" fmla="*/ 355401 h 904041"/>
              <a:gd name="connsiteX8-849" fmla="*/ 10515600 w 10515600"/>
              <a:gd name="connsiteY8-850" fmla="*/ 668910 h 904041"/>
              <a:gd name="connsiteX9-851" fmla="*/ 8647611 w 10515600"/>
              <a:gd name="connsiteY9-852" fmla="*/ 681973 h 904041"/>
              <a:gd name="connsiteX10-853" fmla="*/ 6910251 w 10515600"/>
              <a:gd name="connsiteY10-854" fmla="*/ 799538 h 904041"/>
              <a:gd name="connsiteX11-855" fmla="*/ 6348548 w 10515600"/>
              <a:gd name="connsiteY11-856" fmla="*/ 499091 h 904041"/>
              <a:gd name="connsiteX12-857" fmla="*/ 3226525 w 10515600"/>
              <a:gd name="connsiteY12-858" fmla="*/ 890977 h 904041"/>
              <a:gd name="connsiteX13-859" fmla="*/ 2769325 w 10515600"/>
              <a:gd name="connsiteY13-860" fmla="*/ 721161 h 904041"/>
              <a:gd name="connsiteX14-861" fmla="*/ 1071154 w 10515600"/>
              <a:gd name="connsiteY14-862" fmla="*/ 904041 h 904041"/>
              <a:gd name="connsiteX15-863" fmla="*/ 535577 w 10515600"/>
              <a:gd name="connsiteY15-864" fmla="*/ 655847 h 904041"/>
              <a:gd name="connsiteX16-865" fmla="*/ 1175657 w 10515600"/>
              <a:gd name="connsiteY16-866" fmla="*/ 407653 h 904041"/>
              <a:gd name="connsiteX17-867" fmla="*/ 470263 w 10515600"/>
              <a:gd name="connsiteY17-868" fmla="*/ 486030 h 904041"/>
              <a:gd name="connsiteX18" fmla="*/ 0 w 10515600"/>
              <a:gd name="connsiteY18" fmla="*/ 159458 h 904041"/>
              <a:gd name="connsiteX0-869" fmla="*/ 0 w 10515600"/>
              <a:gd name="connsiteY0-870" fmla="*/ 159458 h 904041"/>
              <a:gd name="connsiteX1-871" fmla="*/ 2346059 w 10515600"/>
              <a:gd name="connsiteY1-872" fmla="*/ 0 h 904041"/>
              <a:gd name="connsiteX2-873" fmla="*/ 2871576 w 10515600"/>
              <a:gd name="connsiteY2-874" fmla="*/ 283779 h 904041"/>
              <a:gd name="connsiteX3-875" fmla="*/ 4048735 w 10515600"/>
              <a:gd name="connsiteY3-876" fmla="*/ 189186 h 904041"/>
              <a:gd name="connsiteX4-877" fmla="*/ 4343025 w 10515600"/>
              <a:gd name="connsiteY4-878" fmla="*/ 388883 h 904041"/>
              <a:gd name="connsiteX5-879" fmla="*/ 8360228 w 10515600"/>
              <a:gd name="connsiteY5-880" fmla="*/ 237835 h 904041"/>
              <a:gd name="connsiteX6-881" fmla="*/ 8033657 w 10515600"/>
              <a:gd name="connsiteY6-882" fmla="*/ 355400 h 904041"/>
              <a:gd name="connsiteX7-883" fmla="*/ 9993085 w 10515600"/>
              <a:gd name="connsiteY7-884" fmla="*/ 355401 h 904041"/>
              <a:gd name="connsiteX8-885" fmla="*/ 10515600 w 10515600"/>
              <a:gd name="connsiteY8-886" fmla="*/ 668910 h 904041"/>
              <a:gd name="connsiteX9-887" fmla="*/ 8647611 w 10515600"/>
              <a:gd name="connsiteY9-888" fmla="*/ 681973 h 904041"/>
              <a:gd name="connsiteX10-889" fmla="*/ 6910251 w 10515600"/>
              <a:gd name="connsiteY10-890" fmla="*/ 799538 h 904041"/>
              <a:gd name="connsiteX11-891" fmla="*/ 6348548 w 10515600"/>
              <a:gd name="connsiteY11-892" fmla="*/ 499091 h 904041"/>
              <a:gd name="connsiteX12-893" fmla="*/ 3226525 w 10515600"/>
              <a:gd name="connsiteY12-894" fmla="*/ 890977 h 904041"/>
              <a:gd name="connsiteX13-895" fmla="*/ 2769325 w 10515600"/>
              <a:gd name="connsiteY13-896" fmla="*/ 721161 h 904041"/>
              <a:gd name="connsiteX14-897" fmla="*/ 1071154 w 10515600"/>
              <a:gd name="connsiteY14-898" fmla="*/ 904041 h 904041"/>
              <a:gd name="connsiteX15-899" fmla="*/ 535577 w 10515600"/>
              <a:gd name="connsiteY15-900" fmla="*/ 655847 h 904041"/>
              <a:gd name="connsiteX16-901" fmla="*/ 1175657 w 10515600"/>
              <a:gd name="connsiteY16-902" fmla="*/ 407653 h 904041"/>
              <a:gd name="connsiteX17-903" fmla="*/ 470263 w 10515600"/>
              <a:gd name="connsiteY17-904" fmla="*/ 486030 h 904041"/>
              <a:gd name="connsiteX18-905" fmla="*/ 0 w 10515600"/>
              <a:gd name="connsiteY18-906" fmla="*/ 159458 h 904041"/>
              <a:gd name="connsiteX0-907" fmla="*/ 0 w 10515600"/>
              <a:gd name="connsiteY0-908" fmla="*/ 159458 h 904041"/>
              <a:gd name="connsiteX1-909" fmla="*/ 2346059 w 10515600"/>
              <a:gd name="connsiteY1-910" fmla="*/ 0 h 904041"/>
              <a:gd name="connsiteX2-911" fmla="*/ 2871576 w 10515600"/>
              <a:gd name="connsiteY2-912" fmla="*/ 283779 h 904041"/>
              <a:gd name="connsiteX3-913" fmla="*/ 4048735 w 10515600"/>
              <a:gd name="connsiteY3-914" fmla="*/ 189186 h 904041"/>
              <a:gd name="connsiteX4-915" fmla="*/ 4343025 w 10515600"/>
              <a:gd name="connsiteY4-916" fmla="*/ 388883 h 904041"/>
              <a:gd name="connsiteX5-917" fmla="*/ 8360228 w 10515600"/>
              <a:gd name="connsiteY5-918" fmla="*/ 237835 h 904041"/>
              <a:gd name="connsiteX6-919" fmla="*/ 8033657 w 10515600"/>
              <a:gd name="connsiteY6-920" fmla="*/ 355400 h 904041"/>
              <a:gd name="connsiteX7-921" fmla="*/ 9993085 w 10515600"/>
              <a:gd name="connsiteY7-922" fmla="*/ 355401 h 904041"/>
              <a:gd name="connsiteX8-923" fmla="*/ 10515600 w 10515600"/>
              <a:gd name="connsiteY8-924" fmla="*/ 668910 h 904041"/>
              <a:gd name="connsiteX9-925" fmla="*/ 8647611 w 10515600"/>
              <a:gd name="connsiteY9-926" fmla="*/ 681973 h 904041"/>
              <a:gd name="connsiteX10-927" fmla="*/ 6910251 w 10515600"/>
              <a:gd name="connsiteY10-928" fmla="*/ 799538 h 904041"/>
              <a:gd name="connsiteX11-929" fmla="*/ 6348548 w 10515600"/>
              <a:gd name="connsiteY11-930" fmla="*/ 499091 h 904041"/>
              <a:gd name="connsiteX12-931" fmla="*/ 3226525 w 10515600"/>
              <a:gd name="connsiteY12-932" fmla="*/ 890977 h 904041"/>
              <a:gd name="connsiteX13-933" fmla="*/ 2769325 w 10515600"/>
              <a:gd name="connsiteY13-934" fmla="*/ 721161 h 904041"/>
              <a:gd name="connsiteX14-935" fmla="*/ 1071154 w 10515600"/>
              <a:gd name="connsiteY14-936" fmla="*/ 904041 h 904041"/>
              <a:gd name="connsiteX15-937" fmla="*/ 535577 w 10515600"/>
              <a:gd name="connsiteY15-938" fmla="*/ 655847 h 904041"/>
              <a:gd name="connsiteX16-939" fmla="*/ 1175657 w 10515600"/>
              <a:gd name="connsiteY16-940" fmla="*/ 407653 h 904041"/>
              <a:gd name="connsiteX17-941" fmla="*/ 470263 w 10515600"/>
              <a:gd name="connsiteY17-942" fmla="*/ 486030 h 904041"/>
              <a:gd name="connsiteX18-943" fmla="*/ 0 w 10515600"/>
              <a:gd name="connsiteY18-944" fmla="*/ 159458 h 904041"/>
              <a:gd name="connsiteX0-945" fmla="*/ 0 w 10526110"/>
              <a:gd name="connsiteY0-946" fmla="*/ 243541 h 904041"/>
              <a:gd name="connsiteX1-947" fmla="*/ 2356569 w 10526110"/>
              <a:gd name="connsiteY1-948" fmla="*/ 0 h 904041"/>
              <a:gd name="connsiteX2-949" fmla="*/ 2882086 w 10526110"/>
              <a:gd name="connsiteY2-950" fmla="*/ 283779 h 904041"/>
              <a:gd name="connsiteX3-951" fmla="*/ 4059245 w 10526110"/>
              <a:gd name="connsiteY3-952" fmla="*/ 189186 h 904041"/>
              <a:gd name="connsiteX4-953" fmla="*/ 4353535 w 10526110"/>
              <a:gd name="connsiteY4-954" fmla="*/ 388883 h 904041"/>
              <a:gd name="connsiteX5-955" fmla="*/ 8370738 w 10526110"/>
              <a:gd name="connsiteY5-956" fmla="*/ 237835 h 904041"/>
              <a:gd name="connsiteX6-957" fmla="*/ 8044167 w 10526110"/>
              <a:gd name="connsiteY6-958" fmla="*/ 355400 h 904041"/>
              <a:gd name="connsiteX7-959" fmla="*/ 10003595 w 10526110"/>
              <a:gd name="connsiteY7-960" fmla="*/ 355401 h 904041"/>
              <a:gd name="connsiteX8-961" fmla="*/ 10526110 w 10526110"/>
              <a:gd name="connsiteY8-962" fmla="*/ 668910 h 904041"/>
              <a:gd name="connsiteX9-963" fmla="*/ 8658121 w 10526110"/>
              <a:gd name="connsiteY9-964" fmla="*/ 681973 h 904041"/>
              <a:gd name="connsiteX10-965" fmla="*/ 6920761 w 10526110"/>
              <a:gd name="connsiteY10-966" fmla="*/ 799538 h 904041"/>
              <a:gd name="connsiteX11-967" fmla="*/ 6359058 w 10526110"/>
              <a:gd name="connsiteY11-968" fmla="*/ 499091 h 904041"/>
              <a:gd name="connsiteX12-969" fmla="*/ 3237035 w 10526110"/>
              <a:gd name="connsiteY12-970" fmla="*/ 890977 h 904041"/>
              <a:gd name="connsiteX13-971" fmla="*/ 2779835 w 10526110"/>
              <a:gd name="connsiteY13-972" fmla="*/ 721161 h 904041"/>
              <a:gd name="connsiteX14-973" fmla="*/ 1081664 w 10526110"/>
              <a:gd name="connsiteY14-974" fmla="*/ 904041 h 904041"/>
              <a:gd name="connsiteX15-975" fmla="*/ 546087 w 10526110"/>
              <a:gd name="connsiteY15-976" fmla="*/ 655847 h 904041"/>
              <a:gd name="connsiteX16-977" fmla="*/ 1186167 w 10526110"/>
              <a:gd name="connsiteY16-978" fmla="*/ 407653 h 904041"/>
              <a:gd name="connsiteX17-979" fmla="*/ 480773 w 10526110"/>
              <a:gd name="connsiteY17-980" fmla="*/ 486030 h 904041"/>
              <a:gd name="connsiteX18-981" fmla="*/ 0 w 10526110"/>
              <a:gd name="connsiteY18-982" fmla="*/ 243541 h 904041"/>
              <a:gd name="connsiteX0-983" fmla="*/ 0 w 10526110"/>
              <a:gd name="connsiteY0-984" fmla="*/ 243541 h 904041"/>
              <a:gd name="connsiteX1-985" fmla="*/ 2356569 w 10526110"/>
              <a:gd name="connsiteY1-986" fmla="*/ 0 h 904041"/>
              <a:gd name="connsiteX2-987" fmla="*/ 2882086 w 10526110"/>
              <a:gd name="connsiteY2-988" fmla="*/ 283779 h 904041"/>
              <a:gd name="connsiteX3-989" fmla="*/ 4059245 w 10526110"/>
              <a:gd name="connsiteY3-990" fmla="*/ 189186 h 904041"/>
              <a:gd name="connsiteX4-991" fmla="*/ 4353535 w 10526110"/>
              <a:gd name="connsiteY4-992" fmla="*/ 388883 h 904041"/>
              <a:gd name="connsiteX5-993" fmla="*/ 8370738 w 10526110"/>
              <a:gd name="connsiteY5-994" fmla="*/ 237835 h 904041"/>
              <a:gd name="connsiteX6-995" fmla="*/ 8044167 w 10526110"/>
              <a:gd name="connsiteY6-996" fmla="*/ 355400 h 904041"/>
              <a:gd name="connsiteX7-997" fmla="*/ 10003595 w 10526110"/>
              <a:gd name="connsiteY7-998" fmla="*/ 355401 h 904041"/>
              <a:gd name="connsiteX8-999" fmla="*/ 10526110 w 10526110"/>
              <a:gd name="connsiteY8-1000" fmla="*/ 668910 h 904041"/>
              <a:gd name="connsiteX9-1001" fmla="*/ 8658121 w 10526110"/>
              <a:gd name="connsiteY9-1002" fmla="*/ 681973 h 904041"/>
              <a:gd name="connsiteX10-1003" fmla="*/ 6920761 w 10526110"/>
              <a:gd name="connsiteY10-1004" fmla="*/ 799538 h 904041"/>
              <a:gd name="connsiteX11-1005" fmla="*/ 6359058 w 10526110"/>
              <a:gd name="connsiteY11-1006" fmla="*/ 499091 h 904041"/>
              <a:gd name="connsiteX12-1007" fmla="*/ 3237035 w 10526110"/>
              <a:gd name="connsiteY12-1008" fmla="*/ 890977 h 904041"/>
              <a:gd name="connsiteX13-1009" fmla="*/ 2779835 w 10526110"/>
              <a:gd name="connsiteY13-1010" fmla="*/ 721161 h 904041"/>
              <a:gd name="connsiteX14-1011" fmla="*/ 1081664 w 10526110"/>
              <a:gd name="connsiteY14-1012" fmla="*/ 904041 h 904041"/>
              <a:gd name="connsiteX15-1013" fmla="*/ 546087 w 10526110"/>
              <a:gd name="connsiteY15-1014" fmla="*/ 655847 h 904041"/>
              <a:gd name="connsiteX16-1015" fmla="*/ 1186167 w 10526110"/>
              <a:gd name="connsiteY16-1016" fmla="*/ 407653 h 904041"/>
              <a:gd name="connsiteX17-1017" fmla="*/ 480773 w 10526110"/>
              <a:gd name="connsiteY17-1018" fmla="*/ 486030 h 904041"/>
              <a:gd name="connsiteX18-1019" fmla="*/ 0 w 10526110"/>
              <a:gd name="connsiteY18-1020" fmla="*/ 243541 h 904041"/>
              <a:gd name="connsiteX0-1021" fmla="*/ 0 w 10526110"/>
              <a:gd name="connsiteY0-1022" fmla="*/ 243541 h 904041"/>
              <a:gd name="connsiteX1-1023" fmla="*/ 2356569 w 10526110"/>
              <a:gd name="connsiteY1-1024" fmla="*/ 0 h 904041"/>
              <a:gd name="connsiteX2-1025" fmla="*/ 2882086 w 10526110"/>
              <a:gd name="connsiteY2-1026" fmla="*/ 283779 h 904041"/>
              <a:gd name="connsiteX3-1027" fmla="*/ 4059245 w 10526110"/>
              <a:gd name="connsiteY3-1028" fmla="*/ 189186 h 904041"/>
              <a:gd name="connsiteX4-1029" fmla="*/ 4353535 w 10526110"/>
              <a:gd name="connsiteY4-1030" fmla="*/ 388883 h 904041"/>
              <a:gd name="connsiteX5-1031" fmla="*/ 8370738 w 10526110"/>
              <a:gd name="connsiteY5-1032" fmla="*/ 237835 h 904041"/>
              <a:gd name="connsiteX6-1033" fmla="*/ 8044167 w 10526110"/>
              <a:gd name="connsiteY6-1034" fmla="*/ 355400 h 904041"/>
              <a:gd name="connsiteX7-1035" fmla="*/ 10003595 w 10526110"/>
              <a:gd name="connsiteY7-1036" fmla="*/ 355401 h 904041"/>
              <a:gd name="connsiteX8-1037" fmla="*/ 10526110 w 10526110"/>
              <a:gd name="connsiteY8-1038" fmla="*/ 668910 h 904041"/>
              <a:gd name="connsiteX9-1039" fmla="*/ 8658121 w 10526110"/>
              <a:gd name="connsiteY9-1040" fmla="*/ 681973 h 904041"/>
              <a:gd name="connsiteX10-1041" fmla="*/ 6920761 w 10526110"/>
              <a:gd name="connsiteY10-1042" fmla="*/ 799538 h 904041"/>
              <a:gd name="connsiteX11-1043" fmla="*/ 6359058 w 10526110"/>
              <a:gd name="connsiteY11-1044" fmla="*/ 499091 h 904041"/>
              <a:gd name="connsiteX12-1045" fmla="*/ 3237035 w 10526110"/>
              <a:gd name="connsiteY12-1046" fmla="*/ 890977 h 904041"/>
              <a:gd name="connsiteX13-1047" fmla="*/ 2779835 w 10526110"/>
              <a:gd name="connsiteY13-1048" fmla="*/ 721161 h 904041"/>
              <a:gd name="connsiteX14-1049" fmla="*/ 1081664 w 10526110"/>
              <a:gd name="connsiteY14-1050" fmla="*/ 904041 h 904041"/>
              <a:gd name="connsiteX15-1051" fmla="*/ 546087 w 10526110"/>
              <a:gd name="connsiteY15-1052" fmla="*/ 655847 h 904041"/>
              <a:gd name="connsiteX16-1053" fmla="*/ 1186167 w 10526110"/>
              <a:gd name="connsiteY16-1054" fmla="*/ 407653 h 904041"/>
              <a:gd name="connsiteX17-1055" fmla="*/ 480773 w 10526110"/>
              <a:gd name="connsiteY17-1056" fmla="*/ 486030 h 904041"/>
              <a:gd name="connsiteX18-1057" fmla="*/ 0 w 10526110"/>
              <a:gd name="connsiteY18-1058" fmla="*/ 243541 h 904041"/>
              <a:gd name="connsiteX0-1059" fmla="*/ 0 w 10526110"/>
              <a:gd name="connsiteY0-1060" fmla="*/ 247632 h 908132"/>
              <a:gd name="connsiteX1-1061" fmla="*/ 2356569 w 10526110"/>
              <a:gd name="connsiteY1-1062" fmla="*/ 4091 h 908132"/>
              <a:gd name="connsiteX2-1063" fmla="*/ 2882086 w 10526110"/>
              <a:gd name="connsiteY2-1064" fmla="*/ 287870 h 908132"/>
              <a:gd name="connsiteX3-1065" fmla="*/ 4059245 w 10526110"/>
              <a:gd name="connsiteY3-1066" fmla="*/ 193277 h 908132"/>
              <a:gd name="connsiteX4-1067" fmla="*/ 4353535 w 10526110"/>
              <a:gd name="connsiteY4-1068" fmla="*/ 392974 h 908132"/>
              <a:gd name="connsiteX5-1069" fmla="*/ 8370738 w 10526110"/>
              <a:gd name="connsiteY5-1070" fmla="*/ 241926 h 908132"/>
              <a:gd name="connsiteX6-1071" fmla="*/ 8044167 w 10526110"/>
              <a:gd name="connsiteY6-1072" fmla="*/ 359491 h 908132"/>
              <a:gd name="connsiteX7-1073" fmla="*/ 10003595 w 10526110"/>
              <a:gd name="connsiteY7-1074" fmla="*/ 359492 h 908132"/>
              <a:gd name="connsiteX8-1075" fmla="*/ 10526110 w 10526110"/>
              <a:gd name="connsiteY8-1076" fmla="*/ 673001 h 908132"/>
              <a:gd name="connsiteX9-1077" fmla="*/ 8658121 w 10526110"/>
              <a:gd name="connsiteY9-1078" fmla="*/ 686064 h 908132"/>
              <a:gd name="connsiteX10-1079" fmla="*/ 6920761 w 10526110"/>
              <a:gd name="connsiteY10-1080" fmla="*/ 803629 h 908132"/>
              <a:gd name="connsiteX11-1081" fmla="*/ 6359058 w 10526110"/>
              <a:gd name="connsiteY11-1082" fmla="*/ 503182 h 908132"/>
              <a:gd name="connsiteX12-1083" fmla="*/ 3237035 w 10526110"/>
              <a:gd name="connsiteY12-1084" fmla="*/ 895068 h 908132"/>
              <a:gd name="connsiteX13-1085" fmla="*/ 2779835 w 10526110"/>
              <a:gd name="connsiteY13-1086" fmla="*/ 725252 h 908132"/>
              <a:gd name="connsiteX14-1087" fmla="*/ 1081664 w 10526110"/>
              <a:gd name="connsiteY14-1088" fmla="*/ 908132 h 908132"/>
              <a:gd name="connsiteX15-1089" fmla="*/ 546087 w 10526110"/>
              <a:gd name="connsiteY15-1090" fmla="*/ 659938 h 908132"/>
              <a:gd name="connsiteX16-1091" fmla="*/ 1186167 w 10526110"/>
              <a:gd name="connsiteY16-1092" fmla="*/ 411744 h 908132"/>
              <a:gd name="connsiteX17-1093" fmla="*/ 480773 w 10526110"/>
              <a:gd name="connsiteY17-1094" fmla="*/ 490121 h 908132"/>
              <a:gd name="connsiteX18-1095" fmla="*/ 0 w 10526110"/>
              <a:gd name="connsiteY18-1096" fmla="*/ 247632 h 908132"/>
              <a:gd name="connsiteX0-1097" fmla="*/ 0 w 10526110"/>
              <a:gd name="connsiteY0-1098" fmla="*/ 247632 h 908132"/>
              <a:gd name="connsiteX1-1099" fmla="*/ 2356569 w 10526110"/>
              <a:gd name="connsiteY1-1100" fmla="*/ 4091 h 908132"/>
              <a:gd name="connsiteX2-1101" fmla="*/ 2882086 w 10526110"/>
              <a:gd name="connsiteY2-1102" fmla="*/ 287870 h 908132"/>
              <a:gd name="connsiteX3-1103" fmla="*/ 4059245 w 10526110"/>
              <a:gd name="connsiteY3-1104" fmla="*/ 193277 h 908132"/>
              <a:gd name="connsiteX4-1105" fmla="*/ 4353535 w 10526110"/>
              <a:gd name="connsiteY4-1106" fmla="*/ 392974 h 908132"/>
              <a:gd name="connsiteX5-1107" fmla="*/ 8370738 w 10526110"/>
              <a:gd name="connsiteY5-1108" fmla="*/ 241926 h 908132"/>
              <a:gd name="connsiteX6-1109" fmla="*/ 8044167 w 10526110"/>
              <a:gd name="connsiteY6-1110" fmla="*/ 359491 h 908132"/>
              <a:gd name="connsiteX7-1111" fmla="*/ 10003595 w 10526110"/>
              <a:gd name="connsiteY7-1112" fmla="*/ 359492 h 908132"/>
              <a:gd name="connsiteX8-1113" fmla="*/ 10526110 w 10526110"/>
              <a:gd name="connsiteY8-1114" fmla="*/ 673001 h 908132"/>
              <a:gd name="connsiteX9-1115" fmla="*/ 8658121 w 10526110"/>
              <a:gd name="connsiteY9-1116" fmla="*/ 686064 h 908132"/>
              <a:gd name="connsiteX10-1117" fmla="*/ 6920761 w 10526110"/>
              <a:gd name="connsiteY10-1118" fmla="*/ 803629 h 908132"/>
              <a:gd name="connsiteX11-1119" fmla="*/ 6359058 w 10526110"/>
              <a:gd name="connsiteY11-1120" fmla="*/ 503182 h 908132"/>
              <a:gd name="connsiteX12-1121" fmla="*/ 3237035 w 10526110"/>
              <a:gd name="connsiteY12-1122" fmla="*/ 895068 h 908132"/>
              <a:gd name="connsiteX13-1123" fmla="*/ 2779835 w 10526110"/>
              <a:gd name="connsiteY13-1124" fmla="*/ 725252 h 908132"/>
              <a:gd name="connsiteX14-1125" fmla="*/ 1081664 w 10526110"/>
              <a:gd name="connsiteY14-1126" fmla="*/ 908132 h 908132"/>
              <a:gd name="connsiteX15-1127" fmla="*/ 546087 w 10526110"/>
              <a:gd name="connsiteY15-1128" fmla="*/ 659938 h 908132"/>
              <a:gd name="connsiteX16-1129" fmla="*/ 1186167 w 10526110"/>
              <a:gd name="connsiteY16-1130" fmla="*/ 411744 h 908132"/>
              <a:gd name="connsiteX17-1131" fmla="*/ 480773 w 10526110"/>
              <a:gd name="connsiteY17-1132" fmla="*/ 490121 h 908132"/>
              <a:gd name="connsiteX18-1133" fmla="*/ 0 w 10526110"/>
              <a:gd name="connsiteY18-1134" fmla="*/ 247632 h 908132"/>
              <a:gd name="connsiteX0-1135" fmla="*/ 0 w 10526110"/>
              <a:gd name="connsiteY0-1136" fmla="*/ 247632 h 908132"/>
              <a:gd name="connsiteX1-1137" fmla="*/ 2356569 w 10526110"/>
              <a:gd name="connsiteY1-1138" fmla="*/ 4091 h 908132"/>
              <a:gd name="connsiteX2-1139" fmla="*/ 2882086 w 10526110"/>
              <a:gd name="connsiteY2-1140" fmla="*/ 287870 h 908132"/>
              <a:gd name="connsiteX3-1141" fmla="*/ 4059245 w 10526110"/>
              <a:gd name="connsiteY3-1142" fmla="*/ 193277 h 908132"/>
              <a:gd name="connsiteX4-1143" fmla="*/ 4353535 w 10526110"/>
              <a:gd name="connsiteY4-1144" fmla="*/ 392974 h 908132"/>
              <a:gd name="connsiteX5-1145" fmla="*/ 8370738 w 10526110"/>
              <a:gd name="connsiteY5-1146" fmla="*/ 241926 h 908132"/>
              <a:gd name="connsiteX6-1147" fmla="*/ 8044167 w 10526110"/>
              <a:gd name="connsiteY6-1148" fmla="*/ 359491 h 908132"/>
              <a:gd name="connsiteX7-1149" fmla="*/ 10003595 w 10526110"/>
              <a:gd name="connsiteY7-1150" fmla="*/ 359492 h 908132"/>
              <a:gd name="connsiteX8-1151" fmla="*/ 10526110 w 10526110"/>
              <a:gd name="connsiteY8-1152" fmla="*/ 673001 h 908132"/>
              <a:gd name="connsiteX9-1153" fmla="*/ 8658121 w 10526110"/>
              <a:gd name="connsiteY9-1154" fmla="*/ 686064 h 908132"/>
              <a:gd name="connsiteX10-1155" fmla="*/ 6920761 w 10526110"/>
              <a:gd name="connsiteY10-1156" fmla="*/ 803629 h 908132"/>
              <a:gd name="connsiteX11-1157" fmla="*/ 6359058 w 10526110"/>
              <a:gd name="connsiteY11-1158" fmla="*/ 503182 h 908132"/>
              <a:gd name="connsiteX12-1159" fmla="*/ 3237035 w 10526110"/>
              <a:gd name="connsiteY12-1160" fmla="*/ 895068 h 908132"/>
              <a:gd name="connsiteX13-1161" fmla="*/ 2779835 w 10526110"/>
              <a:gd name="connsiteY13-1162" fmla="*/ 725252 h 908132"/>
              <a:gd name="connsiteX14-1163" fmla="*/ 1081664 w 10526110"/>
              <a:gd name="connsiteY14-1164" fmla="*/ 908132 h 908132"/>
              <a:gd name="connsiteX15-1165" fmla="*/ 546087 w 10526110"/>
              <a:gd name="connsiteY15-1166" fmla="*/ 659938 h 908132"/>
              <a:gd name="connsiteX16-1167" fmla="*/ 1186167 w 10526110"/>
              <a:gd name="connsiteY16-1168" fmla="*/ 411744 h 908132"/>
              <a:gd name="connsiteX17-1169" fmla="*/ 473657 w 10526110"/>
              <a:gd name="connsiteY17-1170" fmla="*/ 518585 h 908132"/>
              <a:gd name="connsiteX18-1171" fmla="*/ 0 w 10526110"/>
              <a:gd name="connsiteY18-1172" fmla="*/ 247632 h 908132"/>
              <a:gd name="connsiteX0-1173" fmla="*/ 0 w 10526110"/>
              <a:gd name="connsiteY0-1174" fmla="*/ 247632 h 908132"/>
              <a:gd name="connsiteX1-1175" fmla="*/ 2356569 w 10526110"/>
              <a:gd name="connsiteY1-1176" fmla="*/ 4091 h 908132"/>
              <a:gd name="connsiteX2-1177" fmla="*/ 2882086 w 10526110"/>
              <a:gd name="connsiteY2-1178" fmla="*/ 287870 h 908132"/>
              <a:gd name="connsiteX3-1179" fmla="*/ 4059245 w 10526110"/>
              <a:gd name="connsiteY3-1180" fmla="*/ 193277 h 908132"/>
              <a:gd name="connsiteX4-1181" fmla="*/ 4353535 w 10526110"/>
              <a:gd name="connsiteY4-1182" fmla="*/ 392974 h 908132"/>
              <a:gd name="connsiteX5-1183" fmla="*/ 8370738 w 10526110"/>
              <a:gd name="connsiteY5-1184" fmla="*/ 241926 h 908132"/>
              <a:gd name="connsiteX6-1185" fmla="*/ 8044167 w 10526110"/>
              <a:gd name="connsiteY6-1186" fmla="*/ 359491 h 908132"/>
              <a:gd name="connsiteX7-1187" fmla="*/ 10003595 w 10526110"/>
              <a:gd name="connsiteY7-1188" fmla="*/ 359492 h 908132"/>
              <a:gd name="connsiteX8-1189" fmla="*/ 10526110 w 10526110"/>
              <a:gd name="connsiteY8-1190" fmla="*/ 673001 h 908132"/>
              <a:gd name="connsiteX9-1191" fmla="*/ 8658121 w 10526110"/>
              <a:gd name="connsiteY9-1192" fmla="*/ 686064 h 908132"/>
              <a:gd name="connsiteX10-1193" fmla="*/ 6920761 w 10526110"/>
              <a:gd name="connsiteY10-1194" fmla="*/ 803629 h 908132"/>
              <a:gd name="connsiteX11-1195" fmla="*/ 6359058 w 10526110"/>
              <a:gd name="connsiteY11-1196" fmla="*/ 503182 h 908132"/>
              <a:gd name="connsiteX12-1197" fmla="*/ 3237035 w 10526110"/>
              <a:gd name="connsiteY12-1198" fmla="*/ 895068 h 908132"/>
              <a:gd name="connsiteX13-1199" fmla="*/ 2779835 w 10526110"/>
              <a:gd name="connsiteY13-1200" fmla="*/ 725252 h 908132"/>
              <a:gd name="connsiteX14-1201" fmla="*/ 1081664 w 10526110"/>
              <a:gd name="connsiteY14-1202" fmla="*/ 908132 h 908132"/>
              <a:gd name="connsiteX15-1203" fmla="*/ 546087 w 10526110"/>
              <a:gd name="connsiteY15-1204" fmla="*/ 659938 h 908132"/>
              <a:gd name="connsiteX16-1205" fmla="*/ 1186167 w 10526110"/>
              <a:gd name="connsiteY16-1206" fmla="*/ 411744 h 908132"/>
              <a:gd name="connsiteX17-1207" fmla="*/ 473657 w 10526110"/>
              <a:gd name="connsiteY17-1208" fmla="*/ 518585 h 908132"/>
              <a:gd name="connsiteX18-1209" fmla="*/ 0 w 10526110"/>
              <a:gd name="connsiteY18-1210" fmla="*/ 247632 h 908132"/>
              <a:gd name="connsiteX0-1211" fmla="*/ 0 w 10526110"/>
              <a:gd name="connsiteY0-1212" fmla="*/ 247632 h 908132"/>
              <a:gd name="connsiteX1-1213" fmla="*/ 2356569 w 10526110"/>
              <a:gd name="connsiteY1-1214" fmla="*/ 4091 h 908132"/>
              <a:gd name="connsiteX2-1215" fmla="*/ 2882086 w 10526110"/>
              <a:gd name="connsiteY2-1216" fmla="*/ 287870 h 908132"/>
              <a:gd name="connsiteX3-1217" fmla="*/ 4059245 w 10526110"/>
              <a:gd name="connsiteY3-1218" fmla="*/ 193277 h 908132"/>
              <a:gd name="connsiteX4-1219" fmla="*/ 4353535 w 10526110"/>
              <a:gd name="connsiteY4-1220" fmla="*/ 392974 h 908132"/>
              <a:gd name="connsiteX5-1221" fmla="*/ 8370738 w 10526110"/>
              <a:gd name="connsiteY5-1222" fmla="*/ 241926 h 908132"/>
              <a:gd name="connsiteX6-1223" fmla="*/ 8044167 w 10526110"/>
              <a:gd name="connsiteY6-1224" fmla="*/ 359491 h 908132"/>
              <a:gd name="connsiteX7-1225" fmla="*/ 10003595 w 10526110"/>
              <a:gd name="connsiteY7-1226" fmla="*/ 359492 h 908132"/>
              <a:gd name="connsiteX8-1227" fmla="*/ 10526110 w 10526110"/>
              <a:gd name="connsiteY8-1228" fmla="*/ 673001 h 908132"/>
              <a:gd name="connsiteX9-1229" fmla="*/ 8658121 w 10526110"/>
              <a:gd name="connsiteY9-1230" fmla="*/ 686064 h 908132"/>
              <a:gd name="connsiteX10-1231" fmla="*/ 6920761 w 10526110"/>
              <a:gd name="connsiteY10-1232" fmla="*/ 803629 h 908132"/>
              <a:gd name="connsiteX11-1233" fmla="*/ 6359058 w 10526110"/>
              <a:gd name="connsiteY11-1234" fmla="*/ 503182 h 908132"/>
              <a:gd name="connsiteX12-1235" fmla="*/ 3237035 w 10526110"/>
              <a:gd name="connsiteY12-1236" fmla="*/ 895068 h 908132"/>
              <a:gd name="connsiteX13-1237" fmla="*/ 2779835 w 10526110"/>
              <a:gd name="connsiteY13-1238" fmla="*/ 725252 h 908132"/>
              <a:gd name="connsiteX14-1239" fmla="*/ 1081664 w 10526110"/>
              <a:gd name="connsiteY14-1240" fmla="*/ 908132 h 908132"/>
              <a:gd name="connsiteX15-1241" fmla="*/ 546087 w 10526110"/>
              <a:gd name="connsiteY15-1242" fmla="*/ 659938 h 908132"/>
              <a:gd name="connsiteX16-1243" fmla="*/ 1186167 w 10526110"/>
              <a:gd name="connsiteY16-1244" fmla="*/ 411744 h 908132"/>
              <a:gd name="connsiteX17-1245" fmla="*/ 473657 w 10526110"/>
              <a:gd name="connsiteY17-1246" fmla="*/ 518585 h 908132"/>
              <a:gd name="connsiteX18-1247" fmla="*/ 0 w 10526110"/>
              <a:gd name="connsiteY18-1248" fmla="*/ 247632 h 908132"/>
              <a:gd name="connsiteX0-1249" fmla="*/ 0 w 10526110"/>
              <a:gd name="connsiteY0-1250" fmla="*/ 247632 h 908132"/>
              <a:gd name="connsiteX1-1251" fmla="*/ 2356569 w 10526110"/>
              <a:gd name="connsiteY1-1252" fmla="*/ 4091 h 908132"/>
              <a:gd name="connsiteX2-1253" fmla="*/ 2882086 w 10526110"/>
              <a:gd name="connsiteY2-1254" fmla="*/ 287870 h 908132"/>
              <a:gd name="connsiteX3-1255" fmla="*/ 4059245 w 10526110"/>
              <a:gd name="connsiteY3-1256" fmla="*/ 193277 h 908132"/>
              <a:gd name="connsiteX4-1257" fmla="*/ 4353535 w 10526110"/>
              <a:gd name="connsiteY4-1258" fmla="*/ 392974 h 908132"/>
              <a:gd name="connsiteX5-1259" fmla="*/ 8370738 w 10526110"/>
              <a:gd name="connsiteY5-1260" fmla="*/ 241926 h 908132"/>
              <a:gd name="connsiteX6-1261" fmla="*/ 8044167 w 10526110"/>
              <a:gd name="connsiteY6-1262" fmla="*/ 359491 h 908132"/>
              <a:gd name="connsiteX7-1263" fmla="*/ 10003595 w 10526110"/>
              <a:gd name="connsiteY7-1264" fmla="*/ 359492 h 908132"/>
              <a:gd name="connsiteX8-1265" fmla="*/ 10526110 w 10526110"/>
              <a:gd name="connsiteY8-1266" fmla="*/ 673001 h 908132"/>
              <a:gd name="connsiteX9-1267" fmla="*/ 8658121 w 10526110"/>
              <a:gd name="connsiteY9-1268" fmla="*/ 686064 h 908132"/>
              <a:gd name="connsiteX10-1269" fmla="*/ 6920761 w 10526110"/>
              <a:gd name="connsiteY10-1270" fmla="*/ 803629 h 908132"/>
              <a:gd name="connsiteX11-1271" fmla="*/ 6359058 w 10526110"/>
              <a:gd name="connsiteY11-1272" fmla="*/ 503182 h 908132"/>
              <a:gd name="connsiteX12-1273" fmla="*/ 3237035 w 10526110"/>
              <a:gd name="connsiteY12-1274" fmla="*/ 895068 h 908132"/>
              <a:gd name="connsiteX13-1275" fmla="*/ 2779835 w 10526110"/>
              <a:gd name="connsiteY13-1276" fmla="*/ 725252 h 908132"/>
              <a:gd name="connsiteX14-1277" fmla="*/ 1081664 w 10526110"/>
              <a:gd name="connsiteY14-1278" fmla="*/ 908132 h 908132"/>
              <a:gd name="connsiteX15-1279" fmla="*/ 546087 w 10526110"/>
              <a:gd name="connsiteY15-1280" fmla="*/ 659938 h 908132"/>
              <a:gd name="connsiteX16-1281" fmla="*/ 1186167 w 10526110"/>
              <a:gd name="connsiteY16-1282" fmla="*/ 411744 h 908132"/>
              <a:gd name="connsiteX17-1283" fmla="*/ 473657 w 10526110"/>
              <a:gd name="connsiteY17-1284" fmla="*/ 518585 h 908132"/>
              <a:gd name="connsiteX18-1285" fmla="*/ 0 w 10526110"/>
              <a:gd name="connsiteY18-1286" fmla="*/ 247632 h 908132"/>
              <a:gd name="connsiteX0-1287" fmla="*/ 0 w 10526110"/>
              <a:gd name="connsiteY0-1288" fmla="*/ 247632 h 908132"/>
              <a:gd name="connsiteX1-1289" fmla="*/ 2356569 w 10526110"/>
              <a:gd name="connsiteY1-1290" fmla="*/ 4091 h 908132"/>
              <a:gd name="connsiteX2-1291" fmla="*/ 2882086 w 10526110"/>
              <a:gd name="connsiteY2-1292" fmla="*/ 287870 h 908132"/>
              <a:gd name="connsiteX3-1293" fmla="*/ 4059245 w 10526110"/>
              <a:gd name="connsiteY3-1294" fmla="*/ 193277 h 908132"/>
              <a:gd name="connsiteX4-1295" fmla="*/ 4353535 w 10526110"/>
              <a:gd name="connsiteY4-1296" fmla="*/ 392974 h 908132"/>
              <a:gd name="connsiteX5-1297" fmla="*/ 8370738 w 10526110"/>
              <a:gd name="connsiteY5-1298" fmla="*/ 241926 h 908132"/>
              <a:gd name="connsiteX6-1299" fmla="*/ 8044167 w 10526110"/>
              <a:gd name="connsiteY6-1300" fmla="*/ 359491 h 908132"/>
              <a:gd name="connsiteX7-1301" fmla="*/ 10003595 w 10526110"/>
              <a:gd name="connsiteY7-1302" fmla="*/ 359492 h 908132"/>
              <a:gd name="connsiteX8-1303" fmla="*/ 10526110 w 10526110"/>
              <a:gd name="connsiteY8-1304" fmla="*/ 673001 h 908132"/>
              <a:gd name="connsiteX9-1305" fmla="*/ 8658121 w 10526110"/>
              <a:gd name="connsiteY9-1306" fmla="*/ 686064 h 908132"/>
              <a:gd name="connsiteX10-1307" fmla="*/ 6920761 w 10526110"/>
              <a:gd name="connsiteY10-1308" fmla="*/ 803629 h 908132"/>
              <a:gd name="connsiteX11-1309" fmla="*/ 6359058 w 10526110"/>
              <a:gd name="connsiteY11-1310" fmla="*/ 503182 h 908132"/>
              <a:gd name="connsiteX12-1311" fmla="*/ 3237035 w 10526110"/>
              <a:gd name="connsiteY12-1312" fmla="*/ 895068 h 908132"/>
              <a:gd name="connsiteX13-1313" fmla="*/ 2779835 w 10526110"/>
              <a:gd name="connsiteY13-1314" fmla="*/ 725252 h 908132"/>
              <a:gd name="connsiteX14-1315" fmla="*/ 1081664 w 10526110"/>
              <a:gd name="connsiteY14-1316" fmla="*/ 908132 h 908132"/>
              <a:gd name="connsiteX15-1317" fmla="*/ 546087 w 10526110"/>
              <a:gd name="connsiteY15-1318" fmla="*/ 659938 h 908132"/>
              <a:gd name="connsiteX16-1319" fmla="*/ 1186167 w 10526110"/>
              <a:gd name="connsiteY16-1320" fmla="*/ 411744 h 908132"/>
              <a:gd name="connsiteX17-1321" fmla="*/ 473657 w 10526110"/>
              <a:gd name="connsiteY17-1322" fmla="*/ 518585 h 908132"/>
              <a:gd name="connsiteX18-1323" fmla="*/ 0 w 10526110"/>
              <a:gd name="connsiteY18-1324" fmla="*/ 247632 h 908132"/>
              <a:gd name="connsiteX0-1325" fmla="*/ 0 w 10526110"/>
              <a:gd name="connsiteY0-1326" fmla="*/ 247632 h 908132"/>
              <a:gd name="connsiteX1-1327" fmla="*/ 2356569 w 10526110"/>
              <a:gd name="connsiteY1-1328" fmla="*/ 4091 h 908132"/>
              <a:gd name="connsiteX2-1329" fmla="*/ 2882086 w 10526110"/>
              <a:gd name="connsiteY2-1330" fmla="*/ 287870 h 908132"/>
              <a:gd name="connsiteX3-1331" fmla="*/ 4059245 w 10526110"/>
              <a:gd name="connsiteY3-1332" fmla="*/ 193277 h 908132"/>
              <a:gd name="connsiteX4-1333" fmla="*/ 4353535 w 10526110"/>
              <a:gd name="connsiteY4-1334" fmla="*/ 392974 h 908132"/>
              <a:gd name="connsiteX5-1335" fmla="*/ 8370738 w 10526110"/>
              <a:gd name="connsiteY5-1336" fmla="*/ 241926 h 908132"/>
              <a:gd name="connsiteX6-1337" fmla="*/ 8044167 w 10526110"/>
              <a:gd name="connsiteY6-1338" fmla="*/ 359491 h 908132"/>
              <a:gd name="connsiteX7-1339" fmla="*/ 10003595 w 10526110"/>
              <a:gd name="connsiteY7-1340" fmla="*/ 359492 h 908132"/>
              <a:gd name="connsiteX8-1341" fmla="*/ 10526110 w 10526110"/>
              <a:gd name="connsiteY8-1342" fmla="*/ 673001 h 908132"/>
              <a:gd name="connsiteX9-1343" fmla="*/ 8658121 w 10526110"/>
              <a:gd name="connsiteY9-1344" fmla="*/ 686064 h 908132"/>
              <a:gd name="connsiteX10-1345" fmla="*/ 6920761 w 10526110"/>
              <a:gd name="connsiteY10-1346" fmla="*/ 803629 h 908132"/>
              <a:gd name="connsiteX11-1347" fmla="*/ 6359058 w 10526110"/>
              <a:gd name="connsiteY11-1348" fmla="*/ 503182 h 908132"/>
              <a:gd name="connsiteX12-1349" fmla="*/ 3237035 w 10526110"/>
              <a:gd name="connsiteY12-1350" fmla="*/ 895068 h 908132"/>
              <a:gd name="connsiteX13-1351" fmla="*/ 2779835 w 10526110"/>
              <a:gd name="connsiteY13-1352" fmla="*/ 725252 h 908132"/>
              <a:gd name="connsiteX14-1353" fmla="*/ 1081664 w 10526110"/>
              <a:gd name="connsiteY14-1354" fmla="*/ 908132 h 908132"/>
              <a:gd name="connsiteX15-1355" fmla="*/ 546087 w 10526110"/>
              <a:gd name="connsiteY15-1356" fmla="*/ 659938 h 908132"/>
              <a:gd name="connsiteX16-1357" fmla="*/ 1186167 w 10526110"/>
              <a:gd name="connsiteY16-1358" fmla="*/ 411744 h 908132"/>
              <a:gd name="connsiteX17-1359" fmla="*/ 473657 w 10526110"/>
              <a:gd name="connsiteY17-1360" fmla="*/ 518585 h 908132"/>
              <a:gd name="connsiteX18-1361" fmla="*/ 0 w 10526110"/>
              <a:gd name="connsiteY18-1362" fmla="*/ 247632 h 908132"/>
              <a:gd name="connsiteX0-1363" fmla="*/ 0 w 10526110"/>
              <a:gd name="connsiteY0-1364" fmla="*/ 247632 h 908132"/>
              <a:gd name="connsiteX1-1365" fmla="*/ 2356569 w 10526110"/>
              <a:gd name="connsiteY1-1366" fmla="*/ 4091 h 908132"/>
              <a:gd name="connsiteX2-1367" fmla="*/ 2882086 w 10526110"/>
              <a:gd name="connsiteY2-1368" fmla="*/ 287870 h 908132"/>
              <a:gd name="connsiteX3-1369" fmla="*/ 4059245 w 10526110"/>
              <a:gd name="connsiteY3-1370" fmla="*/ 193277 h 908132"/>
              <a:gd name="connsiteX4-1371" fmla="*/ 4353535 w 10526110"/>
              <a:gd name="connsiteY4-1372" fmla="*/ 392974 h 908132"/>
              <a:gd name="connsiteX5-1373" fmla="*/ 8370738 w 10526110"/>
              <a:gd name="connsiteY5-1374" fmla="*/ 241926 h 908132"/>
              <a:gd name="connsiteX6-1375" fmla="*/ 8044167 w 10526110"/>
              <a:gd name="connsiteY6-1376" fmla="*/ 359491 h 908132"/>
              <a:gd name="connsiteX7-1377" fmla="*/ 10003595 w 10526110"/>
              <a:gd name="connsiteY7-1378" fmla="*/ 359492 h 908132"/>
              <a:gd name="connsiteX8-1379" fmla="*/ 10526110 w 10526110"/>
              <a:gd name="connsiteY8-1380" fmla="*/ 673001 h 908132"/>
              <a:gd name="connsiteX9-1381" fmla="*/ 8658121 w 10526110"/>
              <a:gd name="connsiteY9-1382" fmla="*/ 686064 h 908132"/>
              <a:gd name="connsiteX10-1383" fmla="*/ 6920761 w 10526110"/>
              <a:gd name="connsiteY10-1384" fmla="*/ 803629 h 908132"/>
              <a:gd name="connsiteX11-1385" fmla="*/ 6359058 w 10526110"/>
              <a:gd name="connsiteY11-1386" fmla="*/ 503182 h 908132"/>
              <a:gd name="connsiteX12-1387" fmla="*/ 3237035 w 10526110"/>
              <a:gd name="connsiteY12-1388" fmla="*/ 895068 h 908132"/>
              <a:gd name="connsiteX13-1389" fmla="*/ 2779835 w 10526110"/>
              <a:gd name="connsiteY13-1390" fmla="*/ 725252 h 908132"/>
              <a:gd name="connsiteX14-1391" fmla="*/ 1081664 w 10526110"/>
              <a:gd name="connsiteY14-1392" fmla="*/ 908132 h 908132"/>
              <a:gd name="connsiteX15-1393" fmla="*/ 546087 w 10526110"/>
              <a:gd name="connsiteY15-1394" fmla="*/ 659938 h 908132"/>
              <a:gd name="connsiteX16-1395" fmla="*/ 1186167 w 10526110"/>
              <a:gd name="connsiteY16-1396" fmla="*/ 411744 h 908132"/>
              <a:gd name="connsiteX17-1397" fmla="*/ 473657 w 10526110"/>
              <a:gd name="connsiteY17-1398" fmla="*/ 518585 h 908132"/>
              <a:gd name="connsiteX18-1399" fmla="*/ 0 w 10526110"/>
              <a:gd name="connsiteY18-1400" fmla="*/ 247632 h 908132"/>
              <a:gd name="connsiteX0-1401" fmla="*/ 0 w 10526110"/>
              <a:gd name="connsiteY0-1402" fmla="*/ 247632 h 908132"/>
              <a:gd name="connsiteX1-1403" fmla="*/ 2356569 w 10526110"/>
              <a:gd name="connsiteY1-1404" fmla="*/ 4091 h 908132"/>
              <a:gd name="connsiteX2-1405" fmla="*/ 2882086 w 10526110"/>
              <a:gd name="connsiteY2-1406" fmla="*/ 287870 h 908132"/>
              <a:gd name="connsiteX3-1407" fmla="*/ 4059245 w 10526110"/>
              <a:gd name="connsiteY3-1408" fmla="*/ 193277 h 908132"/>
              <a:gd name="connsiteX4-1409" fmla="*/ 4353535 w 10526110"/>
              <a:gd name="connsiteY4-1410" fmla="*/ 392974 h 908132"/>
              <a:gd name="connsiteX5-1411" fmla="*/ 8370738 w 10526110"/>
              <a:gd name="connsiteY5-1412" fmla="*/ 241926 h 908132"/>
              <a:gd name="connsiteX6-1413" fmla="*/ 8044167 w 10526110"/>
              <a:gd name="connsiteY6-1414" fmla="*/ 359491 h 908132"/>
              <a:gd name="connsiteX7-1415" fmla="*/ 10003595 w 10526110"/>
              <a:gd name="connsiteY7-1416" fmla="*/ 359492 h 908132"/>
              <a:gd name="connsiteX8-1417" fmla="*/ 10526110 w 10526110"/>
              <a:gd name="connsiteY8-1418" fmla="*/ 673001 h 908132"/>
              <a:gd name="connsiteX9-1419" fmla="*/ 8658121 w 10526110"/>
              <a:gd name="connsiteY9-1420" fmla="*/ 686064 h 908132"/>
              <a:gd name="connsiteX10-1421" fmla="*/ 6920761 w 10526110"/>
              <a:gd name="connsiteY10-1422" fmla="*/ 803629 h 908132"/>
              <a:gd name="connsiteX11-1423" fmla="*/ 6359058 w 10526110"/>
              <a:gd name="connsiteY11-1424" fmla="*/ 503182 h 908132"/>
              <a:gd name="connsiteX12-1425" fmla="*/ 3237035 w 10526110"/>
              <a:gd name="connsiteY12-1426" fmla="*/ 895068 h 908132"/>
              <a:gd name="connsiteX13-1427" fmla="*/ 2779835 w 10526110"/>
              <a:gd name="connsiteY13-1428" fmla="*/ 725252 h 908132"/>
              <a:gd name="connsiteX14-1429" fmla="*/ 1081664 w 10526110"/>
              <a:gd name="connsiteY14-1430" fmla="*/ 908132 h 908132"/>
              <a:gd name="connsiteX15-1431" fmla="*/ 546087 w 10526110"/>
              <a:gd name="connsiteY15-1432" fmla="*/ 659938 h 908132"/>
              <a:gd name="connsiteX16-1433" fmla="*/ 1186167 w 10526110"/>
              <a:gd name="connsiteY16-1434" fmla="*/ 411744 h 908132"/>
              <a:gd name="connsiteX17-1435" fmla="*/ 473657 w 10526110"/>
              <a:gd name="connsiteY17-1436" fmla="*/ 518585 h 908132"/>
              <a:gd name="connsiteX18-1437" fmla="*/ 0 w 10526110"/>
              <a:gd name="connsiteY18-1438" fmla="*/ 247632 h 908132"/>
              <a:gd name="connsiteX0-1439" fmla="*/ 0 w 10526110"/>
              <a:gd name="connsiteY0-1440" fmla="*/ 247632 h 908132"/>
              <a:gd name="connsiteX1-1441" fmla="*/ 2356569 w 10526110"/>
              <a:gd name="connsiteY1-1442" fmla="*/ 4091 h 908132"/>
              <a:gd name="connsiteX2-1443" fmla="*/ 2882086 w 10526110"/>
              <a:gd name="connsiteY2-1444" fmla="*/ 287870 h 908132"/>
              <a:gd name="connsiteX3-1445" fmla="*/ 4059245 w 10526110"/>
              <a:gd name="connsiteY3-1446" fmla="*/ 193277 h 908132"/>
              <a:gd name="connsiteX4-1447" fmla="*/ 4353535 w 10526110"/>
              <a:gd name="connsiteY4-1448" fmla="*/ 392974 h 908132"/>
              <a:gd name="connsiteX5-1449" fmla="*/ 8370738 w 10526110"/>
              <a:gd name="connsiteY5-1450" fmla="*/ 241926 h 908132"/>
              <a:gd name="connsiteX6-1451" fmla="*/ 8044167 w 10526110"/>
              <a:gd name="connsiteY6-1452" fmla="*/ 359491 h 908132"/>
              <a:gd name="connsiteX7-1453" fmla="*/ 10003595 w 10526110"/>
              <a:gd name="connsiteY7-1454" fmla="*/ 359492 h 908132"/>
              <a:gd name="connsiteX8-1455" fmla="*/ 10526110 w 10526110"/>
              <a:gd name="connsiteY8-1456" fmla="*/ 673001 h 908132"/>
              <a:gd name="connsiteX9-1457" fmla="*/ 8658121 w 10526110"/>
              <a:gd name="connsiteY9-1458" fmla="*/ 686064 h 908132"/>
              <a:gd name="connsiteX10-1459" fmla="*/ 6920761 w 10526110"/>
              <a:gd name="connsiteY10-1460" fmla="*/ 803629 h 908132"/>
              <a:gd name="connsiteX11-1461" fmla="*/ 6359058 w 10526110"/>
              <a:gd name="connsiteY11-1462" fmla="*/ 503182 h 908132"/>
              <a:gd name="connsiteX12-1463" fmla="*/ 3237035 w 10526110"/>
              <a:gd name="connsiteY12-1464" fmla="*/ 895068 h 908132"/>
              <a:gd name="connsiteX13-1465" fmla="*/ 2765603 w 10526110"/>
              <a:gd name="connsiteY13-1466" fmla="*/ 686115 h 908132"/>
              <a:gd name="connsiteX14-1467" fmla="*/ 1081664 w 10526110"/>
              <a:gd name="connsiteY14-1468" fmla="*/ 908132 h 908132"/>
              <a:gd name="connsiteX15-1469" fmla="*/ 546087 w 10526110"/>
              <a:gd name="connsiteY15-1470" fmla="*/ 659938 h 908132"/>
              <a:gd name="connsiteX16-1471" fmla="*/ 1186167 w 10526110"/>
              <a:gd name="connsiteY16-1472" fmla="*/ 411744 h 908132"/>
              <a:gd name="connsiteX17-1473" fmla="*/ 473657 w 10526110"/>
              <a:gd name="connsiteY17-1474" fmla="*/ 518585 h 908132"/>
              <a:gd name="connsiteX18-1475" fmla="*/ 0 w 10526110"/>
              <a:gd name="connsiteY18-1476" fmla="*/ 247632 h 908132"/>
              <a:gd name="connsiteX0-1477" fmla="*/ 0 w 10526110"/>
              <a:gd name="connsiteY0-1478" fmla="*/ 247632 h 908132"/>
              <a:gd name="connsiteX1-1479" fmla="*/ 2356569 w 10526110"/>
              <a:gd name="connsiteY1-1480" fmla="*/ 4091 h 908132"/>
              <a:gd name="connsiteX2-1481" fmla="*/ 2882086 w 10526110"/>
              <a:gd name="connsiteY2-1482" fmla="*/ 287870 h 908132"/>
              <a:gd name="connsiteX3-1483" fmla="*/ 4059245 w 10526110"/>
              <a:gd name="connsiteY3-1484" fmla="*/ 193277 h 908132"/>
              <a:gd name="connsiteX4-1485" fmla="*/ 4353535 w 10526110"/>
              <a:gd name="connsiteY4-1486" fmla="*/ 392974 h 908132"/>
              <a:gd name="connsiteX5-1487" fmla="*/ 8370738 w 10526110"/>
              <a:gd name="connsiteY5-1488" fmla="*/ 241926 h 908132"/>
              <a:gd name="connsiteX6-1489" fmla="*/ 8044167 w 10526110"/>
              <a:gd name="connsiteY6-1490" fmla="*/ 359491 h 908132"/>
              <a:gd name="connsiteX7-1491" fmla="*/ 10003595 w 10526110"/>
              <a:gd name="connsiteY7-1492" fmla="*/ 359492 h 908132"/>
              <a:gd name="connsiteX8-1493" fmla="*/ 10526110 w 10526110"/>
              <a:gd name="connsiteY8-1494" fmla="*/ 673001 h 908132"/>
              <a:gd name="connsiteX9-1495" fmla="*/ 8658121 w 10526110"/>
              <a:gd name="connsiteY9-1496" fmla="*/ 686064 h 908132"/>
              <a:gd name="connsiteX10-1497" fmla="*/ 6920761 w 10526110"/>
              <a:gd name="connsiteY10-1498" fmla="*/ 803629 h 908132"/>
              <a:gd name="connsiteX11-1499" fmla="*/ 6359058 w 10526110"/>
              <a:gd name="connsiteY11-1500" fmla="*/ 503182 h 908132"/>
              <a:gd name="connsiteX12-1501" fmla="*/ 3237035 w 10526110"/>
              <a:gd name="connsiteY12-1502" fmla="*/ 895068 h 908132"/>
              <a:gd name="connsiteX13-1503" fmla="*/ 2765603 w 10526110"/>
              <a:gd name="connsiteY13-1504" fmla="*/ 686115 h 908132"/>
              <a:gd name="connsiteX14-1505" fmla="*/ 1081664 w 10526110"/>
              <a:gd name="connsiteY14-1506" fmla="*/ 908132 h 908132"/>
              <a:gd name="connsiteX15-1507" fmla="*/ 546087 w 10526110"/>
              <a:gd name="connsiteY15-1508" fmla="*/ 659938 h 908132"/>
              <a:gd name="connsiteX16-1509" fmla="*/ 1186167 w 10526110"/>
              <a:gd name="connsiteY16-1510" fmla="*/ 411744 h 908132"/>
              <a:gd name="connsiteX17-1511" fmla="*/ 473657 w 10526110"/>
              <a:gd name="connsiteY17-1512" fmla="*/ 518585 h 908132"/>
              <a:gd name="connsiteX18-1513" fmla="*/ 0 w 10526110"/>
              <a:gd name="connsiteY18-1514" fmla="*/ 247632 h 908132"/>
              <a:gd name="connsiteX0-1515" fmla="*/ 0 w 10526110"/>
              <a:gd name="connsiteY0-1516" fmla="*/ 247632 h 919974"/>
              <a:gd name="connsiteX1-1517" fmla="*/ 2356569 w 10526110"/>
              <a:gd name="connsiteY1-1518" fmla="*/ 4091 h 919974"/>
              <a:gd name="connsiteX2-1519" fmla="*/ 2882086 w 10526110"/>
              <a:gd name="connsiteY2-1520" fmla="*/ 287870 h 919974"/>
              <a:gd name="connsiteX3-1521" fmla="*/ 4059245 w 10526110"/>
              <a:gd name="connsiteY3-1522" fmla="*/ 193277 h 919974"/>
              <a:gd name="connsiteX4-1523" fmla="*/ 4353535 w 10526110"/>
              <a:gd name="connsiteY4-1524" fmla="*/ 392974 h 919974"/>
              <a:gd name="connsiteX5-1525" fmla="*/ 8370738 w 10526110"/>
              <a:gd name="connsiteY5-1526" fmla="*/ 241926 h 919974"/>
              <a:gd name="connsiteX6-1527" fmla="*/ 8044167 w 10526110"/>
              <a:gd name="connsiteY6-1528" fmla="*/ 359491 h 919974"/>
              <a:gd name="connsiteX7-1529" fmla="*/ 10003595 w 10526110"/>
              <a:gd name="connsiteY7-1530" fmla="*/ 359492 h 919974"/>
              <a:gd name="connsiteX8-1531" fmla="*/ 10526110 w 10526110"/>
              <a:gd name="connsiteY8-1532" fmla="*/ 673001 h 919974"/>
              <a:gd name="connsiteX9-1533" fmla="*/ 8658121 w 10526110"/>
              <a:gd name="connsiteY9-1534" fmla="*/ 686064 h 919974"/>
              <a:gd name="connsiteX10-1535" fmla="*/ 6920761 w 10526110"/>
              <a:gd name="connsiteY10-1536" fmla="*/ 803629 h 919974"/>
              <a:gd name="connsiteX11-1537" fmla="*/ 6359058 w 10526110"/>
              <a:gd name="connsiteY11-1538" fmla="*/ 503182 h 919974"/>
              <a:gd name="connsiteX12-1539" fmla="*/ 3215687 w 10526110"/>
              <a:gd name="connsiteY12-1540" fmla="*/ 919974 h 919974"/>
              <a:gd name="connsiteX13-1541" fmla="*/ 2765603 w 10526110"/>
              <a:gd name="connsiteY13-1542" fmla="*/ 686115 h 919974"/>
              <a:gd name="connsiteX14-1543" fmla="*/ 1081664 w 10526110"/>
              <a:gd name="connsiteY14-1544" fmla="*/ 908132 h 919974"/>
              <a:gd name="connsiteX15-1545" fmla="*/ 546087 w 10526110"/>
              <a:gd name="connsiteY15-1546" fmla="*/ 659938 h 919974"/>
              <a:gd name="connsiteX16-1547" fmla="*/ 1186167 w 10526110"/>
              <a:gd name="connsiteY16-1548" fmla="*/ 411744 h 919974"/>
              <a:gd name="connsiteX17-1549" fmla="*/ 473657 w 10526110"/>
              <a:gd name="connsiteY17-1550" fmla="*/ 518585 h 919974"/>
              <a:gd name="connsiteX18-1551" fmla="*/ 0 w 10526110"/>
              <a:gd name="connsiteY18-1552" fmla="*/ 247632 h 919974"/>
              <a:gd name="connsiteX0-1553" fmla="*/ 0 w 10526110"/>
              <a:gd name="connsiteY0-1554" fmla="*/ 247632 h 919974"/>
              <a:gd name="connsiteX1-1555" fmla="*/ 2356569 w 10526110"/>
              <a:gd name="connsiteY1-1556" fmla="*/ 4091 h 919974"/>
              <a:gd name="connsiteX2-1557" fmla="*/ 2882086 w 10526110"/>
              <a:gd name="connsiteY2-1558" fmla="*/ 287870 h 919974"/>
              <a:gd name="connsiteX3-1559" fmla="*/ 4059245 w 10526110"/>
              <a:gd name="connsiteY3-1560" fmla="*/ 193277 h 919974"/>
              <a:gd name="connsiteX4-1561" fmla="*/ 4353535 w 10526110"/>
              <a:gd name="connsiteY4-1562" fmla="*/ 392974 h 919974"/>
              <a:gd name="connsiteX5-1563" fmla="*/ 8370738 w 10526110"/>
              <a:gd name="connsiteY5-1564" fmla="*/ 241926 h 919974"/>
              <a:gd name="connsiteX6-1565" fmla="*/ 8044167 w 10526110"/>
              <a:gd name="connsiteY6-1566" fmla="*/ 359491 h 919974"/>
              <a:gd name="connsiteX7-1567" fmla="*/ 10003595 w 10526110"/>
              <a:gd name="connsiteY7-1568" fmla="*/ 359492 h 919974"/>
              <a:gd name="connsiteX8-1569" fmla="*/ 10526110 w 10526110"/>
              <a:gd name="connsiteY8-1570" fmla="*/ 673001 h 919974"/>
              <a:gd name="connsiteX9-1571" fmla="*/ 8658121 w 10526110"/>
              <a:gd name="connsiteY9-1572" fmla="*/ 686064 h 919974"/>
              <a:gd name="connsiteX10-1573" fmla="*/ 6920761 w 10526110"/>
              <a:gd name="connsiteY10-1574" fmla="*/ 803629 h 919974"/>
              <a:gd name="connsiteX11-1575" fmla="*/ 6359058 w 10526110"/>
              <a:gd name="connsiteY11-1576" fmla="*/ 503182 h 919974"/>
              <a:gd name="connsiteX12-1577" fmla="*/ 3215687 w 10526110"/>
              <a:gd name="connsiteY12-1578" fmla="*/ 919974 h 919974"/>
              <a:gd name="connsiteX13-1579" fmla="*/ 2765603 w 10526110"/>
              <a:gd name="connsiteY13-1580" fmla="*/ 686115 h 919974"/>
              <a:gd name="connsiteX14-1581" fmla="*/ 1081664 w 10526110"/>
              <a:gd name="connsiteY14-1582" fmla="*/ 908132 h 919974"/>
              <a:gd name="connsiteX15-1583" fmla="*/ 546087 w 10526110"/>
              <a:gd name="connsiteY15-1584" fmla="*/ 659938 h 919974"/>
              <a:gd name="connsiteX16-1585" fmla="*/ 1186167 w 10526110"/>
              <a:gd name="connsiteY16-1586" fmla="*/ 411744 h 919974"/>
              <a:gd name="connsiteX17-1587" fmla="*/ 473657 w 10526110"/>
              <a:gd name="connsiteY17-1588" fmla="*/ 518585 h 919974"/>
              <a:gd name="connsiteX18-1589" fmla="*/ 0 w 10526110"/>
              <a:gd name="connsiteY18-1590" fmla="*/ 247632 h 919974"/>
              <a:gd name="connsiteX0-1591" fmla="*/ 0 w 10526110"/>
              <a:gd name="connsiteY0-1592" fmla="*/ 247632 h 919974"/>
              <a:gd name="connsiteX1-1593" fmla="*/ 2356569 w 10526110"/>
              <a:gd name="connsiteY1-1594" fmla="*/ 4091 h 919974"/>
              <a:gd name="connsiteX2-1595" fmla="*/ 2882086 w 10526110"/>
              <a:gd name="connsiteY2-1596" fmla="*/ 287870 h 919974"/>
              <a:gd name="connsiteX3-1597" fmla="*/ 4059245 w 10526110"/>
              <a:gd name="connsiteY3-1598" fmla="*/ 193277 h 919974"/>
              <a:gd name="connsiteX4-1599" fmla="*/ 4353535 w 10526110"/>
              <a:gd name="connsiteY4-1600" fmla="*/ 392974 h 919974"/>
              <a:gd name="connsiteX5-1601" fmla="*/ 8370738 w 10526110"/>
              <a:gd name="connsiteY5-1602" fmla="*/ 241926 h 919974"/>
              <a:gd name="connsiteX6-1603" fmla="*/ 8044167 w 10526110"/>
              <a:gd name="connsiteY6-1604" fmla="*/ 359491 h 919974"/>
              <a:gd name="connsiteX7-1605" fmla="*/ 10003595 w 10526110"/>
              <a:gd name="connsiteY7-1606" fmla="*/ 359492 h 919974"/>
              <a:gd name="connsiteX8-1607" fmla="*/ 10526110 w 10526110"/>
              <a:gd name="connsiteY8-1608" fmla="*/ 673001 h 919974"/>
              <a:gd name="connsiteX9-1609" fmla="*/ 8658121 w 10526110"/>
              <a:gd name="connsiteY9-1610" fmla="*/ 686064 h 919974"/>
              <a:gd name="connsiteX10-1611" fmla="*/ 6920761 w 10526110"/>
              <a:gd name="connsiteY10-1612" fmla="*/ 803629 h 919974"/>
              <a:gd name="connsiteX11-1613" fmla="*/ 6359058 w 10526110"/>
              <a:gd name="connsiteY11-1614" fmla="*/ 503182 h 919974"/>
              <a:gd name="connsiteX12-1615" fmla="*/ 3215687 w 10526110"/>
              <a:gd name="connsiteY12-1616" fmla="*/ 919974 h 919974"/>
              <a:gd name="connsiteX13-1617" fmla="*/ 2765603 w 10526110"/>
              <a:gd name="connsiteY13-1618" fmla="*/ 686115 h 919974"/>
              <a:gd name="connsiteX14-1619" fmla="*/ 1081664 w 10526110"/>
              <a:gd name="connsiteY14-1620" fmla="*/ 908132 h 919974"/>
              <a:gd name="connsiteX15-1621" fmla="*/ 546087 w 10526110"/>
              <a:gd name="connsiteY15-1622" fmla="*/ 659938 h 919974"/>
              <a:gd name="connsiteX16-1623" fmla="*/ 1186167 w 10526110"/>
              <a:gd name="connsiteY16-1624" fmla="*/ 411744 h 919974"/>
              <a:gd name="connsiteX17-1625" fmla="*/ 473657 w 10526110"/>
              <a:gd name="connsiteY17-1626" fmla="*/ 518585 h 919974"/>
              <a:gd name="connsiteX18-1627" fmla="*/ 0 w 10526110"/>
              <a:gd name="connsiteY18-1628" fmla="*/ 247632 h 919974"/>
              <a:gd name="connsiteX0-1629" fmla="*/ 0 w 10526110"/>
              <a:gd name="connsiteY0-1630" fmla="*/ 247632 h 919974"/>
              <a:gd name="connsiteX1-1631" fmla="*/ 2356569 w 10526110"/>
              <a:gd name="connsiteY1-1632" fmla="*/ 4091 h 919974"/>
              <a:gd name="connsiteX2-1633" fmla="*/ 2882086 w 10526110"/>
              <a:gd name="connsiteY2-1634" fmla="*/ 287870 h 919974"/>
              <a:gd name="connsiteX3-1635" fmla="*/ 4059245 w 10526110"/>
              <a:gd name="connsiteY3-1636" fmla="*/ 193277 h 919974"/>
              <a:gd name="connsiteX4-1637" fmla="*/ 4353535 w 10526110"/>
              <a:gd name="connsiteY4-1638" fmla="*/ 392974 h 919974"/>
              <a:gd name="connsiteX5-1639" fmla="*/ 8370738 w 10526110"/>
              <a:gd name="connsiteY5-1640" fmla="*/ 241926 h 919974"/>
              <a:gd name="connsiteX6-1641" fmla="*/ 8044167 w 10526110"/>
              <a:gd name="connsiteY6-1642" fmla="*/ 359491 h 919974"/>
              <a:gd name="connsiteX7-1643" fmla="*/ 10003595 w 10526110"/>
              <a:gd name="connsiteY7-1644" fmla="*/ 359492 h 919974"/>
              <a:gd name="connsiteX8-1645" fmla="*/ 10526110 w 10526110"/>
              <a:gd name="connsiteY8-1646" fmla="*/ 673001 h 919974"/>
              <a:gd name="connsiteX9-1647" fmla="*/ 8658121 w 10526110"/>
              <a:gd name="connsiteY9-1648" fmla="*/ 686064 h 919974"/>
              <a:gd name="connsiteX10-1649" fmla="*/ 6920761 w 10526110"/>
              <a:gd name="connsiteY10-1650" fmla="*/ 803629 h 919974"/>
              <a:gd name="connsiteX11-1651" fmla="*/ 6359058 w 10526110"/>
              <a:gd name="connsiteY11-1652" fmla="*/ 503182 h 919974"/>
              <a:gd name="connsiteX12-1653" fmla="*/ 3215687 w 10526110"/>
              <a:gd name="connsiteY12-1654" fmla="*/ 919974 h 919974"/>
              <a:gd name="connsiteX13-1655" fmla="*/ 2765603 w 10526110"/>
              <a:gd name="connsiteY13-1656" fmla="*/ 686115 h 919974"/>
              <a:gd name="connsiteX14-1657" fmla="*/ 1081664 w 10526110"/>
              <a:gd name="connsiteY14-1658" fmla="*/ 908132 h 919974"/>
              <a:gd name="connsiteX15-1659" fmla="*/ 546087 w 10526110"/>
              <a:gd name="connsiteY15-1660" fmla="*/ 659938 h 919974"/>
              <a:gd name="connsiteX16-1661" fmla="*/ 1186167 w 10526110"/>
              <a:gd name="connsiteY16-1662" fmla="*/ 411744 h 919974"/>
              <a:gd name="connsiteX17-1663" fmla="*/ 473657 w 10526110"/>
              <a:gd name="connsiteY17-1664" fmla="*/ 518585 h 919974"/>
              <a:gd name="connsiteX18-1665" fmla="*/ 0 w 10526110"/>
              <a:gd name="connsiteY18-1666" fmla="*/ 247632 h 919974"/>
              <a:gd name="connsiteX0-1667" fmla="*/ 0 w 10526110"/>
              <a:gd name="connsiteY0-1668" fmla="*/ 247632 h 919974"/>
              <a:gd name="connsiteX1-1669" fmla="*/ 2356569 w 10526110"/>
              <a:gd name="connsiteY1-1670" fmla="*/ 4091 h 919974"/>
              <a:gd name="connsiteX2-1671" fmla="*/ 2882086 w 10526110"/>
              <a:gd name="connsiteY2-1672" fmla="*/ 287870 h 919974"/>
              <a:gd name="connsiteX3-1673" fmla="*/ 4059245 w 10526110"/>
              <a:gd name="connsiteY3-1674" fmla="*/ 193277 h 919974"/>
              <a:gd name="connsiteX4-1675" fmla="*/ 4353535 w 10526110"/>
              <a:gd name="connsiteY4-1676" fmla="*/ 392974 h 919974"/>
              <a:gd name="connsiteX5-1677" fmla="*/ 8370738 w 10526110"/>
              <a:gd name="connsiteY5-1678" fmla="*/ 241926 h 919974"/>
              <a:gd name="connsiteX6-1679" fmla="*/ 8044167 w 10526110"/>
              <a:gd name="connsiteY6-1680" fmla="*/ 359491 h 919974"/>
              <a:gd name="connsiteX7-1681" fmla="*/ 10003595 w 10526110"/>
              <a:gd name="connsiteY7-1682" fmla="*/ 359492 h 919974"/>
              <a:gd name="connsiteX8-1683" fmla="*/ 10526110 w 10526110"/>
              <a:gd name="connsiteY8-1684" fmla="*/ 673001 h 919974"/>
              <a:gd name="connsiteX9-1685" fmla="*/ 8658121 w 10526110"/>
              <a:gd name="connsiteY9-1686" fmla="*/ 686064 h 919974"/>
              <a:gd name="connsiteX10-1687" fmla="*/ 6920761 w 10526110"/>
              <a:gd name="connsiteY10-1688" fmla="*/ 803629 h 919974"/>
              <a:gd name="connsiteX11-1689" fmla="*/ 6376848 w 10526110"/>
              <a:gd name="connsiteY11-1690" fmla="*/ 488950 h 919974"/>
              <a:gd name="connsiteX12-1691" fmla="*/ 3215687 w 10526110"/>
              <a:gd name="connsiteY12-1692" fmla="*/ 919974 h 919974"/>
              <a:gd name="connsiteX13-1693" fmla="*/ 2765603 w 10526110"/>
              <a:gd name="connsiteY13-1694" fmla="*/ 686115 h 919974"/>
              <a:gd name="connsiteX14-1695" fmla="*/ 1081664 w 10526110"/>
              <a:gd name="connsiteY14-1696" fmla="*/ 908132 h 919974"/>
              <a:gd name="connsiteX15-1697" fmla="*/ 546087 w 10526110"/>
              <a:gd name="connsiteY15-1698" fmla="*/ 659938 h 919974"/>
              <a:gd name="connsiteX16-1699" fmla="*/ 1186167 w 10526110"/>
              <a:gd name="connsiteY16-1700" fmla="*/ 411744 h 919974"/>
              <a:gd name="connsiteX17-1701" fmla="*/ 473657 w 10526110"/>
              <a:gd name="connsiteY17-1702" fmla="*/ 518585 h 919974"/>
              <a:gd name="connsiteX18-1703" fmla="*/ 0 w 10526110"/>
              <a:gd name="connsiteY18-1704" fmla="*/ 247632 h 919974"/>
              <a:gd name="connsiteX0-1705" fmla="*/ 0 w 10526110"/>
              <a:gd name="connsiteY0-1706" fmla="*/ 247632 h 919974"/>
              <a:gd name="connsiteX1-1707" fmla="*/ 2356569 w 10526110"/>
              <a:gd name="connsiteY1-1708" fmla="*/ 4091 h 919974"/>
              <a:gd name="connsiteX2-1709" fmla="*/ 2882086 w 10526110"/>
              <a:gd name="connsiteY2-1710" fmla="*/ 287870 h 919974"/>
              <a:gd name="connsiteX3-1711" fmla="*/ 4059245 w 10526110"/>
              <a:gd name="connsiteY3-1712" fmla="*/ 193277 h 919974"/>
              <a:gd name="connsiteX4-1713" fmla="*/ 4353535 w 10526110"/>
              <a:gd name="connsiteY4-1714" fmla="*/ 392974 h 919974"/>
              <a:gd name="connsiteX5-1715" fmla="*/ 8370738 w 10526110"/>
              <a:gd name="connsiteY5-1716" fmla="*/ 241926 h 919974"/>
              <a:gd name="connsiteX6-1717" fmla="*/ 8044167 w 10526110"/>
              <a:gd name="connsiteY6-1718" fmla="*/ 359491 h 919974"/>
              <a:gd name="connsiteX7-1719" fmla="*/ 10003595 w 10526110"/>
              <a:gd name="connsiteY7-1720" fmla="*/ 359492 h 919974"/>
              <a:gd name="connsiteX8-1721" fmla="*/ 10526110 w 10526110"/>
              <a:gd name="connsiteY8-1722" fmla="*/ 673001 h 919974"/>
              <a:gd name="connsiteX9-1723" fmla="*/ 8391272 w 10526110"/>
              <a:gd name="connsiteY9-1724" fmla="*/ 622020 h 919974"/>
              <a:gd name="connsiteX10-1725" fmla="*/ 6920761 w 10526110"/>
              <a:gd name="connsiteY10-1726" fmla="*/ 803629 h 919974"/>
              <a:gd name="connsiteX11-1727" fmla="*/ 6376848 w 10526110"/>
              <a:gd name="connsiteY11-1728" fmla="*/ 488950 h 919974"/>
              <a:gd name="connsiteX12-1729" fmla="*/ 3215687 w 10526110"/>
              <a:gd name="connsiteY12-1730" fmla="*/ 919974 h 919974"/>
              <a:gd name="connsiteX13-1731" fmla="*/ 2765603 w 10526110"/>
              <a:gd name="connsiteY13-1732" fmla="*/ 686115 h 919974"/>
              <a:gd name="connsiteX14-1733" fmla="*/ 1081664 w 10526110"/>
              <a:gd name="connsiteY14-1734" fmla="*/ 908132 h 919974"/>
              <a:gd name="connsiteX15-1735" fmla="*/ 546087 w 10526110"/>
              <a:gd name="connsiteY15-1736" fmla="*/ 659938 h 919974"/>
              <a:gd name="connsiteX16-1737" fmla="*/ 1186167 w 10526110"/>
              <a:gd name="connsiteY16-1738" fmla="*/ 411744 h 919974"/>
              <a:gd name="connsiteX17-1739" fmla="*/ 473657 w 10526110"/>
              <a:gd name="connsiteY17-1740" fmla="*/ 518585 h 919974"/>
              <a:gd name="connsiteX18-1741" fmla="*/ 0 w 10526110"/>
              <a:gd name="connsiteY18-1742" fmla="*/ 247632 h 919974"/>
              <a:gd name="connsiteX0-1743" fmla="*/ 0 w 10526110"/>
              <a:gd name="connsiteY0-1744" fmla="*/ 247632 h 919974"/>
              <a:gd name="connsiteX1-1745" fmla="*/ 2356569 w 10526110"/>
              <a:gd name="connsiteY1-1746" fmla="*/ 4091 h 919974"/>
              <a:gd name="connsiteX2-1747" fmla="*/ 2882086 w 10526110"/>
              <a:gd name="connsiteY2-1748" fmla="*/ 287870 h 919974"/>
              <a:gd name="connsiteX3-1749" fmla="*/ 4059245 w 10526110"/>
              <a:gd name="connsiteY3-1750" fmla="*/ 193277 h 919974"/>
              <a:gd name="connsiteX4-1751" fmla="*/ 4353535 w 10526110"/>
              <a:gd name="connsiteY4-1752" fmla="*/ 392974 h 919974"/>
              <a:gd name="connsiteX5-1753" fmla="*/ 8370738 w 10526110"/>
              <a:gd name="connsiteY5-1754" fmla="*/ 241926 h 919974"/>
              <a:gd name="connsiteX6-1755" fmla="*/ 8044167 w 10526110"/>
              <a:gd name="connsiteY6-1756" fmla="*/ 359491 h 919974"/>
              <a:gd name="connsiteX7-1757" fmla="*/ 10003595 w 10526110"/>
              <a:gd name="connsiteY7-1758" fmla="*/ 359492 h 919974"/>
              <a:gd name="connsiteX8-1759" fmla="*/ 10526110 w 10526110"/>
              <a:gd name="connsiteY8-1760" fmla="*/ 673001 h 919974"/>
              <a:gd name="connsiteX9-1761" fmla="*/ 8391272 w 10526110"/>
              <a:gd name="connsiteY9-1762" fmla="*/ 622020 h 919974"/>
              <a:gd name="connsiteX10-1763" fmla="*/ 6920761 w 10526110"/>
              <a:gd name="connsiteY10-1764" fmla="*/ 803629 h 919974"/>
              <a:gd name="connsiteX11-1765" fmla="*/ 6376848 w 10526110"/>
              <a:gd name="connsiteY11-1766" fmla="*/ 488950 h 919974"/>
              <a:gd name="connsiteX12-1767" fmla="*/ 3215687 w 10526110"/>
              <a:gd name="connsiteY12-1768" fmla="*/ 919974 h 919974"/>
              <a:gd name="connsiteX13-1769" fmla="*/ 2765603 w 10526110"/>
              <a:gd name="connsiteY13-1770" fmla="*/ 686115 h 919974"/>
              <a:gd name="connsiteX14-1771" fmla="*/ 1081664 w 10526110"/>
              <a:gd name="connsiteY14-1772" fmla="*/ 908132 h 919974"/>
              <a:gd name="connsiteX15-1773" fmla="*/ 546087 w 10526110"/>
              <a:gd name="connsiteY15-1774" fmla="*/ 659938 h 919974"/>
              <a:gd name="connsiteX16-1775" fmla="*/ 1186167 w 10526110"/>
              <a:gd name="connsiteY16-1776" fmla="*/ 411744 h 919974"/>
              <a:gd name="connsiteX17-1777" fmla="*/ 473657 w 10526110"/>
              <a:gd name="connsiteY17-1778" fmla="*/ 518585 h 919974"/>
              <a:gd name="connsiteX18-1779" fmla="*/ 0 w 10526110"/>
              <a:gd name="connsiteY18-1780" fmla="*/ 247632 h 919974"/>
              <a:gd name="connsiteX0-1781" fmla="*/ 0 w 10526110"/>
              <a:gd name="connsiteY0-1782" fmla="*/ 247632 h 919974"/>
              <a:gd name="connsiteX1-1783" fmla="*/ 2356569 w 10526110"/>
              <a:gd name="connsiteY1-1784" fmla="*/ 4091 h 919974"/>
              <a:gd name="connsiteX2-1785" fmla="*/ 2882086 w 10526110"/>
              <a:gd name="connsiteY2-1786" fmla="*/ 287870 h 919974"/>
              <a:gd name="connsiteX3-1787" fmla="*/ 4059245 w 10526110"/>
              <a:gd name="connsiteY3-1788" fmla="*/ 193277 h 919974"/>
              <a:gd name="connsiteX4-1789" fmla="*/ 4353535 w 10526110"/>
              <a:gd name="connsiteY4-1790" fmla="*/ 392974 h 919974"/>
              <a:gd name="connsiteX5-1791" fmla="*/ 8370738 w 10526110"/>
              <a:gd name="connsiteY5-1792" fmla="*/ 241926 h 919974"/>
              <a:gd name="connsiteX6-1793" fmla="*/ 8044167 w 10526110"/>
              <a:gd name="connsiteY6-1794" fmla="*/ 359491 h 919974"/>
              <a:gd name="connsiteX7-1795" fmla="*/ 10003595 w 10526110"/>
              <a:gd name="connsiteY7-1796" fmla="*/ 359492 h 919974"/>
              <a:gd name="connsiteX8-1797" fmla="*/ 10526110 w 10526110"/>
              <a:gd name="connsiteY8-1798" fmla="*/ 673001 h 919974"/>
              <a:gd name="connsiteX9-1799" fmla="*/ 8391272 w 10526110"/>
              <a:gd name="connsiteY9-1800" fmla="*/ 622020 h 919974"/>
              <a:gd name="connsiteX10-1801" fmla="*/ 6920761 w 10526110"/>
              <a:gd name="connsiteY10-1802" fmla="*/ 803629 h 919974"/>
              <a:gd name="connsiteX11-1803" fmla="*/ 6376848 w 10526110"/>
              <a:gd name="connsiteY11-1804" fmla="*/ 488950 h 919974"/>
              <a:gd name="connsiteX12-1805" fmla="*/ 3215687 w 10526110"/>
              <a:gd name="connsiteY12-1806" fmla="*/ 919974 h 919974"/>
              <a:gd name="connsiteX13-1807" fmla="*/ 2765603 w 10526110"/>
              <a:gd name="connsiteY13-1808" fmla="*/ 686115 h 919974"/>
              <a:gd name="connsiteX14-1809" fmla="*/ 1081664 w 10526110"/>
              <a:gd name="connsiteY14-1810" fmla="*/ 908132 h 919974"/>
              <a:gd name="connsiteX15-1811" fmla="*/ 546087 w 10526110"/>
              <a:gd name="connsiteY15-1812" fmla="*/ 659938 h 919974"/>
              <a:gd name="connsiteX16-1813" fmla="*/ 1186167 w 10526110"/>
              <a:gd name="connsiteY16-1814" fmla="*/ 411744 h 919974"/>
              <a:gd name="connsiteX17-1815" fmla="*/ 473657 w 10526110"/>
              <a:gd name="connsiteY17-1816" fmla="*/ 518585 h 919974"/>
              <a:gd name="connsiteX18-1817" fmla="*/ 0 w 10526110"/>
              <a:gd name="connsiteY18-1818" fmla="*/ 247632 h 919974"/>
              <a:gd name="connsiteX0-1819" fmla="*/ 0 w 10526110"/>
              <a:gd name="connsiteY0-1820" fmla="*/ 247632 h 919974"/>
              <a:gd name="connsiteX1-1821" fmla="*/ 2356569 w 10526110"/>
              <a:gd name="connsiteY1-1822" fmla="*/ 4091 h 919974"/>
              <a:gd name="connsiteX2-1823" fmla="*/ 2882086 w 10526110"/>
              <a:gd name="connsiteY2-1824" fmla="*/ 287870 h 919974"/>
              <a:gd name="connsiteX3-1825" fmla="*/ 4059245 w 10526110"/>
              <a:gd name="connsiteY3-1826" fmla="*/ 193277 h 919974"/>
              <a:gd name="connsiteX4-1827" fmla="*/ 4353535 w 10526110"/>
              <a:gd name="connsiteY4-1828" fmla="*/ 392974 h 919974"/>
              <a:gd name="connsiteX5-1829" fmla="*/ 8370738 w 10526110"/>
              <a:gd name="connsiteY5-1830" fmla="*/ 241926 h 919974"/>
              <a:gd name="connsiteX6-1831" fmla="*/ 8044167 w 10526110"/>
              <a:gd name="connsiteY6-1832" fmla="*/ 359491 h 919974"/>
              <a:gd name="connsiteX7-1833" fmla="*/ 10003595 w 10526110"/>
              <a:gd name="connsiteY7-1834" fmla="*/ 359492 h 919974"/>
              <a:gd name="connsiteX8-1835" fmla="*/ 10526110 w 10526110"/>
              <a:gd name="connsiteY8-1836" fmla="*/ 673001 h 919974"/>
              <a:gd name="connsiteX9-1837" fmla="*/ 8391272 w 10526110"/>
              <a:gd name="connsiteY9-1838" fmla="*/ 622020 h 919974"/>
              <a:gd name="connsiteX10-1839" fmla="*/ 6920761 w 10526110"/>
              <a:gd name="connsiteY10-1840" fmla="*/ 803629 h 919974"/>
              <a:gd name="connsiteX11-1841" fmla="*/ 6376848 w 10526110"/>
              <a:gd name="connsiteY11-1842" fmla="*/ 488950 h 919974"/>
              <a:gd name="connsiteX12-1843" fmla="*/ 3215687 w 10526110"/>
              <a:gd name="connsiteY12-1844" fmla="*/ 919974 h 919974"/>
              <a:gd name="connsiteX13-1845" fmla="*/ 2765603 w 10526110"/>
              <a:gd name="connsiteY13-1846" fmla="*/ 686115 h 919974"/>
              <a:gd name="connsiteX14-1847" fmla="*/ 1081664 w 10526110"/>
              <a:gd name="connsiteY14-1848" fmla="*/ 908132 h 919974"/>
              <a:gd name="connsiteX15-1849" fmla="*/ 546087 w 10526110"/>
              <a:gd name="connsiteY15-1850" fmla="*/ 659938 h 919974"/>
              <a:gd name="connsiteX16-1851" fmla="*/ 1186167 w 10526110"/>
              <a:gd name="connsiteY16-1852" fmla="*/ 411744 h 919974"/>
              <a:gd name="connsiteX17-1853" fmla="*/ 473657 w 10526110"/>
              <a:gd name="connsiteY17-1854" fmla="*/ 518585 h 919974"/>
              <a:gd name="connsiteX18-1855" fmla="*/ 0 w 10526110"/>
              <a:gd name="connsiteY18-1856" fmla="*/ 247632 h 919974"/>
              <a:gd name="connsiteX0-1857" fmla="*/ 0 w 10526110"/>
              <a:gd name="connsiteY0-1858" fmla="*/ 247632 h 919974"/>
              <a:gd name="connsiteX1-1859" fmla="*/ 2356569 w 10526110"/>
              <a:gd name="connsiteY1-1860" fmla="*/ 4091 h 919974"/>
              <a:gd name="connsiteX2-1861" fmla="*/ 2882086 w 10526110"/>
              <a:gd name="connsiteY2-1862" fmla="*/ 287870 h 919974"/>
              <a:gd name="connsiteX3-1863" fmla="*/ 4059245 w 10526110"/>
              <a:gd name="connsiteY3-1864" fmla="*/ 193277 h 919974"/>
              <a:gd name="connsiteX4-1865" fmla="*/ 4353535 w 10526110"/>
              <a:gd name="connsiteY4-1866" fmla="*/ 392974 h 919974"/>
              <a:gd name="connsiteX5-1867" fmla="*/ 8370738 w 10526110"/>
              <a:gd name="connsiteY5-1868" fmla="*/ 241926 h 919974"/>
              <a:gd name="connsiteX6-1869" fmla="*/ 8044167 w 10526110"/>
              <a:gd name="connsiteY6-1870" fmla="*/ 359491 h 919974"/>
              <a:gd name="connsiteX7-1871" fmla="*/ 10003595 w 10526110"/>
              <a:gd name="connsiteY7-1872" fmla="*/ 359492 h 919974"/>
              <a:gd name="connsiteX8-1873" fmla="*/ 10526110 w 10526110"/>
              <a:gd name="connsiteY8-1874" fmla="*/ 673001 h 919974"/>
              <a:gd name="connsiteX9-1875" fmla="*/ 8391272 w 10526110"/>
              <a:gd name="connsiteY9-1876" fmla="*/ 622020 h 919974"/>
              <a:gd name="connsiteX10-1877" fmla="*/ 6920761 w 10526110"/>
              <a:gd name="connsiteY10-1878" fmla="*/ 803629 h 919974"/>
              <a:gd name="connsiteX11-1879" fmla="*/ 6376848 w 10526110"/>
              <a:gd name="connsiteY11-1880" fmla="*/ 488950 h 919974"/>
              <a:gd name="connsiteX12-1881" fmla="*/ 3215687 w 10526110"/>
              <a:gd name="connsiteY12-1882" fmla="*/ 919974 h 919974"/>
              <a:gd name="connsiteX13-1883" fmla="*/ 2765603 w 10526110"/>
              <a:gd name="connsiteY13-1884" fmla="*/ 686115 h 919974"/>
              <a:gd name="connsiteX14-1885" fmla="*/ 1081664 w 10526110"/>
              <a:gd name="connsiteY14-1886" fmla="*/ 908132 h 919974"/>
              <a:gd name="connsiteX15-1887" fmla="*/ 546087 w 10526110"/>
              <a:gd name="connsiteY15-1888" fmla="*/ 659938 h 919974"/>
              <a:gd name="connsiteX16-1889" fmla="*/ 1186167 w 10526110"/>
              <a:gd name="connsiteY16-1890" fmla="*/ 411744 h 919974"/>
              <a:gd name="connsiteX17-1891" fmla="*/ 473657 w 10526110"/>
              <a:gd name="connsiteY17-1892" fmla="*/ 518585 h 919974"/>
              <a:gd name="connsiteX18-1893" fmla="*/ 0 w 10526110"/>
              <a:gd name="connsiteY18-1894" fmla="*/ 247632 h 919974"/>
              <a:gd name="connsiteX0-1895" fmla="*/ 0 w 10526110"/>
              <a:gd name="connsiteY0-1896" fmla="*/ 247632 h 919974"/>
              <a:gd name="connsiteX1-1897" fmla="*/ 2356569 w 10526110"/>
              <a:gd name="connsiteY1-1898" fmla="*/ 4091 h 919974"/>
              <a:gd name="connsiteX2-1899" fmla="*/ 2882086 w 10526110"/>
              <a:gd name="connsiteY2-1900" fmla="*/ 287870 h 919974"/>
              <a:gd name="connsiteX3-1901" fmla="*/ 4059245 w 10526110"/>
              <a:gd name="connsiteY3-1902" fmla="*/ 193277 h 919974"/>
              <a:gd name="connsiteX4-1903" fmla="*/ 4353535 w 10526110"/>
              <a:gd name="connsiteY4-1904" fmla="*/ 392974 h 919974"/>
              <a:gd name="connsiteX5-1905" fmla="*/ 8370738 w 10526110"/>
              <a:gd name="connsiteY5-1906" fmla="*/ 241926 h 919974"/>
              <a:gd name="connsiteX6-1907" fmla="*/ 8044167 w 10526110"/>
              <a:gd name="connsiteY6-1908" fmla="*/ 359491 h 919974"/>
              <a:gd name="connsiteX7-1909" fmla="*/ 10003595 w 10526110"/>
              <a:gd name="connsiteY7-1910" fmla="*/ 359492 h 919974"/>
              <a:gd name="connsiteX8-1911" fmla="*/ 10526110 w 10526110"/>
              <a:gd name="connsiteY8-1912" fmla="*/ 673001 h 919974"/>
              <a:gd name="connsiteX9-1913" fmla="*/ 8391272 w 10526110"/>
              <a:gd name="connsiteY9-1914" fmla="*/ 622020 h 919974"/>
              <a:gd name="connsiteX10-1915" fmla="*/ 6920761 w 10526110"/>
              <a:gd name="connsiteY10-1916" fmla="*/ 803629 h 919974"/>
              <a:gd name="connsiteX11-1917" fmla="*/ 6376848 w 10526110"/>
              <a:gd name="connsiteY11-1918" fmla="*/ 488950 h 919974"/>
              <a:gd name="connsiteX12-1919" fmla="*/ 3215687 w 10526110"/>
              <a:gd name="connsiteY12-1920" fmla="*/ 919974 h 919974"/>
              <a:gd name="connsiteX13-1921" fmla="*/ 2765603 w 10526110"/>
              <a:gd name="connsiteY13-1922" fmla="*/ 686115 h 919974"/>
              <a:gd name="connsiteX14-1923" fmla="*/ 1081664 w 10526110"/>
              <a:gd name="connsiteY14-1924" fmla="*/ 908132 h 919974"/>
              <a:gd name="connsiteX15-1925" fmla="*/ 546087 w 10526110"/>
              <a:gd name="connsiteY15-1926" fmla="*/ 659938 h 919974"/>
              <a:gd name="connsiteX16-1927" fmla="*/ 1186167 w 10526110"/>
              <a:gd name="connsiteY16-1928" fmla="*/ 411744 h 919974"/>
              <a:gd name="connsiteX17-1929" fmla="*/ 473657 w 10526110"/>
              <a:gd name="connsiteY17-1930" fmla="*/ 518585 h 919974"/>
              <a:gd name="connsiteX18-1931" fmla="*/ 0 w 10526110"/>
              <a:gd name="connsiteY18-1932" fmla="*/ 247632 h 919974"/>
              <a:gd name="connsiteX0-1933" fmla="*/ 0 w 10526110"/>
              <a:gd name="connsiteY0-1934" fmla="*/ 247632 h 919974"/>
              <a:gd name="connsiteX1-1935" fmla="*/ 2356569 w 10526110"/>
              <a:gd name="connsiteY1-1936" fmla="*/ 4091 h 919974"/>
              <a:gd name="connsiteX2-1937" fmla="*/ 2882086 w 10526110"/>
              <a:gd name="connsiteY2-1938" fmla="*/ 287870 h 919974"/>
              <a:gd name="connsiteX3-1939" fmla="*/ 4059245 w 10526110"/>
              <a:gd name="connsiteY3-1940" fmla="*/ 193277 h 919974"/>
              <a:gd name="connsiteX4-1941" fmla="*/ 4353535 w 10526110"/>
              <a:gd name="connsiteY4-1942" fmla="*/ 392974 h 919974"/>
              <a:gd name="connsiteX5-1943" fmla="*/ 8370738 w 10526110"/>
              <a:gd name="connsiteY5-1944" fmla="*/ 241926 h 919974"/>
              <a:gd name="connsiteX6-1945" fmla="*/ 8044167 w 10526110"/>
              <a:gd name="connsiteY6-1946" fmla="*/ 359491 h 919974"/>
              <a:gd name="connsiteX7-1947" fmla="*/ 10003595 w 10526110"/>
              <a:gd name="connsiteY7-1948" fmla="*/ 359492 h 919974"/>
              <a:gd name="connsiteX8-1949" fmla="*/ 10526110 w 10526110"/>
              <a:gd name="connsiteY8-1950" fmla="*/ 673001 h 919974"/>
              <a:gd name="connsiteX9-1951" fmla="*/ 8391272 w 10526110"/>
              <a:gd name="connsiteY9-1952" fmla="*/ 622020 h 919974"/>
              <a:gd name="connsiteX10-1953" fmla="*/ 6920761 w 10526110"/>
              <a:gd name="connsiteY10-1954" fmla="*/ 803629 h 919974"/>
              <a:gd name="connsiteX11-1955" fmla="*/ 6376848 w 10526110"/>
              <a:gd name="connsiteY11-1956" fmla="*/ 488950 h 919974"/>
              <a:gd name="connsiteX12-1957" fmla="*/ 3215687 w 10526110"/>
              <a:gd name="connsiteY12-1958" fmla="*/ 919974 h 919974"/>
              <a:gd name="connsiteX13-1959" fmla="*/ 2765603 w 10526110"/>
              <a:gd name="connsiteY13-1960" fmla="*/ 686115 h 919974"/>
              <a:gd name="connsiteX14-1961" fmla="*/ 1081664 w 10526110"/>
              <a:gd name="connsiteY14-1962" fmla="*/ 908132 h 919974"/>
              <a:gd name="connsiteX15-1963" fmla="*/ 546087 w 10526110"/>
              <a:gd name="connsiteY15-1964" fmla="*/ 659938 h 919974"/>
              <a:gd name="connsiteX16-1965" fmla="*/ 1186167 w 10526110"/>
              <a:gd name="connsiteY16-1966" fmla="*/ 411744 h 919974"/>
              <a:gd name="connsiteX17-1967" fmla="*/ 473657 w 10526110"/>
              <a:gd name="connsiteY17-1968" fmla="*/ 518585 h 919974"/>
              <a:gd name="connsiteX18-1969" fmla="*/ 0 w 10526110"/>
              <a:gd name="connsiteY18-1970" fmla="*/ 247632 h 919974"/>
              <a:gd name="connsiteX0-1971" fmla="*/ 0 w 10526110"/>
              <a:gd name="connsiteY0-1972" fmla="*/ 247632 h 919974"/>
              <a:gd name="connsiteX1-1973" fmla="*/ 2356569 w 10526110"/>
              <a:gd name="connsiteY1-1974" fmla="*/ 4091 h 919974"/>
              <a:gd name="connsiteX2-1975" fmla="*/ 2882086 w 10526110"/>
              <a:gd name="connsiteY2-1976" fmla="*/ 287870 h 919974"/>
              <a:gd name="connsiteX3-1977" fmla="*/ 4059245 w 10526110"/>
              <a:gd name="connsiteY3-1978" fmla="*/ 193277 h 919974"/>
              <a:gd name="connsiteX4-1979" fmla="*/ 4353535 w 10526110"/>
              <a:gd name="connsiteY4-1980" fmla="*/ 392974 h 919974"/>
              <a:gd name="connsiteX5-1981" fmla="*/ 8370738 w 10526110"/>
              <a:gd name="connsiteY5-1982" fmla="*/ 241926 h 919974"/>
              <a:gd name="connsiteX6-1983" fmla="*/ 8044167 w 10526110"/>
              <a:gd name="connsiteY6-1984" fmla="*/ 359491 h 919974"/>
              <a:gd name="connsiteX7-1985" fmla="*/ 10003595 w 10526110"/>
              <a:gd name="connsiteY7-1986" fmla="*/ 359492 h 919974"/>
              <a:gd name="connsiteX8-1987" fmla="*/ 10526110 w 10526110"/>
              <a:gd name="connsiteY8-1988" fmla="*/ 673001 h 919974"/>
              <a:gd name="connsiteX9-1989" fmla="*/ 8391272 w 10526110"/>
              <a:gd name="connsiteY9-1990" fmla="*/ 622020 h 919974"/>
              <a:gd name="connsiteX10-1991" fmla="*/ 6920761 w 10526110"/>
              <a:gd name="connsiteY10-1992" fmla="*/ 803629 h 919974"/>
              <a:gd name="connsiteX11-1993" fmla="*/ 6376848 w 10526110"/>
              <a:gd name="connsiteY11-1994" fmla="*/ 488950 h 919974"/>
              <a:gd name="connsiteX12-1995" fmla="*/ 3215687 w 10526110"/>
              <a:gd name="connsiteY12-1996" fmla="*/ 919974 h 919974"/>
              <a:gd name="connsiteX13-1997" fmla="*/ 2765603 w 10526110"/>
              <a:gd name="connsiteY13-1998" fmla="*/ 686115 h 919974"/>
              <a:gd name="connsiteX14-1999" fmla="*/ 1081664 w 10526110"/>
              <a:gd name="connsiteY14-2000" fmla="*/ 908132 h 919974"/>
              <a:gd name="connsiteX15-2001" fmla="*/ 546087 w 10526110"/>
              <a:gd name="connsiteY15-2002" fmla="*/ 659938 h 919974"/>
              <a:gd name="connsiteX16-2003" fmla="*/ 1186167 w 10526110"/>
              <a:gd name="connsiteY16-2004" fmla="*/ 411744 h 919974"/>
              <a:gd name="connsiteX17-2005" fmla="*/ 473657 w 10526110"/>
              <a:gd name="connsiteY17-2006" fmla="*/ 518585 h 919974"/>
              <a:gd name="connsiteX18-2007" fmla="*/ 0 w 10526110"/>
              <a:gd name="connsiteY18-2008" fmla="*/ 247632 h 9199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45" y="connsiteY6-46"/>
              </a:cxn>
              <a:cxn ang="0">
                <a:pos x="connsiteX7-89" y="connsiteY7-90"/>
              </a:cxn>
              <a:cxn ang="0">
                <a:pos x="connsiteX8-107" y="connsiteY8-108"/>
              </a:cxn>
              <a:cxn ang="0">
                <a:pos x="connsiteX9-163" y="connsiteY9-164"/>
              </a:cxn>
              <a:cxn ang="0">
                <a:pos x="connsiteX10-185" y="connsiteY10-186"/>
              </a:cxn>
              <a:cxn ang="0">
                <a:pos x="connsiteX11-319" y="connsiteY11-320"/>
              </a:cxn>
              <a:cxn ang="0">
                <a:pos x="connsiteX12-369" y="connsiteY12-370"/>
              </a:cxn>
              <a:cxn ang="0">
                <a:pos x="connsiteX13-475" y="connsiteY13-476"/>
              </a:cxn>
              <a:cxn ang="0">
                <a:pos x="connsiteX14-533" y="connsiteY14-534"/>
              </a:cxn>
              <a:cxn ang="0">
                <a:pos x="connsiteX15-625" y="connsiteY15-626"/>
              </a:cxn>
              <a:cxn ang="0">
                <a:pos x="connsiteX16-691" y="connsiteY16-692"/>
              </a:cxn>
              <a:cxn ang="0">
                <a:pos x="connsiteX17-795" y="connsiteY17-796"/>
              </a:cxn>
              <a:cxn ang="0">
                <a:pos x="connsiteX18-905" y="connsiteY18-906"/>
              </a:cxn>
            </a:cxnLst>
            <a:rect l="l" t="t" r="r" b="b"/>
            <a:pathLst>
              <a:path w="10526110" h="919974">
                <a:moveTo>
                  <a:pt x="0" y="247632"/>
                </a:moveTo>
                <a:cubicBezTo>
                  <a:pt x="841633" y="46790"/>
                  <a:pt x="1692017" y="-17911"/>
                  <a:pt x="2356569" y="4091"/>
                </a:cubicBezTo>
                <a:cubicBezTo>
                  <a:pt x="2602900" y="73779"/>
                  <a:pt x="2706914" y="193277"/>
                  <a:pt x="2882086" y="287870"/>
                </a:cubicBezTo>
                <a:cubicBezTo>
                  <a:pt x="3246445" y="333415"/>
                  <a:pt x="3144470" y="200934"/>
                  <a:pt x="4059245" y="193277"/>
                </a:cubicBezTo>
                <a:lnTo>
                  <a:pt x="4353535" y="392974"/>
                </a:lnTo>
                <a:cubicBezTo>
                  <a:pt x="5640051" y="174460"/>
                  <a:pt x="7109946" y="214000"/>
                  <a:pt x="8370738" y="241926"/>
                </a:cubicBezTo>
                <a:cubicBezTo>
                  <a:pt x="8304577" y="302462"/>
                  <a:pt x="8153024" y="320303"/>
                  <a:pt x="8044167" y="359491"/>
                </a:cubicBezTo>
                <a:cubicBezTo>
                  <a:pt x="8547875" y="380839"/>
                  <a:pt x="9378916" y="327470"/>
                  <a:pt x="10003595" y="359492"/>
                </a:cubicBezTo>
                <a:lnTo>
                  <a:pt x="10526110" y="673001"/>
                </a:lnTo>
                <a:cubicBezTo>
                  <a:pt x="10147914" y="721584"/>
                  <a:pt x="8652191" y="689038"/>
                  <a:pt x="8391272" y="622020"/>
                </a:cubicBezTo>
                <a:cubicBezTo>
                  <a:pt x="7781672" y="615489"/>
                  <a:pt x="7423681" y="866766"/>
                  <a:pt x="6920761" y="803629"/>
                </a:cubicBezTo>
                <a:cubicBezTo>
                  <a:pt x="6567277" y="708470"/>
                  <a:pt x="6500055" y="519541"/>
                  <a:pt x="6376848" y="488950"/>
                </a:cubicBezTo>
                <a:cubicBezTo>
                  <a:pt x="5329058" y="627881"/>
                  <a:pt x="4256361" y="756137"/>
                  <a:pt x="3215687" y="919974"/>
                </a:cubicBezTo>
                <a:cubicBezTo>
                  <a:pt x="3026276" y="902556"/>
                  <a:pt x="2917901" y="700135"/>
                  <a:pt x="2765603" y="686115"/>
                </a:cubicBezTo>
                <a:cubicBezTo>
                  <a:pt x="2324075" y="665241"/>
                  <a:pt x="1686858" y="793802"/>
                  <a:pt x="1081664" y="908132"/>
                </a:cubicBezTo>
                <a:cubicBezTo>
                  <a:pt x="786038" y="849985"/>
                  <a:pt x="715938" y="688081"/>
                  <a:pt x="546087" y="659938"/>
                </a:cubicBezTo>
                <a:cubicBezTo>
                  <a:pt x="759447" y="577207"/>
                  <a:pt x="994155" y="530055"/>
                  <a:pt x="1186167" y="411744"/>
                </a:cubicBezTo>
                <a:cubicBezTo>
                  <a:pt x="948664" y="447358"/>
                  <a:pt x="711160" y="450949"/>
                  <a:pt x="473657" y="518585"/>
                </a:cubicBezTo>
                <a:lnTo>
                  <a:pt x="0" y="247632"/>
                </a:lnTo>
                <a:close/>
              </a:path>
            </a:pathLst>
          </a:custGeom>
          <a:solidFill>
            <a:srgbClr val="D1E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423116" y="1502707"/>
            <a:ext cx="8882392" cy="971718"/>
            <a:chOff x="7417327" y="1811730"/>
            <a:chExt cx="8882392" cy="971718"/>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64864" y="1811730"/>
              <a:ext cx="4434855" cy="971718"/>
            </a:xfrm>
            <a:prstGeom prst="rect">
              <a:avLst/>
            </a:prstGeom>
          </p:spPr>
        </p:pic>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7327" y="1811730"/>
              <a:ext cx="4434855" cy="971718"/>
            </a:xfrm>
            <a:prstGeom prst="rect">
              <a:avLst/>
            </a:prstGeom>
          </p:spPr>
        </p:pic>
      </p:gr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b="32191"/>
          <a:stretch>
            <a:fillRect/>
          </a:stretch>
        </p:blipFill>
        <p:spPr>
          <a:xfrm>
            <a:off x="1556385" y="-803275"/>
            <a:ext cx="9103995" cy="3312160"/>
          </a:xfrm>
          <a:prstGeom prst="rect">
            <a:avLst/>
          </a:prstGeom>
        </p:spPr>
      </p:pic>
      <p:sp>
        <p:nvSpPr>
          <p:cNvPr id="12" name="矩形 8"/>
          <p:cNvSpPr/>
          <p:nvPr/>
        </p:nvSpPr>
        <p:spPr>
          <a:xfrm>
            <a:off x="-75029" y="2697439"/>
            <a:ext cx="12342058" cy="1044520"/>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 ang="0">
                <a:pos x="connsiteX12-869" y="connsiteY12-870"/>
              </a:cxn>
              <a:cxn ang="0">
                <a:pos x="connsiteX13-923" y="connsiteY13-924"/>
              </a:cxn>
              <a:cxn ang="0">
                <a:pos x="connsiteX14-1373" y="connsiteY14-1374"/>
              </a:cxn>
              <a:cxn ang="0">
                <a:pos x="connsiteX15-1525" y="connsiteY15-1526"/>
              </a:cxn>
              <a:cxn ang="0">
                <a:pos x="connsiteX16-1655" y="connsiteY16-1656"/>
              </a:cxn>
            </a:cxnLst>
            <a:rect l="l" t="t" r="r" b="b"/>
            <a:pathLst>
              <a:path w="12096947" h="1201656">
                <a:moveTo>
                  <a:pt x="0" y="168870"/>
                </a:moveTo>
                <a:cubicBezTo>
                  <a:pt x="565930" y="309423"/>
                  <a:pt x="815873" y="41699"/>
                  <a:pt x="1613061" y="54814"/>
                </a:cubicBezTo>
                <a:cubicBezTo>
                  <a:pt x="2410249" y="67929"/>
                  <a:pt x="2381543" y="742241"/>
                  <a:pt x="4206743" y="67901"/>
                </a:cubicBezTo>
                <a:cubicBezTo>
                  <a:pt x="5338148" y="-137336"/>
                  <a:pt x="5078908" y="703354"/>
                  <a:pt x="7100047" y="17997"/>
                </a:cubicBezTo>
                <a:cubicBezTo>
                  <a:pt x="7593745" y="-144208"/>
                  <a:pt x="8034075" y="861353"/>
                  <a:pt x="9509759" y="190120"/>
                </a:cubicBezTo>
                <a:cubicBezTo>
                  <a:pt x="9899021" y="129321"/>
                  <a:pt x="9945492" y="392005"/>
                  <a:pt x="10470975" y="371829"/>
                </a:cubicBezTo>
                <a:cubicBezTo>
                  <a:pt x="10900394" y="381595"/>
                  <a:pt x="11493286" y="86119"/>
                  <a:pt x="12086273" y="248717"/>
                </a:cubicBezTo>
                <a:lnTo>
                  <a:pt x="12096947" y="849967"/>
                </a:lnTo>
                <a:cubicBezTo>
                  <a:pt x="11270322" y="778084"/>
                  <a:pt x="11286927" y="570064"/>
                  <a:pt x="10545692" y="609566"/>
                </a:cubicBezTo>
                <a:cubicBezTo>
                  <a:pt x="10001330" y="634317"/>
                  <a:pt x="9937287" y="1055102"/>
                  <a:pt x="9424946" y="1055102"/>
                </a:cubicBezTo>
                <a:cubicBezTo>
                  <a:pt x="8901930" y="1063353"/>
                  <a:pt x="8603064" y="687946"/>
                  <a:pt x="8016007" y="634317"/>
                </a:cubicBezTo>
                <a:cubicBezTo>
                  <a:pt x="7496550" y="593065"/>
                  <a:pt x="7190569" y="947844"/>
                  <a:pt x="6585721" y="956096"/>
                </a:cubicBezTo>
                <a:cubicBezTo>
                  <a:pt x="6076938" y="956095"/>
                  <a:pt x="5696240" y="758079"/>
                  <a:pt x="5251499" y="659070"/>
                </a:cubicBezTo>
                <a:cubicBezTo>
                  <a:pt x="4233932" y="737452"/>
                  <a:pt x="3835445" y="1323252"/>
                  <a:pt x="3511673" y="1178865"/>
                </a:cubicBezTo>
                <a:cubicBezTo>
                  <a:pt x="2412275" y="634320"/>
                  <a:pt x="2412274" y="1017976"/>
                  <a:pt x="1793195" y="1067481"/>
                </a:cubicBezTo>
                <a:cubicBezTo>
                  <a:pt x="1209695" y="1073358"/>
                  <a:pt x="412720" y="646074"/>
                  <a:pt x="0" y="1047984"/>
                </a:cubicBezTo>
                <a:lnTo>
                  <a:pt x="0" y="168870"/>
                </a:lnTo>
                <a:close/>
              </a:path>
            </a:pathLst>
          </a:custGeom>
          <a:solidFill>
            <a:srgbClr val="D1EDFB"/>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625219" y="5104241"/>
            <a:ext cx="4996879" cy="337185"/>
          </a:xfrm>
          <a:prstGeom prst="rect">
            <a:avLst/>
          </a:prstGeom>
          <a:noFill/>
        </p:spPr>
        <p:txBody>
          <a:bodyPr wrap="square" rtlCol="0">
            <a:spAutoFit/>
          </a:bodyPr>
          <a:lstStyle/>
          <a:p>
            <a:pPr algn="dist"/>
            <a:r>
              <a:rPr lang="zh-CN" altLang="en-US" sz="1600" dirty="0">
                <a:solidFill>
                  <a:schemeClr val="tx1">
                    <a:lumMod val="85000"/>
                    <a:lumOff val="1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中国矿业大学附属中学   高二（</a:t>
            </a:r>
            <a:r>
              <a:rPr lang="en-US" altLang="zh-CN" sz="1600" dirty="0">
                <a:solidFill>
                  <a:schemeClr val="tx1">
                    <a:lumMod val="85000"/>
                    <a:lumOff val="1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6</a:t>
            </a:r>
            <a:r>
              <a:rPr lang="zh-CN" altLang="en-US" sz="1600" dirty="0">
                <a:solidFill>
                  <a:schemeClr val="tx1">
                    <a:lumMod val="85000"/>
                    <a:lumOff val="1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）班</a:t>
            </a:r>
          </a:p>
        </p:txBody>
      </p:sp>
      <p:sp>
        <p:nvSpPr>
          <p:cNvPr id="14" name="文本框 13"/>
          <p:cNvSpPr txBox="1"/>
          <p:nvPr/>
        </p:nvSpPr>
        <p:spPr>
          <a:xfrm>
            <a:off x="3364399" y="5615082"/>
            <a:ext cx="5462640" cy="829945"/>
          </a:xfrm>
          <a:prstGeom prst="rect">
            <a:avLst/>
          </a:prstGeom>
          <a:noFill/>
        </p:spPr>
        <p:txBody>
          <a:bodyPr wrap="square" rtlCol="0">
            <a:spAutoFit/>
          </a:bodyPr>
          <a:lstStyle/>
          <a:p>
            <a:pPr algn="ctr"/>
            <a:r>
              <a:rPr lang="zh-CN" altLang="en-US" sz="1600" dirty="0">
                <a:solidFill>
                  <a:schemeClr val="tx1">
                    <a:lumMod val="65000"/>
                    <a:lumOff val="3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cs typeface="Aparajita" panose="020B0604020202020204" pitchFamily="34" charset="0"/>
              </a:rPr>
              <a:t>成员：赵若煊 王泽楷 李若菡 时语捷 赵霁玥 辛喜善</a:t>
            </a:r>
          </a:p>
          <a:p>
            <a:pPr algn="ctr"/>
            <a:endParaRPr lang="zh-CN" altLang="en-US" sz="1600" dirty="0">
              <a:solidFill>
                <a:schemeClr val="tx1">
                  <a:lumMod val="65000"/>
                  <a:lumOff val="3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cs typeface="Aparajita" panose="020B0604020202020204" pitchFamily="34" charset="0"/>
            </a:endParaRPr>
          </a:p>
          <a:p>
            <a:pPr algn="ctr"/>
            <a:r>
              <a:rPr lang="zh-CN" altLang="en-US" sz="1600" dirty="0">
                <a:solidFill>
                  <a:schemeClr val="tx1">
                    <a:lumMod val="65000"/>
                    <a:lumOff val="3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cs typeface="Aparajita" panose="020B0604020202020204" pitchFamily="34" charset="0"/>
              </a:rPr>
              <a:t>指导老师：杨慧娟</a:t>
            </a:r>
          </a:p>
        </p:txBody>
      </p:sp>
      <p:sp>
        <p:nvSpPr>
          <p:cNvPr id="16" name="圆角矩形 15"/>
          <p:cNvSpPr/>
          <p:nvPr/>
        </p:nvSpPr>
        <p:spPr>
          <a:xfrm>
            <a:off x="114935" y="1901825"/>
            <a:ext cx="1035050" cy="1000125"/>
          </a:xfrm>
          <a:prstGeom prst="roundRect">
            <a:avLst/>
          </a:prstGeom>
          <a:solidFill>
            <a:srgbClr val="FDD1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双</a:t>
            </a:r>
          </a:p>
        </p:txBody>
      </p:sp>
      <p:sp>
        <p:nvSpPr>
          <p:cNvPr id="17" name="圆角矩形 16"/>
          <p:cNvSpPr/>
          <p:nvPr/>
        </p:nvSpPr>
        <p:spPr>
          <a:xfrm>
            <a:off x="1162050" y="1901825"/>
            <a:ext cx="1086485" cy="100076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峰</a:t>
            </a:r>
          </a:p>
        </p:txBody>
      </p:sp>
      <p:sp>
        <p:nvSpPr>
          <p:cNvPr id="18" name="圆角矩形 17"/>
          <p:cNvSpPr/>
          <p:nvPr/>
        </p:nvSpPr>
        <p:spPr>
          <a:xfrm>
            <a:off x="2236470" y="1901825"/>
            <a:ext cx="1110615" cy="1000760"/>
          </a:xfrm>
          <a:prstGeom prst="roundRect">
            <a:avLst/>
          </a:prstGeom>
          <a:solidFill>
            <a:srgbClr val="F3BEB8"/>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拉</a:t>
            </a:r>
          </a:p>
        </p:txBody>
      </p:sp>
      <p:sp>
        <p:nvSpPr>
          <p:cNvPr id="19" name="圆角矩形 18"/>
          <p:cNvSpPr/>
          <p:nvPr/>
        </p:nvSpPr>
        <p:spPr>
          <a:xfrm>
            <a:off x="3373755" y="1901825"/>
            <a:ext cx="1110615" cy="1000760"/>
          </a:xfrm>
          <a:prstGeom prst="roundRect">
            <a:avLst/>
          </a:pr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尼</a:t>
            </a:r>
          </a:p>
        </p:txBody>
      </p:sp>
      <p:grpSp>
        <p:nvGrpSpPr>
          <p:cNvPr id="20" name="组合 19"/>
          <p:cNvGrpSpPr/>
          <p:nvPr/>
        </p:nvGrpSpPr>
        <p:grpSpPr>
          <a:xfrm>
            <a:off x="10395338" y="657922"/>
            <a:ext cx="616733" cy="531565"/>
            <a:chOff x="10703560" y="432490"/>
            <a:chExt cx="780907" cy="673067"/>
          </a:xfrm>
        </p:grpSpPr>
        <p:pic>
          <p:nvPicPr>
            <p:cNvPr id="21" name="图片 20"/>
            <p:cNvPicPr>
              <a:picLocks noChangeAspect="1"/>
            </p:cNvPicPr>
            <p:nvPr/>
          </p:nvPicPr>
          <p:blipFill>
            <a:blip r:embed="rId4"/>
            <a:stretch>
              <a:fillRect/>
            </a:stretch>
          </p:blipFill>
          <p:spPr>
            <a:xfrm>
              <a:off x="11063807" y="611738"/>
              <a:ext cx="420660" cy="493819"/>
            </a:xfrm>
            <a:prstGeom prst="rect">
              <a:avLst/>
            </a:prstGeom>
          </p:spPr>
        </p:pic>
        <p:pic>
          <p:nvPicPr>
            <p:cNvPr id="22" name="图片 21"/>
            <p:cNvPicPr>
              <a:picLocks noChangeAspect="1"/>
            </p:cNvPicPr>
            <p:nvPr/>
          </p:nvPicPr>
          <p:blipFill>
            <a:blip r:embed="rId4"/>
            <a:stretch>
              <a:fillRect/>
            </a:stretch>
          </p:blipFill>
          <p:spPr>
            <a:xfrm>
              <a:off x="10879720" y="611738"/>
              <a:ext cx="420660" cy="493819"/>
            </a:xfrm>
            <a:prstGeom prst="rect">
              <a:avLst/>
            </a:prstGeom>
          </p:spPr>
        </p:pic>
        <p:pic>
          <p:nvPicPr>
            <p:cNvPr id="23" name="图片 22"/>
            <p:cNvPicPr>
              <a:picLocks noChangeAspect="1"/>
            </p:cNvPicPr>
            <p:nvPr/>
          </p:nvPicPr>
          <p:blipFill>
            <a:blip r:embed="rId4"/>
            <a:stretch>
              <a:fillRect/>
            </a:stretch>
          </p:blipFill>
          <p:spPr>
            <a:xfrm>
              <a:off x="11063807" y="432490"/>
              <a:ext cx="420660" cy="493819"/>
            </a:xfrm>
            <a:prstGeom prst="rect">
              <a:avLst/>
            </a:prstGeom>
          </p:spPr>
        </p:pic>
        <p:pic>
          <p:nvPicPr>
            <p:cNvPr id="24" name="图片 23"/>
            <p:cNvPicPr>
              <a:picLocks noChangeAspect="1"/>
            </p:cNvPicPr>
            <p:nvPr/>
          </p:nvPicPr>
          <p:blipFill>
            <a:blip r:embed="rId4"/>
            <a:stretch>
              <a:fillRect/>
            </a:stretch>
          </p:blipFill>
          <p:spPr>
            <a:xfrm>
              <a:off x="10879720" y="432490"/>
              <a:ext cx="420660" cy="493819"/>
            </a:xfrm>
            <a:prstGeom prst="rect">
              <a:avLst/>
            </a:prstGeom>
          </p:spPr>
        </p:pic>
        <p:pic>
          <p:nvPicPr>
            <p:cNvPr id="25" name="图片 24"/>
            <p:cNvPicPr>
              <a:picLocks noChangeAspect="1"/>
            </p:cNvPicPr>
            <p:nvPr/>
          </p:nvPicPr>
          <p:blipFill>
            <a:blip r:embed="rId4"/>
            <a:stretch>
              <a:fillRect/>
            </a:stretch>
          </p:blipFill>
          <p:spPr>
            <a:xfrm>
              <a:off x="10703560" y="432490"/>
              <a:ext cx="420660" cy="493819"/>
            </a:xfrm>
            <a:prstGeom prst="rect">
              <a:avLst/>
            </a:prstGeom>
          </p:spPr>
        </p:pic>
      </p:grpSp>
      <p:sp>
        <p:nvSpPr>
          <p:cNvPr id="26" name="椭圆 25"/>
          <p:cNvSpPr/>
          <p:nvPr/>
        </p:nvSpPr>
        <p:spPr>
          <a:xfrm>
            <a:off x="1745673" y="1189487"/>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572125" y="1901825"/>
            <a:ext cx="1073150" cy="100076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年</a:t>
            </a:r>
          </a:p>
        </p:txBody>
      </p:sp>
      <p:sp>
        <p:nvSpPr>
          <p:cNvPr id="27" name="圆角矩形 26"/>
          <p:cNvSpPr/>
          <p:nvPr/>
        </p:nvSpPr>
        <p:spPr>
          <a:xfrm>
            <a:off x="4457700" y="1901825"/>
            <a:ext cx="1110615" cy="1000760"/>
          </a:xfrm>
          <a:prstGeom prst="roundRect">
            <a:avLst/>
          </a:prstGeom>
          <a:solidFill>
            <a:srgbClr val="FDD1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娜</a:t>
            </a:r>
          </a:p>
        </p:txBody>
      </p:sp>
      <p:sp>
        <p:nvSpPr>
          <p:cNvPr id="28" name="圆角矩形 27"/>
          <p:cNvSpPr/>
          <p:nvPr/>
        </p:nvSpPr>
        <p:spPr>
          <a:xfrm>
            <a:off x="1125855" y="2901950"/>
            <a:ext cx="1110615" cy="1000760"/>
          </a:xfrm>
          <a:prstGeom prst="roundRect">
            <a:avLst/>
          </a:prstGeom>
          <a:solidFill>
            <a:srgbClr val="F3BEB8"/>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对</a:t>
            </a:r>
          </a:p>
        </p:txBody>
      </p:sp>
      <p:sp>
        <p:nvSpPr>
          <p:cNvPr id="29" name="圆角矩形 28"/>
          <p:cNvSpPr/>
          <p:nvPr/>
        </p:nvSpPr>
        <p:spPr>
          <a:xfrm>
            <a:off x="2263140" y="2928620"/>
            <a:ext cx="1110615" cy="1000760"/>
          </a:xfrm>
          <a:prstGeom prst="roundRect">
            <a:avLst/>
          </a:pr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中</a:t>
            </a:r>
          </a:p>
        </p:txBody>
      </p:sp>
      <p:sp>
        <p:nvSpPr>
          <p:cNvPr id="30" name="圆角矩形 29"/>
          <p:cNvSpPr/>
          <p:nvPr/>
        </p:nvSpPr>
        <p:spPr>
          <a:xfrm>
            <a:off x="3373755" y="2928620"/>
            <a:ext cx="1110615" cy="1000760"/>
          </a:xfrm>
          <a:prstGeom prst="roundRect">
            <a:avLst/>
          </a:prstGeom>
          <a:solidFill>
            <a:srgbClr val="FDD1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国</a:t>
            </a:r>
          </a:p>
        </p:txBody>
      </p:sp>
      <p:sp>
        <p:nvSpPr>
          <p:cNvPr id="31" name="圆角矩形 30"/>
          <p:cNvSpPr/>
          <p:nvPr/>
        </p:nvSpPr>
        <p:spPr>
          <a:xfrm>
            <a:off x="4498975" y="2901950"/>
            <a:ext cx="1073150" cy="100076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东</a:t>
            </a:r>
          </a:p>
        </p:txBody>
      </p:sp>
      <p:sp>
        <p:nvSpPr>
          <p:cNvPr id="32" name="圆角矩形 31"/>
          <p:cNvSpPr/>
          <p:nvPr/>
        </p:nvSpPr>
        <p:spPr>
          <a:xfrm>
            <a:off x="5568315" y="2901950"/>
            <a:ext cx="1110615" cy="1000760"/>
          </a:xfrm>
          <a:prstGeom prst="roundRect">
            <a:avLst/>
          </a:prstGeom>
          <a:solidFill>
            <a:srgbClr val="F3BEB8"/>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部</a:t>
            </a:r>
          </a:p>
        </p:txBody>
      </p:sp>
      <p:sp>
        <p:nvSpPr>
          <p:cNvPr id="33" name="圆角矩形 32"/>
          <p:cNvSpPr/>
          <p:nvPr/>
        </p:nvSpPr>
        <p:spPr>
          <a:xfrm>
            <a:off x="6678930" y="2928620"/>
            <a:ext cx="1110615" cy="1000760"/>
          </a:xfrm>
          <a:prstGeom prst="roundRect">
            <a:avLst/>
          </a:pr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农</a:t>
            </a:r>
          </a:p>
        </p:txBody>
      </p:sp>
      <p:sp>
        <p:nvSpPr>
          <p:cNvPr id="34" name="圆角矩形 33"/>
          <p:cNvSpPr/>
          <p:nvPr/>
        </p:nvSpPr>
        <p:spPr>
          <a:xfrm>
            <a:off x="7789545" y="2928620"/>
            <a:ext cx="1110615" cy="1000760"/>
          </a:xfrm>
          <a:prstGeom prst="roundRect">
            <a:avLst/>
          </a:prstGeom>
          <a:solidFill>
            <a:srgbClr val="FDD1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业</a:t>
            </a:r>
          </a:p>
        </p:txBody>
      </p:sp>
      <p:sp>
        <p:nvSpPr>
          <p:cNvPr id="35" name="圆角矩形 34"/>
          <p:cNvSpPr/>
          <p:nvPr/>
        </p:nvSpPr>
        <p:spPr>
          <a:xfrm>
            <a:off x="2300605" y="3929380"/>
            <a:ext cx="1073150" cy="100076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的</a:t>
            </a:r>
          </a:p>
        </p:txBody>
      </p:sp>
      <p:sp>
        <p:nvSpPr>
          <p:cNvPr id="38" name="圆角矩形 37"/>
          <p:cNvSpPr/>
          <p:nvPr/>
        </p:nvSpPr>
        <p:spPr>
          <a:xfrm>
            <a:off x="3347085" y="3902710"/>
            <a:ext cx="1110615" cy="1000760"/>
          </a:xfrm>
          <a:prstGeom prst="roundRect">
            <a:avLst/>
          </a:prstGeom>
          <a:solidFill>
            <a:srgbClr val="F3BEB8"/>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影</a:t>
            </a:r>
          </a:p>
        </p:txBody>
      </p:sp>
      <p:sp>
        <p:nvSpPr>
          <p:cNvPr id="39" name="圆角矩形 38"/>
          <p:cNvSpPr/>
          <p:nvPr/>
        </p:nvSpPr>
        <p:spPr>
          <a:xfrm>
            <a:off x="4457700" y="3902710"/>
            <a:ext cx="1110615" cy="1000760"/>
          </a:xfrm>
          <a:prstGeom prst="roundRect">
            <a:avLst/>
          </a:pr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响</a:t>
            </a:r>
          </a:p>
        </p:txBody>
      </p:sp>
      <p:sp>
        <p:nvSpPr>
          <p:cNvPr id="40" name="圆角矩形 39"/>
          <p:cNvSpPr/>
          <p:nvPr/>
        </p:nvSpPr>
        <p:spPr>
          <a:xfrm>
            <a:off x="5568315" y="3902710"/>
            <a:ext cx="1110615" cy="1000760"/>
          </a:xfrm>
          <a:prstGeom prst="roundRect">
            <a:avLst/>
          </a:prstGeom>
          <a:solidFill>
            <a:srgbClr val="FDD1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及</a:t>
            </a:r>
          </a:p>
        </p:txBody>
      </p:sp>
      <p:sp>
        <p:nvSpPr>
          <p:cNvPr id="41" name="圆角矩形 40"/>
          <p:cNvSpPr/>
          <p:nvPr/>
        </p:nvSpPr>
        <p:spPr>
          <a:xfrm>
            <a:off x="6678930" y="3929380"/>
            <a:ext cx="1073150" cy="100076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防</a:t>
            </a:r>
          </a:p>
        </p:txBody>
      </p:sp>
      <p:sp>
        <p:nvSpPr>
          <p:cNvPr id="42" name="圆角矩形 41"/>
          <p:cNvSpPr/>
          <p:nvPr/>
        </p:nvSpPr>
        <p:spPr>
          <a:xfrm>
            <a:off x="7789545" y="3929380"/>
            <a:ext cx="1110615" cy="1000760"/>
          </a:xfrm>
          <a:prstGeom prst="roundRect">
            <a:avLst/>
          </a:prstGeom>
          <a:solidFill>
            <a:srgbClr val="F3BEB8"/>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范</a:t>
            </a:r>
          </a:p>
        </p:txBody>
      </p:sp>
      <p:sp>
        <p:nvSpPr>
          <p:cNvPr id="43" name="圆角矩形 42"/>
          <p:cNvSpPr/>
          <p:nvPr/>
        </p:nvSpPr>
        <p:spPr>
          <a:xfrm>
            <a:off x="8900160" y="3929380"/>
            <a:ext cx="1110615" cy="1000760"/>
          </a:xfrm>
          <a:prstGeom prst="roundRect">
            <a:avLst/>
          </a:pr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措</a:t>
            </a:r>
          </a:p>
        </p:txBody>
      </p:sp>
      <p:sp>
        <p:nvSpPr>
          <p:cNvPr id="44" name="圆角矩形 43"/>
          <p:cNvSpPr/>
          <p:nvPr/>
        </p:nvSpPr>
        <p:spPr>
          <a:xfrm>
            <a:off x="10006330" y="3929380"/>
            <a:ext cx="1110615" cy="1000760"/>
          </a:xfrm>
          <a:prstGeom prst="roundRect">
            <a:avLst/>
          </a:prstGeom>
          <a:solidFill>
            <a:srgbClr val="FDD1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rPr>
              <a:t>施</a:t>
            </a:r>
          </a:p>
        </p:txBody>
      </p:sp>
    </p:spTree>
  </p:cSld>
  <p:clrMapOvr>
    <a:masterClrMapping/>
  </p:clrMapOvr>
  <p:transition spd="slow" advClick="0" advTm="0">
    <p:random/>
  </p:transition>
  <p:timing>
    <p:tnLst>
      <p:par>
        <p:cTn id="1" dur="indefinite" restart="never" nodeType="tmRoot"/>
      </p:par>
    </p:tnLst>
    <p:bldLst>
      <p:bldP spid="5" grpId="0" animBg="1"/>
      <p:bldP spid="12" grpId="0" animBg="1"/>
      <p:bldP spid="13" grpId="0"/>
      <p:bldP spid="14" grpId="0"/>
      <p:bldP spid="16" grpId="0" bldLvl="0" animBg="1"/>
      <p:bldP spid="17" grpId="0" bldLvl="0" animBg="1"/>
      <p:bldP spid="18" grpId="0" bldLvl="0" animBg="1"/>
      <p:bldP spid="19" grpId="0" bldLvl="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32960" y="456565"/>
            <a:ext cx="2711450" cy="368300"/>
          </a:xfrm>
          <a:prstGeom prst="rect">
            <a:avLst/>
          </a:prstGeom>
          <a:noFill/>
        </p:spPr>
        <p:txBody>
          <a:bodyPr wrap="none" rtlCol="0">
            <a:spAutoFit/>
          </a:bodyPr>
          <a:lstStyle/>
          <a:p>
            <a:r>
              <a:rPr lang="zh-CN" altLang="en-US" b="1"/>
              <a:t>拉尼娜现象对农业的影响</a:t>
            </a:r>
          </a:p>
        </p:txBody>
      </p:sp>
      <p:sp>
        <p:nvSpPr>
          <p:cNvPr id="3" name="文本框 2"/>
          <p:cNvSpPr txBox="1"/>
          <p:nvPr/>
        </p:nvSpPr>
        <p:spPr>
          <a:xfrm>
            <a:off x="740410" y="1517015"/>
            <a:ext cx="10482580" cy="3969385"/>
          </a:xfrm>
          <a:prstGeom prst="rect">
            <a:avLst/>
          </a:prstGeom>
          <a:noFill/>
        </p:spPr>
        <p:txBody>
          <a:bodyPr wrap="square" rtlCol="0" anchor="t">
            <a:spAutoFit/>
          </a:bodyPr>
          <a:lstStyle/>
          <a:p>
            <a:r>
              <a:rPr lang="en-US" altLang="zh-CN"/>
              <a:t>1.</a:t>
            </a:r>
            <a:r>
              <a:rPr lang="zh-CN" altLang="en-US"/>
              <a:t>预案</a:t>
            </a:r>
          </a:p>
          <a:p>
            <a:r>
              <a:rPr lang="zh-CN" altLang="en-US"/>
              <a:t>  目前一次中等强度的“拉尼娜”已经形成，旱涝极端天气事件发生概率增大。据预测，2021年我国气象年景偏差，旱涝灾害可能南北连发重发，自然灾害风险形势严峻复杂，农业防灾减灾任务繁重。</a:t>
            </a:r>
          </a:p>
          <a:p>
            <a:endParaRPr lang="zh-CN" altLang="en-US"/>
          </a:p>
          <a:p>
            <a:r>
              <a:rPr lang="zh-CN" altLang="en-US"/>
              <a:t>  目前，赤道中东太平洋已形成一次中等强度“拉尼娜”，致使我国冬季气温明显偏低，预计影响将持续到今年春季。</a:t>
            </a:r>
          </a:p>
          <a:p>
            <a:endParaRPr lang="zh-CN" altLang="en-US"/>
          </a:p>
          <a:p>
            <a:r>
              <a:rPr lang="zh-CN" altLang="en-US"/>
              <a:t>  据农业农村部和中国气象局会商预测，2021年我国区域性、阶段性旱涝灾害重于常年，汛期阶段性北涝南旱格局较为显著，将对我国农业和粮食生产带来不利影响。</a:t>
            </a:r>
          </a:p>
          <a:p>
            <a:endParaRPr lang="zh-CN" altLang="en-US"/>
          </a:p>
          <a:p>
            <a:r>
              <a:rPr lang="zh-CN" altLang="en-US"/>
              <a:t>  国家气候中心专家表示，今年秋天，我国总体上出现了一定程度的“北涝南旱”气候状况，是多个气候因素综合作用的结果。其中，赤道中东太平洋发生的拉尼娜事件，可能对我国气候产生了影响。</a:t>
            </a:r>
          </a:p>
          <a:p>
            <a:endParaRPr lang="zh-CN" altLang="en-US"/>
          </a:p>
          <a:p>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8825" y="1409065"/>
            <a:ext cx="7178675" cy="3692525"/>
          </a:xfrm>
          <a:prstGeom prst="rect">
            <a:avLst/>
          </a:prstGeom>
          <a:noFill/>
        </p:spPr>
        <p:txBody>
          <a:bodyPr wrap="square" rtlCol="0" anchor="t">
            <a:spAutoFit/>
          </a:bodyPr>
          <a:lstStyle/>
          <a:p>
            <a:r>
              <a:rPr lang="en-US" altLang="zh-CN"/>
              <a:t>2.</a:t>
            </a:r>
            <a:r>
              <a:rPr lang="zh-CN" altLang="en-US"/>
              <a:t>成因</a:t>
            </a:r>
          </a:p>
          <a:p>
            <a:r>
              <a:rPr lang="zh-CN" altLang="en-US"/>
              <a:t>  造成上述情况的直接气候原因是副热带高压的极端西伸和位置偏北 ；而热带冷海温（拉尼娜发展）和东亚东部高压偏强的背景，使得副热带高压一直维持偏西偏北的极端状态。其中，北方多地暴雨还主要受中高纬冷空气的影响，西路冷空气比较频繁，并受东亚东部高压阻挡从而主要影响我国北方地区，同时还有副高异常配合引起的水汽条件 ；而南方高温主要就是副高控制。</a:t>
            </a:r>
          </a:p>
          <a:p>
            <a:endParaRPr lang="zh-CN" altLang="en-US"/>
          </a:p>
          <a:p>
            <a:r>
              <a:rPr lang="zh-CN" altLang="en-US"/>
              <a:t>“双峰型拉尼娜”事件的第二年拉尼娜强度会弱于第一年，但其气候影响不一定会弱于第一年拉尼娜，由于赤道太平洋持续长达两年的偏冷状态，有可能仍然会对全球气候，包括我国冬季气候，产生较大的</a:t>
            </a:r>
          </a:p>
          <a:p>
            <a:r>
              <a:rPr lang="zh-CN" altLang="en-US"/>
              <a:t>影响，“所以不排除今年仍然会出现极端寒潮事件的爆发和冬季阶段性的偏冷”。</a:t>
            </a:r>
          </a:p>
        </p:txBody>
      </p:sp>
      <p:sp>
        <p:nvSpPr>
          <p:cNvPr id="3" name="文本框 2"/>
          <p:cNvSpPr txBox="1"/>
          <p:nvPr/>
        </p:nvSpPr>
        <p:spPr>
          <a:xfrm>
            <a:off x="4597400" y="501650"/>
            <a:ext cx="2711450" cy="368300"/>
          </a:xfrm>
          <a:prstGeom prst="rect">
            <a:avLst/>
          </a:prstGeom>
          <a:noFill/>
        </p:spPr>
        <p:txBody>
          <a:bodyPr wrap="none" rtlCol="0" anchor="t">
            <a:spAutoFit/>
          </a:bodyPr>
          <a:lstStyle/>
          <a:p>
            <a:r>
              <a:rPr lang="zh-CN" altLang="en-US" b="1">
                <a:sym typeface="+mn-ea"/>
              </a:rPr>
              <a:t>拉尼娜现象对农业的影响</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17170" y="1501140"/>
            <a:ext cx="7948930" cy="4246245"/>
          </a:xfrm>
          <a:prstGeom prst="rect">
            <a:avLst/>
          </a:prstGeom>
          <a:noFill/>
        </p:spPr>
        <p:txBody>
          <a:bodyPr wrap="square" rtlCol="0" anchor="t">
            <a:spAutoFit/>
          </a:bodyPr>
          <a:lstStyle/>
          <a:p>
            <a:r>
              <a:rPr lang="en-US" altLang="zh-CN">
                <a:sym typeface="+mn-ea"/>
              </a:rPr>
              <a:t>3.</a:t>
            </a:r>
            <a:r>
              <a:rPr lang="zh-CN" altLang="en-US">
                <a:sym typeface="+mn-ea"/>
              </a:rPr>
              <a:t>影响</a:t>
            </a:r>
            <a:endParaRPr lang="zh-CN" altLang="en-US"/>
          </a:p>
          <a:p>
            <a:r>
              <a:rPr lang="zh-CN" altLang="en-US">
                <a:sym typeface="+mn-ea"/>
              </a:rPr>
              <a:t>  在多数拉尼娜事件达到盛期的冬季，影响我国的冷空气活动比常年更加频繁，且强度偏强，我国中东部大部地区气温较常年同期偏低的概率较大。而热带和副热带地区由于受到拉尼娜事件的影响，会导致我国南方地区的水汽条件较常年同期明显偏差，不利于形成降水。</a:t>
            </a:r>
          </a:p>
          <a:p>
            <a:endParaRPr lang="zh-CN" altLang="en-US">
              <a:sym typeface="+mn-ea"/>
            </a:endParaRPr>
          </a:p>
          <a:p>
            <a:r>
              <a:rPr lang="zh-CN" altLang="en-US">
                <a:sym typeface="+mn-ea"/>
              </a:rPr>
              <a:t>  国家海洋环境预报中心海洋气候预测与评估中心的最新预计，2021/22</a:t>
            </a:r>
          </a:p>
          <a:p>
            <a:r>
              <a:rPr lang="zh-CN" altLang="en-US">
                <a:sym typeface="+mn-ea"/>
              </a:rPr>
              <a:t>年冬季，我国西南大部地区气温较常年偏高，新疆北部、华北北部、东北地区气温较常年略偏低，其他地区气温正常略偏高 ；我国渤海、黄海大部和南海南部海温接近常年，东海大部和南海北部海温略偏高。</a:t>
            </a:r>
          </a:p>
          <a:p>
            <a:endParaRPr lang="zh-CN" altLang="en-US">
              <a:sym typeface="+mn-ea"/>
            </a:endParaRPr>
          </a:p>
          <a:p>
            <a:r>
              <a:rPr lang="zh-CN" altLang="en-US"/>
              <a:t>  2022 年 1 月，预测中高纬度地区强冷空气会出现 3～4次南下过程，并影响我国大部分地区，导致我国北方近海出现大风、阶段性低温和偏重冰情等情况，南方部分地区可能出现雨雪冰冻等极端天气过程。</a:t>
            </a:r>
          </a:p>
          <a:p>
            <a:endParaRPr lang="zh-CN" altLang="en-US"/>
          </a:p>
        </p:txBody>
      </p:sp>
      <p:pic>
        <p:nvPicPr>
          <p:cNvPr id="3" name="图片 2"/>
          <p:cNvPicPr>
            <a:picLocks noChangeAspect="1"/>
          </p:cNvPicPr>
          <p:nvPr/>
        </p:nvPicPr>
        <p:blipFill>
          <a:blip r:embed="rId2"/>
          <a:stretch>
            <a:fillRect/>
          </a:stretch>
        </p:blipFill>
        <p:spPr>
          <a:xfrm>
            <a:off x="8048625" y="1078230"/>
            <a:ext cx="3935730" cy="5394325"/>
          </a:xfrm>
          <a:prstGeom prst="rect">
            <a:avLst/>
          </a:prstGeom>
        </p:spPr>
      </p:pic>
      <p:sp>
        <p:nvSpPr>
          <p:cNvPr id="4" name="文本框 3"/>
          <p:cNvSpPr txBox="1"/>
          <p:nvPr/>
        </p:nvSpPr>
        <p:spPr>
          <a:xfrm>
            <a:off x="4740275" y="567055"/>
            <a:ext cx="2711450" cy="368300"/>
          </a:xfrm>
          <a:prstGeom prst="rect">
            <a:avLst/>
          </a:prstGeom>
          <a:noFill/>
        </p:spPr>
        <p:txBody>
          <a:bodyPr wrap="none" rtlCol="0" anchor="t">
            <a:spAutoFit/>
          </a:bodyPr>
          <a:lstStyle/>
          <a:p>
            <a:r>
              <a:rPr lang="zh-CN" altLang="en-US" b="1">
                <a:sym typeface="+mn-ea"/>
              </a:rPr>
              <a:t>拉尼娜现象对农业的影响</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1175" y="1113155"/>
            <a:ext cx="11186795" cy="5077460"/>
          </a:xfrm>
          <a:prstGeom prst="rect">
            <a:avLst/>
          </a:prstGeom>
          <a:noFill/>
        </p:spPr>
        <p:txBody>
          <a:bodyPr wrap="square" rtlCol="0" anchor="t">
            <a:spAutoFit/>
          </a:bodyPr>
          <a:lstStyle/>
          <a:p>
            <a:r>
              <a:rPr lang="zh-CN" altLang="en-US">
                <a:sym typeface="+mn-ea"/>
              </a:rPr>
              <a:t>①</a:t>
            </a:r>
            <a:r>
              <a:rPr lang="zh-CN" altLang="en-US" b="1">
                <a:sym typeface="+mn-ea"/>
              </a:rPr>
              <a:t>黄淮海地区可能发生“倒春寒”，夏季可能出现洪涝。</a:t>
            </a:r>
          </a:p>
          <a:p>
            <a:r>
              <a:rPr lang="zh-CN" altLang="en-US">
                <a:sym typeface="+mn-ea"/>
              </a:rPr>
              <a:t>2021年1月至2月，黄淮海大部降水偏少3～8成，气温偏低，部分长势偏弱、镇压措施不到位的冬小麦可能遭受冻害。3月至5月，冬麦区大部降水偏多，发生春旱可能性较小，但早春气温回暖快，易出现阶段性强冷空气，发生“倒春寒”几率大。冬小麦抽穗扬花期可能出现阶段性低温阴雨天气过程。6月至8月，黄淮海地区降水偏多，海河、黄河中下游、淮河流域可能发生洪涝灾害。</a:t>
            </a:r>
            <a:endParaRPr lang="zh-CN" altLang="en-US"/>
          </a:p>
          <a:p>
            <a:r>
              <a:rPr lang="zh-CN" altLang="en-US">
                <a:sym typeface="+mn-ea"/>
              </a:rPr>
              <a:t>在拉尼娜期间，华北汛期降水量容易偏多，其原因与西太平洋副热带高压位置有关。拉尼娜年份副热带高压位置偏北，有利于形成华北汛期多雨的大气环流形势。</a:t>
            </a:r>
          </a:p>
          <a:p>
            <a:endParaRPr lang="zh-CN" altLang="en-US"/>
          </a:p>
          <a:p>
            <a:r>
              <a:rPr lang="zh-CN" altLang="en-US" b="1"/>
              <a:t>②江南局部可能发生冬春夏三季连旱。</a:t>
            </a:r>
          </a:p>
          <a:p>
            <a:r>
              <a:rPr lang="zh-CN" altLang="en-US"/>
              <a:t>2020年12月以来，长江中下游及其以南地区降水偏少，其中江南中部降水偏少5～9成。预计今年1月至5月，江南南部降水偏少2～5成，发生冬春连旱的可能性较大。6月至8月，江南大部降水偏少，出现高温热浪、夏伏旱的可能性较大，局地可能发生冬春夏三季连旱。</a:t>
            </a:r>
          </a:p>
          <a:p>
            <a:endParaRPr lang="zh-CN" altLang="en-US"/>
          </a:p>
          <a:p>
            <a:r>
              <a:rPr lang="zh-CN" altLang="en-US" b="1"/>
              <a:t>③华南地区可能发生冬春夏三季连旱。</a:t>
            </a:r>
          </a:p>
          <a:p>
            <a:r>
              <a:rPr lang="zh-CN" altLang="en-US"/>
              <a:t>2020年12月以来，华南降水偏少5～9成。预计今年1月至5月，华南中东部降水偏少2～5成，发生冬春连旱的可能性较大。6月至8月，华南北部降水偏少，出现高温热浪、夏伏旱的可能性较大，局地可能发生冬春夏三季连旱。西南地区气候条件总体利于作物生长发育。</a:t>
            </a:r>
            <a:endParaRPr lang="zh-CN" altLang="en-US" b="1"/>
          </a:p>
          <a:p>
            <a:endParaRPr lang="zh-CN" altLang="en-US" b="1"/>
          </a:p>
        </p:txBody>
      </p:sp>
      <p:sp>
        <p:nvSpPr>
          <p:cNvPr id="4" name="文本框 3"/>
          <p:cNvSpPr txBox="1"/>
          <p:nvPr/>
        </p:nvSpPr>
        <p:spPr>
          <a:xfrm>
            <a:off x="4559300" y="517525"/>
            <a:ext cx="2711450" cy="368300"/>
          </a:xfrm>
          <a:prstGeom prst="rect">
            <a:avLst/>
          </a:prstGeom>
          <a:noFill/>
        </p:spPr>
        <p:txBody>
          <a:bodyPr wrap="none" rtlCol="0" anchor="t">
            <a:spAutoFit/>
          </a:bodyPr>
          <a:lstStyle/>
          <a:p>
            <a:r>
              <a:rPr lang="zh-CN" altLang="en-US" b="1">
                <a:sym typeface="+mn-ea"/>
              </a:rPr>
              <a:t>拉尼娜现象对农业的影响</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8"/>
          <p:cNvSpPr/>
          <p:nvPr/>
        </p:nvSpPr>
        <p:spPr>
          <a:xfrm>
            <a:off x="-108892" y="3456520"/>
            <a:ext cx="12573598" cy="289563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 name="connsiteX0-1827" fmla="*/ 0 w 12096947"/>
              <a:gd name="connsiteY0-1828" fmla="*/ 168870 h 1179078"/>
              <a:gd name="connsiteX1-1829" fmla="*/ 1613061 w 12096947"/>
              <a:gd name="connsiteY1-1830" fmla="*/ 54814 h 1179078"/>
              <a:gd name="connsiteX2-1831" fmla="*/ 4206743 w 12096947"/>
              <a:gd name="connsiteY2-1832" fmla="*/ 67901 h 1179078"/>
              <a:gd name="connsiteX3-1833" fmla="*/ 7100047 w 12096947"/>
              <a:gd name="connsiteY3-1834" fmla="*/ 17997 h 1179078"/>
              <a:gd name="connsiteX4-1835" fmla="*/ 9509759 w 12096947"/>
              <a:gd name="connsiteY4-1836" fmla="*/ 190120 h 1179078"/>
              <a:gd name="connsiteX5-1837" fmla="*/ 10470975 w 12096947"/>
              <a:gd name="connsiteY5-1838" fmla="*/ 371829 h 1179078"/>
              <a:gd name="connsiteX6-1839" fmla="*/ 12086273 w 12096947"/>
              <a:gd name="connsiteY6-1840" fmla="*/ 248717 h 1179078"/>
              <a:gd name="connsiteX7-1841" fmla="*/ 12096947 w 12096947"/>
              <a:gd name="connsiteY7-1842" fmla="*/ 849967 h 1179078"/>
              <a:gd name="connsiteX8-1843" fmla="*/ 10545692 w 12096947"/>
              <a:gd name="connsiteY8-1844" fmla="*/ 609566 h 1179078"/>
              <a:gd name="connsiteX9-1845" fmla="*/ 9424946 w 12096947"/>
              <a:gd name="connsiteY9-1846" fmla="*/ 1055102 h 1179078"/>
              <a:gd name="connsiteX10-1847" fmla="*/ 8016007 w 12096947"/>
              <a:gd name="connsiteY10-1848" fmla="*/ 634317 h 1179078"/>
              <a:gd name="connsiteX11-1849" fmla="*/ 6585721 w 12096947"/>
              <a:gd name="connsiteY11-1850" fmla="*/ 956096 h 1179078"/>
              <a:gd name="connsiteX12-1851" fmla="*/ 5251499 w 12096947"/>
              <a:gd name="connsiteY12-1852" fmla="*/ 659070 h 1179078"/>
              <a:gd name="connsiteX13-1853" fmla="*/ 3511673 w 12096947"/>
              <a:gd name="connsiteY13-1854" fmla="*/ 1178865 h 1179078"/>
              <a:gd name="connsiteX14-1855" fmla="*/ 1793195 w 12096947"/>
              <a:gd name="connsiteY14-1856" fmla="*/ 1067481 h 1179078"/>
              <a:gd name="connsiteX15-1857" fmla="*/ 0 w 12096947"/>
              <a:gd name="connsiteY15-1858" fmla="*/ 1047984 h 1179078"/>
              <a:gd name="connsiteX16-1859" fmla="*/ 0 w 12096947"/>
              <a:gd name="connsiteY16-1860" fmla="*/ 168870 h 1179078"/>
              <a:gd name="connsiteX0-1861" fmla="*/ 0 w 12096947"/>
              <a:gd name="connsiteY0-1862" fmla="*/ 168870 h 1120951"/>
              <a:gd name="connsiteX1-1863" fmla="*/ 1613061 w 12096947"/>
              <a:gd name="connsiteY1-1864" fmla="*/ 54814 h 1120951"/>
              <a:gd name="connsiteX2-1865" fmla="*/ 4206743 w 12096947"/>
              <a:gd name="connsiteY2-1866" fmla="*/ 67901 h 1120951"/>
              <a:gd name="connsiteX3-1867" fmla="*/ 7100047 w 12096947"/>
              <a:gd name="connsiteY3-1868" fmla="*/ 17997 h 1120951"/>
              <a:gd name="connsiteX4-1869" fmla="*/ 9509759 w 12096947"/>
              <a:gd name="connsiteY4-1870" fmla="*/ 190120 h 1120951"/>
              <a:gd name="connsiteX5-1871" fmla="*/ 10470975 w 12096947"/>
              <a:gd name="connsiteY5-1872" fmla="*/ 371829 h 1120951"/>
              <a:gd name="connsiteX6-1873" fmla="*/ 12086273 w 12096947"/>
              <a:gd name="connsiteY6-1874" fmla="*/ 248717 h 1120951"/>
              <a:gd name="connsiteX7-1875" fmla="*/ 12096947 w 12096947"/>
              <a:gd name="connsiteY7-1876" fmla="*/ 849967 h 1120951"/>
              <a:gd name="connsiteX8-1877" fmla="*/ 10545692 w 12096947"/>
              <a:gd name="connsiteY8-1878" fmla="*/ 609566 h 1120951"/>
              <a:gd name="connsiteX9-1879" fmla="*/ 9424946 w 12096947"/>
              <a:gd name="connsiteY9-1880" fmla="*/ 1055102 h 1120951"/>
              <a:gd name="connsiteX10-1881" fmla="*/ 8016007 w 12096947"/>
              <a:gd name="connsiteY10-1882" fmla="*/ 634317 h 1120951"/>
              <a:gd name="connsiteX11-1883" fmla="*/ 6585721 w 12096947"/>
              <a:gd name="connsiteY11-1884" fmla="*/ 956096 h 1120951"/>
              <a:gd name="connsiteX12-1885" fmla="*/ 5251499 w 12096947"/>
              <a:gd name="connsiteY12-1886" fmla="*/ 659070 h 1120951"/>
              <a:gd name="connsiteX13-1887" fmla="*/ 3532276 w 12096947"/>
              <a:gd name="connsiteY13-1888" fmla="*/ 1120707 h 1120951"/>
              <a:gd name="connsiteX14-1889" fmla="*/ 1793195 w 12096947"/>
              <a:gd name="connsiteY14-1890" fmla="*/ 1067481 h 1120951"/>
              <a:gd name="connsiteX15-1891" fmla="*/ 0 w 12096947"/>
              <a:gd name="connsiteY15-1892" fmla="*/ 1047984 h 1120951"/>
              <a:gd name="connsiteX16-1893" fmla="*/ 0 w 12096947"/>
              <a:gd name="connsiteY16-1894" fmla="*/ 168870 h 1120951"/>
              <a:gd name="connsiteX0-1895" fmla="*/ 0 w 12096947"/>
              <a:gd name="connsiteY0-1896" fmla="*/ 168870 h 1127953"/>
              <a:gd name="connsiteX1-1897" fmla="*/ 1613061 w 12096947"/>
              <a:gd name="connsiteY1-1898" fmla="*/ 54814 h 1127953"/>
              <a:gd name="connsiteX2-1899" fmla="*/ 4206743 w 12096947"/>
              <a:gd name="connsiteY2-1900" fmla="*/ 67901 h 1127953"/>
              <a:gd name="connsiteX3-1901" fmla="*/ 7100047 w 12096947"/>
              <a:gd name="connsiteY3-1902" fmla="*/ 17997 h 1127953"/>
              <a:gd name="connsiteX4-1903" fmla="*/ 9509759 w 12096947"/>
              <a:gd name="connsiteY4-1904" fmla="*/ 190120 h 1127953"/>
              <a:gd name="connsiteX5-1905" fmla="*/ 10470975 w 12096947"/>
              <a:gd name="connsiteY5-1906" fmla="*/ 371829 h 1127953"/>
              <a:gd name="connsiteX6-1907" fmla="*/ 12086273 w 12096947"/>
              <a:gd name="connsiteY6-1908" fmla="*/ 248717 h 1127953"/>
              <a:gd name="connsiteX7-1909" fmla="*/ 12096947 w 12096947"/>
              <a:gd name="connsiteY7-1910" fmla="*/ 849967 h 1127953"/>
              <a:gd name="connsiteX8-1911" fmla="*/ 10545692 w 12096947"/>
              <a:gd name="connsiteY8-1912" fmla="*/ 609566 h 1127953"/>
              <a:gd name="connsiteX9-1913" fmla="*/ 9424946 w 12096947"/>
              <a:gd name="connsiteY9-1914" fmla="*/ 1055102 h 1127953"/>
              <a:gd name="connsiteX10-1915" fmla="*/ 8016007 w 12096947"/>
              <a:gd name="connsiteY10-1916" fmla="*/ 634317 h 1127953"/>
              <a:gd name="connsiteX11-1917" fmla="*/ 6585721 w 12096947"/>
              <a:gd name="connsiteY11-1918" fmla="*/ 956096 h 1127953"/>
              <a:gd name="connsiteX12-1919" fmla="*/ 5251499 w 12096947"/>
              <a:gd name="connsiteY12-1920" fmla="*/ 659070 h 1127953"/>
              <a:gd name="connsiteX13-1921" fmla="*/ 3532276 w 12096947"/>
              <a:gd name="connsiteY13-1922" fmla="*/ 1120707 h 1127953"/>
              <a:gd name="connsiteX14-1923" fmla="*/ 1793195 w 12096947"/>
              <a:gd name="connsiteY14-1924" fmla="*/ 1067481 h 1127953"/>
              <a:gd name="connsiteX15-1925" fmla="*/ 0 w 12096947"/>
              <a:gd name="connsiteY15-1926" fmla="*/ 1047984 h 1127953"/>
              <a:gd name="connsiteX16-1927" fmla="*/ 0 w 12096947"/>
              <a:gd name="connsiteY16-1928" fmla="*/ 168870 h 1127953"/>
              <a:gd name="connsiteX0-1929" fmla="*/ 0 w 12096947"/>
              <a:gd name="connsiteY0-1930" fmla="*/ 168870 h 1127953"/>
              <a:gd name="connsiteX1-1931" fmla="*/ 1613061 w 12096947"/>
              <a:gd name="connsiteY1-1932" fmla="*/ 54814 h 1127953"/>
              <a:gd name="connsiteX2-1933" fmla="*/ 4206743 w 12096947"/>
              <a:gd name="connsiteY2-1934" fmla="*/ 67901 h 1127953"/>
              <a:gd name="connsiteX3-1935" fmla="*/ 7100047 w 12096947"/>
              <a:gd name="connsiteY3-1936" fmla="*/ 17997 h 1127953"/>
              <a:gd name="connsiteX4-1937" fmla="*/ 9509759 w 12096947"/>
              <a:gd name="connsiteY4-1938" fmla="*/ 190120 h 1127953"/>
              <a:gd name="connsiteX5-1939" fmla="*/ 10470975 w 12096947"/>
              <a:gd name="connsiteY5-1940" fmla="*/ 371829 h 1127953"/>
              <a:gd name="connsiteX6-1941" fmla="*/ 12086273 w 12096947"/>
              <a:gd name="connsiteY6-1942" fmla="*/ 248717 h 1127953"/>
              <a:gd name="connsiteX7-1943" fmla="*/ 12096947 w 12096947"/>
              <a:gd name="connsiteY7-1944" fmla="*/ 849967 h 1127953"/>
              <a:gd name="connsiteX8-1945" fmla="*/ 10545692 w 12096947"/>
              <a:gd name="connsiteY8-1946" fmla="*/ 609566 h 1127953"/>
              <a:gd name="connsiteX9-1947" fmla="*/ 9424946 w 12096947"/>
              <a:gd name="connsiteY9-1948" fmla="*/ 1055102 h 1127953"/>
              <a:gd name="connsiteX10-1949" fmla="*/ 8016007 w 12096947"/>
              <a:gd name="connsiteY10-1950" fmla="*/ 634317 h 1127953"/>
              <a:gd name="connsiteX11-1951" fmla="*/ 6585721 w 12096947"/>
              <a:gd name="connsiteY11-1952" fmla="*/ 956096 h 1127953"/>
              <a:gd name="connsiteX12-1953" fmla="*/ 5251499 w 12096947"/>
              <a:gd name="connsiteY12-1954" fmla="*/ 659070 h 1127953"/>
              <a:gd name="connsiteX13-1955" fmla="*/ 3532276 w 12096947"/>
              <a:gd name="connsiteY13-1956" fmla="*/ 1120707 h 1127953"/>
              <a:gd name="connsiteX14-1957" fmla="*/ 1793195 w 12096947"/>
              <a:gd name="connsiteY14-1958" fmla="*/ 1067481 h 1127953"/>
              <a:gd name="connsiteX15-1959" fmla="*/ 0 w 12096947"/>
              <a:gd name="connsiteY15-1960" fmla="*/ 1047984 h 1127953"/>
              <a:gd name="connsiteX16-1961" fmla="*/ 0 w 12096947"/>
              <a:gd name="connsiteY16-1962" fmla="*/ 168870 h 1127953"/>
              <a:gd name="connsiteX0-1963" fmla="*/ 0 w 12096947"/>
              <a:gd name="connsiteY0-1964" fmla="*/ 168870 h 1129738"/>
              <a:gd name="connsiteX1-1965" fmla="*/ 1613061 w 12096947"/>
              <a:gd name="connsiteY1-1966" fmla="*/ 54814 h 1129738"/>
              <a:gd name="connsiteX2-1967" fmla="*/ 4206743 w 12096947"/>
              <a:gd name="connsiteY2-1968" fmla="*/ 67901 h 1129738"/>
              <a:gd name="connsiteX3-1969" fmla="*/ 7100047 w 12096947"/>
              <a:gd name="connsiteY3-1970" fmla="*/ 17997 h 1129738"/>
              <a:gd name="connsiteX4-1971" fmla="*/ 9509759 w 12096947"/>
              <a:gd name="connsiteY4-1972" fmla="*/ 190120 h 1129738"/>
              <a:gd name="connsiteX5-1973" fmla="*/ 10470975 w 12096947"/>
              <a:gd name="connsiteY5-1974" fmla="*/ 371829 h 1129738"/>
              <a:gd name="connsiteX6-1975" fmla="*/ 12086273 w 12096947"/>
              <a:gd name="connsiteY6-1976" fmla="*/ 248717 h 1129738"/>
              <a:gd name="connsiteX7-1977" fmla="*/ 12096947 w 12096947"/>
              <a:gd name="connsiteY7-1978" fmla="*/ 849967 h 1129738"/>
              <a:gd name="connsiteX8-1979" fmla="*/ 10545692 w 12096947"/>
              <a:gd name="connsiteY8-1980" fmla="*/ 609566 h 1129738"/>
              <a:gd name="connsiteX9-1981" fmla="*/ 9424946 w 12096947"/>
              <a:gd name="connsiteY9-1982" fmla="*/ 1055102 h 1129738"/>
              <a:gd name="connsiteX10-1983" fmla="*/ 8016007 w 12096947"/>
              <a:gd name="connsiteY10-1984" fmla="*/ 634317 h 1129738"/>
              <a:gd name="connsiteX11-1985" fmla="*/ 6585721 w 12096947"/>
              <a:gd name="connsiteY11-1986" fmla="*/ 956096 h 1129738"/>
              <a:gd name="connsiteX12-1987" fmla="*/ 5251499 w 12096947"/>
              <a:gd name="connsiteY12-1988" fmla="*/ 758770 h 1129738"/>
              <a:gd name="connsiteX13-1989" fmla="*/ 3532276 w 12096947"/>
              <a:gd name="connsiteY13-1990" fmla="*/ 1120707 h 1129738"/>
              <a:gd name="connsiteX14-1991" fmla="*/ 1793195 w 12096947"/>
              <a:gd name="connsiteY14-1992" fmla="*/ 1067481 h 1129738"/>
              <a:gd name="connsiteX15-1993" fmla="*/ 0 w 12096947"/>
              <a:gd name="connsiteY15-1994" fmla="*/ 1047984 h 1129738"/>
              <a:gd name="connsiteX16-1995" fmla="*/ 0 w 12096947"/>
              <a:gd name="connsiteY16-1996" fmla="*/ 168870 h 1129738"/>
              <a:gd name="connsiteX0-1997" fmla="*/ 0 w 12096947"/>
              <a:gd name="connsiteY0-1998" fmla="*/ 168870 h 1129738"/>
              <a:gd name="connsiteX1-1999" fmla="*/ 1613061 w 12096947"/>
              <a:gd name="connsiteY1-2000" fmla="*/ 54814 h 1129738"/>
              <a:gd name="connsiteX2-2001" fmla="*/ 4206743 w 12096947"/>
              <a:gd name="connsiteY2-2002" fmla="*/ 67901 h 1129738"/>
              <a:gd name="connsiteX3-2003" fmla="*/ 7100047 w 12096947"/>
              <a:gd name="connsiteY3-2004" fmla="*/ 17997 h 1129738"/>
              <a:gd name="connsiteX4-2005" fmla="*/ 9509759 w 12096947"/>
              <a:gd name="connsiteY4-2006" fmla="*/ 190120 h 1129738"/>
              <a:gd name="connsiteX5-2007" fmla="*/ 10470975 w 12096947"/>
              <a:gd name="connsiteY5-2008" fmla="*/ 371829 h 1129738"/>
              <a:gd name="connsiteX6-2009" fmla="*/ 12086273 w 12096947"/>
              <a:gd name="connsiteY6-2010" fmla="*/ 248717 h 1129738"/>
              <a:gd name="connsiteX7-2011" fmla="*/ 12096947 w 12096947"/>
              <a:gd name="connsiteY7-2012" fmla="*/ 849967 h 1129738"/>
              <a:gd name="connsiteX8-2013" fmla="*/ 10545692 w 12096947"/>
              <a:gd name="connsiteY8-2014" fmla="*/ 609566 h 1129738"/>
              <a:gd name="connsiteX9-2015" fmla="*/ 9424946 w 12096947"/>
              <a:gd name="connsiteY9-2016" fmla="*/ 1055102 h 1129738"/>
              <a:gd name="connsiteX10-2017" fmla="*/ 8016007 w 12096947"/>
              <a:gd name="connsiteY10-2018" fmla="*/ 634317 h 1129738"/>
              <a:gd name="connsiteX11-2019" fmla="*/ 6585721 w 12096947"/>
              <a:gd name="connsiteY11-2020" fmla="*/ 956096 h 1129738"/>
              <a:gd name="connsiteX12-2021" fmla="*/ 5251499 w 12096947"/>
              <a:gd name="connsiteY12-2022" fmla="*/ 758770 h 1129738"/>
              <a:gd name="connsiteX13-2023" fmla="*/ 3532276 w 12096947"/>
              <a:gd name="connsiteY13-2024" fmla="*/ 1120707 h 1129738"/>
              <a:gd name="connsiteX14-2025" fmla="*/ 1793195 w 12096947"/>
              <a:gd name="connsiteY14-2026" fmla="*/ 1067481 h 1129738"/>
              <a:gd name="connsiteX15-2027" fmla="*/ 0 w 12096947"/>
              <a:gd name="connsiteY15-2028" fmla="*/ 1047984 h 1129738"/>
              <a:gd name="connsiteX16-2029" fmla="*/ 0 w 12096947"/>
              <a:gd name="connsiteY16-2030" fmla="*/ 168870 h 1129738"/>
              <a:gd name="connsiteX0-2031" fmla="*/ 0 w 12096947"/>
              <a:gd name="connsiteY0-2032" fmla="*/ 168870 h 1127760"/>
              <a:gd name="connsiteX1-2033" fmla="*/ 1613061 w 12096947"/>
              <a:gd name="connsiteY1-2034" fmla="*/ 54814 h 1127760"/>
              <a:gd name="connsiteX2-2035" fmla="*/ 4206743 w 12096947"/>
              <a:gd name="connsiteY2-2036" fmla="*/ 67901 h 1127760"/>
              <a:gd name="connsiteX3-2037" fmla="*/ 7100047 w 12096947"/>
              <a:gd name="connsiteY3-2038" fmla="*/ 17997 h 1127760"/>
              <a:gd name="connsiteX4-2039" fmla="*/ 9509759 w 12096947"/>
              <a:gd name="connsiteY4-2040" fmla="*/ 190120 h 1127760"/>
              <a:gd name="connsiteX5-2041" fmla="*/ 10470975 w 12096947"/>
              <a:gd name="connsiteY5-2042" fmla="*/ 371829 h 1127760"/>
              <a:gd name="connsiteX6-2043" fmla="*/ 12086273 w 12096947"/>
              <a:gd name="connsiteY6-2044" fmla="*/ 248717 h 1127760"/>
              <a:gd name="connsiteX7-2045" fmla="*/ 12096947 w 12096947"/>
              <a:gd name="connsiteY7-2046" fmla="*/ 849967 h 1127760"/>
              <a:gd name="connsiteX8-2047" fmla="*/ 10545692 w 12096947"/>
              <a:gd name="connsiteY8-2048" fmla="*/ 609566 h 1127760"/>
              <a:gd name="connsiteX9-2049" fmla="*/ 9424946 w 12096947"/>
              <a:gd name="connsiteY9-2050" fmla="*/ 1055102 h 1127760"/>
              <a:gd name="connsiteX10-2051" fmla="*/ 8016007 w 12096947"/>
              <a:gd name="connsiteY10-2052" fmla="*/ 634317 h 1127760"/>
              <a:gd name="connsiteX11-2053" fmla="*/ 6585721 w 12096947"/>
              <a:gd name="connsiteY11-2054" fmla="*/ 956096 h 1127760"/>
              <a:gd name="connsiteX12-2055" fmla="*/ 5251499 w 12096947"/>
              <a:gd name="connsiteY12-2056" fmla="*/ 758770 h 1127760"/>
              <a:gd name="connsiteX13-2057" fmla="*/ 3532276 w 12096947"/>
              <a:gd name="connsiteY13-2058" fmla="*/ 1120707 h 1127760"/>
              <a:gd name="connsiteX14-2059" fmla="*/ 1793195 w 12096947"/>
              <a:gd name="connsiteY14-2060" fmla="*/ 1067481 h 1127760"/>
              <a:gd name="connsiteX15-2061" fmla="*/ 0 w 12096947"/>
              <a:gd name="connsiteY15-2062" fmla="*/ 1047984 h 1127760"/>
              <a:gd name="connsiteX16-2063" fmla="*/ 0 w 12096947"/>
              <a:gd name="connsiteY16-2064" fmla="*/ 168870 h 1127760"/>
              <a:gd name="connsiteX0-2065" fmla="*/ 0 w 12096947"/>
              <a:gd name="connsiteY0-2066" fmla="*/ 168870 h 1127760"/>
              <a:gd name="connsiteX1-2067" fmla="*/ 1613061 w 12096947"/>
              <a:gd name="connsiteY1-2068" fmla="*/ 54814 h 1127760"/>
              <a:gd name="connsiteX2-2069" fmla="*/ 4206743 w 12096947"/>
              <a:gd name="connsiteY2-2070" fmla="*/ 67901 h 1127760"/>
              <a:gd name="connsiteX3-2071" fmla="*/ 7100047 w 12096947"/>
              <a:gd name="connsiteY3-2072" fmla="*/ 17997 h 1127760"/>
              <a:gd name="connsiteX4-2073" fmla="*/ 9509759 w 12096947"/>
              <a:gd name="connsiteY4-2074" fmla="*/ 190120 h 1127760"/>
              <a:gd name="connsiteX5-2075" fmla="*/ 10470975 w 12096947"/>
              <a:gd name="connsiteY5-2076" fmla="*/ 371829 h 1127760"/>
              <a:gd name="connsiteX6-2077" fmla="*/ 12086273 w 12096947"/>
              <a:gd name="connsiteY6-2078" fmla="*/ 248717 h 1127760"/>
              <a:gd name="connsiteX7-2079" fmla="*/ 12096947 w 12096947"/>
              <a:gd name="connsiteY7-2080" fmla="*/ 849967 h 1127760"/>
              <a:gd name="connsiteX8-2081" fmla="*/ 10545692 w 12096947"/>
              <a:gd name="connsiteY8-2082" fmla="*/ 609566 h 1127760"/>
              <a:gd name="connsiteX9-2083" fmla="*/ 9424946 w 12096947"/>
              <a:gd name="connsiteY9-2084" fmla="*/ 1055102 h 1127760"/>
              <a:gd name="connsiteX10-2085" fmla="*/ 8016007 w 12096947"/>
              <a:gd name="connsiteY10-2086" fmla="*/ 758943 h 1127760"/>
              <a:gd name="connsiteX11-2087" fmla="*/ 6585721 w 12096947"/>
              <a:gd name="connsiteY11-2088" fmla="*/ 956096 h 1127760"/>
              <a:gd name="connsiteX12-2089" fmla="*/ 5251499 w 12096947"/>
              <a:gd name="connsiteY12-2090" fmla="*/ 758770 h 1127760"/>
              <a:gd name="connsiteX13-2091" fmla="*/ 3532276 w 12096947"/>
              <a:gd name="connsiteY13-2092" fmla="*/ 1120707 h 1127760"/>
              <a:gd name="connsiteX14-2093" fmla="*/ 1793195 w 12096947"/>
              <a:gd name="connsiteY14-2094" fmla="*/ 1067481 h 1127760"/>
              <a:gd name="connsiteX15-2095" fmla="*/ 0 w 12096947"/>
              <a:gd name="connsiteY15-2096" fmla="*/ 1047984 h 1127760"/>
              <a:gd name="connsiteX16-2097" fmla="*/ 0 w 12096947"/>
              <a:gd name="connsiteY16-2098" fmla="*/ 168870 h 1127760"/>
              <a:gd name="connsiteX0-2099" fmla="*/ 0 w 12096947"/>
              <a:gd name="connsiteY0-2100" fmla="*/ 168870 h 1127760"/>
              <a:gd name="connsiteX1-2101" fmla="*/ 1613061 w 12096947"/>
              <a:gd name="connsiteY1-2102" fmla="*/ 54814 h 1127760"/>
              <a:gd name="connsiteX2-2103" fmla="*/ 4206743 w 12096947"/>
              <a:gd name="connsiteY2-2104" fmla="*/ 67901 h 1127760"/>
              <a:gd name="connsiteX3-2105" fmla="*/ 7100047 w 12096947"/>
              <a:gd name="connsiteY3-2106" fmla="*/ 17997 h 1127760"/>
              <a:gd name="connsiteX4-2107" fmla="*/ 9509759 w 12096947"/>
              <a:gd name="connsiteY4-2108" fmla="*/ 190120 h 1127760"/>
              <a:gd name="connsiteX5-2109" fmla="*/ 10470975 w 12096947"/>
              <a:gd name="connsiteY5-2110" fmla="*/ 371829 h 1127760"/>
              <a:gd name="connsiteX6-2111" fmla="*/ 12086273 w 12096947"/>
              <a:gd name="connsiteY6-2112" fmla="*/ 248717 h 1127760"/>
              <a:gd name="connsiteX7-2113" fmla="*/ 12096947 w 12096947"/>
              <a:gd name="connsiteY7-2114" fmla="*/ 849967 h 1127760"/>
              <a:gd name="connsiteX8-2115" fmla="*/ 10555994 w 12096947"/>
              <a:gd name="connsiteY8-2116" fmla="*/ 725883 h 1127760"/>
              <a:gd name="connsiteX9-2117" fmla="*/ 9424946 w 12096947"/>
              <a:gd name="connsiteY9-2118" fmla="*/ 1055102 h 1127760"/>
              <a:gd name="connsiteX10-2119" fmla="*/ 8016007 w 12096947"/>
              <a:gd name="connsiteY10-2120" fmla="*/ 758943 h 1127760"/>
              <a:gd name="connsiteX11-2121" fmla="*/ 6585721 w 12096947"/>
              <a:gd name="connsiteY11-2122" fmla="*/ 956096 h 1127760"/>
              <a:gd name="connsiteX12-2123" fmla="*/ 5251499 w 12096947"/>
              <a:gd name="connsiteY12-2124" fmla="*/ 758770 h 1127760"/>
              <a:gd name="connsiteX13-2125" fmla="*/ 3532276 w 12096947"/>
              <a:gd name="connsiteY13-2126" fmla="*/ 1120707 h 1127760"/>
              <a:gd name="connsiteX14-2127" fmla="*/ 1793195 w 12096947"/>
              <a:gd name="connsiteY14-2128" fmla="*/ 1067481 h 1127760"/>
              <a:gd name="connsiteX15-2129" fmla="*/ 0 w 12096947"/>
              <a:gd name="connsiteY15-2130" fmla="*/ 1047984 h 1127760"/>
              <a:gd name="connsiteX16-2131" fmla="*/ 0 w 12096947"/>
              <a:gd name="connsiteY16-2132" fmla="*/ 168870 h 1127760"/>
              <a:gd name="connsiteX0-2133" fmla="*/ 0 w 12096947"/>
              <a:gd name="connsiteY0-2134" fmla="*/ 168870 h 1127760"/>
              <a:gd name="connsiteX1-2135" fmla="*/ 1613061 w 12096947"/>
              <a:gd name="connsiteY1-2136" fmla="*/ 54814 h 1127760"/>
              <a:gd name="connsiteX2-2137" fmla="*/ 4206743 w 12096947"/>
              <a:gd name="connsiteY2-2138" fmla="*/ 67901 h 1127760"/>
              <a:gd name="connsiteX3-2139" fmla="*/ 7100047 w 12096947"/>
              <a:gd name="connsiteY3-2140" fmla="*/ 17997 h 1127760"/>
              <a:gd name="connsiteX4-2141" fmla="*/ 9509759 w 12096947"/>
              <a:gd name="connsiteY4-2142" fmla="*/ 190120 h 1127760"/>
              <a:gd name="connsiteX5-2143" fmla="*/ 10470975 w 12096947"/>
              <a:gd name="connsiteY5-2144" fmla="*/ 371829 h 1127760"/>
              <a:gd name="connsiteX6-2145" fmla="*/ 12086273 w 12096947"/>
              <a:gd name="connsiteY6-2146" fmla="*/ 248717 h 1127760"/>
              <a:gd name="connsiteX7-2147" fmla="*/ 12096947 w 12096947"/>
              <a:gd name="connsiteY7-2148" fmla="*/ 849967 h 1127760"/>
              <a:gd name="connsiteX8-2149" fmla="*/ 10442677 w 12096947"/>
              <a:gd name="connsiteY8-2150" fmla="*/ 750809 h 1127760"/>
              <a:gd name="connsiteX9-2151" fmla="*/ 9424946 w 12096947"/>
              <a:gd name="connsiteY9-2152" fmla="*/ 1055102 h 1127760"/>
              <a:gd name="connsiteX10-2153" fmla="*/ 8016007 w 12096947"/>
              <a:gd name="connsiteY10-2154" fmla="*/ 758943 h 1127760"/>
              <a:gd name="connsiteX11-2155" fmla="*/ 6585721 w 12096947"/>
              <a:gd name="connsiteY11-2156" fmla="*/ 956096 h 1127760"/>
              <a:gd name="connsiteX12-2157" fmla="*/ 5251499 w 12096947"/>
              <a:gd name="connsiteY12-2158" fmla="*/ 758770 h 1127760"/>
              <a:gd name="connsiteX13-2159" fmla="*/ 3532276 w 12096947"/>
              <a:gd name="connsiteY13-2160" fmla="*/ 1120707 h 1127760"/>
              <a:gd name="connsiteX14-2161" fmla="*/ 1793195 w 12096947"/>
              <a:gd name="connsiteY14-2162" fmla="*/ 1067481 h 1127760"/>
              <a:gd name="connsiteX15-2163" fmla="*/ 0 w 12096947"/>
              <a:gd name="connsiteY15-2164" fmla="*/ 1047984 h 1127760"/>
              <a:gd name="connsiteX16-2165" fmla="*/ 0 w 12096947"/>
              <a:gd name="connsiteY16-2166" fmla="*/ 168870 h 1127760"/>
              <a:gd name="connsiteX0-2167" fmla="*/ 0 w 12096947"/>
              <a:gd name="connsiteY0-2168" fmla="*/ 168870 h 1127760"/>
              <a:gd name="connsiteX1-2169" fmla="*/ 1613061 w 12096947"/>
              <a:gd name="connsiteY1-2170" fmla="*/ 54814 h 1127760"/>
              <a:gd name="connsiteX2-2171" fmla="*/ 4206743 w 12096947"/>
              <a:gd name="connsiteY2-2172" fmla="*/ 67901 h 1127760"/>
              <a:gd name="connsiteX3-2173" fmla="*/ 7100047 w 12096947"/>
              <a:gd name="connsiteY3-2174" fmla="*/ 17997 h 1127760"/>
              <a:gd name="connsiteX4-2175" fmla="*/ 9509759 w 12096947"/>
              <a:gd name="connsiteY4-2176" fmla="*/ 190120 h 1127760"/>
              <a:gd name="connsiteX5-2177" fmla="*/ 10470975 w 12096947"/>
              <a:gd name="connsiteY5-2178" fmla="*/ 371829 h 1127760"/>
              <a:gd name="connsiteX6-2179" fmla="*/ 12086273 w 12096947"/>
              <a:gd name="connsiteY6-2180" fmla="*/ 248717 h 1127760"/>
              <a:gd name="connsiteX7-2181" fmla="*/ 12096947 w 12096947"/>
              <a:gd name="connsiteY7-2182" fmla="*/ 849967 h 1127760"/>
              <a:gd name="connsiteX8-2183" fmla="*/ 10442677 w 12096947"/>
              <a:gd name="connsiteY8-2184" fmla="*/ 750809 h 1127760"/>
              <a:gd name="connsiteX9-2185" fmla="*/ 9424946 w 12096947"/>
              <a:gd name="connsiteY9-2186" fmla="*/ 1055102 h 1127760"/>
              <a:gd name="connsiteX10-2187" fmla="*/ 8016007 w 12096947"/>
              <a:gd name="connsiteY10-2188" fmla="*/ 758943 h 1127760"/>
              <a:gd name="connsiteX11-2189" fmla="*/ 6585721 w 12096947"/>
              <a:gd name="connsiteY11-2190" fmla="*/ 956096 h 1127760"/>
              <a:gd name="connsiteX12-2191" fmla="*/ 5251499 w 12096947"/>
              <a:gd name="connsiteY12-2192" fmla="*/ 758770 h 1127760"/>
              <a:gd name="connsiteX13-2193" fmla="*/ 3532276 w 12096947"/>
              <a:gd name="connsiteY13-2194" fmla="*/ 1120707 h 1127760"/>
              <a:gd name="connsiteX14-2195" fmla="*/ 1793195 w 12096947"/>
              <a:gd name="connsiteY14-2196" fmla="*/ 1067481 h 1127760"/>
              <a:gd name="connsiteX15-2197" fmla="*/ 0 w 12096947"/>
              <a:gd name="connsiteY15-2198" fmla="*/ 1047984 h 1127760"/>
              <a:gd name="connsiteX16-2199" fmla="*/ 0 w 12096947"/>
              <a:gd name="connsiteY16-2200" fmla="*/ 168870 h 1127760"/>
              <a:gd name="connsiteX0-2201" fmla="*/ 0 w 12086273"/>
              <a:gd name="connsiteY0-2202" fmla="*/ 168870 h 1127760"/>
              <a:gd name="connsiteX1-2203" fmla="*/ 1613061 w 12086273"/>
              <a:gd name="connsiteY1-2204" fmla="*/ 54814 h 1127760"/>
              <a:gd name="connsiteX2-2205" fmla="*/ 4206743 w 12086273"/>
              <a:gd name="connsiteY2-2206" fmla="*/ 67901 h 1127760"/>
              <a:gd name="connsiteX3-2207" fmla="*/ 7100047 w 12086273"/>
              <a:gd name="connsiteY3-2208" fmla="*/ 17997 h 1127760"/>
              <a:gd name="connsiteX4-2209" fmla="*/ 9509759 w 12086273"/>
              <a:gd name="connsiteY4-2210" fmla="*/ 190120 h 1127760"/>
              <a:gd name="connsiteX5-2211" fmla="*/ 10470975 w 12086273"/>
              <a:gd name="connsiteY5-2212" fmla="*/ 371829 h 1127760"/>
              <a:gd name="connsiteX6-2213" fmla="*/ 12086273 w 12086273"/>
              <a:gd name="connsiteY6-2214" fmla="*/ 248717 h 1127760"/>
              <a:gd name="connsiteX7-2215" fmla="*/ 12066042 w 12086273"/>
              <a:gd name="connsiteY7-2216" fmla="*/ 899817 h 1127760"/>
              <a:gd name="connsiteX8-2217" fmla="*/ 10442677 w 12086273"/>
              <a:gd name="connsiteY8-2218" fmla="*/ 750809 h 1127760"/>
              <a:gd name="connsiteX9-2219" fmla="*/ 9424946 w 12086273"/>
              <a:gd name="connsiteY9-2220" fmla="*/ 1055102 h 1127760"/>
              <a:gd name="connsiteX10-2221" fmla="*/ 8016007 w 12086273"/>
              <a:gd name="connsiteY10-2222" fmla="*/ 758943 h 1127760"/>
              <a:gd name="connsiteX11-2223" fmla="*/ 6585721 w 12086273"/>
              <a:gd name="connsiteY11-2224" fmla="*/ 956096 h 1127760"/>
              <a:gd name="connsiteX12-2225" fmla="*/ 5251499 w 12086273"/>
              <a:gd name="connsiteY12-2226" fmla="*/ 758770 h 1127760"/>
              <a:gd name="connsiteX13-2227" fmla="*/ 3532276 w 12086273"/>
              <a:gd name="connsiteY13-2228" fmla="*/ 1120707 h 1127760"/>
              <a:gd name="connsiteX14-2229" fmla="*/ 1793195 w 12086273"/>
              <a:gd name="connsiteY14-2230" fmla="*/ 1067481 h 1127760"/>
              <a:gd name="connsiteX15-2231" fmla="*/ 0 w 12086273"/>
              <a:gd name="connsiteY15-2232" fmla="*/ 1047984 h 1127760"/>
              <a:gd name="connsiteX16-2233" fmla="*/ 0 w 12086273"/>
              <a:gd name="connsiteY16-2234" fmla="*/ 168870 h 1127760"/>
              <a:gd name="connsiteX0-2235" fmla="*/ 0 w 12086273"/>
              <a:gd name="connsiteY0-2236" fmla="*/ 168870 h 1127760"/>
              <a:gd name="connsiteX1-2237" fmla="*/ 4206743 w 12086273"/>
              <a:gd name="connsiteY1-2238" fmla="*/ 67901 h 1127760"/>
              <a:gd name="connsiteX2-2239" fmla="*/ 7100047 w 12086273"/>
              <a:gd name="connsiteY2-2240" fmla="*/ 17997 h 1127760"/>
              <a:gd name="connsiteX3-2241" fmla="*/ 9509759 w 12086273"/>
              <a:gd name="connsiteY3-2242" fmla="*/ 190120 h 1127760"/>
              <a:gd name="connsiteX4-2243" fmla="*/ 10470975 w 12086273"/>
              <a:gd name="connsiteY4-2244" fmla="*/ 371829 h 1127760"/>
              <a:gd name="connsiteX5-2245" fmla="*/ 12086273 w 12086273"/>
              <a:gd name="connsiteY5-2246" fmla="*/ 248717 h 1127760"/>
              <a:gd name="connsiteX6-2247" fmla="*/ 12066042 w 12086273"/>
              <a:gd name="connsiteY6-2248" fmla="*/ 899817 h 1127760"/>
              <a:gd name="connsiteX7-2249" fmla="*/ 10442677 w 12086273"/>
              <a:gd name="connsiteY7-2250" fmla="*/ 750809 h 1127760"/>
              <a:gd name="connsiteX8-2251" fmla="*/ 9424946 w 12086273"/>
              <a:gd name="connsiteY8-2252" fmla="*/ 1055102 h 1127760"/>
              <a:gd name="connsiteX9-2253" fmla="*/ 8016007 w 12086273"/>
              <a:gd name="connsiteY9-2254" fmla="*/ 758943 h 1127760"/>
              <a:gd name="connsiteX10-2255" fmla="*/ 6585721 w 12086273"/>
              <a:gd name="connsiteY10-2256" fmla="*/ 956096 h 1127760"/>
              <a:gd name="connsiteX11-2257" fmla="*/ 5251499 w 12086273"/>
              <a:gd name="connsiteY11-2258" fmla="*/ 758770 h 1127760"/>
              <a:gd name="connsiteX12-2259" fmla="*/ 3532276 w 12086273"/>
              <a:gd name="connsiteY12-2260" fmla="*/ 1120707 h 1127760"/>
              <a:gd name="connsiteX13-2261" fmla="*/ 1793195 w 12086273"/>
              <a:gd name="connsiteY13-2262" fmla="*/ 1067481 h 1127760"/>
              <a:gd name="connsiteX14-2263" fmla="*/ 0 w 12086273"/>
              <a:gd name="connsiteY14-2264" fmla="*/ 1047984 h 1127760"/>
              <a:gd name="connsiteX15-2265" fmla="*/ 0 w 12086273"/>
              <a:gd name="connsiteY15-2266" fmla="*/ 168870 h 1127760"/>
              <a:gd name="connsiteX0-2267" fmla="*/ 0 w 12086273"/>
              <a:gd name="connsiteY0-2268" fmla="*/ 168870 h 1127760"/>
              <a:gd name="connsiteX1-2269" fmla="*/ 7100047 w 12086273"/>
              <a:gd name="connsiteY1-2270" fmla="*/ 17997 h 1127760"/>
              <a:gd name="connsiteX2-2271" fmla="*/ 9509759 w 12086273"/>
              <a:gd name="connsiteY2-2272" fmla="*/ 190120 h 1127760"/>
              <a:gd name="connsiteX3-2273" fmla="*/ 10470975 w 12086273"/>
              <a:gd name="connsiteY3-2274" fmla="*/ 371829 h 1127760"/>
              <a:gd name="connsiteX4-2275" fmla="*/ 12086273 w 12086273"/>
              <a:gd name="connsiteY4-2276" fmla="*/ 248717 h 1127760"/>
              <a:gd name="connsiteX5-2277" fmla="*/ 12066042 w 12086273"/>
              <a:gd name="connsiteY5-2278" fmla="*/ 899817 h 1127760"/>
              <a:gd name="connsiteX6-2279" fmla="*/ 10442677 w 12086273"/>
              <a:gd name="connsiteY6-2280" fmla="*/ 750809 h 1127760"/>
              <a:gd name="connsiteX7-2281" fmla="*/ 9424946 w 12086273"/>
              <a:gd name="connsiteY7-2282" fmla="*/ 1055102 h 1127760"/>
              <a:gd name="connsiteX8-2283" fmla="*/ 8016007 w 12086273"/>
              <a:gd name="connsiteY8-2284" fmla="*/ 758943 h 1127760"/>
              <a:gd name="connsiteX9-2285" fmla="*/ 6585721 w 12086273"/>
              <a:gd name="connsiteY9-2286" fmla="*/ 956096 h 1127760"/>
              <a:gd name="connsiteX10-2287" fmla="*/ 5251499 w 12086273"/>
              <a:gd name="connsiteY10-2288" fmla="*/ 758770 h 1127760"/>
              <a:gd name="connsiteX11-2289" fmla="*/ 3532276 w 12086273"/>
              <a:gd name="connsiteY11-2290" fmla="*/ 1120707 h 1127760"/>
              <a:gd name="connsiteX12-2291" fmla="*/ 1793195 w 12086273"/>
              <a:gd name="connsiteY12-2292" fmla="*/ 1067481 h 1127760"/>
              <a:gd name="connsiteX13-2293" fmla="*/ 0 w 12086273"/>
              <a:gd name="connsiteY13-2294" fmla="*/ 1047984 h 1127760"/>
              <a:gd name="connsiteX14-2295" fmla="*/ 0 w 12086273"/>
              <a:gd name="connsiteY14-2296" fmla="*/ 168870 h 1127760"/>
              <a:gd name="connsiteX0-2297" fmla="*/ 51508 w 12086273"/>
              <a:gd name="connsiteY0-2298" fmla="*/ 2727845 h 2727845"/>
              <a:gd name="connsiteX1-2299" fmla="*/ 7100047 w 12086273"/>
              <a:gd name="connsiteY1-2300" fmla="*/ 17997 h 2727845"/>
              <a:gd name="connsiteX2-2301" fmla="*/ 9509759 w 12086273"/>
              <a:gd name="connsiteY2-2302" fmla="*/ 190120 h 2727845"/>
              <a:gd name="connsiteX3-2303" fmla="*/ 10470975 w 12086273"/>
              <a:gd name="connsiteY3-2304" fmla="*/ 371829 h 2727845"/>
              <a:gd name="connsiteX4-2305" fmla="*/ 12086273 w 12086273"/>
              <a:gd name="connsiteY4-2306" fmla="*/ 248717 h 2727845"/>
              <a:gd name="connsiteX5-2307" fmla="*/ 12066042 w 12086273"/>
              <a:gd name="connsiteY5-2308" fmla="*/ 899817 h 2727845"/>
              <a:gd name="connsiteX6-2309" fmla="*/ 10442677 w 12086273"/>
              <a:gd name="connsiteY6-2310" fmla="*/ 750809 h 2727845"/>
              <a:gd name="connsiteX7-2311" fmla="*/ 9424946 w 12086273"/>
              <a:gd name="connsiteY7-2312" fmla="*/ 1055102 h 2727845"/>
              <a:gd name="connsiteX8-2313" fmla="*/ 8016007 w 12086273"/>
              <a:gd name="connsiteY8-2314" fmla="*/ 758943 h 2727845"/>
              <a:gd name="connsiteX9-2315" fmla="*/ 6585721 w 12086273"/>
              <a:gd name="connsiteY9-2316" fmla="*/ 956096 h 2727845"/>
              <a:gd name="connsiteX10-2317" fmla="*/ 5251499 w 12086273"/>
              <a:gd name="connsiteY10-2318" fmla="*/ 758770 h 2727845"/>
              <a:gd name="connsiteX11-2319" fmla="*/ 3532276 w 12086273"/>
              <a:gd name="connsiteY11-2320" fmla="*/ 1120707 h 2727845"/>
              <a:gd name="connsiteX12-2321" fmla="*/ 1793195 w 12086273"/>
              <a:gd name="connsiteY12-2322" fmla="*/ 1067481 h 2727845"/>
              <a:gd name="connsiteX13-2323" fmla="*/ 0 w 12086273"/>
              <a:gd name="connsiteY13-2324" fmla="*/ 1047984 h 2727845"/>
              <a:gd name="connsiteX14-2325" fmla="*/ 51508 w 12086273"/>
              <a:gd name="connsiteY14-2326" fmla="*/ 2727845 h 2727845"/>
              <a:gd name="connsiteX0-2327" fmla="*/ 51508 w 12086273"/>
              <a:gd name="connsiteY0-2328" fmla="*/ 2546880 h 2595407"/>
              <a:gd name="connsiteX1-2329" fmla="*/ 7615127 w 12086273"/>
              <a:gd name="connsiteY1-2330" fmla="*/ 2595408 h 2595407"/>
              <a:gd name="connsiteX2-2331" fmla="*/ 9509759 w 12086273"/>
              <a:gd name="connsiteY2-2332" fmla="*/ 9155 h 2595407"/>
              <a:gd name="connsiteX3-2333" fmla="*/ 10470975 w 12086273"/>
              <a:gd name="connsiteY3-2334" fmla="*/ 190864 h 2595407"/>
              <a:gd name="connsiteX4-2335" fmla="*/ 12086273 w 12086273"/>
              <a:gd name="connsiteY4-2336" fmla="*/ 67752 h 2595407"/>
              <a:gd name="connsiteX5-2337" fmla="*/ 12066042 w 12086273"/>
              <a:gd name="connsiteY5-2338" fmla="*/ 718852 h 2595407"/>
              <a:gd name="connsiteX6-2339" fmla="*/ 10442677 w 12086273"/>
              <a:gd name="connsiteY6-2340" fmla="*/ 569844 h 2595407"/>
              <a:gd name="connsiteX7-2341" fmla="*/ 9424946 w 12086273"/>
              <a:gd name="connsiteY7-2342" fmla="*/ 874137 h 2595407"/>
              <a:gd name="connsiteX8-2343" fmla="*/ 8016007 w 12086273"/>
              <a:gd name="connsiteY8-2344" fmla="*/ 577978 h 2595407"/>
              <a:gd name="connsiteX9-2345" fmla="*/ 6585721 w 12086273"/>
              <a:gd name="connsiteY9-2346" fmla="*/ 775131 h 2595407"/>
              <a:gd name="connsiteX10-2347" fmla="*/ 5251499 w 12086273"/>
              <a:gd name="connsiteY10-2348" fmla="*/ 577805 h 2595407"/>
              <a:gd name="connsiteX11-2349" fmla="*/ 3532276 w 12086273"/>
              <a:gd name="connsiteY11-2350" fmla="*/ 939742 h 2595407"/>
              <a:gd name="connsiteX12-2351" fmla="*/ 1793195 w 12086273"/>
              <a:gd name="connsiteY12-2352" fmla="*/ 886516 h 2595407"/>
              <a:gd name="connsiteX13-2353" fmla="*/ 0 w 12086273"/>
              <a:gd name="connsiteY13-2354" fmla="*/ 867019 h 2595407"/>
              <a:gd name="connsiteX14-2355" fmla="*/ 51508 w 12086273"/>
              <a:gd name="connsiteY14-2356" fmla="*/ 2546880 h 2595407"/>
              <a:gd name="connsiteX0-2357" fmla="*/ 51508 w 12086273"/>
              <a:gd name="connsiteY0-2358" fmla="*/ 2528069 h 3038426"/>
              <a:gd name="connsiteX1-2359" fmla="*/ 7615127 w 12086273"/>
              <a:gd name="connsiteY1-2360" fmla="*/ 2576597 h 3038426"/>
              <a:gd name="connsiteX2-2361" fmla="*/ 10694445 w 12086273"/>
              <a:gd name="connsiteY2-2362" fmla="*/ 2815187 h 3038426"/>
              <a:gd name="connsiteX3-2363" fmla="*/ 10470975 w 12086273"/>
              <a:gd name="connsiteY3-2364" fmla="*/ 172053 h 3038426"/>
              <a:gd name="connsiteX4-2365" fmla="*/ 12086273 w 12086273"/>
              <a:gd name="connsiteY4-2366" fmla="*/ 48941 h 3038426"/>
              <a:gd name="connsiteX5-2367" fmla="*/ 12066042 w 12086273"/>
              <a:gd name="connsiteY5-2368" fmla="*/ 700041 h 3038426"/>
              <a:gd name="connsiteX6-2369" fmla="*/ 10442677 w 12086273"/>
              <a:gd name="connsiteY6-2370" fmla="*/ 551033 h 3038426"/>
              <a:gd name="connsiteX7-2371" fmla="*/ 9424946 w 12086273"/>
              <a:gd name="connsiteY7-2372" fmla="*/ 855326 h 3038426"/>
              <a:gd name="connsiteX8-2373" fmla="*/ 8016007 w 12086273"/>
              <a:gd name="connsiteY8-2374" fmla="*/ 559167 h 3038426"/>
              <a:gd name="connsiteX9-2375" fmla="*/ 6585721 w 12086273"/>
              <a:gd name="connsiteY9-2376" fmla="*/ 756320 h 3038426"/>
              <a:gd name="connsiteX10-2377" fmla="*/ 5251499 w 12086273"/>
              <a:gd name="connsiteY10-2378" fmla="*/ 558994 h 3038426"/>
              <a:gd name="connsiteX11-2379" fmla="*/ 3532276 w 12086273"/>
              <a:gd name="connsiteY11-2380" fmla="*/ 920931 h 3038426"/>
              <a:gd name="connsiteX12-2381" fmla="*/ 1793195 w 12086273"/>
              <a:gd name="connsiteY12-2382" fmla="*/ 867705 h 3038426"/>
              <a:gd name="connsiteX13-2383" fmla="*/ 0 w 12086273"/>
              <a:gd name="connsiteY13-2384" fmla="*/ 848208 h 3038426"/>
              <a:gd name="connsiteX14-2385" fmla="*/ 51508 w 12086273"/>
              <a:gd name="connsiteY14-2386" fmla="*/ 2528069 h 3038426"/>
              <a:gd name="connsiteX0-2387" fmla="*/ 51508 w 12086273"/>
              <a:gd name="connsiteY0-2388" fmla="*/ 2485896 h 2996253"/>
              <a:gd name="connsiteX1-2389" fmla="*/ 7615127 w 12086273"/>
              <a:gd name="connsiteY1-2390" fmla="*/ 2534424 h 2996253"/>
              <a:gd name="connsiteX2-2391" fmla="*/ 10694445 w 12086273"/>
              <a:gd name="connsiteY2-2392" fmla="*/ 2773014 h 2996253"/>
              <a:gd name="connsiteX3-2393" fmla="*/ 11727771 w 12086273"/>
              <a:gd name="connsiteY3-2394" fmla="*/ 2655622 h 2996253"/>
              <a:gd name="connsiteX4-2395" fmla="*/ 12086273 w 12086273"/>
              <a:gd name="connsiteY4-2396" fmla="*/ 6768 h 2996253"/>
              <a:gd name="connsiteX5-2397" fmla="*/ 12066042 w 12086273"/>
              <a:gd name="connsiteY5-2398" fmla="*/ 657868 h 2996253"/>
              <a:gd name="connsiteX6-2399" fmla="*/ 10442677 w 12086273"/>
              <a:gd name="connsiteY6-2400" fmla="*/ 508860 h 2996253"/>
              <a:gd name="connsiteX7-2401" fmla="*/ 9424946 w 12086273"/>
              <a:gd name="connsiteY7-2402" fmla="*/ 813153 h 2996253"/>
              <a:gd name="connsiteX8-2403" fmla="*/ 8016007 w 12086273"/>
              <a:gd name="connsiteY8-2404" fmla="*/ 516994 h 2996253"/>
              <a:gd name="connsiteX9-2405" fmla="*/ 6585721 w 12086273"/>
              <a:gd name="connsiteY9-2406" fmla="*/ 714147 h 2996253"/>
              <a:gd name="connsiteX10-2407" fmla="*/ 5251499 w 12086273"/>
              <a:gd name="connsiteY10-2408" fmla="*/ 516821 h 2996253"/>
              <a:gd name="connsiteX11-2409" fmla="*/ 3532276 w 12086273"/>
              <a:gd name="connsiteY11-2410" fmla="*/ 878758 h 2996253"/>
              <a:gd name="connsiteX12-2411" fmla="*/ 1793195 w 12086273"/>
              <a:gd name="connsiteY12-2412" fmla="*/ 825532 h 2996253"/>
              <a:gd name="connsiteX13-2413" fmla="*/ 0 w 12086273"/>
              <a:gd name="connsiteY13-2414" fmla="*/ 806035 h 2996253"/>
              <a:gd name="connsiteX14-2415" fmla="*/ 51508 w 12086273"/>
              <a:gd name="connsiteY14-2416" fmla="*/ 2485896 h 2996253"/>
              <a:gd name="connsiteX0-2417" fmla="*/ 51508 w 12136146"/>
              <a:gd name="connsiteY0-2418" fmla="*/ 1977370 h 2487727"/>
              <a:gd name="connsiteX1-2419" fmla="*/ 7615127 w 12136146"/>
              <a:gd name="connsiteY1-2420" fmla="*/ 2025898 h 2487727"/>
              <a:gd name="connsiteX2-2421" fmla="*/ 10694445 w 12136146"/>
              <a:gd name="connsiteY2-2422" fmla="*/ 2264488 h 2487727"/>
              <a:gd name="connsiteX3-2423" fmla="*/ 11727771 w 12136146"/>
              <a:gd name="connsiteY3-2424" fmla="*/ 2147096 h 2487727"/>
              <a:gd name="connsiteX4-2425" fmla="*/ 12066042 w 12136146"/>
              <a:gd name="connsiteY4-2426" fmla="*/ 149342 h 2487727"/>
              <a:gd name="connsiteX5-2427" fmla="*/ 10442677 w 12136146"/>
              <a:gd name="connsiteY5-2428" fmla="*/ 334 h 2487727"/>
              <a:gd name="connsiteX6-2429" fmla="*/ 9424946 w 12136146"/>
              <a:gd name="connsiteY6-2430" fmla="*/ 304627 h 2487727"/>
              <a:gd name="connsiteX7-2431" fmla="*/ 8016007 w 12136146"/>
              <a:gd name="connsiteY7-2432" fmla="*/ 8468 h 2487727"/>
              <a:gd name="connsiteX8-2433" fmla="*/ 6585721 w 12136146"/>
              <a:gd name="connsiteY8-2434" fmla="*/ 205621 h 2487727"/>
              <a:gd name="connsiteX9-2435" fmla="*/ 5251499 w 12136146"/>
              <a:gd name="connsiteY9-2436" fmla="*/ 8295 h 2487727"/>
              <a:gd name="connsiteX10-2437" fmla="*/ 3532276 w 12136146"/>
              <a:gd name="connsiteY10-2438" fmla="*/ 370232 h 2487727"/>
              <a:gd name="connsiteX11-2439" fmla="*/ 1793195 w 12136146"/>
              <a:gd name="connsiteY11-2440" fmla="*/ 317006 h 2487727"/>
              <a:gd name="connsiteX12-2441" fmla="*/ 0 w 12136146"/>
              <a:gd name="connsiteY12-2442" fmla="*/ 297509 h 2487727"/>
              <a:gd name="connsiteX13-2443" fmla="*/ 51508 w 12136146"/>
              <a:gd name="connsiteY13-2444" fmla="*/ 1977370 h 2487727"/>
              <a:gd name="connsiteX0-2445" fmla="*/ 51508 w 12222740"/>
              <a:gd name="connsiteY0-2446" fmla="*/ 1977370 h 2487727"/>
              <a:gd name="connsiteX1-2447" fmla="*/ 7615127 w 12222740"/>
              <a:gd name="connsiteY1-2448" fmla="*/ 2025898 h 2487727"/>
              <a:gd name="connsiteX2-2449" fmla="*/ 10694445 w 12222740"/>
              <a:gd name="connsiteY2-2450" fmla="*/ 2264488 h 2487727"/>
              <a:gd name="connsiteX3-2451" fmla="*/ 12047120 w 12222740"/>
              <a:gd name="connsiteY3-2452" fmla="*/ 2064013 h 2487727"/>
              <a:gd name="connsiteX4-2453" fmla="*/ 12066042 w 12222740"/>
              <a:gd name="connsiteY4-2454" fmla="*/ 149342 h 2487727"/>
              <a:gd name="connsiteX5-2455" fmla="*/ 10442677 w 12222740"/>
              <a:gd name="connsiteY5-2456" fmla="*/ 334 h 2487727"/>
              <a:gd name="connsiteX6-2457" fmla="*/ 9424946 w 12222740"/>
              <a:gd name="connsiteY6-2458" fmla="*/ 304627 h 2487727"/>
              <a:gd name="connsiteX7-2459" fmla="*/ 8016007 w 12222740"/>
              <a:gd name="connsiteY7-2460" fmla="*/ 8468 h 2487727"/>
              <a:gd name="connsiteX8-2461" fmla="*/ 6585721 w 12222740"/>
              <a:gd name="connsiteY8-2462" fmla="*/ 205621 h 2487727"/>
              <a:gd name="connsiteX9-2463" fmla="*/ 5251499 w 12222740"/>
              <a:gd name="connsiteY9-2464" fmla="*/ 8295 h 2487727"/>
              <a:gd name="connsiteX10-2465" fmla="*/ 3532276 w 12222740"/>
              <a:gd name="connsiteY10-2466" fmla="*/ 370232 h 2487727"/>
              <a:gd name="connsiteX11-2467" fmla="*/ 1793195 w 12222740"/>
              <a:gd name="connsiteY11-2468" fmla="*/ 317006 h 2487727"/>
              <a:gd name="connsiteX12-2469" fmla="*/ 0 w 12222740"/>
              <a:gd name="connsiteY12-2470" fmla="*/ 297509 h 2487727"/>
              <a:gd name="connsiteX13-2471" fmla="*/ 51508 w 12222740"/>
              <a:gd name="connsiteY13-2472" fmla="*/ 1977370 h 2487727"/>
              <a:gd name="connsiteX0-2473" fmla="*/ 51508 w 12222740"/>
              <a:gd name="connsiteY0-2474" fmla="*/ 1977370 h 2196677"/>
              <a:gd name="connsiteX1-2475" fmla="*/ 7615127 w 12222740"/>
              <a:gd name="connsiteY1-2476" fmla="*/ 2025898 h 2196677"/>
              <a:gd name="connsiteX2-2477" fmla="*/ 12047120 w 12222740"/>
              <a:gd name="connsiteY2-2478" fmla="*/ 2064013 h 2196677"/>
              <a:gd name="connsiteX3-2479" fmla="*/ 12066042 w 12222740"/>
              <a:gd name="connsiteY3-2480" fmla="*/ 149342 h 2196677"/>
              <a:gd name="connsiteX4-2481" fmla="*/ 10442677 w 12222740"/>
              <a:gd name="connsiteY4-2482" fmla="*/ 334 h 2196677"/>
              <a:gd name="connsiteX5-2483" fmla="*/ 9424946 w 12222740"/>
              <a:gd name="connsiteY5-2484" fmla="*/ 304627 h 2196677"/>
              <a:gd name="connsiteX6-2485" fmla="*/ 8016007 w 12222740"/>
              <a:gd name="connsiteY6-2486" fmla="*/ 8468 h 2196677"/>
              <a:gd name="connsiteX7-2487" fmla="*/ 6585721 w 12222740"/>
              <a:gd name="connsiteY7-2488" fmla="*/ 205621 h 2196677"/>
              <a:gd name="connsiteX8-2489" fmla="*/ 5251499 w 12222740"/>
              <a:gd name="connsiteY8-2490" fmla="*/ 8295 h 2196677"/>
              <a:gd name="connsiteX9-2491" fmla="*/ 3532276 w 12222740"/>
              <a:gd name="connsiteY9-2492" fmla="*/ 370232 h 2196677"/>
              <a:gd name="connsiteX10-2493" fmla="*/ 1793195 w 12222740"/>
              <a:gd name="connsiteY10-2494" fmla="*/ 317006 h 2196677"/>
              <a:gd name="connsiteX11-2495" fmla="*/ 0 w 12222740"/>
              <a:gd name="connsiteY11-2496" fmla="*/ 297509 h 2196677"/>
              <a:gd name="connsiteX12-2497" fmla="*/ 51508 w 12222740"/>
              <a:gd name="connsiteY12-2498" fmla="*/ 1977370 h 2196677"/>
              <a:gd name="connsiteX0-2499" fmla="*/ 51508 w 12222740"/>
              <a:gd name="connsiteY0-2500" fmla="*/ 1977370 h 2250532"/>
              <a:gd name="connsiteX1-2501" fmla="*/ 12047120 w 12222740"/>
              <a:gd name="connsiteY1-2502" fmla="*/ 2064013 h 2250532"/>
              <a:gd name="connsiteX2-2503" fmla="*/ 12066042 w 12222740"/>
              <a:gd name="connsiteY2-2504" fmla="*/ 149342 h 2250532"/>
              <a:gd name="connsiteX3-2505" fmla="*/ 10442677 w 12222740"/>
              <a:gd name="connsiteY3-2506" fmla="*/ 334 h 2250532"/>
              <a:gd name="connsiteX4-2507" fmla="*/ 9424946 w 12222740"/>
              <a:gd name="connsiteY4-2508" fmla="*/ 304627 h 2250532"/>
              <a:gd name="connsiteX5-2509" fmla="*/ 8016007 w 12222740"/>
              <a:gd name="connsiteY5-2510" fmla="*/ 8468 h 2250532"/>
              <a:gd name="connsiteX6-2511" fmla="*/ 6585721 w 12222740"/>
              <a:gd name="connsiteY6-2512" fmla="*/ 205621 h 2250532"/>
              <a:gd name="connsiteX7-2513" fmla="*/ 5251499 w 12222740"/>
              <a:gd name="connsiteY7-2514" fmla="*/ 8295 h 2250532"/>
              <a:gd name="connsiteX8-2515" fmla="*/ 3532276 w 12222740"/>
              <a:gd name="connsiteY8-2516" fmla="*/ 370232 h 2250532"/>
              <a:gd name="connsiteX9-2517" fmla="*/ 1793195 w 12222740"/>
              <a:gd name="connsiteY9-2518" fmla="*/ 317006 h 2250532"/>
              <a:gd name="connsiteX10-2519" fmla="*/ 0 w 12222740"/>
              <a:gd name="connsiteY10-2520" fmla="*/ 297509 h 2250532"/>
              <a:gd name="connsiteX11-2521" fmla="*/ 51508 w 12222740"/>
              <a:gd name="connsiteY11-2522" fmla="*/ 1977370 h 2250532"/>
              <a:gd name="connsiteX0-2523" fmla="*/ 0 w 12233041"/>
              <a:gd name="connsiteY0-2524" fmla="*/ 2052145 h 2282917"/>
              <a:gd name="connsiteX1-2525" fmla="*/ 12057421 w 12233041"/>
              <a:gd name="connsiteY1-2526" fmla="*/ 2064013 h 2282917"/>
              <a:gd name="connsiteX2-2527" fmla="*/ 12076343 w 12233041"/>
              <a:gd name="connsiteY2-2528" fmla="*/ 149342 h 2282917"/>
              <a:gd name="connsiteX3-2529" fmla="*/ 10452978 w 12233041"/>
              <a:gd name="connsiteY3-2530" fmla="*/ 334 h 2282917"/>
              <a:gd name="connsiteX4-2531" fmla="*/ 9435247 w 12233041"/>
              <a:gd name="connsiteY4-2532" fmla="*/ 304627 h 2282917"/>
              <a:gd name="connsiteX5-2533" fmla="*/ 8026308 w 12233041"/>
              <a:gd name="connsiteY5-2534" fmla="*/ 8468 h 2282917"/>
              <a:gd name="connsiteX6-2535" fmla="*/ 6596022 w 12233041"/>
              <a:gd name="connsiteY6-2536" fmla="*/ 205621 h 2282917"/>
              <a:gd name="connsiteX7-2537" fmla="*/ 5261800 w 12233041"/>
              <a:gd name="connsiteY7-2538" fmla="*/ 8295 h 2282917"/>
              <a:gd name="connsiteX8-2539" fmla="*/ 3542577 w 12233041"/>
              <a:gd name="connsiteY8-2540" fmla="*/ 370232 h 2282917"/>
              <a:gd name="connsiteX9-2541" fmla="*/ 1803496 w 12233041"/>
              <a:gd name="connsiteY9-2542" fmla="*/ 317006 h 2282917"/>
              <a:gd name="connsiteX10-2543" fmla="*/ 10301 w 12233041"/>
              <a:gd name="connsiteY10-2544" fmla="*/ 297509 h 2282917"/>
              <a:gd name="connsiteX11-2545" fmla="*/ 0 w 12233041"/>
              <a:gd name="connsiteY11-2546" fmla="*/ 2052145 h 2282917"/>
              <a:gd name="connsiteX0-2547" fmla="*/ 31822 w 12264863"/>
              <a:gd name="connsiteY0-2548" fmla="*/ 2052145 h 2282917"/>
              <a:gd name="connsiteX1-2549" fmla="*/ 12089243 w 12264863"/>
              <a:gd name="connsiteY1-2550" fmla="*/ 2064013 h 2282917"/>
              <a:gd name="connsiteX2-2551" fmla="*/ 12108165 w 12264863"/>
              <a:gd name="connsiteY2-2552" fmla="*/ 149342 h 2282917"/>
              <a:gd name="connsiteX3-2553" fmla="*/ 10484800 w 12264863"/>
              <a:gd name="connsiteY3-2554" fmla="*/ 334 h 2282917"/>
              <a:gd name="connsiteX4-2555" fmla="*/ 9467069 w 12264863"/>
              <a:gd name="connsiteY4-2556" fmla="*/ 304627 h 2282917"/>
              <a:gd name="connsiteX5-2557" fmla="*/ 8058130 w 12264863"/>
              <a:gd name="connsiteY5-2558" fmla="*/ 8468 h 2282917"/>
              <a:gd name="connsiteX6-2559" fmla="*/ 6627844 w 12264863"/>
              <a:gd name="connsiteY6-2560" fmla="*/ 205621 h 2282917"/>
              <a:gd name="connsiteX7-2561" fmla="*/ 5293622 w 12264863"/>
              <a:gd name="connsiteY7-2562" fmla="*/ 8295 h 2282917"/>
              <a:gd name="connsiteX8-2563" fmla="*/ 3574399 w 12264863"/>
              <a:gd name="connsiteY8-2564" fmla="*/ 370232 h 2282917"/>
              <a:gd name="connsiteX9-2565" fmla="*/ 1835318 w 12264863"/>
              <a:gd name="connsiteY9-2566" fmla="*/ 317006 h 2282917"/>
              <a:gd name="connsiteX10-2567" fmla="*/ 42123 w 12264863"/>
              <a:gd name="connsiteY10-2568" fmla="*/ 297509 h 2282917"/>
              <a:gd name="connsiteX11-2569" fmla="*/ 31822 w 12264863"/>
              <a:gd name="connsiteY11-2570" fmla="*/ 2052145 h 2282917"/>
              <a:gd name="connsiteX0-2571" fmla="*/ 69298 w 12302339"/>
              <a:gd name="connsiteY0-2572" fmla="*/ 2052145 h 2282917"/>
              <a:gd name="connsiteX1-2573" fmla="*/ 12126719 w 12302339"/>
              <a:gd name="connsiteY1-2574" fmla="*/ 2064013 h 2282917"/>
              <a:gd name="connsiteX2-2575" fmla="*/ 12145641 w 12302339"/>
              <a:gd name="connsiteY2-2576" fmla="*/ 149342 h 2282917"/>
              <a:gd name="connsiteX3-2577" fmla="*/ 10522276 w 12302339"/>
              <a:gd name="connsiteY3-2578" fmla="*/ 334 h 2282917"/>
              <a:gd name="connsiteX4-2579" fmla="*/ 9504545 w 12302339"/>
              <a:gd name="connsiteY4-2580" fmla="*/ 304627 h 2282917"/>
              <a:gd name="connsiteX5-2581" fmla="*/ 8095606 w 12302339"/>
              <a:gd name="connsiteY5-2582" fmla="*/ 8468 h 2282917"/>
              <a:gd name="connsiteX6-2583" fmla="*/ 6665320 w 12302339"/>
              <a:gd name="connsiteY6-2584" fmla="*/ 205621 h 2282917"/>
              <a:gd name="connsiteX7-2585" fmla="*/ 5331098 w 12302339"/>
              <a:gd name="connsiteY7-2586" fmla="*/ 8295 h 2282917"/>
              <a:gd name="connsiteX8-2587" fmla="*/ 3611875 w 12302339"/>
              <a:gd name="connsiteY8-2588" fmla="*/ 370232 h 2282917"/>
              <a:gd name="connsiteX9-2589" fmla="*/ 1872794 w 12302339"/>
              <a:gd name="connsiteY9-2590" fmla="*/ 317006 h 2282917"/>
              <a:gd name="connsiteX10-2591" fmla="*/ 79599 w 12302339"/>
              <a:gd name="connsiteY10-2592" fmla="*/ 297509 h 2282917"/>
              <a:gd name="connsiteX11-2593" fmla="*/ 69298 w 12302339"/>
              <a:gd name="connsiteY11-2594" fmla="*/ 2052145 h 2282917"/>
              <a:gd name="connsiteX0-2595" fmla="*/ 82108 w 12315149"/>
              <a:gd name="connsiteY0-2596" fmla="*/ 2052145 h 2282917"/>
              <a:gd name="connsiteX1-2597" fmla="*/ 12139529 w 12315149"/>
              <a:gd name="connsiteY1-2598" fmla="*/ 2064013 h 2282917"/>
              <a:gd name="connsiteX2-2599" fmla="*/ 12158451 w 12315149"/>
              <a:gd name="connsiteY2-2600" fmla="*/ 149342 h 2282917"/>
              <a:gd name="connsiteX3-2601" fmla="*/ 10535086 w 12315149"/>
              <a:gd name="connsiteY3-2602" fmla="*/ 334 h 2282917"/>
              <a:gd name="connsiteX4-2603" fmla="*/ 9517355 w 12315149"/>
              <a:gd name="connsiteY4-2604" fmla="*/ 304627 h 2282917"/>
              <a:gd name="connsiteX5-2605" fmla="*/ 8108416 w 12315149"/>
              <a:gd name="connsiteY5-2606" fmla="*/ 8468 h 2282917"/>
              <a:gd name="connsiteX6-2607" fmla="*/ 6678130 w 12315149"/>
              <a:gd name="connsiteY6-2608" fmla="*/ 205621 h 2282917"/>
              <a:gd name="connsiteX7-2609" fmla="*/ 5343908 w 12315149"/>
              <a:gd name="connsiteY7-2610" fmla="*/ 8295 h 2282917"/>
              <a:gd name="connsiteX8-2611" fmla="*/ 3624685 w 12315149"/>
              <a:gd name="connsiteY8-2612" fmla="*/ 370232 h 2282917"/>
              <a:gd name="connsiteX9-2613" fmla="*/ 1885604 w 12315149"/>
              <a:gd name="connsiteY9-2614" fmla="*/ 317006 h 2282917"/>
              <a:gd name="connsiteX10-2615" fmla="*/ 70550 w 12315149"/>
              <a:gd name="connsiteY10-2616" fmla="*/ 200544 h 2282917"/>
              <a:gd name="connsiteX11-2617" fmla="*/ 82108 w 12315149"/>
              <a:gd name="connsiteY11-2618" fmla="*/ 2052145 h 2282917"/>
              <a:gd name="connsiteX0-2619" fmla="*/ 82108 w 12315149"/>
              <a:gd name="connsiteY0-2620" fmla="*/ 2052145 h 2282917"/>
              <a:gd name="connsiteX1-2621" fmla="*/ 12139529 w 12315149"/>
              <a:gd name="connsiteY1-2622" fmla="*/ 2064013 h 2282917"/>
              <a:gd name="connsiteX2-2623" fmla="*/ 12158451 w 12315149"/>
              <a:gd name="connsiteY2-2624" fmla="*/ 149342 h 2282917"/>
              <a:gd name="connsiteX3-2625" fmla="*/ 10535086 w 12315149"/>
              <a:gd name="connsiteY3-2626" fmla="*/ 334 h 2282917"/>
              <a:gd name="connsiteX4-2627" fmla="*/ 9517355 w 12315149"/>
              <a:gd name="connsiteY4-2628" fmla="*/ 304627 h 2282917"/>
              <a:gd name="connsiteX5-2629" fmla="*/ 8108416 w 12315149"/>
              <a:gd name="connsiteY5-2630" fmla="*/ 8468 h 2282917"/>
              <a:gd name="connsiteX6-2631" fmla="*/ 6678130 w 12315149"/>
              <a:gd name="connsiteY6-2632" fmla="*/ 205621 h 2282917"/>
              <a:gd name="connsiteX7-2633" fmla="*/ 5343908 w 12315149"/>
              <a:gd name="connsiteY7-2634" fmla="*/ 8295 h 2282917"/>
              <a:gd name="connsiteX8-2635" fmla="*/ 3624685 w 12315149"/>
              <a:gd name="connsiteY8-2636" fmla="*/ 370232 h 2282917"/>
              <a:gd name="connsiteX9-2637" fmla="*/ 1885604 w 12315149"/>
              <a:gd name="connsiteY9-2638" fmla="*/ 317006 h 2282917"/>
              <a:gd name="connsiteX10-2639" fmla="*/ 70550 w 12315149"/>
              <a:gd name="connsiteY10-2640" fmla="*/ 200544 h 2282917"/>
              <a:gd name="connsiteX11-2641" fmla="*/ 82108 w 12315149"/>
              <a:gd name="connsiteY11-2642" fmla="*/ 2052145 h 2282917"/>
              <a:gd name="connsiteX0-2643" fmla="*/ 96427 w 12329468"/>
              <a:gd name="connsiteY0-2644" fmla="*/ 2052145 h 2282917"/>
              <a:gd name="connsiteX1-2645" fmla="*/ 12153848 w 12329468"/>
              <a:gd name="connsiteY1-2646" fmla="*/ 2064013 h 2282917"/>
              <a:gd name="connsiteX2-2647" fmla="*/ 12172770 w 12329468"/>
              <a:gd name="connsiteY2-2648" fmla="*/ 149342 h 2282917"/>
              <a:gd name="connsiteX3-2649" fmla="*/ 10549405 w 12329468"/>
              <a:gd name="connsiteY3-2650" fmla="*/ 334 h 2282917"/>
              <a:gd name="connsiteX4-2651" fmla="*/ 9531674 w 12329468"/>
              <a:gd name="connsiteY4-2652" fmla="*/ 304627 h 2282917"/>
              <a:gd name="connsiteX5-2653" fmla="*/ 8122735 w 12329468"/>
              <a:gd name="connsiteY5-2654" fmla="*/ 8468 h 2282917"/>
              <a:gd name="connsiteX6-2655" fmla="*/ 6692449 w 12329468"/>
              <a:gd name="connsiteY6-2656" fmla="*/ 205621 h 2282917"/>
              <a:gd name="connsiteX7-2657" fmla="*/ 5358227 w 12329468"/>
              <a:gd name="connsiteY7-2658" fmla="*/ 8295 h 2282917"/>
              <a:gd name="connsiteX8-2659" fmla="*/ 3639004 w 12329468"/>
              <a:gd name="connsiteY8-2660" fmla="*/ 370232 h 2282917"/>
              <a:gd name="connsiteX9-2661" fmla="*/ 1899923 w 12329468"/>
              <a:gd name="connsiteY9-2662" fmla="*/ 317006 h 2282917"/>
              <a:gd name="connsiteX10-2663" fmla="*/ 63010 w 12329468"/>
              <a:gd name="connsiteY10-2664" fmla="*/ 103580 h 2282917"/>
              <a:gd name="connsiteX11-2665" fmla="*/ 96427 w 12329468"/>
              <a:gd name="connsiteY11-2666" fmla="*/ 2052145 h 2282917"/>
              <a:gd name="connsiteX0-2667" fmla="*/ 96427 w 12329468"/>
              <a:gd name="connsiteY0-2668" fmla="*/ 2056133 h 2286905"/>
              <a:gd name="connsiteX1-2669" fmla="*/ 12153848 w 12329468"/>
              <a:gd name="connsiteY1-2670" fmla="*/ 2068001 h 2286905"/>
              <a:gd name="connsiteX2-2671" fmla="*/ 12172770 w 12329468"/>
              <a:gd name="connsiteY2-2672" fmla="*/ 153330 h 2286905"/>
              <a:gd name="connsiteX3-2673" fmla="*/ 10549405 w 12329468"/>
              <a:gd name="connsiteY3-2674" fmla="*/ 4322 h 2286905"/>
              <a:gd name="connsiteX4-2675" fmla="*/ 9531674 w 12329468"/>
              <a:gd name="connsiteY4-2676" fmla="*/ 308615 h 2286905"/>
              <a:gd name="connsiteX5-2677" fmla="*/ 8122735 w 12329468"/>
              <a:gd name="connsiteY5-2678" fmla="*/ 12456 h 2286905"/>
              <a:gd name="connsiteX6-2679" fmla="*/ 6692449 w 12329468"/>
              <a:gd name="connsiteY6-2680" fmla="*/ 209609 h 2286905"/>
              <a:gd name="connsiteX7-2681" fmla="*/ 5358227 w 12329468"/>
              <a:gd name="connsiteY7-2682" fmla="*/ 12283 h 2286905"/>
              <a:gd name="connsiteX8-2683" fmla="*/ 3639004 w 12329468"/>
              <a:gd name="connsiteY8-2684" fmla="*/ 374220 h 2286905"/>
              <a:gd name="connsiteX9-2685" fmla="*/ 1834344 w 12329468"/>
              <a:gd name="connsiteY9-2686" fmla="*/ 21285 h 2286905"/>
              <a:gd name="connsiteX10-2687" fmla="*/ 63010 w 12329468"/>
              <a:gd name="connsiteY10-2688" fmla="*/ 107568 h 2286905"/>
              <a:gd name="connsiteX11-2689" fmla="*/ 96427 w 12329468"/>
              <a:gd name="connsiteY11-2690" fmla="*/ 2056133 h 2286905"/>
              <a:gd name="connsiteX0-2691" fmla="*/ 96427 w 12329468"/>
              <a:gd name="connsiteY0-2692" fmla="*/ 2056133 h 2286905"/>
              <a:gd name="connsiteX1-2693" fmla="*/ 12153848 w 12329468"/>
              <a:gd name="connsiteY1-2694" fmla="*/ 2068001 h 2286905"/>
              <a:gd name="connsiteX2-2695" fmla="*/ 12172770 w 12329468"/>
              <a:gd name="connsiteY2-2696" fmla="*/ 153330 h 2286905"/>
              <a:gd name="connsiteX3-2697" fmla="*/ 10549405 w 12329468"/>
              <a:gd name="connsiteY3-2698" fmla="*/ 4322 h 2286905"/>
              <a:gd name="connsiteX4-2699" fmla="*/ 9531674 w 12329468"/>
              <a:gd name="connsiteY4-2700" fmla="*/ 308615 h 2286905"/>
              <a:gd name="connsiteX5-2701" fmla="*/ 8122735 w 12329468"/>
              <a:gd name="connsiteY5-2702" fmla="*/ 12456 h 2286905"/>
              <a:gd name="connsiteX6-2703" fmla="*/ 6692449 w 12329468"/>
              <a:gd name="connsiteY6-2704" fmla="*/ 209609 h 2286905"/>
              <a:gd name="connsiteX7-2705" fmla="*/ 5358227 w 12329468"/>
              <a:gd name="connsiteY7-2706" fmla="*/ 12283 h 2286905"/>
              <a:gd name="connsiteX8-2707" fmla="*/ 3639004 w 12329468"/>
              <a:gd name="connsiteY8-2708" fmla="*/ 374220 h 2286905"/>
              <a:gd name="connsiteX9-2709" fmla="*/ 1834344 w 12329468"/>
              <a:gd name="connsiteY9-2710" fmla="*/ 21285 h 2286905"/>
              <a:gd name="connsiteX10-2711" fmla="*/ 63010 w 12329468"/>
              <a:gd name="connsiteY10-2712" fmla="*/ 107568 h 2286905"/>
              <a:gd name="connsiteX11-2713" fmla="*/ 96427 w 12329468"/>
              <a:gd name="connsiteY11-2714" fmla="*/ 2056133 h 2286905"/>
              <a:gd name="connsiteX0-2715" fmla="*/ 96427 w 12329468"/>
              <a:gd name="connsiteY0-2716" fmla="*/ 2056133 h 2286905"/>
              <a:gd name="connsiteX1-2717" fmla="*/ 12153848 w 12329468"/>
              <a:gd name="connsiteY1-2718" fmla="*/ 2068001 h 2286905"/>
              <a:gd name="connsiteX2-2719" fmla="*/ 12172770 w 12329468"/>
              <a:gd name="connsiteY2-2720" fmla="*/ 153330 h 2286905"/>
              <a:gd name="connsiteX3-2721" fmla="*/ 10549405 w 12329468"/>
              <a:gd name="connsiteY3-2722" fmla="*/ 4322 h 2286905"/>
              <a:gd name="connsiteX4-2723" fmla="*/ 9531674 w 12329468"/>
              <a:gd name="connsiteY4-2724" fmla="*/ 308615 h 2286905"/>
              <a:gd name="connsiteX5-2725" fmla="*/ 8122735 w 12329468"/>
              <a:gd name="connsiteY5-2726" fmla="*/ 12456 h 2286905"/>
              <a:gd name="connsiteX6-2727" fmla="*/ 6692449 w 12329468"/>
              <a:gd name="connsiteY6-2728" fmla="*/ 209609 h 2286905"/>
              <a:gd name="connsiteX7-2729" fmla="*/ 5358227 w 12329468"/>
              <a:gd name="connsiteY7-2730" fmla="*/ 12283 h 2286905"/>
              <a:gd name="connsiteX8-2731" fmla="*/ 3639004 w 12329468"/>
              <a:gd name="connsiteY8-2732" fmla="*/ 374220 h 2286905"/>
              <a:gd name="connsiteX9-2733" fmla="*/ 1834344 w 12329468"/>
              <a:gd name="connsiteY9-2734" fmla="*/ 21285 h 2286905"/>
              <a:gd name="connsiteX10-2735" fmla="*/ 63010 w 12329468"/>
              <a:gd name="connsiteY10-2736" fmla="*/ 107568 h 2286905"/>
              <a:gd name="connsiteX11-2737" fmla="*/ 96427 w 12329468"/>
              <a:gd name="connsiteY11-2738" fmla="*/ 2056133 h 2286905"/>
              <a:gd name="connsiteX0-2739" fmla="*/ 96427 w 12329468"/>
              <a:gd name="connsiteY0-2740" fmla="*/ 2052145 h 2282917"/>
              <a:gd name="connsiteX1-2741" fmla="*/ 12153848 w 12329468"/>
              <a:gd name="connsiteY1-2742" fmla="*/ 2064013 h 2282917"/>
              <a:gd name="connsiteX2-2743" fmla="*/ 12172770 w 12329468"/>
              <a:gd name="connsiteY2-2744" fmla="*/ 149342 h 2282917"/>
              <a:gd name="connsiteX3-2745" fmla="*/ 10549405 w 12329468"/>
              <a:gd name="connsiteY3-2746" fmla="*/ 334 h 2282917"/>
              <a:gd name="connsiteX4-2747" fmla="*/ 9531674 w 12329468"/>
              <a:gd name="connsiteY4-2748" fmla="*/ 304627 h 2282917"/>
              <a:gd name="connsiteX5-2749" fmla="*/ 8122735 w 12329468"/>
              <a:gd name="connsiteY5-2750" fmla="*/ 8468 h 2282917"/>
              <a:gd name="connsiteX6-2751" fmla="*/ 6692449 w 12329468"/>
              <a:gd name="connsiteY6-2752" fmla="*/ 205621 h 2282917"/>
              <a:gd name="connsiteX7-2753" fmla="*/ 5358227 w 12329468"/>
              <a:gd name="connsiteY7-2754" fmla="*/ 8295 h 2282917"/>
              <a:gd name="connsiteX8-2755" fmla="*/ 3639004 w 12329468"/>
              <a:gd name="connsiteY8-2756" fmla="*/ 370232 h 2282917"/>
              <a:gd name="connsiteX9-2757" fmla="*/ 1834344 w 12329468"/>
              <a:gd name="connsiteY9-2758" fmla="*/ 17297 h 2282917"/>
              <a:gd name="connsiteX10-2759" fmla="*/ 63010 w 12329468"/>
              <a:gd name="connsiteY10-2760" fmla="*/ 103580 h 2282917"/>
              <a:gd name="connsiteX11-2761" fmla="*/ 96427 w 12329468"/>
              <a:gd name="connsiteY11-2762" fmla="*/ 2052145 h 2282917"/>
              <a:gd name="connsiteX0-2763" fmla="*/ 96427 w 12329468"/>
              <a:gd name="connsiteY0-2764" fmla="*/ 2052145 h 2282917"/>
              <a:gd name="connsiteX1-2765" fmla="*/ 12153848 w 12329468"/>
              <a:gd name="connsiteY1-2766" fmla="*/ 2064013 h 2282917"/>
              <a:gd name="connsiteX2-2767" fmla="*/ 12172770 w 12329468"/>
              <a:gd name="connsiteY2-2768" fmla="*/ 149342 h 2282917"/>
              <a:gd name="connsiteX3-2769" fmla="*/ 10549405 w 12329468"/>
              <a:gd name="connsiteY3-2770" fmla="*/ 334 h 2282917"/>
              <a:gd name="connsiteX4-2771" fmla="*/ 9531674 w 12329468"/>
              <a:gd name="connsiteY4-2772" fmla="*/ 304627 h 2282917"/>
              <a:gd name="connsiteX5-2773" fmla="*/ 8122735 w 12329468"/>
              <a:gd name="connsiteY5-2774" fmla="*/ 8468 h 2282917"/>
              <a:gd name="connsiteX6-2775" fmla="*/ 6692449 w 12329468"/>
              <a:gd name="connsiteY6-2776" fmla="*/ 205621 h 2282917"/>
              <a:gd name="connsiteX7-2777" fmla="*/ 5358227 w 12329468"/>
              <a:gd name="connsiteY7-2778" fmla="*/ 8295 h 2282917"/>
              <a:gd name="connsiteX8-2779" fmla="*/ 3639004 w 12329468"/>
              <a:gd name="connsiteY8-2780" fmla="*/ 370232 h 2282917"/>
              <a:gd name="connsiteX9-2781" fmla="*/ 1834344 w 12329468"/>
              <a:gd name="connsiteY9-2782" fmla="*/ 17297 h 2282917"/>
              <a:gd name="connsiteX10-2783" fmla="*/ 63010 w 12329468"/>
              <a:gd name="connsiteY10-2784" fmla="*/ 103580 h 2282917"/>
              <a:gd name="connsiteX11-2785" fmla="*/ 96427 w 12329468"/>
              <a:gd name="connsiteY11-2786" fmla="*/ 2052145 h 2282917"/>
              <a:gd name="connsiteX0-2787" fmla="*/ 96427 w 12329468"/>
              <a:gd name="connsiteY0-2788" fmla="*/ 2052145 h 2282917"/>
              <a:gd name="connsiteX1-2789" fmla="*/ 12153848 w 12329468"/>
              <a:gd name="connsiteY1-2790" fmla="*/ 2064013 h 2282917"/>
              <a:gd name="connsiteX2-2791" fmla="*/ 12172770 w 12329468"/>
              <a:gd name="connsiteY2-2792" fmla="*/ 149342 h 2282917"/>
              <a:gd name="connsiteX3-2793" fmla="*/ 10549405 w 12329468"/>
              <a:gd name="connsiteY3-2794" fmla="*/ 334 h 2282917"/>
              <a:gd name="connsiteX4-2795" fmla="*/ 9531674 w 12329468"/>
              <a:gd name="connsiteY4-2796" fmla="*/ 304627 h 2282917"/>
              <a:gd name="connsiteX5-2797" fmla="*/ 8122735 w 12329468"/>
              <a:gd name="connsiteY5-2798" fmla="*/ 8468 h 2282917"/>
              <a:gd name="connsiteX6-2799" fmla="*/ 6692449 w 12329468"/>
              <a:gd name="connsiteY6-2800" fmla="*/ 205621 h 2282917"/>
              <a:gd name="connsiteX7-2801" fmla="*/ 5358227 w 12329468"/>
              <a:gd name="connsiteY7-2802" fmla="*/ 8295 h 2282917"/>
              <a:gd name="connsiteX8-2803" fmla="*/ 2873922 w 12329468"/>
              <a:gd name="connsiteY8-2804" fmla="*/ 334973 h 2282917"/>
              <a:gd name="connsiteX9-2805" fmla="*/ 1834344 w 12329468"/>
              <a:gd name="connsiteY9-2806" fmla="*/ 17297 h 2282917"/>
              <a:gd name="connsiteX10-2807" fmla="*/ 63010 w 12329468"/>
              <a:gd name="connsiteY10-2808" fmla="*/ 103580 h 2282917"/>
              <a:gd name="connsiteX11-2809" fmla="*/ 96427 w 12329468"/>
              <a:gd name="connsiteY11-2810" fmla="*/ 2052145 h 2282917"/>
              <a:gd name="connsiteX0-2811" fmla="*/ 96427 w 12329468"/>
              <a:gd name="connsiteY0-2812" fmla="*/ 2052145 h 2282917"/>
              <a:gd name="connsiteX1-2813" fmla="*/ 12153848 w 12329468"/>
              <a:gd name="connsiteY1-2814" fmla="*/ 2064013 h 2282917"/>
              <a:gd name="connsiteX2-2815" fmla="*/ 12172770 w 12329468"/>
              <a:gd name="connsiteY2-2816" fmla="*/ 149342 h 2282917"/>
              <a:gd name="connsiteX3-2817" fmla="*/ 10549405 w 12329468"/>
              <a:gd name="connsiteY3-2818" fmla="*/ 334 h 2282917"/>
              <a:gd name="connsiteX4-2819" fmla="*/ 9531674 w 12329468"/>
              <a:gd name="connsiteY4-2820" fmla="*/ 304627 h 2282917"/>
              <a:gd name="connsiteX5-2821" fmla="*/ 8122735 w 12329468"/>
              <a:gd name="connsiteY5-2822" fmla="*/ 8468 h 2282917"/>
              <a:gd name="connsiteX6-2823" fmla="*/ 6692449 w 12329468"/>
              <a:gd name="connsiteY6-2824" fmla="*/ 205621 h 2282917"/>
              <a:gd name="connsiteX7-2825" fmla="*/ 5358227 w 12329468"/>
              <a:gd name="connsiteY7-2826" fmla="*/ 8295 h 2282917"/>
              <a:gd name="connsiteX8-2827" fmla="*/ 2873922 w 12329468"/>
              <a:gd name="connsiteY8-2828" fmla="*/ 334973 h 2282917"/>
              <a:gd name="connsiteX9-2829" fmla="*/ 1834344 w 12329468"/>
              <a:gd name="connsiteY9-2830" fmla="*/ 17297 h 2282917"/>
              <a:gd name="connsiteX10-2831" fmla="*/ 63010 w 12329468"/>
              <a:gd name="connsiteY10-2832" fmla="*/ 103580 h 2282917"/>
              <a:gd name="connsiteX11-2833" fmla="*/ 96427 w 12329468"/>
              <a:gd name="connsiteY11-2834" fmla="*/ 2052145 h 2282917"/>
              <a:gd name="connsiteX0-2835" fmla="*/ 96427 w 12329468"/>
              <a:gd name="connsiteY0-2836" fmla="*/ 2052145 h 2282917"/>
              <a:gd name="connsiteX1-2837" fmla="*/ 12153848 w 12329468"/>
              <a:gd name="connsiteY1-2838" fmla="*/ 2064013 h 2282917"/>
              <a:gd name="connsiteX2-2839" fmla="*/ 12172770 w 12329468"/>
              <a:gd name="connsiteY2-2840" fmla="*/ 149342 h 2282917"/>
              <a:gd name="connsiteX3-2841" fmla="*/ 10549405 w 12329468"/>
              <a:gd name="connsiteY3-2842" fmla="*/ 334 h 2282917"/>
              <a:gd name="connsiteX4-2843" fmla="*/ 9531674 w 12329468"/>
              <a:gd name="connsiteY4-2844" fmla="*/ 304627 h 2282917"/>
              <a:gd name="connsiteX5-2845" fmla="*/ 8122735 w 12329468"/>
              <a:gd name="connsiteY5-2846" fmla="*/ 8468 h 2282917"/>
              <a:gd name="connsiteX6-2847" fmla="*/ 6692449 w 12329468"/>
              <a:gd name="connsiteY6-2848" fmla="*/ 205621 h 2282917"/>
              <a:gd name="connsiteX7-2849" fmla="*/ 5358227 w 12329468"/>
              <a:gd name="connsiteY7-2850" fmla="*/ 8295 h 2282917"/>
              <a:gd name="connsiteX8-2851" fmla="*/ 2873922 w 12329468"/>
              <a:gd name="connsiteY8-2852" fmla="*/ 334973 h 2282917"/>
              <a:gd name="connsiteX9-2853" fmla="*/ 1834344 w 12329468"/>
              <a:gd name="connsiteY9-2854" fmla="*/ 17297 h 2282917"/>
              <a:gd name="connsiteX10-2855" fmla="*/ 63010 w 12329468"/>
              <a:gd name="connsiteY10-2856" fmla="*/ 103580 h 2282917"/>
              <a:gd name="connsiteX11-2857" fmla="*/ 96427 w 12329468"/>
              <a:gd name="connsiteY11-2858" fmla="*/ 2052145 h 2282917"/>
              <a:gd name="connsiteX0-2859" fmla="*/ 96427 w 12329468"/>
              <a:gd name="connsiteY0-2860" fmla="*/ 2052145 h 2282917"/>
              <a:gd name="connsiteX1-2861" fmla="*/ 12153848 w 12329468"/>
              <a:gd name="connsiteY1-2862" fmla="*/ 2064013 h 2282917"/>
              <a:gd name="connsiteX2-2863" fmla="*/ 12172770 w 12329468"/>
              <a:gd name="connsiteY2-2864" fmla="*/ 149342 h 2282917"/>
              <a:gd name="connsiteX3-2865" fmla="*/ 10549405 w 12329468"/>
              <a:gd name="connsiteY3-2866" fmla="*/ 334 h 2282917"/>
              <a:gd name="connsiteX4-2867" fmla="*/ 9531674 w 12329468"/>
              <a:gd name="connsiteY4-2868" fmla="*/ 304627 h 2282917"/>
              <a:gd name="connsiteX5-2869" fmla="*/ 8122735 w 12329468"/>
              <a:gd name="connsiteY5-2870" fmla="*/ 8468 h 2282917"/>
              <a:gd name="connsiteX6-2871" fmla="*/ 6692449 w 12329468"/>
              <a:gd name="connsiteY6-2872" fmla="*/ 205621 h 2282917"/>
              <a:gd name="connsiteX7-2873" fmla="*/ 5358227 w 12329468"/>
              <a:gd name="connsiteY7-2874" fmla="*/ 8295 h 2282917"/>
              <a:gd name="connsiteX8-2875" fmla="*/ 2895783 w 12329468"/>
              <a:gd name="connsiteY8-2876" fmla="*/ 352604 h 2282917"/>
              <a:gd name="connsiteX9-2877" fmla="*/ 1834344 w 12329468"/>
              <a:gd name="connsiteY9-2878" fmla="*/ 17297 h 2282917"/>
              <a:gd name="connsiteX10-2879" fmla="*/ 63010 w 12329468"/>
              <a:gd name="connsiteY10-2880" fmla="*/ 103580 h 2282917"/>
              <a:gd name="connsiteX11-2881" fmla="*/ 96427 w 12329468"/>
              <a:gd name="connsiteY11-2882" fmla="*/ 2052145 h 2282917"/>
              <a:gd name="connsiteX0-2883" fmla="*/ 96427 w 12329468"/>
              <a:gd name="connsiteY0-2884" fmla="*/ 2058208 h 2288980"/>
              <a:gd name="connsiteX1-2885" fmla="*/ 12153848 w 12329468"/>
              <a:gd name="connsiteY1-2886" fmla="*/ 2070076 h 2288980"/>
              <a:gd name="connsiteX2-2887" fmla="*/ 12172770 w 12329468"/>
              <a:gd name="connsiteY2-2888" fmla="*/ 155405 h 2288980"/>
              <a:gd name="connsiteX3-2889" fmla="*/ 10549405 w 12329468"/>
              <a:gd name="connsiteY3-2890" fmla="*/ 6397 h 2288980"/>
              <a:gd name="connsiteX4-2891" fmla="*/ 9531674 w 12329468"/>
              <a:gd name="connsiteY4-2892" fmla="*/ 310690 h 2288980"/>
              <a:gd name="connsiteX5-2893" fmla="*/ 8122735 w 12329468"/>
              <a:gd name="connsiteY5-2894" fmla="*/ 14531 h 2288980"/>
              <a:gd name="connsiteX6-2895" fmla="*/ 6692449 w 12329468"/>
              <a:gd name="connsiteY6-2896" fmla="*/ 211684 h 2288980"/>
              <a:gd name="connsiteX7-2897" fmla="*/ 5358227 w 12329468"/>
              <a:gd name="connsiteY7-2898" fmla="*/ 14358 h 2288980"/>
              <a:gd name="connsiteX8-2899" fmla="*/ 2895783 w 12329468"/>
              <a:gd name="connsiteY8-2900" fmla="*/ 358667 h 2288980"/>
              <a:gd name="connsiteX9-2901" fmla="*/ 1834344 w 12329468"/>
              <a:gd name="connsiteY9-2902" fmla="*/ 23360 h 2288980"/>
              <a:gd name="connsiteX10-2903" fmla="*/ 63010 w 12329468"/>
              <a:gd name="connsiteY10-2904" fmla="*/ 109643 h 2288980"/>
              <a:gd name="connsiteX11-2905" fmla="*/ 96427 w 12329468"/>
              <a:gd name="connsiteY11-2906" fmla="*/ 2058208 h 2288980"/>
              <a:gd name="connsiteX0-2907" fmla="*/ 96427 w 12329468"/>
              <a:gd name="connsiteY0-2908" fmla="*/ 2058208 h 2288980"/>
              <a:gd name="connsiteX1-2909" fmla="*/ 12153848 w 12329468"/>
              <a:gd name="connsiteY1-2910" fmla="*/ 2070076 h 2288980"/>
              <a:gd name="connsiteX2-2911" fmla="*/ 12172770 w 12329468"/>
              <a:gd name="connsiteY2-2912" fmla="*/ 155405 h 2288980"/>
              <a:gd name="connsiteX3-2913" fmla="*/ 10549405 w 12329468"/>
              <a:gd name="connsiteY3-2914" fmla="*/ 6397 h 2288980"/>
              <a:gd name="connsiteX4-2915" fmla="*/ 9531674 w 12329468"/>
              <a:gd name="connsiteY4-2916" fmla="*/ 310690 h 2288980"/>
              <a:gd name="connsiteX5-2917" fmla="*/ 8439698 w 12329468"/>
              <a:gd name="connsiteY5-2918" fmla="*/ 420019 h 2288980"/>
              <a:gd name="connsiteX6-2919" fmla="*/ 6692449 w 12329468"/>
              <a:gd name="connsiteY6-2920" fmla="*/ 211684 h 2288980"/>
              <a:gd name="connsiteX7-2921" fmla="*/ 5358227 w 12329468"/>
              <a:gd name="connsiteY7-2922" fmla="*/ 14358 h 2288980"/>
              <a:gd name="connsiteX8-2923" fmla="*/ 2895783 w 12329468"/>
              <a:gd name="connsiteY8-2924" fmla="*/ 358667 h 2288980"/>
              <a:gd name="connsiteX9-2925" fmla="*/ 1834344 w 12329468"/>
              <a:gd name="connsiteY9-2926" fmla="*/ 23360 h 2288980"/>
              <a:gd name="connsiteX10-2927" fmla="*/ 63010 w 12329468"/>
              <a:gd name="connsiteY10-2928" fmla="*/ 109643 h 2288980"/>
              <a:gd name="connsiteX11-2929" fmla="*/ 96427 w 12329468"/>
              <a:gd name="connsiteY11-2930" fmla="*/ 2058208 h 2288980"/>
              <a:gd name="connsiteX0-2931" fmla="*/ 96427 w 12329468"/>
              <a:gd name="connsiteY0-2932" fmla="*/ 2058208 h 2288980"/>
              <a:gd name="connsiteX1-2933" fmla="*/ 12153848 w 12329468"/>
              <a:gd name="connsiteY1-2934" fmla="*/ 2070076 h 2288980"/>
              <a:gd name="connsiteX2-2935" fmla="*/ 12172770 w 12329468"/>
              <a:gd name="connsiteY2-2936" fmla="*/ 155405 h 2288980"/>
              <a:gd name="connsiteX3-2937" fmla="*/ 10549405 w 12329468"/>
              <a:gd name="connsiteY3-2938" fmla="*/ 6397 h 2288980"/>
              <a:gd name="connsiteX4-2939" fmla="*/ 9356798 w 12329468"/>
              <a:gd name="connsiteY4-2940" fmla="*/ 222541 h 2288980"/>
              <a:gd name="connsiteX5-2941" fmla="*/ 8439698 w 12329468"/>
              <a:gd name="connsiteY5-2942" fmla="*/ 420019 h 2288980"/>
              <a:gd name="connsiteX6-2943" fmla="*/ 6692449 w 12329468"/>
              <a:gd name="connsiteY6-2944" fmla="*/ 211684 h 2288980"/>
              <a:gd name="connsiteX7-2945" fmla="*/ 5358227 w 12329468"/>
              <a:gd name="connsiteY7-2946" fmla="*/ 14358 h 2288980"/>
              <a:gd name="connsiteX8-2947" fmla="*/ 2895783 w 12329468"/>
              <a:gd name="connsiteY8-2948" fmla="*/ 358667 h 2288980"/>
              <a:gd name="connsiteX9-2949" fmla="*/ 1834344 w 12329468"/>
              <a:gd name="connsiteY9-2950" fmla="*/ 23360 h 2288980"/>
              <a:gd name="connsiteX10-2951" fmla="*/ 63010 w 12329468"/>
              <a:gd name="connsiteY10-2952" fmla="*/ 109643 h 2288980"/>
              <a:gd name="connsiteX11-2953" fmla="*/ 96427 w 12329468"/>
              <a:gd name="connsiteY11-2954" fmla="*/ 2058208 h 2288980"/>
              <a:gd name="connsiteX0-2955" fmla="*/ 96427 w 12329468"/>
              <a:gd name="connsiteY0-2956" fmla="*/ 2058208 h 2288980"/>
              <a:gd name="connsiteX1-2957" fmla="*/ 12153848 w 12329468"/>
              <a:gd name="connsiteY1-2958" fmla="*/ 2070076 h 2288980"/>
              <a:gd name="connsiteX2-2959" fmla="*/ 12172770 w 12329468"/>
              <a:gd name="connsiteY2-2960" fmla="*/ 155405 h 2288980"/>
              <a:gd name="connsiteX3-2961" fmla="*/ 10614983 w 12329468"/>
              <a:gd name="connsiteY3-2962" fmla="*/ 314921 h 2288980"/>
              <a:gd name="connsiteX4-2963" fmla="*/ 9356798 w 12329468"/>
              <a:gd name="connsiteY4-2964" fmla="*/ 222541 h 2288980"/>
              <a:gd name="connsiteX5-2965" fmla="*/ 8439698 w 12329468"/>
              <a:gd name="connsiteY5-2966" fmla="*/ 420019 h 2288980"/>
              <a:gd name="connsiteX6-2967" fmla="*/ 6692449 w 12329468"/>
              <a:gd name="connsiteY6-2968" fmla="*/ 211684 h 2288980"/>
              <a:gd name="connsiteX7-2969" fmla="*/ 5358227 w 12329468"/>
              <a:gd name="connsiteY7-2970" fmla="*/ 14358 h 2288980"/>
              <a:gd name="connsiteX8-2971" fmla="*/ 2895783 w 12329468"/>
              <a:gd name="connsiteY8-2972" fmla="*/ 358667 h 2288980"/>
              <a:gd name="connsiteX9-2973" fmla="*/ 1834344 w 12329468"/>
              <a:gd name="connsiteY9-2974" fmla="*/ 23360 h 2288980"/>
              <a:gd name="connsiteX10-2975" fmla="*/ 63010 w 12329468"/>
              <a:gd name="connsiteY10-2976" fmla="*/ 109643 h 2288980"/>
              <a:gd name="connsiteX11-2977" fmla="*/ 96427 w 12329468"/>
              <a:gd name="connsiteY11-2978" fmla="*/ 2058208 h 2288980"/>
              <a:gd name="connsiteX0-2979" fmla="*/ 96427 w 12329468"/>
              <a:gd name="connsiteY0-2980" fmla="*/ 2058208 h 2288980"/>
              <a:gd name="connsiteX1-2981" fmla="*/ 12153848 w 12329468"/>
              <a:gd name="connsiteY1-2982" fmla="*/ 2070076 h 2288980"/>
              <a:gd name="connsiteX2-2983" fmla="*/ 12172770 w 12329468"/>
              <a:gd name="connsiteY2-2984" fmla="*/ 155405 h 2288980"/>
              <a:gd name="connsiteX3-2985" fmla="*/ 10614983 w 12329468"/>
              <a:gd name="connsiteY3-2986" fmla="*/ 314921 h 2288980"/>
              <a:gd name="connsiteX4-2987" fmla="*/ 9356798 w 12329468"/>
              <a:gd name="connsiteY4-2988" fmla="*/ 222541 h 2288980"/>
              <a:gd name="connsiteX5-2989" fmla="*/ 8439698 w 12329468"/>
              <a:gd name="connsiteY5-2990" fmla="*/ 420019 h 2288980"/>
              <a:gd name="connsiteX6-2991" fmla="*/ 6692449 w 12329468"/>
              <a:gd name="connsiteY6-2992" fmla="*/ 211684 h 2288980"/>
              <a:gd name="connsiteX7-2993" fmla="*/ 5358227 w 12329468"/>
              <a:gd name="connsiteY7-2994" fmla="*/ 14358 h 2288980"/>
              <a:gd name="connsiteX8-2995" fmla="*/ 2895783 w 12329468"/>
              <a:gd name="connsiteY8-2996" fmla="*/ 358667 h 2288980"/>
              <a:gd name="connsiteX9-2997" fmla="*/ 1834344 w 12329468"/>
              <a:gd name="connsiteY9-2998" fmla="*/ 23360 h 2288980"/>
              <a:gd name="connsiteX10-2999" fmla="*/ 63010 w 12329468"/>
              <a:gd name="connsiteY10-3000" fmla="*/ 109643 h 2288980"/>
              <a:gd name="connsiteX11-3001" fmla="*/ 96427 w 12329468"/>
              <a:gd name="connsiteY11-3002" fmla="*/ 2058208 h 2288980"/>
              <a:gd name="connsiteX0-3003" fmla="*/ 96427 w 12329468"/>
              <a:gd name="connsiteY0-3004" fmla="*/ 2058208 h 2288980"/>
              <a:gd name="connsiteX1-3005" fmla="*/ 12153848 w 12329468"/>
              <a:gd name="connsiteY1-3006" fmla="*/ 2070076 h 2288980"/>
              <a:gd name="connsiteX2-3007" fmla="*/ 12172770 w 12329468"/>
              <a:gd name="connsiteY2-3008" fmla="*/ 155405 h 2288980"/>
              <a:gd name="connsiteX3-3009" fmla="*/ 10614983 w 12329468"/>
              <a:gd name="connsiteY3-3010" fmla="*/ 314921 h 2288980"/>
              <a:gd name="connsiteX4-3011" fmla="*/ 9356798 w 12329468"/>
              <a:gd name="connsiteY4-3012" fmla="*/ 222541 h 2288980"/>
              <a:gd name="connsiteX5-3013" fmla="*/ 8439698 w 12329468"/>
              <a:gd name="connsiteY5-3014" fmla="*/ 420019 h 2288980"/>
              <a:gd name="connsiteX6-3015" fmla="*/ 6692449 w 12329468"/>
              <a:gd name="connsiteY6-3016" fmla="*/ 211684 h 2288980"/>
              <a:gd name="connsiteX7-3017" fmla="*/ 5358227 w 12329468"/>
              <a:gd name="connsiteY7-3018" fmla="*/ 14358 h 2288980"/>
              <a:gd name="connsiteX8-3019" fmla="*/ 2895783 w 12329468"/>
              <a:gd name="connsiteY8-3020" fmla="*/ 358667 h 2288980"/>
              <a:gd name="connsiteX9-3021" fmla="*/ 1834344 w 12329468"/>
              <a:gd name="connsiteY9-3022" fmla="*/ 23360 h 2288980"/>
              <a:gd name="connsiteX10-3023" fmla="*/ 63010 w 12329468"/>
              <a:gd name="connsiteY10-3024" fmla="*/ 109643 h 2288980"/>
              <a:gd name="connsiteX11-3025" fmla="*/ 96427 w 12329468"/>
              <a:gd name="connsiteY11-3026" fmla="*/ 2058208 h 2288980"/>
              <a:gd name="connsiteX0-3027" fmla="*/ 96427 w 12329468"/>
              <a:gd name="connsiteY0-3028" fmla="*/ 2058208 h 2288980"/>
              <a:gd name="connsiteX1-3029" fmla="*/ 12153848 w 12329468"/>
              <a:gd name="connsiteY1-3030" fmla="*/ 2070076 h 2288980"/>
              <a:gd name="connsiteX2-3031" fmla="*/ 12172770 w 12329468"/>
              <a:gd name="connsiteY2-3032" fmla="*/ 155405 h 2288980"/>
              <a:gd name="connsiteX3-3033" fmla="*/ 10614983 w 12329468"/>
              <a:gd name="connsiteY3-3034" fmla="*/ 314921 h 2288980"/>
              <a:gd name="connsiteX4-3035" fmla="*/ 9433306 w 12329468"/>
              <a:gd name="connsiteY4-3036" fmla="*/ 204911 h 2288980"/>
              <a:gd name="connsiteX5-3037" fmla="*/ 8439698 w 12329468"/>
              <a:gd name="connsiteY5-3038" fmla="*/ 420019 h 2288980"/>
              <a:gd name="connsiteX6-3039" fmla="*/ 6692449 w 12329468"/>
              <a:gd name="connsiteY6-3040" fmla="*/ 211684 h 2288980"/>
              <a:gd name="connsiteX7-3041" fmla="*/ 5358227 w 12329468"/>
              <a:gd name="connsiteY7-3042" fmla="*/ 14358 h 2288980"/>
              <a:gd name="connsiteX8-3043" fmla="*/ 2895783 w 12329468"/>
              <a:gd name="connsiteY8-3044" fmla="*/ 358667 h 2288980"/>
              <a:gd name="connsiteX9-3045" fmla="*/ 1834344 w 12329468"/>
              <a:gd name="connsiteY9-3046" fmla="*/ 23360 h 2288980"/>
              <a:gd name="connsiteX10-3047" fmla="*/ 63010 w 12329468"/>
              <a:gd name="connsiteY10-3048" fmla="*/ 109643 h 2288980"/>
              <a:gd name="connsiteX11-3049" fmla="*/ 96427 w 12329468"/>
              <a:gd name="connsiteY11-3050" fmla="*/ 2058208 h 2288980"/>
              <a:gd name="connsiteX0-3051" fmla="*/ 96427 w 12329468"/>
              <a:gd name="connsiteY0-3052" fmla="*/ 2058208 h 2288980"/>
              <a:gd name="connsiteX1-3053" fmla="*/ 12153848 w 12329468"/>
              <a:gd name="connsiteY1-3054" fmla="*/ 2070076 h 2288980"/>
              <a:gd name="connsiteX2-3055" fmla="*/ 12172770 w 12329468"/>
              <a:gd name="connsiteY2-3056" fmla="*/ 155405 h 2288980"/>
              <a:gd name="connsiteX3-3057" fmla="*/ 10614983 w 12329468"/>
              <a:gd name="connsiteY3-3058" fmla="*/ 314921 h 2288980"/>
              <a:gd name="connsiteX4-3059" fmla="*/ 9433306 w 12329468"/>
              <a:gd name="connsiteY4-3060" fmla="*/ 204911 h 2288980"/>
              <a:gd name="connsiteX5-3061" fmla="*/ 8439698 w 12329468"/>
              <a:gd name="connsiteY5-3062" fmla="*/ 420019 h 2288980"/>
              <a:gd name="connsiteX6-3063" fmla="*/ 6692449 w 12329468"/>
              <a:gd name="connsiteY6-3064" fmla="*/ 211684 h 2288980"/>
              <a:gd name="connsiteX7-3065" fmla="*/ 5358227 w 12329468"/>
              <a:gd name="connsiteY7-3066" fmla="*/ 14358 h 2288980"/>
              <a:gd name="connsiteX8-3067" fmla="*/ 2895783 w 12329468"/>
              <a:gd name="connsiteY8-3068" fmla="*/ 358667 h 2288980"/>
              <a:gd name="connsiteX9-3069" fmla="*/ 1834344 w 12329468"/>
              <a:gd name="connsiteY9-3070" fmla="*/ 23360 h 2288980"/>
              <a:gd name="connsiteX10-3071" fmla="*/ 63010 w 12329468"/>
              <a:gd name="connsiteY10-3072" fmla="*/ 109643 h 2288980"/>
              <a:gd name="connsiteX11-3073" fmla="*/ 96427 w 12329468"/>
              <a:gd name="connsiteY11-3074" fmla="*/ 2058208 h 2288980"/>
              <a:gd name="connsiteX0-3075" fmla="*/ 96427 w 12323887"/>
              <a:gd name="connsiteY0-3076" fmla="*/ 2058208 h 2288980"/>
              <a:gd name="connsiteX1-3077" fmla="*/ 12153848 w 12323887"/>
              <a:gd name="connsiteY1-3078" fmla="*/ 2070076 h 2288980"/>
              <a:gd name="connsiteX2-3079" fmla="*/ 12161841 w 12323887"/>
              <a:gd name="connsiteY2-3080" fmla="*/ 252369 h 2288980"/>
              <a:gd name="connsiteX3-3081" fmla="*/ 10614983 w 12323887"/>
              <a:gd name="connsiteY3-3082" fmla="*/ 314921 h 2288980"/>
              <a:gd name="connsiteX4-3083" fmla="*/ 9433306 w 12323887"/>
              <a:gd name="connsiteY4-3084" fmla="*/ 204911 h 2288980"/>
              <a:gd name="connsiteX5-3085" fmla="*/ 8439698 w 12323887"/>
              <a:gd name="connsiteY5-3086" fmla="*/ 420019 h 2288980"/>
              <a:gd name="connsiteX6-3087" fmla="*/ 6692449 w 12323887"/>
              <a:gd name="connsiteY6-3088" fmla="*/ 211684 h 2288980"/>
              <a:gd name="connsiteX7-3089" fmla="*/ 5358227 w 12323887"/>
              <a:gd name="connsiteY7-3090" fmla="*/ 14358 h 2288980"/>
              <a:gd name="connsiteX8-3091" fmla="*/ 2895783 w 12323887"/>
              <a:gd name="connsiteY8-3092" fmla="*/ 358667 h 2288980"/>
              <a:gd name="connsiteX9-3093" fmla="*/ 1834344 w 12323887"/>
              <a:gd name="connsiteY9-3094" fmla="*/ 23360 h 2288980"/>
              <a:gd name="connsiteX10-3095" fmla="*/ 63010 w 12323887"/>
              <a:gd name="connsiteY10-3096" fmla="*/ 109643 h 2288980"/>
              <a:gd name="connsiteX11-3097" fmla="*/ 96427 w 12323887"/>
              <a:gd name="connsiteY11-3098" fmla="*/ 2058208 h 2288980"/>
              <a:gd name="connsiteX0-3099" fmla="*/ 96427 w 12323887"/>
              <a:gd name="connsiteY0-3100" fmla="*/ 2058208 h 2288980"/>
              <a:gd name="connsiteX1-3101" fmla="*/ 12153848 w 12323887"/>
              <a:gd name="connsiteY1-3102" fmla="*/ 2070076 h 2288980"/>
              <a:gd name="connsiteX2-3103" fmla="*/ 12161841 w 12323887"/>
              <a:gd name="connsiteY2-3104" fmla="*/ 252369 h 2288980"/>
              <a:gd name="connsiteX3-3105" fmla="*/ 10614983 w 12323887"/>
              <a:gd name="connsiteY3-3106" fmla="*/ 314921 h 2288980"/>
              <a:gd name="connsiteX4-3107" fmla="*/ 9433306 w 12323887"/>
              <a:gd name="connsiteY4-3108" fmla="*/ 204911 h 2288980"/>
              <a:gd name="connsiteX5-3109" fmla="*/ 8439698 w 12323887"/>
              <a:gd name="connsiteY5-3110" fmla="*/ 420019 h 2288980"/>
              <a:gd name="connsiteX6-3111" fmla="*/ 6692449 w 12323887"/>
              <a:gd name="connsiteY6-3112" fmla="*/ 211684 h 2288980"/>
              <a:gd name="connsiteX7-3113" fmla="*/ 5358227 w 12323887"/>
              <a:gd name="connsiteY7-3114" fmla="*/ 14358 h 2288980"/>
              <a:gd name="connsiteX8-3115" fmla="*/ 2895783 w 12323887"/>
              <a:gd name="connsiteY8-3116" fmla="*/ 358667 h 2288980"/>
              <a:gd name="connsiteX9-3117" fmla="*/ 1834344 w 12323887"/>
              <a:gd name="connsiteY9-3118" fmla="*/ 23360 h 2288980"/>
              <a:gd name="connsiteX10-3119" fmla="*/ 63010 w 12323887"/>
              <a:gd name="connsiteY10-3120" fmla="*/ 109643 h 2288980"/>
              <a:gd name="connsiteX11-3121" fmla="*/ 96427 w 12323887"/>
              <a:gd name="connsiteY11-3122" fmla="*/ 2058208 h 22889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Lst>
            <a:rect l="l" t="t" r="r" b="b"/>
            <a:pathLst>
              <a:path w="12323887" h="2288980">
                <a:moveTo>
                  <a:pt x="96427" y="2058208"/>
                </a:moveTo>
                <a:cubicBezTo>
                  <a:pt x="2104280" y="2352625"/>
                  <a:pt x="10151426" y="2374747"/>
                  <a:pt x="12153848" y="2070076"/>
                </a:cubicBezTo>
                <a:cubicBezTo>
                  <a:pt x="12382447" y="1717552"/>
                  <a:pt x="12376023" y="610163"/>
                  <a:pt x="12161841" y="252369"/>
                </a:cubicBezTo>
                <a:cubicBezTo>
                  <a:pt x="11444513" y="65892"/>
                  <a:pt x="11257221" y="202874"/>
                  <a:pt x="10614983" y="314921"/>
                </a:cubicBezTo>
                <a:cubicBezTo>
                  <a:pt x="10114340" y="392562"/>
                  <a:pt x="9945647" y="204911"/>
                  <a:pt x="9433306" y="204911"/>
                </a:cubicBezTo>
                <a:cubicBezTo>
                  <a:pt x="8910290" y="213162"/>
                  <a:pt x="8939316" y="456018"/>
                  <a:pt x="8439698" y="420019"/>
                </a:cubicBezTo>
                <a:cubicBezTo>
                  <a:pt x="7920241" y="378767"/>
                  <a:pt x="7297297" y="203432"/>
                  <a:pt x="6692449" y="211684"/>
                </a:cubicBezTo>
                <a:cubicBezTo>
                  <a:pt x="6183666" y="211683"/>
                  <a:pt x="5916286" y="46900"/>
                  <a:pt x="5358227" y="14358"/>
                </a:cubicBezTo>
                <a:cubicBezTo>
                  <a:pt x="3520928" y="-85282"/>
                  <a:pt x="3540161" y="366573"/>
                  <a:pt x="2895783" y="358667"/>
                </a:cubicBezTo>
                <a:cubicBezTo>
                  <a:pt x="2488729" y="307458"/>
                  <a:pt x="2453423" y="123710"/>
                  <a:pt x="1834344" y="23360"/>
                </a:cubicBezTo>
                <a:cubicBezTo>
                  <a:pt x="1392932" y="-6024"/>
                  <a:pt x="366431" y="263076"/>
                  <a:pt x="63010" y="109643"/>
                </a:cubicBezTo>
                <a:cubicBezTo>
                  <a:pt x="-59044" y="652003"/>
                  <a:pt x="20781" y="1452069"/>
                  <a:pt x="96427" y="2058208"/>
                </a:cubicBezTo>
                <a:close/>
              </a:path>
            </a:pathLst>
          </a:cu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786663" y="885828"/>
            <a:ext cx="4601738" cy="4601738"/>
            <a:chOff x="3786663" y="885828"/>
            <a:chExt cx="4601738" cy="4601738"/>
          </a:xfrm>
        </p:grpSpPr>
        <p:sp>
          <p:nvSpPr>
            <p:cNvPr id="15" name="椭圆 14"/>
            <p:cNvSpPr/>
            <p:nvPr/>
          </p:nvSpPr>
          <p:spPr>
            <a:xfrm>
              <a:off x="3786663" y="885828"/>
              <a:ext cx="4601738" cy="4601738"/>
            </a:xfrm>
            <a:prstGeom prst="ellipse">
              <a:avLst/>
            </a:prstGeom>
            <a:solidFill>
              <a:schemeClr val="bg1"/>
            </a:solidFill>
            <a:ln w="285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236560" y="1335725"/>
              <a:ext cx="3701944" cy="3701944"/>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0049" y="1209214"/>
              <a:ext cx="3954966" cy="3954966"/>
            </a:xfrm>
            <a:prstGeom prst="ellipse">
              <a:avLst/>
            </a:prstGeom>
            <a:noFill/>
            <a:ln w="28575" cap="rnd">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8"/>
          <p:cNvSpPr/>
          <p:nvPr/>
        </p:nvSpPr>
        <p:spPr>
          <a:xfrm>
            <a:off x="-173357" y="4396787"/>
            <a:ext cx="12643757" cy="288796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 name="connsiteX0-1827" fmla="*/ 0 w 12096947"/>
              <a:gd name="connsiteY0-1828" fmla="*/ 168870 h 1179078"/>
              <a:gd name="connsiteX1-1829" fmla="*/ 1613061 w 12096947"/>
              <a:gd name="connsiteY1-1830" fmla="*/ 54814 h 1179078"/>
              <a:gd name="connsiteX2-1831" fmla="*/ 4206743 w 12096947"/>
              <a:gd name="connsiteY2-1832" fmla="*/ 67901 h 1179078"/>
              <a:gd name="connsiteX3-1833" fmla="*/ 7100047 w 12096947"/>
              <a:gd name="connsiteY3-1834" fmla="*/ 17997 h 1179078"/>
              <a:gd name="connsiteX4-1835" fmla="*/ 9509759 w 12096947"/>
              <a:gd name="connsiteY4-1836" fmla="*/ 190120 h 1179078"/>
              <a:gd name="connsiteX5-1837" fmla="*/ 10470975 w 12096947"/>
              <a:gd name="connsiteY5-1838" fmla="*/ 371829 h 1179078"/>
              <a:gd name="connsiteX6-1839" fmla="*/ 12086273 w 12096947"/>
              <a:gd name="connsiteY6-1840" fmla="*/ 248717 h 1179078"/>
              <a:gd name="connsiteX7-1841" fmla="*/ 12096947 w 12096947"/>
              <a:gd name="connsiteY7-1842" fmla="*/ 849967 h 1179078"/>
              <a:gd name="connsiteX8-1843" fmla="*/ 10545692 w 12096947"/>
              <a:gd name="connsiteY8-1844" fmla="*/ 609566 h 1179078"/>
              <a:gd name="connsiteX9-1845" fmla="*/ 9424946 w 12096947"/>
              <a:gd name="connsiteY9-1846" fmla="*/ 1055102 h 1179078"/>
              <a:gd name="connsiteX10-1847" fmla="*/ 8016007 w 12096947"/>
              <a:gd name="connsiteY10-1848" fmla="*/ 634317 h 1179078"/>
              <a:gd name="connsiteX11-1849" fmla="*/ 6585721 w 12096947"/>
              <a:gd name="connsiteY11-1850" fmla="*/ 956096 h 1179078"/>
              <a:gd name="connsiteX12-1851" fmla="*/ 5251499 w 12096947"/>
              <a:gd name="connsiteY12-1852" fmla="*/ 659070 h 1179078"/>
              <a:gd name="connsiteX13-1853" fmla="*/ 3511673 w 12096947"/>
              <a:gd name="connsiteY13-1854" fmla="*/ 1178865 h 1179078"/>
              <a:gd name="connsiteX14-1855" fmla="*/ 1793195 w 12096947"/>
              <a:gd name="connsiteY14-1856" fmla="*/ 1067481 h 1179078"/>
              <a:gd name="connsiteX15-1857" fmla="*/ 0 w 12096947"/>
              <a:gd name="connsiteY15-1858" fmla="*/ 1047984 h 1179078"/>
              <a:gd name="connsiteX16-1859" fmla="*/ 0 w 12096947"/>
              <a:gd name="connsiteY16-1860" fmla="*/ 168870 h 1179078"/>
              <a:gd name="connsiteX0-1861" fmla="*/ 0 w 12096947"/>
              <a:gd name="connsiteY0-1862" fmla="*/ 168870 h 1120951"/>
              <a:gd name="connsiteX1-1863" fmla="*/ 1613061 w 12096947"/>
              <a:gd name="connsiteY1-1864" fmla="*/ 54814 h 1120951"/>
              <a:gd name="connsiteX2-1865" fmla="*/ 4206743 w 12096947"/>
              <a:gd name="connsiteY2-1866" fmla="*/ 67901 h 1120951"/>
              <a:gd name="connsiteX3-1867" fmla="*/ 7100047 w 12096947"/>
              <a:gd name="connsiteY3-1868" fmla="*/ 17997 h 1120951"/>
              <a:gd name="connsiteX4-1869" fmla="*/ 9509759 w 12096947"/>
              <a:gd name="connsiteY4-1870" fmla="*/ 190120 h 1120951"/>
              <a:gd name="connsiteX5-1871" fmla="*/ 10470975 w 12096947"/>
              <a:gd name="connsiteY5-1872" fmla="*/ 371829 h 1120951"/>
              <a:gd name="connsiteX6-1873" fmla="*/ 12086273 w 12096947"/>
              <a:gd name="connsiteY6-1874" fmla="*/ 248717 h 1120951"/>
              <a:gd name="connsiteX7-1875" fmla="*/ 12096947 w 12096947"/>
              <a:gd name="connsiteY7-1876" fmla="*/ 849967 h 1120951"/>
              <a:gd name="connsiteX8-1877" fmla="*/ 10545692 w 12096947"/>
              <a:gd name="connsiteY8-1878" fmla="*/ 609566 h 1120951"/>
              <a:gd name="connsiteX9-1879" fmla="*/ 9424946 w 12096947"/>
              <a:gd name="connsiteY9-1880" fmla="*/ 1055102 h 1120951"/>
              <a:gd name="connsiteX10-1881" fmla="*/ 8016007 w 12096947"/>
              <a:gd name="connsiteY10-1882" fmla="*/ 634317 h 1120951"/>
              <a:gd name="connsiteX11-1883" fmla="*/ 6585721 w 12096947"/>
              <a:gd name="connsiteY11-1884" fmla="*/ 956096 h 1120951"/>
              <a:gd name="connsiteX12-1885" fmla="*/ 5251499 w 12096947"/>
              <a:gd name="connsiteY12-1886" fmla="*/ 659070 h 1120951"/>
              <a:gd name="connsiteX13-1887" fmla="*/ 3532276 w 12096947"/>
              <a:gd name="connsiteY13-1888" fmla="*/ 1120707 h 1120951"/>
              <a:gd name="connsiteX14-1889" fmla="*/ 1793195 w 12096947"/>
              <a:gd name="connsiteY14-1890" fmla="*/ 1067481 h 1120951"/>
              <a:gd name="connsiteX15-1891" fmla="*/ 0 w 12096947"/>
              <a:gd name="connsiteY15-1892" fmla="*/ 1047984 h 1120951"/>
              <a:gd name="connsiteX16-1893" fmla="*/ 0 w 12096947"/>
              <a:gd name="connsiteY16-1894" fmla="*/ 168870 h 1120951"/>
              <a:gd name="connsiteX0-1895" fmla="*/ 0 w 12096947"/>
              <a:gd name="connsiteY0-1896" fmla="*/ 168870 h 1127953"/>
              <a:gd name="connsiteX1-1897" fmla="*/ 1613061 w 12096947"/>
              <a:gd name="connsiteY1-1898" fmla="*/ 54814 h 1127953"/>
              <a:gd name="connsiteX2-1899" fmla="*/ 4206743 w 12096947"/>
              <a:gd name="connsiteY2-1900" fmla="*/ 67901 h 1127953"/>
              <a:gd name="connsiteX3-1901" fmla="*/ 7100047 w 12096947"/>
              <a:gd name="connsiteY3-1902" fmla="*/ 17997 h 1127953"/>
              <a:gd name="connsiteX4-1903" fmla="*/ 9509759 w 12096947"/>
              <a:gd name="connsiteY4-1904" fmla="*/ 190120 h 1127953"/>
              <a:gd name="connsiteX5-1905" fmla="*/ 10470975 w 12096947"/>
              <a:gd name="connsiteY5-1906" fmla="*/ 371829 h 1127953"/>
              <a:gd name="connsiteX6-1907" fmla="*/ 12086273 w 12096947"/>
              <a:gd name="connsiteY6-1908" fmla="*/ 248717 h 1127953"/>
              <a:gd name="connsiteX7-1909" fmla="*/ 12096947 w 12096947"/>
              <a:gd name="connsiteY7-1910" fmla="*/ 849967 h 1127953"/>
              <a:gd name="connsiteX8-1911" fmla="*/ 10545692 w 12096947"/>
              <a:gd name="connsiteY8-1912" fmla="*/ 609566 h 1127953"/>
              <a:gd name="connsiteX9-1913" fmla="*/ 9424946 w 12096947"/>
              <a:gd name="connsiteY9-1914" fmla="*/ 1055102 h 1127953"/>
              <a:gd name="connsiteX10-1915" fmla="*/ 8016007 w 12096947"/>
              <a:gd name="connsiteY10-1916" fmla="*/ 634317 h 1127953"/>
              <a:gd name="connsiteX11-1917" fmla="*/ 6585721 w 12096947"/>
              <a:gd name="connsiteY11-1918" fmla="*/ 956096 h 1127953"/>
              <a:gd name="connsiteX12-1919" fmla="*/ 5251499 w 12096947"/>
              <a:gd name="connsiteY12-1920" fmla="*/ 659070 h 1127953"/>
              <a:gd name="connsiteX13-1921" fmla="*/ 3532276 w 12096947"/>
              <a:gd name="connsiteY13-1922" fmla="*/ 1120707 h 1127953"/>
              <a:gd name="connsiteX14-1923" fmla="*/ 1793195 w 12096947"/>
              <a:gd name="connsiteY14-1924" fmla="*/ 1067481 h 1127953"/>
              <a:gd name="connsiteX15-1925" fmla="*/ 0 w 12096947"/>
              <a:gd name="connsiteY15-1926" fmla="*/ 1047984 h 1127953"/>
              <a:gd name="connsiteX16-1927" fmla="*/ 0 w 12096947"/>
              <a:gd name="connsiteY16-1928" fmla="*/ 168870 h 1127953"/>
              <a:gd name="connsiteX0-1929" fmla="*/ 0 w 12096947"/>
              <a:gd name="connsiteY0-1930" fmla="*/ 168870 h 1127953"/>
              <a:gd name="connsiteX1-1931" fmla="*/ 1613061 w 12096947"/>
              <a:gd name="connsiteY1-1932" fmla="*/ 54814 h 1127953"/>
              <a:gd name="connsiteX2-1933" fmla="*/ 4206743 w 12096947"/>
              <a:gd name="connsiteY2-1934" fmla="*/ 67901 h 1127953"/>
              <a:gd name="connsiteX3-1935" fmla="*/ 7100047 w 12096947"/>
              <a:gd name="connsiteY3-1936" fmla="*/ 17997 h 1127953"/>
              <a:gd name="connsiteX4-1937" fmla="*/ 9509759 w 12096947"/>
              <a:gd name="connsiteY4-1938" fmla="*/ 190120 h 1127953"/>
              <a:gd name="connsiteX5-1939" fmla="*/ 10470975 w 12096947"/>
              <a:gd name="connsiteY5-1940" fmla="*/ 371829 h 1127953"/>
              <a:gd name="connsiteX6-1941" fmla="*/ 12086273 w 12096947"/>
              <a:gd name="connsiteY6-1942" fmla="*/ 248717 h 1127953"/>
              <a:gd name="connsiteX7-1943" fmla="*/ 12096947 w 12096947"/>
              <a:gd name="connsiteY7-1944" fmla="*/ 849967 h 1127953"/>
              <a:gd name="connsiteX8-1945" fmla="*/ 10545692 w 12096947"/>
              <a:gd name="connsiteY8-1946" fmla="*/ 609566 h 1127953"/>
              <a:gd name="connsiteX9-1947" fmla="*/ 9424946 w 12096947"/>
              <a:gd name="connsiteY9-1948" fmla="*/ 1055102 h 1127953"/>
              <a:gd name="connsiteX10-1949" fmla="*/ 8016007 w 12096947"/>
              <a:gd name="connsiteY10-1950" fmla="*/ 634317 h 1127953"/>
              <a:gd name="connsiteX11-1951" fmla="*/ 6585721 w 12096947"/>
              <a:gd name="connsiteY11-1952" fmla="*/ 956096 h 1127953"/>
              <a:gd name="connsiteX12-1953" fmla="*/ 5251499 w 12096947"/>
              <a:gd name="connsiteY12-1954" fmla="*/ 659070 h 1127953"/>
              <a:gd name="connsiteX13-1955" fmla="*/ 3532276 w 12096947"/>
              <a:gd name="connsiteY13-1956" fmla="*/ 1120707 h 1127953"/>
              <a:gd name="connsiteX14-1957" fmla="*/ 1793195 w 12096947"/>
              <a:gd name="connsiteY14-1958" fmla="*/ 1067481 h 1127953"/>
              <a:gd name="connsiteX15-1959" fmla="*/ 0 w 12096947"/>
              <a:gd name="connsiteY15-1960" fmla="*/ 1047984 h 1127953"/>
              <a:gd name="connsiteX16-1961" fmla="*/ 0 w 12096947"/>
              <a:gd name="connsiteY16-1962" fmla="*/ 168870 h 1127953"/>
              <a:gd name="connsiteX0-1963" fmla="*/ 0 w 12096947"/>
              <a:gd name="connsiteY0-1964" fmla="*/ 168870 h 1129738"/>
              <a:gd name="connsiteX1-1965" fmla="*/ 1613061 w 12096947"/>
              <a:gd name="connsiteY1-1966" fmla="*/ 54814 h 1129738"/>
              <a:gd name="connsiteX2-1967" fmla="*/ 4206743 w 12096947"/>
              <a:gd name="connsiteY2-1968" fmla="*/ 67901 h 1129738"/>
              <a:gd name="connsiteX3-1969" fmla="*/ 7100047 w 12096947"/>
              <a:gd name="connsiteY3-1970" fmla="*/ 17997 h 1129738"/>
              <a:gd name="connsiteX4-1971" fmla="*/ 9509759 w 12096947"/>
              <a:gd name="connsiteY4-1972" fmla="*/ 190120 h 1129738"/>
              <a:gd name="connsiteX5-1973" fmla="*/ 10470975 w 12096947"/>
              <a:gd name="connsiteY5-1974" fmla="*/ 371829 h 1129738"/>
              <a:gd name="connsiteX6-1975" fmla="*/ 12086273 w 12096947"/>
              <a:gd name="connsiteY6-1976" fmla="*/ 248717 h 1129738"/>
              <a:gd name="connsiteX7-1977" fmla="*/ 12096947 w 12096947"/>
              <a:gd name="connsiteY7-1978" fmla="*/ 849967 h 1129738"/>
              <a:gd name="connsiteX8-1979" fmla="*/ 10545692 w 12096947"/>
              <a:gd name="connsiteY8-1980" fmla="*/ 609566 h 1129738"/>
              <a:gd name="connsiteX9-1981" fmla="*/ 9424946 w 12096947"/>
              <a:gd name="connsiteY9-1982" fmla="*/ 1055102 h 1129738"/>
              <a:gd name="connsiteX10-1983" fmla="*/ 8016007 w 12096947"/>
              <a:gd name="connsiteY10-1984" fmla="*/ 634317 h 1129738"/>
              <a:gd name="connsiteX11-1985" fmla="*/ 6585721 w 12096947"/>
              <a:gd name="connsiteY11-1986" fmla="*/ 956096 h 1129738"/>
              <a:gd name="connsiteX12-1987" fmla="*/ 5251499 w 12096947"/>
              <a:gd name="connsiteY12-1988" fmla="*/ 758770 h 1129738"/>
              <a:gd name="connsiteX13-1989" fmla="*/ 3532276 w 12096947"/>
              <a:gd name="connsiteY13-1990" fmla="*/ 1120707 h 1129738"/>
              <a:gd name="connsiteX14-1991" fmla="*/ 1793195 w 12096947"/>
              <a:gd name="connsiteY14-1992" fmla="*/ 1067481 h 1129738"/>
              <a:gd name="connsiteX15-1993" fmla="*/ 0 w 12096947"/>
              <a:gd name="connsiteY15-1994" fmla="*/ 1047984 h 1129738"/>
              <a:gd name="connsiteX16-1995" fmla="*/ 0 w 12096947"/>
              <a:gd name="connsiteY16-1996" fmla="*/ 168870 h 1129738"/>
              <a:gd name="connsiteX0-1997" fmla="*/ 0 w 12096947"/>
              <a:gd name="connsiteY0-1998" fmla="*/ 168870 h 1129738"/>
              <a:gd name="connsiteX1-1999" fmla="*/ 1613061 w 12096947"/>
              <a:gd name="connsiteY1-2000" fmla="*/ 54814 h 1129738"/>
              <a:gd name="connsiteX2-2001" fmla="*/ 4206743 w 12096947"/>
              <a:gd name="connsiteY2-2002" fmla="*/ 67901 h 1129738"/>
              <a:gd name="connsiteX3-2003" fmla="*/ 7100047 w 12096947"/>
              <a:gd name="connsiteY3-2004" fmla="*/ 17997 h 1129738"/>
              <a:gd name="connsiteX4-2005" fmla="*/ 9509759 w 12096947"/>
              <a:gd name="connsiteY4-2006" fmla="*/ 190120 h 1129738"/>
              <a:gd name="connsiteX5-2007" fmla="*/ 10470975 w 12096947"/>
              <a:gd name="connsiteY5-2008" fmla="*/ 371829 h 1129738"/>
              <a:gd name="connsiteX6-2009" fmla="*/ 12086273 w 12096947"/>
              <a:gd name="connsiteY6-2010" fmla="*/ 248717 h 1129738"/>
              <a:gd name="connsiteX7-2011" fmla="*/ 12096947 w 12096947"/>
              <a:gd name="connsiteY7-2012" fmla="*/ 849967 h 1129738"/>
              <a:gd name="connsiteX8-2013" fmla="*/ 10545692 w 12096947"/>
              <a:gd name="connsiteY8-2014" fmla="*/ 609566 h 1129738"/>
              <a:gd name="connsiteX9-2015" fmla="*/ 9424946 w 12096947"/>
              <a:gd name="connsiteY9-2016" fmla="*/ 1055102 h 1129738"/>
              <a:gd name="connsiteX10-2017" fmla="*/ 8016007 w 12096947"/>
              <a:gd name="connsiteY10-2018" fmla="*/ 634317 h 1129738"/>
              <a:gd name="connsiteX11-2019" fmla="*/ 6585721 w 12096947"/>
              <a:gd name="connsiteY11-2020" fmla="*/ 956096 h 1129738"/>
              <a:gd name="connsiteX12-2021" fmla="*/ 5251499 w 12096947"/>
              <a:gd name="connsiteY12-2022" fmla="*/ 758770 h 1129738"/>
              <a:gd name="connsiteX13-2023" fmla="*/ 3532276 w 12096947"/>
              <a:gd name="connsiteY13-2024" fmla="*/ 1120707 h 1129738"/>
              <a:gd name="connsiteX14-2025" fmla="*/ 1793195 w 12096947"/>
              <a:gd name="connsiteY14-2026" fmla="*/ 1067481 h 1129738"/>
              <a:gd name="connsiteX15-2027" fmla="*/ 0 w 12096947"/>
              <a:gd name="connsiteY15-2028" fmla="*/ 1047984 h 1129738"/>
              <a:gd name="connsiteX16-2029" fmla="*/ 0 w 12096947"/>
              <a:gd name="connsiteY16-2030" fmla="*/ 168870 h 1129738"/>
              <a:gd name="connsiteX0-2031" fmla="*/ 0 w 12096947"/>
              <a:gd name="connsiteY0-2032" fmla="*/ 168870 h 1127760"/>
              <a:gd name="connsiteX1-2033" fmla="*/ 1613061 w 12096947"/>
              <a:gd name="connsiteY1-2034" fmla="*/ 54814 h 1127760"/>
              <a:gd name="connsiteX2-2035" fmla="*/ 4206743 w 12096947"/>
              <a:gd name="connsiteY2-2036" fmla="*/ 67901 h 1127760"/>
              <a:gd name="connsiteX3-2037" fmla="*/ 7100047 w 12096947"/>
              <a:gd name="connsiteY3-2038" fmla="*/ 17997 h 1127760"/>
              <a:gd name="connsiteX4-2039" fmla="*/ 9509759 w 12096947"/>
              <a:gd name="connsiteY4-2040" fmla="*/ 190120 h 1127760"/>
              <a:gd name="connsiteX5-2041" fmla="*/ 10470975 w 12096947"/>
              <a:gd name="connsiteY5-2042" fmla="*/ 371829 h 1127760"/>
              <a:gd name="connsiteX6-2043" fmla="*/ 12086273 w 12096947"/>
              <a:gd name="connsiteY6-2044" fmla="*/ 248717 h 1127760"/>
              <a:gd name="connsiteX7-2045" fmla="*/ 12096947 w 12096947"/>
              <a:gd name="connsiteY7-2046" fmla="*/ 849967 h 1127760"/>
              <a:gd name="connsiteX8-2047" fmla="*/ 10545692 w 12096947"/>
              <a:gd name="connsiteY8-2048" fmla="*/ 609566 h 1127760"/>
              <a:gd name="connsiteX9-2049" fmla="*/ 9424946 w 12096947"/>
              <a:gd name="connsiteY9-2050" fmla="*/ 1055102 h 1127760"/>
              <a:gd name="connsiteX10-2051" fmla="*/ 8016007 w 12096947"/>
              <a:gd name="connsiteY10-2052" fmla="*/ 634317 h 1127760"/>
              <a:gd name="connsiteX11-2053" fmla="*/ 6585721 w 12096947"/>
              <a:gd name="connsiteY11-2054" fmla="*/ 956096 h 1127760"/>
              <a:gd name="connsiteX12-2055" fmla="*/ 5251499 w 12096947"/>
              <a:gd name="connsiteY12-2056" fmla="*/ 758770 h 1127760"/>
              <a:gd name="connsiteX13-2057" fmla="*/ 3532276 w 12096947"/>
              <a:gd name="connsiteY13-2058" fmla="*/ 1120707 h 1127760"/>
              <a:gd name="connsiteX14-2059" fmla="*/ 1793195 w 12096947"/>
              <a:gd name="connsiteY14-2060" fmla="*/ 1067481 h 1127760"/>
              <a:gd name="connsiteX15-2061" fmla="*/ 0 w 12096947"/>
              <a:gd name="connsiteY15-2062" fmla="*/ 1047984 h 1127760"/>
              <a:gd name="connsiteX16-2063" fmla="*/ 0 w 12096947"/>
              <a:gd name="connsiteY16-2064" fmla="*/ 168870 h 1127760"/>
              <a:gd name="connsiteX0-2065" fmla="*/ 0 w 12096947"/>
              <a:gd name="connsiteY0-2066" fmla="*/ 168870 h 1127760"/>
              <a:gd name="connsiteX1-2067" fmla="*/ 1613061 w 12096947"/>
              <a:gd name="connsiteY1-2068" fmla="*/ 54814 h 1127760"/>
              <a:gd name="connsiteX2-2069" fmla="*/ 4206743 w 12096947"/>
              <a:gd name="connsiteY2-2070" fmla="*/ 67901 h 1127760"/>
              <a:gd name="connsiteX3-2071" fmla="*/ 7100047 w 12096947"/>
              <a:gd name="connsiteY3-2072" fmla="*/ 17997 h 1127760"/>
              <a:gd name="connsiteX4-2073" fmla="*/ 9509759 w 12096947"/>
              <a:gd name="connsiteY4-2074" fmla="*/ 190120 h 1127760"/>
              <a:gd name="connsiteX5-2075" fmla="*/ 10470975 w 12096947"/>
              <a:gd name="connsiteY5-2076" fmla="*/ 371829 h 1127760"/>
              <a:gd name="connsiteX6-2077" fmla="*/ 12086273 w 12096947"/>
              <a:gd name="connsiteY6-2078" fmla="*/ 248717 h 1127760"/>
              <a:gd name="connsiteX7-2079" fmla="*/ 12096947 w 12096947"/>
              <a:gd name="connsiteY7-2080" fmla="*/ 849967 h 1127760"/>
              <a:gd name="connsiteX8-2081" fmla="*/ 10545692 w 12096947"/>
              <a:gd name="connsiteY8-2082" fmla="*/ 609566 h 1127760"/>
              <a:gd name="connsiteX9-2083" fmla="*/ 9424946 w 12096947"/>
              <a:gd name="connsiteY9-2084" fmla="*/ 1055102 h 1127760"/>
              <a:gd name="connsiteX10-2085" fmla="*/ 8016007 w 12096947"/>
              <a:gd name="connsiteY10-2086" fmla="*/ 758943 h 1127760"/>
              <a:gd name="connsiteX11-2087" fmla="*/ 6585721 w 12096947"/>
              <a:gd name="connsiteY11-2088" fmla="*/ 956096 h 1127760"/>
              <a:gd name="connsiteX12-2089" fmla="*/ 5251499 w 12096947"/>
              <a:gd name="connsiteY12-2090" fmla="*/ 758770 h 1127760"/>
              <a:gd name="connsiteX13-2091" fmla="*/ 3532276 w 12096947"/>
              <a:gd name="connsiteY13-2092" fmla="*/ 1120707 h 1127760"/>
              <a:gd name="connsiteX14-2093" fmla="*/ 1793195 w 12096947"/>
              <a:gd name="connsiteY14-2094" fmla="*/ 1067481 h 1127760"/>
              <a:gd name="connsiteX15-2095" fmla="*/ 0 w 12096947"/>
              <a:gd name="connsiteY15-2096" fmla="*/ 1047984 h 1127760"/>
              <a:gd name="connsiteX16-2097" fmla="*/ 0 w 12096947"/>
              <a:gd name="connsiteY16-2098" fmla="*/ 168870 h 1127760"/>
              <a:gd name="connsiteX0-2099" fmla="*/ 0 w 12096947"/>
              <a:gd name="connsiteY0-2100" fmla="*/ 168870 h 1127760"/>
              <a:gd name="connsiteX1-2101" fmla="*/ 1613061 w 12096947"/>
              <a:gd name="connsiteY1-2102" fmla="*/ 54814 h 1127760"/>
              <a:gd name="connsiteX2-2103" fmla="*/ 4206743 w 12096947"/>
              <a:gd name="connsiteY2-2104" fmla="*/ 67901 h 1127760"/>
              <a:gd name="connsiteX3-2105" fmla="*/ 7100047 w 12096947"/>
              <a:gd name="connsiteY3-2106" fmla="*/ 17997 h 1127760"/>
              <a:gd name="connsiteX4-2107" fmla="*/ 9509759 w 12096947"/>
              <a:gd name="connsiteY4-2108" fmla="*/ 190120 h 1127760"/>
              <a:gd name="connsiteX5-2109" fmla="*/ 10470975 w 12096947"/>
              <a:gd name="connsiteY5-2110" fmla="*/ 371829 h 1127760"/>
              <a:gd name="connsiteX6-2111" fmla="*/ 12086273 w 12096947"/>
              <a:gd name="connsiteY6-2112" fmla="*/ 248717 h 1127760"/>
              <a:gd name="connsiteX7-2113" fmla="*/ 12096947 w 12096947"/>
              <a:gd name="connsiteY7-2114" fmla="*/ 849967 h 1127760"/>
              <a:gd name="connsiteX8-2115" fmla="*/ 10555994 w 12096947"/>
              <a:gd name="connsiteY8-2116" fmla="*/ 725883 h 1127760"/>
              <a:gd name="connsiteX9-2117" fmla="*/ 9424946 w 12096947"/>
              <a:gd name="connsiteY9-2118" fmla="*/ 1055102 h 1127760"/>
              <a:gd name="connsiteX10-2119" fmla="*/ 8016007 w 12096947"/>
              <a:gd name="connsiteY10-2120" fmla="*/ 758943 h 1127760"/>
              <a:gd name="connsiteX11-2121" fmla="*/ 6585721 w 12096947"/>
              <a:gd name="connsiteY11-2122" fmla="*/ 956096 h 1127760"/>
              <a:gd name="connsiteX12-2123" fmla="*/ 5251499 w 12096947"/>
              <a:gd name="connsiteY12-2124" fmla="*/ 758770 h 1127760"/>
              <a:gd name="connsiteX13-2125" fmla="*/ 3532276 w 12096947"/>
              <a:gd name="connsiteY13-2126" fmla="*/ 1120707 h 1127760"/>
              <a:gd name="connsiteX14-2127" fmla="*/ 1793195 w 12096947"/>
              <a:gd name="connsiteY14-2128" fmla="*/ 1067481 h 1127760"/>
              <a:gd name="connsiteX15-2129" fmla="*/ 0 w 12096947"/>
              <a:gd name="connsiteY15-2130" fmla="*/ 1047984 h 1127760"/>
              <a:gd name="connsiteX16-2131" fmla="*/ 0 w 12096947"/>
              <a:gd name="connsiteY16-2132" fmla="*/ 168870 h 1127760"/>
              <a:gd name="connsiteX0-2133" fmla="*/ 0 w 12096947"/>
              <a:gd name="connsiteY0-2134" fmla="*/ 168870 h 1127760"/>
              <a:gd name="connsiteX1-2135" fmla="*/ 1613061 w 12096947"/>
              <a:gd name="connsiteY1-2136" fmla="*/ 54814 h 1127760"/>
              <a:gd name="connsiteX2-2137" fmla="*/ 4206743 w 12096947"/>
              <a:gd name="connsiteY2-2138" fmla="*/ 67901 h 1127760"/>
              <a:gd name="connsiteX3-2139" fmla="*/ 7100047 w 12096947"/>
              <a:gd name="connsiteY3-2140" fmla="*/ 17997 h 1127760"/>
              <a:gd name="connsiteX4-2141" fmla="*/ 9509759 w 12096947"/>
              <a:gd name="connsiteY4-2142" fmla="*/ 190120 h 1127760"/>
              <a:gd name="connsiteX5-2143" fmla="*/ 10470975 w 12096947"/>
              <a:gd name="connsiteY5-2144" fmla="*/ 371829 h 1127760"/>
              <a:gd name="connsiteX6-2145" fmla="*/ 12086273 w 12096947"/>
              <a:gd name="connsiteY6-2146" fmla="*/ 248717 h 1127760"/>
              <a:gd name="connsiteX7-2147" fmla="*/ 12096947 w 12096947"/>
              <a:gd name="connsiteY7-2148" fmla="*/ 849967 h 1127760"/>
              <a:gd name="connsiteX8-2149" fmla="*/ 10442677 w 12096947"/>
              <a:gd name="connsiteY8-2150" fmla="*/ 750809 h 1127760"/>
              <a:gd name="connsiteX9-2151" fmla="*/ 9424946 w 12096947"/>
              <a:gd name="connsiteY9-2152" fmla="*/ 1055102 h 1127760"/>
              <a:gd name="connsiteX10-2153" fmla="*/ 8016007 w 12096947"/>
              <a:gd name="connsiteY10-2154" fmla="*/ 758943 h 1127760"/>
              <a:gd name="connsiteX11-2155" fmla="*/ 6585721 w 12096947"/>
              <a:gd name="connsiteY11-2156" fmla="*/ 956096 h 1127760"/>
              <a:gd name="connsiteX12-2157" fmla="*/ 5251499 w 12096947"/>
              <a:gd name="connsiteY12-2158" fmla="*/ 758770 h 1127760"/>
              <a:gd name="connsiteX13-2159" fmla="*/ 3532276 w 12096947"/>
              <a:gd name="connsiteY13-2160" fmla="*/ 1120707 h 1127760"/>
              <a:gd name="connsiteX14-2161" fmla="*/ 1793195 w 12096947"/>
              <a:gd name="connsiteY14-2162" fmla="*/ 1067481 h 1127760"/>
              <a:gd name="connsiteX15-2163" fmla="*/ 0 w 12096947"/>
              <a:gd name="connsiteY15-2164" fmla="*/ 1047984 h 1127760"/>
              <a:gd name="connsiteX16-2165" fmla="*/ 0 w 12096947"/>
              <a:gd name="connsiteY16-2166" fmla="*/ 168870 h 1127760"/>
              <a:gd name="connsiteX0-2167" fmla="*/ 0 w 12096947"/>
              <a:gd name="connsiteY0-2168" fmla="*/ 168870 h 1127760"/>
              <a:gd name="connsiteX1-2169" fmla="*/ 1613061 w 12096947"/>
              <a:gd name="connsiteY1-2170" fmla="*/ 54814 h 1127760"/>
              <a:gd name="connsiteX2-2171" fmla="*/ 4206743 w 12096947"/>
              <a:gd name="connsiteY2-2172" fmla="*/ 67901 h 1127760"/>
              <a:gd name="connsiteX3-2173" fmla="*/ 7100047 w 12096947"/>
              <a:gd name="connsiteY3-2174" fmla="*/ 17997 h 1127760"/>
              <a:gd name="connsiteX4-2175" fmla="*/ 9509759 w 12096947"/>
              <a:gd name="connsiteY4-2176" fmla="*/ 190120 h 1127760"/>
              <a:gd name="connsiteX5-2177" fmla="*/ 10470975 w 12096947"/>
              <a:gd name="connsiteY5-2178" fmla="*/ 371829 h 1127760"/>
              <a:gd name="connsiteX6-2179" fmla="*/ 12086273 w 12096947"/>
              <a:gd name="connsiteY6-2180" fmla="*/ 248717 h 1127760"/>
              <a:gd name="connsiteX7-2181" fmla="*/ 12096947 w 12096947"/>
              <a:gd name="connsiteY7-2182" fmla="*/ 849967 h 1127760"/>
              <a:gd name="connsiteX8-2183" fmla="*/ 10442677 w 12096947"/>
              <a:gd name="connsiteY8-2184" fmla="*/ 750809 h 1127760"/>
              <a:gd name="connsiteX9-2185" fmla="*/ 9424946 w 12096947"/>
              <a:gd name="connsiteY9-2186" fmla="*/ 1055102 h 1127760"/>
              <a:gd name="connsiteX10-2187" fmla="*/ 8016007 w 12096947"/>
              <a:gd name="connsiteY10-2188" fmla="*/ 758943 h 1127760"/>
              <a:gd name="connsiteX11-2189" fmla="*/ 6585721 w 12096947"/>
              <a:gd name="connsiteY11-2190" fmla="*/ 956096 h 1127760"/>
              <a:gd name="connsiteX12-2191" fmla="*/ 5251499 w 12096947"/>
              <a:gd name="connsiteY12-2192" fmla="*/ 758770 h 1127760"/>
              <a:gd name="connsiteX13-2193" fmla="*/ 3532276 w 12096947"/>
              <a:gd name="connsiteY13-2194" fmla="*/ 1120707 h 1127760"/>
              <a:gd name="connsiteX14-2195" fmla="*/ 1793195 w 12096947"/>
              <a:gd name="connsiteY14-2196" fmla="*/ 1067481 h 1127760"/>
              <a:gd name="connsiteX15-2197" fmla="*/ 0 w 12096947"/>
              <a:gd name="connsiteY15-2198" fmla="*/ 1047984 h 1127760"/>
              <a:gd name="connsiteX16-2199" fmla="*/ 0 w 12096947"/>
              <a:gd name="connsiteY16-2200" fmla="*/ 168870 h 1127760"/>
              <a:gd name="connsiteX0-2201" fmla="*/ 0 w 12086273"/>
              <a:gd name="connsiteY0-2202" fmla="*/ 168870 h 1127760"/>
              <a:gd name="connsiteX1-2203" fmla="*/ 1613061 w 12086273"/>
              <a:gd name="connsiteY1-2204" fmla="*/ 54814 h 1127760"/>
              <a:gd name="connsiteX2-2205" fmla="*/ 4206743 w 12086273"/>
              <a:gd name="connsiteY2-2206" fmla="*/ 67901 h 1127760"/>
              <a:gd name="connsiteX3-2207" fmla="*/ 7100047 w 12086273"/>
              <a:gd name="connsiteY3-2208" fmla="*/ 17997 h 1127760"/>
              <a:gd name="connsiteX4-2209" fmla="*/ 9509759 w 12086273"/>
              <a:gd name="connsiteY4-2210" fmla="*/ 190120 h 1127760"/>
              <a:gd name="connsiteX5-2211" fmla="*/ 10470975 w 12086273"/>
              <a:gd name="connsiteY5-2212" fmla="*/ 371829 h 1127760"/>
              <a:gd name="connsiteX6-2213" fmla="*/ 12086273 w 12086273"/>
              <a:gd name="connsiteY6-2214" fmla="*/ 248717 h 1127760"/>
              <a:gd name="connsiteX7-2215" fmla="*/ 12066042 w 12086273"/>
              <a:gd name="connsiteY7-2216" fmla="*/ 899817 h 1127760"/>
              <a:gd name="connsiteX8-2217" fmla="*/ 10442677 w 12086273"/>
              <a:gd name="connsiteY8-2218" fmla="*/ 750809 h 1127760"/>
              <a:gd name="connsiteX9-2219" fmla="*/ 9424946 w 12086273"/>
              <a:gd name="connsiteY9-2220" fmla="*/ 1055102 h 1127760"/>
              <a:gd name="connsiteX10-2221" fmla="*/ 8016007 w 12086273"/>
              <a:gd name="connsiteY10-2222" fmla="*/ 758943 h 1127760"/>
              <a:gd name="connsiteX11-2223" fmla="*/ 6585721 w 12086273"/>
              <a:gd name="connsiteY11-2224" fmla="*/ 956096 h 1127760"/>
              <a:gd name="connsiteX12-2225" fmla="*/ 5251499 w 12086273"/>
              <a:gd name="connsiteY12-2226" fmla="*/ 758770 h 1127760"/>
              <a:gd name="connsiteX13-2227" fmla="*/ 3532276 w 12086273"/>
              <a:gd name="connsiteY13-2228" fmla="*/ 1120707 h 1127760"/>
              <a:gd name="connsiteX14-2229" fmla="*/ 1793195 w 12086273"/>
              <a:gd name="connsiteY14-2230" fmla="*/ 1067481 h 1127760"/>
              <a:gd name="connsiteX15-2231" fmla="*/ 0 w 12086273"/>
              <a:gd name="connsiteY15-2232" fmla="*/ 1047984 h 1127760"/>
              <a:gd name="connsiteX16-2233" fmla="*/ 0 w 12086273"/>
              <a:gd name="connsiteY16-2234" fmla="*/ 168870 h 1127760"/>
              <a:gd name="connsiteX0-2235" fmla="*/ 0 w 12086273"/>
              <a:gd name="connsiteY0-2236" fmla="*/ 168870 h 1127760"/>
              <a:gd name="connsiteX1-2237" fmla="*/ 4206743 w 12086273"/>
              <a:gd name="connsiteY1-2238" fmla="*/ 67901 h 1127760"/>
              <a:gd name="connsiteX2-2239" fmla="*/ 7100047 w 12086273"/>
              <a:gd name="connsiteY2-2240" fmla="*/ 17997 h 1127760"/>
              <a:gd name="connsiteX3-2241" fmla="*/ 9509759 w 12086273"/>
              <a:gd name="connsiteY3-2242" fmla="*/ 190120 h 1127760"/>
              <a:gd name="connsiteX4-2243" fmla="*/ 10470975 w 12086273"/>
              <a:gd name="connsiteY4-2244" fmla="*/ 371829 h 1127760"/>
              <a:gd name="connsiteX5-2245" fmla="*/ 12086273 w 12086273"/>
              <a:gd name="connsiteY5-2246" fmla="*/ 248717 h 1127760"/>
              <a:gd name="connsiteX6-2247" fmla="*/ 12066042 w 12086273"/>
              <a:gd name="connsiteY6-2248" fmla="*/ 899817 h 1127760"/>
              <a:gd name="connsiteX7-2249" fmla="*/ 10442677 w 12086273"/>
              <a:gd name="connsiteY7-2250" fmla="*/ 750809 h 1127760"/>
              <a:gd name="connsiteX8-2251" fmla="*/ 9424946 w 12086273"/>
              <a:gd name="connsiteY8-2252" fmla="*/ 1055102 h 1127760"/>
              <a:gd name="connsiteX9-2253" fmla="*/ 8016007 w 12086273"/>
              <a:gd name="connsiteY9-2254" fmla="*/ 758943 h 1127760"/>
              <a:gd name="connsiteX10-2255" fmla="*/ 6585721 w 12086273"/>
              <a:gd name="connsiteY10-2256" fmla="*/ 956096 h 1127760"/>
              <a:gd name="connsiteX11-2257" fmla="*/ 5251499 w 12086273"/>
              <a:gd name="connsiteY11-2258" fmla="*/ 758770 h 1127760"/>
              <a:gd name="connsiteX12-2259" fmla="*/ 3532276 w 12086273"/>
              <a:gd name="connsiteY12-2260" fmla="*/ 1120707 h 1127760"/>
              <a:gd name="connsiteX13-2261" fmla="*/ 1793195 w 12086273"/>
              <a:gd name="connsiteY13-2262" fmla="*/ 1067481 h 1127760"/>
              <a:gd name="connsiteX14-2263" fmla="*/ 0 w 12086273"/>
              <a:gd name="connsiteY14-2264" fmla="*/ 1047984 h 1127760"/>
              <a:gd name="connsiteX15-2265" fmla="*/ 0 w 12086273"/>
              <a:gd name="connsiteY15-2266" fmla="*/ 168870 h 1127760"/>
              <a:gd name="connsiteX0-2267" fmla="*/ 0 w 12086273"/>
              <a:gd name="connsiteY0-2268" fmla="*/ 168870 h 1127760"/>
              <a:gd name="connsiteX1-2269" fmla="*/ 7100047 w 12086273"/>
              <a:gd name="connsiteY1-2270" fmla="*/ 17997 h 1127760"/>
              <a:gd name="connsiteX2-2271" fmla="*/ 9509759 w 12086273"/>
              <a:gd name="connsiteY2-2272" fmla="*/ 190120 h 1127760"/>
              <a:gd name="connsiteX3-2273" fmla="*/ 10470975 w 12086273"/>
              <a:gd name="connsiteY3-2274" fmla="*/ 371829 h 1127760"/>
              <a:gd name="connsiteX4-2275" fmla="*/ 12086273 w 12086273"/>
              <a:gd name="connsiteY4-2276" fmla="*/ 248717 h 1127760"/>
              <a:gd name="connsiteX5-2277" fmla="*/ 12066042 w 12086273"/>
              <a:gd name="connsiteY5-2278" fmla="*/ 899817 h 1127760"/>
              <a:gd name="connsiteX6-2279" fmla="*/ 10442677 w 12086273"/>
              <a:gd name="connsiteY6-2280" fmla="*/ 750809 h 1127760"/>
              <a:gd name="connsiteX7-2281" fmla="*/ 9424946 w 12086273"/>
              <a:gd name="connsiteY7-2282" fmla="*/ 1055102 h 1127760"/>
              <a:gd name="connsiteX8-2283" fmla="*/ 8016007 w 12086273"/>
              <a:gd name="connsiteY8-2284" fmla="*/ 758943 h 1127760"/>
              <a:gd name="connsiteX9-2285" fmla="*/ 6585721 w 12086273"/>
              <a:gd name="connsiteY9-2286" fmla="*/ 956096 h 1127760"/>
              <a:gd name="connsiteX10-2287" fmla="*/ 5251499 w 12086273"/>
              <a:gd name="connsiteY10-2288" fmla="*/ 758770 h 1127760"/>
              <a:gd name="connsiteX11-2289" fmla="*/ 3532276 w 12086273"/>
              <a:gd name="connsiteY11-2290" fmla="*/ 1120707 h 1127760"/>
              <a:gd name="connsiteX12-2291" fmla="*/ 1793195 w 12086273"/>
              <a:gd name="connsiteY12-2292" fmla="*/ 1067481 h 1127760"/>
              <a:gd name="connsiteX13-2293" fmla="*/ 0 w 12086273"/>
              <a:gd name="connsiteY13-2294" fmla="*/ 1047984 h 1127760"/>
              <a:gd name="connsiteX14-2295" fmla="*/ 0 w 12086273"/>
              <a:gd name="connsiteY14-2296" fmla="*/ 168870 h 1127760"/>
              <a:gd name="connsiteX0-2297" fmla="*/ 51508 w 12086273"/>
              <a:gd name="connsiteY0-2298" fmla="*/ 2727845 h 2727845"/>
              <a:gd name="connsiteX1-2299" fmla="*/ 7100047 w 12086273"/>
              <a:gd name="connsiteY1-2300" fmla="*/ 17997 h 2727845"/>
              <a:gd name="connsiteX2-2301" fmla="*/ 9509759 w 12086273"/>
              <a:gd name="connsiteY2-2302" fmla="*/ 190120 h 2727845"/>
              <a:gd name="connsiteX3-2303" fmla="*/ 10470975 w 12086273"/>
              <a:gd name="connsiteY3-2304" fmla="*/ 371829 h 2727845"/>
              <a:gd name="connsiteX4-2305" fmla="*/ 12086273 w 12086273"/>
              <a:gd name="connsiteY4-2306" fmla="*/ 248717 h 2727845"/>
              <a:gd name="connsiteX5-2307" fmla="*/ 12066042 w 12086273"/>
              <a:gd name="connsiteY5-2308" fmla="*/ 899817 h 2727845"/>
              <a:gd name="connsiteX6-2309" fmla="*/ 10442677 w 12086273"/>
              <a:gd name="connsiteY6-2310" fmla="*/ 750809 h 2727845"/>
              <a:gd name="connsiteX7-2311" fmla="*/ 9424946 w 12086273"/>
              <a:gd name="connsiteY7-2312" fmla="*/ 1055102 h 2727845"/>
              <a:gd name="connsiteX8-2313" fmla="*/ 8016007 w 12086273"/>
              <a:gd name="connsiteY8-2314" fmla="*/ 758943 h 2727845"/>
              <a:gd name="connsiteX9-2315" fmla="*/ 6585721 w 12086273"/>
              <a:gd name="connsiteY9-2316" fmla="*/ 956096 h 2727845"/>
              <a:gd name="connsiteX10-2317" fmla="*/ 5251499 w 12086273"/>
              <a:gd name="connsiteY10-2318" fmla="*/ 758770 h 2727845"/>
              <a:gd name="connsiteX11-2319" fmla="*/ 3532276 w 12086273"/>
              <a:gd name="connsiteY11-2320" fmla="*/ 1120707 h 2727845"/>
              <a:gd name="connsiteX12-2321" fmla="*/ 1793195 w 12086273"/>
              <a:gd name="connsiteY12-2322" fmla="*/ 1067481 h 2727845"/>
              <a:gd name="connsiteX13-2323" fmla="*/ 0 w 12086273"/>
              <a:gd name="connsiteY13-2324" fmla="*/ 1047984 h 2727845"/>
              <a:gd name="connsiteX14-2325" fmla="*/ 51508 w 12086273"/>
              <a:gd name="connsiteY14-2326" fmla="*/ 2727845 h 2727845"/>
              <a:gd name="connsiteX0-2327" fmla="*/ 51508 w 12086273"/>
              <a:gd name="connsiteY0-2328" fmla="*/ 2546880 h 2595407"/>
              <a:gd name="connsiteX1-2329" fmla="*/ 7615127 w 12086273"/>
              <a:gd name="connsiteY1-2330" fmla="*/ 2595408 h 2595407"/>
              <a:gd name="connsiteX2-2331" fmla="*/ 9509759 w 12086273"/>
              <a:gd name="connsiteY2-2332" fmla="*/ 9155 h 2595407"/>
              <a:gd name="connsiteX3-2333" fmla="*/ 10470975 w 12086273"/>
              <a:gd name="connsiteY3-2334" fmla="*/ 190864 h 2595407"/>
              <a:gd name="connsiteX4-2335" fmla="*/ 12086273 w 12086273"/>
              <a:gd name="connsiteY4-2336" fmla="*/ 67752 h 2595407"/>
              <a:gd name="connsiteX5-2337" fmla="*/ 12066042 w 12086273"/>
              <a:gd name="connsiteY5-2338" fmla="*/ 718852 h 2595407"/>
              <a:gd name="connsiteX6-2339" fmla="*/ 10442677 w 12086273"/>
              <a:gd name="connsiteY6-2340" fmla="*/ 569844 h 2595407"/>
              <a:gd name="connsiteX7-2341" fmla="*/ 9424946 w 12086273"/>
              <a:gd name="connsiteY7-2342" fmla="*/ 874137 h 2595407"/>
              <a:gd name="connsiteX8-2343" fmla="*/ 8016007 w 12086273"/>
              <a:gd name="connsiteY8-2344" fmla="*/ 577978 h 2595407"/>
              <a:gd name="connsiteX9-2345" fmla="*/ 6585721 w 12086273"/>
              <a:gd name="connsiteY9-2346" fmla="*/ 775131 h 2595407"/>
              <a:gd name="connsiteX10-2347" fmla="*/ 5251499 w 12086273"/>
              <a:gd name="connsiteY10-2348" fmla="*/ 577805 h 2595407"/>
              <a:gd name="connsiteX11-2349" fmla="*/ 3532276 w 12086273"/>
              <a:gd name="connsiteY11-2350" fmla="*/ 939742 h 2595407"/>
              <a:gd name="connsiteX12-2351" fmla="*/ 1793195 w 12086273"/>
              <a:gd name="connsiteY12-2352" fmla="*/ 886516 h 2595407"/>
              <a:gd name="connsiteX13-2353" fmla="*/ 0 w 12086273"/>
              <a:gd name="connsiteY13-2354" fmla="*/ 867019 h 2595407"/>
              <a:gd name="connsiteX14-2355" fmla="*/ 51508 w 12086273"/>
              <a:gd name="connsiteY14-2356" fmla="*/ 2546880 h 2595407"/>
              <a:gd name="connsiteX0-2357" fmla="*/ 51508 w 12086273"/>
              <a:gd name="connsiteY0-2358" fmla="*/ 2528069 h 3038426"/>
              <a:gd name="connsiteX1-2359" fmla="*/ 7615127 w 12086273"/>
              <a:gd name="connsiteY1-2360" fmla="*/ 2576597 h 3038426"/>
              <a:gd name="connsiteX2-2361" fmla="*/ 10694445 w 12086273"/>
              <a:gd name="connsiteY2-2362" fmla="*/ 2815187 h 3038426"/>
              <a:gd name="connsiteX3-2363" fmla="*/ 10470975 w 12086273"/>
              <a:gd name="connsiteY3-2364" fmla="*/ 172053 h 3038426"/>
              <a:gd name="connsiteX4-2365" fmla="*/ 12086273 w 12086273"/>
              <a:gd name="connsiteY4-2366" fmla="*/ 48941 h 3038426"/>
              <a:gd name="connsiteX5-2367" fmla="*/ 12066042 w 12086273"/>
              <a:gd name="connsiteY5-2368" fmla="*/ 700041 h 3038426"/>
              <a:gd name="connsiteX6-2369" fmla="*/ 10442677 w 12086273"/>
              <a:gd name="connsiteY6-2370" fmla="*/ 551033 h 3038426"/>
              <a:gd name="connsiteX7-2371" fmla="*/ 9424946 w 12086273"/>
              <a:gd name="connsiteY7-2372" fmla="*/ 855326 h 3038426"/>
              <a:gd name="connsiteX8-2373" fmla="*/ 8016007 w 12086273"/>
              <a:gd name="connsiteY8-2374" fmla="*/ 559167 h 3038426"/>
              <a:gd name="connsiteX9-2375" fmla="*/ 6585721 w 12086273"/>
              <a:gd name="connsiteY9-2376" fmla="*/ 756320 h 3038426"/>
              <a:gd name="connsiteX10-2377" fmla="*/ 5251499 w 12086273"/>
              <a:gd name="connsiteY10-2378" fmla="*/ 558994 h 3038426"/>
              <a:gd name="connsiteX11-2379" fmla="*/ 3532276 w 12086273"/>
              <a:gd name="connsiteY11-2380" fmla="*/ 920931 h 3038426"/>
              <a:gd name="connsiteX12-2381" fmla="*/ 1793195 w 12086273"/>
              <a:gd name="connsiteY12-2382" fmla="*/ 867705 h 3038426"/>
              <a:gd name="connsiteX13-2383" fmla="*/ 0 w 12086273"/>
              <a:gd name="connsiteY13-2384" fmla="*/ 848208 h 3038426"/>
              <a:gd name="connsiteX14-2385" fmla="*/ 51508 w 12086273"/>
              <a:gd name="connsiteY14-2386" fmla="*/ 2528069 h 3038426"/>
              <a:gd name="connsiteX0-2387" fmla="*/ 51508 w 12086273"/>
              <a:gd name="connsiteY0-2388" fmla="*/ 2485896 h 2996253"/>
              <a:gd name="connsiteX1-2389" fmla="*/ 7615127 w 12086273"/>
              <a:gd name="connsiteY1-2390" fmla="*/ 2534424 h 2996253"/>
              <a:gd name="connsiteX2-2391" fmla="*/ 10694445 w 12086273"/>
              <a:gd name="connsiteY2-2392" fmla="*/ 2773014 h 2996253"/>
              <a:gd name="connsiteX3-2393" fmla="*/ 11727771 w 12086273"/>
              <a:gd name="connsiteY3-2394" fmla="*/ 2655622 h 2996253"/>
              <a:gd name="connsiteX4-2395" fmla="*/ 12086273 w 12086273"/>
              <a:gd name="connsiteY4-2396" fmla="*/ 6768 h 2996253"/>
              <a:gd name="connsiteX5-2397" fmla="*/ 12066042 w 12086273"/>
              <a:gd name="connsiteY5-2398" fmla="*/ 657868 h 2996253"/>
              <a:gd name="connsiteX6-2399" fmla="*/ 10442677 w 12086273"/>
              <a:gd name="connsiteY6-2400" fmla="*/ 508860 h 2996253"/>
              <a:gd name="connsiteX7-2401" fmla="*/ 9424946 w 12086273"/>
              <a:gd name="connsiteY7-2402" fmla="*/ 813153 h 2996253"/>
              <a:gd name="connsiteX8-2403" fmla="*/ 8016007 w 12086273"/>
              <a:gd name="connsiteY8-2404" fmla="*/ 516994 h 2996253"/>
              <a:gd name="connsiteX9-2405" fmla="*/ 6585721 w 12086273"/>
              <a:gd name="connsiteY9-2406" fmla="*/ 714147 h 2996253"/>
              <a:gd name="connsiteX10-2407" fmla="*/ 5251499 w 12086273"/>
              <a:gd name="connsiteY10-2408" fmla="*/ 516821 h 2996253"/>
              <a:gd name="connsiteX11-2409" fmla="*/ 3532276 w 12086273"/>
              <a:gd name="connsiteY11-2410" fmla="*/ 878758 h 2996253"/>
              <a:gd name="connsiteX12-2411" fmla="*/ 1793195 w 12086273"/>
              <a:gd name="connsiteY12-2412" fmla="*/ 825532 h 2996253"/>
              <a:gd name="connsiteX13-2413" fmla="*/ 0 w 12086273"/>
              <a:gd name="connsiteY13-2414" fmla="*/ 806035 h 2996253"/>
              <a:gd name="connsiteX14-2415" fmla="*/ 51508 w 12086273"/>
              <a:gd name="connsiteY14-2416" fmla="*/ 2485896 h 2996253"/>
              <a:gd name="connsiteX0-2417" fmla="*/ 51508 w 12136146"/>
              <a:gd name="connsiteY0-2418" fmla="*/ 1977370 h 2487727"/>
              <a:gd name="connsiteX1-2419" fmla="*/ 7615127 w 12136146"/>
              <a:gd name="connsiteY1-2420" fmla="*/ 2025898 h 2487727"/>
              <a:gd name="connsiteX2-2421" fmla="*/ 10694445 w 12136146"/>
              <a:gd name="connsiteY2-2422" fmla="*/ 2264488 h 2487727"/>
              <a:gd name="connsiteX3-2423" fmla="*/ 11727771 w 12136146"/>
              <a:gd name="connsiteY3-2424" fmla="*/ 2147096 h 2487727"/>
              <a:gd name="connsiteX4-2425" fmla="*/ 12066042 w 12136146"/>
              <a:gd name="connsiteY4-2426" fmla="*/ 149342 h 2487727"/>
              <a:gd name="connsiteX5-2427" fmla="*/ 10442677 w 12136146"/>
              <a:gd name="connsiteY5-2428" fmla="*/ 334 h 2487727"/>
              <a:gd name="connsiteX6-2429" fmla="*/ 9424946 w 12136146"/>
              <a:gd name="connsiteY6-2430" fmla="*/ 304627 h 2487727"/>
              <a:gd name="connsiteX7-2431" fmla="*/ 8016007 w 12136146"/>
              <a:gd name="connsiteY7-2432" fmla="*/ 8468 h 2487727"/>
              <a:gd name="connsiteX8-2433" fmla="*/ 6585721 w 12136146"/>
              <a:gd name="connsiteY8-2434" fmla="*/ 205621 h 2487727"/>
              <a:gd name="connsiteX9-2435" fmla="*/ 5251499 w 12136146"/>
              <a:gd name="connsiteY9-2436" fmla="*/ 8295 h 2487727"/>
              <a:gd name="connsiteX10-2437" fmla="*/ 3532276 w 12136146"/>
              <a:gd name="connsiteY10-2438" fmla="*/ 370232 h 2487727"/>
              <a:gd name="connsiteX11-2439" fmla="*/ 1793195 w 12136146"/>
              <a:gd name="connsiteY11-2440" fmla="*/ 317006 h 2487727"/>
              <a:gd name="connsiteX12-2441" fmla="*/ 0 w 12136146"/>
              <a:gd name="connsiteY12-2442" fmla="*/ 297509 h 2487727"/>
              <a:gd name="connsiteX13-2443" fmla="*/ 51508 w 12136146"/>
              <a:gd name="connsiteY13-2444" fmla="*/ 1977370 h 2487727"/>
              <a:gd name="connsiteX0-2445" fmla="*/ 51508 w 12222740"/>
              <a:gd name="connsiteY0-2446" fmla="*/ 1977370 h 2487727"/>
              <a:gd name="connsiteX1-2447" fmla="*/ 7615127 w 12222740"/>
              <a:gd name="connsiteY1-2448" fmla="*/ 2025898 h 2487727"/>
              <a:gd name="connsiteX2-2449" fmla="*/ 10694445 w 12222740"/>
              <a:gd name="connsiteY2-2450" fmla="*/ 2264488 h 2487727"/>
              <a:gd name="connsiteX3-2451" fmla="*/ 12047120 w 12222740"/>
              <a:gd name="connsiteY3-2452" fmla="*/ 2064013 h 2487727"/>
              <a:gd name="connsiteX4-2453" fmla="*/ 12066042 w 12222740"/>
              <a:gd name="connsiteY4-2454" fmla="*/ 149342 h 2487727"/>
              <a:gd name="connsiteX5-2455" fmla="*/ 10442677 w 12222740"/>
              <a:gd name="connsiteY5-2456" fmla="*/ 334 h 2487727"/>
              <a:gd name="connsiteX6-2457" fmla="*/ 9424946 w 12222740"/>
              <a:gd name="connsiteY6-2458" fmla="*/ 304627 h 2487727"/>
              <a:gd name="connsiteX7-2459" fmla="*/ 8016007 w 12222740"/>
              <a:gd name="connsiteY7-2460" fmla="*/ 8468 h 2487727"/>
              <a:gd name="connsiteX8-2461" fmla="*/ 6585721 w 12222740"/>
              <a:gd name="connsiteY8-2462" fmla="*/ 205621 h 2487727"/>
              <a:gd name="connsiteX9-2463" fmla="*/ 5251499 w 12222740"/>
              <a:gd name="connsiteY9-2464" fmla="*/ 8295 h 2487727"/>
              <a:gd name="connsiteX10-2465" fmla="*/ 3532276 w 12222740"/>
              <a:gd name="connsiteY10-2466" fmla="*/ 370232 h 2487727"/>
              <a:gd name="connsiteX11-2467" fmla="*/ 1793195 w 12222740"/>
              <a:gd name="connsiteY11-2468" fmla="*/ 317006 h 2487727"/>
              <a:gd name="connsiteX12-2469" fmla="*/ 0 w 12222740"/>
              <a:gd name="connsiteY12-2470" fmla="*/ 297509 h 2487727"/>
              <a:gd name="connsiteX13-2471" fmla="*/ 51508 w 12222740"/>
              <a:gd name="connsiteY13-2472" fmla="*/ 1977370 h 2487727"/>
              <a:gd name="connsiteX0-2473" fmla="*/ 51508 w 12222740"/>
              <a:gd name="connsiteY0-2474" fmla="*/ 1977370 h 2196677"/>
              <a:gd name="connsiteX1-2475" fmla="*/ 7615127 w 12222740"/>
              <a:gd name="connsiteY1-2476" fmla="*/ 2025898 h 2196677"/>
              <a:gd name="connsiteX2-2477" fmla="*/ 12047120 w 12222740"/>
              <a:gd name="connsiteY2-2478" fmla="*/ 2064013 h 2196677"/>
              <a:gd name="connsiteX3-2479" fmla="*/ 12066042 w 12222740"/>
              <a:gd name="connsiteY3-2480" fmla="*/ 149342 h 2196677"/>
              <a:gd name="connsiteX4-2481" fmla="*/ 10442677 w 12222740"/>
              <a:gd name="connsiteY4-2482" fmla="*/ 334 h 2196677"/>
              <a:gd name="connsiteX5-2483" fmla="*/ 9424946 w 12222740"/>
              <a:gd name="connsiteY5-2484" fmla="*/ 304627 h 2196677"/>
              <a:gd name="connsiteX6-2485" fmla="*/ 8016007 w 12222740"/>
              <a:gd name="connsiteY6-2486" fmla="*/ 8468 h 2196677"/>
              <a:gd name="connsiteX7-2487" fmla="*/ 6585721 w 12222740"/>
              <a:gd name="connsiteY7-2488" fmla="*/ 205621 h 2196677"/>
              <a:gd name="connsiteX8-2489" fmla="*/ 5251499 w 12222740"/>
              <a:gd name="connsiteY8-2490" fmla="*/ 8295 h 2196677"/>
              <a:gd name="connsiteX9-2491" fmla="*/ 3532276 w 12222740"/>
              <a:gd name="connsiteY9-2492" fmla="*/ 370232 h 2196677"/>
              <a:gd name="connsiteX10-2493" fmla="*/ 1793195 w 12222740"/>
              <a:gd name="connsiteY10-2494" fmla="*/ 317006 h 2196677"/>
              <a:gd name="connsiteX11-2495" fmla="*/ 0 w 12222740"/>
              <a:gd name="connsiteY11-2496" fmla="*/ 297509 h 2196677"/>
              <a:gd name="connsiteX12-2497" fmla="*/ 51508 w 12222740"/>
              <a:gd name="connsiteY12-2498" fmla="*/ 1977370 h 2196677"/>
              <a:gd name="connsiteX0-2499" fmla="*/ 51508 w 12222740"/>
              <a:gd name="connsiteY0-2500" fmla="*/ 1977370 h 2250532"/>
              <a:gd name="connsiteX1-2501" fmla="*/ 12047120 w 12222740"/>
              <a:gd name="connsiteY1-2502" fmla="*/ 2064013 h 2250532"/>
              <a:gd name="connsiteX2-2503" fmla="*/ 12066042 w 12222740"/>
              <a:gd name="connsiteY2-2504" fmla="*/ 149342 h 2250532"/>
              <a:gd name="connsiteX3-2505" fmla="*/ 10442677 w 12222740"/>
              <a:gd name="connsiteY3-2506" fmla="*/ 334 h 2250532"/>
              <a:gd name="connsiteX4-2507" fmla="*/ 9424946 w 12222740"/>
              <a:gd name="connsiteY4-2508" fmla="*/ 304627 h 2250532"/>
              <a:gd name="connsiteX5-2509" fmla="*/ 8016007 w 12222740"/>
              <a:gd name="connsiteY5-2510" fmla="*/ 8468 h 2250532"/>
              <a:gd name="connsiteX6-2511" fmla="*/ 6585721 w 12222740"/>
              <a:gd name="connsiteY6-2512" fmla="*/ 205621 h 2250532"/>
              <a:gd name="connsiteX7-2513" fmla="*/ 5251499 w 12222740"/>
              <a:gd name="connsiteY7-2514" fmla="*/ 8295 h 2250532"/>
              <a:gd name="connsiteX8-2515" fmla="*/ 3532276 w 12222740"/>
              <a:gd name="connsiteY8-2516" fmla="*/ 370232 h 2250532"/>
              <a:gd name="connsiteX9-2517" fmla="*/ 1793195 w 12222740"/>
              <a:gd name="connsiteY9-2518" fmla="*/ 317006 h 2250532"/>
              <a:gd name="connsiteX10-2519" fmla="*/ 0 w 12222740"/>
              <a:gd name="connsiteY10-2520" fmla="*/ 297509 h 2250532"/>
              <a:gd name="connsiteX11-2521" fmla="*/ 51508 w 12222740"/>
              <a:gd name="connsiteY11-2522" fmla="*/ 1977370 h 2250532"/>
              <a:gd name="connsiteX0-2523" fmla="*/ 0 w 12233041"/>
              <a:gd name="connsiteY0-2524" fmla="*/ 2052145 h 2282917"/>
              <a:gd name="connsiteX1-2525" fmla="*/ 12057421 w 12233041"/>
              <a:gd name="connsiteY1-2526" fmla="*/ 2064013 h 2282917"/>
              <a:gd name="connsiteX2-2527" fmla="*/ 12076343 w 12233041"/>
              <a:gd name="connsiteY2-2528" fmla="*/ 149342 h 2282917"/>
              <a:gd name="connsiteX3-2529" fmla="*/ 10452978 w 12233041"/>
              <a:gd name="connsiteY3-2530" fmla="*/ 334 h 2282917"/>
              <a:gd name="connsiteX4-2531" fmla="*/ 9435247 w 12233041"/>
              <a:gd name="connsiteY4-2532" fmla="*/ 304627 h 2282917"/>
              <a:gd name="connsiteX5-2533" fmla="*/ 8026308 w 12233041"/>
              <a:gd name="connsiteY5-2534" fmla="*/ 8468 h 2282917"/>
              <a:gd name="connsiteX6-2535" fmla="*/ 6596022 w 12233041"/>
              <a:gd name="connsiteY6-2536" fmla="*/ 205621 h 2282917"/>
              <a:gd name="connsiteX7-2537" fmla="*/ 5261800 w 12233041"/>
              <a:gd name="connsiteY7-2538" fmla="*/ 8295 h 2282917"/>
              <a:gd name="connsiteX8-2539" fmla="*/ 3542577 w 12233041"/>
              <a:gd name="connsiteY8-2540" fmla="*/ 370232 h 2282917"/>
              <a:gd name="connsiteX9-2541" fmla="*/ 1803496 w 12233041"/>
              <a:gd name="connsiteY9-2542" fmla="*/ 317006 h 2282917"/>
              <a:gd name="connsiteX10-2543" fmla="*/ 10301 w 12233041"/>
              <a:gd name="connsiteY10-2544" fmla="*/ 297509 h 2282917"/>
              <a:gd name="connsiteX11-2545" fmla="*/ 0 w 12233041"/>
              <a:gd name="connsiteY11-2546" fmla="*/ 2052145 h 2282917"/>
              <a:gd name="connsiteX0-2547" fmla="*/ 31822 w 12264863"/>
              <a:gd name="connsiteY0-2548" fmla="*/ 2052145 h 2282917"/>
              <a:gd name="connsiteX1-2549" fmla="*/ 12089243 w 12264863"/>
              <a:gd name="connsiteY1-2550" fmla="*/ 2064013 h 2282917"/>
              <a:gd name="connsiteX2-2551" fmla="*/ 12108165 w 12264863"/>
              <a:gd name="connsiteY2-2552" fmla="*/ 149342 h 2282917"/>
              <a:gd name="connsiteX3-2553" fmla="*/ 10484800 w 12264863"/>
              <a:gd name="connsiteY3-2554" fmla="*/ 334 h 2282917"/>
              <a:gd name="connsiteX4-2555" fmla="*/ 9467069 w 12264863"/>
              <a:gd name="connsiteY4-2556" fmla="*/ 304627 h 2282917"/>
              <a:gd name="connsiteX5-2557" fmla="*/ 8058130 w 12264863"/>
              <a:gd name="connsiteY5-2558" fmla="*/ 8468 h 2282917"/>
              <a:gd name="connsiteX6-2559" fmla="*/ 6627844 w 12264863"/>
              <a:gd name="connsiteY6-2560" fmla="*/ 205621 h 2282917"/>
              <a:gd name="connsiteX7-2561" fmla="*/ 5293622 w 12264863"/>
              <a:gd name="connsiteY7-2562" fmla="*/ 8295 h 2282917"/>
              <a:gd name="connsiteX8-2563" fmla="*/ 3574399 w 12264863"/>
              <a:gd name="connsiteY8-2564" fmla="*/ 370232 h 2282917"/>
              <a:gd name="connsiteX9-2565" fmla="*/ 1835318 w 12264863"/>
              <a:gd name="connsiteY9-2566" fmla="*/ 317006 h 2282917"/>
              <a:gd name="connsiteX10-2567" fmla="*/ 42123 w 12264863"/>
              <a:gd name="connsiteY10-2568" fmla="*/ 297509 h 2282917"/>
              <a:gd name="connsiteX11-2569" fmla="*/ 31822 w 12264863"/>
              <a:gd name="connsiteY11-2570" fmla="*/ 2052145 h 2282917"/>
              <a:gd name="connsiteX0-2571" fmla="*/ 69298 w 12302339"/>
              <a:gd name="connsiteY0-2572" fmla="*/ 2052145 h 2282917"/>
              <a:gd name="connsiteX1-2573" fmla="*/ 12126719 w 12302339"/>
              <a:gd name="connsiteY1-2574" fmla="*/ 2064013 h 2282917"/>
              <a:gd name="connsiteX2-2575" fmla="*/ 12145641 w 12302339"/>
              <a:gd name="connsiteY2-2576" fmla="*/ 149342 h 2282917"/>
              <a:gd name="connsiteX3-2577" fmla="*/ 10522276 w 12302339"/>
              <a:gd name="connsiteY3-2578" fmla="*/ 334 h 2282917"/>
              <a:gd name="connsiteX4-2579" fmla="*/ 9504545 w 12302339"/>
              <a:gd name="connsiteY4-2580" fmla="*/ 304627 h 2282917"/>
              <a:gd name="connsiteX5-2581" fmla="*/ 8095606 w 12302339"/>
              <a:gd name="connsiteY5-2582" fmla="*/ 8468 h 2282917"/>
              <a:gd name="connsiteX6-2583" fmla="*/ 6665320 w 12302339"/>
              <a:gd name="connsiteY6-2584" fmla="*/ 205621 h 2282917"/>
              <a:gd name="connsiteX7-2585" fmla="*/ 5331098 w 12302339"/>
              <a:gd name="connsiteY7-2586" fmla="*/ 8295 h 2282917"/>
              <a:gd name="connsiteX8-2587" fmla="*/ 3611875 w 12302339"/>
              <a:gd name="connsiteY8-2588" fmla="*/ 370232 h 2282917"/>
              <a:gd name="connsiteX9-2589" fmla="*/ 1872794 w 12302339"/>
              <a:gd name="connsiteY9-2590" fmla="*/ 317006 h 2282917"/>
              <a:gd name="connsiteX10-2591" fmla="*/ 79599 w 12302339"/>
              <a:gd name="connsiteY10-2592" fmla="*/ 297509 h 2282917"/>
              <a:gd name="connsiteX11-2593" fmla="*/ 69298 w 12302339"/>
              <a:gd name="connsiteY11-2594" fmla="*/ 2052145 h 2282917"/>
              <a:gd name="connsiteX0-2595" fmla="*/ 159612 w 12392653"/>
              <a:gd name="connsiteY0-2596" fmla="*/ 2052145 h 2282917"/>
              <a:gd name="connsiteX1-2597" fmla="*/ 12217033 w 12392653"/>
              <a:gd name="connsiteY1-2598" fmla="*/ 2064013 h 2282917"/>
              <a:gd name="connsiteX2-2599" fmla="*/ 12235955 w 12392653"/>
              <a:gd name="connsiteY2-2600" fmla="*/ 149342 h 2282917"/>
              <a:gd name="connsiteX3-2601" fmla="*/ 10612590 w 12392653"/>
              <a:gd name="connsiteY3-2602" fmla="*/ 334 h 2282917"/>
              <a:gd name="connsiteX4-2603" fmla="*/ 9594859 w 12392653"/>
              <a:gd name="connsiteY4-2604" fmla="*/ 304627 h 2282917"/>
              <a:gd name="connsiteX5-2605" fmla="*/ 8185920 w 12392653"/>
              <a:gd name="connsiteY5-2606" fmla="*/ 8468 h 2282917"/>
              <a:gd name="connsiteX6-2607" fmla="*/ 6755634 w 12392653"/>
              <a:gd name="connsiteY6-2608" fmla="*/ 205621 h 2282917"/>
              <a:gd name="connsiteX7-2609" fmla="*/ 5421412 w 12392653"/>
              <a:gd name="connsiteY7-2610" fmla="*/ 8295 h 2282917"/>
              <a:gd name="connsiteX8-2611" fmla="*/ 3702189 w 12392653"/>
              <a:gd name="connsiteY8-2612" fmla="*/ 370232 h 2282917"/>
              <a:gd name="connsiteX9-2613" fmla="*/ 1963108 w 12392653"/>
              <a:gd name="connsiteY9-2614" fmla="*/ 317006 h 2282917"/>
              <a:gd name="connsiteX10-2615" fmla="*/ 44125 w 12392653"/>
              <a:gd name="connsiteY10-2616" fmla="*/ 297509 h 2282917"/>
              <a:gd name="connsiteX11-2617" fmla="*/ 159612 w 12392653"/>
              <a:gd name="connsiteY11-2618" fmla="*/ 2052145 h 22829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Lst>
            <a:rect l="l" t="t" r="r" b="b"/>
            <a:pathLst>
              <a:path w="12392653" h="2282917">
                <a:moveTo>
                  <a:pt x="159612" y="2052145"/>
                </a:moveTo>
                <a:cubicBezTo>
                  <a:pt x="2167465" y="2346562"/>
                  <a:pt x="10214611" y="2368684"/>
                  <a:pt x="12217033" y="2064013"/>
                </a:cubicBezTo>
                <a:cubicBezTo>
                  <a:pt x="12445632" y="1711489"/>
                  <a:pt x="12450137" y="507136"/>
                  <a:pt x="12235955" y="149342"/>
                </a:cubicBezTo>
                <a:cubicBezTo>
                  <a:pt x="11409330" y="77459"/>
                  <a:pt x="11364126" y="-5934"/>
                  <a:pt x="10612590" y="334"/>
                </a:cubicBezTo>
                <a:cubicBezTo>
                  <a:pt x="10068228" y="25085"/>
                  <a:pt x="10107200" y="304627"/>
                  <a:pt x="9594859" y="304627"/>
                </a:cubicBezTo>
                <a:cubicBezTo>
                  <a:pt x="9071843" y="312878"/>
                  <a:pt x="8772977" y="62097"/>
                  <a:pt x="8185920" y="8468"/>
                </a:cubicBezTo>
                <a:cubicBezTo>
                  <a:pt x="7666463" y="-32784"/>
                  <a:pt x="7360482" y="197369"/>
                  <a:pt x="6755634" y="205621"/>
                </a:cubicBezTo>
                <a:cubicBezTo>
                  <a:pt x="6246851" y="205620"/>
                  <a:pt x="5979471" y="40837"/>
                  <a:pt x="5421412" y="8295"/>
                </a:cubicBezTo>
                <a:cubicBezTo>
                  <a:pt x="4403845" y="-29640"/>
                  <a:pt x="4324708" y="439843"/>
                  <a:pt x="3702189" y="370232"/>
                </a:cubicBezTo>
                <a:cubicBezTo>
                  <a:pt x="2540982" y="-24762"/>
                  <a:pt x="2582187" y="267501"/>
                  <a:pt x="1963108" y="317006"/>
                </a:cubicBezTo>
                <a:cubicBezTo>
                  <a:pt x="1379608" y="322883"/>
                  <a:pt x="456845" y="-104401"/>
                  <a:pt x="44125" y="297509"/>
                </a:cubicBezTo>
                <a:cubicBezTo>
                  <a:pt x="-77929" y="839869"/>
                  <a:pt x="83966" y="1446006"/>
                  <a:pt x="159612" y="2052145"/>
                </a:cubicBez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312320" y="2059863"/>
            <a:ext cx="1550424" cy="1569660"/>
          </a:xfrm>
          <a:prstGeom prst="rect">
            <a:avLst/>
          </a:prstGeom>
          <a:noFill/>
        </p:spPr>
        <p:txBody>
          <a:bodyPr wrap="none" rtlCol="0">
            <a:spAutoFit/>
          </a:bodyPr>
          <a:lstStyle/>
          <a:p>
            <a:pPr algn="ctr"/>
            <a:r>
              <a:rPr lang="en-US" altLang="zh-CN" sz="96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04</a:t>
            </a:r>
            <a:endParaRPr lang="zh-CN" altLang="en-US" sz="9600" dirty="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endParaRPr>
          </a:p>
        </p:txBody>
      </p:sp>
      <p:sp>
        <p:nvSpPr>
          <p:cNvPr id="66" name="文本框 25"/>
          <p:cNvSpPr txBox="1"/>
          <p:nvPr/>
        </p:nvSpPr>
        <p:spPr>
          <a:xfrm>
            <a:off x="4305587" y="5312196"/>
            <a:ext cx="3737610" cy="705485"/>
          </a:xfrm>
          <a:prstGeom prst="rect">
            <a:avLst/>
          </a:prstGeom>
          <a:noFill/>
        </p:spPr>
        <p:txBody>
          <a:bodyPr wrap="none" lIns="91412" tIns="45706" rIns="91412" bIns="45706" rtlCol="0">
            <a:spAutoFit/>
          </a:bodyPr>
          <a:lstStyle/>
          <a:p>
            <a:pPr algn="ctr" defTabSz="1218565"/>
            <a:r>
              <a:rPr lang="zh-CN" altLang="en-US" sz="4000" dirty="0">
                <a:solidFill>
                  <a:schemeClr val="tx1">
                    <a:lumMod val="85000"/>
                    <a:lumOff val="15000"/>
                  </a:schemeClr>
                </a:solidFill>
                <a:latin typeface="思源黑体" panose="020B0500000000090000" pitchFamily="34" charset="-122"/>
                <a:ea typeface="思源黑体" panose="020B0500000000090000" pitchFamily="34" charset="-122"/>
              </a:rPr>
              <a:t>解决方案、措施</a:t>
            </a:r>
          </a:p>
        </p:txBody>
      </p:sp>
      <p:sp>
        <p:nvSpPr>
          <p:cNvPr id="17" name="文本框 16"/>
          <p:cNvSpPr txBox="1"/>
          <p:nvPr/>
        </p:nvSpPr>
        <p:spPr>
          <a:xfrm>
            <a:off x="5303588" y="3508535"/>
            <a:ext cx="1535806" cy="400110"/>
          </a:xfrm>
          <a:prstGeom prst="rect">
            <a:avLst/>
          </a:prstGeom>
          <a:noFill/>
        </p:spPr>
        <p:txBody>
          <a:bodyPr wrap="none" rtlCol="0">
            <a:spAutoFit/>
          </a:bodyPr>
          <a:lstStyle/>
          <a:p>
            <a:pPr algn="ctr"/>
            <a:r>
              <a:rPr lang="en-US" altLang="zh-CN" sz="20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PART FOUR</a:t>
            </a:r>
            <a:endParaRPr lang="zh-CN" altLang="en-US" sz="2000" dirty="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endParaRPr>
          </a:p>
        </p:txBody>
      </p:sp>
      <p:grpSp>
        <p:nvGrpSpPr>
          <p:cNvPr id="18" name="组合 17"/>
          <p:cNvGrpSpPr/>
          <p:nvPr/>
        </p:nvGrpSpPr>
        <p:grpSpPr>
          <a:xfrm>
            <a:off x="10395338" y="657922"/>
            <a:ext cx="616733" cy="531565"/>
            <a:chOff x="10703560" y="432490"/>
            <a:chExt cx="780907" cy="673067"/>
          </a:xfrm>
        </p:grpSpPr>
        <p:pic>
          <p:nvPicPr>
            <p:cNvPr id="19" name="图片 18"/>
            <p:cNvPicPr>
              <a:picLocks noChangeAspect="1"/>
            </p:cNvPicPr>
            <p:nvPr/>
          </p:nvPicPr>
          <p:blipFill>
            <a:blip r:embed="rId4"/>
            <a:stretch>
              <a:fillRect/>
            </a:stretch>
          </p:blipFill>
          <p:spPr>
            <a:xfrm>
              <a:off x="11063807" y="611738"/>
              <a:ext cx="420660" cy="493819"/>
            </a:xfrm>
            <a:prstGeom prst="rect">
              <a:avLst/>
            </a:prstGeom>
          </p:spPr>
        </p:pic>
        <p:pic>
          <p:nvPicPr>
            <p:cNvPr id="20" name="图片 19"/>
            <p:cNvPicPr>
              <a:picLocks noChangeAspect="1"/>
            </p:cNvPicPr>
            <p:nvPr/>
          </p:nvPicPr>
          <p:blipFill>
            <a:blip r:embed="rId4"/>
            <a:stretch>
              <a:fillRect/>
            </a:stretch>
          </p:blipFill>
          <p:spPr>
            <a:xfrm>
              <a:off x="10879720" y="611738"/>
              <a:ext cx="420660" cy="493819"/>
            </a:xfrm>
            <a:prstGeom prst="rect">
              <a:avLst/>
            </a:prstGeom>
          </p:spPr>
        </p:pic>
        <p:pic>
          <p:nvPicPr>
            <p:cNvPr id="21" name="图片 20"/>
            <p:cNvPicPr>
              <a:picLocks noChangeAspect="1"/>
            </p:cNvPicPr>
            <p:nvPr/>
          </p:nvPicPr>
          <p:blipFill>
            <a:blip r:embed="rId4"/>
            <a:stretch>
              <a:fillRect/>
            </a:stretch>
          </p:blipFill>
          <p:spPr>
            <a:xfrm>
              <a:off x="11063807" y="432490"/>
              <a:ext cx="420660" cy="493819"/>
            </a:xfrm>
            <a:prstGeom prst="rect">
              <a:avLst/>
            </a:prstGeom>
          </p:spPr>
        </p:pic>
        <p:pic>
          <p:nvPicPr>
            <p:cNvPr id="22" name="图片 21"/>
            <p:cNvPicPr>
              <a:picLocks noChangeAspect="1"/>
            </p:cNvPicPr>
            <p:nvPr/>
          </p:nvPicPr>
          <p:blipFill>
            <a:blip r:embed="rId4"/>
            <a:stretch>
              <a:fillRect/>
            </a:stretch>
          </p:blipFill>
          <p:spPr>
            <a:xfrm>
              <a:off x="10879720" y="432490"/>
              <a:ext cx="420660" cy="493819"/>
            </a:xfrm>
            <a:prstGeom prst="rect">
              <a:avLst/>
            </a:prstGeom>
          </p:spPr>
        </p:pic>
        <p:pic>
          <p:nvPicPr>
            <p:cNvPr id="23" name="图片 22"/>
            <p:cNvPicPr>
              <a:picLocks noChangeAspect="1"/>
            </p:cNvPicPr>
            <p:nvPr/>
          </p:nvPicPr>
          <p:blipFill>
            <a:blip r:embed="rId4"/>
            <a:stretch>
              <a:fillRect/>
            </a:stretch>
          </p:blipFill>
          <p:spPr>
            <a:xfrm>
              <a:off x="10703560" y="432490"/>
              <a:ext cx="420660" cy="493819"/>
            </a:xfrm>
            <a:prstGeom prst="rect">
              <a:avLst/>
            </a:prstGeom>
          </p:spPr>
        </p:pic>
      </p:grpSp>
      <p:cxnSp>
        <p:nvCxnSpPr>
          <p:cNvPr id="7" name="直接连接符 6"/>
          <p:cNvCxnSpPr/>
          <p:nvPr/>
        </p:nvCxnSpPr>
        <p:spPr>
          <a:xfrm flipV="1">
            <a:off x="8711787" y="2579599"/>
            <a:ext cx="302477" cy="404023"/>
          </a:xfrm>
          <a:prstGeom prst="line">
            <a:avLst/>
          </a:prstGeom>
          <a:ln w="19050">
            <a:solidFill>
              <a:schemeClr val="tx1"/>
            </a:solidFill>
            <a:tailEnd type="diamon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162768" y="3882786"/>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219200" y="1523363"/>
            <a:ext cx="80211" cy="802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26000">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26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26000">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56" presetClass="entr" presetSubtype="0" fill="hold" grpId="0" nodeType="withEffect">
                                      <p:stCondLst>
                                        <p:cond delay="500"/>
                                      </p:stCondLst>
                                      <p:iterate type="lt">
                                        <p:tmPct val="10000"/>
                                      </p:iterate>
                                      <p:childTnLst>
                                        <p:set>
                                          <p:cBhvr>
                                            <p:cTn id="51" dur="1" fill="hold">
                                              <p:stCondLst>
                                                <p:cond delay="0"/>
                                              </p:stCondLst>
                                            </p:cTn>
                                            <p:tgtEl>
                                              <p:spTgt spid="17"/>
                                            </p:tgtEl>
                                            <p:attrNameLst>
                                              <p:attrName>style.visibility</p:attrName>
                                            </p:attrNameLst>
                                          </p:cBhvr>
                                          <p:to>
                                            <p:strVal val="visible"/>
                                          </p:to>
                                        </p:set>
                                        <p:anim by="(-#ppt_w*2)" calcmode="lin" valueType="num">
                                          <p:cBhvr rctx="PPT">
                                            <p:cTn id="52" dur="500" autoRev="1" fill="hold">
                                              <p:stCondLst>
                                                <p:cond delay="0"/>
                                              </p:stCondLst>
                                            </p:cTn>
                                            <p:tgtEl>
                                              <p:spTgt spid="17"/>
                                            </p:tgtEl>
                                            <p:attrNameLst>
                                              <p:attrName>ppt_w</p:attrName>
                                            </p:attrNameLst>
                                          </p:cBhvr>
                                        </p:anim>
                                        <p:anim by="(#ppt_w*0.50)" calcmode="lin" valueType="num">
                                          <p:cBhvr>
                                            <p:cTn id="53" dur="500" decel="50000" autoRev="1" fill="hold">
                                              <p:stCondLst>
                                                <p:cond delay="0"/>
                                              </p:stCondLst>
                                            </p:cTn>
                                            <p:tgtEl>
                                              <p:spTgt spid="17"/>
                                            </p:tgtEl>
                                            <p:attrNameLst>
                                              <p:attrName>ppt_x</p:attrName>
                                            </p:attrNameLst>
                                          </p:cBhvr>
                                        </p:anim>
                                        <p:anim from="(-#ppt_h/2)" to="(#ppt_y)" calcmode="lin" valueType="num">
                                          <p:cBhvr>
                                            <p:cTn id="54" dur="1000" fill="hold">
                                              <p:stCondLst>
                                                <p:cond delay="0"/>
                                              </p:stCondLst>
                                            </p:cTn>
                                            <p:tgtEl>
                                              <p:spTgt spid="17"/>
                                            </p:tgtEl>
                                            <p:attrNameLst>
                                              <p:attrName>ppt_y</p:attrName>
                                            </p:attrNameLst>
                                          </p:cBhvr>
                                        </p:anim>
                                        <p:animRot by="21600000">
                                          <p:cBhvr>
                                            <p:cTn id="55"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1" grpId="0" bldLvl="0" animBg="1"/>
          <p:bldP spid="37" grpId="0"/>
          <p:bldP spid="66" grpId="0"/>
          <p:bldP spid="17" grpId="0"/>
          <p:bldP spid="29" grpId="0" bldLvl="0" animBg="1"/>
          <p:bldP spid="25" grpId="0"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56" presetClass="entr" presetSubtype="0" fill="hold" grpId="0" nodeType="withEffect">
                                      <p:stCondLst>
                                        <p:cond delay="500"/>
                                      </p:stCondLst>
                                      <p:iterate type="lt">
                                        <p:tmPct val="10000"/>
                                      </p:iterate>
                                      <p:childTnLst>
                                        <p:set>
                                          <p:cBhvr>
                                            <p:cTn id="51" dur="1" fill="hold">
                                              <p:stCondLst>
                                                <p:cond delay="0"/>
                                              </p:stCondLst>
                                            </p:cTn>
                                            <p:tgtEl>
                                              <p:spTgt spid="17"/>
                                            </p:tgtEl>
                                            <p:attrNameLst>
                                              <p:attrName>style.visibility</p:attrName>
                                            </p:attrNameLst>
                                          </p:cBhvr>
                                          <p:to>
                                            <p:strVal val="visible"/>
                                          </p:to>
                                        </p:set>
                                        <p:anim by="(-#ppt_w*2)" calcmode="lin" valueType="num">
                                          <p:cBhvr rctx="PPT">
                                            <p:cTn id="52" dur="500" autoRev="1" fill="hold">
                                              <p:stCondLst>
                                                <p:cond delay="0"/>
                                              </p:stCondLst>
                                            </p:cTn>
                                            <p:tgtEl>
                                              <p:spTgt spid="17"/>
                                            </p:tgtEl>
                                            <p:attrNameLst>
                                              <p:attrName>ppt_w</p:attrName>
                                            </p:attrNameLst>
                                          </p:cBhvr>
                                        </p:anim>
                                        <p:anim by="(#ppt_w*0.50)" calcmode="lin" valueType="num">
                                          <p:cBhvr>
                                            <p:cTn id="53" dur="500" decel="50000" autoRev="1" fill="hold">
                                              <p:stCondLst>
                                                <p:cond delay="0"/>
                                              </p:stCondLst>
                                            </p:cTn>
                                            <p:tgtEl>
                                              <p:spTgt spid="17"/>
                                            </p:tgtEl>
                                            <p:attrNameLst>
                                              <p:attrName>ppt_x</p:attrName>
                                            </p:attrNameLst>
                                          </p:cBhvr>
                                        </p:anim>
                                        <p:anim from="(-#ppt_h/2)" to="(#ppt_y)" calcmode="lin" valueType="num">
                                          <p:cBhvr>
                                            <p:cTn id="54" dur="1000" fill="hold">
                                              <p:stCondLst>
                                                <p:cond delay="0"/>
                                              </p:stCondLst>
                                            </p:cTn>
                                            <p:tgtEl>
                                              <p:spTgt spid="17"/>
                                            </p:tgtEl>
                                            <p:attrNameLst>
                                              <p:attrName>ppt_y</p:attrName>
                                            </p:attrNameLst>
                                          </p:cBhvr>
                                        </p:anim>
                                        <p:animRot by="21600000">
                                          <p:cBhvr>
                                            <p:cTn id="55"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1" grpId="0" bldLvl="0" animBg="1"/>
          <p:bldP spid="37" grpId="0"/>
          <p:bldP spid="66" grpId="0"/>
          <p:bldP spid="17" grpId="0"/>
          <p:bldP spid="29" grpId="0" bldLvl="0" animBg="1"/>
          <p:bldP spid="25" grpId="0" bldLvl="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54075" y="1414145"/>
            <a:ext cx="9396730" cy="4246245"/>
          </a:xfrm>
          <a:prstGeom prst="rect">
            <a:avLst/>
          </a:prstGeom>
          <a:noFill/>
        </p:spPr>
        <p:txBody>
          <a:bodyPr wrap="square" rtlCol="0" anchor="t">
            <a:spAutoFit/>
          </a:bodyPr>
          <a:lstStyle/>
          <a:p>
            <a:r>
              <a:rPr lang="en-US" altLang="zh-CN" dirty="0"/>
              <a:t>1.</a:t>
            </a:r>
            <a:r>
              <a:rPr lang="zh-CN" altLang="en-US" dirty="0"/>
              <a:t>原因</a:t>
            </a:r>
          </a:p>
          <a:p>
            <a:r>
              <a:rPr lang="zh-CN" altLang="en-US" dirty="0"/>
              <a:t>针对预测拉尼娜事件爆发背景下的我国冷空气相对频繁的形势，应提前制订针对性预案。鉴于历史上的拉尼娜年大多会对我国农业和畜牧业生产产生影响，有必要根据今冬我国阶段性冷空气活动频繁的基本判断，农林、交通、电力和能源等行业应该提前采取必要的</a:t>
            </a:r>
            <a:r>
              <a:rPr lang="zh-CN" altLang="en-US" dirty="0" smtClean="0"/>
              <a:t>防范及保障措施</a:t>
            </a:r>
            <a:r>
              <a:rPr lang="zh-CN" altLang="en-US" dirty="0"/>
              <a:t>，制订有针对性的防范预案，提高对极寒灾害的预警和能源保障。</a:t>
            </a:r>
          </a:p>
          <a:p>
            <a:endParaRPr lang="zh-CN" altLang="en-US" dirty="0"/>
          </a:p>
          <a:p>
            <a:endParaRPr lang="zh-CN" altLang="en-US" dirty="0"/>
          </a:p>
          <a:p>
            <a:r>
              <a:rPr lang="en-US" altLang="zh-CN" dirty="0"/>
              <a:t>2</a:t>
            </a:r>
            <a:r>
              <a:rPr lang="en-US" altLang="zh-CN" dirty="0" smtClean="0"/>
              <a:t>.</a:t>
            </a:r>
            <a:r>
              <a:rPr lang="zh-CN" altLang="en-US" dirty="0" smtClean="0"/>
              <a:t>防范措施</a:t>
            </a:r>
            <a:endParaRPr lang="zh-CN" altLang="en-US" dirty="0"/>
          </a:p>
          <a:p>
            <a:r>
              <a:rPr lang="zh-CN" altLang="en-US" b="1" dirty="0"/>
              <a:t>①防范北方冬麦低温冻害。</a:t>
            </a:r>
            <a:r>
              <a:rPr lang="zh-CN" altLang="en-US" dirty="0"/>
              <a:t>强化田管促壮苗。旺长麦田要及时开展早春镇压蹲苗，实现控旺转壮。对弱苗及时追肥，合理调控肥水，促进苗情转化升级，提高抗寒防冻能力。综合措施防冻害。密切关注天气变化，降温之前及时灌水，改善土壤墒情，调节近地面层小气候，减小地面温度变化幅度，防御早春冻害。浇过“越冬水”的麦田，抓紧开展划锄，促进根系发育和养分转化，提高地温和保墒，减轻冻害影响。调控肥水减损失。对干旱麦田，返青水要提前控量，适当补肥，弥补越冬干物质损失。对遭受冻害的麦田，及时追施适量氮肥，适时浇水，促进受冻小麦恢复生长</a:t>
            </a:r>
          </a:p>
        </p:txBody>
      </p:sp>
      <p:sp>
        <p:nvSpPr>
          <p:cNvPr id="3" name="文本框 2"/>
          <p:cNvSpPr txBox="1"/>
          <p:nvPr/>
        </p:nvSpPr>
        <p:spPr>
          <a:xfrm>
            <a:off x="5086350" y="635000"/>
            <a:ext cx="1885950" cy="368300"/>
          </a:xfrm>
          <a:prstGeom prst="rect">
            <a:avLst/>
          </a:prstGeom>
          <a:noFill/>
        </p:spPr>
        <p:txBody>
          <a:bodyPr wrap="square" rtlCol="0">
            <a:spAutoFit/>
          </a:bodyPr>
          <a:lstStyle/>
          <a:p>
            <a:r>
              <a:rPr lang="zh-CN" altLang="en-US" b="1"/>
              <a:t>解决方案、措施</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2910" y="1247775"/>
            <a:ext cx="11158855" cy="3970318"/>
          </a:xfrm>
          <a:prstGeom prst="rect">
            <a:avLst/>
          </a:prstGeom>
          <a:noFill/>
        </p:spPr>
        <p:txBody>
          <a:bodyPr wrap="square" rtlCol="0" anchor="t">
            <a:spAutoFit/>
          </a:bodyPr>
          <a:lstStyle/>
          <a:p>
            <a:r>
              <a:rPr lang="zh-CN" altLang="en-US" b="1" dirty="0"/>
              <a:t>②防范黄淮海地区夏季洪涝</a:t>
            </a:r>
          </a:p>
          <a:p>
            <a:r>
              <a:rPr lang="zh-CN" altLang="en-US" dirty="0"/>
              <a:t>提早做好防御。强化雨情、水情、墒情、苗情监测，及时发布预警信息，提前清沟理墒、防涝降渍，防止发生大面积内涝。提前储备物资。做好排洪机具检修，及时调剂调运柴油、水泵、种子、化肥等物资，确保抗洪排涝需要。积极抗洪自救。加大机具和人力投入，对受淹田块抢排积水，抢修灾毁农田。及时查苗洗苗扶苗，喷施叶面肥，减轻洪涝影响。对因涝绝收地块，及时改种补种，尽快恢复生产。强化灾后田管。根据灾害发生情况及作物生长发育进程，及时制定田间管理技术意见，因时因苗科学调控肥水，促进作物正常生长发育</a:t>
            </a:r>
            <a:r>
              <a:rPr lang="zh-CN" altLang="en-US" dirty="0" smtClean="0"/>
              <a:t>。</a:t>
            </a:r>
            <a:endParaRPr lang="en-US" altLang="zh-CN" dirty="0" smtClean="0"/>
          </a:p>
          <a:p>
            <a:endParaRPr lang="zh-CN" altLang="en-US" dirty="0"/>
          </a:p>
          <a:p>
            <a:r>
              <a:rPr lang="zh-CN" altLang="en-US" b="1" dirty="0"/>
              <a:t>③防范江南华南地区干旱</a:t>
            </a:r>
          </a:p>
          <a:p>
            <a:r>
              <a:rPr lang="zh-CN" altLang="en-US" dirty="0"/>
              <a:t>千方百计广辟水源。修缮建设农田集雨蓄水设施，蓄积雨水。拦截地表水，增加池塘、水库蓄水。维修和开掘灌溉水井，扩大灌溉面积。冬闲田提早蓄水、备耕。确保适时播栽。加强种子种苗调剂调运，推广水稻集中育秧，优先保证育秧用水。有条件的地方，积极组织工厂化育秧，推广水稻旱育秧、地膜覆盖、干湿整田、浅水平田等旱作节水技术，确保作物全部种在适播期。落实抗旱田管措施。有水源的地区及时浇灌保苗，推广喷灌、微灌、滴灌、干湿交替等节水灌溉技术，做到能浇尽浇、能保保。及时喷施叶面抗旱保水剂，合理追施钾肥，提高植物抗旱性。对因旱绝收地块，因地制宜搞好改种补种，减少因旱损失</a:t>
            </a:r>
            <a:r>
              <a:rPr lang="zh-CN" altLang="en-US" dirty="0" smtClean="0"/>
              <a:t>。</a:t>
            </a:r>
            <a:endParaRPr lang="zh-CN" altLang="en-US" dirty="0"/>
          </a:p>
        </p:txBody>
      </p:sp>
      <p:sp>
        <p:nvSpPr>
          <p:cNvPr id="12" name="文本框 11"/>
          <p:cNvSpPr txBox="1"/>
          <p:nvPr/>
        </p:nvSpPr>
        <p:spPr>
          <a:xfrm>
            <a:off x="4664075" y="549275"/>
            <a:ext cx="2711450" cy="368300"/>
          </a:xfrm>
          <a:prstGeom prst="rect">
            <a:avLst/>
          </a:prstGeom>
          <a:noFill/>
        </p:spPr>
        <p:txBody>
          <a:bodyPr wrap="none" rtlCol="0" anchor="t">
            <a:spAutoFit/>
          </a:bodyPr>
          <a:lstStyle/>
          <a:p>
            <a:r>
              <a:rPr lang="zh-CN" altLang="en-US" b="1">
                <a:sym typeface="+mn-ea"/>
              </a:rPr>
              <a:t>拉尼娜现象对农业的影响</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25195" y="1242060"/>
            <a:ext cx="10474325" cy="4799965"/>
          </a:xfrm>
          <a:prstGeom prst="rect">
            <a:avLst/>
          </a:prstGeom>
          <a:noFill/>
        </p:spPr>
        <p:txBody>
          <a:bodyPr wrap="square" rtlCol="0">
            <a:spAutoFit/>
          </a:bodyPr>
          <a:lstStyle/>
          <a:p>
            <a:r>
              <a:rPr lang="en-US" altLang="zh-CN"/>
              <a:t>3.</a:t>
            </a:r>
            <a:r>
              <a:rPr lang="zh-CN" altLang="en-US"/>
              <a:t>保障措施</a:t>
            </a:r>
          </a:p>
          <a:p>
            <a:r>
              <a:rPr lang="zh-CN" altLang="en-US" b="1"/>
              <a:t>①强化监测研判</a:t>
            </a:r>
            <a:r>
              <a:rPr lang="zh-CN" altLang="en-US"/>
              <a:t> </a:t>
            </a:r>
          </a:p>
          <a:p>
            <a:r>
              <a:rPr lang="zh-CN" altLang="en-US"/>
              <a:t>加强与气象、应急、水利等部门的沟通会商，密切关注重大天气变化，第一时间获取灾害性天气发生变化趋势，及时掌握雨情、水情、灾情的发展动态。</a:t>
            </a:r>
          </a:p>
          <a:p>
            <a:endParaRPr lang="zh-CN" altLang="en-US"/>
          </a:p>
          <a:p>
            <a:r>
              <a:rPr lang="zh-CN" altLang="en-US" b="1"/>
              <a:t>②精准指导服务 </a:t>
            </a:r>
          </a:p>
          <a:p>
            <a:r>
              <a:rPr lang="zh-CN" altLang="en-US"/>
              <a:t>充分发挥产业技术体系、各行业专家组、防灾减灾专家指导组等专家的</a:t>
            </a:r>
          </a:p>
          <a:p>
            <a:r>
              <a:rPr lang="zh-CN" altLang="en-US"/>
              <a:t>力量，根据作物受灾程度和生长发育进程，制定科学抗灾技术指导意见。</a:t>
            </a:r>
          </a:p>
          <a:p>
            <a:endParaRPr lang="zh-CN" altLang="en-US" b="1"/>
          </a:p>
          <a:p>
            <a:r>
              <a:rPr lang="zh-CN" altLang="en-US" b="1"/>
              <a:t>③加大政策支持</a:t>
            </a:r>
          </a:p>
          <a:p>
            <a:r>
              <a:rPr lang="zh-CN" altLang="en-US"/>
              <a:t>加强与财政部门的沟通协调，根据气候趋势和灾情发展，积极争取防灾减灾政策，细化实化实施方案，支持农民落实防灾增产各项措施。</a:t>
            </a:r>
            <a:endParaRPr lang="zh-CN" altLang="en-US" b="1"/>
          </a:p>
          <a:p>
            <a:endParaRPr lang="zh-CN" altLang="en-US" b="1"/>
          </a:p>
          <a:p>
            <a:r>
              <a:rPr lang="zh-CN" altLang="en-US" b="1"/>
              <a:t>④强化宣传引导</a:t>
            </a:r>
          </a:p>
          <a:p>
            <a:r>
              <a:rPr lang="zh-CN" altLang="en-US"/>
              <a:t>加强正面引导，主动宣传农业防灾减灾工作，普及重大农业气象灾害的影响和科学避灾防灾抗灾技术措施，大力宣传农业抗灾救灾的重大行动、重大措施和好经验、好做法、好典型，为农业防灾减灾营造良好的舆论氛围。</a:t>
            </a:r>
            <a:endParaRPr lang="zh-CN" altLang="en-US" b="1"/>
          </a:p>
        </p:txBody>
      </p:sp>
      <p:sp>
        <p:nvSpPr>
          <p:cNvPr id="8" name="文本框 7"/>
          <p:cNvSpPr txBox="1"/>
          <p:nvPr/>
        </p:nvSpPr>
        <p:spPr>
          <a:xfrm>
            <a:off x="4568825" y="549275"/>
            <a:ext cx="2711450" cy="368300"/>
          </a:xfrm>
          <a:prstGeom prst="rect">
            <a:avLst/>
          </a:prstGeom>
          <a:noFill/>
        </p:spPr>
        <p:txBody>
          <a:bodyPr wrap="none" rtlCol="0" anchor="t">
            <a:spAutoFit/>
          </a:bodyPr>
          <a:lstStyle/>
          <a:p>
            <a:r>
              <a:rPr lang="zh-CN" altLang="en-US" b="1">
                <a:sym typeface="+mn-ea"/>
              </a:rPr>
              <a:t>拉尼娜现象对农业的影响</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8555" y="1362075"/>
            <a:ext cx="9267190" cy="1014730"/>
          </a:xfrm>
          <a:prstGeom prst="rect">
            <a:avLst/>
          </a:prstGeom>
          <a:noFill/>
        </p:spPr>
        <p:txBody>
          <a:bodyPr wrap="square" rtlCol="0">
            <a:spAutoFit/>
          </a:bodyPr>
          <a:lstStyle/>
          <a:p>
            <a:r>
              <a:rPr lang="zh-CN" altLang="en-US" sz="1200"/>
              <a:t>参考资料：</a:t>
            </a:r>
          </a:p>
          <a:p>
            <a:r>
              <a:rPr lang="zh-CN" altLang="en-US" sz="1200"/>
              <a:t>农业农村办公厅关于印发《科学应对</a:t>
            </a:r>
            <a:r>
              <a:rPr lang="en-US" altLang="zh-CN" sz="1200"/>
              <a:t>“</a:t>
            </a:r>
            <a:r>
              <a:rPr lang="zh-CN" altLang="en-US" sz="1200"/>
              <a:t>拉尼娜</a:t>
            </a:r>
            <a:r>
              <a:rPr lang="en-US" altLang="zh-CN" sz="1200"/>
              <a:t>”</a:t>
            </a:r>
            <a:r>
              <a:rPr lang="zh-CN" altLang="en-US" sz="1200"/>
              <a:t>奋力抗灾夺丰收预案》的通知</a:t>
            </a:r>
          </a:p>
          <a:p>
            <a:r>
              <a:rPr lang="en-US" altLang="zh-CN" sz="1200"/>
              <a:t>“</a:t>
            </a:r>
            <a:r>
              <a:rPr lang="zh-CN" altLang="en-US" sz="1200"/>
              <a:t>双拉尼娜</a:t>
            </a:r>
            <a:r>
              <a:rPr lang="en-US" altLang="zh-CN" sz="1200"/>
              <a:t>”</a:t>
            </a:r>
            <a:r>
              <a:rPr lang="zh-CN" altLang="en-US" sz="1200"/>
              <a:t>来袭，今年冬天会被冻哭吗</a:t>
            </a:r>
          </a:p>
          <a:p>
            <a:r>
              <a:rPr lang="zh-CN" altLang="en-US" sz="1200"/>
              <a:t>未来气候变化对黄淮海平原冬小麦的影响及干旱技术补偿能力研究</a:t>
            </a:r>
          </a:p>
          <a:p>
            <a:r>
              <a:rPr lang="zh-CN" altLang="en-US" sz="1200"/>
              <a:t>拉尼娜今冬</a:t>
            </a:r>
            <a:r>
              <a:rPr lang="en-US" altLang="zh-CN" sz="1200"/>
              <a:t>“</a:t>
            </a:r>
            <a:r>
              <a:rPr lang="zh-CN" altLang="en-US" sz="1200"/>
              <a:t>现身</a:t>
            </a:r>
            <a:r>
              <a:rPr lang="en-US" altLang="zh-CN" sz="1200"/>
              <a:t>”</a:t>
            </a:r>
            <a:r>
              <a:rPr lang="zh-CN" altLang="en-US" sz="1200"/>
              <a:t>，暖冬中浇好封冻水</a:t>
            </a:r>
          </a:p>
        </p:txBody>
      </p:sp>
    </p:spTree>
  </p:cSld>
  <p:clrMapOvr>
    <a:masterClrMapping/>
  </p:clrMapOvr>
  <p:transition spd="slow" advClick="0" advTm="0">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0"/>
            <a:ext cx="12192000" cy="6858000"/>
            <a:chOff x="0" y="0"/>
            <a:chExt cx="12192000" cy="6858000"/>
          </a:xfrm>
        </p:grpSpPr>
        <p:sp>
          <p:nvSpPr>
            <p:cNvPr id="20" name="矩形 19"/>
            <p:cNvSpPr/>
            <p:nvPr/>
          </p:nvSpPr>
          <p:spPr>
            <a:xfrm>
              <a:off x="0" y="0"/>
              <a:ext cx="12192000" cy="6538586"/>
            </a:xfrm>
            <a:prstGeom prst="rect">
              <a:avLst/>
            </a:prstGeom>
            <a:blipFill dpi="0" rotWithShape="1">
              <a:blip r:embed="rId2">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矩形 20"/>
            <p:cNvSpPr/>
            <p:nvPr/>
          </p:nvSpPr>
          <p:spPr>
            <a:xfrm>
              <a:off x="0" y="3091067"/>
              <a:ext cx="12192000" cy="3766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p:cNvSpPr/>
          <p:nvPr/>
        </p:nvSpPr>
        <p:spPr>
          <a:xfrm>
            <a:off x="838576" y="1138832"/>
            <a:ext cx="10526110" cy="919974"/>
          </a:xfrm>
          <a:custGeom>
            <a:avLst/>
            <a:gdLst>
              <a:gd name="connsiteX0" fmla="*/ 0 w 10567851"/>
              <a:gd name="connsiteY0" fmla="*/ 0 h 679269"/>
              <a:gd name="connsiteX1" fmla="*/ 10567851 w 10567851"/>
              <a:gd name="connsiteY1" fmla="*/ 0 h 679269"/>
              <a:gd name="connsiteX2" fmla="*/ 10567851 w 10567851"/>
              <a:gd name="connsiteY2" fmla="*/ 679269 h 679269"/>
              <a:gd name="connsiteX3" fmla="*/ 0 w 10567851"/>
              <a:gd name="connsiteY3" fmla="*/ 679269 h 679269"/>
              <a:gd name="connsiteX4" fmla="*/ 0 w 10567851"/>
              <a:gd name="connsiteY4" fmla="*/ 0 h 679269"/>
              <a:gd name="connsiteX0-1" fmla="*/ 0 w 10567851"/>
              <a:gd name="connsiteY0-2" fmla="*/ 0 h 679269"/>
              <a:gd name="connsiteX1-3" fmla="*/ 10567851 w 10567851"/>
              <a:gd name="connsiteY1-4" fmla="*/ 0 h 679269"/>
              <a:gd name="connsiteX2-5" fmla="*/ 10567851 w 10567851"/>
              <a:gd name="connsiteY2-6" fmla="*/ 679269 h 679269"/>
              <a:gd name="connsiteX3-7" fmla="*/ 470263 w 10567851"/>
              <a:gd name="connsiteY3-8" fmla="*/ 326572 h 679269"/>
              <a:gd name="connsiteX4-9" fmla="*/ 0 w 10567851"/>
              <a:gd name="connsiteY4-10" fmla="*/ 0 h 679269"/>
              <a:gd name="connsiteX0-11" fmla="*/ 0 w 10567851"/>
              <a:gd name="connsiteY0-12" fmla="*/ 0 h 679269"/>
              <a:gd name="connsiteX1-13" fmla="*/ 10567851 w 10567851"/>
              <a:gd name="connsiteY1-14" fmla="*/ 0 h 679269"/>
              <a:gd name="connsiteX2-15" fmla="*/ 10567851 w 10567851"/>
              <a:gd name="connsiteY2-16" fmla="*/ 679269 h 679269"/>
              <a:gd name="connsiteX3-17" fmla="*/ 4572000 w 10567851"/>
              <a:gd name="connsiteY3-18" fmla="*/ 470263 h 679269"/>
              <a:gd name="connsiteX4-19" fmla="*/ 470263 w 10567851"/>
              <a:gd name="connsiteY4-20" fmla="*/ 326572 h 679269"/>
              <a:gd name="connsiteX5" fmla="*/ 0 w 10567851"/>
              <a:gd name="connsiteY5" fmla="*/ 0 h 679269"/>
              <a:gd name="connsiteX0-21" fmla="*/ 0 w 10567851"/>
              <a:gd name="connsiteY0-22" fmla="*/ 0 h 1052345"/>
              <a:gd name="connsiteX1-23" fmla="*/ 10567851 w 10567851"/>
              <a:gd name="connsiteY1-24" fmla="*/ 0 h 1052345"/>
              <a:gd name="connsiteX2-25" fmla="*/ 10567851 w 10567851"/>
              <a:gd name="connsiteY2-26" fmla="*/ 679269 h 1052345"/>
              <a:gd name="connsiteX3-27" fmla="*/ 4558937 w 10567851"/>
              <a:gd name="connsiteY3-28" fmla="*/ 1045029 h 1052345"/>
              <a:gd name="connsiteX4-29" fmla="*/ 4572000 w 10567851"/>
              <a:gd name="connsiteY4-30" fmla="*/ 470263 h 1052345"/>
              <a:gd name="connsiteX5-31" fmla="*/ 470263 w 10567851"/>
              <a:gd name="connsiteY5-32" fmla="*/ 326572 h 1052345"/>
              <a:gd name="connsiteX6" fmla="*/ 0 w 10567851"/>
              <a:gd name="connsiteY6" fmla="*/ 0 h 1052345"/>
              <a:gd name="connsiteX0-33" fmla="*/ 0 w 10567851"/>
              <a:gd name="connsiteY0-34" fmla="*/ 0 h 1052345"/>
              <a:gd name="connsiteX1-35" fmla="*/ 10567851 w 10567851"/>
              <a:gd name="connsiteY1-36" fmla="*/ 0 h 1052345"/>
              <a:gd name="connsiteX2-37" fmla="*/ 10567851 w 10567851"/>
              <a:gd name="connsiteY2-38" fmla="*/ 679269 h 1052345"/>
              <a:gd name="connsiteX3-39" fmla="*/ 4558937 w 10567851"/>
              <a:gd name="connsiteY3-40" fmla="*/ 1045029 h 1052345"/>
              <a:gd name="connsiteX4-41" fmla="*/ 1175657 w 10567851"/>
              <a:gd name="connsiteY4-42" fmla="*/ 248195 h 1052345"/>
              <a:gd name="connsiteX5-43" fmla="*/ 470263 w 10567851"/>
              <a:gd name="connsiteY5-44" fmla="*/ 326572 h 1052345"/>
              <a:gd name="connsiteX6-45" fmla="*/ 0 w 10567851"/>
              <a:gd name="connsiteY6-46" fmla="*/ 0 h 1052345"/>
              <a:gd name="connsiteX0-47" fmla="*/ 0 w 10567851"/>
              <a:gd name="connsiteY0-48" fmla="*/ 0 h 679269"/>
              <a:gd name="connsiteX1-49" fmla="*/ 10567851 w 10567851"/>
              <a:gd name="connsiteY1-50" fmla="*/ 0 h 679269"/>
              <a:gd name="connsiteX2-51" fmla="*/ 10567851 w 10567851"/>
              <a:gd name="connsiteY2-52" fmla="*/ 679269 h 679269"/>
              <a:gd name="connsiteX3-53" fmla="*/ 535577 w 10567851"/>
              <a:gd name="connsiteY3-54" fmla="*/ 496389 h 679269"/>
              <a:gd name="connsiteX4-55" fmla="*/ 1175657 w 10567851"/>
              <a:gd name="connsiteY4-56" fmla="*/ 248195 h 679269"/>
              <a:gd name="connsiteX5-57" fmla="*/ 470263 w 10567851"/>
              <a:gd name="connsiteY5-58" fmla="*/ 326572 h 679269"/>
              <a:gd name="connsiteX6-59" fmla="*/ 0 w 10567851"/>
              <a:gd name="connsiteY6-60" fmla="*/ 0 h 679269"/>
              <a:gd name="connsiteX0-61" fmla="*/ 0 w 10567851"/>
              <a:gd name="connsiteY0-62" fmla="*/ 0 h 710787"/>
              <a:gd name="connsiteX1-63" fmla="*/ 10567851 w 10567851"/>
              <a:gd name="connsiteY1-64" fmla="*/ 0 h 710787"/>
              <a:gd name="connsiteX2-65" fmla="*/ 10567851 w 10567851"/>
              <a:gd name="connsiteY2-66" fmla="*/ 679269 h 710787"/>
              <a:gd name="connsiteX3-67" fmla="*/ 4180114 w 10567851"/>
              <a:gd name="connsiteY3-68" fmla="*/ 587829 h 710787"/>
              <a:gd name="connsiteX4-69" fmla="*/ 535577 w 10567851"/>
              <a:gd name="connsiteY4-70" fmla="*/ 496389 h 710787"/>
              <a:gd name="connsiteX5-71" fmla="*/ 1175657 w 10567851"/>
              <a:gd name="connsiteY5-72" fmla="*/ 248195 h 710787"/>
              <a:gd name="connsiteX6-73" fmla="*/ 470263 w 10567851"/>
              <a:gd name="connsiteY6-74" fmla="*/ 326572 h 710787"/>
              <a:gd name="connsiteX7" fmla="*/ 0 w 10567851"/>
              <a:gd name="connsiteY7" fmla="*/ 0 h 710787"/>
              <a:gd name="connsiteX0-75" fmla="*/ 0 w 10567851"/>
              <a:gd name="connsiteY0-76" fmla="*/ 0 h 724528"/>
              <a:gd name="connsiteX1-77" fmla="*/ 10567851 w 10567851"/>
              <a:gd name="connsiteY1-78" fmla="*/ 0 h 724528"/>
              <a:gd name="connsiteX2-79" fmla="*/ 10567851 w 10567851"/>
              <a:gd name="connsiteY2-80" fmla="*/ 679269 h 724528"/>
              <a:gd name="connsiteX3-81" fmla="*/ 6557554 w 10567851"/>
              <a:gd name="connsiteY3-82" fmla="*/ 653143 h 724528"/>
              <a:gd name="connsiteX4-83" fmla="*/ 4180114 w 10567851"/>
              <a:gd name="connsiteY4-84" fmla="*/ 587829 h 724528"/>
              <a:gd name="connsiteX5-85" fmla="*/ 535577 w 10567851"/>
              <a:gd name="connsiteY5-86" fmla="*/ 496389 h 724528"/>
              <a:gd name="connsiteX6-87" fmla="*/ 1175657 w 10567851"/>
              <a:gd name="connsiteY6-88" fmla="*/ 248195 h 724528"/>
              <a:gd name="connsiteX7-89" fmla="*/ 470263 w 10567851"/>
              <a:gd name="connsiteY7-90" fmla="*/ 326572 h 724528"/>
              <a:gd name="connsiteX8" fmla="*/ 0 w 10567851"/>
              <a:gd name="connsiteY8" fmla="*/ 0 h 724528"/>
              <a:gd name="connsiteX0-91" fmla="*/ 0 w 10567851"/>
              <a:gd name="connsiteY0-92" fmla="*/ 0 h 744583"/>
              <a:gd name="connsiteX1-93" fmla="*/ 10567851 w 10567851"/>
              <a:gd name="connsiteY1-94" fmla="*/ 0 h 744583"/>
              <a:gd name="connsiteX2-95" fmla="*/ 10567851 w 10567851"/>
              <a:gd name="connsiteY2-96" fmla="*/ 679269 h 744583"/>
              <a:gd name="connsiteX3-97" fmla="*/ 6557554 w 10567851"/>
              <a:gd name="connsiteY3-98" fmla="*/ 653143 h 744583"/>
              <a:gd name="connsiteX4-99" fmla="*/ 1071154 w 10567851"/>
              <a:gd name="connsiteY4-100" fmla="*/ 744583 h 744583"/>
              <a:gd name="connsiteX5-101" fmla="*/ 535577 w 10567851"/>
              <a:gd name="connsiteY5-102" fmla="*/ 496389 h 744583"/>
              <a:gd name="connsiteX6-103" fmla="*/ 1175657 w 10567851"/>
              <a:gd name="connsiteY6-104" fmla="*/ 248195 h 744583"/>
              <a:gd name="connsiteX7-105" fmla="*/ 470263 w 10567851"/>
              <a:gd name="connsiteY7-106" fmla="*/ 326572 h 744583"/>
              <a:gd name="connsiteX8-107" fmla="*/ 0 w 10567851"/>
              <a:gd name="connsiteY8-108" fmla="*/ 0 h 744583"/>
              <a:gd name="connsiteX0-109" fmla="*/ 0 w 10567851"/>
              <a:gd name="connsiteY0-110" fmla="*/ 0 h 744583"/>
              <a:gd name="connsiteX1-111" fmla="*/ 10567851 w 10567851"/>
              <a:gd name="connsiteY1-112" fmla="*/ 0 h 744583"/>
              <a:gd name="connsiteX2-113" fmla="*/ 10567851 w 10567851"/>
              <a:gd name="connsiteY2-114" fmla="*/ 679269 h 744583"/>
              <a:gd name="connsiteX3-115" fmla="*/ 2769325 w 10567851"/>
              <a:gd name="connsiteY3-116" fmla="*/ 561703 h 744583"/>
              <a:gd name="connsiteX4-117" fmla="*/ 1071154 w 10567851"/>
              <a:gd name="connsiteY4-118" fmla="*/ 744583 h 744583"/>
              <a:gd name="connsiteX5-119" fmla="*/ 535577 w 10567851"/>
              <a:gd name="connsiteY5-120" fmla="*/ 496389 h 744583"/>
              <a:gd name="connsiteX6-121" fmla="*/ 1175657 w 10567851"/>
              <a:gd name="connsiteY6-122" fmla="*/ 248195 h 744583"/>
              <a:gd name="connsiteX7-123" fmla="*/ 470263 w 10567851"/>
              <a:gd name="connsiteY7-124" fmla="*/ 326572 h 744583"/>
              <a:gd name="connsiteX8-125" fmla="*/ 0 w 10567851"/>
              <a:gd name="connsiteY8-126" fmla="*/ 0 h 744583"/>
              <a:gd name="connsiteX0-127" fmla="*/ 0 w 10567851"/>
              <a:gd name="connsiteY0-128" fmla="*/ 0 h 744583"/>
              <a:gd name="connsiteX1-129" fmla="*/ 10567851 w 10567851"/>
              <a:gd name="connsiteY1-130" fmla="*/ 0 h 744583"/>
              <a:gd name="connsiteX2-131" fmla="*/ 10567851 w 10567851"/>
              <a:gd name="connsiteY2-132" fmla="*/ 679269 h 744583"/>
              <a:gd name="connsiteX3-133" fmla="*/ 7001691 w 10567851"/>
              <a:gd name="connsiteY3-134" fmla="*/ 679268 h 744583"/>
              <a:gd name="connsiteX4-135" fmla="*/ 2769325 w 10567851"/>
              <a:gd name="connsiteY4-136" fmla="*/ 561703 h 744583"/>
              <a:gd name="connsiteX5-137" fmla="*/ 1071154 w 10567851"/>
              <a:gd name="connsiteY5-138" fmla="*/ 744583 h 744583"/>
              <a:gd name="connsiteX6-139" fmla="*/ 535577 w 10567851"/>
              <a:gd name="connsiteY6-140" fmla="*/ 496389 h 744583"/>
              <a:gd name="connsiteX7-141" fmla="*/ 1175657 w 10567851"/>
              <a:gd name="connsiteY7-142" fmla="*/ 248195 h 744583"/>
              <a:gd name="connsiteX8-143" fmla="*/ 470263 w 10567851"/>
              <a:gd name="connsiteY8-144" fmla="*/ 326572 h 744583"/>
              <a:gd name="connsiteX9" fmla="*/ 0 w 10567851"/>
              <a:gd name="connsiteY9" fmla="*/ 0 h 744583"/>
              <a:gd name="connsiteX0-145" fmla="*/ 0 w 10567851"/>
              <a:gd name="connsiteY0-146" fmla="*/ 0 h 758494"/>
              <a:gd name="connsiteX1-147" fmla="*/ 10567851 w 10567851"/>
              <a:gd name="connsiteY1-148" fmla="*/ 0 h 758494"/>
              <a:gd name="connsiteX2-149" fmla="*/ 10567851 w 10567851"/>
              <a:gd name="connsiteY2-150" fmla="*/ 679269 h 758494"/>
              <a:gd name="connsiteX3-151" fmla="*/ 9078685 w 10567851"/>
              <a:gd name="connsiteY3-152" fmla="*/ 744582 h 758494"/>
              <a:gd name="connsiteX4-153" fmla="*/ 7001691 w 10567851"/>
              <a:gd name="connsiteY4-154" fmla="*/ 679268 h 758494"/>
              <a:gd name="connsiteX5-155" fmla="*/ 2769325 w 10567851"/>
              <a:gd name="connsiteY5-156" fmla="*/ 561703 h 758494"/>
              <a:gd name="connsiteX6-157" fmla="*/ 1071154 w 10567851"/>
              <a:gd name="connsiteY6-158" fmla="*/ 744583 h 758494"/>
              <a:gd name="connsiteX7-159" fmla="*/ 535577 w 10567851"/>
              <a:gd name="connsiteY7-160" fmla="*/ 496389 h 758494"/>
              <a:gd name="connsiteX8-161" fmla="*/ 1175657 w 10567851"/>
              <a:gd name="connsiteY8-162" fmla="*/ 248195 h 758494"/>
              <a:gd name="connsiteX9-163" fmla="*/ 470263 w 10567851"/>
              <a:gd name="connsiteY9-164" fmla="*/ 326572 h 758494"/>
              <a:gd name="connsiteX10" fmla="*/ 0 w 10567851"/>
              <a:gd name="connsiteY10" fmla="*/ 0 h 758494"/>
              <a:gd name="connsiteX0-165" fmla="*/ 0 w 10567851"/>
              <a:gd name="connsiteY0-166" fmla="*/ 0 h 758494"/>
              <a:gd name="connsiteX1-167" fmla="*/ 10567851 w 10567851"/>
              <a:gd name="connsiteY1-168" fmla="*/ 0 h 758494"/>
              <a:gd name="connsiteX2-169" fmla="*/ 10567851 w 10567851"/>
              <a:gd name="connsiteY2-170" fmla="*/ 679269 h 758494"/>
              <a:gd name="connsiteX3-171" fmla="*/ 9078685 w 10567851"/>
              <a:gd name="connsiteY3-172" fmla="*/ 744582 h 758494"/>
              <a:gd name="connsiteX4-173" fmla="*/ 3226525 w 10567851"/>
              <a:gd name="connsiteY4-174" fmla="*/ 731519 h 758494"/>
              <a:gd name="connsiteX5-175" fmla="*/ 2769325 w 10567851"/>
              <a:gd name="connsiteY5-176" fmla="*/ 561703 h 758494"/>
              <a:gd name="connsiteX6-177" fmla="*/ 1071154 w 10567851"/>
              <a:gd name="connsiteY6-178" fmla="*/ 744583 h 758494"/>
              <a:gd name="connsiteX7-179" fmla="*/ 535577 w 10567851"/>
              <a:gd name="connsiteY7-180" fmla="*/ 496389 h 758494"/>
              <a:gd name="connsiteX8-181" fmla="*/ 1175657 w 10567851"/>
              <a:gd name="connsiteY8-182" fmla="*/ 248195 h 758494"/>
              <a:gd name="connsiteX9-183" fmla="*/ 470263 w 10567851"/>
              <a:gd name="connsiteY9-184" fmla="*/ 326572 h 758494"/>
              <a:gd name="connsiteX10-185" fmla="*/ 0 w 10567851"/>
              <a:gd name="connsiteY10-186" fmla="*/ 0 h 758494"/>
              <a:gd name="connsiteX0-187" fmla="*/ 0 w 10567851"/>
              <a:gd name="connsiteY0-188" fmla="*/ 0 h 758494"/>
              <a:gd name="connsiteX1-189" fmla="*/ 10567851 w 10567851"/>
              <a:gd name="connsiteY1-190" fmla="*/ 0 h 758494"/>
              <a:gd name="connsiteX2-191" fmla="*/ 10567851 w 10567851"/>
              <a:gd name="connsiteY2-192" fmla="*/ 679269 h 758494"/>
              <a:gd name="connsiteX3-193" fmla="*/ 9078685 w 10567851"/>
              <a:gd name="connsiteY3-194" fmla="*/ 744582 h 758494"/>
              <a:gd name="connsiteX4-195" fmla="*/ 3226525 w 10567851"/>
              <a:gd name="connsiteY4-196" fmla="*/ 731519 h 758494"/>
              <a:gd name="connsiteX5-197" fmla="*/ 2769325 w 10567851"/>
              <a:gd name="connsiteY5-198" fmla="*/ 561703 h 758494"/>
              <a:gd name="connsiteX6-199" fmla="*/ 1071154 w 10567851"/>
              <a:gd name="connsiteY6-200" fmla="*/ 744583 h 758494"/>
              <a:gd name="connsiteX7-201" fmla="*/ 535577 w 10567851"/>
              <a:gd name="connsiteY7-202" fmla="*/ 496389 h 758494"/>
              <a:gd name="connsiteX8-203" fmla="*/ 1175657 w 10567851"/>
              <a:gd name="connsiteY8-204" fmla="*/ 248195 h 758494"/>
              <a:gd name="connsiteX9-205" fmla="*/ 470263 w 10567851"/>
              <a:gd name="connsiteY9-206" fmla="*/ 326572 h 758494"/>
              <a:gd name="connsiteX10-207" fmla="*/ 0 w 10567851"/>
              <a:gd name="connsiteY10-208" fmla="*/ 0 h 758494"/>
              <a:gd name="connsiteX0-209" fmla="*/ 0 w 10567851"/>
              <a:gd name="connsiteY0-210" fmla="*/ 0 h 758494"/>
              <a:gd name="connsiteX1-211" fmla="*/ 10567851 w 10567851"/>
              <a:gd name="connsiteY1-212" fmla="*/ 0 h 758494"/>
              <a:gd name="connsiteX2-213" fmla="*/ 10567851 w 10567851"/>
              <a:gd name="connsiteY2-214" fmla="*/ 679269 h 758494"/>
              <a:gd name="connsiteX3-215" fmla="*/ 9078685 w 10567851"/>
              <a:gd name="connsiteY3-216" fmla="*/ 744582 h 758494"/>
              <a:gd name="connsiteX4-217" fmla="*/ 3226525 w 10567851"/>
              <a:gd name="connsiteY4-218" fmla="*/ 731519 h 758494"/>
              <a:gd name="connsiteX5-219" fmla="*/ 2769325 w 10567851"/>
              <a:gd name="connsiteY5-220" fmla="*/ 561703 h 758494"/>
              <a:gd name="connsiteX6-221" fmla="*/ 1071154 w 10567851"/>
              <a:gd name="connsiteY6-222" fmla="*/ 744583 h 758494"/>
              <a:gd name="connsiteX7-223" fmla="*/ 535577 w 10567851"/>
              <a:gd name="connsiteY7-224" fmla="*/ 496389 h 758494"/>
              <a:gd name="connsiteX8-225" fmla="*/ 1175657 w 10567851"/>
              <a:gd name="connsiteY8-226" fmla="*/ 248195 h 758494"/>
              <a:gd name="connsiteX9-227" fmla="*/ 470263 w 10567851"/>
              <a:gd name="connsiteY9-228" fmla="*/ 326572 h 758494"/>
              <a:gd name="connsiteX10-229" fmla="*/ 0 w 10567851"/>
              <a:gd name="connsiteY10-230" fmla="*/ 0 h 758494"/>
              <a:gd name="connsiteX0-231" fmla="*/ 0 w 10567851"/>
              <a:gd name="connsiteY0-232" fmla="*/ 0 h 758494"/>
              <a:gd name="connsiteX1-233" fmla="*/ 10567851 w 10567851"/>
              <a:gd name="connsiteY1-234" fmla="*/ 0 h 758494"/>
              <a:gd name="connsiteX2-235" fmla="*/ 10567851 w 10567851"/>
              <a:gd name="connsiteY2-236" fmla="*/ 679269 h 758494"/>
              <a:gd name="connsiteX3-237" fmla="*/ 9078685 w 10567851"/>
              <a:gd name="connsiteY3-238" fmla="*/ 744582 h 758494"/>
              <a:gd name="connsiteX4-239" fmla="*/ 3226525 w 10567851"/>
              <a:gd name="connsiteY4-240" fmla="*/ 731519 h 758494"/>
              <a:gd name="connsiteX5-241" fmla="*/ 2769325 w 10567851"/>
              <a:gd name="connsiteY5-242" fmla="*/ 561703 h 758494"/>
              <a:gd name="connsiteX6-243" fmla="*/ 1071154 w 10567851"/>
              <a:gd name="connsiteY6-244" fmla="*/ 744583 h 758494"/>
              <a:gd name="connsiteX7-245" fmla="*/ 535577 w 10567851"/>
              <a:gd name="connsiteY7-246" fmla="*/ 496389 h 758494"/>
              <a:gd name="connsiteX8-247" fmla="*/ 1175657 w 10567851"/>
              <a:gd name="connsiteY8-248" fmla="*/ 248195 h 758494"/>
              <a:gd name="connsiteX9-249" fmla="*/ 470263 w 10567851"/>
              <a:gd name="connsiteY9-250" fmla="*/ 326572 h 758494"/>
              <a:gd name="connsiteX10-251" fmla="*/ 0 w 10567851"/>
              <a:gd name="connsiteY10-252" fmla="*/ 0 h 758494"/>
              <a:gd name="connsiteX0-253" fmla="*/ 0 w 10567851"/>
              <a:gd name="connsiteY0-254" fmla="*/ 0 h 744583"/>
              <a:gd name="connsiteX1-255" fmla="*/ 10567851 w 10567851"/>
              <a:gd name="connsiteY1-256" fmla="*/ 0 h 744583"/>
              <a:gd name="connsiteX2-257" fmla="*/ 10567851 w 10567851"/>
              <a:gd name="connsiteY2-258" fmla="*/ 679269 h 744583"/>
              <a:gd name="connsiteX3-259" fmla="*/ 6348548 w 10567851"/>
              <a:gd name="connsiteY3-260" fmla="*/ 339633 h 744583"/>
              <a:gd name="connsiteX4-261" fmla="*/ 3226525 w 10567851"/>
              <a:gd name="connsiteY4-262" fmla="*/ 731519 h 744583"/>
              <a:gd name="connsiteX5-263" fmla="*/ 2769325 w 10567851"/>
              <a:gd name="connsiteY5-264" fmla="*/ 561703 h 744583"/>
              <a:gd name="connsiteX6-265" fmla="*/ 1071154 w 10567851"/>
              <a:gd name="connsiteY6-266" fmla="*/ 744583 h 744583"/>
              <a:gd name="connsiteX7-267" fmla="*/ 535577 w 10567851"/>
              <a:gd name="connsiteY7-268" fmla="*/ 496389 h 744583"/>
              <a:gd name="connsiteX8-269" fmla="*/ 1175657 w 10567851"/>
              <a:gd name="connsiteY8-270" fmla="*/ 248195 h 744583"/>
              <a:gd name="connsiteX9-271" fmla="*/ 470263 w 10567851"/>
              <a:gd name="connsiteY9-272" fmla="*/ 326572 h 744583"/>
              <a:gd name="connsiteX10-273" fmla="*/ 0 w 10567851"/>
              <a:gd name="connsiteY10-274" fmla="*/ 0 h 744583"/>
              <a:gd name="connsiteX0-275" fmla="*/ 0 w 10567851"/>
              <a:gd name="connsiteY0-276" fmla="*/ 0 h 744583"/>
              <a:gd name="connsiteX1-277" fmla="*/ 10567851 w 10567851"/>
              <a:gd name="connsiteY1-278" fmla="*/ 0 h 744583"/>
              <a:gd name="connsiteX2-279" fmla="*/ 10567851 w 10567851"/>
              <a:gd name="connsiteY2-280" fmla="*/ 679269 h 744583"/>
              <a:gd name="connsiteX3-281" fmla="*/ 8085908 w 10567851"/>
              <a:gd name="connsiteY3-282" fmla="*/ 509451 h 744583"/>
              <a:gd name="connsiteX4-283" fmla="*/ 6348548 w 10567851"/>
              <a:gd name="connsiteY4-284" fmla="*/ 339633 h 744583"/>
              <a:gd name="connsiteX5-285" fmla="*/ 3226525 w 10567851"/>
              <a:gd name="connsiteY5-286" fmla="*/ 731519 h 744583"/>
              <a:gd name="connsiteX6-287" fmla="*/ 2769325 w 10567851"/>
              <a:gd name="connsiteY6-288" fmla="*/ 561703 h 744583"/>
              <a:gd name="connsiteX7-289" fmla="*/ 1071154 w 10567851"/>
              <a:gd name="connsiteY7-290" fmla="*/ 744583 h 744583"/>
              <a:gd name="connsiteX8-291" fmla="*/ 535577 w 10567851"/>
              <a:gd name="connsiteY8-292" fmla="*/ 496389 h 744583"/>
              <a:gd name="connsiteX9-293" fmla="*/ 1175657 w 10567851"/>
              <a:gd name="connsiteY9-294" fmla="*/ 248195 h 744583"/>
              <a:gd name="connsiteX10-295" fmla="*/ 470263 w 10567851"/>
              <a:gd name="connsiteY10-296" fmla="*/ 326572 h 744583"/>
              <a:gd name="connsiteX11" fmla="*/ 0 w 10567851"/>
              <a:gd name="connsiteY11" fmla="*/ 0 h 744583"/>
              <a:gd name="connsiteX0-297" fmla="*/ 0 w 10567851"/>
              <a:gd name="connsiteY0-298" fmla="*/ 0 h 744583"/>
              <a:gd name="connsiteX1-299" fmla="*/ 10567851 w 10567851"/>
              <a:gd name="connsiteY1-300" fmla="*/ 0 h 744583"/>
              <a:gd name="connsiteX2-301" fmla="*/ 10567851 w 10567851"/>
              <a:gd name="connsiteY2-302" fmla="*/ 679269 h 744583"/>
              <a:gd name="connsiteX3-303" fmla="*/ 6910251 w 10567851"/>
              <a:gd name="connsiteY3-304" fmla="*/ 640080 h 744583"/>
              <a:gd name="connsiteX4-305" fmla="*/ 6348548 w 10567851"/>
              <a:gd name="connsiteY4-306" fmla="*/ 339633 h 744583"/>
              <a:gd name="connsiteX5-307" fmla="*/ 3226525 w 10567851"/>
              <a:gd name="connsiteY5-308" fmla="*/ 731519 h 744583"/>
              <a:gd name="connsiteX6-309" fmla="*/ 2769325 w 10567851"/>
              <a:gd name="connsiteY6-310" fmla="*/ 561703 h 744583"/>
              <a:gd name="connsiteX7-311" fmla="*/ 1071154 w 10567851"/>
              <a:gd name="connsiteY7-312" fmla="*/ 744583 h 744583"/>
              <a:gd name="connsiteX8-313" fmla="*/ 535577 w 10567851"/>
              <a:gd name="connsiteY8-314" fmla="*/ 496389 h 744583"/>
              <a:gd name="connsiteX9-315" fmla="*/ 1175657 w 10567851"/>
              <a:gd name="connsiteY9-316" fmla="*/ 248195 h 744583"/>
              <a:gd name="connsiteX10-317" fmla="*/ 470263 w 10567851"/>
              <a:gd name="connsiteY10-318" fmla="*/ 326572 h 744583"/>
              <a:gd name="connsiteX11-319" fmla="*/ 0 w 10567851"/>
              <a:gd name="connsiteY11-320" fmla="*/ 0 h 744583"/>
              <a:gd name="connsiteX0-321" fmla="*/ 0 w 10567851"/>
              <a:gd name="connsiteY0-322" fmla="*/ 0 h 747045"/>
              <a:gd name="connsiteX1-323" fmla="*/ 10567851 w 10567851"/>
              <a:gd name="connsiteY1-324" fmla="*/ 0 h 747045"/>
              <a:gd name="connsiteX2-325" fmla="*/ 10567851 w 10567851"/>
              <a:gd name="connsiteY2-326" fmla="*/ 679269 h 747045"/>
              <a:gd name="connsiteX3-327" fmla="*/ 9366068 w 10567851"/>
              <a:gd name="connsiteY3-328" fmla="*/ 718457 h 747045"/>
              <a:gd name="connsiteX4-329" fmla="*/ 6910251 w 10567851"/>
              <a:gd name="connsiteY4-330" fmla="*/ 640080 h 747045"/>
              <a:gd name="connsiteX5-331" fmla="*/ 6348548 w 10567851"/>
              <a:gd name="connsiteY5-332" fmla="*/ 339633 h 747045"/>
              <a:gd name="connsiteX6-333" fmla="*/ 3226525 w 10567851"/>
              <a:gd name="connsiteY6-334" fmla="*/ 731519 h 747045"/>
              <a:gd name="connsiteX7-335" fmla="*/ 2769325 w 10567851"/>
              <a:gd name="connsiteY7-336" fmla="*/ 561703 h 747045"/>
              <a:gd name="connsiteX8-337" fmla="*/ 1071154 w 10567851"/>
              <a:gd name="connsiteY8-338" fmla="*/ 744583 h 747045"/>
              <a:gd name="connsiteX9-339" fmla="*/ 535577 w 10567851"/>
              <a:gd name="connsiteY9-340" fmla="*/ 496389 h 747045"/>
              <a:gd name="connsiteX10-341" fmla="*/ 1175657 w 10567851"/>
              <a:gd name="connsiteY10-342" fmla="*/ 248195 h 747045"/>
              <a:gd name="connsiteX11-343" fmla="*/ 470263 w 10567851"/>
              <a:gd name="connsiteY11-344" fmla="*/ 326572 h 747045"/>
              <a:gd name="connsiteX12" fmla="*/ 0 w 10567851"/>
              <a:gd name="connsiteY12" fmla="*/ 0 h 747045"/>
              <a:gd name="connsiteX0-345" fmla="*/ 0 w 10567851"/>
              <a:gd name="connsiteY0-346" fmla="*/ 0 h 744583"/>
              <a:gd name="connsiteX1-347" fmla="*/ 10567851 w 10567851"/>
              <a:gd name="connsiteY1-348" fmla="*/ 0 h 744583"/>
              <a:gd name="connsiteX2-349" fmla="*/ 10567851 w 10567851"/>
              <a:gd name="connsiteY2-350" fmla="*/ 679269 h 744583"/>
              <a:gd name="connsiteX3-351" fmla="*/ 8647611 w 10567851"/>
              <a:gd name="connsiteY3-352" fmla="*/ 522515 h 744583"/>
              <a:gd name="connsiteX4-353" fmla="*/ 6910251 w 10567851"/>
              <a:gd name="connsiteY4-354" fmla="*/ 640080 h 744583"/>
              <a:gd name="connsiteX5-355" fmla="*/ 6348548 w 10567851"/>
              <a:gd name="connsiteY5-356" fmla="*/ 339633 h 744583"/>
              <a:gd name="connsiteX6-357" fmla="*/ 3226525 w 10567851"/>
              <a:gd name="connsiteY6-358" fmla="*/ 731519 h 744583"/>
              <a:gd name="connsiteX7-359" fmla="*/ 2769325 w 10567851"/>
              <a:gd name="connsiteY7-360" fmla="*/ 561703 h 744583"/>
              <a:gd name="connsiteX8-361" fmla="*/ 1071154 w 10567851"/>
              <a:gd name="connsiteY8-362" fmla="*/ 744583 h 744583"/>
              <a:gd name="connsiteX9-363" fmla="*/ 535577 w 10567851"/>
              <a:gd name="connsiteY9-364" fmla="*/ 496389 h 744583"/>
              <a:gd name="connsiteX10-365" fmla="*/ 1175657 w 10567851"/>
              <a:gd name="connsiteY10-366" fmla="*/ 248195 h 744583"/>
              <a:gd name="connsiteX11-367" fmla="*/ 470263 w 10567851"/>
              <a:gd name="connsiteY11-368" fmla="*/ 326572 h 744583"/>
              <a:gd name="connsiteX12-369" fmla="*/ 0 w 10567851"/>
              <a:gd name="connsiteY12-370" fmla="*/ 0 h 744583"/>
              <a:gd name="connsiteX0-371" fmla="*/ 0 w 10567851"/>
              <a:gd name="connsiteY0-372" fmla="*/ 0 h 744583"/>
              <a:gd name="connsiteX1-373" fmla="*/ 10567851 w 10567851"/>
              <a:gd name="connsiteY1-374" fmla="*/ 0 h 744583"/>
              <a:gd name="connsiteX2-375" fmla="*/ 10515600 w 10567851"/>
              <a:gd name="connsiteY2-376" fmla="*/ 509452 h 744583"/>
              <a:gd name="connsiteX3-377" fmla="*/ 8647611 w 10567851"/>
              <a:gd name="connsiteY3-378" fmla="*/ 522515 h 744583"/>
              <a:gd name="connsiteX4-379" fmla="*/ 6910251 w 10567851"/>
              <a:gd name="connsiteY4-380" fmla="*/ 640080 h 744583"/>
              <a:gd name="connsiteX5-381" fmla="*/ 6348548 w 10567851"/>
              <a:gd name="connsiteY5-382" fmla="*/ 339633 h 744583"/>
              <a:gd name="connsiteX6-383" fmla="*/ 3226525 w 10567851"/>
              <a:gd name="connsiteY6-384" fmla="*/ 731519 h 744583"/>
              <a:gd name="connsiteX7-385" fmla="*/ 2769325 w 10567851"/>
              <a:gd name="connsiteY7-386" fmla="*/ 561703 h 744583"/>
              <a:gd name="connsiteX8-387" fmla="*/ 1071154 w 10567851"/>
              <a:gd name="connsiteY8-388" fmla="*/ 744583 h 744583"/>
              <a:gd name="connsiteX9-389" fmla="*/ 535577 w 10567851"/>
              <a:gd name="connsiteY9-390" fmla="*/ 496389 h 744583"/>
              <a:gd name="connsiteX10-391" fmla="*/ 1175657 w 10567851"/>
              <a:gd name="connsiteY10-392" fmla="*/ 248195 h 744583"/>
              <a:gd name="connsiteX11-393" fmla="*/ 470263 w 10567851"/>
              <a:gd name="connsiteY11-394" fmla="*/ 326572 h 744583"/>
              <a:gd name="connsiteX12-395" fmla="*/ 0 w 10567851"/>
              <a:gd name="connsiteY12-396" fmla="*/ 0 h 744583"/>
              <a:gd name="connsiteX0-397" fmla="*/ 0 w 10515600"/>
              <a:gd name="connsiteY0-398" fmla="*/ 0 h 744583"/>
              <a:gd name="connsiteX1-399" fmla="*/ 9993085 w 10515600"/>
              <a:gd name="connsiteY1-400" fmla="*/ 195943 h 744583"/>
              <a:gd name="connsiteX2-401" fmla="*/ 10515600 w 10515600"/>
              <a:gd name="connsiteY2-402" fmla="*/ 509452 h 744583"/>
              <a:gd name="connsiteX3-403" fmla="*/ 8647611 w 10515600"/>
              <a:gd name="connsiteY3-404" fmla="*/ 522515 h 744583"/>
              <a:gd name="connsiteX4-405" fmla="*/ 6910251 w 10515600"/>
              <a:gd name="connsiteY4-406" fmla="*/ 640080 h 744583"/>
              <a:gd name="connsiteX5-407" fmla="*/ 6348548 w 10515600"/>
              <a:gd name="connsiteY5-408" fmla="*/ 339633 h 744583"/>
              <a:gd name="connsiteX6-409" fmla="*/ 3226525 w 10515600"/>
              <a:gd name="connsiteY6-410" fmla="*/ 731519 h 744583"/>
              <a:gd name="connsiteX7-411" fmla="*/ 2769325 w 10515600"/>
              <a:gd name="connsiteY7-412" fmla="*/ 561703 h 744583"/>
              <a:gd name="connsiteX8-413" fmla="*/ 1071154 w 10515600"/>
              <a:gd name="connsiteY8-414" fmla="*/ 744583 h 744583"/>
              <a:gd name="connsiteX9-415" fmla="*/ 535577 w 10515600"/>
              <a:gd name="connsiteY9-416" fmla="*/ 496389 h 744583"/>
              <a:gd name="connsiteX10-417" fmla="*/ 1175657 w 10515600"/>
              <a:gd name="connsiteY10-418" fmla="*/ 248195 h 744583"/>
              <a:gd name="connsiteX11-419" fmla="*/ 470263 w 10515600"/>
              <a:gd name="connsiteY11-420" fmla="*/ 326572 h 744583"/>
              <a:gd name="connsiteX12-421" fmla="*/ 0 w 10515600"/>
              <a:gd name="connsiteY12-422" fmla="*/ 0 h 744583"/>
              <a:gd name="connsiteX0-423" fmla="*/ 0 w 10515600"/>
              <a:gd name="connsiteY0-424" fmla="*/ 0 h 744583"/>
              <a:gd name="connsiteX1-425" fmla="*/ 6374674 w 10515600"/>
              <a:gd name="connsiteY1-426" fmla="*/ 130628 h 744583"/>
              <a:gd name="connsiteX2-427" fmla="*/ 9993085 w 10515600"/>
              <a:gd name="connsiteY2-428" fmla="*/ 195943 h 744583"/>
              <a:gd name="connsiteX3-429" fmla="*/ 10515600 w 10515600"/>
              <a:gd name="connsiteY3-430" fmla="*/ 509452 h 744583"/>
              <a:gd name="connsiteX4-431" fmla="*/ 8647611 w 10515600"/>
              <a:gd name="connsiteY4-432" fmla="*/ 522515 h 744583"/>
              <a:gd name="connsiteX5-433" fmla="*/ 6910251 w 10515600"/>
              <a:gd name="connsiteY5-434" fmla="*/ 640080 h 744583"/>
              <a:gd name="connsiteX6-435" fmla="*/ 6348548 w 10515600"/>
              <a:gd name="connsiteY6-436" fmla="*/ 339633 h 744583"/>
              <a:gd name="connsiteX7-437" fmla="*/ 3226525 w 10515600"/>
              <a:gd name="connsiteY7-438" fmla="*/ 731519 h 744583"/>
              <a:gd name="connsiteX8-439" fmla="*/ 2769325 w 10515600"/>
              <a:gd name="connsiteY8-440" fmla="*/ 561703 h 744583"/>
              <a:gd name="connsiteX9-441" fmla="*/ 1071154 w 10515600"/>
              <a:gd name="connsiteY9-442" fmla="*/ 744583 h 744583"/>
              <a:gd name="connsiteX10-443" fmla="*/ 535577 w 10515600"/>
              <a:gd name="connsiteY10-444" fmla="*/ 496389 h 744583"/>
              <a:gd name="connsiteX11-445" fmla="*/ 1175657 w 10515600"/>
              <a:gd name="connsiteY11-446" fmla="*/ 248195 h 744583"/>
              <a:gd name="connsiteX12-447" fmla="*/ 470263 w 10515600"/>
              <a:gd name="connsiteY12-448" fmla="*/ 326572 h 744583"/>
              <a:gd name="connsiteX13" fmla="*/ 0 w 10515600"/>
              <a:gd name="connsiteY13" fmla="*/ 0 h 744583"/>
              <a:gd name="connsiteX0-449" fmla="*/ 0 w 10515600"/>
              <a:gd name="connsiteY0-450" fmla="*/ 0 h 744583"/>
              <a:gd name="connsiteX1-451" fmla="*/ 8033657 w 10515600"/>
              <a:gd name="connsiteY1-452" fmla="*/ 195942 h 744583"/>
              <a:gd name="connsiteX2-453" fmla="*/ 9993085 w 10515600"/>
              <a:gd name="connsiteY2-454" fmla="*/ 195943 h 744583"/>
              <a:gd name="connsiteX3-455" fmla="*/ 10515600 w 10515600"/>
              <a:gd name="connsiteY3-456" fmla="*/ 509452 h 744583"/>
              <a:gd name="connsiteX4-457" fmla="*/ 8647611 w 10515600"/>
              <a:gd name="connsiteY4-458" fmla="*/ 522515 h 744583"/>
              <a:gd name="connsiteX5-459" fmla="*/ 6910251 w 10515600"/>
              <a:gd name="connsiteY5-460" fmla="*/ 640080 h 744583"/>
              <a:gd name="connsiteX6-461" fmla="*/ 6348548 w 10515600"/>
              <a:gd name="connsiteY6-462" fmla="*/ 339633 h 744583"/>
              <a:gd name="connsiteX7-463" fmla="*/ 3226525 w 10515600"/>
              <a:gd name="connsiteY7-464" fmla="*/ 731519 h 744583"/>
              <a:gd name="connsiteX8-465" fmla="*/ 2769325 w 10515600"/>
              <a:gd name="connsiteY8-466" fmla="*/ 561703 h 744583"/>
              <a:gd name="connsiteX9-467" fmla="*/ 1071154 w 10515600"/>
              <a:gd name="connsiteY9-468" fmla="*/ 744583 h 744583"/>
              <a:gd name="connsiteX10-469" fmla="*/ 535577 w 10515600"/>
              <a:gd name="connsiteY10-470" fmla="*/ 496389 h 744583"/>
              <a:gd name="connsiteX11-471" fmla="*/ 1175657 w 10515600"/>
              <a:gd name="connsiteY11-472" fmla="*/ 248195 h 744583"/>
              <a:gd name="connsiteX12-473" fmla="*/ 470263 w 10515600"/>
              <a:gd name="connsiteY12-474" fmla="*/ 326572 h 744583"/>
              <a:gd name="connsiteX13-475" fmla="*/ 0 w 10515600"/>
              <a:gd name="connsiteY13-476" fmla="*/ 0 h 744583"/>
              <a:gd name="connsiteX0-477" fmla="*/ 0 w 10515600"/>
              <a:gd name="connsiteY0-478" fmla="*/ 0 h 744583"/>
              <a:gd name="connsiteX1-479" fmla="*/ 4976948 w 10515600"/>
              <a:gd name="connsiteY1-480" fmla="*/ 117565 h 744583"/>
              <a:gd name="connsiteX2-481" fmla="*/ 8033657 w 10515600"/>
              <a:gd name="connsiteY2-482" fmla="*/ 195942 h 744583"/>
              <a:gd name="connsiteX3-483" fmla="*/ 9993085 w 10515600"/>
              <a:gd name="connsiteY3-484" fmla="*/ 195943 h 744583"/>
              <a:gd name="connsiteX4-485" fmla="*/ 10515600 w 10515600"/>
              <a:gd name="connsiteY4-486" fmla="*/ 509452 h 744583"/>
              <a:gd name="connsiteX5-487" fmla="*/ 8647611 w 10515600"/>
              <a:gd name="connsiteY5-488" fmla="*/ 522515 h 744583"/>
              <a:gd name="connsiteX6-489" fmla="*/ 6910251 w 10515600"/>
              <a:gd name="connsiteY6-490" fmla="*/ 640080 h 744583"/>
              <a:gd name="connsiteX7-491" fmla="*/ 6348548 w 10515600"/>
              <a:gd name="connsiteY7-492" fmla="*/ 339633 h 744583"/>
              <a:gd name="connsiteX8-493" fmla="*/ 3226525 w 10515600"/>
              <a:gd name="connsiteY8-494" fmla="*/ 731519 h 744583"/>
              <a:gd name="connsiteX9-495" fmla="*/ 2769325 w 10515600"/>
              <a:gd name="connsiteY9-496" fmla="*/ 561703 h 744583"/>
              <a:gd name="connsiteX10-497" fmla="*/ 1071154 w 10515600"/>
              <a:gd name="connsiteY10-498" fmla="*/ 744583 h 744583"/>
              <a:gd name="connsiteX11-499" fmla="*/ 535577 w 10515600"/>
              <a:gd name="connsiteY11-500" fmla="*/ 496389 h 744583"/>
              <a:gd name="connsiteX12-501" fmla="*/ 1175657 w 10515600"/>
              <a:gd name="connsiteY12-502" fmla="*/ 248195 h 744583"/>
              <a:gd name="connsiteX13-503" fmla="*/ 470263 w 10515600"/>
              <a:gd name="connsiteY13-504" fmla="*/ 326572 h 744583"/>
              <a:gd name="connsiteX14" fmla="*/ 0 w 10515600"/>
              <a:gd name="connsiteY14" fmla="*/ 0 h 744583"/>
              <a:gd name="connsiteX0-505" fmla="*/ 0 w 10515600"/>
              <a:gd name="connsiteY0-506" fmla="*/ 0 h 744583"/>
              <a:gd name="connsiteX1-507" fmla="*/ 8360228 w 10515600"/>
              <a:gd name="connsiteY1-508" fmla="*/ 78377 h 744583"/>
              <a:gd name="connsiteX2-509" fmla="*/ 8033657 w 10515600"/>
              <a:gd name="connsiteY2-510" fmla="*/ 195942 h 744583"/>
              <a:gd name="connsiteX3-511" fmla="*/ 9993085 w 10515600"/>
              <a:gd name="connsiteY3-512" fmla="*/ 195943 h 744583"/>
              <a:gd name="connsiteX4-513" fmla="*/ 10515600 w 10515600"/>
              <a:gd name="connsiteY4-514" fmla="*/ 509452 h 744583"/>
              <a:gd name="connsiteX5-515" fmla="*/ 8647611 w 10515600"/>
              <a:gd name="connsiteY5-516" fmla="*/ 522515 h 744583"/>
              <a:gd name="connsiteX6-517" fmla="*/ 6910251 w 10515600"/>
              <a:gd name="connsiteY6-518" fmla="*/ 640080 h 744583"/>
              <a:gd name="connsiteX7-519" fmla="*/ 6348548 w 10515600"/>
              <a:gd name="connsiteY7-520" fmla="*/ 339633 h 744583"/>
              <a:gd name="connsiteX8-521" fmla="*/ 3226525 w 10515600"/>
              <a:gd name="connsiteY8-522" fmla="*/ 731519 h 744583"/>
              <a:gd name="connsiteX9-523" fmla="*/ 2769325 w 10515600"/>
              <a:gd name="connsiteY9-524" fmla="*/ 561703 h 744583"/>
              <a:gd name="connsiteX10-525" fmla="*/ 1071154 w 10515600"/>
              <a:gd name="connsiteY10-526" fmla="*/ 744583 h 744583"/>
              <a:gd name="connsiteX11-527" fmla="*/ 535577 w 10515600"/>
              <a:gd name="connsiteY11-528" fmla="*/ 496389 h 744583"/>
              <a:gd name="connsiteX12-529" fmla="*/ 1175657 w 10515600"/>
              <a:gd name="connsiteY12-530" fmla="*/ 248195 h 744583"/>
              <a:gd name="connsiteX13-531" fmla="*/ 470263 w 10515600"/>
              <a:gd name="connsiteY13-532" fmla="*/ 326572 h 744583"/>
              <a:gd name="connsiteX14-533" fmla="*/ 0 w 10515600"/>
              <a:gd name="connsiteY14-534" fmla="*/ 0 h 744583"/>
              <a:gd name="connsiteX0-535" fmla="*/ 0 w 10515600"/>
              <a:gd name="connsiteY0-536" fmla="*/ 0 h 744583"/>
              <a:gd name="connsiteX1-537" fmla="*/ 8360228 w 10515600"/>
              <a:gd name="connsiteY1-538" fmla="*/ 78377 h 744583"/>
              <a:gd name="connsiteX2-539" fmla="*/ 8033657 w 10515600"/>
              <a:gd name="connsiteY2-540" fmla="*/ 195942 h 744583"/>
              <a:gd name="connsiteX3-541" fmla="*/ 9993085 w 10515600"/>
              <a:gd name="connsiteY3-542" fmla="*/ 195943 h 744583"/>
              <a:gd name="connsiteX4-543" fmla="*/ 10515600 w 10515600"/>
              <a:gd name="connsiteY4-544" fmla="*/ 509452 h 744583"/>
              <a:gd name="connsiteX5-545" fmla="*/ 8647611 w 10515600"/>
              <a:gd name="connsiteY5-546" fmla="*/ 522515 h 744583"/>
              <a:gd name="connsiteX6-547" fmla="*/ 6910251 w 10515600"/>
              <a:gd name="connsiteY6-548" fmla="*/ 640080 h 744583"/>
              <a:gd name="connsiteX7-549" fmla="*/ 6348548 w 10515600"/>
              <a:gd name="connsiteY7-550" fmla="*/ 339633 h 744583"/>
              <a:gd name="connsiteX8-551" fmla="*/ 3226525 w 10515600"/>
              <a:gd name="connsiteY8-552" fmla="*/ 731519 h 744583"/>
              <a:gd name="connsiteX9-553" fmla="*/ 2769325 w 10515600"/>
              <a:gd name="connsiteY9-554" fmla="*/ 561703 h 744583"/>
              <a:gd name="connsiteX10-555" fmla="*/ 1071154 w 10515600"/>
              <a:gd name="connsiteY10-556" fmla="*/ 744583 h 744583"/>
              <a:gd name="connsiteX11-557" fmla="*/ 535577 w 10515600"/>
              <a:gd name="connsiteY11-558" fmla="*/ 496389 h 744583"/>
              <a:gd name="connsiteX12-559" fmla="*/ 1175657 w 10515600"/>
              <a:gd name="connsiteY12-560" fmla="*/ 248195 h 744583"/>
              <a:gd name="connsiteX13-561" fmla="*/ 470263 w 10515600"/>
              <a:gd name="connsiteY13-562" fmla="*/ 326572 h 744583"/>
              <a:gd name="connsiteX14-563" fmla="*/ 0 w 10515600"/>
              <a:gd name="connsiteY14-564" fmla="*/ 0 h 744583"/>
              <a:gd name="connsiteX0-565" fmla="*/ 0 w 10515600"/>
              <a:gd name="connsiteY0-566" fmla="*/ 0 h 744583"/>
              <a:gd name="connsiteX1-567" fmla="*/ 2188404 w 10515600"/>
              <a:gd name="connsiteY1-568" fmla="*/ 19218 h 744583"/>
              <a:gd name="connsiteX2-569" fmla="*/ 8360228 w 10515600"/>
              <a:gd name="connsiteY2-570" fmla="*/ 78377 h 744583"/>
              <a:gd name="connsiteX3-571" fmla="*/ 8033657 w 10515600"/>
              <a:gd name="connsiteY3-572" fmla="*/ 195942 h 744583"/>
              <a:gd name="connsiteX4-573" fmla="*/ 9993085 w 10515600"/>
              <a:gd name="connsiteY4-574" fmla="*/ 195943 h 744583"/>
              <a:gd name="connsiteX5-575" fmla="*/ 10515600 w 10515600"/>
              <a:gd name="connsiteY5-576" fmla="*/ 509452 h 744583"/>
              <a:gd name="connsiteX6-577" fmla="*/ 8647611 w 10515600"/>
              <a:gd name="connsiteY6-578" fmla="*/ 522515 h 744583"/>
              <a:gd name="connsiteX7-579" fmla="*/ 6910251 w 10515600"/>
              <a:gd name="connsiteY7-580" fmla="*/ 640080 h 744583"/>
              <a:gd name="connsiteX8-581" fmla="*/ 6348548 w 10515600"/>
              <a:gd name="connsiteY8-582" fmla="*/ 339633 h 744583"/>
              <a:gd name="connsiteX9-583" fmla="*/ 3226525 w 10515600"/>
              <a:gd name="connsiteY9-584" fmla="*/ 731519 h 744583"/>
              <a:gd name="connsiteX10-585" fmla="*/ 2769325 w 10515600"/>
              <a:gd name="connsiteY10-586" fmla="*/ 561703 h 744583"/>
              <a:gd name="connsiteX11-587" fmla="*/ 1071154 w 10515600"/>
              <a:gd name="connsiteY11-588" fmla="*/ 744583 h 744583"/>
              <a:gd name="connsiteX12-589" fmla="*/ 535577 w 10515600"/>
              <a:gd name="connsiteY12-590" fmla="*/ 496389 h 744583"/>
              <a:gd name="connsiteX13-591" fmla="*/ 1175657 w 10515600"/>
              <a:gd name="connsiteY13-592" fmla="*/ 248195 h 744583"/>
              <a:gd name="connsiteX14-593" fmla="*/ 470263 w 10515600"/>
              <a:gd name="connsiteY14-594" fmla="*/ 326572 h 744583"/>
              <a:gd name="connsiteX15" fmla="*/ 0 w 10515600"/>
              <a:gd name="connsiteY15" fmla="*/ 0 h 744583"/>
              <a:gd name="connsiteX0-595" fmla="*/ 0 w 10515600"/>
              <a:gd name="connsiteY0-596" fmla="*/ 159458 h 904041"/>
              <a:gd name="connsiteX1-597" fmla="*/ 2346059 w 10515600"/>
              <a:gd name="connsiteY1-598" fmla="*/ 0 h 904041"/>
              <a:gd name="connsiteX2-599" fmla="*/ 8360228 w 10515600"/>
              <a:gd name="connsiteY2-600" fmla="*/ 237835 h 904041"/>
              <a:gd name="connsiteX3-601" fmla="*/ 8033657 w 10515600"/>
              <a:gd name="connsiteY3-602" fmla="*/ 355400 h 904041"/>
              <a:gd name="connsiteX4-603" fmla="*/ 9993085 w 10515600"/>
              <a:gd name="connsiteY4-604" fmla="*/ 355401 h 904041"/>
              <a:gd name="connsiteX5-605" fmla="*/ 10515600 w 10515600"/>
              <a:gd name="connsiteY5-606" fmla="*/ 668910 h 904041"/>
              <a:gd name="connsiteX6-607" fmla="*/ 8647611 w 10515600"/>
              <a:gd name="connsiteY6-608" fmla="*/ 681973 h 904041"/>
              <a:gd name="connsiteX7-609" fmla="*/ 6910251 w 10515600"/>
              <a:gd name="connsiteY7-610" fmla="*/ 799538 h 904041"/>
              <a:gd name="connsiteX8-611" fmla="*/ 6348548 w 10515600"/>
              <a:gd name="connsiteY8-612" fmla="*/ 499091 h 904041"/>
              <a:gd name="connsiteX9-613" fmla="*/ 3226525 w 10515600"/>
              <a:gd name="connsiteY9-614" fmla="*/ 890977 h 904041"/>
              <a:gd name="connsiteX10-615" fmla="*/ 2769325 w 10515600"/>
              <a:gd name="connsiteY10-616" fmla="*/ 721161 h 904041"/>
              <a:gd name="connsiteX11-617" fmla="*/ 1071154 w 10515600"/>
              <a:gd name="connsiteY11-618" fmla="*/ 904041 h 904041"/>
              <a:gd name="connsiteX12-619" fmla="*/ 535577 w 10515600"/>
              <a:gd name="connsiteY12-620" fmla="*/ 655847 h 904041"/>
              <a:gd name="connsiteX13-621" fmla="*/ 1175657 w 10515600"/>
              <a:gd name="connsiteY13-622" fmla="*/ 407653 h 904041"/>
              <a:gd name="connsiteX14-623" fmla="*/ 470263 w 10515600"/>
              <a:gd name="connsiteY14-624" fmla="*/ 486030 h 904041"/>
              <a:gd name="connsiteX15-625" fmla="*/ 0 w 10515600"/>
              <a:gd name="connsiteY15-626" fmla="*/ 159458 h 904041"/>
              <a:gd name="connsiteX0-627" fmla="*/ 0 w 10515600"/>
              <a:gd name="connsiteY0-628" fmla="*/ 159458 h 904041"/>
              <a:gd name="connsiteX1-629" fmla="*/ 2346059 w 10515600"/>
              <a:gd name="connsiteY1-630" fmla="*/ 0 h 904041"/>
              <a:gd name="connsiteX2-631" fmla="*/ 4815990 w 10515600"/>
              <a:gd name="connsiteY2-632" fmla="*/ 84083 h 904041"/>
              <a:gd name="connsiteX3-633" fmla="*/ 8360228 w 10515600"/>
              <a:gd name="connsiteY3-634" fmla="*/ 237835 h 904041"/>
              <a:gd name="connsiteX4-635" fmla="*/ 8033657 w 10515600"/>
              <a:gd name="connsiteY4-636" fmla="*/ 355400 h 904041"/>
              <a:gd name="connsiteX5-637" fmla="*/ 9993085 w 10515600"/>
              <a:gd name="connsiteY5-638" fmla="*/ 355401 h 904041"/>
              <a:gd name="connsiteX6-639" fmla="*/ 10515600 w 10515600"/>
              <a:gd name="connsiteY6-640" fmla="*/ 668910 h 904041"/>
              <a:gd name="connsiteX7-641" fmla="*/ 8647611 w 10515600"/>
              <a:gd name="connsiteY7-642" fmla="*/ 681973 h 904041"/>
              <a:gd name="connsiteX8-643" fmla="*/ 6910251 w 10515600"/>
              <a:gd name="connsiteY8-644" fmla="*/ 799538 h 904041"/>
              <a:gd name="connsiteX9-645" fmla="*/ 6348548 w 10515600"/>
              <a:gd name="connsiteY9-646" fmla="*/ 499091 h 904041"/>
              <a:gd name="connsiteX10-647" fmla="*/ 3226525 w 10515600"/>
              <a:gd name="connsiteY10-648" fmla="*/ 890977 h 904041"/>
              <a:gd name="connsiteX11-649" fmla="*/ 2769325 w 10515600"/>
              <a:gd name="connsiteY11-650" fmla="*/ 721161 h 904041"/>
              <a:gd name="connsiteX12-651" fmla="*/ 1071154 w 10515600"/>
              <a:gd name="connsiteY12-652" fmla="*/ 904041 h 904041"/>
              <a:gd name="connsiteX13-653" fmla="*/ 535577 w 10515600"/>
              <a:gd name="connsiteY13-654" fmla="*/ 655847 h 904041"/>
              <a:gd name="connsiteX14-655" fmla="*/ 1175657 w 10515600"/>
              <a:gd name="connsiteY14-656" fmla="*/ 407653 h 904041"/>
              <a:gd name="connsiteX15-657" fmla="*/ 470263 w 10515600"/>
              <a:gd name="connsiteY15-658" fmla="*/ 486030 h 904041"/>
              <a:gd name="connsiteX16" fmla="*/ 0 w 10515600"/>
              <a:gd name="connsiteY16" fmla="*/ 159458 h 904041"/>
              <a:gd name="connsiteX0-659" fmla="*/ 0 w 10515600"/>
              <a:gd name="connsiteY0-660" fmla="*/ 159458 h 904041"/>
              <a:gd name="connsiteX1-661" fmla="*/ 2346059 w 10515600"/>
              <a:gd name="connsiteY1-662" fmla="*/ 0 h 904041"/>
              <a:gd name="connsiteX2-663" fmla="*/ 2871576 w 10515600"/>
              <a:gd name="connsiteY2-664" fmla="*/ 283779 h 904041"/>
              <a:gd name="connsiteX3-665" fmla="*/ 8360228 w 10515600"/>
              <a:gd name="connsiteY3-666" fmla="*/ 237835 h 904041"/>
              <a:gd name="connsiteX4-667" fmla="*/ 8033657 w 10515600"/>
              <a:gd name="connsiteY4-668" fmla="*/ 355400 h 904041"/>
              <a:gd name="connsiteX5-669" fmla="*/ 9993085 w 10515600"/>
              <a:gd name="connsiteY5-670" fmla="*/ 355401 h 904041"/>
              <a:gd name="connsiteX6-671" fmla="*/ 10515600 w 10515600"/>
              <a:gd name="connsiteY6-672" fmla="*/ 668910 h 904041"/>
              <a:gd name="connsiteX7-673" fmla="*/ 8647611 w 10515600"/>
              <a:gd name="connsiteY7-674" fmla="*/ 681973 h 904041"/>
              <a:gd name="connsiteX8-675" fmla="*/ 6910251 w 10515600"/>
              <a:gd name="connsiteY8-676" fmla="*/ 799538 h 904041"/>
              <a:gd name="connsiteX9-677" fmla="*/ 6348548 w 10515600"/>
              <a:gd name="connsiteY9-678" fmla="*/ 499091 h 904041"/>
              <a:gd name="connsiteX10-679" fmla="*/ 3226525 w 10515600"/>
              <a:gd name="connsiteY10-680" fmla="*/ 890977 h 904041"/>
              <a:gd name="connsiteX11-681" fmla="*/ 2769325 w 10515600"/>
              <a:gd name="connsiteY11-682" fmla="*/ 721161 h 904041"/>
              <a:gd name="connsiteX12-683" fmla="*/ 1071154 w 10515600"/>
              <a:gd name="connsiteY12-684" fmla="*/ 904041 h 904041"/>
              <a:gd name="connsiteX13-685" fmla="*/ 535577 w 10515600"/>
              <a:gd name="connsiteY13-686" fmla="*/ 655847 h 904041"/>
              <a:gd name="connsiteX14-687" fmla="*/ 1175657 w 10515600"/>
              <a:gd name="connsiteY14-688" fmla="*/ 407653 h 904041"/>
              <a:gd name="connsiteX15-689" fmla="*/ 470263 w 10515600"/>
              <a:gd name="connsiteY15-690" fmla="*/ 486030 h 904041"/>
              <a:gd name="connsiteX16-691" fmla="*/ 0 w 10515600"/>
              <a:gd name="connsiteY16-692" fmla="*/ 159458 h 904041"/>
              <a:gd name="connsiteX0-693" fmla="*/ 0 w 10515600"/>
              <a:gd name="connsiteY0-694" fmla="*/ 159458 h 904041"/>
              <a:gd name="connsiteX1-695" fmla="*/ 2346059 w 10515600"/>
              <a:gd name="connsiteY1-696" fmla="*/ 0 h 904041"/>
              <a:gd name="connsiteX2-697" fmla="*/ 2871576 w 10515600"/>
              <a:gd name="connsiteY2-698" fmla="*/ 283779 h 904041"/>
              <a:gd name="connsiteX3-699" fmla="*/ 8360228 w 10515600"/>
              <a:gd name="connsiteY3-700" fmla="*/ 237835 h 904041"/>
              <a:gd name="connsiteX4-701" fmla="*/ 8033657 w 10515600"/>
              <a:gd name="connsiteY4-702" fmla="*/ 355400 h 904041"/>
              <a:gd name="connsiteX5-703" fmla="*/ 9993085 w 10515600"/>
              <a:gd name="connsiteY5-704" fmla="*/ 355401 h 904041"/>
              <a:gd name="connsiteX6-705" fmla="*/ 10515600 w 10515600"/>
              <a:gd name="connsiteY6-706" fmla="*/ 668910 h 904041"/>
              <a:gd name="connsiteX7-707" fmla="*/ 8647611 w 10515600"/>
              <a:gd name="connsiteY7-708" fmla="*/ 681973 h 904041"/>
              <a:gd name="connsiteX8-709" fmla="*/ 6910251 w 10515600"/>
              <a:gd name="connsiteY8-710" fmla="*/ 799538 h 904041"/>
              <a:gd name="connsiteX9-711" fmla="*/ 6348548 w 10515600"/>
              <a:gd name="connsiteY9-712" fmla="*/ 499091 h 904041"/>
              <a:gd name="connsiteX10-713" fmla="*/ 3226525 w 10515600"/>
              <a:gd name="connsiteY10-714" fmla="*/ 890977 h 904041"/>
              <a:gd name="connsiteX11-715" fmla="*/ 2769325 w 10515600"/>
              <a:gd name="connsiteY11-716" fmla="*/ 721161 h 904041"/>
              <a:gd name="connsiteX12-717" fmla="*/ 1071154 w 10515600"/>
              <a:gd name="connsiteY12-718" fmla="*/ 904041 h 904041"/>
              <a:gd name="connsiteX13-719" fmla="*/ 535577 w 10515600"/>
              <a:gd name="connsiteY13-720" fmla="*/ 655847 h 904041"/>
              <a:gd name="connsiteX14-721" fmla="*/ 1175657 w 10515600"/>
              <a:gd name="connsiteY14-722" fmla="*/ 407653 h 904041"/>
              <a:gd name="connsiteX15-723" fmla="*/ 470263 w 10515600"/>
              <a:gd name="connsiteY15-724" fmla="*/ 486030 h 904041"/>
              <a:gd name="connsiteX16-725" fmla="*/ 0 w 10515600"/>
              <a:gd name="connsiteY16-726" fmla="*/ 159458 h 904041"/>
              <a:gd name="connsiteX0-727" fmla="*/ 0 w 10515600"/>
              <a:gd name="connsiteY0-728" fmla="*/ 159458 h 904041"/>
              <a:gd name="connsiteX1-729" fmla="*/ 2346059 w 10515600"/>
              <a:gd name="connsiteY1-730" fmla="*/ 0 h 904041"/>
              <a:gd name="connsiteX2-731" fmla="*/ 2871576 w 10515600"/>
              <a:gd name="connsiteY2-732" fmla="*/ 283779 h 904041"/>
              <a:gd name="connsiteX3-733" fmla="*/ 4532211 w 10515600"/>
              <a:gd name="connsiteY3-734" fmla="*/ 273269 h 904041"/>
              <a:gd name="connsiteX4-735" fmla="*/ 8360228 w 10515600"/>
              <a:gd name="connsiteY4-736" fmla="*/ 237835 h 904041"/>
              <a:gd name="connsiteX5-737" fmla="*/ 8033657 w 10515600"/>
              <a:gd name="connsiteY5-738" fmla="*/ 355400 h 904041"/>
              <a:gd name="connsiteX6-739" fmla="*/ 9993085 w 10515600"/>
              <a:gd name="connsiteY6-740" fmla="*/ 355401 h 904041"/>
              <a:gd name="connsiteX7-741" fmla="*/ 10515600 w 10515600"/>
              <a:gd name="connsiteY7-742" fmla="*/ 668910 h 904041"/>
              <a:gd name="connsiteX8-743" fmla="*/ 8647611 w 10515600"/>
              <a:gd name="connsiteY8-744" fmla="*/ 681973 h 904041"/>
              <a:gd name="connsiteX9-745" fmla="*/ 6910251 w 10515600"/>
              <a:gd name="connsiteY9-746" fmla="*/ 799538 h 904041"/>
              <a:gd name="connsiteX10-747" fmla="*/ 6348548 w 10515600"/>
              <a:gd name="connsiteY10-748" fmla="*/ 499091 h 904041"/>
              <a:gd name="connsiteX11-749" fmla="*/ 3226525 w 10515600"/>
              <a:gd name="connsiteY11-750" fmla="*/ 890977 h 904041"/>
              <a:gd name="connsiteX12-751" fmla="*/ 2769325 w 10515600"/>
              <a:gd name="connsiteY12-752" fmla="*/ 721161 h 904041"/>
              <a:gd name="connsiteX13-753" fmla="*/ 1071154 w 10515600"/>
              <a:gd name="connsiteY13-754" fmla="*/ 904041 h 904041"/>
              <a:gd name="connsiteX14-755" fmla="*/ 535577 w 10515600"/>
              <a:gd name="connsiteY14-756" fmla="*/ 655847 h 904041"/>
              <a:gd name="connsiteX15-757" fmla="*/ 1175657 w 10515600"/>
              <a:gd name="connsiteY15-758" fmla="*/ 407653 h 904041"/>
              <a:gd name="connsiteX16-759" fmla="*/ 470263 w 10515600"/>
              <a:gd name="connsiteY16-760" fmla="*/ 486030 h 904041"/>
              <a:gd name="connsiteX17" fmla="*/ 0 w 10515600"/>
              <a:gd name="connsiteY17" fmla="*/ 159458 h 904041"/>
              <a:gd name="connsiteX0-761" fmla="*/ 0 w 10515600"/>
              <a:gd name="connsiteY0-762" fmla="*/ 159458 h 904041"/>
              <a:gd name="connsiteX1-763" fmla="*/ 2346059 w 10515600"/>
              <a:gd name="connsiteY1-764" fmla="*/ 0 h 904041"/>
              <a:gd name="connsiteX2-765" fmla="*/ 2871576 w 10515600"/>
              <a:gd name="connsiteY2-766" fmla="*/ 283779 h 904041"/>
              <a:gd name="connsiteX3-767" fmla="*/ 4048735 w 10515600"/>
              <a:gd name="connsiteY3-768" fmla="*/ 189186 h 904041"/>
              <a:gd name="connsiteX4-769" fmla="*/ 8360228 w 10515600"/>
              <a:gd name="connsiteY4-770" fmla="*/ 237835 h 904041"/>
              <a:gd name="connsiteX5-771" fmla="*/ 8033657 w 10515600"/>
              <a:gd name="connsiteY5-772" fmla="*/ 355400 h 904041"/>
              <a:gd name="connsiteX6-773" fmla="*/ 9993085 w 10515600"/>
              <a:gd name="connsiteY6-774" fmla="*/ 355401 h 904041"/>
              <a:gd name="connsiteX7-775" fmla="*/ 10515600 w 10515600"/>
              <a:gd name="connsiteY7-776" fmla="*/ 668910 h 904041"/>
              <a:gd name="connsiteX8-777" fmla="*/ 8647611 w 10515600"/>
              <a:gd name="connsiteY8-778" fmla="*/ 681973 h 904041"/>
              <a:gd name="connsiteX9-779" fmla="*/ 6910251 w 10515600"/>
              <a:gd name="connsiteY9-780" fmla="*/ 799538 h 904041"/>
              <a:gd name="connsiteX10-781" fmla="*/ 6348548 w 10515600"/>
              <a:gd name="connsiteY10-782" fmla="*/ 499091 h 904041"/>
              <a:gd name="connsiteX11-783" fmla="*/ 3226525 w 10515600"/>
              <a:gd name="connsiteY11-784" fmla="*/ 890977 h 904041"/>
              <a:gd name="connsiteX12-785" fmla="*/ 2769325 w 10515600"/>
              <a:gd name="connsiteY12-786" fmla="*/ 721161 h 904041"/>
              <a:gd name="connsiteX13-787" fmla="*/ 1071154 w 10515600"/>
              <a:gd name="connsiteY13-788" fmla="*/ 904041 h 904041"/>
              <a:gd name="connsiteX14-789" fmla="*/ 535577 w 10515600"/>
              <a:gd name="connsiteY14-790" fmla="*/ 655847 h 904041"/>
              <a:gd name="connsiteX15-791" fmla="*/ 1175657 w 10515600"/>
              <a:gd name="connsiteY15-792" fmla="*/ 407653 h 904041"/>
              <a:gd name="connsiteX16-793" fmla="*/ 470263 w 10515600"/>
              <a:gd name="connsiteY16-794" fmla="*/ 486030 h 904041"/>
              <a:gd name="connsiteX17-795" fmla="*/ 0 w 10515600"/>
              <a:gd name="connsiteY17-796" fmla="*/ 159458 h 904041"/>
              <a:gd name="connsiteX0-797" fmla="*/ 0 w 10515600"/>
              <a:gd name="connsiteY0-798" fmla="*/ 159458 h 904041"/>
              <a:gd name="connsiteX1-799" fmla="*/ 2346059 w 10515600"/>
              <a:gd name="connsiteY1-800" fmla="*/ 0 h 904041"/>
              <a:gd name="connsiteX2-801" fmla="*/ 2871576 w 10515600"/>
              <a:gd name="connsiteY2-802" fmla="*/ 283779 h 904041"/>
              <a:gd name="connsiteX3-803" fmla="*/ 4048735 w 10515600"/>
              <a:gd name="connsiteY3-804" fmla="*/ 189186 h 904041"/>
              <a:gd name="connsiteX4-805" fmla="*/ 8360228 w 10515600"/>
              <a:gd name="connsiteY4-806" fmla="*/ 237835 h 904041"/>
              <a:gd name="connsiteX5-807" fmla="*/ 8033657 w 10515600"/>
              <a:gd name="connsiteY5-808" fmla="*/ 355400 h 904041"/>
              <a:gd name="connsiteX6-809" fmla="*/ 9993085 w 10515600"/>
              <a:gd name="connsiteY6-810" fmla="*/ 355401 h 904041"/>
              <a:gd name="connsiteX7-811" fmla="*/ 10515600 w 10515600"/>
              <a:gd name="connsiteY7-812" fmla="*/ 668910 h 904041"/>
              <a:gd name="connsiteX8-813" fmla="*/ 8647611 w 10515600"/>
              <a:gd name="connsiteY8-814" fmla="*/ 681973 h 904041"/>
              <a:gd name="connsiteX9-815" fmla="*/ 6910251 w 10515600"/>
              <a:gd name="connsiteY9-816" fmla="*/ 799538 h 904041"/>
              <a:gd name="connsiteX10-817" fmla="*/ 6348548 w 10515600"/>
              <a:gd name="connsiteY10-818" fmla="*/ 499091 h 904041"/>
              <a:gd name="connsiteX11-819" fmla="*/ 3226525 w 10515600"/>
              <a:gd name="connsiteY11-820" fmla="*/ 890977 h 904041"/>
              <a:gd name="connsiteX12-821" fmla="*/ 2769325 w 10515600"/>
              <a:gd name="connsiteY12-822" fmla="*/ 721161 h 904041"/>
              <a:gd name="connsiteX13-823" fmla="*/ 1071154 w 10515600"/>
              <a:gd name="connsiteY13-824" fmla="*/ 904041 h 904041"/>
              <a:gd name="connsiteX14-825" fmla="*/ 535577 w 10515600"/>
              <a:gd name="connsiteY14-826" fmla="*/ 655847 h 904041"/>
              <a:gd name="connsiteX15-827" fmla="*/ 1175657 w 10515600"/>
              <a:gd name="connsiteY15-828" fmla="*/ 407653 h 904041"/>
              <a:gd name="connsiteX16-829" fmla="*/ 470263 w 10515600"/>
              <a:gd name="connsiteY16-830" fmla="*/ 486030 h 904041"/>
              <a:gd name="connsiteX17-831" fmla="*/ 0 w 10515600"/>
              <a:gd name="connsiteY17-832" fmla="*/ 159458 h 904041"/>
              <a:gd name="connsiteX0-833" fmla="*/ 0 w 10515600"/>
              <a:gd name="connsiteY0-834" fmla="*/ 159458 h 904041"/>
              <a:gd name="connsiteX1-835" fmla="*/ 2346059 w 10515600"/>
              <a:gd name="connsiteY1-836" fmla="*/ 0 h 904041"/>
              <a:gd name="connsiteX2-837" fmla="*/ 2871576 w 10515600"/>
              <a:gd name="connsiteY2-838" fmla="*/ 283779 h 904041"/>
              <a:gd name="connsiteX3-839" fmla="*/ 4048735 w 10515600"/>
              <a:gd name="connsiteY3-840" fmla="*/ 189186 h 904041"/>
              <a:gd name="connsiteX4-841" fmla="*/ 5730390 w 10515600"/>
              <a:gd name="connsiteY4-842" fmla="*/ 210207 h 904041"/>
              <a:gd name="connsiteX5-843" fmla="*/ 8360228 w 10515600"/>
              <a:gd name="connsiteY5-844" fmla="*/ 237835 h 904041"/>
              <a:gd name="connsiteX6-845" fmla="*/ 8033657 w 10515600"/>
              <a:gd name="connsiteY6-846" fmla="*/ 355400 h 904041"/>
              <a:gd name="connsiteX7-847" fmla="*/ 9993085 w 10515600"/>
              <a:gd name="connsiteY7-848" fmla="*/ 355401 h 904041"/>
              <a:gd name="connsiteX8-849" fmla="*/ 10515600 w 10515600"/>
              <a:gd name="connsiteY8-850" fmla="*/ 668910 h 904041"/>
              <a:gd name="connsiteX9-851" fmla="*/ 8647611 w 10515600"/>
              <a:gd name="connsiteY9-852" fmla="*/ 681973 h 904041"/>
              <a:gd name="connsiteX10-853" fmla="*/ 6910251 w 10515600"/>
              <a:gd name="connsiteY10-854" fmla="*/ 799538 h 904041"/>
              <a:gd name="connsiteX11-855" fmla="*/ 6348548 w 10515600"/>
              <a:gd name="connsiteY11-856" fmla="*/ 499091 h 904041"/>
              <a:gd name="connsiteX12-857" fmla="*/ 3226525 w 10515600"/>
              <a:gd name="connsiteY12-858" fmla="*/ 890977 h 904041"/>
              <a:gd name="connsiteX13-859" fmla="*/ 2769325 w 10515600"/>
              <a:gd name="connsiteY13-860" fmla="*/ 721161 h 904041"/>
              <a:gd name="connsiteX14-861" fmla="*/ 1071154 w 10515600"/>
              <a:gd name="connsiteY14-862" fmla="*/ 904041 h 904041"/>
              <a:gd name="connsiteX15-863" fmla="*/ 535577 w 10515600"/>
              <a:gd name="connsiteY15-864" fmla="*/ 655847 h 904041"/>
              <a:gd name="connsiteX16-865" fmla="*/ 1175657 w 10515600"/>
              <a:gd name="connsiteY16-866" fmla="*/ 407653 h 904041"/>
              <a:gd name="connsiteX17-867" fmla="*/ 470263 w 10515600"/>
              <a:gd name="connsiteY17-868" fmla="*/ 486030 h 904041"/>
              <a:gd name="connsiteX18" fmla="*/ 0 w 10515600"/>
              <a:gd name="connsiteY18" fmla="*/ 159458 h 904041"/>
              <a:gd name="connsiteX0-869" fmla="*/ 0 w 10515600"/>
              <a:gd name="connsiteY0-870" fmla="*/ 159458 h 904041"/>
              <a:gd name="connsiteX1-871" fmla="*/ 2346059 w 10515600"/>
              <a:gd name="connsiteY1-872" fmla="*/ 0 h 904041"/>
              <a:gd name="connsiteX2-873" fmla="*/ 2871576 w 10515600"/>
              <a:gd name="connsiteY2-874" fmla="*/ 283779 h 904041"/>
              <a:gd name="connsiteX3-875" fmla="*/ 4048735 w 10515600"/>
              <a:gd name="connsiteY3-876" fmla="*/ 189186 h 904041"/>
              <a:gd name="connsiteX4-877" fmla="*/ 4343025 w 10515600"/>
              <a:gd name="connsiteY4-878" fmla="*/ 388883 h 904041"/>
              <a:gd name="connsiteX5-879" fmla="*/ 8360228 w 10515600"/>
              <a:gd name="connsiteY5-880" fmla="*/ 237835 h 904041"/>
              <a:gd name="connsiteX6-881" fmla="*/ 8033657 w 10515600"/>
              <a:gd name="connsiteY6-882" fmla="*/ 355400 h 904041"/>
              <a:gd name="connsiteX7-883" fmla="*/ 9993085 w 10515600"/>
              <a:gd name="connsiteY7-884" fmla="*/ 355401 h 904041"/>
              <a:gd name="connsiteX8-885" fmla="*/ 10515600 w 10515600"/>
              <a:gd name="connsiteY8-886" fmla="*/ 668910 h 904041"/>
              <a:gd name="connsiteX9-887" fmla="*/ 8647611 w 10515600"/>
              <a:gd name="connsiteY9-888" fmla="*/ 681973 h 904041"/>
              <a:gd name="connsiteX10-889" fmla="*/ 6910251 w 10515600"/>
              <a:gd name="connsiteY10-890" fmla="*/ 799538 h 904041"/>
              <a:gd name="connsiteX11-891" fmla="*/ 6348548 w 10515600"/>
              <a:gd name="connsiteY11-892" fmla="*/ 499091 h 904041"/>
              <a:gd name="connsiteX12-893" fmla="*/ 3226525 w 10515600"/>
              <a:gd name="connsiteY12-894" fmla="*/ 890977 h 904041"/>
              <a:gd name="connsiteX13-895" fmla="*/ 2769325 w 10515600"/>
              <a:gd name="connsiteY13-896" fmla="*/ 721161 h 904041"/>
              <a:gd name="connsiteX14-897" fmla="*/ 1071154 w 10515600"/>
              <a:gd name="connsiteY14-898" fmla="*/ 904041 h 904041"/>
              <a:gd name="connsiteX15-899" fmla="*/ 535577 w 10515600"/>
              <a:gd name="connsiteY15-900" fmla="*/ 655847 h 904041"/>
              <a:gd name="connsiteX16-901" fmla="*/ 1175657 w 10515600"/>
              <a:gd name="connsiteY16-902" fmla="*/ 407653 h 904041"/>
              <a:gd name="connsiteX17-903" fmla="*/ 470263 w 10515600"/>
              <a:gd name="connsiteY17-904" fmla="*/ 486030 h 904041"/>
              <a:gd name="connsiteX18-905" fmla="*/ 0 w 10515600"/>
              <a:gd name="connsiteY18-906" fmla="*/ 159458 h 904041"/>
              <a:gd name="connsiteX0-907" fmla="*/ 0 w 10515600"/>
              <a:gd name="connsiteY0-908" fmla="*/ 159458 h 904041"/>
              <a:gd name="connsiteX1-909" fmla="*/ 2346059 w 10515600"/>
              <a:gd name="connsiteY1-910" fmla="*/ 0 h 904041"/>
              <a:gd name="connsiteX2-911" fmla="*/ 2871576 w 10515600"/>
              <a:gd name="connsiteY2-912" fmla="*/ 283779 h 904041"/>
              <a:gd name="connsiteX3-913" fmla="*/ 4048735 w 10515600"/>
              <a:gd name="connsiteY3-914" fmla="*/ 189186 h 904041"/>
              <a:gd name="connsiteX4-915" fmla="*/ 4343025 w 10515600"/>
              <a:gd name="connsiteY4-916" fmla="*/ 388883 h 904041"/>
              <a:gd name="connsiteX5-917" fmla="*/ 8360228 w 10515600"/>
              <a:gd name="connsiteY5-918" fmla="*/ 237835 h 904041"/>
              <a:gd name="connsiteX6-919" fmla="*/ 8033657 w 10515600"/>
              <a:gd name="connsiteY6-920" fmla="*/ 355400 h 904041"/>
              <a:gd name="connsiteX7-921" fmla="*/ 9993085 w 10515600"/>
              <a:gd name="connsiteY7-922" fmla="*/ 355401 h 904041"/>
              <a:gd name="connsiteX8-923" fmla="*/ 10515600 w 10515600"/>
              <a:gd name="connsiteY8-924" fmla="*/ 668910 h 904041"/>
              <a:gd name="connsiteX9-925" fmla="*/ 8647611 w 10515600"/>
              <a:gd name="connsiteY9-926" fmla="*/ 681973 h 904041"/>
              <a:gd name="connsiteX10-927" fmla="*/ 6910251 w 10515600"/>
              <a:gd name="connsiteY10-928" fmla="*/ 799538 h 904041"/>
              <a:gd name="connsiteX11-929" fmla="*/ 6348548 w 10515600"/>
              <a:gd name="connsiteY11-930" fmla="*/ 499091 h 904041"/>
              <a:gd name="connsiteX12-931" fmla="*/ 3226525 w 10515600"/>
              <a:gd name="connsiteY12-932" fmla="*/ 890977 h 904041"/>
              <a:gd name="connsiteX13-933" fmla="*/ 2769325 w 10515600"/>
              <a:gd name="connsiteY13-934" fmla="*/ 721161 h 904041"/>
              <a:gd name="connsiteX14-935" fmla="*/ 1071154 w 10515600"/>
              <a:gd name="connsiteY14-936" fmla="*/ 904041 h 904041"/>
              <a:gd name="connsiteX15-937" fmla="*/ 535577 w 10515600"/>
              <a:gd name="connsiteY15-938" fmla="*/ 655847 h 904041"/>
              <a:gd name="connsiteX16-939" fmla="*/ 1175657 w 10515600"/>
              <a:gd name="connsiteY16-940" fmla="*/ 407653 h 904041"/>
              <a:gd name="connsiteX17-941" fmla="*/ 470263 w 10515600"/>
              <a:gd name="connsiteY17-942" fmla="*/ 486030 h 904041"/>
              <a:gd name="connsiteX18-943" fmla="*/ 0 w 10515600"/>
              <a:gd name="connsiteY18-944" fmla="*/ 159458 h 904041"/>
              <a:gd name="connsiteX0-945" fmla="*/ 0 w 10526110"/>
              <a:gd name="connsiteY0-946" fmla="*/ 243541 h 904041"/>
              <a:gd name="connsiteX1-947" fmla="*/ 2356569 w 10526110"/>
              <a:gd name="connsiteY1-948" fmla="*/ 0 h 904041"/>
              <a:gd name="connsiteX2-949" fmla="*/ 2882086 w 10526110"/>
              <a:gd name="connsiteY2-950" fmla="*/ 283779 h 904041"/>
              <a:gd name="connsiteX3-951" fmla="*/ 4059245 w 10526110"/>
              <a:gd name="connsiteY3-952" fmla="*/ 189186 h 904041"/>
              <a:gd name="connsiteX4-953" fmla="*/ 4353535 w 10526110"/>
              <a:gd name="connsiteY4-954" fmla="*/ 388883 h 904041"/>
              <a:gd name="connsiteX5-955" fmla="*/ 8370738 w 10526110"/>
              <a:gd name="connsiteY5-956" fmla="*/ 237835 h 904041"/>
              <a:gd name="connsiteX6-957" fmla="*/ 8044167 w 10526110"/>
              <a:gd name="connsiteY6-958" fmla="*/ 355400 h 904041"/>
              <a:gd name="connsiteX7-959" fmla="*/ 10003595 w 10526110"/>
              <a:gd name="connsiteY7-960" fmla="*/ 355401 h 904041"/>
              <a:gd name="connsiteX8-961" fmla="*/ 10526110 w 10526110"/>
              <a:gd name="connsiteY8-962" fmla="*/ 668910 h 904041"/>
              <a:gd name="connsiteX9-963" fmla="*/ 8658121 w 10526110"/>
              <a:gd name="connsiteY9-964" fmla="*/ 681973 h 904041"/>
              <a:gd name="connsiteX10-965" fmla="*/ 6920761 w 10526110"/>
              <a:gd name="connsiteY10-966" fmla="*/ 799538 h 904041"/>
              <a:gd name="connsiteX11-967" fmla="*/ 6359058 w 10526110"/>
              <a:gd name="connsiteY11-968" fmla="*/ 499091 h 904041"/>
              <a:gd name="connsiteX12-969" fmla="*/ 3237035 w 10526110"/>
              <a:gd name="connsiteY12-970" fmla="*/ 890977 h 904041"/>
              <a:gd name="connsiteX13-971" fmla="*/ 2779835 w 10526110"/>
              <a:gd name="connsiteY13-972" fmla="*/ 721161 h 904041"/>
              <a:gd name="connsiteX14-973" fmla="*/ 1081664 w 10526110"/>
              <a:gd name="connsiteY14-974" fmla="*/ 904041 h 904041"/>
              <a:gd name="connsiteX15-975" fmla="*/ 546087 w 10526110"/>
              <a:gd name="connsiteY15-976" fmla="*/ 655847 h 904041"/>
              <a:gd name="connsiteX16-977" fmla="*/ 1186167 w 10526110"/>
              <a:gd name="connsiteY16-978" fmla="*/ 407653 h 904041"/>
              <a:gd name="connsiteX17-979" fmla="*/ 480773 w 10526110"/>
              <a:gd name="connsiteY17-980" fmla="*/ 486030 h 904041"/>
              <a:gd name="connsiteX18-981" fmla="*/ 0 w 10526110"/>
              <a:gd name="connsiteY18-982" fmla="*/ 243541 h 904041"/>
              <a:gd name="connsiteX0-983" fmla="*/ 0 w 10526110"/>
              <a:gd name="connsiteY0-984" fmla="*/ 243541 h 904041"/>
              <a:gd name="connsiteX1-985" fmla="*/ 2356569 w 10526110"/>
              <a:gd name="connsiteY1-986" fmla="*/ 0 h 904041"/>
              <a:gd name="connsiteX2-987" fmla="*/ 2882086 w 10526110"/>
              <a:gd name="connsiteY2-988" fmla="*/ 283779 h 904041"/>
              <a:gd name="connsiteX3-989" fmla="*/ 4059245 w 10526110"/>
              <a:gd name="connsiteY3-990" fmla="*/ 189186 h 904041"/>
              <a:gd name="connsiteX4-991" fmla="*/ 4353535 w 10526110"/>
              <a:gd name="connsiteY4-992" fmla="*/ 388883 h 904041"/>
              <a:gd name="connsiteX5-993" fmla="*/ 8370738 w 10526110"/>
              <a:gd name="connsiteY5-994" fmla="*/ 237835 h 904041"/>
              <a:gd name="connsiteX6-995" fmla="*/ 8044167 w 10526110"/>
              <a:gd name="connsiteY6-996" fmla="*/ 355400 h 904041"/>
              <a:gd name="connsiteX7-997" fmla="*/ 10003595 w 10526110"/>
              <a:gd name="connsiteY7-998" fmla="*/ 355401 h 904041"/>
              <a:gd name="connsiteX8-999" fmla="*/ 10526110 w 10526110"/>
              <a:gd name="connsiteY8-1000" fmla="*/ 668910 h 904041"/>
              <a:gd name="connsiteX9-1001" fmla="*/ 8658121 w 10526110"/>
              <a:gd name="connsiteY9-1002" fmla="*/ 681973 h 904041"/>
              <a:gd name="connsiteX10-1003" fmla="*/ 6920761 w 10526110"/>
              <a:gd name="connsiteY10-1004" fmla="*/ 799538 h 904041"/>
              <a:gd name="connsiteX11-1005" fmla="*/ 6359058 w 10526110"/>
              <a:gd name="connsiteY11-1006" fmla="*/ 499091 h 904041"/>
              <a:gd name="connsiteX12-1007" fmla="*/ 3237035 w 10526110"/>
              <a:gd name="connsiteY12-1008" fmla="*/ 890977 h 904041"/>
              <a:gd name="connsiteX13-1009" fmla="*/ 2779835 w 10526110"/>
              <a:gd name="connsiteY13-1010" fmla="*/ 721161 h 904041"/>
              <a:gd name="connsiteX14-1011" fmla="*/ 1081664 w 10526110"/>
              <a:gd name="connsiteY14-1012" fmla="*/ 904041 h 904041"/>
              <a:gd name="connsiteX15-1013" fmla="*/ 546087 w 10526110"/>
              <a:gd name="connsiteY15-1014" fmla="*/ 655847 h 904041"/>
              <a:gd name="connsiteX16-1015" fmla="*/ 1186167 w 10526110"/>
              <a:gd name="connsiteY16-1016" fmla="*/ 407653 h 904041"/>
              <a:gd name="connsiteX17-1017" fmla="*/ 480773 w 10526110"/>
              <a:gd name="connsiteY17-1018" fmla="*/ 486030 h 904041"/>
              <a:gd name="connsiteX18-1019" fmla="*/ 0 w 10526110"/>
              <a:gd name="connsiteY18-1020" fmla="*/ 243541 h 904041"/>
              <a:gd name="connsiteX0-1021" fmla="*/ 0 w 10526110"/>
              <a:gd name="connsiteY0-1022" fmla="*/ 243541 h 904041"/>
              <a:gd name="connsiteX1-1023" fmla="*/ 2356569 w 10526110"/>
              <a:gd name="connsiteY1-1024" fmla="*/ 0 h 904041"/>
              <a:gd name="connsiteX2-1025" fmla="*/ 2882086 w 10526110"/>
              <a:gd name="connsiteY2-1026" fmla="*/ 283779 h 904041"/>
              <a:gd name="connsiteX3-1027" fmla="*/ 4059245 w 10526110"/>
              <a:gd name="connsiteY3-1028" fmla="*/ 189186 h 904041"/>
              <a:gd name="connsiteX4-1029" fmla="*/ 4353535 w 10526110"/>
              <a:gd name="connsiteY4-1030" fmla="*/ 388883 h 904041"/>
              <a:gd name="connsiteX5-1031" fmla="*/ 8370738 w 10526110"/>
              <a:gd name="connsiteY5-1032" fmla="*/ 237835 h 904041"/>
              <a:gd name="connsiteX6-1033" fmla="*/ 8044167 w 10526110"/>
              <a:gd name="connsiteY6-1034" fmla="*/ 355400 h 904041"/>
              <a:gd name="connsiteX7-1035" fmla="*/ 10003595 w 10526110"/>
              <a:gd name="connsiteY7-1036" fmla="*/ 355401 h 904041"/>
              <a:gd name="connsiteX8-1037" fmla="*/ 10526110 w 10526110"/>
              <a:gd name="connsiteY8-1038" fmla="*/ 668910 h 904041"/>
              <a:gd name="connsiteX9-1039" fmla="*/ 8658121 w 10526110"/>
              <a:gd name="connsiteY9-1040" fmla="*/ 681973 h 904041"/>
              <a:gd name="connsiteX10-1041" fmla="*/ 6920761 w 10526110"/>
              <a:gd name="connsiteY10-1042" fmla="*/ 799538 h 904041"/>
              <a:gd name="connsiteX11-1043" fmla="*/ 6359058 w 10526110"/>
              <a:gd name="connsiteY11-1044" fmla="*/ 499091 h 904041"/>
              <a:gd name="connsiteX12-1045" fmla="*/ 3237035 w 10526110"/>
              <a:gd name="connsiteY12-1046" fmla="*/ 890977 h 904041"/>
              <a:gd name="connsiteX13-1047" fmla="*/ 2779835 w 10526110"/>
              <a:gd name="connsiteY13-1048" fmla="*/ 721161 h 904041"/>
              <a:gd name="connsiteX14-1049" fmla="*/ 1081664 w 10526110"/>
              <a:gd name="connsiteY14-1050" fmla="*/ 904041 h 904041"/>
              <a:gd name="connsiteX15-1051" fmla="*/ 546087 w 10526110"/>
              <a:gd name="connsiteY15-1052" fmla="*/ 655847 h 904041"/>
              <a:gd name="connsiteX16-1053" fmla="*/ 1186167 w 10526110"/>
              <a:gd name="connsiteY16-1054" fmla="*/ 407653 h 904041"/>
              <a:gd name="connsiteX17-1055" fmla="*/ 480773 w 10526110"/>
              <a:gd name="connsiteY17-1056" fmla="*/ 486030 h 904041"/>
              <a:gd name="connsiteX18-1057" fmla="*/ 0 w 10526110"/>
              <a:gd name="connsiteY18-1058" fmla="*/ 243541 h 904041"/>
              <a:gd name="connsiteX0-1059" fmla="*/ 0 w 10526110"/>
              <a:gd name="connsiteY0-1060" fmla="*/ 247632 h 908132"/>
              <a:gd name="connsiteX1-1061" fmla="*/ 2356569 w 10526110"/>
              <a:gd name="connsiteY1-1062" fmla="*/ 4091 h 908132"/>
              <a:gd name="connsiteX2-1063" fmla="*/ 2882086 w 10526110"/>
              <a:gd name="connsiteY2-1064" fmla="*/ 287870 h 908132"/>
              <a:gd name="connsiteX3-1065" fmla="*/ 4059245 w 10526110"/>
              <a:gd name="connsiteY3-1066" fmla="*/ 193277 h 908132"/>
              <a:gd name="connsiteX4-1067" fmla="*/ 4353535 w 10526110"/>
              <a:gd name="connsiteY4-1068" fmla="*/ 392974 h 908132"/>
              <a:gd name="connsiteX5-1069" fmla="*/ 8370738 w 10526110"/>
              <a:gd name="connsiteY5-1070" fmla="*/ 241926 h 908132"/>
              <a:gd name="connsiteX6-1071" fmla="*/ 8044167 w 10526110"/>
              <a:gd name="connsiteY6-1072" fmla="*/ 359491 h 908132"/>
              <a:gd name="connsiteX7-1073" fmla="*/ 10003595 w 10526110"/>
              <a:gd name="connsiteY7-1074" fmla="*/ 359492 h 908132"/>
              <a:gd name="connsiteX8-1075" fmla="*/ 10526110 w 10526110"/>
              <a:gd name="connsiteY8-1076" fmla="*/ 673001 h 908132"/>
              <a:gd name="connsiteX9-1077" fmla="*/ 8658121 w 10526110"/>
              <a:gd name="connsiteY9-1078" fmla="*/ 686064 h 908132"/>
              <a:gd name="connsiteX10-1079" fmla="*/ 6920761 w 10526110"/>
              <a:gd name="connsiteY10-1080" fmla="*/ 803629 h 908132"/>
              <a:gd name="connsiteX11-1081" fmla="*/ 6359058 w 10526110"/>
              <a:gd name="connsiteY11-1082" fmla="*/ 503182 h 908132"/>
              <a:gd name="connsiteX12-1083" fmla="*/ 3237035 w 10526110"/>
              <a:gd name="connsiteY12-1084" fmla="*/ 895068 h 908132"/>
              <a:gd name="connsiteX13-1085" fmla="*/ 2779835 w 10526110"/>
              <a:gd name="connsiteY13-1086" fmla="*/ 725252 h 908132"/>
              <a:gd name="connsiteX14-1087" fmla="*/ 1081664 w 10526110"/>
              <a:gd name="connsiteY14-1088" fmla="*/ 908132 h 908132"/>
              <a:gd name="connsiteX15-1089" fmla="*/ 546087 w 10526110"/>
              <a:gd name="connsiteY15-1090" fmla="*/ 659938 h 908132"/>
              <a:gd name="connsiteX16-1091" fmla="*/ 1186167 w 10526110"/>
              <a:gd name="connsiteY16-1092" fmla="*/ 411744 h 908132"/>
              <a:gd name="connsiteX17-1093" fmla="*/ 480773 w 10526110"/>
              <a:gd name="connsiteY17-1094" fmla="*/ 490121 h 908132"/>
              <a:gd name="connsiteX18-1095" fmla="*/ 0 w 10526110"/>
              <a:gd name="connsiteY18-1096" fmla="*/ 247632 h 908132"/>
              <a:gd name="connsiteX0-1097" fmla="*/ 0 w 10526110"/>
              <a:gd name="connsiteY0-1098" fmla="*/ 247632 h 908132"/>
              <a:gd name="connsiteX1-1099" fmla="*/ 2356569 w 10526110"/>
              <a:gd name="connsiteY1-1100" fmla="*/ 4091 h 908132"/>
              <a:gd name="connsiteX2-1101" fmla="*/ 2882086 w 10526110"/>
              <a:gd name="connsiteY2-1102" fmla="*/ 287870 h 908132"/>
              <a:gd name="connsiteX3-1103" fmla="*/ 4059245 w 10526110"/>
              <a:gd name="connsiteY3-1104" fmla="*/ 193277 h 908132"/>
              <a:gd name="connsiteX4-1105" fmla="*/ 4353535 w 10526110"/>
              <a:gd name="connsiteY4-1106" fmla="*/ 392974 h 908132"/>
              <a:gd name="connsiteX5-1107" fmla="*/ 8370738 w 10526110"/>
              <a:gd name="connsiteY5-1108" fmla="*/ 241926 h 908132"/>
              <a:gd name="connsiteX6-1109" fmla="*/ 8044167 w 10526110"/>
              <a:gd name="connsiteY6-1110" fmla="*/ 359491 h 908132"/>
              <a:gd name="connsiteX7-1111" fmla="*/ 10003595 w 10526110"/>
              <a:gd name="connsiteY7-1112" fmla="*/ 359492 h 908132"/>
              <a:gd name="connsiteX8-1113" fmla="*/ 10526110 w 10526110"/>
              <a:gd name="connsiteY8-1114" fmla="*/ 673001 h 908132"/>
              <a:gd name="connsiteX9-1115" fmla="*/ 8658121 w 10526110"/>
              <a:gd name="connsiteY9-1116" fmla="*/ 686064 h 908132"/>
              <a:gd name="connsiteX10-1117" fmla="*/ 6920761 w 10526110"/>
              <a:gd name="connsiteY10-1118" fmla="*/ 803629 h 908132"/>
              <a:gd name="connsiteX11-1119" fmla="*/ 6359058 w 10526110"/>
              <a:gd name="connsiteY11-1120" fmla="*/ 503182 h 908132"/>
              <a:gd name="connsiteX12-1121" fmla="*/ 3237035 w 10526110"/>
              <a:gd name="connsiteY12-1122" fmla="*/ 895068 h 908132"/>
              <a:gd name="connsiteX13-1123" fmla="*/ 2779835 w 10526110"/>
              <a:gd name="connsiteY13-1124" fmla="*/ 725252 h 908132"/>
              <a:gd name="connsiteX14-1125" fmla="*/ 1081664 w 10526110"/>
              <a:gd name="connsiteY14-1126" fmla="*/ 908132 h 908132"/>
              <a:gd name="connsiteX15-1127" fmla="*/ 546087 w 10526110"/>
              <a:gd name="connsiteY15-1128" fmla="*/ 659938 h 908132"/>
              <a:gd name="connsiteX16-1129" fmla="*/ 1186167 w 10526110"/>
              <a:gd name="connsiteY16-1130" fmla="*/ 411744 h 908132"/>
              <a:gd name="connsiteX17-1131" fmla="*/ 480773 w 10526110"/>
              <a:gd name="connsiteY17-1132" fmla="*/ 490121 h 908132"/>
              <a:gd name="connsiteX18-1133" fmla="*/ 0 w 10526110"/>
              <a:gd name="connsiteY18-1134" fmla="*/ 247632 h 908132"/>
              <a:gd name="connsiteX0-1135" fmla="*/ 0 w 10526110"/>
              <a:gd name="connsiteY0-1136" fmla="*/ 247632 h 908132"/>
              <a:gd name="connsiteX1-1137" fmla="*/ 2356569 w 10526110"/>
              <a:gd name="connsiteY1-1138" fmla="*/ 4091 h 908132"/>
              <a:gd name="connsiteX2-1139" fmla="*/ 2882086 w 10526110"/>
              <a:gd name="connsiteY2-1140" fmla="*/ 287870 h 908132"/>
              <a:gd name="connsiteX3-1141" fmla="*/ 4059245 w 10526110"/>
              <a:gd name="connsiteY3-1142" fmla="*/ 193277 h 908132"/>
              <a:gd name="connsiteX4-1143" fmla="*/ 4353535 w 10526110"/>
              <a:gd name="connsiteY4-1144" fmla="*/ 392974 h 908132"/>
              <a:gd name="connsiteX5-1145" fmla="*/ 8370738 w 10526110"/>
              <a:gd name="connsiteY5-1146" fmla="*/ 241926 h 908132"/>
              <a:gd name="connsiteX6-1147" fmla="*/ 8044167 w 10526110"/>
              <a:gd name="connsiteY6-1148" fmla="*/ 359491 h 908132"/>
              <a:gd name="connsiteX7-1149" fmla="*/ 10003595 w 10526110"/>
              <a:gd name="connsiteY7-1150" fmla="*/ 359492 h 908132"/>
              <a:gd name="connsiteX8-1151" fmla="*/ 10526110 w 10526110"/>
              <a:gd name="connsiteY8-1152" fmla="*/ 673001 h 908132"/>
              <a:gd name="connsiteX9-1153" fmla="*/ 8658121 w 10526110"/>
              <a:gd name="connsiteY9-1154" fmla="*/ 686064 h 908132"/>
              <a:gd name="connsiteX10-1155" fmla="*/ 6920761 w 10526110"/>
              <a:gd name="connsiteY10-1156" fmla="*/ 803629 h 908132"/>
              <a:gd name="connsiteX11-1157" fmla="*/ 6359058 w 10526110"/>
              <a:gd name="connsiteY11-1158" fmla="*/ 503182 h 908132"/>
              <a:gd name="connsiteX12-1159" fmla="*/ 3237035 w 10526110"/>
              <a:gd name="connsiteY12-1160" fmla="*/ 895068 h 908132"/>
              <a:gd name="connsiteX13-1161" fmla="*/ 2779835 w 10526110"/>
              <a:gd name="connsiteY13-1162" fmla="*/ 725252 h 908132"/>
              <a:gd name="connsiteX14-1163" fmla="*/ 1081664 w 10526110"/>
              <a:gd name="connsiteY14-1164" fmla="*/ 908132 h 908132"/>
              <a:gd name="connsiteX15-1165" fmla="*/ 546087 w 10526110"/>
              <a:gd name="connsiteY15-1166" fmla="*/ 659938 h 908132"/>
              <a:gd name="connsiteX16-1167" fmla="*/ 1186167 w 10526110"/>
              <a:gd name="connsiteY16-1168" fmla="*/ 411744 h 908132"/>
              <a:gd name="connsiteX17-1169" fmla="*/ 473657 w 10526110"/>
              <a:gd name="connsiteY17-1170" fmla="*/ 518585 h 908132"/>
              <a:gd name="connsiteX18-1171" fmla="*/ 0 w 10526110"/>
              <a:gd name="connsiteY18-1172" fmla="*/ 247632 h 908132"/>
              <a:gd name="connsiteX0-1173" fmla="*/ 0 w 10526110"/>
              <a:gd name="connsiteY0-1174" fmla="*/ 247632 h 908132"/>
              <a:gd name="connsiteX1-1175" fmla="*/ 2356569 w 10526110"/>
              <a:gd name="connsiteY1-1176" fmla="*/ 4091 h 908132"/>
              <a:gd name="connsiteX2-1177" fmla="*/ 2882086 w 10526110"/>
              <a:gd name="connsiteY2-1178" fmla="*/ 287870 h 908132"/>
              <a:gd name="connsiteX3-1179" fmla="*/ 4059245 w 10526110"/>
              <a:gd name="connsiteY3-1180" fmla="*/ 193277 h 908132"/>
              <a:gd name="connsiteX4-1181" fmla="*/ 4353535 w 10526110"/>
              <a:gd name="connsiteY4-1182" fmla="*/ 392974 h 908132"/>
              <a:gd name="connsiteX5-1183" fmla="*/ 8370738 w 10526110"/>
              <a:gd name="connsiteY5-1184" fmla="*/ 241926 h 908132"/>
              <a:gd name="connsiteX6-1185" fmla="*/ 8044167 w 10526110"/>
              <a:gd name="connsiteY6-1186" fmla="*/ 359491 h 908132"/>
              <a:gd name="connsiteX7-1187" fmla="*/ 10003595 w 10526110"/>
              <a:gd name="connsiteY7-1188" fmla="*/ 359492 h 908132"/>
              <a:gd name="connsiteX8-1189" fmla="*/ 10526110 w 10526110"/>
              <a:gd name="connsiteY8-1190" fmla="*/ 673001 h 908132"/>
              <a:gd name="connsiteX9-1191" fmla="*/ 8658121 w 10526110"/>
              <a:gd name="connsiteY9-1192" fmla="*/ 686064 h 908132"/>
              <a:gd name="connsiteX10-1193" fmla="*/ 6920761 w 10526110"/>
              <a:gd name="connsiteY10-1194" fmla="*/ 803629 h 908132"/>
              <a:gd name="connsiteX11-1195" fmla="*/ 6359058 w 10526110"/>
              <a:gd name="connsiteY11-1196" fmla="*/ 503182 h 908132"/>
              <a:gd name="connsiteX12-1197" fmla="*/ 3237035 w 10526110"/>
              <a:gd name="connsiteY12-1198" fmla="*/ 895068 h 908132"/>
              <a:gd name="connsiteX13-1199" fmla="*/ 2779835 w 10526110"/>
              <a:gd name="connsiteY13-1200" fmla="*/ 725252 h 908132"/>
              <a:gd name="connsiteX14-1201" fmla="*/ 1081664 w 10526110"/>
              <a:gd name="connsiteY14-1202" fmla="*/ 908132 h 908132"/>
              <a:gd name="connsiteX15-1203" fmla="*/ 546087 w 10526110"/>
              <a:gd name="connsiteY15-1204" fmla="*/ 659938 h 908132"/>
              <a:gd name="connsiteX16-1205" fmla="*/ 1186167 w 10526110"/>
              <a:gd name="connsiteY16-1206" fmla="*/ 411744 h 908132"/>
              <a:gd name="connsiteX17-1207" fmla="*/ 473657 w 10526110"/>
              <a:gd name="connsiteY17-1208" fmla="*/ 518585 h 908132"/>
              <a:gd name="connsiteX18-1209" fmla="*/ 0 w 10526110"/>
              <a:gd name="connsiteY18-1210" fmla="*/ 247632 h 908132"/>
              <a:gd name="connsiteX0-1211" fmla="*/ 0 w 10526110"/>
              <a:gd name="connsiteY0-1212" fmla="*/ 247632 h 908132"/>
              <a:gd name="connsiteX1-1213" fmla="*/ 2356569 w 10526110"/>
              <a:gd name="connsiteY1-1214" fmla="*/ 4091 h 908132"/>
              <a:gd name="connsiteX2-1215" fmla="*/ 2882086 w 10526110"/>
              <a:gd name="connsiteY2-1216" fmla="*/ 287870 h 908132"/>
              <a:gd name="connsiteX3-1217" fmla="*/ 4059245 w 10526110"/>
              <a:gd name="connsiteY3-1218" fmla="*/ 193277 h 908132"/>
              <a:gd name="connsiteX4-1219" fmla="*/ 4353535 w 10526110"/>
              <a:gd name="connsiteY4-1220" fmla="*/ 392974 h 908132"/>
              <a:gd name="connsiteX5-1221" fmla="*/ 8370738 w 10526110"/>
              <a:gd name="connsiteY5-1222" fmla="*/ 241926 h 908132"/>
              <a:gd name="connsiteX6-1223" fmla="*/ 8044167 w 10526110"/>
              <a:gd name="connsiteY6-1224" fmla="*/ 359491 h 908132"/>
              <a:gd name="connsiteX7-1225" fmla="*/ 10003595 w 10526110"/>
              <a:gd name="connsiteY7-1226" fmla="*/ 359492 h 908132"/>
              <a:gd name="connsiteX8-1227" fmla="*/ 10526110 w 10526110"/>
              <a:gd name="connsiteY8-1228" fmla="*/ 673001 h 908132"/>
              <a:gd name="connsiteX9-1229" fmla="*/ 8658121 w 10526110"/>
              <a:gd name="connsiteY9-1230" fmla="*/ 686064 h 908132"/>
              <a:gd name="connsiteX10-1231" fmla="*/ 6920761 w 10526110"/>
              <a:gd name="connsiteY10-1232" fmla="*/ 803629 h 908132"/>
              <a:gd name="connsiteX11-1233" fmla="*/ 6359058 w 10526110"/>
              <a:gd name="connsiteY11-1234" fmla="*/ 503182 h 908132"/>
              <a:gd name="connsiteX12-1235" fmla="*/ 3237035 w 10526110"/>
              <a:gd name="connsiteY12-1236" fmla="*/ 895068 h 908132"/>
              <a:gd name="connsiteX13-1237" fmla="*/ 2779835 w 10526110"/>
              <a:gd name="connsiteY13-1238" fmla="*/ 725252 h 908132"/>
              <a:gd name="connsiteX14-1239" fmla="*/ 1081664 w 10526110"/>
              <a:gd name="connsiteY14-1240" fmla="*/ 908132 h 908132"/>
              <a:gd name="connsiteX15-1241" fmla="*/ 546087 w 10526110"/>
              <a:gd name="connsiteY15-1242" fmla="*/ 659938 h 908132"/>
              <a:gd name="connsiteX16-1243" fmla="*/ 1186167 w 10526110"/>
              <a:gd name="connsiteY16-1244" fmla="*/ 411744 h 908132"/>
              <a:gd name="connsiteX17-1245" fmla="*/ 473657 w 10526110"/>
              <a:gd name="connsiteY17-1246" fmla="*/ 518585 h 908132"/>
              <a:gd name="connsiteX18-1247" fmla="*/ 0 w 10526110"/>
              <a:gd name="connsiteY18-1248" fmla="*/ 247632 h 908132"/>
              <a:gd name="connsiteX0-1249" fmla="*/ 0 w 10526110"/>
              <a:gd name="connsiteY0-1250" fmla="*/ 247632 h 908132"/>
              <a:gd name="connsiteX1-1251" fmla="*/ 2356569 w 10526110"/>
              <a:gd name="connsiteY1-1252" fmla="*/ 4091 h 908132"/>
              <a:gd name="connsiteX2-1253" fmla="*/ 2882086 w 10526110"/>
              <a:gd name="connsiteY2-1254" fmla="*/ 287870 h 908132"/>
              <a:gd name="connsiteX3-1255" fmla="*/ 4059245 w 10526110"/>
              <a:gd name="connsiteY3-1256" fmla="*/ 193277 h 908132"/>
              <a:gd name="connsiteX4-1257" fmla="*/ 4353535 w 10526110"/>
              <a:gd name="connsiteY4-1258" fmla="*/ 392974 h 908132"/>
              <a:gd name="connsiteX5-1259" fmla="*/ 8370738 w 10526110"/>
              <a:gd name="connsiteY5-1260" fmla="*/ 241926 h 908132"/>
              <a:gd name="connsiteX6-1261" fmla="*/ 8044167 w 10526110"/>
              <a:gd name="connsiteY6-1262" fmla="*/ 359491 h 908132"/>
              <a:gd name="connsiteX7-1263" fmla="*/ 10003595 w 10526110"/>
              <a:gd name="connsiteY7-1264" fmla="*/ 359492 h 908132"/>
              <a:gd name="connsiteX8-1265" fmla="*/ 10526110 w 10526110"/>
              <a:gd name="connsiteY8-1266" fmla="*/ 673001 h 908132"/>
              <a:gd name="connsiteX9-1267" fmla="*/ 8658121 w 10526110"/>
              <a:gd name="connsiteY9-1268" fmla="*/ 686064 h 908132"/>
              <a:gd name="connsiteX10-1269" fmla="*/ 6920761 w 10526110"/>
              <a:gd name="connsiteY10-1270" fmla="*/ 803629 h 908132"/>
              <a:gd name="connsiteX11-1271" fmla="*/ 6359058 w 10526110"/>
              <a:gd name="connsiteY11-1272" fmla="*/ 503182 h 908132"/>
              <a:gd name="connsiteX12-1273" fmla="*/ 3237035 w 10526110"/>
              <a:gd name="connsiteY12-1274" fmla="*/ 895068 h 908132"/>
              <a:gd name="connsiteX13-1275" fmla="*/ 2779835 w 10526110"/>
              <a:gd name="connsiteY13-1276" fmla="*/ 725252 h 908132"/>
              <a:gd name="connsiteX14-1277" fmla="*/ 1081664 w 10526110"/>
              <a:gd name="connsiteY14-1278" fmla="*/ 908132 h 908132"/>
              <a:gd name="connsiteX15-1279" fmla="*/ 546087 w 10526110"/>
              <a:gd name="connsiteY15-1280" fmla="*/ 659938 h 908132"/>
              <a:gd name="connsiteX16-1281" fmla="*/ 1186167 w 10526110"/>
              <a:gd name="connsiteY16-1282" fmla="*/ 411744 h 908132"/>
              <a:gd name="connsiteX17-1283" fmla="*/ 473657 w 10526110"/>
              <a:gd name="connsiteY17-1284" fmla="*/ 518585 h 908132"/>
              <a:gd name="connsiteX18-1285" fmla="*/ 0 w 10526110"/>
              <a:gd name="connsiteY18-1286" fmla="*/ 247632 h 908132"/>
              <a:gd name="connsiteX0-1287" fmla="*/ 0 w 10526110"/>
              <a:gd name="connsiteY0-1288" fmla="*/ 247632 h 908132"/>
              <a:gd name="connsiteX1-1289" fmla="*/ 2356569 w 10526110"/>
              <a:gd name="connsiteY1-1290" fmla="*/ 4091 h 908132"/>
              <a:gd name="connsiteX2-1291" fmla="*/ 2882086 w 10526110"/>
              <a:gd name="connsiteY2-1292" fmla="*/ 287870 h 908132"/>
              <a:gd name="connsiteX3-1293" fmla="*/ 4059245 w 10526110"/>
              <a:gd name="connsiteY3-1294" fmla="*/ 193277 h 908132"/>
              <a:gd name="connsiteX4-1295" fmla="*/ 4353535 w 10526110"/>
              <a:gd name="connsiteY4-1296" fmla="*/ 392974 h 908132"/>
              <a:gd name="connsiteX5-1297" fmla="*/ 8370738 w 10526110"/>
              <a:gd name="connsiteY5-1298" fmla="*/ 241926 h 908132"/>
              <a:gd name="connsiteX6-1299" fmla="*/ 8044167 w 10526110"/>
              <a:gd name="connsiteY6-1300" fmla="*/ 359491 h 908132"/>
              <a:gd name="connsiteX7-1301" fmla="*/ 10003595 w 10526110"/>
              <a:gd name="connsiteY7-1302" fmla="*/ 359492 h 908132"/>
              <a:gd name="connsiteX8-1303" fmla="*/ 10526110 w 10526110"/>
              <a:gd name="connsiteY8-1304" fmla="*/ 673001 h 908132"/>
              <a:gd name="connsiteX9-1305" fmla="*/ 8658121 w 10526110"/>
              <a:gd name="connsiteY9-1306" fmla="*/ 686064 h 908132"/>
              <a:gd name="connsiteX10-1307" fmla="*/ 6920761 w 10526110"/>
              <a:gd name="connsiteY10-1308" fmla="*/ 803629 h 908132"/>
              <a:gd name="connsiteX11-1309" fmla="*/ 6359058 w 10526110"/>
              <a:gd name="connsiteY11-1310" fmla="*/ 503182 h 908132"/>
              <a:gd name="connsiteX12-1311" fmla="*/ 3237035 w 10526110"/>
              <a:gd name="connsiteY12-1312" fmla="*/ 895068 h 908132"/>
              <a:gd name="connsiteX13-1313" fmla="*/ 2779835 w 10526110"/>
              <a:gd name="connsiteY13-1314" fmla="*/ 725252 h 908132"/>
              <a:gd name="connsiteX14-1315" fmla="*/ 1081664 w 10526110"/>
              <a:gd name="connsiteY14-1316" fmla="*/ 908132 h 908132"/>
              <a:gd name="connsiteX15-1317" fmla="*/ 546087 w 10526110"/>
              <a:gd name="connsiteY15-1318" fmla="*/ 659938 h 908132"/>
              <a:gd name="connsiteX16-1319" fmla="*/ 1186167 w 10526110"/>
              <a:gd name="connsiteY16-1320" fmla="*/ 411744 h 908132"/>
              <a:gd name="connsiteX17-1321" fmla="*/ 473657 w 10526110"/>
              <a:gd name="connsiteY17-1322" fmla="*/ 518585 h 908132"/>
              <a:gd name="connsiteX18-1323" fmla="*/ 0 w 10526110"/>
              <a:gd name="connsiteY18-1324" fmla="*/ 247632 h 908132"/>
              <a:gd name="connsiteX0-1325" fmla="*/ 0 w 10526110"/>
              <a:gd name="connsiteY0-1326" fmla="*/ 247632 h 908132"/>
              <a:gd name="connsiteX1-1327" fmla="*/ 2356569 w 10526110"/>
              <a:gd name="connsiteY1-1328" fmla="*/ 4091 h 908132"/>
              <a:gd name="connsiteX2-1329" fmla="*/ 2882086 w 10526110"/>
              <a:gd name="connsiteY2-1330" fmla="*/ 287870 h 908132"/>
              <a:gd name="connsiteX3-1331" fmla="*/ 4059245 w 10526110"/>
              <a:gd name="connsiteY3-1332" fmla="*/ 193277 h 908132"/>
              <a:gd name="connsiteX4-1333" fmla="*/ 4353535 w 10526110"/>
              <a:gd name="connsiteY4-1334" fmla="*/ 392974 h 908132"/>
              <a:gd name="connsiteX5-1335" fmla="*/ 8370738 w 10526110"/>
              <a:gd name="connsiteY5-1336" fmla="*/ 241926 h 908132"/>
              <a:gd name="connsiteX6-1337" fmla="*/ 8044167 w 10526110"/>
              <a:gd name="connsiteY6-1338" fmla="*/ 359491 h 908132"/>
              <a:gd name="connsiteX7-1339" fmla="*/ 10003595 w 10526110"/>
              <a:gd name="connsiteY7-1340" fmla="*/ 359492 h 908132"/>
              <a:gd name="connsiteX8-1341" fmla="*/ 10526110 w 10526110"/>
              <a:gd name="connsiteY8-1342" fmla="*/ 673001 h 908132"/>
              <a:gd name="connsiteX9-1343" fmla="*/ 8658121 w 10526110"/>
              <a:gd name="connsiteY9-1344" fmla="*/ 686064 h 908132"/>
              <a:gd name="connsiteX10-1345" fmla="*/ 6920761 w 10526110"/>
              <a:gd name="connsiteY10-1346" fmla="*/ 803629 h 908132"/>
              <a:gd name="connsiteX11-1347" fmla="*/ 6359058 w 10526110"/>
              <a:gd name="connsiteY11-1348" fmla="*/ 503182 h 908132"/>
              <a:gd name="connsiteX12-1349" fmla="*/ 3237035 w 10526110"/>
              <a:gd name="connsiteY12-1350" fmla="*/ 895068 h 908132"/>
              <a:gd name="connsiteX13-1351" fmla="*/ 2779835 w 10526110"/>
              <a:gd name="connsiteY13-1352" fmla="*/ 725252 h 908132"/>
              <a:gd name="connsiteX14-1353" fmla="*/ 1081664 w 10526110"/>
              <a:gd name="connsiteY14-1354" fmla="*/ 908132 h 908132"/>
              <a:gd name="connsiteX15-1355" fmla="*/ 546087 w 10526110"/>
              <a:gd name="connsiteY15-1356" fmla="*/ 659938 h 908132"/>
              <a:gd name="connsiteX16-1357" fmla="*/ 1186167 w 10526110"/>
              <a:gd name="connsiteY16-1358" fmla="*/ 411744 h 908132"/>
              <a:gd name="connsiteX17-1359" fmla="*/ 473657 w 10526110"/>
              <a:gd name="connsiteY17-1360" fmla="*/ 518585 h 908132"/>
              <a:gd name="connsiteX18-1361" fmla="*/ 0 w 10526110"/>
              <a:gd name="connsiteY18-1362" fmla="*/ 247632 h 908132"/>
              <a:gd name="connsiteX0-1363" fmla="*/ 0 w 10526110"/>
              <a:gd name="connsiteY0-1364" fmla="*/ 247632 h 908132"/>
              <a:gd name="connsiteX1-1365" fmla="*/ 2356569 w 10526110"/>
              <a:gd name="connsiteY1-1366" fmla="*/ 4091 h 908132"/>
              <a:gd name="connsiteX2-1367" fmla="*/ 2882086 w 10526110"/>
              <a:gd name="connsiteY2-1368" fmla="*/ 287870 h 908132"/>
              <a:gd name="connsiteX3-1369" fmla="*/ 4059245 w 10526110"/>
              <a:gd name="connsiteY3-1370" fmla="*/ 193277 h 908132"/>
              <a:gd name="connsiteX4-1371" fmla="*/ 4353535 w 10526110"/>
              <a:gd name="connsiteY4-1372" fmla="*/ 392974 h 908132"/>
              <a:gd name="connsiteX5-1373" fmla="*/ 8370738 w 10526110"/>
              <a:gd name="connsiteY5-1374" fmla="*/ 241926 h 908132"/>
              <a:gd name="connsiteX6-1375" fmla="*/ 8044167 w 10526110"/>
              <a:gd name="connsiteY6-1376" fmla="*/ 359491 h 908132"/>
              <a:gd name="connsiteX7-1377" fmla="*/ 10003595 w 10526110"/>
              <a:gd name="connsiteY7-1378" fmla="*/ 359492 h 908132"/>
              <a:gd name="connsiteX8-1379" fmla="*/ 10526110 w 10526110"/>
              <a:gd name="connsiteY8-1380" fmla="*/ 673001 h 908132"/>
              <a:gd name="connsiteX9-1381" fmla="*/ 8658121 w 10526110"/>
              <a:gd name="connsiteY9-1382" fmla="*/ 686064 h 908132"/>
              <a:gd name="connsiteX10-1383" fmla="*/ 6920761 w 10526110"/>
              <a:gd name="connsiteY10-1384" fmla="*/ 803629 h 908132"/>
              <a:gd name="connsiteX11-1385" fmla="*/ 6359058 w 10526110"/>
              <a:gd name="connsiteY11-1386" fmla="*/ 503182 h 908132"/>
              <a:gd name="connsiteX12-1387" fmla="*/ 3237035 w 10526110"/>
              <a:gd name="connsiteY12-1388" fmla="*/ 895068 h 908132"/>
              <a:gd name="connsiteX13-1389" fmla="*/ 2779835 w 10526110"/>
              <a:gd name="connsiteY13-1390" fmla="*/ 725252 h 908132"/>
              <a:gd name="connsiteX14-1391" fmla="*/ 1081664 w 10526110"/>
              <a:gd name="connsiteY14-1392" fmla="*/ 908132 h 908132"/>
              <a:gd name="connsiteX15-1393" fmla="*/ 546087 w 10526110"/>
              <a:gd name="connsiteY15-1394" fmla="*/ 659938 h 908132"/>
              <a:gd name="connsiteX16-1395" fmla="*/ 1186167 w 10526110"/>
              <a:gd name="connsiteY16-1396" fmla="*/ 411744 h 908132"/>
              <a:gd name="connsiteX17-1397" fmla="*/ 473657 w 10526110"/>
              <a:gd name="connsiteY17-1398" fmla="*/ 518585 h 908132"/>
              <a:gd name="connsiteX18-1399" fmla="*/ 0 w 10526110"/>
              <a:gd name="connsiteY18-1400" fmla="*/ 247632 h 908132"/>
              <a:gd name="connsiteX0-1401" fmla="*/ 0 w 10526110"/>
              <a:gd name="connsiteY0-1402" fmla="*/ 247632 h 908132"/>
              <a:gd name="connsiteX1-1403" fmla="*/ 2356569 w 10526110"/>
              <a:gd name="connsiteY1-1404" fmla="*/ 4091 h 908132"/>
              <a:gd name="connsiteX2-1405" fmla="*/ 2882086 w 10526110"/>
              <a:gd name="connsiteY2-1406" fmla="*/ 287870 h 908132"/>
              <a:gd name="connsiteX3-1407" fmla="*/ 4059245 w 10526110"/>
              <a:gd name="connsiteY3-1408" fmla="*/ 193277 h 908132"/>
              <a:gd name="connsiteX4-1409" fmla="*/ 4353535 w 10526110"/>
              <a:gd name="connsiteY4-1410" fmla="*/ 392974 h 908132"/>
              <a:gd name="connsiteX5-1411" fmla="*/ 8370738 w 10526110"/>
              <a:gd name="connsiteY5-1412" fmla="*/ 241926 h 908132"/>
              <a:gd name="connsiteX6-1413" fmla="*/ 8044167 w 10526110"/>
              <a:gd name="connsiteY6-1414" fmla="*/ 359491 h 908132"/>
              <a:gd name="connsiteX7-1415" fmla="*/ 10003595 w 10526110"/>
              <a:gd name="connsiteY7-1416" fmla="*/ 359492 h 908132"/>
              <a:gd name="connsiteX8-1417" fmla="*/ 10526110 w 10526110"/>
              <a:gd name="connsiteY8-1418" fmla="*/ 673001 h 908132"/>
              <a:gd name="connsiteX9-1419" fmla="*/ 8658121 w 10526110"/>
              <a:gd name="connsiteY9-1420" fmla="*/ 686064 h 908132"/>
              <a:gd name="connsiteX10-1421" fmla="*/ 6920761 w 10526110"/>
              <a:gd name="connsiteY10-1422" fmla="*/ 803629 h 908132"/>
              <a:gd name="connsiteX11-1423" fmla="*/ 6359058 w 10526110"/>
              <a:gd name="connsiteY11-1424" fmla="*/ 503182 h 908132"/>
              <a:gd name="connsiteX12-1425" fmla="*/ 3237035 w 10526110"/>
              <a:gd name="connsiteY12-1426" fmla="*/ 895068 h 908132"/>
              <a:gd name="connsiteX13-1427" fmla="*/ 2779835 w 10526110"/>
              <a:gd name="connsiteY13-1428" fmla="*/ 725252 h 908132"/>
              <a:gd name="connsiteX14-1429" fmla="*/ 1081664 w 10526110"/>
              <a:gd name="connsiteY14-1430" fmla="*/ 908132 h 908132"/>
              <a:gd name="connsiteX15-1431" fmla="*/ 546087 w 10526110"/>
              <a:gd name="connsiteY15-1432" fmla="*/ 659938 h 908132"/>
              <a:gd name="connsiteX16-1433" fmla="*/ 1186167 w 10526110"/>
              <a:gd name="connsiteY16-1434" fmla="*/ 411744 h 908132"/>
              <a:gd name="connsiteX17-1435" fmla="*/ 473657 w 10526110"/>
              <a:gd name="connsiteY17-1436" fmla="*/ 518585 h 908132"/>
              <a:gd name="connsiteX18-1437" fmla="*/ 0 w 10526110"/>
              <a:gd name="connsiteY18-1438" fmla="*/ 247632 h 908132"/>
              <a:gd name="connsiteX0-1439" fmla="*/ 0 w 10526110"/>
              <a:gd name="connsiteY0-1440" fmla="*/ 247632 h 908132"/>
              <a:gd name="connsiteX1-1441" fmla="*/ 2356569 w 10526110"/>
              <a:gd name="connsiteY1-1442" fmla="*/ 4091 h 908132"/>
              <a:gd name="connsiteX2-1443" fmla="*/ 2882086 w 10526110"/>
              <a:gd name="connsiteY2-1444" fmla="*/ 287870 h 908132"/>
              <a:gd name="connsiteX3-1445" fmla="*/ 4059245 w 10526110"/>
              <a:gd name="connsiteY3-1446" fmla="*/ 193277 h 908132"/>
              <a:gd name="connsiteX4-1447" fmla="*/ 4353535 w 10526110"/>
              <a:gd name="connsiteY4-1448" fmla="*/ 392974 h 908132"/>
              <a:gd name="connsiteX5-1449" fmla="*/ 8370738 w 10526110"/>
              <a:gd name="connsiteY5-1450" fmla="*/ 241926 h 908132"/>
              <a:gd name="connsiteX6-1451" fmla="*/ 8044167 w 10526110"/>
              <a:gd name="connsiteY6-1452" fmla="*/ 359491 h 908132"/>
              <a:gd name="connsiteX7-1453" fmla="*/ 10003595 w 10526110"/>
              <a:gd name="connsiteY7-1454" fmla="*/ 359492 h 908132"/>
              <a:gd name="connsiteX8-1455" fmla="*/ 10526110 w 10526110"/>
              <a:gd name="connsiteY8-1456" fmla="*/ 673001 h 908132"/>
              <a:gd name="connsiteX9-1457" fmla="*/ 8658121 w 10526110"/>
              <a:gd name="connsiteY9-1458" fmla="*/ 686064 h 908132"/>
              <a:gd name="connsiteX10-1459" fmla="*/ 6920761 w 10526110"/>
              <a:gd name="connsiteY10-1460" fmla="*/ 803629 h 908132"/>
              <a:gd name="connsiteX11-1461" fmla="*/ 6359058 w 10526110"/>
              <a:gd name="connsiteY11-1462" fmla="*/ 503182 h 908132"/>
              <a:gd name="connsiteX12-1463" fmla="*/ 3237035 w 10526110"/>
              <a:gd name="connsiteY12-1464" fmla="*/ 895068 h 908132"/>
              <a:gd name="connsiteX13-1465" fmla="*/ 2765603 w 10526110"/>
              <a:gd name="connsiteY13-1466" fmla="*/ 686115 h 908132"/>
              <a:gd name="connsiteX14-1467" fmla="*/ 1081664 w 10526110"/>
              <a:gd name="connsiteY14-1468" fmla="*/ 908132 h 908132"/>
              <a:gd name="connsiteX15-1469" fmla="*/ 546087 w 10526110"/>
              <a:gd name="connsiteY15-1470" fmla="*/ 659938 h 908132"/>
              <a:gd name="connsiteX16-1471" fmla="*/ 1186167 w 10526110"/>
              <a:gd name="connsiteY16-1472" fmla="*/ 411744 h 908132"/>
              <a:gd name="connsiteX17-1473" fmla="*/ 473657 w 10526110"/>
              <a:gd name="connsiteY17-1474" fmla="*/ 518585 h 908132"/>
              <a:gd name="connsiteX18-1475" fmla="*/ 0 w 10526110"/>
              <a:gd name="connsiteY18-1476" fmla="*/ 247632 h 908132"/>
              <a:gd name="connsiteX0-1477" fmla="*/ 0 w 10526110"/>
              <a:gd name="connsiteY0-1478" fmla="*/ 247632 h 908132"/>
              <a:gd name="connsiteX1-1479" fmla="*/ 2356569 w 10526110"/>
              <a:gd name="connsiteY1-1480" fmla="*/ 4091 h 908132"/>
              <a:gd name="connsiteX2-1481" fmla="*/ 2882086 w 10526110"/>
              <a:gd name="connsiteY2-1482" fmla="*/ 287870 h 908132"/>
              <a:gd name="connsiteX3-1483" fmla="*/ 4059245 w 10526110"/>
              <a:gd name="connsiteY3-1484" fmla="*/ 193277 h 908132"/>
              <a:gd name="connsiteX4-1485" fmla="*/ 4353535 w 10526110"/>
              <a:gd name="connsiteY4-1486" fmla="*/ 392974 h 908132"/>
              <a:gd name="connsiteX5-1487" fmla="*/ 8370738 w 10526110"/>
              <a:gd name="connsiteY5-1488" fmla="*/ 241926 h 908132"/>
              <a:gd name="connsiteX6-1489" fmla="*/ 8044167 w 10526110"/>
              <a:gd name="connsiteY6-1490" fmla="*/ 359491 h 908132"/>
              <a:gd name="connsiteX7-1491" fmla="*/ 10003595 w 10526110"/>
              <a:gd name="connsiteY7-1492" fmla="*/ 359492 h 908132"/>
              <a:gd name="connsiteX8-1493" fmla="*/ 10526110 w 10526110"/>
              <a:gd name="connsiteY8-1494" fmla="*/ 673001 h 908132"/>
              <a:gd name="connsiteX9-1495" fmla="*/ 8658121 w 10526110"/>
              <a:gd name="connsiteY9-1496" fmla="*/ 686064 h 908132"/>
              <a:gd name="connsiteX10-1497" fmla="*/ 6920761 w 10526110"/>
              <a:gd name="connsiteY10-1498" fmla="*/ 803629 h 908132"/>
              <a:gd name="connsiteX11-1499" fmla="*/ 6359058 w 10526110"/>
              <a:gd name="connsiteY11-1500" fmla="*/ 503182 h 908132"/>
              <a:gd name="connsiteX12-1501" fmla="*/ 3237035 w 10526110"/>
              <a:gd name="connsiteY12-1502" fmla="*/ 895068 h 908132"/>
              <a:gd name="connsiteX13-1503" fmla="*/ 2765603 w 10526110"/>
              <a:gd name="connsiteY13-1504" fmla="*/ 686115 h 908132"/>
              <a:gd name="connsiteX14-1505" fmla="*/ 1081664 w 10526110"/>
              <a:gd name="connsiteY14-1506" fmla="*/ 908132 h 908132"/>
              <a:gd name="connsiteX15-1507" fmla="*/ 546087 w 10526110"/>
              <a:gd name="connsiteY15-1508" fmla="*/ 659938 h 908132"/>
              <a:gd name="connsiteX16-1509" fmla="*/ 1186167 w 10526110"/>
              <a:gd name="connsiteY16-1510" fmla="*/ 411744 h 908132"/>
              <a:gd name="connsiteX17-1511" fmla="*/ 473657 w 10526110"/>
              <a:gd name="connsiteY17-1512" fmla="*/ 518585 h 908132"/>
              <a:gd name="connsiteX18-1513" fmla="*/ 0 w 10526110"/>
              <a:gd name="connsiteY18-1514" fmla="*/ 247632 h 908132"/>
              <a:gd name="connsiteX0-1515" fmla="*/ 0 w 10526110"/>
              <a:gd name="connsiteY0-1516" fmla="*/ 247632 h 919974"/>
              <a:gd name="connsiteX1-1517" fmla="*/ 2356569 w 10526110"/>
              <a:gd name="connsiteY1-1518" fmla="*/ 4091 h 919974"/>
              <a:gd name="connsiteX2-1519" fmla="*/ 2882086 w 10526110"/>
              <a:gd name="connsiteY2-1520" fmla="*/ 287870 h 919974"/>
              <a:gd name="connsiteX3-1521" fmla="*/ 4059245 w 10526110"/>
              <a:gd name="connsiteY3-1522" fmla="*/ 193277 h 919974"/>
              <a:gd name="connsiteX4-1523" fmla="*/ 4353535 w 10526110"/>
              <a:gd name="connsiteY4-1524" fmla="*/ 392974 h 919974"/>
              <a:gd name="connsiteX5-1525" fmla="*/ 8370738 w 10526110"/>
              <a:gd name="connsiteY5-1526" fmla="*/ 241926 h 919974"/>
              <a:gd name="connsiteX6-1527" fmla="*/ 8044167 w 10526110"/>
              <a:gd name="connsiteY6-1528" fmla="*/ 359491 h 919974"/>
              <a:gd name="connsiteX7-1529" fmla="*/ 10003595 w 10526110"/>
              <a:gd name="connsiteY7-1530" fmla="*/ 359492 h 919974"/>
              <a:gd name="connsiteX8-1531" fmla="*/ 10526110 w 10526110"/>
              <a:gd name="connsiteY8-1532" fmla="*/ 673001 h 919974"/>
              <a:gd name="connsiteX9-1533" fmla="*/ 8658121 w 10526110"/>
              <a:gd name="connsiteY9-1534" fmla="*/ 686064 h 919974"/>
              <a:gd name="connsiteX10-1535" fmla="*/ 6920761 w 10526110"/>
              <a:gd name="connsiteY10-1536" fmla="*/ 803629 h 919974"/>
              <a:gd name="connsiteX11-1537" fmla="*/ 6359058 w 10526110"/>
              <a:gd name="connsiteY11-1538" fmla="*/ 503182 h 919974"/>
              <a:gd name="connsiteX12-1539" fmla="*/ 3215687 w 10526110"/>
              <a:gd name="connsiteY12-1540" fmla="*/ 919974 h 919974"/>
              <a:gd name="connsiteX13-1541" fmla="*/ 2765603 w 10526110"/>
              <a:gd name="connsiteY13-1542" fmla="*/ 686115 h 919974"/>
              <a:gd name="connsiteX14-1543" fmla="*/ 1081664 w 10526110"/>
              <a:gd name="connsiteY14-1544" fmla="*/ 908132 h 919974"/>
              <a:gd name="connsiteX15-1545" fmla="*/ 546087 w 10526110"/>
              <a:gd name="connsiteY15-1546" fmla="*/ 659938 h 919974"/>
              <a:gd name="connsiteX16-1547" fmla="*/ 1186167 w 10526110"/>
              <a:gd name="connsiteY16-1548" fmla="*/ 411744 h 919974"/>
              <a:gd name="connsiteX17-1549" fmla="*/ 473657 w 10526110"/>
              <a:gd name="connsiteY17-1550" fmla="*/ 518585 h 919974"/>
              <a:gd name="connsiteX18-1551" fmla="*/ 0 w 10526110"/>
              <a:gd name="connsiteY18-1552" fmla="*/ 247632 h 919974"/>
              <a:gd name="connsiteX0-1553" fmla="*/ 0 w 10526110"/>
              <a:gd name="connsiteY0-1554" fmla="*/ 247632 h 919974"/>
              <a:gd name="connsiteX1-1555" fmla="*/ 2356569 w 10526110"/>
              <a:gd name="connsiteY1-1556" fmla="*/ 4091 h 919974"/>
              <a:gd name="connsiteX2-1557" fmla="*/ 2882086 w 10526110"/>
              <a:gd name="connsiteY2-1558" fmla="*/ 287870 h 919974"/>
              <a:gd name="connsiteX3-1559" fmla="*/ 4059245 w 10526110"/>
              <a:gd name="connsiteY3-1560" fmla="*/ 193277 h 919974"/>
              <a:gd name="connsiteX4-1561" fmla="*/ 4353535 w 10526110"/>
              <a:gd name="connsiteY4-1562" fmla="*/ 392974 h 919974"/>
              <a:gd name="connsiteX5-1563" fmla="*/ 8370738 w 10526110"/>
              <a:gd name="connsiteY5-1564" fmla="*/ 241926 h 919974"/>
              <a:gd name="connsiteX6-1565" fmla="*/ 8044167 w 10526110"/>
              <a:gd name="connsiteY6-1566" fmla="*/ 359491 h 919974"/>
              <a:gd name="connsiteX7-1567" fmla="*/ 10003595 w 10526110"/>
              <a:gd name="connsiteY7-1568" fmla="*/ 359492 h 919974"/>
              <a:gd name="connsiteX8-1569" fmla="*/ 10526110 w 10526110"/>
              <a:gd name="connsiteY8-1570" fmla="*/ 673001 h 919974"/>
              <a:gd name="connsiteX9-1571" fmla="*/ 8658121 w 10526110"/>
              <a:gd name="connsiteY9-1572" fmla="*/ 686064 h 919974"/>
              <a:gd name="connsiteX10-1573" fmla="*/ 6920761 w 10526110"/>
              <a:gd name="connsiteY10-1574" fmla="*/ 803629 h 919974"/>
              <a:gd name="connsiteX11-1575" fmla="*/ 6359058 w 10526110"/>
              <a:gd name="connsiteY11-1576" fmla="*/ 503182 h 919974"/>
              <a:gd name="connsiteX12-1577" fmla="*/ 3215687 w 10526110"/>
              <a:gd name="connsiteY12-1578" fmla="*/ 919974 h 919974"/>
              <a:gd name="connsiteX13-1579" fmla="*/ 2765603 w 10526110"/>
              <a:gd name="connsiteY13-1580" fmla="*/ 686115 h 919974"/>
              <a:gd name="connsiteX14-1581" fmla="*/ 1081664 w 10526110"/>
              <a:gd name="connsiteY14-1582" fmla="*/ 908132 h 919974"/>
              <a:gd name="connsiteX15-1583" fmla="*/ 546087 w 10526110"/>
              <a:gd name="connsiteY15-1584" fmla="*/ 659938 h 919974"/>
              <a:gd name="connsiteX16-1585" fmla="*/ 1186167 w 10526110"/>
              <a:gd name="connsiteY16-1586" fmla="*/ 411744 h 919974"/>
              <a:gd name="connsiteX17-1587" fmla="*/ 473657 w 10526110"/>
              <a:gd name="connsiteY17-1588" fmla="*/ 518585 h 919974"/>
              <a:gd name="connsiteX18-1589" fmla="*/ 0 w 10526110"/>
              <a:gd name="connsiteY18-1590" fmla="*/ 247632 h 919974"/>
              <a:gd name="connsiteX0-1591" fmla="*/ 0 w 10526110"/>
              <a:gd name="connsiteY0-1592" fmla="*/ 247632 h 919974"/>
              <a:gd name="connsiteX1-1593" fmla="*/ 2356569 w 10526110"/>
              <a:gd name="connsiteY1-1594" fmla="*/ 4091 h 919974"/>
              <a:gd name="connsiteX2-1595" fmla="*/ 2882086 w 10526110"/>
              <a:gd name="connsiteY2-1596" fmla="*/ 287870 h 919974"/>
              <a:gd name="connsiteX3-1597" fmla="*/ 4059245 w 10526110"/>
              <a:gd name="connsiteY3-1598" fmla="*/ 193277 h 919974"/>
              <a:gd name="connsiteX4-1599" fmla="*/ 4353535 w 10526110"/>
              <a:gd name="connsiteY4-1600" fmla="*/ 392974 h 919974"/>
              <a:gd name="connsiteX5-1601" fmla="*/ 8370738 w 10526110"/>
              <a:gd name="connsiteY5-1602" fmla="*/ 241926 h 919974"/>
              <a:gd name="connsiteX6-1603" fmla="*/ 8044167 w 10526110"/>
              <a:gd name="connsiteY6-1604" fmla="*/ 359491 h 919974"/>
              <a:gd name="connsiteX7-1605" fmla="*/ 10003595 w 10526110"/>
              <a:gd name="connsiteY7-1606" fmla="*/ 359492 h 919974"/>
              <a:gd name="connsiteX8-1607" fmla="*/ 10526110 w 10526110"/>
              <a:gd name="connsiteY8-1608" fmla="*/ 673001 h 919974"/>
              <a:gd name="connsiteX9-1609" fmla="*/ 8658121 w 10526110"/>
              <a:gd name="connsiteY9-1610" fmla="*/ 686064 h 919974"/>
              <a:gd name="connsiteX10-1611" fmla="*/ 6920761 w 10526110"/>
              <a:gd name="connsiteY10-1612" fmla="*/ 803629 h 919974"/>
              <a:gd name="connsiteX11-1613" fmla="*/ 6359058 w 10526110"/>
              <a:gd name="connsiteY11-1614" fmla="*/ 503182 h 919974"/>
              <a:gd name="connsiteX12-1615" fmla="*/ 3215687 w 10526110"/>
              <a:gd name="connsiteY12-1616" fmla="*/ 919974 h 919974"/>
              <a:gd name="connsiteX13-1617" fmla="*/ 2765603 w 10526110"/>
              <a:gd name="connsiteY13-1618" fmla="*/ 686115 h 919974"/>
              <a:gd name="connsiteX14-1619" fmla="*/ 1081664 w 10526110"/>
              <a:gd name="connsiteY14-1620" fmla="*/ 908132 h 919974"/>
              <a:gd name="connsiteX15-1621" fmla="*/ 546087 w 10526110"/>
              <a:gd name="connsiteY15-1622" fmla="*/ 659938 h 919974"/>
              <a:gd name="connsiteX16-1623" fmla="*/ 1186167 w 10526110"/>
              <a:gd name="connsiteY16-1624" fmla="*/ 411744 h 919974"/>
              <a:gd name="connsiteX17-1625" fmla="*/ 473657 w 10526110"/>
              <a:gd name="connsiteY17-1626" fmla="*/ 518585 h 919974"/>
              <a:gd name="connsiteX18-1627" fmla="*/ 0 w 10526110"/>
              <a:gd name="connsiteY18-1628" fmla="*/ 247632 h 919974"/>
              <a:gd name="connsiteX0-1629" fmla="*/ 0 w 10526110"/>
              <a:gd name="connsiteY0-1630" fmla="*/ 247632 h 919974"/>
              <a:gd name="connsiteX1-1631" fmla="*/ 2356569 w 10526110"/>
              <a:gd name="connsiteY1-1632" fmla="*/ 4091 h 919974"/>
              <a:gd name="connsiteX2-1633" fmla="*/ 2882086 w 10526110"/>
              <a:gd name="connsiteY2-1634" fmla="*/ 287870 h 919974"/>
              <a:gd name="connsiteX3-1635" fmla="*/ 4059245 w 10526110"/>
              <a:gd name="connsiteY3-1636" fmla="*/ 193277 h 919974"/>
              <a:gd name="connsiteX4-1637" fmla="*/ 4353535 w 10526110"/>
              <a:gd name="connsiteY4-1638" fmla="*/ 392974 h 919974"/>
              <a:gd name="connsiteX5-1639" fmla="*/ 8370738 w 10526110"/>
              <a:gd name="connsiteY5-1640" fmla="*/ 241926 h 919974"/>
              <a:gd name="connsiteX6-1641" fmla="*/ 8044167 w 10526110"/>
              <a:gd name="connsiteY6-1642" fmla="*/ 359491 h 919974"/>
              <a:gd name="connsiteX7-1643" fmla="*/ 10003595 w 10526110"/>
              <a:gd name="connsiteY7-1644" fmla="*/ 359492 h 919974"/>
              <a:gd name="connsiteX8-1645" fmla="*/ 10526110 w 10526110"/>
              <a:gd name="connsiteY8-1646" fmla="*/ 673001 h 919974"/>
              <a:gd name="connsiteX9-1647" fmla="*/ 8658121 w 10526110"/>
              <a:gd name="connsiteY9-1648" fmla="*/ 686064 h 919974"/>
              <a:gd name="connsiteX10-1649" fmla="*/ 6920761 w 10526110"/>
              <a:gd name="connsiteY10-1650" fmla="*/ 803629 h 919974"/>
              <a:gd name="connsiteX11-1651" fmla="*/ 6359058 w 10526110"/>
              <a:gd name="connsiteY11-1652" fmla="*/ 503182 h 919974"/>
              <a:gd name="connsiteX12-1653" fmla="*/ 3215687 w 10526110"/>
              <a:gd name="connsiteY12-1654" fmla="*/ 919974 h 919974"/>
              <a:gd name="connsiteX13-1655" fmla="*/ 2765603 w 10526110"/>
              <a:gd name="connsiteY13-1656" fmla="*/ 686115 h 919974"/>
              <a:gd name="connsiteX14-1657" fmla="*/ 1081664 w 10526110"/>
              <a:gd name="connsiteY14-1658" fmla="*/ 908132 h 919974"/>
              <a:gd name="connsiteX15-1659" fmla="*/ 546087 w 10526110"/>
              <a:gd name="connsiteY15-1660" fmla="*/ 659938 h 919974"/>
              <a:gd name="connsiteX16-1661" fmla="*/ 1186167 w 10526110"/>
              <a:gd name="connsiteY16-1662" fmla="*/ 411744 h 919974"/>
              <a:gd name="connsiteX17-1663" fmla="*/ 473657 w 10526110"/>
              <a:gd name="connsiteY17-1664" fmla="*/ 518585 h 919974"/>
              <a:gd name="connsiteX18-1665" fmla="*/ 0 w 10526110"/>
              <a:gd name="connsiteY18-1666" fmla="*/ 247632 h 919974"/>
              <a:gd name="connsiteX0-1667" fmla="*/ 0 w 10526110"/>
              <a:gd name="connsiteY0-1668" fmla="*/ 247632 h 919974"/>
              <a:gd name="connsiteX1-1669" fmla="*/ 2356569 w 10526110"/>
              <a:gd name="connsiteY1-1670" fmla="*/ 4091 h 919974"/>
              <a:gd name="connsiteX2-1671" fmla="*/ 2882086 w 10526110"/>
              <a:gd name="connsiteY2-1672" fmla="*/ 287870 h 919974"/>
              <a:gd name="connsiteX3-1673" fmla="*/ 4059245 w 10526110"/>
              <a:gd name="connsiteY3-1674" fmla="*/ 193277 h 919974"/>
              <a:gd name="connsiteX4-1675" fmla="*/ 4353535 w 10526110"/>
              <a:gd name="connsiteY4-1676" fmla="*/ 392974 h 919974"/>
              <a:gd name="connsiteX5-1677" fmla="*/ 8370738 w 10526110"/>
              <a:gd name="connsiteY5-1678" fmla="*/ 241926 h 919974"/>
              <a:gd name="connsiteX6-1679" fmla="*/ 8044167 w 10526110"/>
              <a:gd name="connsiteY6-1680" fmla="*/ 359491 h 919974"/>
              <a:gd name="connsiteX7-1681" fmla="*/ 10003595 w 10526110"/>
              <a:gd name="connsiteY7-1682" fmla="*/ 359492 h 919974"/>
              <a:gd name="connsiteX8-1683" fmla="*/ 10526110 w 10526110"/>
              <a:gd name="connsiteY8-1684" fmla="*/ 673001 h 919974"/>
              <a:gd name="connsiteX9-1685" fmla="*/ 8658121 w 10526110"/>
              <a:gd name="connsiteY9-1686" fmla="*/ 686064 h 919974"/>
              <a:gd name="connsiteX10-1687" fmla="*/ 6920761 w 10526110"/>
              <a:gd name="connsiteY10-1688" fmla="*/ 803629 h 919974"/>
              <a:gd name="connsiteX11-1689" fmla="*/ 6376848 w 10526110"/>
              <a:gd name="connsiteY11-1690" fmla="*/ 488950 h 919974"/>
              <a:gd name="connsiteX12-1691" fmla="*/ 3215687 w 10526110"/>
              <a:gd name="connsiteY12-1692" fmla="*/ 919974 h 919974"/>
              <a:gd name="connsiteX13-1693" fmla="*/ 2765603 w 10526110"/>
              <a:gd name="connsiteY13-1694" fmla="*/ 686115 h 919974"/>
              <a:gd name="connsiteX14-1695" fmla="*/ 1081664 w 10526110"/>
              <a:gd name="connsiteY14-1696" fmla="*/ 908132 h 919974"/>
              <a:gd name="connsiteX15-1697" fmla="*/ 546087 w 10526110"/>
              <a:gd name="connsiteY15-1698" fmla="*/ 659938 h 919974"/>
              <a:gd name="connsiteX16-1699" fmla="*/ 1186167 w 10526110"/>
              <a:gd name="connsiteY16-1700" fmla="*/ 411744 h 919974"/>
              <a:gd name="connsiteX17-1701" fmla="*/ 473657 w 10526110"/>
              <a:gd name="connsiteY17-1702" fmla="*/ 518585 h 919974"/>
              <a:gd name="connsiteX18-1703" fmla="*/ 0 w 10526110"/>
              <a:gd name="connsiteY18-1704" fmla="*/ 247632 h 919974"/>
              <a:gd name="connsiteX0-1705" fmla="*/ 0 w 10526110"/>
              <a:gd name="connsiteY0-1706" fmla="*/ 247632 h 919974"/>
              <a:gd name="connsiteX1-1707" fmla="*/ 2356569 w 10526110"/>
              <a:gd name="connsiteY1-1708" fmla="*/ 4091 h 919974"/>
              <a:gd name="connsiteX2-1709" fmla="*/ 2882086 w 10526110"/>
              <a:gd name="connsiteY2-1710" fmla="*/ 287870 h 919974"/>
              <a:gd name="connsiteX3-1711" fmla="*/ 4059245 w 10526110"/>
              <a:gd name="connsiteY3-1712" fmla="*/ 193277 h 919974"/>
              <a:gd name="connsiteX4-1713" fmla="*/ 4353535 w 10526110"/>
              <a:gd name="connsiteY4-1714" fmla="*/ 392974 h 919974"/>
              <a:gd name="connsiteX5-1715" fmla="*/ 8370738 w 10526110"/>
              <a:gd name="connsiteY5-1716" fmla="*/ 241926 h 919974"/>
              <a:gd name="connsiteX6-1717" fmla="*/ 8044167 w 10526110"/>
              <a:gd name="connsiteY6-1718" fmla="*/ 359491 h 919974"/>
              <a:gd name="connsiteX7-1719" fmla="*/ 10003595 w 10526110"/>
              <a:gd name="connsiteY7-1720" fmla="*/ 359492 h 919974"/>
              <a:gd name="connsiteX8-1721" fmla="*/ 10526110 w 10526110"/>
              <a:gd name="connsiteY8-1722" fmla="*/ 673001 h 919974"/>
              <a:gd name="connsiteX9-1723" fmla="*/ 8391272 w 10526110"/>
              <a:gd name="connsiteY9-1724" fmla="*/ 622020 h 919974"/>
              <a:gd name="connsiteX10-1725" fmla="*/ 6920761 w 10526110"/>
              <a:gd name="connsiteY10-1726" fmla="*/ 803629 h 919974"/>
              <a:gd name="connsiteX11-1727" fmla="*/ 6376848 w 10526110"/>
              <a:gd name="connsiteY11-1728" fmla="*/ 488950 h 919974"/>
              <a:gd name="connsiteX12-1729" fmla="*/ 3215687 w 10526110"/>
              <a:gd name="connsiteY12-1730" fmla="*/ 919974 h 919974"/>
              <a:gd name="connsiteX13-1731" fmla="*/ 2765603 w 10526110"/>
              <a:gd name="connsiteY13-1732" fmla="*/ 686115 h 919974"/>
              <a:gd name="connsiteX14-1733" fmla="*/ 1081664 w 10526110"/>
              <a:gd name="connsiteY14-1734" fmla="*/ 908132 h 919974"/>
              <a:gd name="connsiteX15-1735" fmla="*/ 546087 w 10526110"/>
              <a:gd name="connsiteY15-1736" fmla="*/ 659938 h 919974"/>
              <a:gd name="connsiteX16-1737" fmla="*/ 1186167 w 10526110"/>
              <a:gd name="connsiteY16-1738" fmla="*/ 411744 h 919974"/>
              <a:gd name="connsiteX17-1739" fmla="*/ 473657 w 10526110"/>
              <a:gd name="connsiteY17-1740" fmla="*/ 518585 h 919974"/>
              <a:gd name="connsiteX18-1741" fmla="*/ 0 w 10526110"/>
              <a:gd name="connsiteY18-1742" fmla="*/ 247632 h 919974"/>
              <a:gd name="connsiteX0-1743" fmla="*/ 0 w 10526110"/>
              <a:gd name="connsiteY0-1744" fmla="*/ 247632 h 919974"/>
              <a:gd name="connsiteX1-1745" fmla="*/ 2356569 w 10526110"/>
              <a:gd name="connsiteY1-1746" fmla="*/ 4091 h 919974"/>
              <a:gd name="connsiteX2-1747" fmla="*/ 2882086 w 10526110"/>
              <a:gd name="connsiteY2-1748" fmla="*/ 287870 h 919974"/>
              <a:gd name="connsiteX3-1749" fmla="*/ 4059245 w 10526110"/>
              <a:gd name="connsiteY3-1750" fmla="*/ 193277 h 919974"/>
              <a:gd name="connsiteX4-1751" fmla="*/ 4353535 w 10526110"/>
              <a:gd name="connsiteY4-1752" fmla="*/ 392974 h 919974"/>
              <a:gd name="connsiteX5-1753" fmla="*/ 8370738 w 10526110"/>
              <a:gd name="connsiteY5-1754" fmla="*/ 241926 h 919974"/>
              <a:gd name="connsiteX6-1755" fmla="*/ 8044167 w 10526110"/>
              <a:gd name="connsiteY6-1756" fmla="*/ 359491 h 919974"/>
              <a:gd name="connsiteX7-1757" fmla="*/ 10003595 w 10526110"/>
              <a:gd name="connsiteY7-1758" fmla="*/ 359492 h 919974"/>
              <a:gd name="connsiteX8-1759" fmla="*/ 10526110 w 10526110"/>
              <a:gd name="connsiteY8-1760" fmla="*/ 673001 h 919974"/>
              <a:gd name="connsiteX9-1761" fmla="*/ 8391272 w 10526110"/>
              <a:gd name="connsiteY9-1762" fmla="*/ 622020 h 919974"/>
              <a:gd name="connsiteX10-1763" fmla="*/ 6920761 w 10526110"/>
              <a:gd name="connsiteY10-1764" fmla="*/ 803629 h 919974"/>
              <a:gd name="connsiteX11-1765" fmla="*/ 6376848 w 10526110"/>
              <a:gd name="connsiteY11-1766" fmla="*/ 488950 h 919974"/>
              <a:gd name="connsiteX12-1767" fmla="*/ 3215687 w 10526110"/>
              <a:gd name="connsiteY12-1768" fmla="*/ 919974 h 919974"/>
              <a:gd name="connsiteX13-1769" fmla="*/ 2765603 w 10526110"/>
              <a:gd name="connsiteY13-1770" fmla="*/ 686115 h 919974"/>
              <a:gd name="connsiteX14-1771" fmla="*/ 1081664 w 10526110"/>
              <a:gd name="connsiteY14-1772" fmla="*/ 908132 h 919974"/>
              <a:gd name="connsiteX15-1773" fmla="*/ 546087 w 10526110"/>
              <a:gd name="connsiteY15-1774" fmla="*/ 659938 h 919974"/>
              <a:gd name="connsiteX16-1775" fmla="*/ 1186167 w 10526110"/>
              <a:gd name="connsiteY16-1776" fmla="*/ 411744 h 919974"/>
              <a:gd name="connsiteX17-1777" fmla="*/ 473657 w 10526110"/>
              <a:gd name="connsiteY17-1778" fmla="*/ 518585 h 919974"/>
              <a:gd name="connsiteX18-1779" fmla="*/ 0 w 10526110"/>
              <a:gd name="connsiteY18-1780" fmla="*/ 247632 h 919974"/>
              <a:gd name="connsiteX0-1781" fmla="*/ 0 w 10526110"/>
              <a:gd name="connsiteY0-1782" fmla="*/ 247632 h 919974"/>
              <a:gd name="connsiteX1-1783" fmla="*/ 2356569 w 10526110"/>
              <a:gd name="connsiteY1-1784" fmla="*/ 4091 h 919974"/>
              <a:gd name="connsiteX2-1785" fmla="*/ 2882086 w 10526110"/>
              <a:gd name="connsiteY2-1786" fmla="*/ 287870 h 919974"/>
              <a:gd name="connsiteX3-1787" fmla="*/ 4059245 w 10526110"/>
              <a:gd name="connsiteY3-1788" fmla="*/ 193277 h 919974"/>
              <a:gd name="connsiteX4-1789" fmla="*/ 4353535 w 10526110"/>
              <a:gd name="connsiteY4-1790" fmla="*/ 392974 h 919974"/>
              <a:gd name="connsiteX5-1791" fmla="*/ 8370738 w 10526110"/>
              <a:gd name="connsiteY5-1792" fmla="*/ 241926 h 919974"/>
              <a:gd name="connsiteX6-1793" fmla="*/ 8044167 w 10526110"/>
              <a:gd name="connsiteY6-1794" fmla="*/ 359491 h 919974"/>
              <a:gd name="connsiteX7-1795" fmla="*/ 10003595 w 10526110"/>
              <a:gd name="connsiteY7-1796" fmla="*/ 359492 h 919974"/>
              <a:gd name="connsiteX8-1797" fmla="*/ 10526110 w 10526110"/>
              <a:gd name="connsiteY8-1798" fmla="*/ 673001 h 919974"/>
              <a:gd name="connsiteX9-1799" fmla="*/ 8391272 w 10526110"/>
              <a:gd name="connsiteY9-1800" fmla="*/ 622020 h 919974"/>
              <a:gd name="connsiteX10-1801" fmla="*/ 6920761 w 10526110"/>
              <a:gd name="connsiteY10-1802" fmla="*/ 803629 h 919974"/>
              <a:gd name="connsiteX11-1803" fmla="*/ 6376848 w 10526110"/>
              <a:gd name="connsiteY11-1804" fmla="*/ 488950 h 919974"/>
              <a:gd name="connsiteX12-1805" fmla="*/ 3215687 w 10526110"/>
              <a:gd name="connsiteY12-1806" fmla="*/ 919974 h 919974"/>
              <a:gd name="connsiteX13-1807" fmla="*/ 2765603 w 10526110"/>
              <a:gd name="connsiteY13-1808" fmla="*/ 686115 h 919974"/>
              <a:gd name="connsiteX14-1809" fmla="*/ 1081664 w 10526110"/>
              <a:gd name="connsiteY14-1810" fmla="*/ 908132 h 919974"/>
              <a:gd name="connsiteX15-1811" fmla="*/ 546087 w 10526110"/>
              <a:gd name="connsiteY15-1812" fmla="*/ 659938 h 919974"/>
              <a:gd name="connsiteX16-1813" fmla="*/ 1186167 w 10526110"/>
              <a:gd name="connsiteY16-1814" fmla="*/ 411744 h 919974"/>
              <a:gd name="connsiteX17-1815" fmla="*/ 473657 w 10526110"/>
              <a:gd name="connsiteY17-1816" fmla="*/ 518585 h 919974"/>
              <a:gd name="connsiteX18-1817" fmla="*/ 0 w 10526110"/>
              <a:gd name="connsiteY18-1818" fmla="*/ 247632 h 919974"/>
              <a:gd name="connsiteX0-1819" fmla="*/ 0 w 10526110"/>
              <a:gd name="connsiteY0-1820" fmla="*/ 247632 h 919974"/>
              <a:gd name="connsiteX1-1821" fmla="*/ 2356569 w 10526110"/>
              <a:gd name="connsiteY1-1822" fmla="*/ 4091 h 919974"/>
              <a:gd name="connsiteX2-1823" fmla="*/ 2882086 w 10526110"/>
              <a:gd name="connsiteY2-1824" fmla="*/ 287870 h 919974"/>
              <a:gd name="connsiteX3-1825" fmla="*/ 4059245 w 10526110"/>
              <a:gd name="connsiteY3-1826" fmla="*/ 193277 h 919974"/>
              <a:gd name="connsiteX4-1827" fmla="*/ 4353535 w 10526110"/>
              <a:gd name="connsiteY4-1828" fmla="*/ 392974 h 919974"/>
              <a:gd name="connsiteX5-1829" fmla="*/ 8370738 w 10526110"/>
              <a:gd name="connsiteY5-1830" fmla="*/ 241926 h 919974"/>
              <a:gd name="connsiteX6-1831" fmla="*/ 8044167 w 10526110"/>
              <a:gd name="connsiteY6-1832" fmla="*/ 359491 h 919974"/>
              <a:gd name="connsiteX7-1833" fmla="*/ 10003595 w 10526110"/>
              <a:gd name="connsiteY7-1834" fmla="*/ 359492 h 919974"/>
              <a:gd name="connsiteX8-1835" fmla="*/ 10526110 w 10526110"/>
              <a:gd name="connsiteY8-1836" fmla="*/ 673001 h 919974"/>
              <a:gd name="connsiteX9-1837" fmla="*/ 8391272 w 10526110"/>
              <a:gd name="connsiteY9-1838" fmla="*/ 622020 h 919974"/>
              <a:gd name="connsiteX10-1839" fmla="*/ 6920761 w 10526110"/>
              <a:gd name="connsiteY10-1840" fmla="*/ 803629 h 919974"/>
              <a:gd name="connsiteX11-1841" fmla="*/ 6376848 w 10526110"/>
              <a:gd name="connsiteY11-1842" fmla="*/ 488950 h 919974"/>
              <a:gd name="connsiteX12-1843" fmla="*/ 3215687 w 10526110"/>
              <a:gd name="connsiteY12-1844" fmla="*/ 919974 h 919974"/>
              <a:gd name="connsiteX13-1845" fmla="*/ 2765603 w 10526110"/>
              <a:gd name="connsiteY13-1846" fmla="*/ 686115 h 919974"/>
              <a:gd name="connsiteX14-1847" fmla="*/ 1081664 w 10526110"/>
              <a:gd name="connsiteY14-1848" fmla="*/ 908132 h 919974"/>
              <a:gd name="connsiteX15-1849" fmla="*/ 546087 w 10526110"/>
              <a:gd name="connsiteY15-1850" fmla="*/ 659938 h 919974"/>
              <a:gd name="connsiteX16-1851" fmla="*/ 1186167 w 10526110"/>
              <a:gd name="connsiteY16-1852" fmla="*/ 411744 h 919974"/>
              <a:gd name="connsiteX17-1853" fmla="*/ 473657 w 10526110"/>
              <a:gd name="connsiteY17-1854" fmla="*/ 518585 h 919974"/>
              <a:gd name="connsiteX18-1855" fmla="*/ 0 w 10526110"/>
              <a:gd name="connsiteY18-1856" fmla="*/ 247632 h 919974"/>
              <a:gd name="connsiteX0-1857" fmla="*/ 0 w 10526110"/>
              <a:gd name="connsiteY0-1858" fmla="*/ 247632 h 919974"/>
              <a:gd name="connsiteX1-1859" fmla="*/ 2356569 w 10526110"/>
              <a:gd name="connsiteY1-1860" fmla="*/ 4091 h 919974"/>
              <a:gd name="connsiteX2-1861" fmla="*/ 2882086 w 10526110"/>
              <a:gd name="connsiteY2-1862" fmla="*/ 287870 h 919974"/>
              <a:gd name="connsiteX3-1863" fmla="*/ 4059245 w 10526110"/>
              <a:gd name="connsiteY3-1864" fmla="*/ 193277 h 919974"/>
              <a:gd name="connsiteX4-1865" fmla="*/ 4353535 w 10526110"/>
              <a:gd name="connsiteY4-1866" fmla="*/ 392974 h 919974"/>
              <a:gd name="connsiteX5-1867" fmla="*/ 8370738 w 10526110"/>
              <a:gd name="connsiteY5-1868" fmla="*/ 241926 h 919974"/>
              <a:gd name="connsiteX6-1869" fmla="*/ 8044167 w 10526110"/>
              <a:gd name="connsiteY6-1870" fmla="*/ 359491 h 919974"/>
              <a:gd name="connsiteX7-1871" fmla="*/ 10003595 w 10526110"/>
              <a:gd name="connsiteY7-1872" fmla="*/ 359492 h 919974"/>
              <a:gd name="connsiteX8-1873" fmla="*/ 10526110 w 10526110"/>
              <a:gd name="connsiteY8-1874" fmla="*/ 673001 h 919974"/>
              <a:gd name="connsiteX9-1875" fmla="*/ 8391272 w 10526110"/>
              <a:gd name="connsiteY9-1876" fmla="*/ 622020 h 919974"/>
              <a:gd name="connsiteX10-1877" fmla="*/ 6920761 w 10526110"/>
              <a:gd name="connsiteY10-1878" fmla="*/ 803629 h 919974"/>
              <a:gd name="connsiteX11-1879" fmla="*/ 6376848 w 10526110"/>
              <a:gd name="connsiteY11-1880" fmla="*/ 488950 h 919974"/>
              <a:gd name="connsiteX12-1881" fmla="*/ 3215687 w 10526110"/>
              <a:gd name="connsiteY12-1882" fmla="*/ 919974 h 919974"/>
              <a:gd name="connsiteX13-1883" fmla="*/ 2765603 w 10526110"/>
              <a:gd name="connsiteY13-1884" fmla="*/ 686115 h 919974"/>
              <a:gd name="connsiteX14-1885" fmla="*/ 1081664 w 10526110"/>
              <a:gd name="connsiteY14-1886" fmla="*/ 908132 h 919974"/>
              <a:gd name="connsiteX15-1887" fmla="*/ 546087 w 10526110"/>
              <a:gd name="connsiteY15-1888" fmla="*/ 659938 h 919974"/>
              <a:gd name="connsiteX16-1889" fmla="*/ 1186167 w 10526110"/>
              <a:gd name="connsiteY16-1890" fmla="*/ 411744 h 919974"/>
              <a:gd name="connsiteX17-1891" fmla="*/ 473657 w 10526110"/>
              <a:gd name="connsiteY17-1892" fmla="*/ 518585 h 919974"/>
              <a:gd name="connsiteX18-1893" fmla="*/ 0 w 10526110"/>
              <a:gd name="connsiteY18-1894" fmla="*/ 247632 h 919974"/>
              <a:gd name="connsiteX0-1895" fmla="*/ 0 w 10526110"/>
              <a:gd name="connsiteY0-1896" fmla="*/ 247632 h 919974"/>
              <a:gd name="connsiteX1-1897" fmla="*/ 2356569 w 10526110"/>
              <a:gd name="connsiteY1-1898" fmla="*/ 4091 h 919974"/>
              <a:gd name="connsiteX2-1899" fmla="*/ 2882086 w 10526110"/>
              <a:gd name="connsiteY2-1900" fmla="*/ 287870 h 919974"/>
              <a:gd name="connsiteX3-1901" fmla="*/ 4059245 w 10526110"/>
              <a:gd name="connsiteY3-1902" fmla="*/ 193277 h 919974"/>
              <a:gd name="connsiteX4-1903" fmla="*/ 4353535 w 10526110"/>
              <a:gd name="connsiteY4-1904" fmla="*/ 392974 h 919974"/>
              <a:gd name="connsiteX5-1905" fmla="*/ 8370738 w 10526110"/>
              <a:gd name="connsiteY5-1906" fmla="*/ 241926 h 919974"/>
              <a:gd name="connsiteX6-1907" fmla="*/ 8044167 w 10526110"/>
              <a:gd name="connsiteY6-1908" fmla="*/ 359491 h 919974"/>
              <a:gd name="connsiteX7-1909" fmla="*/ 10003595 w 10526110"/>
              <a:gd name="connsiteY7-1910" fmla="*/ 359492 h 919974"/>
              <a:gd name="connsiteX8-1911" fmla="*/ 10526110 w 10526110"/>
              <a:gd name="connsiteY8-1912" fmla="*/ 673001 h 919974"/>
              <a:gd name="connsiteX9-1913" fmla="*/ 8391272 w 10526110"/>
              <a:gd name="connsiteY9-1914" fmla="*/ 622020 h 919974"/>
              <a:gd name="connsiteX10-1915" fmla="*/ 6920761 w 10526110"/>
              <a:gd name="connsiteY10-1916" fmla="*/ 803629 h 919974"/>
              <a:gd name="connsiteX11-1917" fmla="*/ 6376848 w 10526110"/>
              <a:gd name="connsiteY11-1918" fmla="*/ 488950 h 919974"/>
              <a:gd name="connsiteX12-1919" fmla="*/ 3215687 w 10526110"/>
              <a:gd name="connsiteY12-1920" fmla="*/ 919974 h 919974"/>
              <a:gd name="connsiteX13-1921" fmla="*/ 2765603 w 10526110"/>
              <a:gd name="connsiteY13-1922" fmla="*/ 686115 h 919974"/>
              <a:gd name="connsiteX14-1923" fmla="*/ 1081664 w 10526110"/>
              <a:gd name="connsiteY14-1924" fmla="*/ 908132 h 919974"/>
              <a:gd name="connsiteX15-1925" fmla="*/ 546087 w 10526110"/>
              <a:gd name="connsiteY15-1926" fmla="*/ 659938 h 919974"/>
              <a:gd name="connsiteX16-1927" fmla="*/ 1186167 w 10526110"/>
              <a:gd name="connsiteY16-1928" fmla="*/ 411744 h 919974"/>
              <a:gd name="connsiteX17-1929" fmla="*/ 473657 w 10526110"/>
              <a:gd name="connsiteY17-1930" fmla="*/ 518585 h 919974"/>
              <a:gd name="connsiteX18-1931" fmla="*/ 0 w 10526110"/>
              <a:gd name="connsiteY18-1932" fmla="*/ 247632 h 919974"/>
              <a:gd name="connsiteX0-1933" fmla="*/ 0 w 10526110"/>
              <a:gd name="connsiteY0-1934" fmla="*/ 247632 h 919974"/>
              <a:gd name="connsiteX1-1935" fmla="*/ 2356569 w 10526110"/>
              <a:gd name="connsiteY1-1936" fmla="*/ 4091 h 919974"/>
              <a:gd name="connsiteX2-1937" fmla="*/ 2882086 w 10526110"/>
              <a:gd name="connsiteY2-1938" fmla="*/ 287870 h 919974"/>
              <a:gd name="connsiteX3-1939" fmla="*/ 4059245 w 10526110"/>
              <a:gd name="connsiteY3-1940" fmla="*/ 193277 h 919974"/>
              <a:gd name="connsiteX4-1941" fmla="*/ 4353535 w 10526110"/>
              <a:gd name="connsiteY4-1942" fmla="*/ 392974 h 919974"/>
              <a:gd name="connsiteX5-1943" fmla="*/ 8370738 w 10526110"/>
              <a:gd name="connsiteY5-1944" fmla="*/ 241926 h 919974"/>
              <a:gd name="connsiteX6-1945" fmla="*/ 8044167 w 10526110"/>
              <a:gd name="connsiteY6-1946" fmla="*/ 359491 h 919974"/>
              <a:gd name="connsiteX7-1947" fmla="*/ 10003595 w 10526110"/>
              <a:gd name="connsiteY7-1948" fmla="*/ 359492 h 919974"/>
              <a:gd name="connsiteX8-1949" fmla="*/ 10526110 w 10526110"/>
              <a:gd name="connsiteY8-1950" fmla="*/ 673001 h 919974"/>
              <a:gd name="connsiteX9-1951" fmla="*/ 8391272 w 10526110"/>
              <a:gd name="connsiteY9-1952" fmla="*/ 622020 h 919974"/>
              <a:gd name="connsiteX10-1953" fmla="*/ 6920761 w 10526110"/>
              <a:gd name="connsiteY10-1954" fmla="*/ 803629 h 919974"/>
              <a:gd name="connsiteX11-1955" fmla="*/ 6376848 w 10526110"/>
              <a:gd name="connsiteY11-1956" fmla="*/ 488950 h 919974"/>
              <a:gd name="connsiteX12-1957" fmla="*/ 3215687 w 10526110"/>
              <a:gd name="connsiteY12-1958" fmla="*/ 919974 h 919974"/>
              <a:gd name="connsiteX13-1959" fmla="*/ 2765603 w 10526110"/>
              <a:gd name="connsiteY13-1960" fmla="*/ 686115 h 919974"/>
              <a:gd name="connsiteX14-1961" fmla="*/ 1081664 w 10526110"/>
              <a:gd name="connsiteY14-1962" fmla="*/ 908132 h 919974"/>
              <a:gd name="connsiteX15-1963" fmla="*/ 546087 w 10526110"/>
              <a:gd name="connsiteY15-1964" fmla="*/ 659938 h 919974"/>
              <a:gd name="connsiteX16-1965" fmla="*/ 1186167 w 10526110"/>
              <a:gd name="connsiteY16-1966" fmla="*/ 411744 h 919974"/>
              <a:gd name="connsiteX17-1967" fmla="*/ 473657 w 10526110"/>
              <a:gd name="connsiteY17-1968" fmla="*/ 518585 h 919974"/>
              <a:gd name="connsiteX18-1969" fmla="*/ 0 w 10526110"/>
              <a:gd name="connsiteY18-1970" fmla="*/ 247632 h 919974"/>
              <a:gd name="connsiteX0-1971" fmla="*/ 0 w 10526110"/>
              <a:gd name="connsiteY0-1972" fmla="*/ 247632 h 919974"/>
              <a:gd name="connsiteX1-1973" fmla="*/ 2356569 w 10526110"/>
              <a:gd name="connsiteY1-1974" fmla="*/ 4091 h 919974"/>
              <a:gd name="connsiteX2-1975" fmla="*/ 2882086 w 10526110"/>
              <a:gd name="connsiteY2-1976" fmla="*/ 287870 h 919974"/>
              <a:gd name="connsiteX3-1977" fmla="*/ 4059245 w 10526110"/>
              <a:gd name="connsiteY3-1978" fmla="*/ 193277 h 919974"/>
              <a:gd name="connsiteX4-1979" fmla="*/ 4353535 w 10526110"/>
              <a:gd name="connsiteY4-1980" fmla="*/ 392974 h 919974"/>
              <a:gd name="connsiteX5-1981" fmla="*/ 8370738 w 10526110"/>
              <a:gd name="connsiteY5-1982" fmla="*/ 241926 h 919974"/>
              <a:gd name="connsiteX6-1983" fmla="*/ 8044167 w 10526110"/>
              <a:gd name="connsiteY6-1984" fmla="*/ 359491 h 919974"/>
              <a:gd name="connsiteX7-1985" fmla="*/ 10003595 w 10526110"/>
              <a:gd name="connsiteY7-1986" fmla="*/ 359492 h 919974"/>
              <a:gd name="connsiteX8-1987" fmla="*/ 10526110 w 10526110"/>
              <a:gd name="connsiteY8-1988" fmla="*/ 673001 h 919974"/>
              <a:gd name="connsiteX9-1989" fmla="*/ 8391272 w 10526110"/>
              <a:gd name="connsiteY9-1990" fmla="*/ 622020 h 919974"/>
              <a:gd name="connsiteX10-1991" fmla="*/ 6920761 w 10526110"/>
              <a:gd name="connsiteY10-1992" fmla="*/ 803629 h 919974"/>
              <a:gd name="connsiteX11-1993" fmla="*/ 6376848 w 10526110"/>
              <a:gd name="connsiteY11-1994" fmla="*/ 488950 h 919974"/>
              <a:gd name="connsiteX12-1995" fmla="*/ 3215687 w 10526110"/>
              <a:gd name="connsiteY12-1996" fmla="*/ 919974 h 919974"/>
              <a:gd name="connsiteX13-1997" fmla="*/ 2765603 w 10526110"/>
              <a:gd name="connsiteY13-1998" fmla="*/ 686115 h 919974"/>
              <a:gd name="connsiteX14-1999" fmla="*/ 1081664 w 10526110"/>
              <a:gd name="connsiteY14-2000" fmla="*/ 908132 h 919974"/>
              <a:gd name="connsiteX15-2001" fmla="*/ 546087 w 10526110"/>
              <a:gd name="connsiteY15-2002" fmla="*/ 659938 h 919974"/>
              <a:gd name="connsiteX16-2003" fmla="*/ 1186167 w 10526110"/>
              <a:gd name="connsiteY16-2004" fmla="*/ 411744 h 919974"/>
              <a:gd name="connsiteX17-2005" fmla="*/ 473657 w 10526110"/>
              <a:gd name="connsiteY17-2006" fmla="*/ 518585 h 919974"/>
              <a:gd name="connsiteX18-2007" fmla="*/ 0 w 10526110"/>
              <a:gd name="connsiteY18-2008" fmla="*/ 247632 h 9199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45" y="connsiteY6-46"/>
              </a:cxn>
              <a:cxn ang="0">
                <a:pos x="connsiteX7-89" y="connsiteY7-90"/>
              </a:cxn>
              <a:cxn ang="0">
                <a:pos x="connsiteX8-107" y="connsiteY8-108"/>
              </a:cxn>
              <a:cxn ang="0">
                <a:pos x="connsiteX9-163" y="connsiteY9-164"/>
              </a:cxn>
              <a:cxn ang="0">
                <a:pos x="connsiteX10-185" y="connsiteY10-186"/>
              </a:cxn>
              <a:cxn ang="0">
                <a:pos x="connsiteX11-319" y="connsiteY11-320"/>
              </a:cxn>
              <a:cxn ang="0">
                <a:pos x="connsiteX12-369" y="connsiteY12-370"/>
              </a:cxn>
              <a:cxn ang="0">
                <a:pos x="connsiteX13-475" y="connsiteY13-476"/>
              </a:cxn>
              <a:cxn ang="0">
                <a:pos x="connsiteX14-533" y="connsiteY14-534"/>
              </a:cxn>
              <a:cxn ang="0">
                <a:pos x="connsiteX15-625" y="connsiteY15-626"/>
              </a:cxn>
              <a:cxn ang="0">
                <a:pos x="connsiteX16-691" y="connsiteY16-692"/>
              </a:cxn>
              <a:cxn ang="0">
                <a:pos x="connsiteX17-795" y="connsiteY17-796"/>
              </a:cxn>
              <a:cxn ang="0">
                <a:pos x="connsiteX18-905" y="connsiteY18-906"/>
              </a:cxn>
            </a:cxnLst>
            <a:rect l="l" t="t" r="r" b="b"/>
            <a:pathLst>
              <a:path w="10526110" h="919974">
                <a:moveTo>
                  <a:pt x="0" y="247632"/>
                </a:moveTo>
                <a:cubicBezTo>
                  <a:pt x="841633" y="46790"/>
                  <a:pt x="1692017" y="-17911"/>
                  <a:pt x="2356569" y="4091"/>
                </a:cubicBezTo>
                <a:cubicBezTo>
                  <a:pt x="2602900" y="73779"/>
                  <a:pt x="2706914" y="193277"/>
                  <a:pt x="2882086" y="287870"/>
                </a:cubicBezTo>
                <a:cubicBezTo>
                  <a:pt x="3246445" y="333415"/>
                  <a:pt x="3144470" y="200934"/>
                  <a:pt x="4059245" y="193277"/>
                </a:cubicBezTo>
                <a:lnTo>
                  <a:pt x="4353535" y="392974"/>
                </a:lnTo>
                <a:cubicBezTo>
                  <a:pt x="5640051" y="174460"/>
                  <a:pt x="7109946" y="214000"/>
                  <a:pt x="8370738" y="241926"/>
                </a:cubicBezTo>
                <a:cubicBezTo>
                  <a:pt x="8304577" y="302462"/>
                  <a:pt x="8153024" y="320303"/>
                  <a:pt x="8044167" y="359491"/>
                </a:cubicBezTo>
                <a:cubicBezTo>
                  <a:pt x="8547875" y="380839"/>
                  <a:pt x="9378916" y="327470"/>
                  <a:pt x="10003595" y="359492"/>
                </a:cubicBezTo>
                <a:lnTo>
                  <a:pt x="10526110" y="673001"/>
                </a:lnTo>
                <a:cubicBezTo>
                  <a:pt x="10147914" y="721584"/>
                  <a:pt x="8652191" y="689038"/>
                  <a:pt x="8391272" y="622020"/>
                </a:cubicBezTo>
                <a:cubicBezTo>
                  <a:pt x="7781672" y="615489"/>
                  <a:pt x="7423681" y="866766"/>
                  <a:pt x="6920761" y="803629"/>
                </a:cubicBezTo>
                <a:cubicBezTo>
                  <a:pt x="6567277" y="708470"/>
                  <a:pt x="6500055" y="519541"/>
                  <a:pt x="6376848" y="488950"/>
                </a:cubicBezTo>
                <a:cubicBezTo>
                  <a:pt x="5329058" y="627881"/>
                  <a:pt x="4256361" y="756137"/>
                  <a:pt x="3215687" y="919974"/>
                </a:cubicBezTo>
                <a:cubicBezTo>
                  <a:pt x="3026276" y="902556"/>
                  <a:pt x="2917901" y="700135"/>
                  <a:pt x="2765603" y="686115"/>
                </a:cubicBezTo>
                <a:cubicBezTo>
                  <a:pt x="2324075" y="665241"/>
                  <a:pt x="1686858" y="793802"/>
                  <a:pt x="1081664" y="908132"/>
                </a:cubicBezTo>
                <a:cubicBezTo>
                  <a:pt x="786038" y="849985"/>
                  <a:pt x="715938" y="688081"/>
                  <a:pt x="546087" y="659938"/>
                </a:cubicBezTo>
                <a:cubicBezTo>
                  <a:pt x="759447" y="577207"/>
                  <a:pt x="994155" y="530055"/>
                  <a:pt x="1186167" y="411744"/>
                </a:cubicBezTo>
                <a:cubicBezTo>
                  <a:pt x="948664" y="447358"/>
                  <a:pt x="711160" y="450949"/>
                  <a:pt x="473657" y="518585"/>
                </a:cubicBezTo>
                <a:lnTo>
                  <a:pt x="0" y="247632"/>
                </a:lnTo>
                <a:close/>
              </a:path>
            </a:pathLst>
          </a:custGeom>
          <a:solidFill>
            <a:srgbClr val="D1E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2423116" y="1747182"/>
            <a:ext cx="8882392" cy="971718"/>
            <a:chOff x="7417327" y="1811730"/>
            <a:chExt cx="8882392" cy="971718"/>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64864" y="1811730"/>
              <a:ext cx="4434855" cy="971718"/>
            </a:xfrm>
            <a:prstGeom prst="rect">
              <a:avLst/>
            </a:prstGeom>
          </p:spPr>
        </p:pic>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7327" y="1811730"/>
              <a:ext cx="4434855" cy="971718"/>
            </a:xfrm>
            <a:prstGeom prst="rect">
              <a:avLst/>
            </a:prstGeom>
          </p:spPr>
        </p:pic>
      </p:grpSp>
      <p:grpSp>
        <p:nvGrpSpPr>
          <p:cNvPr id="19" name="组合 18"/>
          <p:cNvGrpSpPr/>
          <p:nvPr/>
        </p:nvGrpSpPr>
        <p:grpSpPr>
          <a:xfrm>
            <a:off x="1511800" y="-229009"/>
            <a:ext cx="9116876" cy="3320076"/>
            <a:chOff x="1536852" y="-872600"/>
            <a:chExt cx="9116876" cy="3913563"/>
          </a:xfrm>
        </p:grpSpPr>
        <p:pic>
          <p:nvPicPr>
            <p:cNvPr id="8" name="图片 7"/>
            <p:cNvPicPr>
              <a:picLocks noChangeAspect="1"/>
            </p:cNvPicPr>
            <p:nvPr/>
          </p:nvPicPr>
          <p:blipFill rotWithShape="1">
            <a:blip r:embed="rId4" cstate="print">
              <a:extLst>
                <a:ext uri="{28A0092B-C50C-407E-A947-70E740481C1C}">
                  <a14:useLocalDpi xmlns:a14="http://schemas.microsoft.com/office/drawing/2010/main" val="0"/>
                </a:ext>
              </a:extLst>
            </a:blip>
            <a:srcRect b="32191"/>
            <a:stretch>
              <a:fillRect/>
            </a:stretch>
          </p:blipFill>
          <p:spPr>
            <a:xfrm>
              <a:off x="1549534" y="-872600"/>
              <a:ext cx="9104194" cy="3903899"/>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b="32191"/>
            <a:stretch>
              <a:fillRect/>
            </a:stretch>
          </p:blipFill>
          <p:spPr>
            <a:xfrm>
              <a:off x="1536852" y="-862936"/>
              <a:ext cx="9104194" cy="3903899"/>
            </a:xfrm>
            <a:prstGeom prst="rect">
              <a:avLst/>
            </a:prstGeom>
          </p:spPr>
        </p:pic>
      </p:grpSp>
      <p:sp>
        <p:nvSpPr>
          <p:cNvPr id="9" name="矩形 8"/>
          <p:cNvSpPr/>
          <p:nvPr/>
        </p:nvSpPr>
        <p:spPr>
          <a:xfrm>
            <a:off x="-75029" y="2697439"/>
            <a:ext cx="12342058" cy="1044520"/>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 ang="0">
                <a:pos x="connsiteX12-869" y="connsiteY12-870"/>
              </a:cxn>
              <a:cxn ang="0">
                <a:pos x="connsiteX13-923" y="connsiteY13-924"/>
              </a:cxn>
              <a:cxn ang="0">
                <a:pos x="connsiteX14-1373" y="connsiteY14-1374"/>
              </a:cxn>
              <a:cxn ang="0">
                <a:pos x="connsiteX15-1525" y="connsiteY15-1526"/>
              </a:cxn>
              <a:cxn ang="0">
                <a:pos x="connsiteX16-1655" y="connsiteY16-1656"/>
              </a:cxn>
            </a:cxnLst>
            <a:rect l="l" t="t" r="r" b="b"/>
            <a:pathLst>
              <a:path w="12096947" h="1201656">
                <a:moveTo>
                  <a:pt x="0" y="168870"/>
                </a:moveTo>
                <a:cubicBezTo>
                  <a:pt x="565930" y="309423"/>
                  <a:pt x="815873" y="41699"/>
                  <a:pt x="1613061" y="54814"/>
                </a:cubicBezTo>
                <a:cubicBezTo>
                  <a:pt x="2410249" y="67929"/>
                  <a:pt x="2381543" y="742241"/>
                  <a:pt x="4206743" y="67901"/>
                </a:cubicBezTo>
                <a:cubicBezTo>
                  <a:pt x="5338148" y="-137336"/>
                  <a:pt x="5078908" y="703354"/>
                  <a:pt x="7100047" y="17997"/>
                </a:cubicBezTo>
                <a:cubicBezTo>
                  <a:pt x="7593745" y="-144208"/>
                  <a:pt x="8034075" y="861353"/>
                  <a:pt x="9509759" y="190120"/>
                </a:cubicBezTo>
                <a:cubicBezTo>
                  <a:pt x="9899021" y="129321"/>
                  <a:pt x="9945492" y="392005"/>
                  <a:pt x="10470975" y="371829"/>
                </a:cubicBezTo>
                <a:cubicBezTo>
                  <a:pt x="10900394" y="381595"/>
                  <a:pt x="11493286" y="86119"/>
                  <a:pt x="12086273" y="248717"/>
                </a:cubicBezTo>
                <a:lnTo>
                  <a:pt x="12096947" y="849967"/>
                </a:lnTo>
                <a:cubicBezTo>
                  <a:pt x="11270322" y="778084"/>
                  <a:pt x="11286927" y="570064"/>
                  <a:pt x="10545692" y="609566"/>
                </a:cubicBezTo>
                <a:cubicBezTo>
                  <a:pt x="10001330" y="634317"/>
                  <a:pt x="9937287" y="1055102"/>
                  <a:pt x="9424946" y="1055102"/>
                </a:cubicBezTo>
                <a:cubicBezTo>
                  <a:pt x="8901930" y="1063353"/>
                  <a:pt x="8603064" y="687946"/>
                  <a:pt x="8016007" y="634317"/>
                </a:cubicBezTo>
                <a:cubicBezTo>
                  <a:pt x="7496550" y="593065"/>
                  <a:pt x="7190569" y="947844"/>
                  <a:pt x="6585721" y="956096"/>
                </a:cubicBezTo>
                <a:cubicBezTo>
                  <a:pt x="6076938" y="956095"/>
                  <a:pt x="5696240" y="758079"/>
                  <a:pt x="5251499" y="659070"/>
                </a:cubicBezTo>
                <a:cubicBezTo>
                  <a:pt x="4233932" y="737452"/>
                  <a:pt x="3835445" y="1323252"/>
                  <a:pt x="3511673" y="1178865"/>
                </a:cubicBezTo>
                <a:cubicBezTo>
                  <a:pt x="2412275" y="634320"/>
                  <a:pt x="2412274" y="1017976"/>
                  <a:pt x="1793195" y="1067481"/>
                </a:cubicBezTo>
                <a:cubicBezTo>
                  <a:pt x="1209695" y="1073358"/>
                  <a:pt x="412720" y="646074"/>
                  <a:pt x="0" y="1047984"/>
                </a:cubicBezTo>
                <a:lnTo>
                  <a:pt x="0" y="168870"/>
                </a:lnTo>
                <a:close/>
              </a:path>
            </a:pathLst>
          </a:custGeom>
          <a:solidFill>
            <a:srgbClr val="D1EDFB"/>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3396343" y="4057809"/>
            <a:ext cx="1110343" cy="1075894"/>
          </a:xfrm>
          <a:prstGeom prst="roundRect">
            <a:avLst/>
          </a:prstGeom>
          <a:solidFill>
            <a:srgbClr val="FDD1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90000" pitchFamily="34" charset="-122"/>
                <a:ea typeface="思源黑体" panose="020B0500000000090000" pitchFamily="34" charset="-122"/>
              </a:rPr>
              <a:t>谢</a:t>
            </a:r>
            <a:endPar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endParaRPr>
          </a:p>
        </p:txBody>
      </p:sp>
      <p:sp>
        <p:nvSpPr>
          <p:cNvPr id="15" name="圆角矩形 14"/>
          <p:cNvSpPr/>
          <p:nvPr/>
        </p:nvSpPr>
        <p:spPr>
          <a:xfrm>
            <a:off x="4831837" y="4057809"/>
            <a:ext cx="1110343" cy="107589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90000" pitchFamily="34" charset="-122"/>
                <a:ea typeface="思源黑体" panose="020B0500000000090000" pitchFamily="34" charset="-122"/>
              </a:rPr>
              <a:t>谢</a:t>
            </a:r>
            <a:endPar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endParaRPr>
          </a:p>
        </p:txBody>
      </p:sp>
      <p:sp>
        <p:nvSpPr>
          <p:cNvPr id="16" name="圆角矩形 15"/>
          <p:cNvSpPr/>
          <p:nvPr/>
        </p:nvSpPr>
        <p:spPr>
          <a:xfrm>
            <a:off x="6267331" y="4057809"/>
            <a:ext cx="1110343" cy="1075894"/>
          </a:xfrm>
          <a:prstGeom prst="roundRect">
            <a:avLst/>
          </a:prstGeom>
          <a:solidFill>
            <a:srgbClr val="F3BEB8"/>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90000" pitchFamily="34" charset="-122"/>
                <a:ea typeface="思源黑体" panose="020B0500000000090000" pitchFamily="34" charset="-122"/>
              </a:rPr>
              <a:t>观</a:t>
            </a:r>
            <a:endPar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endParaRPr>
          </a:p>
        </p:txBody>
      </p:sp>
      <p:sp>
        <p:nvSpPr>
          <p:cNvPr id="17" name="圆角矩形 16"/>
          <p:cNvSpPr/>
          <p:nvPr/>
        </p:nvSpPr>
        <p:spPr>
          <a:xfrm>
            <a:off x="7702825" y="4057809"/>
            <a:ext cx="1110343" cy="1075894"/>
          </a:xfrm>
          <a:prstGeom prst="roundRect">
            <a:avLst/>
          </a:pr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chemeClr val="tx1">
                    <a:lumMod val="95000"/>
                    <a:lumOff val="5000"/>
                  </a:schemeClr>
                </a:solidFill>
                <a:latin typeface="思源黑体" panose="020B0500000000090000" pitchFamily="34" charset="-122"/>
                <a:ea typeface="思源黑体" panose="020B0500000000090000" pitchFamily="34" charset="-122"/>
              </a:rPr>
              <a:t>看</a:t>
            </a:r>
            <a:endParaRPr lang="zh-CN" altLang="en-US" sz="5400" dirty="0">
              <a:solidFill>
                <a:schemeClr val="tx1">
                  <a:lumMod val="95000"/>
                  <a:lumOff val="5000"/>
                </a:schemeClr>
              </a:solidFill>
              <a:latin typeface="思源黑体" panose="020B0500000000090000" pitchFamily="34" charset="-122"/>
              <a:ea typeface="思源黑体" panose="020B0500000000090000" pitchFamily="34" charset="-122"/>
            </a:endParaRPr>
          </a:p>
        </p:txBody>
      </p:sp>
      <p:grpSp>
        <p:nvGrpSpPr>
          <p:cNvPr id="33" name="组合 32"/>
          <p:cNvGrpSpPr/>
          <p:nvPr/>
        </p:nvGrpSpPr>
        <p:grpSpPr>
          <a:xfrm>
            <a:off x="10395338" y="657922"/>
            <a:ext cx="616733" cy="531565"/>
            <a:chOff x="10703560" y="432490"/>
            <a:chExt cx="780907" cy="673067"/>
          </a:xfrm>
        </p:grpSpPr>
        <p:pic>
          <p:nvPicPr>
            <p:cNvPr id="28" name="图片 27"/>
            <p:cNvPicPr>
              <a:picLocks noChangeAspect="1"/>
            </p:cNvPicPr>
            <p:nvPr/>
          </p:nvPicPr>
          <p:blipFill>
            <a:blip r:embed="rId6"/>
            <a:stretch>
              <a:fillRect/>
            </a:stretch>
          </p:blipFill>
          <p:spPr>
            <a:xfrm>
              <a:off x="11063807" y="611738"/>
              <a:ext cx="420660" cy="493819"/>
            </a:xfrm>
            <a:prstGeom prst="rect">
              <a:avLst/>
            </a:prstGeom>
          </p:spPr>
        </p:pic>
        <p:pic>
          <p:nvPicPr>
            <p:cNvPr id="29" name="图片 28"/>
            <p:cNvPicPr>
              <a:picLocks noChangeAspect="1"/>
            </p:cNvPicPr>
            <p:nvPr/>
          </p:nvPicPr>
          <p:blipFill>
            <a:blip r:embed="rId6"/>
            <a:stretch>
              <a:fillRect/>
            </a:stretch>
          </p:blipFill>
          <p:spPr>
            <a:xfrm>
              <a:off x="10879720" y="611738"/>
              <a:ext cx="420660" cy="493819"/>
            </a:xfrm>
            <a:prstGeom prst="rect">
              <a:avLst/>
            </a:prstGeom>
          </p:spPr>
        </p:pic>
        <p:pic>
          <p:nvPicPr>
            <p:cNvPr id="30" name="图片 29"/>
            <p:cNvPicPr>
              <a:picLocks noChangeAspect="1"/>
            </p:cNvPicPr>
            <p:nvPr/>
          </p:nvPicPr>
          <p:blipFill>
            <a:blip r:embed="rId6"/>
            <a:stretch>
              <a:fillRect/>
            </a:stretch>
          </p:blipFill>
          <p:spPr>
            <a:xfrm>
              <a:off x="11063807" y="432490"/>
              <a:ext cx="420660" cy="493819"/>
            </a:xfrm>
            <a:prstGeom prst="rect">
              <a:avLst/>
            </a:prstGeom>
          </p:spPr>
        </p:pic>
        <p:pic>
          <p:nvPicPr>
            <p:cNvPr id="31" name="图片 30"/>
            <p:cNvPicPr>
              <a:picLocks noChangeAspect="1"/>
            </p:cNvPicPr>
            <p:nvPr/>
          </p:nvPicPr>
          <p:blipFill>
            <a:blip r:embed="rId6"/>
            <a:stretch>
              <a:fillRect/>
            </a:stretch>
          </p:blipFill>
          <p:spPr>
            <a:xfrm>
              <a:off x="10879720" y="432490"/>
              <a:ext cx="420660" cy="493819"/>
            </a:xfrm>
            <a:prstGeom prst="rect">
              <a:avLst/>
            </a:prstGeom>
          </p:spPr>
        </p:pic>
        <p:pic>
          <p:nvPicPr>
            <p:cNvPr id="32" name="图片 31"/>
            <p:cNvPicPr>
              <a:picLocks noChangeAspect="1"/>
            </p:cNvPicPr>
            <p:nvPr/>
          </p:nvPicPr>
          <p:blipFill>
            <a:blip r:embed="rId6"/>
            <a:stretch>
              <a:fillRect/>
            </a:stretch>
          </p:blipFill>
          <p:spPr>
            <a:xfrm>
              <a:off x="10703560" y="432490"/>
              <a:ext cx="420660" cy="493819"/>
            </a:xfrm>
            <a:prstGeom prst="rect">
              <a:avLst/>
            </a:prstGeom>
          </p:spPr>
        </p:pic>
      </p:grpSp>
      <p:sp>
        <p:nvSpPr>
          <p:cNvPr id="37" name="椭圆 36"/>
          <p:cNvSpPr/>
          <p:nvPr/>
        </p:nvSpPr>
        <p:spPr>
          <a:xfrm>
            <a:off x="1745673" y="1189487"/>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22" presetClass="entr" presetSubtype="4" fill="hold" nodeType="withEffect">
                                      <p:stCondLst>
                                        <p:cond delay="25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randombar(horizontal)">
                                          <p:cBhvr>
                                            <p:cTn id="16" dur="500"/>
                                            <p:tgtEl>
                                              <p:spTgt spid="14"/>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53" presetClass="entr" presetSubtype="16" fill="hold" nodeType="withEffect">
                                      <p:stCondLst>
                                        <p:cond delay="25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childTnLst>
                              </p:cTn>
                            </p:par>
                            <p:par>
                              <p:cTn id="27" fill="hold">
                                <p:stCondLst>
                                  <p:cond delay="500"/>
                                </p:stCondLst>
                                <p:childTnLst>
                                  <p:par>
                                    <p:cTn id="28" presetID="2" presetClass="entr" presetSubtype="1" fill="hold" grpId="0" nodeType="afterEffect" p14:presetBounceEnd="26000">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14:bounceEnd="26000">
                                          <p:cBhvr additive="base">
                                            <p:cTn id="30" dur="750" fill="hold"/>
                                            <p:tgtEl>
                                              <p:spTgt spid="10"/>
                                            </p:tgtEl>
                                            <p:attrNameLst>
                                              <p:attrName>ppt_x</p:attrName>
                                            </p:attrNameLst>
                                          </p:cBhvr>
                                          <p:tavLst>
                                            <p:tav tm="0">
                                              <p:val>
                                                <p:strVal val="#ppt_x"/>
                                              </p:val>
                                            </p:tav>
                                            <p:tav tm="100000">
                                              <p:val>
                                                <p:strVal val="#ppt_x"/>
                                              </p:val>
                                            </p:tav>
                                          </p:tavLst>
                                        </p:anim>
                                        <p:anim calcmode="lin" valueType="num" p14:bounceEnd="26000">
                                          <p:cBhvr additive="base">
                                            <p:cTn id="31" dur="750" fill="hold"/>
                                            <p:tgtEl>
                                              <p:spTgt spid="10"/>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26000">
                                      <p:stCondLst>
                                        <p:cond delay="250"/>
                                      </p:stCondLst>
                                      <p:childTnLst>
                                        <p:set>
                                          <p:cBhvr>
                                            <p:cTn id="33" dur="1" fill="hold">
                                              <p:stCondLst>
                                                <p:cond delay="0"/>
                                              </p:stCondLst>
                                            </p:cTn>
                                            <p:tgtEl>
                                              <p:spTgt spid="15"/>
                                            </p:tgtEl>
                                            <p:attrNameLst>
                                              <p:attrName>style.visibility</p:attrName>
                                            </p:attrNameLst>
                                          </p:cBhvr>
                                          <p:to>
                                            <p:strVal val="visible"/>
                                          </p:to>
                                        </p:set>
                                        <p:anim calcmode="lin" valueType="num" p14:bounceEnd="26000">
                                          <p:cBhvr additive="base">
                                            <p:cTn id="34" dur="750" fill="hold"/>
                                            <p:tgtEl>
                                              <p:spTgt spid="15"/>
                                            </p:tgtEl>
                                            <p:attrNameLst>
                                              <p:attrName>ppt_x</p:attrName>
                                            </p:attrNameLst>
                                          </p:cBhvr>
                                          <p:tavLst>
                                            <p:tav tm="0">
                                              <p:val>
                                                <p:strVal val="#ppt_x"/>
                                              </p:val>
                                            </p:tav>
                                            <p:tav tm="100000">
                                              <p:val>
                                                <p:strVal val="#ppt_x"/>
                                              </p:val>
                                            </p:tav>
                                          </p:tavLst>
                                        </p:anim>
                                        <p:anim calcmode="lin" valueType="num" p14:bounceEnd="26000">
                                          <p:cBhvr additive="base">
                                            <p:cTn id="35" dur="75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14:presetBounceEnd="26000">
                                      <p:stCondLst>
                                        <p:cond delay="500"/>
                                      </p:stCondLst>
                                      <p:childTnLst>
                                        <p:set>
                                          <p:cBhvr>
                                            <p:cTn id="37" dur="1" fill="hold">
                                              <p:stCondLst>
                                                <p:cond delay="0"/>
                                              </p:stCondLst>
                                            </p:cTn>
                                            <p:tgtEl>
                                              <p:spTgt spid="16"/>
                                            </p:tgtEl>
                                            <p:attrNameLst>
                                              <p:attrName>style.visibility</p:attrName>
                                            </p:attrNameLst>
                                          </p:cBhvr>
                                          <p:to>
                                            <p:strVal val="visible"/>
                                          </p:to>
                                        </p:set>
                                        <p:anim calcmode="lin" valueType="num" p14:bounceEnd="26000">
                                          <p:cBhvr additive="base">
                                            <p:cTn id="38" dur="750" fill="hold"/>
                                            <p:tgtEl>
                                              <p:spTgt spid="16"/>
                                            </p:tgtEl>
                                            <p:attrNameLst>
                                              <p:attrName>ppt_x</p:attrName>
                                            </p:attrNameLst>
                                          </p:cBhvr>
                                          <p:tavLst>
                                            <p:tav tm="0">
                                              <p:val>
                                                <p:strVal val="#ppt_x"/>
                                              </p:val>
                                            </p:tav>
                                            <p:tav tm="100000">
                                              <p:val>
                                                <p:strVal val="#ppt_x"/>
                                              </p:val>
                                            </p:tav>
                                          </p:tavLst>
                                        </p:anim>
                                        <p:anim calcmode="lin" valueType="num" p14:bounceEnd="26000">
                                          <p:cBhvr additive="base">
                                            <p:cTn id="39" dur="750" fill="hold"/>
                                            <p:tgtEl>
                                              <p:spTgt spid="1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14:presetBounceEnd="26000">
                                      <p:stCondLst>
                                        <p:cond delay="750"/>
                                      </p:stCondLst>
                                      <p:childTnLst>
                                        <p:set>
                                          <p:cBhvr>
                                            <p:cTn id="41" dur="1" fill="hold">
                                              <p:stCondLst>
                                                <p:cond delay="0"/>
                                              </p:stCondLst>
                                            </p:cTn>
                                            <p:tgtEl>
                                              <p:spTgt spid="17"/>
                                            </p:tgtEl>
                                            <p:attrNameLst>
                                              <p:attrName>style.visibility</p:attrName>
                                            </p:attrNameLst>
                                          </p:cBhvr>
                                          <p:to>
                                            <p:strVal val="visible"/>
                                          </p:to>
                                        </p:set>
                                        <p:anim calcmode="lin" valueType="num" p14:bounceEnd="26000">
                                          <p:cBhvr additive="base">
                                            <p:cTn id="42" dur="750" fill="hold"/>
                                            <p:tgtEl>
                                              <p:spTgt spid="17"/>
                                            </p:tgtEl>
                                            <p:attrNameLst>
                                              <p:attrName>ppt_x</p:attrName>
                                            </p:attrNameLst>
                                          </p:cBhvr>
                                          <p:tavLst>
                                            <p:tav tm="0">
                                              <p:val>
                                                <p:strVal val="#ppt_x"/>
                                              </p:val>
                                            </p:tav>
                                            <p:tav tm="100000">
                                              <p:val>
                                                <p:strVal val="#ppt_x"/>
                                              </p:val>
                                            </p:tav>
                                          </p:tavLst>
                                        </p:anim>
                                        <p:anim calcmode="lin" valueType="num" p14:bounceEnd="26000">
                                          <p:cBhvr additive="base">
                                            <p:cTn id="43" dur="75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10" grpId="0" animBg="1"/>
          <p:bldP spid="15" grpId="0" animBg="1"/>
          <p:bldP spid="16" grpId="0" animBg="1"/>
          <p:bldP spid="17" grpId="0" animBg="1"/>
          <p:bldP spid="3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22" presetClass="entr" presetSubtype="4" fill="hold" nodeType="withEffect">
                                      <p:stCondLst>
                                        <p:cond delay="25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randombar(horizontal)">
                                          <p:cBhvr>
                                            <p:cTn id="16" dur="500"/>
                                            <p:tgtEl>
                                              <p:spTgt spid="14"/>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53" presetClass="entr" presetSubtype="16" fill="hold" nodeType="withEffect">
                                      <p:stCondLst>
                                        <p:cond delay="25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childTnLst>
                              </p:cTn>
                            </p:par>
                            <p:par>
                              <p:cTn id="27" fill="hold">
                                <p:stCondLst>
                                  <p:cond delay="500"/>
                                </p:stCondLst>
                                <p:childTnLst>
                                  <p:par>
                                    <p:cTn id="28" presetID="2" presetClass="entr" presetSubtype="1"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750" fill="hold"/>
                                            <p:tgtEl>
                                              <p:spTgt spid="10"/>
                                            </p:tgtEl>
                                            <p:attrNameLst>
                                              <p:attrName>ppt_x</p:attrName>
                                            </p:attrNameLst>
                                          </p:cBhvr>
                                          <p:tavLst>
                                            <p:tav tm="0">
                                              <p:val>
                                                <p:strVal val="#ppt_x"/>
                                              </p:val>
                                            </p:tav>
                                            <p:tav tm="100000">
                                              <p:val>
                                                <p:strVal val="#ppt_x"/>
                                              </p:val>
                                            </p:tav>
                                          </p:tavLst>
                                        </p:anim>
                                        <p:anim calcmode="lin" valueType="num">
                                          <p:cBhvr additive="base">
                                            <p:cTn id="31" dur="750" fill="hold"/>
                                            <p:tgtEl>
                                              <p:spTgt spid="10"/>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25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750" fill="hold"/>
                                            <p:tgtEl>
                                              <p:spTgt spid="15"/>
                                            </p:tgtEl>
                                            <p:attrNameLst>
                                              <p:attrName>ppt_x</p:attrName>
                                            </p:attrNameLst>
                                          </p:cBhvr>
                                          <p:tavLst>
                                            <p:tav tm="0">
                                              <p:val>
                                                <p:strVal val="#ppt_x"/>
                                              </p:val>
                                            </p:tav>
                                            <p:tav tm="100000">
                                              <p:val>
                                                <p:strVal val="#ppt_x"/>
                                              </p:val>
                                            </p:tav>
                                          </p:tavLst>
                                        </p:anim>
                                        <p:anim calcmode="lin" valueType="num">
                                          <p:cBhvr additive="base">
                                            <p:cTn id="35" dur="750" fill="hold"/>
                                            <p:tgtEl>
                                              <p:spTgt spid="1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5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750" fill="hold"/>
                                            <p:tgtEl>
                                              <p:spTgt spid="16"/>
                                            </p:tgtEl>
                                            <p:attrNameLst>
                                              <p:attrName>ppt_x</p:attrName>
                                            </p:attrNameLst>
                                          </p:cBhvr>
                                          <p:tavLst>
                                            <p:tav tm="0">
                                              <p:val>
                                                <p:strVal val="#ppt_x"/>
                                              </p:val>
                                            </p:tav>
                                            <p:tav tm="100000">
                                              <p:val>
                                                <p:strVal val="#ppt_x"/>
                                              </p:val>
                                            </p:tav>
                                          </p:tavLst>
                                        </p:anim>
                                        <p:anim calcmode="lin" valueType="num">
                                          <p:cBhvr additive="base">
                                            <p:cTn id="39" dur="750" fill="hold"/>
                                            <p:tgtEl>
                                              <p:spTgt spid="1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75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750" fill="hold"/>
                                            <p:tgtEl>
                                              <p:spTgt spid="17"/>
                                            </p:tgtEl>
                                            <p:attrNameLst>
                                              <p:attrName>ppt_x</p:attrName>
                                            </p:attrNameLst>
                                          </p:cBhvr>
                                          <p:tavLst>
                                            <p:tav tm="0">
                                              <p:val>
                                                <p:strVal val="#ppt_x"/>
                                              </p:val>
                                            </p:tav>
                                            <p:tav tm="100000">
                                              <p:val>
                                                <p:strVal val="#ppt_x"/>
                                              </p:val>
                                            </p:tav>
                                          </p:tavLst>
                                        </p:anim>
                                        <p:anim calcmode="lin" valueType="num">
                                          <p:cBhvr additive="base">
                                            <p:cTn id="43" dur="75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10" grpId="0" animBg="1"/>
          <p:bldP spid="15" grpId="0" animBg="1"/>
          <p:bldP spid="16" grpId="0" animBg="1"/>
          <p:bldP spid="17" grpId="0" animBg="1"/>
          <p:bldP spid="37"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57"/>
          <p:cNvSpPr/>
          <p:nvPr/>
        </p:nvSpPr>
        <p:spPr>
          <a:xfrm>
            <a:off x="0" y="319414"/>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矩形 2"/>
          <p:cNvSpPr/>
          <p:nvPr/>
        </p:nvSpPr>
        <p:spPr>
          <a:xfrm>
            <a:off x="-249382" y="0"/>
            <a:ext cx="12663055" cy="2272276"/>
          </a:xfrm>
          <a:custGeom>
            <a:avLst/>
            <a:gdLst>
              <a:gd name="connsiteX0" fmla="*/ 0 w 12663055"/>
              <a:gd name="connsiteY0" fmla="*/ 0 h 2151929"/>
              <a:gd name="connsiteX1" fmla="*/ 12663055 w 12663055"/>
              <a:gd name="connsiteY1" fmla="*/ 0 h 2151929"/>
              <a:gd name="connsiteX2" fmla="*/ 12663055 w 12663055"/>
              <a:gd name="connsiteY2" fmla="*/ 2151929 h 2151929"/>
              <a:gd name="connsiteX3" fmla="*/ 0 w 12663055"/>
              <a:gd name="connsiteY3" fmla="*/ 2151929 h 2151929"/>
              <a:gd name="connsiteX4" fmla="*/ 0 w 12663055"/>
              <a:gd name="connsiteY4" fmla="*/ 0 h 2151929"/>
              <a:gd name="connsiteX0-1" fmla="*/ 0 w 12663055"/>
              <a:gd name="connsiteY0-2" fmla="*/ 0 h 2151929"/>
              <a:gd name="connsiteX1-3" fmla="*/ 12663055 w 12663055"/>
              <a:gd name="connsiteY1-4" fmla="*/ 0 h 2151929"/>
              <a:gd name="connsiteX2-5" fmla="*/ 12663055 w 12663055"/>
              <a:gd name="connsiteY2-6" fmla="*/ 2151929 h 2151929"/>
              <a:gd name="connsiteX3-7" fmla="*/ 845127 w 12663055"/>
              <a:gd name="connsiteY3-8" fmla="*/ 2147455 h 2151929"/>
              <a:gd name="connsiteX4-9" fmla="*/ 0 w 12663055"/>
              <a:gd name="connsiteY4-10" fmla="*/ 2151929 h 2151929"/>
              <a:gd name="connsiteX5" fmla="*/ 0 w 12663055"/>
              <a:gd name="connsiteY5" fmla="*/ 0 h 2151929"/>
              <a:gd name="connsiteX0-11" fmla="*/ 0 w 12663055"/>
              <a:gd name="connsiteY0-12" fmla="*/ 0 h 2151929"/>
              <a:gd name="connsiteX1-13" fmla="*/ 12663055 w 12663055"/>
              <a:gd name="connsiteY1-14" fmla="*/ 0 h 2151929"/>
              <a:gd name="connsiteX2-15" fmla="*/ 12663055 w 12663055"/>
              <a:gd name="connsiteY2-16" fmla="*/ 2151929 h 2151929"/>
              <a:gd name="connsiteX3-17" fmla="*/ 2022764 w 12663055"/>
              <a:gd name="connsiteY3-18" fmla="*/ 2133600 h 2151929"/>
              <a:gd name="connsiteX4-19" fmla="*/ 845127 w 12663055"/>
              <a:gd name="connsiteY4-20" fmla="*/ 2147455 h 2151929"/>
              <a:gd name="connsiteX5-21" fmla="*/ 0 w 12663055"/>
              <a:gd name="connsiteY5-22" fmla="*/ 2151929 h 2151929"/>
              <a:gd name="connsiteX6" fmla="*/ 0 w 12663055"/>
              <a:gd name="connsiteY6" fmla="*/ 0 h 2151929"/>
              <a:gd name="connsiteX0-23" fmla="*/ 0 w 12663055"/>
              <a:gd name="connsiteY0-24" fmla="*/ 0 h 2151929"/>
              <a:gd name="connsiteX1-25" fmla="*/ 12663055 w 12663055"/>
              <a:gd name="connsiteY1-26" fmla="*/ 0 h 2151929"/>
              <a:gd name="connsiteX2-27" fmla="*/ 12663055 w 12663055"/>
              <a:gd name="connsiteY2-28" fmla="*/ 2151929 h 2151929"/>
              <a:gd name="connsiteX3-29" fmla="*/ 1953492 w 12663055"/>
              <a:gd name="connsiteY3-30" fmla="*/ 1870363 h 2151929"/>
              <a:gd name="connsiteX4-31" fmla="*/ 845127 w 12663055"/>
              <a:gd name="connsiteY4-32" fmla="*/ 2147455 h 2151929"/>
              <a:gd name="connsiteX5-33" fmla="*/ 0 w 12663055"/>
              <a:gd name="connsiteY5-34" fmla="*/ 2151929 h 2151929"/>
              <a:gd name="connsiteX6-35" fmla="*/ 0 w 12663055"/>
              <a:gd name="connsiteY6-36" fmla="*/ 0 h 2151929"/>
              <a:gd name="connsiteX0-37" fmla="*/ 0 w 12663055"/>
              <a:gd name="connsiteY0-38" fmla="*/ 0 h 2151929"/>
              <a:gd name="connsiteX1-39" fmla="*/ 12663055 w 12663055"/>
              <a:gd name="connsiteY1-40" fmla="*/ 0 h 2151929"/>
              <a:gd name="connsiteX2-41" fmla="*/ 12663055 w 12663055"/>
              <a:gd name="connsiteY2-42" fmla="*/ 2151929 h 2151929"/>
              <a:gd name="connsiteX3-43" fmla="*/ 3283527 w 12663055"/>
              <a:gd name="connsiteY3-44" fmla="*/ 1925782 h 2151929"/>
              <a:gd name="connsiteX4-45" fmla="*/ 1953492 w 12663055"/>
              <a:gd name="connsiteY4-46" fmla="*/ 1870363 h 2151929"/>
              <a:gd name="connsiteX5-47" fmla="*/ 845127 w 12663055"/>
              <a:gd name="connsiteY5-48" fmla="*/ 2147455 h 2151929"/>
              <a:gd name="connsiteX6-49" fmla="*/ 0 w 12663055"/>
              <a:gd name="connsiteY6-50" fmla="*/ 2151929 h 2151929"/>
              <a:gd name="connsiteX7" fmla="*/ 0 w 12663055"/>
              <a:gd name="connsiteY7" fmla="*/ 0 h 2151929"/>
              <a:gd name="connsiteX0-51" fmla="*/ 0 w 12663055"/>
              <a:gd name="connsiteY0-52" fmla="*/ 0 h 2151929"/>
              <a:gd name="connsiteX1-53" fmla="*/ 12663055 w 12663055"/>
              <a:gd name="connsiteY1-54" fmla="*/ 0 h 2151929"/>
              <a:gd name="connsiteX2-55" fmla="*/ 12663055 w 12663055"/>
              <a:gd name="connsiteY2-56" fmla="*/ 2151929 h 2151929"/>
              <a:gd name="connsiteX3-57" fmla="*/ 2937163 w 12663055"/>
              <a:gd name="connsiteY3-58" fmla="*/ 2078182 h 2151929"/>
              <a:gd name="connsiteX4-59" fmla="*/ 1953492 w 12663055"/>
              <a:gd name="connsiteY4-60" fmla="*/ 1870363 h 2151929"/>
              <a:gd name="connsiteX5-61" fmla="*/ 845127 w 12663055"/>
              <a:gd name="connsiteY5-62" fmla="*/ 2147455 h 2151929"/>
              <a:gd name="connsiteX6-63" fmla="*/ 0 w 12663055"/>
              <a:gd name="connsiteY6-64" fmla="*/ 2151929 h 2151929"/>
              <a:gd name="connsiteX7-65" fmla="*/ 0 w 12663055"/>
              <a:gd name="connsiteY7-66" fmla="*/ 0 h 2151929"/>
              <a:gd name="connsiteX0-67" fmla="*/ 0 w 12663055"/>
              <a:gd name="connsiteY0-68" fmla="*/ 0 h 2151929"/>
              <a:gd name="connsiteX1-69" fmla="*/ 12663055 w 12663055"/>
              <a:gd name="connsiteY1-70" fmla="*/ 0 h 2151929"/>
              <a:gd name="connsiteX2-71" fmla="*/ 12663055 w 12663055"/>
              <a:gd name="connsiteY2-72" fmla="*/ 2151929 h 2151929"/>
              <a:gd name="connsiteX3-73" fmla="*/ 4031673 w 12663055"/>
              <a:gd name="connsiteY3-74" fmla="*/ 2064327 h 2151929"/>
              <a:gd name="connsiteX4-75" fmla="*/ 2937163 w 12663055"/>
              <a:gd name="connsiteY4-76" fmla="*/ 2078182 h 2151929"/>
              <a:gd name="connsiteX5-77" fmla="*/ 1953492 w 12663055"/>
              <a:gd name="connsiteY5-78" fmla="*/ 1870363 h 2151929"/>
              <a:gd name="connsiteX6-79" fmla="*/ 845127 w 12663055"/>
              <a:gd name="connsiteY6-80" fmla="*/ 2147455 h 2151929"/>
              <a:gd name="connsiteX7-81" fmla="*/ 0 w 12663055"/>
              <a:gd name="connsiteY7-82" fmla="*/ 2151929 h 2151929"/>
              <a:gd name="connsiteX8" fmla="*/ 0 w 12663055"/>
              <a:gd name="connsiteY8" fmla="*/ 0 h 2151929"/>
              <a:gd name="connsiteX0-83" fmla="*/ 0 w 12663055"/>
              <a:gd name="connsiteY0-84" fmla="*/ 0 h 2151929"/>
              <a:gd name="connsiteX1-85" fmla="*/ 12663055 w 12663055"/>
              <a:gd name="connsiteY1-86" fmla="*/ 0 h 2151929"/>
              <a:gd name="connsiteX2-87" fmla="*/ 12663055 w 12663055"/>
              <a:gd name="connsiteY2-88" fmla="*/ 2151929 h 2151929"/>
              <a:gd name="connsiteX3-89" fmla="*/ 3948546 w 12663055"/>
              <a:gd name="connsiteY3-90" fmla="*/ 1773381 h 2151929"/>
              <a:gd name="connsiteX4-91" fmla="*/ 2937163 w 12663055"/>
              <a:gd name="connsiteY4-92" fmla="*/ 2078182 h 2151929"/>
              <a:gd name="connsiteX5-93" fmla="*/ 1953492 w 12663055"/>
              <a:gd name="connsiteY5-94" fmla="*/ 1870363 h 2151929"/>
              <a:gd name="connsiteX6-95" fmla="*/ 845127 w 12663055"/>
              <a:gd name="connsiteY6-96" fmla="*/ 2147455 h 2151929"/>
              <a:gd name="connsiteX7-97" fmla="*/ 0 w 12663055"/>
              <a:gd name="connsiteY7-98" fmla="*/ 2151929 h 2151929"/>
              <a:gd name="connsiteX8-99" fmla="*/ 0 w 12663055"/>
              <a:gd name="connsiteY8-100" fmla="*/ 0 h 2151929"/>
              <a:gd name="connsiteX0-101" fmla="*/ 0 w 12663055"/>
              <a:gd name="connsiteY0-102" fmla="*/ 0 h 2151929"/>
              <a:gd name="connsiteX1-103" fmla="*/ 12663055 w 12663055"/>
              <a:gd name="connsiteY1-104" fmla="*/ 0 h 2151929"/>
              <a:gd name="connsiteX2-105" fmla="*/ 12663055 w 12663055"/>
              <a:gd name="connsiteY2-106" fmla="*/ 2151929 h 2151929"/>
              <a:gd name="connsiteX3-107" fmla="*/ 5874327 w 12663055"/>
              <a:gd name="connsiteY3-108" fmla="*/ 1856509 h 2151929"/>
              <a:gd name="connsiteX4-109" fmla="*/ 3948546 w 12663055"/>
              <a:gd name="connsiteY4-110" fmla="*/ 1773381 h 2151929"/>
              <a:gd name="connsiteX5-111" fmla="*/ 2937163 w 12663055"/>
              <a:gd name="connsiteY5-112" fmla="*/ 2078182 h 2151929"/>
              <a:gd name="connsiteX6-113" fmla="*/ 1953492 w 12663055"/>
              <a:gd name="connsiteY6-114" fmla="*/ 1870363 h 2151929"/>
              <a:gd name="connsiteX7-115" fmla="*/ 845127 w 12663055"/>
              <a:gd name="connsiteY7-116" fmla="*/ 2147455 h 2151929"/>
              <a:gd name="connsiteX8-117" fmla="*/ 0 w 12663055"/>
              <a:gd name="connsiteY8-118" fmla="*/ 2151929 h 2151929"/>
              <a:gd name="connsiteX9" fmla="*/ 0 w 12663055"/>
              <a:gd name="connsiteY9" fmla="*/ 0 h 2151929"/>
              <a:gd name="connsiteX0-119" fmla="*/ 0 w 12663055"/>
              <a:gd name="connsiteY0-120" fmla="*/ 0 h 2230581"/>
              <a:gd name="connsiteX1-121" fmla="*/ 12663055 w 12663055"/>
              <a:gd name="connsiteY1-122" fmla="*/ 0 h 2230581"/>
              <a:gd name="connsiteX2-123" fmla="*/ 12663055 w 12663055"/>
              <a:gd name="connsiteY2-124" fmla="*/ 2151929 h 2230581"/>
              <a:gd name="connsiteX3-125" fmla="*/ 5181599 w 12663055"/>
              <a:gd name="connsiteY3-126" fmla="*/ 2230581 h 2230581"/>
              <a:gd name="connsiteX4-127" fmla="*/ 3948546 w 12663055"/>
              <a:gd name="connsiteY4-128" fmla="*/ 1773381 h 2230581"/>
              <a:gd name="connsiteX5-129" fmla="*/ 2937163 w 12663055"/>
              <a:gd name="connsiteY5-130" fmla="*/ 2078182 h 2230581"/>
              <a:gd name="connsiteX6-131" fmla="*/ 1953492 w 12663055"/>
              <a:gd name="connsiteY6-132" fmla="*/ 1870363 h 2230581"/>
              <a:gd name="connsiteX7-133" fmla="*/ 845127 w 12663055"/>
              <a:gd name="connsiteY7-134" fmla="*/ 2147455 h 2230581"/>
              <a:gd name="connsiteX8-135" fmla="*/ 0 w 12663055"/>
              <a:gd name="connsiteY8-136" fmla="*/ 2151929 h 2230581"/>
              <a:gd name="connsiteX9-137" fmla="*/ 0 w 12663055"/>
              <a:gd name="connsiteY9-138" fmla="*/ 0 h 2230581"/>
              <a:gd name="connsiteX0-139" fmla="*/ 0 w 12663055"/>
              <a:gd name="connsiteY0-140" fmla="*/ 0 h 2230582"/>
              <a:gd name="connsiteX1-141" fmla="*/ 12663055 w 12663055"/>
              <a:gd name="connsiteY1-142" fmla="*/ 0 h 2230582"/>
              <a:gd name="connsiteX2-143" fmla="*/ 12663055 w 12663055"/>
              <a:gd name="connsiteY2-144" fmla="*/ 2151929 h 2230582"/>
              <a:gd name="connsiteX3-145" fmla="*/ 7315200 w 12663055"/>
              <a:gd name="connsiteY3-146" fmla="*/ 2230582 h 2230582"/>
              <a:gd name="connsiteX4-147" fmla="*/ 5181599 w 12663055"/>
              <a:gd name="connsiteY4-148" fmla="*/ 2230581 h 2230582"/>
              <a:gd name="connsiteX5-149" fmla="*/ 3948546 w 12663055"/>
              <a:gd name="connsiteY5-150" fmla="*/ 1773381 h 2230582"/>
              <a:gd name="connsiteX6-151" fmla="*/ 2937163 w 12663055"/>
              <a:gd name="connsiteY6-152" fmla="*/ 2078182 h 2230582"/>
              <a:gd name="connsiteX7-153" fmla="*/ 1953492 w 12663055"/>
              <a:gd name="connsiteY7-154" fmla="*/ 1870363 h 2230582"/>
              <a:gd name="connsiteX8-155" fmla="*/ 845127 w 12663055"/>
              <a:gd name="connsiteY8-156" fmla="*/ 2147455 h 2230582"/>
              <a:gd name="connsiteX9-157" fmla="*/ 0 w 12663055"/>
              <a:gd name="connsiteY9-158" fmla="*/ 2151929 h 2230582"/>
              <a:gd name="connsiteX10" fmla="*/ 0 w 12663055"/>
              <a:gd name="connsiteY10" fmla="*/ 0 h 2230582"/>
              <a:gd name="connsiteX0-159" fmla="*/ 0 w 12663055"/>
              <a:gd name="connsiteY0-160" fmla="*/ 0 h 2230581"/>
              <a:gd name="connsiteX1-161" fmla="*/ 12663055 w 12663055"/>
              <a:gd name="connsiteY1-162" fmla="*/ 0 h 2230581"/>
              <a:gd name="connsiteX2-163" fmla="*/ 12663055 w 12663055"/>
              <a:gd name="connsiteY2-164" fmla="*/ 2151929 h 2230581"/>
              <a:gd name="connsiteX3-165" fmla="*/ 6927272 w 12663055"/>
              <a:gd name="connsiteY3-166" fmla="*/ 1995055 h 2230581"/>
              <a:gd name="connsiteX4-167" fmla="*/ 5181599 w 12663055"/>
              <a:gd name="connsiteY4-168" fmla="*/ 2230581 h 2230581"/>
              <a:gd name="connsiteX5-169" fmla="*/ 3948546 w 12663055"/>
              <a:gd name="connsiteY5-170" fmla="*/ 1773381 h 2230581"/>
              <a:gd name="connsiteX6-171" fmla="*/ 2937163 w 12663055"/>
              <a:gd name="connsiteY6-172" fmla="*/ 2078182 h 2230581"/>
              <a:gd name="connsiteX7-173" fmla="*/ 1953492 w 12663055"/>
              <a:gd name="connsiteY7-174" fmla="*/ 1870363 h 2230581"/>
              <a:gd name="connsiteX8-175" fmla="*/ 845127 w 12663055"/>
              <a:gd name="connsiteY8-176" fmla="*/ 2147455 h 2230581"/>
              <a:gd name="connsiteX9-177" fmla="*/ 0 w 12663055"/>
              <a:gd name="connsiteY9-178" fmla="*/ 2151929 h 2230581"/>
              <a:gd name="connsiteX10-179" fmla="*/ 0 w 12663055"/>
              <a:gd name="connsiteY10-180" fmla="*/ 0 h 2230581"/>
              <a:gd name="connsiteX0-181" fmla="*/ 0 w 12663055"/>
              <a:gd name="connsiteY0-182" fmla="*/ 0 h 2230581"/>
              <a:gd name="connsiteX1-183" fmla="*/ 12663055 w 12663055"/>
              <a:gd name="connsiteY1-184" fmla="*/ 0 h 2230581"/>
              <a:gd name="connsiteX2-185" fmla="*/ 12663055 w 12663055"/>
              <a:gd name="connsiteY2-186" fmla="*/ 2151929 h 2230581"/>
              <a:gd name="connsiteX3-187" fmla="*/ 8215746 w 12663055"/>
              <a:gd name="connsiteY3-188" fmla="*/ 2008909 h 2230581"/>
              <a:gd name="connsiteX4-189" fmla="*/ 6927272 w 12663055"/>
              <a:gd name="connsiteY4-190" fmla="*/ 1995055 h 2230581"/>
              <a:gd name="connsiteX5-191" fmla="*/ 5181599 w 12663055"/>
              <a:gd name="connsiteY5-192" fmla="*/ 2230581 h 2230581"/>
              <a:gd name="connsiteX6-193" fmla="*/ 3948546 w 12663055"/>
              <a:gd name="connsiteY6-194" fmla="*/ 1773381 h 2230581"/>
              <a:gd name="connsiteX7-195" fmla="*/ 2937163 w 12663055"/>
              <a:gd name="connsiteY7-196" fmla="*/ 2078182 h 2230581"/>
              <a:gd name="connsiteX8-197" fmla="*/ 1953492 w 12663055"/>
              <a:gd name="connsiteY8-198" fmla="*/ 1870363 h 2230581"/>
              <a:gd name="connsiteX9-199" fmla="*/ 845127 w 12663055"/>
              <a:gd name="connsiteY9-200" fmla="*/ 2147455 h 2230581"/>
              <a:gd name="connsiteX10-201" fmla="*/ 0 w 12663055"/>
              <a:gd name="connsiteY10-202" fmla="*/ 2151929 h 2230581"/>
              <a:gd name="connsiteX11" fmla="*/ 0 w 12663055"/>
              <a:gd name="connsiteY11" fmla="*/ 0 h 2230581"/>
              <a:gd name="connsiteX0-203" fmla="*/ 0 w 12663055"/>
              <a:gd name="connsiteY0-204" fmla="*/ 0 h 2230582"/>
              <a:gd name="connsiteX1-205" fmla="*/ 12663055 w 12663055"/>
              <a:gd name="connsiteY1-206" fmla="*/ 0 h 2230582"/>
              <a:gd name="connsiteX2-207" fmla="*/ 12663055 w 12663055"/>
              <a:gd name="connsiteY2-208" fmla="*/ 2151929 h 2230582"/>
              <a:gd name="connsiteX3-209" fmla="*/ 8118764 w 12663055"/>
              <a:gd name="connsiteY3-210" fmla="*/ 2230582 h 2230582"/>
              <a:gd name="connsiteX4-211" fmla="*/ 6927272 w 12663055"/>
              <a:gd name="connsiteY4-212" fmla="*/ 1995055 h 2230582"/>
              <a:gd name="connsiteX5-213" fmla="*/ 5181599 w 12663055"/>
              <a:gd name="connsiteY5-214" fmla="*/ 2230581 h 2230582"/>
              <a:gd name="connsiteX6-215" fmla="*/ 3948546 w 12663055"/>
              <a:gd name="connsiteY6-216" fmla="*/ 1773381 h 2230582"/>
              <a:gd name="connsiteX7-217" fmla="*/ 2937163 w 12663055"/>
              <a:gd name="connsiteY7-218" fmla="*/ 2078182 h 2230582"/>
              <a:gd name="connsiteX8-219" fmla="*/ 1953492 w 12663055"/>
              <a:gd name="connsiteY8-220" fmla="*/ 1870363 h 2230582"/>
              <a:gd name="connsiteX9-221" fmla="*/ 845127 w 12663055"/>
              <a:gd name="connsiteY9-222" fmla="*/ 2147455 h 2230582"/>
              <a:gd name="connsiteX10-223" fmla="*/ 0 w 12663055"/>
              <a:gd name="connsiteY10-224" fmla="*/ 2151929 h 2230582"/>
              <a:gd name="connsiteX11-225" fmla="*/ 0 w 12663055"/>
              <a:gd name="connsiteY11-226" fmla="*/ 0 h 2230582"/>
              <a:gd name="connsiteX0-227" fmla="*/ 0 w 12663055"/>
              <a:gd name="connsiteY0-228" fmla="*/ 0 h 2230582"/>
              <a:gd name="connsiteX1-229" fmla="*/ 12663055 w 12663055"/>
              <a:gd name="connsiteY1-230" fmla="*/ 0 h 2230582"/>
              <a:gd name="connsiteX2-231" fmla="*/ 12663055 w 12663055"/>
              <a:gd name="connsiteY2-232" fmla="*/ 2151929 h 2230582"/>
              <a:gd name="connsiteX3-233" fmla="*/ 9767455 w 12663055"/>
              <a:gd name="connsiteY3-234" fmla="*/ 2216726 h 2230582"/>
              <a:gd name="connsiteX4-235" fmla="*/ 8118764 w 12663055"/>
              <a:gd name="connsiteY4-236" fmla="*/ 2230582 h 2230582"/>
              <a:gd name="connsiteX5-237" fmla="*/ 6927272 w 12663055"/>
              <a:gd name="connsiteY5-238" fmla="*/ 1995055 h 2230582"/>
              <a:gd name="connsiteX6-239" fmla="*/ 5181599 w 12663055"/>
              <a:gd name="connsiteY6-240" fmla="*/ 2230581 h 2230582"/>
              <a:gd name="connsiteX7-241" fmla="*/ 3948546 w 12663055"/>
              <a:gd name="connsiteY7-242" fmla="*/ 1773381 h 2230582"/>
              <a:gd name="connsiteX8-243" fmla="*/ 2937163 w 12663055"/>
              <a:gd name="connsiteY8-244" fmla="*/ 2078182 h 2230582"/>
              <a:gd name="connsiteX9-245" fmla="*/ 1953492 w 12663055"/>
              <a:gd name="connsiteY9-246" fmla="*/ 1870363 h 2230582"/>
              <a:gd name="connsiteX10-247" fmla="*/ 845127 w 12663055"/>
              <a:gd name="connsiteY10-248" fmla="*/ 2147455 h 2230582"/>
              <a:gd name="connsiteX11-249" fmla="*/ 0 w 12663055"/>
              <a:gd name="connsiteY11-250" fmla="*/ 2151929 h 2230582"/>
              <a:gd name="connsiteX12" fmla="*/ 0 w 12663055"/>
              <a:gd name="connsiteY12" fmla="*/ 0 h 2230582"/>
              <a:gd name="connsiteX0-251" fmla="*/ 0 w 12663055"/>
              <a:gd name="connsiteY0-252" fmla="*/ 0 h 2230582"/>
              <a:gd name="connsiteX1-253" fmla="*/ 12663055 w 12663055"/>
              <a:gd name="connsiteY1-254" fmla="*/ 0 h 2230582"/>
              <a:gd name="connsiteX2-255" fmla="*/ 12663055 w 12663055"/>
              <a:gd name="connsiteY2-256" fmla="*/ 2151929 h 2230582"/>
              <a:gd name="connsiteX3-257" fmla="*/ 9656619 w 12663055"/>
              <a:gd name="connsiteY3-258" fmla="*/ 1870362 h 2230582"/>
              <a:gd name="connsiteX4-259" fmla="*/ 8118764 w 12663055"/>
              <a:gd name="connsiteY4-260" fmla="*/ 2230582 h 2230582"/>
              <a:gd name="connsiteX5-261" fmla="*/ 6927272 w 12663055"/>
              <a:gd name="connsiteY5-262" fmla="*/ 1995055 h 2230582"/>
              <a:gd name="connsiteX6-263" fmla="*/ 5181599 w 12663055"/>
              <a:gd name="connsiteY6-264" fmla="*/ 2230581 h 2230582"/>
              <a:gd name="connsiteX7-265" fmla="*/ 3948546 w 12663055"/>
              <a:gd name="connsiteY7-266" fmla="*/ 1773381 h 2230582"/>
              <a:gd name="connsiteX8-267" fmla="*/ 2937163 w 12663055"/>
              <a:gd name="connsiteY8-268" fmla="*/ 2078182 h 2230582"/>
              <a:gd name="connsiteX9-269" fmla="*/ 1953492 w 12663055"/>
              <a:gd name="connsiteY9-270" fmla="*/ 1870363 h 2230582"/>
              <a:gd name="connsiteX10-271" fmla="*/ 845127 w 12663055"/>
              <a:gd name="connsiteY10-272" fmla="*/ 2147455 h 2230582"/>
              <a:gd name="connsiteX11-273" fmla="*/ 0 w 12663055"/>
              <a:gd name="connsiteY11-274" fmla="*/ 2151929 h 2230582"/>
              <a:gd name="connsiteX12-275" fmla="*/ 0 w 12663055"/>
              <a:gd name="connsiteY12-276" fmla="*/ 0 h 2230582"/>
              <a:gd name="connsiteX0-277" fmla="*/ 0 w 12663055"/>
              <a:gd name="connsiteY0-278" fmla="*/ 0 h 2230582"/>
              <a:gd name="connsiteX1-279" fmla="*/ 12663055 w 12663055"/>
              <a:gd name="connsiteY1-280" fmla="*/ 0 h 2230582"/>
              <a:gd name="connsiteX2-281" fmla="*/ 12663055 w 12663055"/>
              <a:gd name="connsiteY2-282" fmla="*/ 2151929 h 2230582"/>
              <a:gd name="connsiteX3-283" fmla="*/ 10903527 w 12663055"/>
              <a:gd name="connsiteY3-284" fmla="*/ 2008908 h 2230582"/>
              <a:gd name="connsiteX4-285" fmla="*/ 9656619 w 12663055"/>
              <a:gd name="connsiteY4-286" fmla="*/ 1870362 h 2230582"/>
              <a:gd name="connsiteX5-287" fmla="*/ 8118764 w 12663055"/>
              <a:gd name="connsiteY5-288" fmla="*/ 2230582 h 2230582"/>
              <a:gd name="connsiteX6-289" fmla="*/ 6927272 w 12663055"/>
              <a:gd name="connsiteY6-290" fmla="*/ 1995055 h 2230582"/>
              <a:gd name="connsiteX7-291" fmla="*/ 5181599 w 12663055"/>
              <a:gd name="connsiteY7-292" fmla="*/ 2230581 h 2230582"/>
              <a:gd name="connsiteX8-293" fmla="*/ 3948546 w 12663055"/>
              <a:gd name="connsiteY8-294" fmla="*/ 1773381 h 2230582"/>
              <a:gd name="connsiteX9-295" fmla="*/ 2937163 w 12663055"/>
              <a:gd name="connsiteY9-296" fmla="*/ 2078182 h 2230582"/>
              <a:gd name="connsiteX10-297" fmla="*/ 1953492 w 12663055"/>
              <a:gd name="connsiteY10-298" fmla="*/ 1870363 h 2230582"/>
              <a:gd name="connsiteX11-299" fmla="*/ 845127 w 12663055"/>
              <a:gd name="connsiteY11-300" fmla="*/ 2147455 h 2230582"/>
              <a:gd name="connsiteX12-301" fmla="*/ 0 w 12663055"/>
              <a:gd name="connsiteY12-302" fmla="*/ 2151929 h 2230582"/>
              <a:gd name="connsiteX13" fmla="*/ 0 w 12663055"/>
              <a:gd name="connsiteY13" fmla="*/ 0 h 2230582"/>
              <a:gd name="connsiteX0-303" fmla="*/ 0 w 12663055"/>
              <a:gd name="connsiteY0-304" fmla="*/ 0 h 2272144"/>
              <a:gd name="connsiteX1-305" fmla="*/ 12663055 w 12663055"/>
              <a:gd name="connsiteY1-306" fmla="*/ 0 h 2272144"/>
              <a:gd name="connsiteX2-307" fmla="*/ 12663055 w 12663055"/>
              <a:gd name="connsiteY2-308" fmla="*/ 2151929 h 2272144"/>
              <a:gd name="connsiteX3-309" fmla="*/ 10778836 w 12663055"/>
              <a:gd name="connsiteY3-310" fmla="*/ 2272144 h 2272144"/>
              <a:gd name="connsiteX4-311" fmla="*/ 9656619 w 12663055"/>
              <a:gd name="connsiteY4-312" fmla="*/ 1870362 h 2272144"/>
              <a:gd name="connsiteX5-313" fmla="*/ 8118764 w 12663055"/>
              <a:gd name="connsiteY5-314" fmla="*/ 2230582 h 2272144"/>
              <a:gd name="connsiteX6-315" fmla="*/ 6927272 w 12663055"/>
              <a:gd name="connsiteY6-316" fmla="*/ 1995055 h 2272144"/>
              <a:gd name="connsiteX7-317" fmla="*/ 5181599 w 12663055"/>
              <a:gd name="connsiteY7-318" fmla="*/ 2230581 h 2272144"/>
              <a:gd name="connsiteX8-319" fmla="*/ 3948546 w 12663055"/>
              <a:gd name="connsiteY8-320" fmla="*/ 1773381 h 2272144"/>
              <a:gd name="connsiteX9-321" fmla="*/ 2937163 w 12663055"/>
              <a:gd name="connsiteY9-322" fmla="*/ 2078182 h 2272144"/>
              <a:gd name="connsiteX10-323" fmla="*/ 1953492 w 12663055"/>
              <a:gd name="connsiteY10-324" fmla="*/ 1870363 h 2272144"/>
              <a:gd name="connsiteX11-325" fmla="*/ 845127 w 12663055"/>
              <a:gd name="connsiteY11-326" fmla="*/ 2147455 h 2272144"/>
              <a:gd name="connsiteX12-327" fmla="*/ 0 w 12663055"/>
              <a:gd name="connsiteY12-328" fmla="*/ 2151929 h 2272144"/>
              <a:gd name="connsiteX13-329" fmla="*/ 0 w 12663055"/>
              <a:gd name="connsiteY13-330" fmla="*/ 0 h 2272144"/>
              <a:gd name="connsiteX0-331" fmla="*/ 0 w 12663055"/>
              <a:gd name="connsiteY0-332" fmla="*/ 0 h 2272144"/>
              <a:gd name="connsiteX1-333" fmla="*/ 12663055 w 12663055"/>
              <a:gd name="connsiteY1-334" fmla="*/ 0 h 2272144"/>
              <a:gd name="connsiteX2-335" fmla="*/ 12663055 w 12663055"/>
              <a:gd name="connsiteY2-336" fmla="*/ 2151929 h 2272144"/>
              <a:gd name="connsiteX3-337" fmla="*/ 10778836 w 12663055"/>
              <a:gd name="connsiteY3-338" fmla="*/ 2272144 h 2272144"/>
              <a:gd name="connsiteX4-339" fmla="*/ 9656619 w 12663055"/>
              <a:gd name="connsiteY4-340" fmla="*/ 1870362 h 2272144"/>
              <a:gd name="connsiteX5-341" fmla="*/ 8118764 w 12663055"/>
              <a:gd name="connsiteY5-342" fmla="*/ 2230582 h 2272144"/>
              <a:gd name="connsiteX6-343" fmla="*/ 6927272 w 12663055"/>
              <a:gd name="connsiteY6-344" fmla="*/ 1995055 h 2272144"/>
              <a:gd name="connsiteX7-345" fmla="*/ 5181599 w 12663055"/>
              <a:gd name="connsiteY7-346" fmla="*/ 2230581 h 2272144"/>
              <a:gd name="connsiteX8-347" fmla="*/ 3948546 w 12663055"/>
              <a:gd name="connsiteY8-348" fmla="*/ 1773381 h 2272144"/>
              <a:gd name="connsiteX9-349" fmla="*/ 2937163 w 12663055"/>
              <a:gd name="connsiteY9-350" fmla="*/ 2078182 h 2272144"/>
              <a:gd name="connsiteX10-351" fmla="*/ 1953492 w 12663055"/>
              <a:gd name="connsiteY10-352" fmla="*/ 1870363 h 2272144"/>
              <a:gd name="connsiteX11-353" fmla="*/ 845127 w 12663055"/>
              <a:gd name="connsiteY11-354" fmla="*/ 2147455 h 2272144"/>
              <a:gd name="connsiteX12-355" fmla="*/ 0 w 12663055"/>
              <a:gd name="connsiteY12-356" fmla="*/ 2151929 h 2272144"/>
              <a:gd name="connsiteX13-357" fmla="*/ 0 w 12663055"/>
              <a:gd name="connsiteY13-358" fmla="*/ 0 h 2272144"/>
              <a:gd name="connsiteX0-359" fmla="*/ 0 w 12663055"/>
              <a:gd name="connsiteY0-360" fmla="*/ 0 h 2272144"/>
              <a:gd name="connsiteX1-361" fmla="*/ 12663055 w 12663055"/>
              <a:gd name="connsiteY1-362" fmla="*/ 0 h 2272144"/>
              <a:gd name="connsiteX2-363" fmla="*/ 12663055 w 12663055"/>
              <a:gd name="connsiteY2-364" fmla="*/ 2151929 h 2272144"/>
              <a:gd name="connsiteX3-365" fmla="*/ 10778836 w 12663055"/>
              <a:gd name="connsiteY3-366" fmla="*/ 2272144 h 2272144"/>
              <a:gd name="connsiteX4-367" fmla="*/ 9656619 w 12663055"/>
              <a:gd name="connsiteY4-368" fmla="*/ 1870362 h 2272144"/>
              <a:gd name="connsiteX5-369" fmla="*/ 8118764 w 12663055"/>
              <a:gd name="connsiteY5-370" fmla="*/ 2230582 h 2272144"/>
              <a:gd name="connsiteX6-371" fmla="*/ 6927272 w 12663055"/>
              <a:gd name="connsiteY6-372" fmla="*/ 1995055 h 2272144"/>
              <a:gd name="connsiteX7-373" fmla="*/ 5181599 w 12663055"/>
              <a:gd name="connsiteY7-374" fmla="*/ 2230581 h 2272144"/>
              <a:gd name="connsiteX8-375" fmla="*/ 3948546 w 12663055"/>
              <a:gd name="connsiteY8-376" fmla="*/ 1773381 h 2272144"/>
              <a:gd name="connsiteX9-377" fmla="*/ 2937163 w 12663055"/>
              <a:gd name="connsiteY9-378" fmla="*/ 2078182 h 2272144"/>
              <a:gd name="connsiteX10-379" fmla="*/ 1953492 w 12663055"/>
              <a:gd name="connsiteY10-380" fmla="*/ 1870363 h 2272144"/>
              <a:gd name="connsiteX11-381" fmla="*/ 845127 w 12663055"/>
              <a:gd name="connsiteY11-382" fmla="*/ 2147455 h 2272144"/>
              <a:gd name="connsiteX12-383" fmla="*/ 0 w 12663055"/>
              <a:gd name="connsiteY12-384" fmla="*/ 2151929 h 2272144"/>
              <a:gd name="connsiteX13-385" fmla="*/ 0 w 12663055"/>
              <a:gd name="connsiteY13-386" fmla="*/ 0 h 2272144"/>
              <a:gd name="connsiteX0-387" fmla="*/ 0 w 12663055"/>
              <a:gd name="connsiteY0-388" fmla="*/ 0 h 2272144"/>
              <a:gd name="connsiteX1-389" fmla="*/ 12663055 w 12663055"/>
              <a:gd name="connsiteY1-390" fmla="*/ 0 h 2272144"/>
              <a:gd name="connsiteX2-391" fmla="*/ 12663055 w 12663055"/>
              <a:gd name="connsiteY2-392" fmla="*/ 2151929 h 2272144"/>
              <a:gd name="connsiteX3-393" fmla="*/ 10778836 w 12663055"/>
              <a:gd name="connsiteY3-394" fmla="*/ 2272144 h 2272144"/>
              <a:gd name="connsiteX4-395" fmla="*/ 9656619 w 12663055"/>
              <a:gd name="connsiteY4-396" fmla="*/ 1870362 h 2272144"/>
              <a:gd name="connsiteX5-397" fmla="*/ 8118764 w 12663055"/>
              <a:gd name="connsiteY5-398" fmla="*/ 2230582 h 2272144"/>
              <a:gd name="connsiteX6-399" fmla="*/ 6927272 w 12663055"/>
              <a:gd name="connsiteY6-400" fmla="*/ 1995055 h 2272144"/>
              <a:gd name="connsiteX7-401" fmla="*/ 5181599 w 12663055"/>
              <a:gd name="connsiteY7-402" fmla="*/ 2230581 h 2272144"/>
              <a:gd name="connsiteX8-403" fmla="*/ 3948546 w 12663055"/>
              <a:gd name="connsiteY8-404" fmla="*/ 1773381 h 2272144"/>
              <a:gd name="connsiteX9-405" fmla="*/ 2937163 w 12663055"/>
              <a:gd name="connsiteY9-406" fmla="*/ 2078182 h 2272144"/>
              <a:gd name="connsiteX10-407" fmla="*/ 1953492 w 12663055"/>
              <a:gd name="connsiteY10-408" fmla="*/ 1870363 h 2272144"/>
              <a:gd name="connsiteX11-409" fmla="*/ 845127 w 12663055"/>
              <a:gd name="connsiteY11-410" fmla="*/ 2147455 h 2272144"/>
              <a:gd name="connsiteX12-411" fmla="*/ 0 w 12663055"/>
              <a:gd name="connsiteY12-412" fmla="*/ 2151929 h 2272144"/>
              <a:gd name="connsiteX13-413" fmla="*/ 0 w 12663055"/>
              <a:gd name="connsiteY13-414" fmla="*/ 0 h 2272144"/>
              <a:gd name="connsiteX0-415" fmla="*/ 0 w 12663055"/>
              <a:gd name="connsiteY0-416" fmla="*/ 0 h 2272144"/>
              <a:gd name="connsiteX1-417" fmla="*/ 12663055 w 12663055"/>
              <a:gd name="connsiteY1-418" fmla="*/ 0 h 2272144"/>
              <a:gd name="connsiteX2-419" fmla="*/ 12663055 w 12663055"/>
              <a:gd name="connsiteY2-420" fmla="*/ 2151929 h 2272144"/>
              <a:gd name="connsiteX3-421" fmla="*/ 10778836 w 12663055"/>
              <a:gd name="connsiteY3-422" fmla="*/ 2272144 h 2272144"/>
              <a:gd name="connsiteX4-423" fmla="*/ 9656619 w 12663055"/>
              <a:gd name="connsiteY4-424" fmla="*/ 1870362 h 2272144"/>
              <a:gd name="connsiteX5-425" fmla="*/ 8118764 w 12663055"/>
              <a:gd name="connsiteY5-426" fmla="*/ 2230582 h 2272144"/>
              <a:gd name="connsiteX6-427" fmla="*/ 6927272 w 12663055"/>
              <a:gd name="connsiteY6-428" fmla="*/ 1995055 h 2272144"/>
              <a:gd name="connsiteX7-429" fmla="*/ 5181599 w 12663055"/>
              <a:gd name="connsiteY7-430" fmla="*/ 2230581 h 2272144"/>
              <a:gd name="connsiteX8-431" fmla="*/ 3948546 w 12663055"/>
              <a:gd name="connsiteY8-432" fmla="*/ 1773381 h 2272144"/>
              <a:gd name="connsiteX9-433" fmla="*/ 2937163 w 12663055"/>
              <a:gd name="connsiteY9-434" fmla="*/ 2078182 h 2272144"/>
              <a:gd name="connsiteX10-435" fmla="*/ 1953492 w 12663055"/>
              <a:gd name="connsiteY10-436" fmla="*/ 1870363 h 2272144"/>
              <a:gd name="connsiteX11-437" fmla="*/ 845127 w 12663055"/>
              <a:gd name="connsiteY11-438" fmla="*/ 2147455 h 2272144"/>
              <a:gd name="connsiteX12-439" fmla="*/ 0 w 12663055"/>
              <a:gd name="connsiteY12-440" fmla="*/ 2151929 h 2272144"/>
              <a:gd name="connsiteX13-441" fmla="*/ 0 w 12663055"/>
              <a:gd name="connsiteY13-442" fmla="*/ 0 h 2272144"/>
              <a:gd name="connsiteX0-443" fmla="*/ 0 w 12663055"/>
              <a:gd name="connsiteY0-444" fmla="*/ 0 h 2272144"/>
              <a:gd name="connsiteX1-445" fmla="*/ 12663055 w 12663055"/>
              <a:gd name="connsiteY1-446" fmla="*/ 0 h 2272144"/>
              <a:gd name="connsiteX2-447" fmla="*/ 12663055 w 12663055"/>
              <a:gd name="connsiteY2-448" fmla="*/ 2151929 h 2272144"/>
              <a:gd name="connsiteX3-449" fmla="*/ 10778836 w 12663055"/>
              <a:gd name="connsiteY3-450" fmla="*/ 2272144 h 2272144"/>
              <a:gd name="connsiteX4-451" fmla="*/ 9656619 w 12663055"/>
              <a:gd name="connsiteY4-452" fmla="*/ 1870362 h 2272144"/>
              <a:gd name="connsiteX5-453" fmla="*/ 8118764 w 12663055"/>
              <a:gd name="connsiteY5-454" fmla="*/ 2230582 h 2272144"/>
              <a:gd name="connsiteX6-455" fmla="*/ 6927272 w 12663055"/>
              <a:gd name="connsiteY6-456" fmla="*/ 1995055 h 2272144"/>
              <a:gd name="connsiteX7-457" fmla="*/ 5181599 w 12663055"/>
              <a:gd name="connsiteY7-458" fmla="*/ 2230581 h 2272144"/>
              <a:gd name="connsiteX8-459" fmla="*/ 3948546 w 12663055"/>
              <a:gd name="connsiteY8-460" fmla="*/ 1773381 h 2272144"/>
              <a:gd name="connsiteX9-461" fmla="*/ 2937163 w 12663055"/>
              <a:gd name="connsiteY9-462" fmla="*/ 2078182 h 2272144"/>
              <a:gd name="connsiteX10-463" fmla="*/ 1953492 w 12663055"/>
              <a:gd name="connsiteY10-464" fmla="*/ 1870363 h 2272144"/>
              <a:gd name="connsiteX11-465" fmla="*/ 845127 w 12663055"/>
              <a:gd name="connsiteY11-466" fmla="*/ 2147455 h 2272144"/>
              <a:gd name="connsiteX12-467" fmla="*/ 0 w 12663055"/>
              <a:gd name="connsiteY12-468" fmla="*/ 2151929 h 2272144"/>
              <a:gd name="connsiteX13-469" fmla="*/ 0 w 12663055"/>
              <a:gd name="connsiteY13-470" fmla="*/ 0 h 2272144"/>
              <a:gd name="connsiteX0-471" fmla="*/ 0 w 12663055"/>
              <a:gd name="connsiteY0-472" fmla="*/ 0 h 2272144"/>
              <a:gd name="connsiteX1-473" fmla="*/ 12663055 w 12663055"/>
              <a:gd name="connsiteY1-474" fmla="*/ 0 h 2272144"/>
              <a:gd name="connsiteX2-475" fmla="*/ 12663055 w 12663055"/>
              <a:gd name="connsiteY2-476" fmla="*/ 2151929 h 2272144"/>
              <a:gd name="connsiteX3-477" fmla="*/ 10778836 w 12663055"/>
              <a:gd name="connsiteY3-478" fmla="*/ 2272144 h 2272144"/>
              <a:gd name="connsiteX4-479" fmla="*/ 9656619 w 12663055"/>
              <a:gd name="connsiteY4-480" fmla="*/ 1870362 h 2272144"/>
              <a:gd name="connsiteX5-481" fmla="*/ 8118764 w 12663055"/>
              <a:gd name="connsiteY5-482" fmla="*/ 2230582 h 2272144"/>
              <a:gd name="connsiteX6-483" fmla="*/ 6927272 w 12663055"/>
              <a:gd name="connsiteY6-484" fmla="*/ 1995055 h 2272144"/>
              <a:gd name="connsiteX7-485" fmla="*/ 5181599 w 12663055"/>
              <a:gd name="connsiteY7-486" fmla="*/ 2230581 h 2272144"/>
              <a:gd name="connsiteX8-487" fmla="*/ 3948546 w 12663055"/>
              <a:gd name="connsiteY8-488" fmla="*/ 1773381 h 2272144"/>
              <a:gd name="connsiteX9-489" fmla="*/ 2937163 w 12663055"/>
              <a:gd name="connsiteY9-490" fmla="*/ 2078182 h 2272144"/>
              <a:gd name="connsiteX10-491" fmla="*/ 1953492 w 12663055"/>
              <a:gd name="connsiteY10-492" fmla="*/ 1870363 h 2272144"/>
              <a:gd name="connsiteX11-493" fmla="*/ 845127 w 12663055"/>
              <a:gd name="connsiteY11-494" fmla="*/ 2147455 h 2272144"/>
              <a:gd name="connsiteX12-495" fmla="*/ 0 w 12663055"/>
              <a:gd name="connsiteY12-496" fmla="*/ 2151929 h 2272144"/>
              <a:gd name="connsiteX13-497" fmla="*/ 0 w 12663055"/>
              <a:gd name="connsiteY13-498" fmla="*/ 0 h 2272144"/>
              <a:gd name="connsiteX0-499" fmla="*/ 0 w 12663055"/>
              <a:gd name="connsiteY0-500" fmla="*/ 0 h 2272144"/>
              <a:gd name="connsiteX1-501" fmla="*/ 12663055 w 12663055"/>
              <a:gd name="connsiteY1-502" fmla="*/ 0 h 2272144"/>
              <a:gd name="connsiteX2-503" fmla="*/ 12663055 w 12663055"/>
              <a:gd name="connsiteY2-504" fmla="*/ 2151929 h 2272144"/>
              <a:gd name="connsiteX3-505" fmla="*/ 10778836 w 12663055"/>
              <a:gd name="connsiteY3-506" fmla="*/ 2272144 h 2272144"/>
              <a:gd name="connsiteX4-507" fmla="*/ 9656619 w 12663055"/>
              <a:gd name="connsiteY4-508" fmla="*/ 1870362 h 2272144"/>
              <a:gd name="connsiteX5-509" fmla="*/ 8118764 w 12663055"/>
              <a:gd name="connsiteY5-510" fmla="*/ 2230582 h 2272144"/>
              <a:gd name="connsiteX6-511" fmla="*/ 6927272 w 12663055"/>
              <a:gd name="connsiteY6-512" fmla="*/ 1995055 h 2272144"/>
              <a:gd name="connsiteX7-513" fmla="*/ 5181599 w 12663055"/>
              <a:gd name="connsiteY7-514" fmla="*/ 2230581 h 2272144"/>
              <a:gd name="connsiteX8-515" fmla="*/ 3948546 w 12663055"/>
              <a:gd name="connsiteY8-516" fmla="*/ 1773381 h 2272144"/>
              <a:gd name="connsiteX9-517" fmla="*/ 2937163 w 12663055"/>
              <a:gd name="connsiteY9-518" fmla="*/ 2078182 h 2272144"/>
              <a:gd name="connsiteX10-519" fmla="*/ 1953492 w 12663055"/>
              <a:gd name="connsiteY10-520" fmla="*/ 1870363 h 2272144"/>
              <a:gd name="connsiteX11-521" fmla="*/ 845127 w 12663055"/>
              <a:gd name="connsiteY11-522" fmla="*/ 2147455 h 2272144"/>
              <a:gd name="connsiteX12-523" fmla="*/ 0 w 12663055"/>
              <a:gd name="connsiteY12-524" fmla="*/ 2151929 h 2272144"/>
              <a:gd name="connsiteX13-525" fmla="*/ 0 w 12663055"/>
              <a:gd name="connsiteY13-526" fmla="*/ 0 h 2272144"/>
              <a:gd name="connsiteX0-527" fmla="*/ 0 w 12663055"/>
              <a:gd name="connsiteY0-528" fmla="*/ 0 h 2272144"/>
              <a:gd name="connsiteX1-529" fmla="*/ 12663055 w 12663055"/>
              <a:gd name="connsiteY1-530" fmla="*/ 0 h 2272144"/>
              <a:gd name="connsiteX2-531" fmla="*/ 12663055 w 12663055"/>
              <a:gd name="connsiteY2-532" fmla="*/ 2151929 h 2272144"/>
              <a:gd name="connsiteX3-533" fmla="*/ 10778836 w 12663055"/>
              <a:gd name="connsiteY3-534" fmla="*/ 2272144 h 2272144"/>
              <a:gd name="connsiteX4-535" fmla="*/ 9656619 w 12663055"/>
              <a:gd name="connsiteY4-536" fmla="*/ 1870362 h 2272144"/>
              <a:gd name="connsiteX5-537" fmla="*/ 8118764 w 12663055"/>
              <a:gd name="connsiteY5-538" fmla="*/ 2230582 h 2272144"/>
              <a:gd name="connsiteX6-539" fmla="*/ 6927272 w 12663055"/>
              <a:gd name="connsiteY6-540" fmla="*/ 1995055 h 2272144"/>
              <a:gd name="connsiteX7-541" fmla="*/ 5181599 w 12663055"/>
              <a:gd name="connsiteY7-542" fmla="*/ 2230581 h 2272144"/>
              <a:gd name="connsiteX8-543" fmla="*/ 3948546 w 12663055"/>
              <a:gd name="connsiteY8-544" fmla="*/ 1773381 h 2272144"/>
              <a:gd name="connsiteX9-545" fmla="*/ 2937163 w 12663055"/>
              <a:gd name="connsiteY9-546" fmla="*/ 2078182 h 2272144"/>
              <a:gd name="connsiteX10-547" fmla="*/ 1953492 w 12663055"/>
              <a:gd name="connsiteY10-548" fmla="*/ 1870363 h 2272144"/>
              <a:gd name="connsiteX11-549" fmla="*/ 845127 w 12663055"/>
              <a:gd name="connsiteY11-550" fmla="*/ 2147455 h 2272144"/>
              <a:gd name="connsiteX12-551" fmla="*/ 0 w 12663055"/>
              <a:gd name="connsiteY12-552" fmla="*/ 2151929 h 2272144"/>
              <a:gd name="connsiteX13-553" fmla="*/ 0 w 12663055"/>
              <a:gd name="connsiteY13-554" fmla="*/ 0 h 2272144"/>
              <a:gd name="connsiteX0-555" fmla="*/ 0 w 12663055"/>
              <a:gd name="connsiteY0-556" fmla="*/ 0 h 2272144"/>
              <a:gd name="connsiteX1-557" fmla="*/ 12663055 w 12663055"/>
              <a:gd name="connsiteY1-558" fmla="*/ 0 h 2272144"/>
              <a:gd name="connsiteX2-559" fmla="*/ 12663055 w 12663055"/>
              <a:gd name="connsiteY2-560" fmla="*/ 2151929 h 2272144"/>
              <a:gd name="connsiteX3-561" fmla="*/ 10778836 w 12663055"/>
              <a:gd name="connsiteY3-562" fmla="*/ 2272144 h 2272144"/>
              <a:gd name="connsiteX4-563" fmla="*/ 9656619 w 12663055"/>
              <a:gd name="connsiteY4-564" fmla="*/ 1870362 h 2272144"/>
              <a:gd name="connsiteX5-565" fmla="*/ 8118764 w 12663055"/>
              <a:gd name="connsiteY5-566" fmla="*/ 2230582 h 2272144"/>
              <a:gd name="connsiteX6-567" fmla="*/ 6927272 w 12663055"/>
              <a:gd name="connsiteY6-568" fmla="*/ 1995055 h 2272144"/>
              <a:gd name="connsiteX7-569" fmla="*/ 5181599 w 12663055"/>
              <a:gd name="connsiteY7-570" fmla="*/ 2230581 h 2272144"/>
              <a:gd name="connsiteX8-571" fmla="*/ 3948546 w 12663055"/>
              <a:gd name="connsiteY8-572" fmla="*/ 1773381 h 2272144"/>
              <a:gd name="connsiteX9-573" fmla="*/ 2937163 w 12663055"/>
              <a:gd name="connsiteY9-574" fmla="*/ 2078182 h 2272144"/>
              <a:gd name="connsiteX10-575" fmla="*/ 1953492 w 12663055"/>
              <a:gd name="connsiteY10-576" fmla="*/ 1870363 h 2272144"/>
              <a:gd name="connsiteX11-577" fmla="*/ 845127 w 12663055"/>
              <a:gd name="connsiteY11-578" fmla="*/ 2147455 h 2272144"/>
              <a:gd name="connsiteX12-579" fmla="*/ 0 w 12663055"/>
              <a:gd name="connsiteY12-580" fmla="*/ 2151929 h 2272144"/>
              <a:gd name="connsiteX13-581" fmla="*/ 0 w 12663055"/>
              <a:gd name="connsiteY13-582" fmla="*/ 0 h 2272144"/>
              <a:gd name="connsiteX0-583" fmla="*/ 0 w 12663055"/>
              <a:gd name="connsiteY0-584" fmla="*/ 0 h 2272144"/>
              <a:gd name="connsiteX1-585" fmla="*/ 12663055 w 12663055"/>
              <a:gd name="connsiteY1-586" fmla="*/ 0 h 2272144"/>
              <a:gd name="connsiteX2-587" fmla="*/ 12663055 w 12663055"/>
              <a:gd name="connsiteY2-588" fmla="*/ 2151929 h 2272144"/>
              <a:gd name="connsiteX3-589" fmla="*/ 10778836 w 12663055"/>
              <a:gd name="connsiteY3-590" fmla="*/ 2272144 h 2272144"/>
              <a:gd name="connsiteX4-591" fmla="*/ 9656619 w 12663055"/>
              <a:gd name="connsiteY4-592" fmla="*/ 1870362 h 2272144"/>
              <a:gd name="connsiteX5-593" fmla="*/ 8118764 w 12663055"/>
              <a:gd name="connsiteY5-594" fmla="*/ 2230582 h 2272144"/>
              <a:gd name="connsiteX6-595" fmla="*/ 6927272 w 12663055"/>
              <a:gd name="connsiteY6-596" fmla="*/ 1995055 h 2272144"/>
              <a:gd name="connsiteX7-597" fmla="*/ 5181599 w 12663055"/>
              <a:gd name="connsiteY7-598" fmla="*/ 2230581 h 2272144"/>
              <a:gd name="connsiteX8-599" fmla="*/ 3948546 w 12663055"/>
              <a:gd name="connsiteY8-600" fmla="*/ 1773381 h 2272144"/>
              <a:gd name="connsiteX9-601" fmla="*/ 2937163 w 12663055"/>
              <a:gd name="connsiteY9-602" fmla="*/ 2078182 h 2272144"/>
              <a:gd name="connsiteX10-603" fmla="*/ 1953492 w 12663055"/>
              <a:gd name="connsiteY10-604" fmla="*/ 1870363 h 2272144"/>
              <a:gd name="connsiteX11-605" fmla="*/ 845127 w 12663055"/>
              <a:gd name="connsiteY11-606" fmla="*/ 2147455 h 2272144"/>
              <a:gd name="connsiteX12-607" fmla="*/ 0 w 12663055"/>
              <a:gd name="connsiteY12-608" fmla="*/ 2151929 h 2272144"/>
              <a:gd name="connsiteX13-609" fmla="*/ 0 w 12663055"/>
              <a:gd name="connsiteY13-610" fmla="*/ 0 h 2272144"/>
              <a:gd name="connsiteX0-611" fmla="*/ 0 w 12663055"/>
              <a:gd name="connsiteY0-612" fmla="*/ 0 h 2272144"/>
              <a:gd name="connsiteX1-613" fmla="*/ 12663055 w 12663055"/>
              <a:gd name="connsiteY1-614" fmla="*/ 0 h 2272144"/>
              <a:gd name="connsiteX2-615" fmla="*/ 12663055 w 12663055"/>
              <a:gd name="connsiteY2-616" fmla="*/ 2151929 h 2272144"/>
              <a:gd name="connsiteX3-617" fmla="*/ 10778836 w 12663055"/>
              <a:gd name="connsiteY3-618" fmla="*/ 2272144 h 2272144"/>
              <a:gd name="connsiteX4-619" fmla="*/ 9656619 w 12663055"/>
              <a:gd name="connsiteY4-620" fmla="*/ 1870362 h 2272144"/>
              <a:gd name="connsiteX5-621" fmla="*/ 8118764 w 12663055"/>
              <a:gd name="connsiteY5-622" fmla="*/ 2230582 h 2272144"/>
              <a:gd name="connsiteX6-623" fmla="*/ 6927272 w 12663055"/>
              <a:gd name="connsiteY6-624" fmla="*/ 1995055 h 2272144"/>
              <a:gd name="connsiteX7-625" fmla="*/ 5181599 w 12663055"/>
              <a:gd name="connsiteY7-626" fmla="*/ 2230581 h 2272144"/>
              <a:gd name="connsiteX8-627" fmla="*/ 3948546 w 12663055"/>
              <a:gd name="connsiteY8-628" fmla="*/ 1773381 h 2272144"/>
              <a:gd name="connsiteX9-629" fmla="*/ 2937163 w 12663055"/>
              <a:gd name="connsiteY9-630" fmla="*/ 2078182 h 2272144"/>
              <a:gd name="connsiteX10-631" fmla="*/ 1953492 w 12663055"/>
              <a:gd name="connsiteY10-632" fmla="*/ 1870363 h 2272144"/>
              <a:gd name="connsiteX11-633" fmla="*/ 845127 w 12663055"/>
              <a:gd name="connsiteY11-634" fmla="*/ 2147455 h 2272144"/>
              <a:gd name="connsiteX12-635" fmla="*/ 0 w 12663055"/>
              <a:gd name="connsiteY12-636" fmla="*/ 2151929 h 2272144"/>
              <a:gd name="connsiteX13-637" fmla="*/ 0 w 12663055"/>
              <a:gd name="connsiteY13-638" fmla="*/ 0 h 2272144"/>
              <a:gd name="connsiteX0-639" fmla="*/ 0 w 12663055"/>
              <a:gd name="connsiteY0-640" fmla="*/ 0 h 2373378"/>
              <a:gd name="connsiteX1-641" fmla="*/ 12663055 w 12663055"/>
              <a:gd name="connsiteY1-642" fmla="*/ 0 h 2373378"/>
              <a:gd name="connsiteX2-643" fmla="*/ 12663055 w 12663055"/>
              <a:gd name="connsiteY2-644" fmla="*/ 2151929 h 2373378"/>
              <a:gd name="connsiteX3-645" fmla="*/ 10778836 w 12663055"/>
              <a:gd name="connsiteY3-646" fmla="*/ 2272144 h 2373378"/>
              <a:gd name="connsiteX4-647" fmla="*/ 9656619 w 12663055"/>
              <a:gd name="connsiteY4-648" fmla="*/ 1870362 h 2373378"/>
              <a:gd name="connsiteX5-649" fmla="*/ 8118764 w 12663055"/>
              <a:gd name="connsiteY5-650" fmla="*/ 2230582 h 2373378"/>
              <a:gd name="connsiteX6-651" fmla="*/ 6927272 w 12663055"/>
              <a:gd name="connsiteY6-652" fmla="*/ 1995055 h 2373378"/>
              <a:gd name="connsiteX7-653" fmla="*/ 5181599 w 12663055"/>
              <a:gd name="connsiteY7-654" fmla="*/ 2230581 h 2373378"/>
              <a:gd name="connsiteX8-655" fmla="*/ 3948546 w 12663055"/>
              <a:gd name="connsiteY8-656" fmla="*/ 1773381 h 2373378"/>
              <a:gd name="connsiteX9-657" fmla="*/ 2937163 w 12663055"/>
              <a:gd name="connsiteY9-658" fmla="*/ 2078182 h 2373378"/>
              <a:gd name="connsiteX10-659" fmla="*/ 1953492 w 12663055"/>
              <a:gd name="connsiteY10-660" fmla="*/ 1870363 h 2373378"/>
              <a:gd name="connsiteX11-661" fmla="*/ 845127 w 12663055"/>
              <a:gd name="connsiteY11-662" fmla="*/ 2147455 h 2373378"/>
              <a:gd name="connsiteX12-663" fmla="*/ 0 w 12663055"/>
              <a:gd name="connsiteY12-664" fmla="*/ 2151929 h 2373378"/>
              <a:gd name="connsiteX13-665" fmla="*/ 0 w 12663055"/>
              <a:gd name="connsiteY13-666" fmla="*/ 0 h 2373378"/>
              <a:gd name="connsiteX0-667" fmla="*/ 0 w 12663055"/>
              <a:gd name="connsiteY0-668" fmla="*/ 0 h 2373378"/>
              <a:gd name="connsiteX1-669" fmla="*/ 12663055 w 12663055"/>
              <a:gd name="connsiteY1-670" fmla="*/ 0 h 2373378"/>
              <a:gd name="connsiteX2-671" fmla="*/ 12663055 w 12663055"/>
              <a:gd name="connsiteY2-672" fmla="*/ 2151929 h 2373378"/>
              <a:gd name="connsiteX3-673" fmla="*/ 10778836 w 12663055"/>
              <a:gd name="connsiteY3-674" fmla="*/ 2272144 h 2373378"/>
              <a:gd name="connsiteX4-675" fmla="*/ 9656619 w 12663055"/>
              <a:gd name="connsiteY4-676" fmla="*/ 1870362 h 2373378"/>
              <a:gd name="connsiteX5-677" fmla="*/ 8118764 w 12663055"/>
              <a:gd name="connsiteY5-678" fmla="*/ 2230582 h 2373378"/>
              <a:gd name="connsiteX6-679" fmla="*/ 6927272 w 12663055"/>
              <a:gd name="connsiteY6-680" fmla="*/ 1995055 h 2373378"/>
              <a:gd name="connsiteX7-681" fmla="*/ 5181599 w 12663055"/>
              <a:gd name="connsiteY7-682" fmla="*/ 2230581 h 2373378"/>
              <a:gd name="connsiteX8-683" fmla="*/ 3948546 w 12663055"/>
              <a:gd name="connsiteY8-684" fmla="*/ 1773381 h 2373378"/>
              <a:gd name="connsiteX9-685" fmla="*/ 2937163 w 12663055"/>
              <a:gd name="connsiteY9-686" fmla="*/ 2078182 h 2373378"/>
              <a:gd name="connsiteX10-687" fmla="*/ 1953492 w 12663055"/>
              <a:gd name="connsiteY10-688" fmla="*/ 1870363 h 2373378"/>
              <a:gd name="connsiteX11-689" fmla="*/ 845127 w 12663055"/>
              <a:gd name="connsiteY11-690" fmla="*/ 2147455 h 2373378"/>
              <a:gd name="connsiteX12-691" fmla="*/ 0 w 12663055"/>
              <a:gd name="connsiteY12-692" fmla="*/ 2151929 h 2373378"/>
              <a:gd name="connsiteX13-693" fmla="*/ 0 w 12663055"/>
              <a:gd name="connsiteY13-694" fmla="*/ 0 h 2373378"/>
              <a:gd name="connsiteX0-695" fmla="*/ 0 w 12663055"/>
              <a:gd name="connsiteY0-696" fmla="*/ 0 h 2373378"/>
              <a:gd name="connsiteX1-697" fmla="*/ 12663055 w 12663055"/>
              <a:gd name="connsiteY1-698" fmla="*/ 0 h 2373378"/>
              <a:gd name="connsiteX2-699" fmla="*/ 12663055 w 12663055"/>
              <a:gd name="connsiteY2-700" fmla="*/ 2151929 h 2373378"/>
              <a:gd name="connsiteX3-701" fmla="*/ 10778836 w 12663055"/>
              <a:gd name="connsiteY3-702" fmla="*/ 2272144 h 2373378"/>
              <a:gd name="connsiteX4-703" fmla="*/ 9656619 w 12663055"/>
              <a:gd name="connsiteY4-704" fmla="*/ 1870362 h 2373378"/>
              <a:gd name="connsiteX5-705" fmla="*/ 8118764 w 12663055"/>
              <a:gd name="connsiteY5-706" fmla="*/ 2230582 h 2373378"/>
              <a:gd name="connsiteX6-707" fmla="*/ 6927272 w 12663055"/>
              <a:gd name="connsiteY6-708" fmla="*/ 1995055 h 2373378"/>
              <a:gd name="connsiteX7-709" fmla="*/ 5181599 w 12663055"/>
              <a:gd name="connsiteY7-710" fmla="*/ 2230581 h 2373378"/>
              <a:gd name="connsiteX8-711" fmla="*/ 3948546 w 12663055"/>
              <a:gd name="connsiteY8-712" fmla="*/ 1773381 h 2373378"/>
              <a:gd name="connsiteX9-713" fmla="*/ 2937163 w 12663055"/>
              <a:gd name="connsiteY9-714" fmla="*/ 2078182 h 2373378"/>
              <a:gd name="connsiteX10-715" fmla="*/ 1953492 w 12663055"/>
              <a:gd name="connsiteY10-716" fmla="*/ 1870363 h 2373378"/>
              <a:gd name="connsiteX11-717" fmla="*/ 845127 w 12663055"/>
              <a:gd name="connsiteY11-718" fmla="*/ 2147455 h 2373378"/>
              <a:gd name="connsiteX12-719" fmla="*/ 0 w 12663055"/>
              <a:gd name="connsiteY12-720" fmla="*/ 2151929 h 2373378"/>
              <a:gd name="connsiteX13-721" fmla="*/ 0 w 12663055"/>
              <a:gd name="connsiteY13-722" fmla="*/ 0 h 2373378"/>
              <a:gd name="connsiteX0-723" fmla="*/ 0 w 12663055"/>
              <a:gd name="connsiteY0-724" fmla="*/ 0 h 2373378"/>
              <a:gd name="connsiteX1-725" fmla="*/ 12663055 w 12663055"/>
              <a:gd name="connsiteY1-726" fmla="*/ 0 h 2373378"/>
              <a:gd name="connsiteX2-727" fmla="*/ 12663055 w 12663055"/>
              <a:gd name="connsiteY2-728" fmla="*/ 2151929 h 2373378"/>
              <a:gd name="connsiteX3-729" fmla="*/ 10778836 w 12663055"/>
              <a:gd name="connsiteY3-730" fmla="*/ 2272144 h 2373378"/>
              <a:gd name="connsiteX4-731" fmla="*/ 9656619 w 12663055"/>
              <a:gd name="connsiteY4-732" fmla="*/ 1870362 h 2373378"/>
              <a:gd name="connsiteX5-733" fmla="*/ 8118764 w 12663055"/>
              <a:gd name="connsiteY5-734" fmla="*/ 2230582 h 2373378"/>
              <a:gd name="connsiteX6-735" fmla="*/ 6927272 w 12663055"/>
              <a:gd name="connsiteY6-736" fmla="*/ 1995055 h 2373378"/>
              <a:gd name="connsiteX7-737" fmla="*/ 5181599 w 12663055"/>
              <a:gd name="connsiteY7-738" fmla="*/ 2230581 h 2373378"/>
              <a:gd name="connsiteX8-739" fmla="*/ 3948546 w 12663055"/>
              <a:gd name="connsiteY8-740" fmla="*/ 1773381 h 2373378"/>
              <a:gd name="connsiteX9-741" fmla="*/ 2937163 w 12663055"/>
              <a:gd name="connsiteY9-742" fmla="*/ 2078182 h 2373378"/>
              <a:gd name="connsiteX10-743" fmla="*/ 1953492 w 12663055"/>
              <a:gd name="connsiteY10-744" fmla="*/ 1870363 h 2373378"/>
              <a:gd name="connsiteX11-745" fmla="*/ 845127 w 12663055"/>
              <a:gd name="connsiteY11-746" fmla="*/ 2147455 h 2373378"/>
              <a:gd name="connsiteX12-747" fmla="*/ 0 w 12663055"/>
              <a:gd name="connsiteY12-748" fmla="*/ 2151929 h 2373378"/>
              <a:gd name="connsiteX13-749" fmla="*/ 0 w 12663055"/>
              <a:gd name="connsiteY13-750" fmla="*/ 0 h 2373378"/>
              <a:gd name="connsiteX0-751" fmla="*/ 0 w 12663055"/>
              <a:gd name="connsiteY0-752" fmla="*/ 0 h 2373378"/>
              <a:gd name="connsiteX1-753" fmla="*/ 12663055 w 12663055"/>
              <a:gd name="connsiteY1-754" fmla="*/ 0 h 2373378"/>
              <a:gd name="connsiteX2-755" fmla="*/ 12663055 w 12663055"/>
              <a:gd name="connsiteY2-756" fmla="*/ 2151929 h 2373378"/>
              <a:gd name="connsiteX3-757" fmla="*/ 10778836 w 12663055"/>
              <a:gd name="connsiteY3-758" fmla="*/ 2272144 h 2373378"/>
              <a:gd name="connsiteX4-759" fmla="*/ 9656619 w 12663055"/>
              <a:gd name="connsiteY4-760" fmla="*/ 1870362 h 2373378"/>
              <a:gd name="connsiteX5-761" fmla="*/ 8118764 w 12663055"/>
              <a:gd name="connsiteY5-762" fmla="*/ 2230582 h 2373378"/>
              <a:gd name="connsiteX6-763" fmla="*/ 6927272 w 12663055"/>
              <a:gd name="connsiteY6-764" fmla="*/ 1995055 h 2373378"/>
              <a:gd name="connsiteX7-765" fmla="*/ 5181599 w 12663055"/>
              <a:gd name="connsiteY7-766" fmla="*/ 2230581 h 2373378"/>
              <a:gd name="connsiteX8-767" fmla="*/ 3948546 w 12663055"/>
              <a:gd name="connsiteY8-768" fmla="*/ 1773381 h 2373378"/>
              <a:gd name="connsiteX9-769" fmla="*/ 2937163 w 12663055"/>
              <a:gd name="connsiteY9-770" fmla="*/ 2078182 h 2373378"/>
              <a:gd name="connsiteX10-771" fmla="*/ 1953492 w 12663055"/>
              <a:gd name="connsiteY10-772" fmla="*/ 1870363 h 2373378"/>
              <a:gd name="connsiteX11-773" fmla="*/ 845127 w 12663055"/>
              <a:gd name="connsiteY11-774" fmla="*/ 2147455 h 2373378"/>
              <a:gd name="connsiteX12-775" fmla="*/ 0 w 12663055"/>
              <a:gd name="connsiteY12-776" fmla="*/ 2151929 h 2373378"/>
              <a:gd name="connsiteX13-777" fmla="*/ 0 w 12663055"/>
              <a:gd name="connsiteY13-778" fmla="*/ 0 h 2373378"/>
              <a:gd name="connsiteX0-779" fmla="*/ 0 w 12663055"/>
              <a:gd name="connsiteY0-780" fmla="*/ 0 h 2373378"/>
              <a:gd name="connsiteX1-781" fmla="*/ 12663055 w 12663055"/>
              <a:gd name="connsiteY1-782" fmla="*/ 0 h 2373378"/>
              <a:gd name="connsiteX2-783" fmla="*/ 12663055 w 12663055"/>
              <a:gd name="connsiteY2-784" fmla="*/ 2151929 h 2373378"/>
              <a:gd name="connsiteX3-785" fmla="*/ 10778836 w 12663055"/>
              <a:gd name="connsiteY3-786" fmla="*/ 2272144 h 2373378"/>
              <a:gd name="connsiteX4-787" fmla="*/ 9656619 w 12663055"/>
              <a:gd name="connsiteY4-788" fmla="*/ 1870362 h 2373378"/>
              <a:gd name="connsiteX5-789" fmla="*/ 8118764 w 12663055"/>
              <a:gd name="connsiteY5-790" fmla="*/ 2230582 h 2373378"/>
              <a:gd name="connsiteX6-791" fmla="*/ 6927272 w 12663055"/>
              <a:gd name="connsiteY6-792" fmla="*/ 1995055 h 2373378"/>
              <a:gd name="connsiteX7-793" fmla="*/ 5181599 w 12663055"/>
              <a:gd name="connsiteY7-794" fmla="*/ 2230581 h 2373378"/>
              <a:gd name="connsiteX8-795" fmla="*/ 3948546 w 12663055"/>
              <a:gd name="connsiteY8-796" fmla="*/ 1773381 h 2373378"/>
              <a:gd name="connsiteX9-797" fmla="*/ 2937163 w 12663055"/>
              <a:gd name="connsiteY9-798" fmla="*/ 2078182 h 2373378"/>
              <a:gd name="connsiteX10-799" fmla="*/ 1953492 w 12663055"/>
              <a:gd name="connsiteY10-800" fmla="*/ 1870363 h 2373378"/>
              <a:gd name="connsiteX11-801" fmla="*/ 845127 w 12663055"/>
              <a:gd name="connsiteY11-802" fmla="*/ 2147455 h 2373378"/>
              <a:gd name="connsiteX12-803" fmla="*/ 0 w 12663055"/>
              <a:gd name="connsiteY12-804" fmla="*/ 2151929 h 2373378"/>
              <a:gd name="connsiteX13-805" fmla="*/ 0 w 12663055"/>
              <a:gd name="connsiteY13-806" fmla="*/ 0 h 2373378"/>
              <a:gd name="connsiteX0-807" fmla="*/ 0 w 12663055"/>
              <a:gd name="connsiteY0-808" fmla="*/ 0 h 2373378"/>
              <a:gd name="connsiteX1-809" fmla="*/ 12663055 w 12663055"/>
              <a:gd name="connsiteY1-810" fmla="*/ 0 h 2373378"/>
              <a:gd name="connsiteX2-811" fmla="*/ 12663055 w 12663055"/>
              <a:gd name="connsiteY2-812" fmla="*/ 2151929 h 2373378"/>
              <a:gd name="connsiteX3-813" fmla="*/ 10778836 w 12663055"/>
              <a:gd name="connsiteY3-814" fmla="*/ 2272144 h 2373378"/>
              <a:gd name="connsiteX4-815" fmla="*/ 9656619 w 12663055"/>
              <a:gd name="connsiteY4-816" fmla="*/ 1870362 h 2373378"/>
              <a:gd name="connsiteX5-817" fmla="*/ 8118764 w 12663055"/>
              <a:gd name="connsiteY5-818" fmla="*/ 2230582 h 2373378"/>
              <a:gd name="connsiteX6-819" fmla="*/ 6927272 w 12663055"/>
              <a:gd name="connsiteY6-820" fmla="*/ 1995055 h 2373378"/>
              <a:gd name="connsiteX7-821" fmla="*/ 5181599 w 12663055"/>
              <a:gd name="connsiteY7-822" fmla="*/ 2230581 h 2373378"/>
              <a:gd name="connsiteX8-823" fmla="*/ 3948546 w 12663055"/>
              <a:gd name="connsiteY8-824" fmla="*/ 1773381 h 2373378"/>
              <a:gd name="connsiteX9-825" fmla="*/ 2937163 w 12663055"/>
              <a:gd name="connsiteY9-826" fmla="*/ 2078182 h 2373378"/>
              <a:gd name="connsiteX10-827" fmla="*/ 1953492 w 12663055"/>
              <a:gd name="connsiteY10-828" fmla="*/ 1870363 h 2373378"/>
              <a:gd name="connsiteX11-829" fmla="*/ 845127 w 12663055"/>
              <a:gd name="connsiteY11-830" fmla="*/ 2147455 h 2373378"/>
              <a:gd name="connsiteX12-831" fmla="*/ 0 w 12663055"/>
              <a:gd name="connsiteY12-832" fmla="*/ 2151929 h 2373378"/>
              <a:gd name="connsiteX13-833" fmla="*/ 0 w 12663055"/>
              <a:gd name="connsiteY13-834" fmla="*/ 0 h 2373378"/>
              <a:gd name="connsiteX0-835" fmla="*/ 0 w 12663055"/>
              <a:gd name="connsiteY0-836" fmla="*/ 0 h 2373378"/>
              <a:gd name="connsiteX1-837" fmla="*/ 12663055 w 12663055"/>
              <a:gd name="connsiteY1-838" fmla="*/ 0 h 2373378"/>
              <a:gd name="connsiteX2-839" fmla="*/ 12663055 w 12663055"/>
              <a:gd name="connsiteY2-840" fmla="*/ 2151929 h 2373378"/>
              <a:gd name="connsiteX3-841" fmla="*/ 10778836 w 12663055"/>
              <a:gd name="connsiteY3-842" fmla="*/ 2272144 h 2373378"/>
              <a:gd name="connsiteX4-843" fmla="*/ 9656619 w 12663055"/>
              <a:gd name="connsiteY4-844" fmla="*/ 1870362 h 2373378"/>
              <a:gd name="connsiteX5-845" fmla="*/ 8118764 w 12663055"/>
              <a:gd name="connsiteY5-846" fmla="*/ 2230582 h 2373378"/>
              <a:gd name="connsiteX6-847" fmla="*/ 6927272 w 12663055"/>
              <a:gd name="connsiteY6-848" fmla="*/ 1995055 h 2373378"/>
              <a:gd name="connsiteX7-849" fmla="*/ 5181599 w 12663055"/>
              <a:gd name="connsiteY7-850" fmla="*/ 2230581 h 2373378"/>
              <a:gd name="connsiteX8-851" fmla="*/ 3948546 w 12663055"/>
              <a:gd name="connsiteY8-852" fmla="*/ 1773381 h 2373378"/>
              <a:gd name="connsiteX9-853" fmla="*/ 2937163 w 12663055"/>
              <a:gd name="connsiteY9-854" fmla="*/ 2078182 h 2373378"/>
              <a:gd name="connsiteX10-855" fmla="*/ 1953492 w 12663055"/>
              <a:gd name="connsiteY10-856" fmla="*/ 1870363 h 2373378"/>
              <a:gd name="connsiteX11-857" fmla="*/ 845127 w 12663055"/>
              <a:gd name="connsiteY11-858" fmla="*/ 2147455 h 2373378"/>
              <a:gd name="connsiteX12-859" fmla="*/ 0 w 12663055"/>
              <a:gd name="connsiteY12-860" fmla="*/ 2151929 h 2373378"/>
              <a:gd name="connsiteX13-861" fmla="*/ 0 w 12663055"/>
              <a:gd name="connsiteY13-862" fmla="*/ 0 h 2373378"/>
              <a:gd name="connsiteX0-863" fmla="*/ 0 w 12663055"/>
              <a:gd name="connsiteY0-864" fmla="*/ 0 h 2373378"/>
              <a:gd name="connsiteX1-865" fmla="*/ 12663055 w 12663055"/>
              <a:gd name="connsiteY1-866" fmla="*/ 0 h 2373378"/>
              <a:gd name="connsiteX2-867" fmla="*/ 12663055 w 12663055"/>
              <a:gd name="connsiteY2-868" fmla="*/ 2151929 h 2373378"/>
              <a:gd name="connsiteX3-869" fmla="*/ 10778836 w 12663055"/>
              <a:gd name="connsiteY3-870" fmla="*/ 2272144 h 2373378"/>
              <a:gd name="connsiteX4-871" fmla="*/ 9656619 w 12663055"/>
              <a:gd name="connsiteY4-872" fmla="*/ 1870362 h 2373378"/>
              <a:gd name="connsiteX5-873" fmla="*/ 8118764 w 12663055"/>
              <a:gd name="connsiteY5-874" fmla="*/ 2230582 h 2373378"/>
              <a:gd name="connsiteX6-875" fmla="*/ 6927272 w 12663055"/>
              <a:gd name="connsiteY6-876" fmla="*/ 1995055 h 2373378"/>
              <a:gd name="connsiteX7-877" fmla="*/ 5181599 w 12663055"/>
              <a:gd name="connsiteY7-878" fmla="*/ 2230581 h 2373378"/>
              <a:gd name="connsiteX8-879" fmla="*/ 3948546 w 12663055"/>
              <a:gd name="connsiteY8-880" fmla="*/ 1773381 h 2373378"/>
              <a:gd name="connsiteX9-881" fmla="*/ 2937163 w 12663055"/>
              <a:gd name="connsiteY9-882" fmla="*/ 2078182 h 2373378"/>
              <a:gd name="connsiteX10-883" fmla="*/ 1953492 w 12663055"/>
              <a:gd name="connsiteY10-884" fmla="*/ 1870363 h 2373378"/>
              <a:gd name="connsiteX11-885" fmla="*/ 845127 w 12663055"/>
              <a:gd name="connsiteY11-886" fmla="*/ 2147455 h 2373378"/>
              <a:gd name="connsiteX12-887" fmla="*/ 0 w 12663055"/>
              <a:gd name="connsiteY12-888" fmla="*/ 2151929 h 2373378"/>
              <a:gd name="connsiteX13-889" fmla="*/ 0 w 12663055"/>
              <a:gd name="connsiteY13-890" fmla="*/ 0 h 2373378"/>
              <a:gd name="connsiteX0-891" fmla="*/ 0 w 12663055"/>
              <a:gd name="connsiteY0-892" fmla="*/ 0 h 2373378"/>
              <a:gd name="connsiteX1-893" fmla="*/ 12663055 w 12663055"/>
              <a:gd name="connsiteY1-894" fmla="*/ 0 h 2373378"/>
              <a:gd name="connsiteX2-895" fmla="*/ 12663055 w 12663055"/>
              <a:gd name="connsiteY2-896" fmla="*/ 2151929 h 2373378"/>
              <a:gd name="connsiteX3-897" fmla="*/ 10778836 w 12663055"/>
              <a:gd name="connsiteY3-898" fmla="*/ 2272144 h 2373378"/>
              <a:gd name="connsiteX4-899" fmla="*/ 9656619 w 12663055"/>
              <a:gd name="connsiteY4-900" fmla="*/ 1870362 h 2373378"/>
              <a:gd name="connsiteX5-901" fmla="*/ 8118764 w 12663055"/>
              <a:gd name="connsiteY5-902" fmla="*/ 2230582 h 2373378"/>
              <a:gd name="connsiteX6-903" fmla="*/ 6927272 w 12663055"/>
              <a:gd name="connsiteY6-904" fmla="*/ 1995055 h 2373378"/>
              <a:gd name="connsiteX7-905" fmla="*/ 5181599 w 12663055"/>
              <a:gd name="connsiteY7-906" fmla="*/ 2230581 h 2373378"/>
              <a:gd name="connsiteX8-907" fmla="*/ 3948546 w 12663055"/>
              <a:gd name="connsiteY8-908" fmla="*/ 1773381 h 2373378"/>
              <a:gd name="connsiteX9-909" fmla="*/ 2937163 w 12663055"/>
              <a:gd name="connsiteY9-910" fmla="*/ 2078182 h 2373378"/>
              <a:gd name="connsiteX10-911" fmla="*/ 1953492 w 12663055"/>
              <a:gd name="connsiteY10-912" fmla="*/ 1870363 h 2373378"/>
              <a:gd name="connsiteX11-913" fmla="*/ 845127 w 12663055"/>
              <a:gd name="connsiteY11-914" fmla="*/ 2147455 h 2373378"/>
              <a:gd name="connsiteX12-915" fmla="*/ 0 w 12663055"/>
              <a:gd name="connsiteY12-916" fmla="*/ 2151929 h 2373378"/>
              <a:gd name="connsiteX13-917" fmla="*/ 0 w 12663055"/>
              <a:gd name="connsiteY13-918" fmla="*/ 0 h 2373378"/>
              <a:gd name="connsiteX0-919" fmla="*/ 0 w 12663055"/>
              <a:gd name="connsiteY0-920" fmla="*/ 0 h 2373378"/>
              <a:gd name="connsiteX1-921" fmla="*/ 12663055 w 12663055"/>
              <a:gd name="connsiteY1-922" fmla="*/ 0 h 2373378"/>
              <a:gd name="connsiteX2-923" fmla="*/ 12663055 w 12663055"/>
              <a:gd name="connsiteY2-924" fmla="*/ 2151929 h 2373378"/>
              <a:gd name="connsiteX3-925" fmla="*/ 10778836 w 12663055"/>
              <a:gd name="connsiteY3-926" fmla="*/ 2272144 h 2373378"/>
              <a:gd name="connsiteX4-927" fmla="*/ 9656619 w 12663055"/>
              <a:gd name="connsiteY4-928" fmla="*/ 1870362 h 2373378"/>
              <a:gd name="connsiteX5-929" fmla="*/ 8118764 w 12663055"/>
              <a:gd name="connsiteY5-930" fmla="*/ 2230582 h 2373378"/>
              <a:gd name="connsiteX6-931" fmla="*/ 6927272 w 12663055"/>
              <a:gd name="connsiteY6-932" fmla="*/ 1995055 h 2373378"/>
              <a:gd name="connsiteX7-933" fmla="*/ 5181599 w 12663055"/>
              <a:gd name="connsiteY7-934" fmla="*/ 2230581 h 2373378"/>
              <a:gd name="connsiteX8-935" fmla="*/ 3948546 w 12663055"/>
              <a:gd name="connsiteY8-936" fmla="*/ 1773381 h 2373378"/>
              <a:gd name="connsiteX9-937" fmla="*/ 2937163 w 12663055"/>
              <a:gd name="connsiteY9-938" fmla="*/ 2078182 h 2373378"/>
              <a:gd name="connsiteX10-939" fmla="*/ 1953492 w 12663055"/>
              <a:gd name="connsiteY10-940" fmla="*/ 1870363 h 2373378"/>
              <a:gd name="connsiteX11-941" fmla="*/ 845127 w 12663055"/>
              <a:gd name="connsiteY11-942" fmla="*/ 2147455 h 2373378"/>
              <a:gd name="connsiteX12-943" fmla="*/ 0 w 12663055"/>
              <a:gd name="connsiteY12-944" fmla="*/ 2151929 h 2373378"/>
              <a:gd name="connsiteX13-945" fmla="*/ 0 w 12663055"/>
              <a:gd name="connsiteY13-946" fmla="*/ 0 h 2373378"/>
              <a:gd name="connsiteX0-947" fmla="*/ 0 w 12663055"/>
              <a:gd name="connsiteY0-948" fmla="*/ 0 h 2364304"/>
              <a:gd name="connsiteX1-949" fmla="*/ 12663055 w 12663055"/>
              <a:gd name="connsiteY1-950" fmla="*/ 0 h 2364304"/>
              <a:gd name="connsiteX2-951" fmla="*/ 12663055 w 12663055"/>
              <a:gd name="connsiteY2-952" fmla="*/ 2151929 h 2364304"/>
              <a:gd name="connsiteX3-953" fmla="*/ 10778836 w 12663055"/>
              <a:gd name="connsiteY3-954" fmla="*/ 2272144 h 2364304"/>
              <a:gd name="connsiteX4-955" fmla="*/ 9656619 w 12663055"/>
              <a:gd name="connsiteY4-956" fmla="*/ 1870362 h 2364304"/>
              <a:gd name="connsiteX5-957" fmla="*/ 8118764 w 12663055"/>
              <a:gd name="connsiteY5-958" fmla="*/ 2230582 h 2364304"/>
              <a:gd name="connsiteX6-959" fmla="*/ 6927272 w 12663055"/>
              <a:gd name="connsiteY6-960" fmla="*/ 1995055 h 2364304"/>
              <a:gd name="connsiteX7-961" fmla="*/ 5181599 w 12663055"/>
              <a:gd name="connsiteY7-962" fmla="*/ 2230581 h 2364304"/>
              <a:gd name="connsiteX8-963" fmla="*/ 3948546 w 12663055"/>
              <a:gd name="connsiteY8-964" fmla="*/ 1773381 h 2364304"/>
              <a:gd name="connsiteX9-965" fmla="*/ 2937163 w 12663055"/>
              <a:gd name="connsiteY9-966" fmla="*/ 2078182 h 2364304"/>
              <a:gd name="connsiteX10-967" fmla="*/ 1953492 w 12663055"/>
              <a:gd name="connsiteY10-968" fmla="*/ 1870363 h 2364304"/>
              <a:gd name="connsiteX11-969" fmla="*/ 845127 w 12663055"/>
              <a:gd name="connsiteY11-970" fmla="*/ 2147455 h 2364304"/>
              <a:gd name="connsiteX12-971" fmla="*/ 0 w 12663055"/>
              <a:gd name="connsiteY12-972" fmla="*/ 2151929 h 2364304"/>
              <a:gd name="connsiteX13-973" fmla="*/ 0 w 12663055"/>
              <a:gd name="connsiteY13-974" fmla="*/ 0 h 2364304"/>
              <a:gd name="connsiteX0-975" fmla="*/ 0 w 12663055"/>
              <a:gd name="connsiteY0-976" fmla="*/ 0 h 2355645"/>
              <a:gd name="connsiteX1-977" fmla="*/ 12663055 w 12663055"/>
              <a:gd name="connsiteY1-978" fmla="*/ 0 h 2355645"/>
              <a:gd name="connsiteX2-979" fmla="*/ 12663055 w 12663055"/>
              <a:gd name="connsiteY2-980" fmla="*/ 2151929 h 2355645"/>
              <a:gd name="connsiteX3-981" fmla="*/ 10778836 w 12663055"/>
              <a:gd name="connsiteY3-982" fmla="*/ 2272144 h 2355645"/>
              <a:gd name="connsiteX4-983" fmla="*/ 9656619 w 12663055"/>
              <a:gd name="connsiteY4-984" fmla="*/ 1870362 h 2355645"/>
              <a:gd name="connsiteX5-985" fmla="*/ 8118764 w 12663055"/>
              <a:gd name="connsiteY5-986" fmla="*/ 2230582 h 2355645"/>
              <a:gd name="connsiteX6-987" fmla="*/ 6927272 w 12663055"/>
              <a:gd name="connsiteY6-988" fmla="*/ 1995055 h 2355645"/>
              <a:gd name="connsiteX7-989" fmla="*/ 5181599 w 12663055"/>
              <a:gd name="connsiteY7-990" fmla="*/ 2230581 h 2355645"/>
              <a:gd name="connsiteX8-991" fmla="*/ 3948546 w 12663055"/>
              <a:gd name="connsiteY8-992" fmla="*/ 1773381 h 2355645"/>
              <a:gd name="connsiteX9-993" fmla="*/ 2937163 w 12663055"/>
              <a:gd name="connsiteY9-994" fmla="*/ 2078182 h 2355645"/>
              <a:gd name="connsiteX10-995" fmla="*/ 1953492 w 12663055"/>
              <a:gd name="connsiteY10-996" fmla="*/ 1870363 h 2355645"/>
              <a:gd name="connsiteX11-997" fmla="*/ 845127 w 12663055"/>
              <a:gd name="connsiteY11-998" fmla="*/ 2147455 h 2355645"/>
              <a:gd name="connsiteX12-999" fmla="*/ 0 w 12663055"/>
              <a:gd name="connsiteY12-1000" fmla="*/ 2151929 h 2355645"/>
              <a:gd name="connsiteX13-1001" fmla="*/ 0 w 12663055"/>
              <a:gd name="connsiteY13-1002" fmla="*/ 0 h 2355645"/>
              <a:gd name="connsiteX0-1003" fmla="*/ 0 w 12663055"/>
              <a:gd name="connsiteY0-1004" fmla="*/ 0 h 2272276"/>
              <a:gd name="connsiteX1-1005" fmla="*/ 12663055 w 12663055"/>
              <a:gd name="connsiteY1-1006" fmla="*/ 0 h 2272276"/>
              <a:gd name="connsiteX2-1007" fmla="*/ 12663055 w 12663055"/>
              <a:gd name="connsiteY2-1008" fmla="*/ 2151929 h 2272276"/>
              <a:gd name="connsiteX3-1009" fmla="*/ 10778836 w 12663055"/>
              <a:gd name="connsiteY3-1010" fmla="*/ 2272144 h 2272276"/>
              <a:gd name="connsiteX4-1011" fmla="*/ 9656619 w 12663055"/>
              <a:gd name="connsiteY4-1012" fmla="*/ 1870362 h 2272276"/>
              <a:gd name="connsiteX5-1013" fmla="*/ 8118764 w 12663055"/>
              <a:gd name="connsiteY5-1014" fmla="*/ 2230582 h 2272276"/>
              <a:gd name="connsiteX6-1015" fmla="*/ 6927272 w 12663055"/>
              <a:gd name="connsiteY6-1016" fmla="*/ 1995055 h 2272276"/>
              <a:gd name="connsiteX7-1017" fmla="*/ 5181599 w 12663055"/>
              <a:gd name="connsiteY7-1018" fmla="*/ 2230581 h 2272276"/>
              <a:gd name="connsiteX8-1019" fmla="*/ 3948546 w 12663055"/>
              <a:gd name="connsiteY8-1020" fmla="*/ 1773381 h 2272276"/>
              <a:gd name="connsiteX9-1021" fmla="*/ 2937163 w 12663055"/>
              <a:gd name="connsiteY9-1022" fmla="*/ 2078182 h 2272276"/>
              <a:gd name="connsiteX10-1023" fmla="*/ 1953492 w 12663055"/>
              <a:gd name="connsiteY10-1024" fmla="*/ 1870363 h 2272276"/>
              <a:gd name="connsiteX11-1025" fmla="*/ 845127 w 12663055"/>
              <a:gd name="connsiteY11-1026" fmla="*/ 2147455 h 2272276"/>
              <a:gd name="connsiteX12-1027" fmla="*/ 0 w 12663055"/>
              <a:gd name="connsiteY12-1028" fmla="*/ 2151929 h 2272276"/>
              <a:gd name="connsiteX13-1029" fmla="*/ 0 w 12663055"/>
              <a:gd name="connsiteY13-1030" fmla="*/ 0 h 22722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65" y="connsiteY7-66"/>
              </a:cxn>
              <a:cxn ang="0">
                <a:pos x="connsiteX8-99" y="connsiteY8-100"/>
              </a:cxn>
              <a:cxn ang="0">
                <a:pos x="connsiteX9-137" y="connsiteY9-138"/>
              </a:cxn>
              <a:cxn ang="0">
                <a:pos x="connsiteX10-179" y="connsiteY10-180"/>
              </a:cxn>
              <a:cxn ang="0">
                <a:pos x="connsiteX11-225" y="connsiteY11-226"/>
              </a:cxn>
              <a:cxn ang="0">
                <a:pos x="connsiteX12-275" y="connsiteY12-276"/>
              </a:cxn>
              <a:cxn ang="0">
                <a:pos x="connsiteX13-329" y="connsiteY13-330"/>
              </a:cxn>
            </a:cxnLst>
            <a:rect l="l" t="t" r="r" b="b"/>
            <a:pathLst>
              <a:path w="12663055" h="2272276">
                <a:moveTo>
                  <a:pt x="0" y="0"/>
                </a:moveTo>
                <a:lnTo>
                  <a:pt x="12663055" y="0"/>
                </a:lnTo>
                <a:lnTo>
                  <a:pt x="12663055" y="2151929"/>
                </a:lnTo>
                <a:cubicBezTo>
                  <a:pt x="11919528" y="1962583"/>
                  <a:pt x="11349181" y="2263654"/>
                  <a:pt x="10778836" y="2272144"/>
                </a:cubicBezTo>
                <a:cubicBezTo>
                  <a:pt x="10208491" y="2280634"/>
                  <a:pt x="10044546" y="1877289"/>
                  <a:pt x="9656619" y="1870362"/>
                </a:cubicBezTo>
                <a:cubicBezTo>
                  <a:pt x="9268692" y="1863435"/>
                  <a:pt x="8698346" y="2237509"/>
                  <a:pt x="8118764" y="2230582"/>
                </a:cubicBezTo>
                <a:cubicBezTo>
                  <a:pt x="7539182" y="2223655"/>
                  <a:pt x="7486072" y="2050474"/>
                  <a:pt x="6927272" y="1995055"/>
                </a:cubicBezTo>
                <a:cubicBezTo>
                  <a:pt x="6368472" y="1939636"/>
                  <a:pt x="5733471" y="2267527"/>
                  <a:pt x="5181599" y="2230581"/>
                </a:cubicBezTo>
                <a:cubicBezTo>
                  <a:pt x="4629727" y="2193635"/>
                  <a:pt x="4364183" y="1798781"/>
                  <a:pt x="3948546" y="1773381"/>
                </a:cubicBezTo>
                <a:cubicBezTo>
                  <a:pt x="3532909" y="1747981"/>
                  <a:pt x="3366654" y="2048163"/>
                  <a:pt x="2937163" y="2078182"/>
                </a:cubicBezTo>
                <a:cubicBezTo>
                  <a:pt x="2507672" y="2108201"/>
                  <a:pt x="2406073" y="1874980"/>
                  <a:pt x="1953492" y="1870363"/>
                </a:cubicBezTo>
                <a:cubicBezTo>
                  <a:pt x="1500911" y="1865746"/>
                  <a:pt x="1196109" y="2145964"/>
                  <a:pt x="845127" y="2147455"/>
                </a:cubicBezTo>
                <a:cubicBezTo>
                  <a:pt x="494145" y="2148946"/>
                  <a:pt x="226291" y="1901056"/>
                  <a:pt x="0" y="2151929"/>
                </a:cubicBezTo>
                <a:lnTo>
                  <a:pt x="0" y="0"/>
                </a:lnTo>
                <a:close/>
              </a:path>
            </a:pathLst>
          </a:custGeom>
          <a:solidFill>
            <a:srgbClr val="CCE8F6"/>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_文本框 83"/>
          <p:cNvSpPr txBox="1"/>
          <p:nvPr>
            <p:custDataLst>
              <p:tags r:id="rId1"/>
            </p:custDataLst>
          </p:nvPr>
        </p:nvSpPr>
        <p:spPr>
          <a:xfrm>
            <a:off x="5036383" y="102737"/>
            <a:ext cx="2119234" cy="1661993"/>
          </a:xfrm>
          <a:prstGeom prst="rect">
            <a:avLst/>
          </a:prstGeom>
          <a:noFill/>
        </p:spPr>
        <p:txBody>
          <a:bodyPr wrap="none" rtlCol="0">
            <a:spAutoFit/>
          </a:bodyPr>
          <a:lstStyle/>
          <a:p>
            <a:pPr algn="ctr" defTabSz="914400">
              <a:lnSpc>
                <a:spcPct val="150000"/>
              </a:lnSpc>
            </a:pPr>
            <a:r>
              <a:rPr lang="zh-CN" altLang="en-US" sz="4800" dirty="0" smtClean="0">
                <a:blipFill>
                  <a:blip r:embed="rId4"/>
                  <a:stretch>
                    <a:fillRect/>
                  </a:stretch>
                </a:blipFill>
                <a:latin typeface="思源黑体" panose="020B0500000000090000" pitchFamily="34" charset="-122"/>
                <a:ea typeface="思源黑体" panose="020B0500000000090000" pitchFamily="34" charset="-122"/>
              </a:rPr>
              <a:t>目 录</a:t>
            </a:r>
            <a:endParaRPr lang="en-US" altLang="zh-CN" sz="4800" dirty="0">
              <a:blipFill>
                <a:blip r:embed="rId4"/>
                <a:stretch>
                  <a:fillRect/>
                </a:stretch>
              </a:blipFill>
              <a:latin typeface="思源黑体" panose="020B0500000000090000" pitchFamily="34" charset="-122"/>
              <a:ea typeface="思源黑体" panose="020B0500000000090000" pitchFamily="34" charset="-122"/>
            </a:endParaRPr>
          </a:p>
          <a:p>
            <a:pPr algn="ctr" defTabSz="914400">
              <a:lnSpc>
                <a:spcPct val="150000"/>
              </a:lnSpc>
            </a:pPr>
            <a:r>
              <a:rPr lang="en-US" altLang="zh-CN" sz="2000" spc="600" dirty="0" smtClean="0">
                <a:blipFill>
                  <a:blip r:embed="rId4"/>
                  <a:stretch>
                    <a:fillRect/>
                  </a:stretch>
                </a:blipFill>
                <a:latin typeface="思源黑体" panose="020B0500000000090000" pitchFamily="34" charset="-122"/>
                <a:ea typeface="思源黑体" panose="020B0500000000090000" pitchFamily="34" charset="-122"/>
              </a:rPr>
              <a:t>CONTENTS</a:t>
            </a:r>
            <a:endParaRPr lang="zh-CN" altLang="en-US" sz="2000" spc="600" dirty="0">
              <a:blipFill>
                <a:blip r:embed="rId4"/>
                <a:stretch>
                  <a:fillRect/>
                </a:stretch>
              </a:blipFill>
              <a:latin typeface="思源黑体" panose="020B0500000000090000" pitchFamily="34" charset="-122"/>
              <a:ea typeface="思源黑体" panose="020B0500000000090000" pitchFamily="34" charset="-122"/>
            </a:endParaRPr>
          </a:p>
        </p:txBody>
      </p:sp>
      <p:grpSp>
        <p:nvGrpSpPr>
          <p:cNvPr id="16" name="组合 15"/>
          <p:cNvGrpSpPr/>
          <p:nvPr/>
        </p:nvGrpSpPr>
        <p:grpSpPr>
          <a:xfrm>
            <a:off x="5029200" y="1271602"/>
            <a:ext cx="2133600" cy="438750"/>
            <a:chOff x="5246529" y="1271602"/>
            <a:chExt cx="1698942" cy="438750"/>
          </a:xfrm>
        </p:grpSpPr>
        <p:cxnSp>
          <p:nvCxnSpPr>
            <p:cNvPr id="15" name="直接连接符 14"/>
            <p:cNvCxnSpPr/>
            <p:nvPr/>
          </p:nvCxnSpPr>
          <p:spPr>
            <a:xfrm>
              <a:off x="5246529" y="1271602"/>
              <a:ext cx="16989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246529" y="1710352"/>
              <a:ext cx="169894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1419425" y="3338528"/>
            <a:ext cx="4078230" cy="928788"/>
            <a:chOff x="1419425" y="3338528"/>
            <a:chExt cx="4078230" cy="928788"/>
          </a:xfrm>
        </p:grpSpPr>
        <p:sp>
          <p:nvSpPr>
            <p:cNvPr id="13" name="文本框 12"/>
            <p:cNvSpPr txBox="1"/>
            <p:nvPr/>
          </p:nvSpPr>
          <p:spPr>
            <a:xfrm>
              <a:off x="2641787" y="3384975"/>
              <a:ext cx="2855868" cy="460375"/>
            </a:xfrm>
            <a:prstGeom prst="rect">
              <a:avLst/>
            </a:prstGeom>
            <a:noFill/>
          </p:spPr>
          <p:txBody>
            <a:bodyPr wrap="square" rtlCol="0">
              <a:spAutoFit/>
            </a:bodyPr>
            <a:lstStyle/>
            <a:p>
              <a:r>
                <a:rPr lang="zh-CN" altLang="en-US" sz="2400" dirty="0">
                  <a:latin typeface="思源黑体" panose="020B0500000000090000" pitchFamily="34" charset="-122"/>
                  <a:ea typeface="思源黑体" panose="020B0500000000090000" pitchFamily="34" charset="-122"/>
                </a:rPr>
                <a:t>拉尼娜现象</a:t>
              </a:r>
            </a:p>
          </p:txBody>
        </p:sp>
        <p:grpSp>
          <p:nvGrpSpPr>
            <p:cNvPr id="18" name="组合 17"/>
            <p:cNvGrpSpPr/>
            <p:nvPr/>
          </p:nvGrpSpPr>
          <p:grpSpPr>
            <a:xfrm>
              <a:off x="1419425" y="3338528"/>
              <a:ext cx="1007108" cy="928788"/>
              <a:chOff x="1419425" y="3338528"/>
              <a:chExt cx="1007108" cy="928788"/>
            </a:xfrm>
          </p:grpSpPr>
          <p:grpSp>
            <p:nvGrpSpPr>
              <p:cNvPr id="12" name="组合 11"/>
              <p:cNvGrpSpPr/>
              <p:nvPr/>
            </p:nvGrpSpPr>
            <p:grpSpPr>
              <a:xfrm>
                <a:off x="1419425" y="3338528"/>
                <a:ext cx="1007108" cy="928788"/>
                <a:chOff x="109609" y="3585663"/>
                <a:chExt cx="1007108" cy="928788"/>
              </a:xfrm>
            </p:grpSpPr>
            <p:sp>
              <p:nvSpPr>
                <p:cNvPr id="41" name="圆角矩形 8"/>
                <p:cNvSpPr/>
                <p:nvPr/>
              </p:nvSpPr>
              <p:spPr>
                <a:xfrm>
                  <a:off x="195433" y="3708604"/>
                  <a:ext cx="921284" cy="805847"/>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1" fmla="*/ 0 w 930875"/>
                    <a:gd name="connsiteY0-2" fmla="*/ 118765 h 712573"/>
                    <a:gd name="connsiteX1-3" fmla="*/ 118765 w 930875"/>
                    <a:gd name="connsiteY1-4" fmla="*/ 0 h 712573"/>
                    <a:gd name="connsiteX2-5" fmla="*/ 812110 w 930875"/>
                    <a:gd name="connsiteY2-6" fmla="*/ 0 h 712573"/>
                    <a:gd name="connsiteX3-7" fmla="*/ 930875 w 930875"/>
                    <a:gd name="connsiteY3-8" fmla="*/ 118765 h 712573"/>
                    <a:gd name="connsiteX4-9" fmla="*/ 930875 w 930875"/>
                    <a:gd name="connsiteY4-10" fmla="*/ 593808 h 712573"/>
                    <a:gd name="connsiteX5-11" fmla="*/ 812110 w 930875"/>
                    <a:gd name="connsiteY5-12" fmla="*/ 712573 h 712573"/>
                    <a:gd name="connsiteX6-13" fmla="*/ 473675 w 930875"/>
                    <a:gd name="connsiteY6-14" fmla="*/ 712573 h 712573"/>
                    <a:gd name="connsiteX7-15" fmla="*/ 118765 w 930875"/>
                    <a:gd name="connsiteY7-16" fmla="*/ 712573 h 712573"/>
                    <a:gd name="connsiteX8-17" fmla="*/ 0 w 930875"/>
                    <a:gd name="connsiteY8-18" fmla="*/ 593808 h 712573"/>
                    <a:gd name="connsiteX9" fmla="*/ 0 w 930875"/>
                    <a:gd name="connsiteY9" fmla="*/ 118765 h 712573"/>
                    <a:gd name="connsiteX0-19" fmla="*/ 0 w 930875"/>
                    <a:gd name="connsiteY0-20" fmla="*/ 118765 h 712573"/>
                    <a:gd name="connsiteX1-21" fmla="*/ 118765 w 930875"/>
                    <a:gd name="connsiteY1-22" fmla="*/ 0 h 712573"/>
                    <a:gd name="connsiteX2-23" fmla="*/ 812110 w 930875"/>
                    <a:gd name="connsiteY2-24" fmla="*/ 0 h 712573"/>
                    <a:gd name="connsiteX3-25" fmla="*/ 930875 w 930875"/>
                    <a:gd name="connsiteY3-26" fmla="*/ 118765 h 712573"/>
                    <a:gd name="connsiteX4-27" fmla="*/ 930875 w 930875"/>
                    <a:gd name="connsiteY4-28" fmla="*/ 593808 h 712573"/>
                    <a:gd name="connsiteX5-29" fmla="*/ 812110 w 930875"/>
                    <a:gd name="connsiteY5-30" fmla="*/ 712573 h 712573"/>
                    <a:gd name="connsiteX6-31" fmla="*/ 473675 w 930875"/>
                    <a:gd name="connsiteY6-32" fmla="*/ 712573 h 712573"/>
                    <a:gd name="connsiteX7-33" fmla="*/ 374821 w 930875"/>
                    <a:gd name="connsiteY7-34" fmla="*/ 708454 h 712573"/>
                    <a:gd name="connsiteX8-35" fmla="*/ 118765 w 930875"/>
                    <a:gd name="connsiteY8-36" fmla="*/ 712573 h 712573"/>
                    <a:gd name="connsiteX9-37" fmla="*/ 0 w 930875"/>
                    <a:gd name="connsiteY9-38" fmla="*/ 593808 h 712573"/>
                    <a:gd name="connsiteX10" fmla="*/ 0 w 930875"/>
                    <a:gd name="connsiteY10" fmla="*/ 118765 h 712573"/>
                    <a:gd name="connsiteX0-39" fmla="*/ 0 w 930875"/>
                    <a:gd name="connsiteY0-40" fmla="*/ 118765 h 712573"/>
                    <a:gd name="connsiteX1-41" fmla="*/ 118765 w 930875"/>
                    <a:gd name="connsiteY1-42" fmla="*/ 0 h 712573"/>
                    <a:gd name="connsiteX2-43" fmla="*/ 812110 w 930875"/>
                    <a:gd name="connsiteY2-44" fmla="*/ 0 h 712573"/>
                    <a:gd name="connsiteX3-45" fmla="*/ 930875 w 930875"/>
                    <a:gd name="connsiteY3-46" fmla="*/ 118765 h 712573"/>
                    <a:gd name="connsiteX4-47" fmla="*/ 930875 w 930875"/>
                    <a:gd name="connsiteY4-48" fmla="*/ 593808 h 712573"/>
                    <a:gd name="connsiteX5-49" fmla="*/ 812110 w 930875"/>
                    <a:gd name="connsiteY5-50" fmla="*/ 712573 h 712573"/>
                    <a:gd name="connsiteX6-51" fmla="*/ 560173 w 930875"/>
                    <a:gd name="connsiteY6-52" fmla="*/ 708454 h 712573"/>
                    <a:gd name="connsiteX7-53" fmla="*/ 473675 w 930875"/>
                    <a:gd name="connsiteY7-54" fmla="*/ 712573 h 712573"/>
                    <a:gd name="connsiteX8-55" fmla="*/ 374821 w 930875"/>
                    <a:gd name="connsiteY8-56" fmla="*/ 708454 h 712573"/>
                    <a:gd name="connsiteX9-57" fmla="*/ 118765 w 930875"/>
                    <a:gd name="connsiteY9-58" fmla="*/ 712573 h 712573"/>
                    <a:gd name="connsiteX10-59" fmla="*/ 0 w 930875"/>
                    <a:gd name="connsiteY10-60" fmla="*/ 593808 h 712573"/>
                    <a:gd name="connsiteX11" fmla="*/ 0 w 930875"/>
                    <a:gd name="connsiteY11" fmla="*/ 118765 h 712573"/>
                    <a:gd name="connsiteX0-61" fmla="*/ 0 w 930875"/>
                    <a:gd name="connsiteY0-62" fmla="*/ 118765 h 856736"/>
                    <a:gd name="connsiteX1-63" fmla="*/ 118765 w 930875"/>
                    <a:gd name="connsiteY1-64" fmla="*/ 0 h 856736"/>
                    <a:gd name="connsiteX2-65" fmla="*/ 812110 w 930875"/>
                    <a:gd name="connsiteY2-66" fmla="*/ 0 h 856736"/>
                    <a:gd name="connsiteX3-67" fmla="*/ 930875 w 930875"/>
                    <a:gd name="connsiteY3-68" fmla="*/ 118765 h 856736"/>
                    <a:gd name="connsiteX4-69" fmla="*/ 930875 w 930875"/>
                    <a:gd name="connsiteY4-70" fmla="*/ 593808 h 856736"/>
                    <a:gd name="connsiteX5-71" fmla="*/ 812110 w 930875"/>
                    <a:gd name="connsiteY5-72" fmla="*/ 712573 h 856736"/>
                    <a:gd name="connsiteX6-73" fmla="*/ 560173 w 930875"/>
                    <a:gd name="connsiteY6-74" fmla="*/ 708454 h 856736"/>
                    <a:gd name="connsiteX7-75" fmla="*/ 473675 w 930875"/>
                    <a:gd name="connsiteY7-76" fmla="*/ 856736 h 856736"/>
                    <a:gd name="connsiteX8-77" fmla="*/ 374821 w 930875"/>
                    <a:gd name="connsiteY8-78" fmla="*/ 708454 h 856736"/>
                    <a:gd name="connsiteX9-79" fmla="*/ 118765 w 930875"/>
                    <a:gd name="connsiteY9-80" fmla="*/ 712573 h 856736"/>
                    <a:gd name="connsiteX10-81" fmla="*/ 0 w 930875"/>
                    <a:gd name="connsiteY10-82" fmla="*/ 593808 h 856736"/>
                    <a:gd name="connsiteX11-83" fmla="*/ 0 w 930875"/>
                    <a:gd name="connsiteY11-84" fmla="*/ 118765 h 856736"/>
                    <a:gd name="connsiteX0-85" fmla="*/ 0 w 930875"/>
                    <a:gd name="connsiteY0-86" fmla="*/ 118765 h 864973"/>
                    <a:gd name="connsiteX1-87" fmla="*/ 118765 w 930875"/>
                    <a:gd name="connsiteY1-88" fmla="*/ 0 h 864973"/>
                    <a:gd name="connsiteX2-89" fmla="*/ 812110 w 930875"/>
                    <a:gd name="connsiteY2-90" fmla="*/ 0 h 864973"/>
                    <a:gd name="connsiteX3-91" fmla="*/ 930875 w 930875"/>
                    <a:gd name="connsiteY3-92" fmla="*/ 118765 h 864973"/>
                    <a:gd name="connsiteX4-93" fmla="*/ 930875 w 930875"/>
                    <a:gd name="connsiteY4-94" fmla="*/ 593808 h 864973"/>
                    <a:gd name="connsiteX5-95" fmla="*/ 812110 w 930875"/>
                    <a:gd name="connsiteY5-96" fmla="*/ 712573 h 864973"/>
                    <a:gd name="connsiteX6-97" fmla="*/ 560173 w 930875"/>
                    <a:gd name="connsiteY6-98" fmla="*/ 708454 h 864973"/>
                    <a:gd name="connsiteX7-99" fmla="*/ 465438 w 930875"/>
                    <a:gd name="connsiteY7-100" fmla="*/ 864973 h 864973"/>
                    <a:gd name="connsiteX8-101" fmla="*/ 374821 w 930875"/>
                    <a:gd name="connsiteY8-102" fmla="*/ 708454 h 864973"/>
                    <a:gd name="connsiteX9-103" fmla="*/ 118765 w 930875"/>
                    <a:gd name="connsiteY9-104" fmla="*/ 712573 h 864973"/>
                    <a:gd name="connsiteX10-105" fmla="*/ 0 w 930875"/>
                    <a:gd name="connsiteY10-106" fmla="*/ 593808 h 864973"/>
                    <a:gd name="connsiteX11-107" fmla="*/ 0 w 930875"/>
                    <a:gd name="connsiteY11-108" fmla="*/ 118765 h 8649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 ang="0">
                      <a:pos x="connsiteX10-59" y="connsiteY10-60"/>
                    </a:cxn>
                    <a:cxn ang="0">
                      <a:pos x="connsiteX11-83" y="connsiteY11-84"/>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997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8"/>
                <p:cNvSpPr/>
                <p:nvPr/>
              </p:nvSpPr>
              <p:spPr>
                <a:xfrm>
                  <a:off x="159860" y="3668689"/>
                  <a:ext cx="888863" cy="806699"/>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1" fmla="*/ 0 w 930875"/>
                    <a:gd name="connsiteY0-2" fmla="*/ 118765 h 712573"/>
                    <a:gd name="connsiteX1-3" fmla="*/ 118765 w 930875"/>
                    <a:gd name="connsiteY1-4" fmla="*/ 0 h 712573"/>
                    <a:gd name="connsiteX2-5" fmla="*/ 812110 w 930875"/>
                    <a:gd name="connsiteY2-6" fmla="*/ 0 h 712573"/>
                    <a:gd name="connsiteX3-7" fmla="*/ 930875 w 930875"/>
                    <a:gd name="connsiteY3-8" fmla="*/ 118765 h 712573"/>
                    <a:gd name="connsiteX4-9" fmla="*/ 930875 w 930875"/>
                    <a:gd name="connsiteY4-10" fmla="*/ 593808 h 712573"/>
                    <a:gd name="connsiteX5-11" fmla="*/ 812110 w 930875"/>
                    <a:gd name="connsiteY5-12" fmla="*/ 712573 h 712573"/>
                    <a:gd name="connsiteX6-13" fmla="*/ 473675 w 930875"/>
                    <a:gd name="connsiteY6-14" fmla="*/ 712573 h 712573"/>
                    <a:gd name="connsiteX7-15" fmla="*/ 118765 w 930875"/>
                    <a:gd name="connsiteY7-16" fmla="*/ 712573 h 712573"/>
                    <a:gd name="connsiteX8-17" fmla="*/ 0 w 930875"/>
                    <a:gd name="connsiteY8-18" fmla="*/ 593808 h 712573"/>
                    <a:gd name="connsiteX9" fmla="*/ 0 w 930875"/>
                    <a:gd name="connsiteY9" fmla="*/ 118765 h 712573"/>
                    <a:gd name="connsiteX0-19" fmla="*/ 0 w 930875"/>
                    <a:gd name="connsiteY0-20" fmla="*/ 118765 h 712573"/>
                    <a:gd name="connsiteX1-21" fmla="*/ 118765 w 930875"/>
                    <a:gd name="connsiteY1-22" fmla="*/ 0 h 712573"/>
                    <a:gd name="connsiteX2-23" fmla="*/ 812110 w 930875"/>
                    <a:gd name="connsiteY2-24" fmla="*/ 0 h 712573"/>
                    <a:gd name="connsiteX3-25" fmla="*/ 930875 w 930875"/>
                    <a:gd name="connsiteY3-26" fmla="*/ 118765 h 712573"/>
                    <a:gd name="connsiteX4-27" fmla="*/ 930875 w 930875"/>
                    <a:gd name="connsiteY4-28" fmla="*/ 593808 h 712573"/>
                    <a:gd name="connsiteX5-29" fmla="*/ 812110 w 930875"/>
                    <a:gd name="connsiteY5-30" fmla="*/ 712573 h 712573"/>
                    <a:gd name="connsiteX6-31" fmla="*/ 473675 w 930875"/>
                    <a:gd name="connsiteY6-32" fmla="*/ 712573 h 712573"/>
                    <a:gd name="connsiteX7-33" fmla="*/ 374821 w 930875"/>
                    <a:gd name="connsiteY7-34" fmla="*/ 708454 h 712573"/>
                    <a:gd name="connsiteX8-35" fmla="*/ 118765 w 930875"/>
                    <a:gd name="connsiteY8-36" fmla="*/ 712573 h 712573"/>
                    <a:gd name="connsiteX9-37" fmla="*/ 0 w 930875"/>
                    <a:gd name="connsiteY9-38" fmla="*/ 593808 h 712573"/>
                    <a:gd name="connsiteX10" fmla="*/ 0 w 930875"/>
                    <a:gd name="connsiteY10" fmla="*/ 118765 h 712573"/>
                    <a:gd name="connsiteX0-39" fmla="*/ 0 w 930875"/>
                    <a:gd name="connsiteY0-40" fmla="*/ 118765 h 712573"/>
                    <a:gd name="connsiteX1-41" fmla="*/ 118765 w 930875"/>
                    <a:gd name="connsiteY1-42" fmla="*/ 0 h 712573"/>
                    <a:gd name="connsiteX2-43" fmla="*/ 812110 w 930875"/>
                    <a:gd name="connsiteY2-44" fmla="*/ 0 h 712573"/>
                    <a:gd name="connsiteX3-45" fmla="*/ 930875 w 930875"/>
                    <a:gd name="connsiteY3-46" fmla="*/ 118765 h 712573"/>
                    <a:gd name="connsiteX4-47" fmla="*/ 930875 w 930875"/>
                    <a:gd name="connsiteY4-48" fmla="*/ 593808 h 712573"/>
                    <a:gd name="connsiteX5-49" fmla="*/ 812110 w 930875"/>
                    <a:gd name="connsiteY5-50" fmla="*/ 712573 h 712573"/>
                    <a:gd name="connsiteX6-51" fmla="*/ 560173 w 930875"/>
                    <a:gd name="connsiteY6-52" fmla="*/ 708454 h 712573"/>
                    <a:gd name="connsiteX7-53" fmla="*/ 473675 w 930875"/>
                    <a:gd name="connsiteY7-54" fmla="*/ 712573 h 712573"/>
                    <a:gd name="connsiteX8-55" fmla="*/ 374821 w 930875"/>
                    <a:gd name="connsiteY8-56" fmla="*/ 708454 h 712573"/>
                    <a:gd name="connsiteX9-57" fmla="*/ 118765 w 930875"/>
                    <a:gd name="connsiteY9-58" fmla="*/ 712573 h 712573"/>
                    <a:gd name="connsiteX10-59" fmla="*/ 0 w 930875"/>
                    <a:gd name="connsiteY10-60" fmla="*/ 593808 h 712573"/>
                    <a:gd name="connsiteX11" fmla="*/ 0 w 930875"/>
                    <a:gd name="connsiteY11" fmla="*/ 118765 h 712573"/>
                    <a:gd name="connsiteX0-61" fmla="*/ 0 w 930875"/>
                    <a:gd name="connsiteY0-62" fmla="*/ 118765 h 856736"/>
                    <a:gd name="connsiteX1-63" fmla="*/ 118765 w 930875"/>
                    <a:gd name="connsiteY1-64" fmla="*/ 0 h 856736"/>
                    <a:gd name="connsiteX2-65" fmla="*/ 812110 w 930875"/>
                    <a:gd name="connsiteY2-66" fmla="*/ 0 h 856736"/>
                    <a:gd name="connsiteX3-67" fmla="*/ 930875 w 930875"/>
                    <a:gd name="connsiteY3-68" fmla="*/ 118765 h 856736"/>
                    <a:gd name="connsiteX4-69" fmla="*/ 930875 w 930875"/>
                    <a:gd name="connsiteY4-70" fmla="*/ 593808 h 856736"/>
                    <a:gd name="connsiteX5-71" fmla="*/ 812110 w 930875"/>
                    <a:gd name="connsiteY5-72" fmla="*/ 712573 h 856736"/>
                    <a:gd name="connsiteX6-73" fmla="*/ 560173 w 930875"/>
                    <a:gd name="connsiteY6-74" fmla="*/ 708454 h 856736"/>
                    <a:gd name="connsiteX7-75" fmla="*/ 473675 w 930875"/>
                    <a:gd name="connsiteY7-76" fmla="*/ 856736 h 856736"/>
                    <a:gd name="connsiteX8-77" fmla="*/ 374821 w 930875"/>
                    <a:gd name="connsiteY8-78" fmla="*/ 708454 h 856736"/>
                    <a:gd name="connsiteX9-79" fmla="*/ 118765 w 930875"/>
                    <a:gd name="connsiteY9-80" fmla="*/ 712573 h 856736"/>
                    <a:gd name="connsiteX10-81" fmla="*/ 0 w 930875"/>
                    <a:gd name="connsiteY10-82" fmla="*/ 593808 h 856736"/>
                    <a:gd name="connsiteX11-83" fmla="*/ 0 w 930875"/>
                    <a:gd name="connsiteY11-84" fmla="*/ 118765 h 856736"/>
                    <a:gd name="connsiteX0-85" fmla="*/ 0 w 930875"/>
                    <a:gd name="connsiteY0-86" fmla="*/ 118765 h 864973"/>
                    <a:gd name="connsiteX1-87" fmla="*/ 118765 w 930875"/>
                    <a:gd name="connsiteY1-88" fmla="*/ 0 h 864973"/>
                    <a:gd name="connsiteX2-89" fmla="*/ 812110 w 930875"/>
                    <a:gd name="connsiteY2-90" fmla="*/ 0 h 864973"/>
                    <a:gd name="connsiteX3-91" fmla="*/ 930875 w 930875"/>
                    <a:gd name="connsiteY3-92" fmla="*/ 118765 h 864973"/>
                    <a:gd name="connsiteX4-93" fmla="*/ 930875 w 930875"/>
                    <a:gd name="connsiteY4-94" fmla="*/ 593808 h 864973"/>
                    <a:gd name="connsiteX5-95" fmla="*/ 812110 w 930875"/>
                    <a:gd name="connsiteY5-96" fmla="*/ 712573 h 864973"/>
                    <a:gd name="connsiteX6-97" fmla="*/ 560173 w 930875"/>
                    <a:gd name="connsiteY6-98" fmla="*/ 708454 h 864973"/>
                    <a:gd name="connsiteX7-99" fmla="*/ 465438 w 930875"/>
                    <a:gd name="connsiteY7-100" fmla="*/ 864973 h 864973"/>
                    <a:gd name="connsiteX8-101" fmla="*/ 374821 w 930875"/>
                    <a:gd name="connsiteY8-102" fmla="*/ 708454 h 864973"/>
                    <a:gd name="connsiteX9-103" fmla="*/ 118765 w 930875"/>
                    <a:gd name="connsiteY9-104" fmla="*/ 712573 h 864973"/>
                    <a:gd name="connsiteX10-105" fmla="*/ 0 w 930875"/>
                    <a:gd name="connsiteY10-106" fmla="*/ 593808 h 864973"/>
                    <a:gd name="connsiteX11-107" fmla="*/ 0 w 930875"/>
                    <a:gd name="connsiteY11-108" fmla="*/ 118765 h 8649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 ang="0">
                      <a:pos x="connsiteX10-59" y="connsiteY10-60"/>
                    </a:cxn>
                    <a:cxn ang="0">
                      <a:pos x="connsiteX11-83" y="connsiteY11-84"/>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FEF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a:blip r:embed="rId5"/>
                <a:srcRect/>
                <a:stretch>
                  <a:fillRect/>
                </a:stretch>
              </p:blipFill>
              <p:spPr>
                <a:xfrm>
                  <a:off x="109609" y="3585663"/>
                  <a:ext cx="963251" cy="914479"/>
                </a:xfrm>
                <a:custGeom>
                  <a:avLst/>
                  <a:gdLst>
                    <a:gd name="connsiteX0" fmla="*/ 0 w 963251"/>
                    <a:gd name="connsiteY0" fmla="*/ 0 h 914479"/>
                    <a:gd name="connsiteX1" fmla="*/ 505279 w 963251"/>
                    <a:gd name="connsiteY1" fmla="*/ 0 h 914479"/>
                    <a:gd name="connsiteX2" fmla="*/ 505279 w 963251"/>
                    <a:gd name="connsiteY2" fmla="*/ 111460 h 914479"/>
                    <a:gd name="connsiteX3" fmla="*/ 609782 w 963251"/>
                    <a:gd name="connsiteY3" fmla="*/ 111460 h 914479"/>
                    <a:gd name="connsiteX4" fmla="*/ 609782 w 963251"/>
                    <a:gd name="connsiteY4" fmla="*/ 0 h 914479"/>
                    <a:gd name="connsiteX5" fmla="*/ 963251 w 963251"/>
                    <a:gd name="connsiteY5" fmla="*/ 0 h 914479"/>
                    <a:gd name="connsiteX6" fmla="*/ 963251 w 963251"/>
                    <a:gd name="connsiteY6" fmla="*/ 464703 h 914479"/>
                    <a:gd name="connsiteX7" fmla="*/ 840821 w 963251"/>
                    <a:gd name="connsiteY7" fmla="*/ 464703 h 914479"/>
                    <a:gd name="connsiteX8" fmla="*/ 840821 w 963251"/>
                    <a:gd name="connsiteY8" fmla="*/ 546029 h 914479"/>
                    <a:gd name="connsiteX9" fmla="*/ 963251 w 963251"/>
                    <a:gd name="connsiteY9" fmla="*/ 546029 h 914479"/>
                    <a:gd name="connsiteX10" fmla="*/ 963251 w 963251"/>
                    <a:gd name="connsiteY10" fmla="*/ 914479 h 914479"/>
                    <a:gd name="connsiteX11" fmla="*/ 0 w 963251"/>
                    <a:gd name="connsiteY11" fmla="*/ 914479 h 914479"/>
                    <a:gd name="connsiteX12" fmla="*/ 0 w 963251"/>
                    <a:gd name="connsiteY12" fmla="*/ 453507 h 914479"/>
                    <a:gd name="connsiteX13" fmla="*/ 187292 w 963251"/>
                    <a:gd name="connsiteY13" fmla="*/ 453507 h 914479"/>
                    <a:gd name="connsiteX14" fmla="*/ 187292 w 963251"/>
                    <a:gd name="connsiteY14" fmla="*/ 404205 h 914479"/>
                    <a:gd name="connsiteX15" fmla="*/ 0 w 963251"/>
                    <a:gd name="connsiteY15" fmla="*/ 404205 h 914479"/>
                    <a:gd name="connsiteX16" fmla="*/ 0 w 963251"/>
                    <a:gd name="connsiteY16" fmla="*/ 202663 h 914479"/>
                    <a:gd name="connsiteX17" fmla="*/ 187292 w 963251"/>
                    <a:gd name="connsiteY17" fmla="*/ 202663 h 914479"/>
                    <a:gd name="connsiteX18" fmla="*/ 187292 w 963251"/>
                    <a:gd name="connsiteY18" fmla="*/ 111460 h 914479"/>
                    <a:gd name="connsiteX19" fmla="*/ 0 w 963251"/>
                    <a:gd name="connsiteY19" fmla="*/ 111460 h 91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3251" h="914479">
                      <a:moveTo>
                        <a:pt x="0" y="0"/>
                      </a:moveTo>
                      <a:lnTo>
                        <a:pt x="505279" y="0"/>
                      </a:lnTo>
                      <a:lnTo>
                        <a:pt x="505279" y="111460"/>
                      </a:lnTo>
                      <a:lnTo>
                        <a:pt x="609782" y="111460"/>
                      </a:lnTo>
                      <a:lnTo>
                        <a:pt x="609782" y="0"/>
                      </a:lnTo>
                      <a:lnTo>
                        <a:pt x="963251" y="0"/>
                      </a:lnTo>
                      <a:lnTo>
                        <a:pt x="963251" y="464703"/>
                      </a:lnTo>
                      <a:lnTo>
                        <a:pt x="840821" y="464703"/>
                      </a:lnTo>
                      <a:lnTo>
                        <a:pt x="840821" y="546029"/>
                      </a:lnTo>
                      <a:lnTo>
                        <a:pt x="963251" y="546029"/>
                      </a:lnTo>
                      <a:lnTo>
                        <a:pt x="963251" y="914479"/>
                      </a:lnTo>
                      <a:lnTo>
                        <a:pt x="0" y="914479"/>
                      </a:lnTo>
                      <a:lnTo>
                        <a:pt x="0" y="453507"/>
                      </a:lnTo>
                      <a:lnTo>
                        <a:pt x="187292" y="453507"/>
                      </a:lnTo>
                      <a:lnTo>
                        <a:pt x="187292" y="404205"/>
                      </a:lnTo>
                      <a:lnTo>
                        <a:pt x="0" y="404205"/>
                      </a:lnTo>
                      <a:lnTo>
                        <a:pt x="0" y="202663"/>
                      </a:lnTo>
                      <a:lnTo>
                        <a:pt x="187292" y="202663"/>
                      </a:lnTo>
                      <a:lnTo>
                        <a:pt x="187292" y="111460"/>
                      </a:lnTo>
                      <a:lnTo>
                        <a:pt x="0" y="111460"/>
                      </a:lnTo>
                      <a:close/>
                    </a:path>
                  </a:pathLst>
                </a:custGeom>
              </p:spPr>
            </p:pic>
          </p:grpSp>
          <p:sp>
            <p:nvSpPr>
              <p:cNvPr id="17" name="矩形 16"/>
              <p:cNvSpPr/>
              <p:nvPr/>
            </p:nvSpPr>
            <p:spPr>
              <a:xfrm>
                <a:off x="1611649" y="3441312"/>
                <a:ext cx="639919" cy="584775"/>
              </a:xfrm>
              <a:prstGeom prst="rect">
                <a:avLst/>
              </a:prstGeom>
            </p:spPr>
            <p:txBody>
              <a:bodyPr wrap="none">
                <a:spAutoFit/>
              </a:bodyPr>
              <a:lstStyle/>
              <a:p>
                <a:pPr algn="ctr"/>
                <a:r>
                  <a:rPr lang="en-US" altLang="zh-CN" sz="3200" dirty="0" smtClean="0">
                    <a:latin typeface="思源黑体" panose="020B0500000000090000" pitchFamily="34" charset="-122"/>
                    <a:ea typeface="思源黑体" panose="020B0500000000090000" pitchFamily="34" charset="-122"/>
                  </a:rPr>
                  <a:t>01</a:t>
                </a:r>
                <a:endParaRPr lang="zh-CN" altLang="en-US" sz="3200" dirty="0">
                  <a:latin typeface="思源黑体" panose="020B0500000000090000" pitchFamily="34" charset="-122"/>
                  <a:ea typeface="思源黑体" panose="020B0500000000090000" pitchFamily="34" charset="-122"/>
                </a:endParaRPr>
              </a:p>
            </p:txBody>
          </p:sp>
        </p:grpSp>
      </p:grpSp>
      <p:grpSp>
        <p:nvGrpSpPr>
          <p:cNvPr id="60" name="组合 59"/>
          <p:cNvGrpSpPr/>
          <p:nvPr/>
        </p:nvGrpSpPr>
        <p:grpSpPr>
          <a:xfrm>
            <a:off x="6922758" y="3338528"/>
            <a:ext cx="4078230" cy="928788"/>
            <a:chOff x="1419425" y="3338528"/>
            <a:chExt cx="4078230" cy="928788"/>
          </a:xfrm>
        </p:grpSpPr>
        <p:sp>
          <p:nvSpPr>
            <p:cNvPr id="68" name="文本框 67"/>
            <p:cNvSpPr txBox="1"/>
            <p:nvPr/>
          </p:nvSpPr>
          <p:spPr>
            <a:xfrm>
              <a:off x="2641787" y="3384975"/>
              <a:ext cx="2855868" cy="460375"/>
            </a:xfrm>
            <a:prstGeom prst="rect">
              <a:avLst/>
            </a:prstGeom>
            <a:noFill/>
          </p:spPr>
          <p:txBody>
            <a:bodyPr wrap="square" rtlCol="0">
              <a:spAutoFit/>
            </a:bodyPr>
            <a:lstStyle/>
            <a:p>
              <a:r>
                <a:rPr lang="zh-CN" altLang="en-US" sz="2400" dirty="0">
                  <a:latin typeface="思源黑体" panose="020B0500000000090000" pitchFamily="34" charset="-122"/>
                  <a:ea typeface="思源黑体" panose="020B0500000000090000" pitchFamily="34" charset="-122"/>
                </a:rPr>
                <a:t>我国东部农业</a:t>
              </a:r>
            </a:p>
          </p:txBody>
        </p:sp>
        <p:grpSp>
          <p:nvGrpSpPr>
            <p:cNvPr id="62" name="组合 61"/>
            <p:cNvGrpSpPr/>
            <p:nvPr/>
          </p:nvGrpSpPr>
          <p:grpSpPr>
            <a:xfrm>
              <a:off x="1419425" y="3338528"/>
              <a:ext cx="1007108" cy="928788"/>
              <a:chOff x="1419425" y="3338528"/>
              <a:chExt cx="1007108" cy="928788"/>
            </a:xfrm>
          </p:grpSpPr>
          <p:grpSp>
            <p:nvGrpSpPr>
              <p:cNvPr id="63" name="组合 62"/>
              <p:cNvGrpSpPr/>
              <p:nvPr/>
            </p:nvGrpSpPr>
            <p:grpSpPr>
              <a:xfrm>
                <a:off x="1419425" y="3338528"/>
                <a:ext cx="1007108" cy="928788"/>
                <a:chOff x="109609" y="3585663"/>
                <a:chExt cx="1007108" cy="928788"/>
              </a:xfrm>
            </p:grpSpPr>
            <p:sp>
              <p:nvSpPr>
                <p:cNvPr id="65" name="圆角矩形 8"/>
                <p:cNvSpPr/>
                <p:nvPr/>
              </p:nvSpPr>
              <p:spPr>
                <a:xfrm>
                  <a:off x="195433" y="3708604"/>
                  <a:ext cx="921284" cy="805847"/>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1" fmla="*/ 0 w 930875"/>
                    <a:gd name="connsiteY0-2" fmla="*/ 118765 h 712573"/>
                    <a:gd name="connsiteX1-3" fmla="*/ 118765 w 930875"/>
                    <a:gd name="connsiteY1-4" fmla="*/ 0 h 712573"/>
                    <a:gd name="connsiteX2-5" fmla="*/ 812110 w 930875"/>
                    <a:gd name="connsiteY2-6" fmla="*/ 0 h 712573"/>
                    <a:gd name="connsiteX3-7" fmla="*/ 930875 w 930875"/>
                    <a:gd name="connsiteY3-8" fmla="*/ 118765 h 712573"/>
                    <a:gd name="connsiteX4-9" fmla="*/ 930875 w 930875"/>
                    <a:gd name="connsiteY4-10" fmla="*/ 593808 h 712573"/>
                    <a:gd name="connsiteX5-11" fmla="*/ 812110 w 930875"/>
                    <a:gd name="connsiteY5-12" fmla="*/ 712573 h 712573"/>
                    <a:gd name="connsiteX6-13" fmla="*/ 473675 w 930875"/>
                    <a:gd name="connsiteY6-14" fmla="*/ 712573 h 712573"/>
                    <a:gd name="connsiteX7-15" fmla="*/ 118765 w 930875"/>
                    <a:gd name="connsiteY7-16" fmla="*/ 712573 h 712573"/>
                    <a:gd name="connsiteX8-17" fmla="*/ 0 w 930875"/>
                    <a:gd name="connsiteY8-18" fmla="*/ 593808 h 712573"/>
                    <a:gd name="connsiteX9" fmla="*/ 0 w 930875"/>
                    <a:gd name="connsiteY9" fmla="*/ 118765 h 712573"/>
                    <a:gd name="connsiteX0-19" fmla="*/ 0 w 930875"/>
                    <a:gd name="connsiteY0-20" fmla="*/ 118765 h 712573"/>
                    <a:gd name="connsiteX1-21" fmla="*/ 118765 w 930875"/>
                    <a:gd name="connsiteY1-22" fmla="*/ 0 h 712573"/>
                    <a:gd name="connsiteX2-23" fmla="*/ 812110 w 930875"/>
                    <a:gd name="connsiteY2-24" fmla="*/ 0 h 712573"/>
                    <a:gd name="connsiteX3-25" fmla="*/ 930875 w 930875"/>
                    <a:gd name="connsiteY3-26" fmla="*/ 118765 h 712573"/>
                    <a:gd name="connsiteX4-27" fmla="*/ 930875 w 930875"/>
                    <a:gd name="connsiteY4-28" fmla="*/ 593808 h 712573"/>
                    <a:gd name="connsiteX5-29" fmla="*/ 812110 w 930875"/>
                    <a:gd name="connsiteY5-30" fmla="*/ 712573 h 712573"/>
                    <a:gd name="connsiteX6-31" fmla="*/ 473675 w 930875"/>
                    <a:gd name="connsiteY6-32" fmla="*/ 712573 h 712573"/>
                    <a:gd name="connsiteX7-33" fmla="*/ 374821 w 930875"/>
                    <a:gd name="connsiteY7-34" fmla="*/ 708454 h 712573"/>
                    <a:gd name="connsiteX8-35" fmla="*/ 118765 w 930875"/>
                    <a:gd name="connsiteY8-36" fmla="*/ 712573 h 712573"/>
                    <a:gd name="connsiteX9-37" fmla="*/ 0 w 930875"/>
                    <a:gd name="connsiteY9-38" fmla="*/ 593808 h 712573"/>
                    <a:gd name="connsiteX10" fmla="*/ 0 w 930875"/>
                    <a:gd name="connsiteY10" fmla="*/ 118765 h 712573"/>
                    <a:gd name="connsiteX0-39" fmla="*/ 0 w 930875"/>
                    <a:gd name="connsiteY0-40" fmla="*/ 118765 h 712573"/>
                    <a:gd name="connsiteX1-41" fmla="*/ 118765 w 930875"/>
                    <a:gd name="connsiteY1-42" fmla="*/ 0 h 712573"/>
                    <a:gd name="connsiteX2-43" fmla="*/ 812110 w 930875"/>
                    <a:gd name="connsiteY2-44" fmla="*/ 0 h 712573"/>
                    <a:gd name="connsiteX3-45" fmla="*/ 930875 w 930875"/>
                    <a:gd name="connsiteY3-46" fmla="*/ 118765 h 712573"/>
                    <a:gd name="connsiteX4-47" fmla="*/ 930875 w 930875"/>
                    <a:gd name="connsiteY4-48" fmla="*/ 593808 h 712573"/>
                    <a:gd name="connsiteX5-49" fmla="*/ 812110 w 930875"/>
                    <a:gd name="connsiteY5-50" fmla="*/ 712573 h 712573"/>
                    <a:gd name="connsiteX6-51" fmla="*/ 560173 w 930875"/>
                    <a:gd name="connsiteY6-52" fmla="*/ 708454 h 712573"/>
                    <a:gd name="connsiteX7-53" fmla="*/ 473675 w 930875"/>
                    <a:gd name="connsiteY7-54" fmla="*/ 712573 h 712573"/>
                    <a:gd name="connsiteX8-55" fmla="*/ 374821 w 930875"/>
                    <a:gd name="connsiteY8-56" fmla="*/ 708454 h 712573"/>
                    <a:gd name="connsiteX9-57" fmla="*/ 118765 w 930875"/>
                    <a:gd name="connsiteY9-58" fmla="*/ 712573 h 712573"/>
                    <a:gd name="connsiteX10-59" fmla="*/ 0 w 930875"/>
                    <a:gd name="connsiteY10-60" fmla="*/ 593808 h 712573"/>
                    <a:gd name="connsiteX11" fmla="*/ 0 w 930875"/>
                    <a:gd name="connsiteY11" fmla="*/ 118765 h 712573"/>
                    <a:gd name="connsiteX0-61" fmla="*/ 0 w 930875"/>
                    <a:gd name="connsiteY0-62" fmla="*/ 118765 h 856736"/>
                    <a:gd name="connsiteX1-63" fmla="*/ 118765 w 930875"/>
                    <a:gd name="connsiteY1-64" fmla="*/ 0 h 856736"/>
                    <a:gd name="connsiteX2-65" fmla="*/ 812110 w 930875"/>
                    <a:gd name="connsiteY2-66" fmla="*/ 0 h 856736"/>
                    <a:gd name="connsiteX3-67" fmla="*/ 930875 w 930875"/>
                    <a:gd name="connsiteY3-68" fmla="*/ 118765 h 856736"/>
                    <a:gd name="connsiteX4-69" fmla="*/ 930875 w 930875"/>
                    <a:gd name="connsiteY4-70" fmla="*/ 593808 h 856736"/>
                    <a:gd name="connsiteX5-71" fmla="*/ 812110 w 930875"/>
                    <a:gd name="connsiteY5-72" fmla="*/ 712573 h 856736"/>
                    <a:gd name="connsiteX6-73" fmla="*/ 560173 w 930875"/>
                    <a:gd name="connsiteY6-74" fmla="*/ 708454 h 856736"/>
                    <a:gd name="connsiteX7-75" fmla="*/ 473675 w 930875"/>
                    <a:gd name="connsiteY7-76" fmla="*/ 856736 h 856736"/>
                    <a:gd name="connsiteX8-77" fmla="*/ 374821 w 930875"/>
                    <a:gd name="connsiteY8-78" fmla="*/ 708454 h 856736"/>
                    <a:gd name="connsiteX9-79" fmla="*/ 118765 w 930875"/>
                    <a:gd name="connsiteY9-80" fmla="*/ 712573 h 856736"/>
                    <a:gd name="connsiteX10-81" fmla="*/ 0 w 930875"/>
                    <a:gd name="connsiteY10-82" fmla="*/ 593808 h 856736"/>
                    <a:gd name="connsiteX11-83" fmla="*/ 0 w 930875"/>
                    <a:gd name="connsiteY11-84" fmla="*/ 118765 h 856736"/>
                    <a:gd name="connsiteX0-85" fmla="*/ 0 w 930875"/>
                    <a:gd name="connsiteY0-86" fmla="*/ 118765 h 864973"/>
                    <a:gd name="connsiteX1-87" fmla="*/ 118765 w 930875"/>
                    <a:gd name="connsiteY1-88" fmla="*/ 0 h 864973"/>
                    <a:gd name="connsiteX2-89" fmla="*/ 812110 w 930875"/>
                    <a:gd name="connsiteY2-90" fmla="*/ 0 h 864973"/>
                    <a:gd name="connsiteX3-91" fmla="*/ 930875 w 930875"/>
                    <a:gd name="connsiteY3-92" fmla="*/ 118765 h 864973"/>
                    <a:gd name="connsiteX4-93" fmla="*/ 930875 w 930875"/>
                    <a:gd name="connsiteY4-94" fmla="*/ 593808 h 864973"/>
                    <a:gd name="connsiteX5-95" fmla="*/ 812110 w 930875"/>
                    <a:gd name="connsiteY5-96" fmla="*/ 712573 h 864973"/>
                    <a:gd name="connsiteX6-97" fmla="*/ 560173 w 930875"/>
                    <a:gd name="connsiteY6-98" fmla="*/ 708454 h 864973"/>
                    <a:gd name="connsiteX7-99" fmla="*/ 465438 w 930875"/>
                    <a:gd name="connsiteY7-100" fmla="*/ 864973 h 864973"/>
                    <a:gd name="connsiteX8-101" fmla="*/ 374821 w 930875"/>
                    <a:gd name="connsiteY8-102" fmla="*/ 708454 h 864973"/>
                    <a:gd name="connsiteX9-103" fmla="*/ 118765 w 930875"/>
                    <a:gd name="connsiteY9-104" fmla="*/ 712573 h 864973"/>
                    <a:gd name="connsiteX10-105" fmla="*/ 0 w 930875"/>
                    <a:gd name="connsiteY10-106" fmla="*/ 593808 h 864973"/>
                    <a:gd name="connsiteX11-107" fmla="*/ 0 w 930875"/>
                    <a:gd name="connsiteY11-108" fmla="*/ 118765 h 8649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 ang="0">
                      <a:pos x="connsiteX10-59" y="connsiteY10-60"/>
                    </a:cxn>
                    <a:cxn ang="0">
                      <a:pos x="connsiteX11-83" y="connsiteY11-84"/>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997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8"/>
                <p:cNvSpPr/>
                <p:nvPr/>
              </p:nvSpPr>
              <p:spPr>
                <a:xfrm>
                  <a:off x="159860" y="3668689"/>
                  <a:ext cx="888863" cy="806699"/>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1" fmla="*/ 0 w 930875"/>
                    <a:gd name="connsiteY0-2" fmla="*/ 118765 h 712573"/>
                    <a:gd name="connsiteX1-3" fmla="*/ 118765 w 930875"/>
                    <a:gd name="connsiteY1-4" fmla="*/ 0 h 712573"/>
                    <a:gd name="connsiteX2-5" fmla="*/ 812110 w 930875"/>
                    <a:gd name="connsiteY2-6" fmla="*/ 0 h 712573"/>
                    <a:gd name="connsiteX3-7" fmla="*/ 930875 w 930875"/>
                    <a:gd name="connsiteY3-8" fmla="*/ 118765 h 712573"/>
                    <a:gd name="connsiteX4-9" fmla="*/ 930875 w 930875"/>
                    <a:gd name="connsiteY4-10" fmla="*/ 593808 h 712573"/>
                    <a:gd name="connsiteX5-11" fmla="*/ 812110 w 930875"/>
                    <a:gd name="connsiteY5-12" fmla="*/ 712573 h 712573"/>
                    <a:gd name="connsiteX6-13" fmla="*/ 473675 w 930875"/>
                    <a:gd name="connsiteY6-14" fmla="*/ 712573 h 712573"/>
                    <a:gd name="connsiteX7-15" fmla="*/ 118765 w 930875"/>
                    <a:gd name="connsiteY7-16" fmla="*/ 712573 h 712573"/>
                    <a:gd name="connsiteX8-17" fmla="*/ 0 w 930875"/>
                    <a:gd name="connsiteY8-18" fmla="*/ 593808 h 712573"/>
                    <a:gd name="connsiteX9" fmla="*/ 0 w 930875"/>
                    <a:gd name="connsiteY9" fmla="*/ 118765 h 712573"/>
                    <a:gd name="connsiteX0-19" fmla="*/ 0 w 930875"/>
                    <a:gd name="connsiteY0-20" fmla="*/ 118765 h 712573"/>
                    <a:gd name="connsiteX1-21" fmla="*/ 118765 w 930875"/>
                    <a:gd name="connsiteY1-22" fmla="*/ 0 h 712573"/>
                    <a:gd name="connsiteX2-23" fmla="*/ 812110 w 930875"/>
                    <a:gd name="connsiteY2-24" fmla="*/ 0 h 712573"/>
                    <a:gd name="connsiteX3-25" fmla="*/ 930875 w 930875"/>
                    <a:gd name="connsiteY3-26" fmla="*/ 118765 h 712573"/>
                    <a:gd name="connsiteX4-27" fmla="*/ 930875 w 930875"/>
                    <a:gd name="connsiteY4-28" fmla="*/ 593808 h 712573"/>
                    <a:gd name="connsiteX5-29" fmla="*/ 812110 w 930875"/>
                    <a:gd name="connsiteY5-30" fmla="*/ 712573 h 712573"/>
                    <a:gd name="connsiteX6-31" fmla="*/ 473675 w 930875"/>
                    <a:gd name="connsiteY6-32" fmla="*/ 712573 h 712573"/>
                    <a:gd name="connsiteX7-33" fmla="*/ 374821 w 930875"/>
                    <a:gd name="connsiteY7-34" fmla="*/ 708454 h 712573"/>
                    <a:gd name="connsiteX8-35" fmla="*/ 118765 w 930875"/>
                    <a:gd name="connsiteY8-36" fmla="*/ 712573 h 712573"/>
                    <a:gd name="connsiteX9-37" fmla="*/ 0 w 930875"/>
                    <a:gd name="connsiteY9-38" fmla="*/ 593808 h 712573"/>
                    <a:gd name="connsiteX10" fmla="*/ 0 w 930875"/>
                    <a:gd name="connsiteY10" fmla="*/ 118765 h 712573"/>
                    <a:gd name="connsiteX0-39" fmla="*/ 0 w 930875"/>
                    <a:gd name="connsiteY0-40" fmla="*/ 118765 h 712573"/>
                    <a:gd name="connsiteX1-41" fmla="*/ 118765 w 930875"/>
                    <a:gd name="connsiteY1-42" fmla="*/ 0 h 712573"/>
                    <a:gd name="connsiteX2-43" fmla="*/ 812110 w 930875"/>
                    <a:gd name="connsiteY2-44" fmla="*/ 0 h 712573"/>
                    <a:gd name="connsiteX3-45" fmla="*/ 930875 w 930875"/>
                    <a:gd name="connsiteY3-46" fmla="*/ 118765 h 712573"/>
                    <a:gd name="connsiteX4-47" fmla="*/ 930875 w 930875"/>
                    <a:gd name="connsiteY4-48" fmla="*/ 593808 h 712573"/>
                    <a:gd name="connsiteX5-49" fmla="*/ 812110 w 930875"/>
                    <a:gd name="connsiteY5-50" fmla="*/ 712573 h 712573"/>
                    <a:gd name="connsiteX6-51" fmla="*/ 560173 w 930875"/>
                    <a:gd name="connsiteY6-52" fmla="*/ 708454 h 712573"/>
                    <a:gd name="connsiteX7-53" fmla="*/ 473675 w 930875"/>
                    <a:gd name="connsiteY7-54" fmla="*/ 712573 h 712573"/>
                    <a:gd name="connsiteX8-55" fmla="*/ 374821 w 930875"/>
                    <a:gd name="connsiteY8-56" fmla="*/ 708454 h 712573"/>
                    <a:gd name="connsiteX9-57" fmla="*/ 118765 w 930875"/>
                    <a:gd name="connsiteY9-58" fmla="*/ 712573 h 712573"/>
                    <a:gd name="connsiteX10-59" fmla="*/ 0 w 930875"/>
                    <a:gd name="connsiteY10-60" fmla="*/ 593808 h 712573"/>
                    <a:gd name="connsiteX11" fmla="*/ 0 w 930875"/>
                    <a:gd name="connsiteY11" fmla="*/ 118765 h 712573"/>
                    <a:gd name="connsiteX0-61" fmla="*/ 0 w 930875"/>
                    <a:gd name="connsiteY0-62" fmla="*/ 118765 h 856736"/>
                    <a:gd name="connsiteX1-63" fmla="*/ 118765 w 930875"/>
                    <a:gd name="connsiteY1-64" fmla="*/ 0 h 856736"/>
                    <a:gd name="connsiteX2-65" fmla="*/ 812110 w 930875"/>
                    <a:gd name="connsiteY2-66" fmla="*/ 0 h 856736"/>
                    <a:gd name="connsiteX3-67" fmla="*/ 930875 w 930875"/>
                    <a:gd name="connsiteY3-68" fmla="*/ 118765 h 856736"/>
                    <a:gd name="connsiteX4-69" fmla="*/ 930875 w 930875"/>
                    <a:gd name="connsiteY4-70" fmla="*/ 593808 h 856736"/>
                    <a:gd name="connsiteX5-71" fmla="*/ 812110 w 930875"/>
                    <a:gd name="connsiteY5-72" fmla="*/ 712573 h 856736"/>
                    <a:gd name="connsiteX6-73" fmla="*/ 560173 w 930875"/>
                    <a:gd name="connsiteY6-74" fmla="*/ 708454 h 856736"/>
                    <a:gd name="connsiteX7-75" fmla="*/ 473675 w 930875"/>
                    <a:gd name="connsiteY7-76" fmla="*/ 856736 h 856736"/>
                    <a:gd name="connsiteX8-77" fmla="*/ 374821 w 930875"/>
                    <a:gd name="connsiteY8-78" fmla="*/ 708454 h 856736"/>
                    <a:gd name="connsiteX9-79" fmla="*/ 118765 w 930875"/>
                    <a:gd name="connsiteY9-80" fmla="*/ 712573 h 856736"/>
                    <a:gd name="connsiteX10-81" fmla="*/ 0 w 930875"/>
                    <a:gd name="connsiteY10-82" fmla="*/ 593808 h 856736"/>
                    <a:gd name="connsiteX11-83" fmla="*/ 0 w 930875"/>
                    <a:gd name="connsiteY11-84" fmla="*/ 118765 h 856736"/>
                    <a:gd name="connsiteX0-85" fmla="*/ 0 w 930875"/>
                    <a:gd name="connsiteY0-86" fmla="*/ 118765 h 864973"/>
                    <a:gd name="connsiteX1-87" fmla="*/ 118765 w 930875"/>
                    <a:gd name="connsiteY1-88" fmla="*/ 0 h 864973"/>
                    <a:gd name="connsiteX2-89" fmla="*/ 812110 w 930875"/>
                    <a:gd name="connsiteY2-90" fmla="*/ 0 h 864973"/>
                    <a:gd name="connsiteX3-91" fmla="*/ 930875 w 930875"/>
                    <a:gd name="connsiteY3-92" fmla="*/ 118765 h 864973"/>
                    <a:gd name="connsiteX4-93" fmla="*/ 930875 w 930875"/>
                    <a:gd name="connsiteY4-94" fmla="*/ 593808 h 864973"/>
                    <a:gd name="connsiteX5-95" fmla="*/ 812110 w 930875"/>
                    <a:gd name="connsiteY5-96" fmla="*/ 712573 h 864973"/>
                    <a:gd name="connsiteX6-97" fmla="*/ 560173 w 930875"/>
                    <a:gd name="connsiteY6-98" fmla="*/ 708454 h 864973"/>
                    <a:gd name="connsiteX7-99" fmla="*/ 465438 w 930875"/>
                    <a:gd name="connsiteY7-100" fmla="*/ 864973 h 864973"/>
                    <a:gd name="connsiteX8-101" fmla="*/ 374821 w 930875"/>
                    <a:gd name="connsiteY8-102" fmla="*/ 708454 h 864973"/>
                    <a:gd name="connsiteX9-103" fmla="*/ 118765 w 930875"/>
                    <a:gd name="connsiteY9-104" fmla="*/ 712573 h 864973"/>
                    <a:gd name="connsiteX10-105" fmla="*/ 0 w 930875"/>
                    <a:gd name="connsiteY10-106" fmla="*/ 593808 h 864973"/>
                    <a:gd name="connsiteX11-107" fmla="*/ 0 w 930875"/>
                    <a:gd name="connsiteY11-108" fmla="*/ 118765 h 8649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 ang="0">
                      <a:pos x="connsiteX10-59" y="connsiteY10-60"/>
                    </a:cxn>
                    <a:cxn ang="0">
                      <a:pos x="connsiteX11-83" y="connsiteY11-84"/>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FEF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7" name="图片 66"/>
                <p:cNvPicPr>
                  <a:picLocks noChangeAspect="1"/>
                </p:cNvPicPr>
                <p:nvPr/>
              </p:nvPicPr>
              <p:blipFill>
                <a:blip r:embed="rId5"/>
                <a:srcRect/>
                <a:stretch>
                  <a:fillRect/>
                </a:stretch>
              </p:blipFill>
              <p:spPr>
                <a:xfrm>
                  <a:off x="109609" y="3585663"/>
                  <a:ext cx="963251" cy="914479"/>
                </a:xfrm>
                <a:custGeom>
                  <a:avLst/>
                  <a:gdLst>
                    <a:gd name="connsiteX0" fmla="*/ 0 w 963251"/>
                    <a:gd name="connsiteY0" fmla="*/ 0 h 914479"/>
                    <a:gd name="connsiteX1" fmla="*/ 505279 w 963251"/>
                    <a:gd name="connsiteY1" fmla="*/ 0 h 914479"/>
                    <a:gd name="connsiteX2" fmla="*/ 505279 w 963251"/>
                    <a:gd name="connsiteY2" fmla="*/ 111460 h 914479"/>
                    <a:gd name="connsiteX3" fmla="*/ 609782 w 963251"/>
                    <a:gd name="connsiteY3" fmla="*/ 111460 h 914479"/>
                    <a:gd name="connsiteX4" fmla="*/ 609782 w 963251"/>
                    <a:gd name="connsiteY4" fmla="*/ 0 h 914479"/>
                    <a:gd name="connsiteX5" fmla="*/ 963251 w 963251"/>
                    <a:gd name="connsiteY5" fmla="*/ 0 h 914479"/>
                    <a:gd name="connsiteX6" fmla="*/ 963251 w 963251"/>
                    <a:gd name="connsiteY6" fmla="*/ 464703 h 914479"/>
                    <a:gd name="connsiteX7" fmla="*/ 840821 w 963251"/>
                    <a:gd name="connsiteY7" fmla="*/ 464703 h 914479"/>
                    <a:gd name="connsiteX8" fmla="*/ 840821 w 963251"/>
                    <a:gd name="connsiteY8" fmla="*/ 546029 h 914479"/>
                    <a:gd name="connsiteX9" fmla="*/ 963251 w 963251"/>
                    <a:gd name="connsiteY9" fmla="*/ 546029 h 914479"/>
                    <a:gd name="connsiteX10" fmla="*/ 963251 w 963251"/>
                    <a:gd name="connsiteY10" fmla="*/ 914479 h 914479"/>
                    <a:gd name="connsiteX11" fmla="*/ 0 w 963251"/>
                    <a:gd name="connsiteY11" fmla="*/ 914479 h 914479"/>
                    <a:gd name="connsiteX12" fmla="*/ 0 w 963251"/>
                    <a:gd name="connsiteY12" fmla="*/ 453507 h 914479"/>
                    <a:gd name="connsiteX13" fmla="*/ 187292 w 963251"/>
                    <a:gd name="connsiteY13" fmla="*/ 453507 h 914479"/>
                    <a:gd name="connsiteX14" fmla="*/ 187292 w 963251"/>
                    <a:gd name="connsiteY14" fmla="*/ 404205 h 914479"/>
                    <a:gd name="connsiteX15" fmla="*/ 0 w 963251"/>
                    <a:gd name="connsiteY15" fmla="*/ 404205 h 914479"/>
                    <a:gd name="connsiteX16" fmla="*/ 0 w 963251"/>
                    <a:gd name="connsiteY16" fmla="*/ 202663 h 914479"/>
                    <a:gd name="connsiteX17" fmla="*/ 187292 w 963251"/>
                    <a:gd name="connsiteY17" fmla="*/ 202663 h 914479"/>
                    <a:gd name="connsiteX18" fmla="*/ 187292 w 963251"/>
                    <a:gd name="connsiteY18" fmla="*/ 111460 h 914479"/>
                    <a:gd name="connsiteX19" fmla="*/ 0 w 963251"/>
                    <a:gd name="connsiteY19" fmla="*/ 111460 h 91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3251" h="914479">
                      <a:moveTo>
                        <a:pt x="0" y="0"/>
                      </a:moveTo>
                      <a:lnTo>
                        <a:pt x="505279" y="0"/>
                      </a:lnTo>
                      <a:lnTo>
                        <a:pt x="505279" y="111460"/>
                      </a:lnTo>
                      <a:lnTo>
                        <a:pt x="609782" y="111460"/>
                      </a:lnTo>
                      <a:lnTo>
                        <a:pt x="609782" y="0"/>
                      </a:lnTo>
                      <a:lnTo>
                        <a:pt x="963251" y="0"/>
                      </a:lnTo>
                      <a:lnTo>
                        <a:pt x="963251" y="464703"/>
                      </a:lnTo>
                      <a:lnTo>
                        <a:pt x="840821" y="464703"/>
                      </a:lnTo>
                      <a:lnTo>
                        <a:pt x="840821" y="546029"/>
                      </a:lnTo>
                      <a:lnTo>
                        <a:pt x="963251" y="546029"/>
                      </a:lnTo>
                      <a:lnTo>
                        <a:pt x="963251" y="914479"/>
                      </a:lnTo>
                      <a:lnTo>
                        <a:pt x="0" y="914479"/>
                      </a:lnTo>
                      <a:lnTo>
                        <a:pt x="0" y="453507"/>
                      </a:lnTo>
                      <a:lnTo>
                        <a:pt x="187292" y="453507"/>
                      </a:lnTo>
                      <a:lnTo>
                        <a:pt x="187292" y="404205"/>
                      </a:lnTo>
                      <a:lnTo>
                        <a:pt x="0" y="404205"/>
                      </a:lnTo>
                      <a:lnTo>
                        <a:pt x="0" y="202663"/>
                      </a:lnTo>
                      <a:lnTo>
                        <a:pt x="187292" y="202663"/>
                      </a:lnTo>
                      <a:lnTo>
                        <a:pt x="187292" y="111460"/>
                      </a:lnTo>
                      <a:lnTo>
                        <a:pt x="0" y="111460"/>
                      </a:lnTo>
                      <a:close/>
                    </a:path>
                  </a:pathLst>
                </a:custGeom>
              </p:spPr>
            </p:pic>
          </p:grpSp>
          <p:sp>
            <p:nvSpPr>
              <p:cNvPr id="64" name="矩形 63"/>
              <p:cNvSpPr/>
              <p:nvPr/>
            </p:nvSpPr>
            <p:spPr>
              <a:xfrm>
                <a:off x="1611649" y="3441312"/>
                <a:ext cx="639919" cy="584775"/>
              </a:xfrm>
              <a:prstGeom prst="rect">
                <a:avLst/>
              </a:prstGeom>
            </p:spPr>
            <p:txBody>
              <a:bodyPr wrap="none">
                <a:spAutoFit/>
              </a:bodyPr>
              <a:lstStyle/>
              <a:p>
                <a:pPr algn="ctr"/>
                <a:r>
                  <a:rPr lang="en-US" altLang="zh-CN" sz="3200" dirty="0" smtClean="0">
                    <a:latin typeface="思源黑体" panose="020B0500000000090000" pitchFamily="34" charset="-122"/>
                    <a:ea typeface="思源黑体" panose="020B0500000000090000" pitchFamily="34" charset="-122"/>
                  </a:rPr>
                  <a:t>02</a:t>
                </a:r>
                <a:endParaRPr lang="zh-CN" altLang="en-US" sz="3200" dirty="0">
                  <a:latin typeface="思源黑体" panose="020B0500000000090000" pitchFamily="34" charset="-122"/>
                  <a:ea typeface="思源黑体" panose="020B0500000000090000" pitchFamily="34" charset="-122"/>
                </a:endParaRPr>
              </a:p>
            </p:txBody>
          </p:sp>
        </p:grpSp>
      </p:grpSp>
      <p:grpSp>
        <p:nvGrpSpPr>
          <p:cNvPr id="70" name="组合 69"/>
          <p:cNvGrpSpPr/>
          <p:nvPr/>
        </p:nvGrpSpPr>
        <p:grpSpPr>
          <a:xfrm>
            <a:off x="1419425" y="5017609"/>
            <a:ext cx="4078230" cy="928788"/>
            <a:chOff x="1419425" y="3338528"/>
            <a:chExt cx="4078230" cy="928788"/>
          </a:xfrm>
        </p:grpSpPr>
        <p:sp>
          <p:nvSpPr>
            <p:cNvPr id="78" name="文本框 77"/>
            <p:cNvSpPr txBox="1"/>
            <p:nvPr/>
          </p:nvSpPr>
          <p:spPr>
            <a:xfrm>
              <a:off x="2641787" y="3384975"/>
              <a:ext cx="2855868" cy="829945"/>
            </a:xfrm>
            <a:prstGeom prst="rect">
              <a:avLst/>
            </a:prstGeom>
            <a:noFill/>
          </p:spPr>
          <p:txBody>
            <a:bodyPr wrap="square" rtlCol="0">
              <a:spAutoFit/>
            </a:bodyPr>
            <a:lstStyle/>
            <a:p>
              <a:r>
                <a:rPr lang="zh-CN" altLang="en-US" sz="2400" dirty="0">
                  <a:latin typeface="思源黑体" panose="020B0500000000090000" pitchFamily="34" charset="-122"/>
                  <a:ea typeface="思源黑体" panose="020B0500000000090000" pitchFamily="34" charset="-122"/>
                </a:rPr>
                <a:t>双峰拉尼娜年对我国东部农业的影响</a:t>
              </a:r>
            </a:p>
          </p:txBody>
        </p:sp>
        <p:grpSp>
          <p:nvGrpSpPr>
            <p:cNvPr id="72" name="组合 71"/>
            <p:cNvGrpSpPr/>
            <p:nvPr/>
          </p:nvGrpSpPr>
          <p:grpSpPr>
            <a:xfrm>
              <a:off x="1419425" y="3338528"/>
              <a:ext cx="1007108" cy="928788"/>
              <a:chOff x="1419425" y="3338528"/>
              <a:chExt cx="1007108" cy="928788"/>
            </a:xfrm>
          </p:grpSpPr>
          <p:grpSp>
            <p:nvGrpSpPr>
              <p:cNvPr id="73" name="组合 72"/>
              <p:cNvGrpSpPr/>
              <p:nvPr/>
            </p:nvGrpSpPr>
            <p:grpSpPr>
              <a:xfrm>
                <a:off x="1419425" y="3338528"/>
                <a:ext cx="1007108" cy="928788"/>
                <a:chOff x="109609" y="3585663"/>
                <a:chExt cx="1007108" cy="928788"/>
              </a:xfrm>
            </p:grpSpPr>
            <p:sp>
              <p:nvSpPr>
                <p:cNvPr id="75" name="圆角矩形 8"/>
                <p:cNvSpPr/>
                <p:nvPr/>
              </p:nvSpPr>
              <p:spPr>
                <a:xfrm>
                  <a:off x="195433" y="3708604"/>
                  <a:ext cx="921284" cy="805847"/>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1" fmla="*/ 0 w 930875"/>
                    <a:gd name="connsiteY0-2" fmla="*/ 118765 h 712573"/>
                    <a:gd name="connsiteX1-3" fmla="*/ 118765 w 930875"/>
                    <a:gd name="connsiteY1-4" fmla="*/ 0 h 712573"/>
                    <a:gd name="connsiteX2-5" fmla="*/ 812110 w 930875"/>
                    <a:gd name="connsiteY2-6" fmla="*/ 0 h 712573"/>
                    <a:gd name="connsiteX3-7" fmla="*/ 930875 w 930875"/>
                    <a:gd name="connsiteY3-8" fmla="*/ 118765 h 712573"/>
                    <a:gd name="connsiteX4-9" fmla="*/ 930875 w 930875"/>
                    <a:gd name="connsiteY4-10" fmla="*/ 593808 h 712573"/>
                    <a:gd name="connsiteX5-11" fmla="*/ 812110 w 930875"/>
                    <a:gd name="connsiteY5-12" fmla="*/ 712573 h 712573"/>
                    <a:gd name="connsiteX6-13" fmla="*/ 473675 w 930875"/>
                    <a:gd name="connsiteY6-14" fmla="*/ 712573 h 712573"/>
                    <a:gd name="connsiteX7-15" fmla="*/ 118765 w 930875"/>
                    <a:gd name="connsiteY7-16" fmla="*/ 712573 h 712573"/>
                    <a:gd name="connsiteX8-17" fmla="*/ 0 w 930875"/>
                    <a:gd name="connsiteY8-18" fmla="*/ 593808 h 712573"/>
                    <a:gd name="connsiteX9" fmla="*/ 0 w 930875"/>
                    <a:gd name="connsiteY9" fmla="*/ 118765 h 712573"/>
                    <a:gd name="connsiteX0-19" fmla="*/ 0 w 930875"/>
                    <a:gd name="connsiteY0-20" fmla="*/ 118765 h 712573"/>
                    <a:gd name="connsiteX1-21" fmla="*/ 118765 w 930875"/>
                    <a:gd name="connsiteY1-22" fmla="*/ 0 h 712573"/>
                    <a:gd name="connsiteX2-23" fmla="*/ 812110 w 930875"/>
                    <a:gd name="connsiteY2-24" fmla="*/ 0 h 712573"/>
                    <a:gd name="connsiteX3-25" fmla="*/ 930875 w 930875"/>
                    <a:gd name="connsiteY3-26" fmla="*/ 118765 h 712573"/>
                    <a:gd name="connsiteX4-27" fmla="*/ 930875 w 930875"/>
                    <a:gd name="connsiteY4-28" fmla="*/ 593808 h 712573"/>
                    <a:gd name="connsiteX5-29" fmla="*/ 812110 w 930875"/>
                    <a:gd name="connsiteY5-30" fmla="*/ 712573 h 712573"/>
                    <a:gd name="connsiteX6-31" fmla="*/ 473675 w 930875"/>
                    <a:gd name="connsiteY6-32" fmla="*/ 712573 h 712573"/>
                    <a:gd name="connsiteX7-33" fmla="*/ 374821 w 930875"/>
                    <a:gd name="connsiteY7-34" fmla="*/ 708454 h 712573"/>
                    <a:gd name="connsiteX8-35" fmla="*/ 118765 w 930875"/>
                    <a:gd name="connsiteY8-36" fmla="*/ 712573 h 712573"/>
                    <a:gd name="connsiteX9-37" fmla="*/ 0 w 930875"/>
                    <a:gd name="connsiteY9-38" fmla="*/ 593808 h 712573"/>
                    <a:gd name="connsiteX10" fmla="*/ 0 w 930875"/>
                    <a:gd name="connsiteY10" fmla="*/ 118765 h 712573"/>
                    <a:gd name="connsiteX0-39" fmla="*/ 0 w 930875"/>
                    <a:gd name="connsiteY0-40" fmla="*/ 118765 h 712573"/>
                    <a:gd name="connsiteX1-41" fmla="*/ 118765 w 930875"/>
                    <a:gd name="connsiteY1-42" fmla="*/ 0 h 712573"/>
                    <a:gd name="connsiteX2-43" fmla="*/ 812110 w 930875"/>
                    <a:gd name="connsiteY2-44" fmla="*/ 0 h 712573"/>
                    <a:gd name="connsiteX3-45" fmla="*/ 930875 w 930875"/>
                    <a:gd name="connsiteY3-46" fmla="*/ 118765 h 712573"/>
                    <a:gd name="connsiteX4-47" fmla="*/ 930875 w 930875"/>
                    <a:gd name="connsiteY4-48" fmla="*/ 593808 h 712573"/>
                    <a:gd name="connsiteX5-49" fmla="*/ 812110 w 930875"/>
                    <a:gd name="connsiteY5-50" fmla="*/ 712573 h 712573"/>
                    <a:gd name="connsiteX6-51" fmla="*/ 560173 w 930875"/>
                    <a:gd name="connsiteY6-52" fmla="*/ 708454 h 712573"/>
                    <a:gd name="connsiteX7-53" fmla="*/ 473675 w 930875"/>
                    <a:gd name="connsiteY7-54" fmla="*/ 712573 h 712573"/>
                    <a:gd name="connsiteX8-55" fmla="*/ 374821 w 930875"/>
                    <a:gd name="connsiteY8-56" fmla="*/ 708454 h 712573"/>
                    <a:gd name="connsiteX9-57" fmla="*/ 118765 w 930875"/>
                    <a:gd name="connsiteY9-58" fmla="*/ 712573 h 712573"/>
                    <a:gd name="connsiteX10-59" fmla="*/ 0 w 930875"/>
                    <a:gd name="connsiteY10-60" fmla="*/ 593808 h 712573"/>
                    <a:gd name="connsiteX11" fmla="*/ 0 w 930875"/>
                    <a:gd name="connsiteY11" fmla="*/ 118765 h 712573"/>
                    <a:gd name="connsiteX0-61" fmla="*/ 0 w 930875"/>
                    <a:gd name="connsiteY0-62" fmla="*/ 118765 h 856736"/>
                    <a:gd name="connsiteX1-63" fmla="*/ 118765 w 930875"/>
                    <a:gd name="connsiteY1-64" fmla="*/ 0 h 856736"/>
                    <a:gd name="connsiteX2-65" fmla="*/ 812110 w 930875"/>
                    <a:gd name="connsiteY2-66" fmla="*/ 0 h 856736"/>
                    <a:gd name="connsiteX3-67" fmla="*/ 930875 w 930875"/>
                    <a:gd name="connsiteY3-68" fmla="*/ 118765 h 856736"/>
                    <a:gd name="connsiteX4-69" fmla="*/ 930875 w 930875"/>
                    <a:gd name="connsiteY4-70" fmla="*/ 593808 h 856736"/>
                    <a:gd name="connsiteX5-71" fmla="*/ 812110 w 930875"/>
                    <a:gd name="connsiteY5-72" fmla="*/ 712573 h 856736"/>
                    <a:gd name="connsiteX6-73" fmla="*/ 560173 w 930875"/>
                    <a:gd name="connsiteY6-74" fmla="*/ 708454 h 856736"/>
                    <a:gd name="connsiteX7-75" fmla="*/ 473675 w 930875"/>
                    <a:gd name="connsiteY7-76" fmla="*/ 856736 h 856736"/>
                    <a:gd name="connsiteX8-77" fmla="*/ 374821 w 930875"/>
                    <a:gd name="connsiteY8-78" fmla="*/ 708454 h 856736"/>
                    <a:gd name="connsiteX9-79" fmla="*/ 118765 w 930875"/>
                    <a:gd name="connsiteY9-80" fmla="*/ 712573 h 856736"/>
                    <a:gd name="connsiteX10-81" fmla="*/ 0 w 930875"/>
                    <a:gd name="connsiteY10-82" fmla="*/ 593808 h 856736"/>
                    <a:gd name="connsiteX11-83" fmla="*/ 0 w 930875"/>
                    <a:gd name="connsiteY11-84" fmla="*/ 118765 h 856736"/>
                    <a:gd name="connsiteX0-85" fmla="*/ 0 w 930875"/>
                    <a:gd name="connsiteY0-86" fmla="*/ 118765 h 864973"/>
                    <a:gd name="connsiteX1-87" fmla="*/ 118765 w 930875"/>
                    <a:gd name="connsiteY1-88" fmla="*/ 0 h 864973"/>
                    <a:gd name="connsiteX2-89" fmla="*/ 812110 w 930875"/>
                    <a:gd name="connsiteY2-90" fmla="*/ 0 h 864973"/>
                    <a:gd name="connsiteX3-91" fmla="*/ 930875 w 930875"/>
                    <a:gd name="connsiteY3-92" fmla="*/ 118765 h 864973"/>
                    <a:gd name="connsiteX4-93" fmla="*/ 930875 w 930875"/>
                    <a:gd name="connsiteY4-94" fmla="*/ 593808 h 864973"/>
                    <a:gd name="connsiteX5-95" fmla="*/ 812110 w 930875"/>
                    <a:gd name="connsiteY5-96" fmla="*/ 712573 h 864973"/>
                    <a:gd name="connsiteX6-97" fmla="*/ 560173 w 930875"/>
                    <a:gd name="connsiteY6-98" fmla="*/ 708454 h 864973"/>
                    <a:gd name="connsiteX7-99" fmla="*/ 465438 w 930875"/>
                    <a:gd name="connsiteY7-100" fmla="*/ 864973 h 864973"/>
                    <a:gd name="connsiteX8-101" fmla="*/ 374821 w 930875"/>
                    <a:gd name="connsiteY8-102" fmla="*/ 708454 h 864973"/>
                    <a:gd name="connsiteX9-103" fmla="*/ 118765 w 930875"/>
                    <a:gd name="connsiteY9-104" fmla="*/ 712573 h 864973"/>
                    <a:gd name="connsiteX10-105" fmla="*/ 0 w 930875"/>
                    <a:gd name="connsiteY10-106" fmla="*/ 593808 h 864973"/>
                    <a:gd name="connsiteX11-107" fmla="*/ 0 w 930875"/>
                    <a:gd name="connsiteY11-108" fmla="*/ 118765 h 8649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 ang="0">
                      <a:pos x="connsiteX10-59" y="connsiteY10-60"/>
                    </a:cxn>
                    <a:cxn ang="0">
                      <a:pos x="connsiteX11-83" y="connsiteY11-84"/>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997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8"/>
                <p:cNvSpPr/>
                <p:nvPr/>
              </p:nvSpPr>
              <p:spPr>
                <a:xfrm>
                  <a:off x="159860" y="3668689"/>
                  <a:ext cx="888863" cy="806699"/>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1" fmla="*/ 0 w 930875"/>
                    <a:gd name="connsiteY0-2" fmla="*/ 118765 h 712573"/>
                    <a:gd name="connsiteX1-3" fmla="*/ 118765 w 930875"/>
                    <a:gd name="connsiteY1-4" fmla="*/ 0 h 712573"/>
                    <a:gd name="connsiteX2-5" fmla="*/ 812110 w 930875"/>
                    <a:gd name="connsiteY2-6" fmla="*/ 0 h 712573"/>
                    <a:gd name="connsiteX3-7" fmla="*/ 930875 w 930875"/>
                    <a:gd name="connsiteY3-8" fmla="*/ 118765 h 712573"/>
                    <a:gd name="connsiteX4-9" fmla="*/ 930875 w 930875"/>
                    <a:gd name="connsiteY4-10" fmla="*/ 593808 h 712573"/>
                    <a:gd name="connsiteX5-11" fmla="*/ 812110 w 930875"/>
                    <a:gd name="connsiteY5-12" fmla="*/ 712573 h 712573"/>
                    <a:gd name="connsiteX6-13" fmla="*/ 473675 w 930875"/>
                    <a:gd name="connsiteY6-14" fmla="*/ 712573 h 712573"/>
                    <a:gd name="connsiteX7-15" fmla="*/ 118765 w 930875"/>
                    <a:gd name="connsiteY7-16" fmla="*/ 712573 h 712573"/>
                    <a:gd name="connsiteX8-17" fmla="*/ 0 w 930875"/>
                    <a:gd name="connsiteY8-18" fmla="*/ 593808 h 712573"/>
                    <a:gd name="connsiteX9" fmla="*/ 0 w 930875"/>
                    <a:gd name="connsiteY9" fmla="*/ 118765 h 712573"/>
                    <a:gd name="connsiteX0-19" fmla="*/ 0 w 930875"/>
                    <a:gd name="connsiteY0-20" fmla="*/ 118765 h 712573"/>
                    <a:gd name="connsiteX1-21" fmla="*/ 118765 w 930875"/>
                    <a:gd name="connsiteY1-22" fmla="*/ 0 h 712573"/>
                    <a:gd name="connsiteX2-23" fmla="*/ 812110 w 930875"/>
                    <a:gd name="connsiteY2-24" fmla="*/ 0 h 712573"/>
                    <a:gd name="connsiteX3-25" fmla="*/ 930875 w 930875"/>
                    <a:gd name="connsiteY3-26" fmla="*/ 118765 h 712573"/>
                    <a:gd name="connsiteX4-27" fmla="*/ 930875 w 930875"/>
                    <a:gd name="connsiteY4-28" fmla="*/ 593808 h 712573"/>
                    <a:gd name="connsiteX5-29" fmla="*/ 812110 w 930875"/>
                    <a:gd name="connsiteY5-30" fmla="*/ 712573 h 712573"/>
                    <a:gd name="connsiteX6-31" fmla="*/ 473675 w 930875"/>
                    <a:gd name="connsiteY6-32" fmla="*/ 712573 h 712573"/>
                    <a:gd name="connsiteX7-33" fmla="*/ 374821 w 930875"/>
                    <a:gd name="connsiteY7-34" fmla="*/ 708454 h 712573"/>
                    <a:gd name="connsiteX8-35" fmla="*/ 118765 w 930875"/>
                    <a:gd name="connsiteY8-36" fmla="*/ 712573 h 712573"/>
                    <a:gd name="connsiteX9-37" fmla="*/ 0 w 930875"/>
                    <a:gd name="connsiteY9-38" fmla="*/ 593808 h 712573"/>
                    <a:gd name="connsiteX10" fmla="*/ 0 w 930875"/>
                    <a:gd name="connsiteY10" fmla="*/ 118765 h 712573"/>
                    <a:gd name="connsiteX0-39" fmla="*/ 0 w 930875"/>
                    <a:gd name="connsiteY0-40" fmla="*/ 118765 h 712573"/>
                    <a:gd name="connsiteX1-41" fmla="*/ 118765 w 930875"/>
                    <a:gd name="connsiteY1-42" fmla="*/ 0 h 712573"/>
                    <a:gd name="connsiteX2-43" fmla="*/ 812110 w 930875"/>
                    <a:gd name="connsiteY2-44" fmla="*/ 0 h 712573"/>
                    <a:gd name="connsiteX3-45" fmla="*/ 930875 w 930875"/>
                    <a:gd name="connsiteY3-46" fmla="*/ 118765 h 712573"/>
                    <a:gd name="connsiteX4-47" fmla="*/ 930875 w 930875"/>
                    <a:gd name="connsiteY4-48" fmla="*/ 593808 h 712573"/>
                    <a:gd name="connsiteX5-49" fmla="*/ 812110 w 930875"/>
                    <a:gd name="connsiteY5-50" fmla="*/ 712573 h 712573"/>
                    <a:gd name="connsiteX6-51" fmla="*/ 560173 w 930875"/>
                    <a:gd name="connsiteY6-52" fmla="*/ 708454 h 712573"/>
                    <a:gd name="connsiteX7-53" fmla="*/ 473675 w 930875"/>
                    <a:gd name="connsiteY7-54" fmla="*/ 712573 h 712573"/>
                    <a:gd name="connsiteX8-55" fmla="*/ 374821 w 930875"/>
                    <a:gd name="connsiteY8-56" fmla="*/ 708454 h 712573"/>
                    <a:gd name="connsiteX9-57" fmla="*/ 118765 w 930875"/>
                    <a:gd name="connsiteY9-58" fmla="*/ 712573 h 712573"/>
                    <a:gd name="connsiteX10-59" fmla="*/ 0 w 930875"/>
                    <a:gd name="connsiteY10-60" fmla="*/ 593808 h 712573"/>
                    <a:gd name="connsiteX11" fmla="*/ 0 w 930875"/>
                    <a:gd name="connsiteY11" fmla="*/ 118765 h 712573"/>
                    <a:gd name="connsiteX0-61" fmla="*/ 0 w 930875"/>
                    <a:gd name="connsiteY0-62" fmla="*/ 118765 h 856736"/>
                    <a:gd name="connsiteX1-63" fmla="*/ 118765 w 930875"/>
                    <a:gd name="connsiteY1-64" fmla="*/ 0 h 856736"/>
                    <a:gd name="connsiteX2-65" fmla="*/ 812110 w 930875"/>
                    <a:gd name="connsiteY2-66" fmla="*/ 0 h 856736"/>
                    <a:gd name="connsiteX3-67" fmla="*/ 930875 w 930875"/>
                    <a:gd name="connsiteY3-68" fmla="*/ 118765 h 856736"/>
                    <a:gd name="connsiteX4-69" fmla="*/ 930875 w 930875"/>
                    <a:gd name="connsiteY4-70" fmla="*/ 593808 h 856736"/>
                    <a:gd name="connsiteX5-71" fmla="*/ 812110 w 930875"/>
                    <a:gd name="connsiteY5-72" fmla="*/ 712573 h 856736"/>
                    <a:gd name="connsiteX6-73" fmla="*/ 560173 w 930875"/>
                    <a:gd name="connsiteY6-74" fmla="*/ 708454 h 856736"/>
                    <a:gd name="connsiteX7-75" fmla="*/ 473675 w 930875"/>
                    <a:gd name="connsiteY7-76" fmla="*/ 856736 h 856736"/>
                    <a:gd name="connsiteX8-77" fmla="*/ 374821 w 930875"/>
                    <a:gd name="connsiteY8-78" fmla="*/ 708454 h 856736"/>
                    <a:gd name="connsiteX9-79" fmla="*/ 118765 w 930875"/>
                    <a:gd name="connsiteY9-80" fmla="*/ 712573 h 856736"/>
                    <a:gd name="connsiteX10-81" fmla="*/ 0 w 930875"/>
                    <a:gd name="connsiteY10-82" fmla="*/ 593808 h 856736"/>
                    <a:gd name="connsiteX11-83" fmla="*/ 0 w 930875"/>
                    <a:gd name="connsiteY11-84" fmla="*/ 118765 h 856736"/>
                    <a:gd name="connsiteX0-85" fmla="*/ 0 w 930875"/>
                    <a:gd name="connsiteY0-86" fmla="*/ 118765 h 864973"/>
                    <a:gd name="connsiteX1-87" fmla="*/ 118765 w 930875"/>
                    <a:gd name="connsiteY1-88" fmla="*/ 0 h 864973"/>
                    <a:gd name="connsiteX2-89" fmla="*/ 812110 w 930875"/>
                    <a:gd name="connsiteY2-90" fmla="*/ 0 h 864973"/>
                    <a:gd name="connsiteX3-91" fmla="*/ 930875 w 930875"/>
                    <a:gd name="connsiteY3-92" fmla="*/ 118765 h 864973"/>
                    <a:gd name="connsiteX4-93" fmla="*/ 930875 w 930875"/>
                    <a:gd name="connsiteY4-94" fmla="*/ 593808 h 864973"/>
                    <a:gd name="connsiteX5-95" fmla="*/ 812110 w 930875"/>
                    <a:gd name="connsiteY5-96" fmla="*/ 712573 h 864973"/>
                    <a:gd name="connsiteX6-97" fmla="*/ 560173 w 930875"/>
                    <a:gd name="connsiteY6-98" fmla="*/ 708454 h 864973"/>
                    <a:gd name="connsiteX7-99" fmla="*/ 465438 w 930875"/>
                    <a:gd name="connsiteY7-100" fmla="*/ 864973 h 864973"/>
                    <a:gd name="connsiteX8-101" fmla="*/ 374821 w 930875"/>
                    <a:gd name="connsiteY8-102" fmla="*/ 708454 h 864973"/>
                    <a:gd name="connsiteX9-103" fmla="*/ 118765 w 930875"/>
                    <a:gd name="connsiteY9-104" fmla="*/ 712573 h 864973"/>
                    <a:gd name="connsiteX10-105" fmla="*/ 0 w 930875"/>
                    <a:gd name="connsiteY10-106" fmla="*/ 593808 h 864973"/>
                    <a:gd name="connsiteX11-107" fmla="*/ 0 w 930875"/>
                    <a:gd name="connsiteY11-108" fmla="*/ 118765 h 8649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 ang="0">
                      <a:pos x="connsiteX10-59" y="connsiteY10-60"/>
                    </a:cxn>
                    <a:cxn ang="0">
                      <a:pos x="connsiteX11-83" y="connsiteY11-84"/>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FEF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图片 76"/>
                <p:cNvPicPr>
                  <a:picLocks noChangeAspect="1"/>
                </p:cNvPicPr>
                <p:nvPr/>
              </p:nvPicPr>
              <p:blipFill>
                <a:blip r:embed="rId5"/>
                <a:srcRect/>
                <a:stretch>
                  <a:fillRect/>
                </a:stretch>
              </p:blipFill>
              <p:spPr>
                <a:xfrm>
                  <a:off x="109609" y="3585663"/>
                  <a:ext cx="963251" cy="914479"/>
                </a:xfrm>
                <a:custGeom>
                  <a:avLst/>
                  <a:gdLst>
                    <a:gd name="connsiteX0" fmla="*/ 0 w 963251"/>
                    <a:gd name="connsiteY0" fmla="*/ 0 h 914479"/>
                    <a:gd name="connsiteX1" fmla="*/ 505279 w 963251"/>
                    <a:gd name="connsiteY1" fmla="*/ 0 h 914479"/>
                    <a:gd name="connsiteX2" fmla="*/ 505279 w 963251"/>
                    <a:gd name="connsiteY2" fmla="*/ 111460 h 914479"/>
                    <a:gd name="connsiteX3" fmla="*/ 609782 w 963251"/>
                    <a:gd name="connsiteY3" fmla="*/ 111460 h 914479"/>
                    <a:gd name="connsiteX4" fmla="*/ 609782 w 963251"/>
                    <a:gd name="connsiteY4" fmla="*/ 0 h 914479"/>
                    <a:gd name="connsiteX5" fmla="*/ 963251 w 963251"/>
                    <a:gd name="connsiteY5" fmla="*/ 0 h 914479"/>
                    <a:gd name="connsiteX6" fmla="*/ 963251 w 963251"/>
                    <a:gd name="connsiteY6" fmla="*/ 464703 h 914479"/>
                    <a:gd name="connsiteX7" fmla="*/ 840821 w 963251"/>
                    <a:gd name="connsiteY7" fmla="*/ 464703 h 914479"/>
                    <a:gd name="connsiteX8" fmla="*/ 840821 w 963251"/>
                    <a:gd name="connsiteY8" fmla="*/ 546029 h 914479"/>
                    <a:gd name="connsiteX9" fmla="*/ 963251 w 963251"/>
                    <a:gd name="connsiteY9" fmla="*/ 546029 h 914479"/>
                    <a:gd name="connsiteX10" fmla="*/ 963251 w 963251"/>
                    <a:gd name="connsiteY10" fmla="*/ 914479 h 914479"/>
                    <a:gd name="connsiteX11" fmla="*/ 0 w 963251"/>
                    <a:gd name="connsiteY11" fmla="*/ 914479 h 914479"/>
                    <a:gd name="connsiteX12" fmla="*/ 0 w 963251"/>
                    <a:gd name="connsiteY12" fmla="*/ 453507 h 914479"/>
                    <a:gd name="connsiteX13" fmla="*/ 187292 w 963251"/>
                    <a:gd name="connsiteY13" fmla="*/ 453507 h 914479"/>
                    <a:gd name="connsiteX14" fmla="*/ 187292 w 963251"/>
                    <a:gd name="connsiteY14" fmla="*/ 404205 h 914479"/>
                    <a:gd name="connsiteX15" fmla="*/ 0 w 963251"/>
                    <a:gd name="connsiteY15" fmla="*/ 404205 h 914479"/>
                    <a:gd name="connsiteX16" fmla="*/ 0 w 963251"/>
                    <a:gd name="connsiteY16" fmla="*/ 202663 h 914479"/>
                    <a:gd name="connsiteX17" fmla="*/ 187292 w 963251"/>
                    <a:gd name="connsiteY17" fmla="*/ 202663 h 914479"/>
                    <a:gd name="connsiteX18" fmla="*/ 187292 w 963251"/>
                    <a:gd name="connsiteY18" fmla="*/ 111460 h 914479"/>
                    <a:gd name="connsiteX19" fmla="*/ 0 w 963251"/>
                    <a:gd name="connsiteY19" fmla="*/ 111460 h 91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3251" h="914479">
                      <a:moveTo>
                        <a:pt x="0" y="0"/>
                      </a:moveTo>
                      <a:lnTo>
                        <a:pt x="505279" y="0"/>
                      </a:lnTo>
                      <a:lnTo>
                        <a:pt x="505279" y="111460"/>
                      </a:lnTo>
                      <a:lnTo>
                        <a:pt x="609782" y="111460"/>
                      </a:lnTo>
                      <a:lnTo>
                        <a:pt x="609782" y="0"/>
                      </a:lnTo>
                      <a:lnTo>
                        <a:pt x="963251" y="0"/>
                      </a:lnTo>
                      <a:lnTo>
                        <a:pt x="963251" y="464703"/>
                      </a:lnTo>
                      <a:lnTo>
                        <a:pt x="840821" y="464703"/>
                      </a:lnTo>
                      <a:lnTo>
                        <a:pt x="840821" y="546029"/>
                      </a:lnTo>
                      <a:lnTo>
                        <a:pt x="963251" y="546029"/>
                      </a:lnTo>
                      <a:lnTo>
                        <a:pt x="963251" y="914479"/>
                      </a:lnTo>
                      <a:lnTo>
                        <a:pt x="0" y="914479"/>
                      </a:lnTo>
                      <a:lnTo>
                        <a:pt x="0" y="453507"/>
                      </a:lnTo>
                      <a:lnTo>
                        <a:pt x="187292" y="453507"/>
                      </a:lnTo>
                      <a:lnTo>
                        <a:pt x="187292" y="404205"/>
                      </a:lnTo>
                      <a:lnTo>
                        <a:pt x="0" y="404205"/>
                      </a:lnTo>
                      <a:lnTo>
                        <a:pt x="0" y="202663"/>
                      </a:lnTo>
                      <a:lnTo>
                        <a:pt x="187292" y="202663"/>
                      </a:lnTo>
                      <a:lnTo>
                        <a:pt x="187292" y="111460"/>
                      </a:lnTo>
                      <a:lnTo>
                        <a:pt x="0" y="111460"/>
                      </a:lnTo>
                      <a:close/>
                    </a:path>
                  </a:pathLst>
                </a:custGeom>
              </p:spPr>
            </p:pic>
          </p:grpSp>
          <p:sp>
            <p:nvSpPr>
              <p:cNvPr id="74" name="矩形 73"/>
              <p:cNvSpPr/>
              <p:nvPr/>
            </p:nvSpPr>
            <p:spPr>
              <a:xfrm>
                <a:off x="1611649" y="3441312"/>
                <a:ext cx="639919" cy="584775"/>
              </a:xfrm>
              <a:prstGeom prst="rect">
                <a:avLst/>
              </a:prstGeom>
            </p:spPr>
            <p:txBody>
              <a:bodyPr wrap="none">
                <a:spAutoFit/>
              </a:bodyPr>
              <a:lstStyle/>
              <a:p>
                <a:pPr algn="ctr"/>
                <a:r>
                  <a:rPr lang="en-US" altLang="zh-CN" sz="3200" dirty="0" smtClean="0">
                    <a:latin typeface="思源黑体" panose="020B0500000000090000" pitchFamily="34" charset="-122"/>
                    <a:ea typeface="思源黑体" panose="020B0500000000090000" pitchFamily="34" charset="-122"/>
                  </a:rPr>
                  <a:t>03</a:t>
                </a:r>
                <a:endParaRPr lang="zh-CN" altLang="en-US" sz="3200" dirty="0">
                  <a:latin typeface="思源黑体" panose="020B0500000000090000" pitchFamily="34" charset="-122"/>
                  <a:ea typeface="思源黑体" panose="020B0500000000090000" pitchFamily="34" charset="-122"/>
                </a:endParaRPr>
              </a:p>
            </p:txBody>
          </p:sp>
        </p:grpSp>
      </p:grpSp>
      <p:grpSp>
        <p:nvGrpSpPr>
          <p:cNvPr id="80" name="组合 79"/>
          <p:cNvGrpSpPr/>
          <p:nvPr/>
        </p:nvGrpSpPr>
        <p:grpSpPr>
          <a:xfrm>
            <a:off x="6922758" y="5017609"/>
            <a:ext cx="4078230" cy="928788"/>
            <a:chOff x="1419425" y="3338528"/>
            <a:chExt cx="4078230" cy="928788"/>
          </a:xfrm>
        </p:grpSpPr>
        <p:sp>
          <p:nvSpPr>
            <p:cNvPr id="88" name="文本框 87"/>
            <p:cNvSpPr txBox="1"/>
            <p:nvPr/>
          </p:nvSpPr>
          <p:spPr>
            <a:xfrm>
              <a:off x="2641787" y="3384975"/>
              <a:ext cx="2855868" cy="460375"/>
            </a:xfrm>
            <a:prstGeom prst="rect">
              <a:avLst/>
            </a:prstGeom>
            <a:noFill/>
          </p:spPr>
          <p:txBody>
            <a:bodyPr wrap="square" rtlCol="0">
              <a:spAutoFit/>
            </a:bodyPr>
            <a:lstStyle/>
            <a:p>
              <a:r>
                <a:rPr lang="zh-CN" altLang="en-US" sz="2400" dirty="0">
                  <a:latin typeface="思源黑体" panose="020B0500000000090000" pitchFamily="34" charset="-122"/>
                  <a:ea typeface="思源黑体" panose="020B0500000000090000" pitchFamily="34" charset="-122"/>
                </a:rPr>
                <a:t>解决方案、措施</a:t>
              </a:r>
            </a:p>
          </p:txBody>
        </p:sp>
        <p:grpSp>
          <p:nvGrpSpPr>
            <p:cNvPr id="82" name="组合 81"/>
            <p:cNvGrpSpPr/>
            <p:nvPr/>
          </p:nvGrpSpPr>
          <p:grpSpPr>
            <a:xfrm>
              <a:off x="1419425" y="3338528"/>
              <a:ext cx="1007108" cy="928788"/>
              <a:chOff x="1419425" y="3338528"/>
              <a:chExt cx="1007108" cy="928788"/>
            </a:xfrm>
          </p:grpSpPr>
          <p:grpSp>
            <p:nvGrpSpPr>
              <p:cNvPr id="83" name="组合 82"/>
              <p:cNvGrpSpPr/>
              <p:nvPr/>
            </p:nvGrpSpPr>
            <p:grpSpPr>
              <a:xfrm>
                <a:off x="1419425" y="3338528"/>
                <a:ext cx="1007108" cy="928788"/>
                <a:chOff x="109609" y="3585663"/>
                <a:chExt cx="1007108" cy="928788"/>
              </a:xfrm>
            </p:grpSpPr>
            <p:sp>
              <p:nvSpPr>
                <p:cNvPr id="85" name="圆角矩形 8"/>
                <p:cNvSpPr/>
                <p:nvPr/>
              </p:nvSpPr>
              <p:spPr>
                <a:xfrm>
                  <a:off x="195433" y="3708604"/>
                  <a:ext cx="921284" cy="805847"/>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1" fmla="*/ 0 w 930875"/>
                    <a:gd name="connsiteY0-2" fmla="*/ 118765 h 712573"/>
                    <a:gd name="connsiteX1-3" fmla="*/ 118765 w 930875"/>
                    <a:gd name="connsiteY1-4" fmla="*/ 0 h 712573"/>
                    <a:gd name="connsiteX2-5" fmla="*/ 812110 w 930875"/>
                    <a:gd name="connsiteY2-6" fmla="*/ 0 h 712573"/>
                    <a:gd name="connsiteX3-7" fmla="*/ 930875 w 930875"/>
                    <a:gd name="connsiteY3-8" fmla="*/ 118765 h 712573"/>
                    <a:gd name="connsiteX4-9" fmla="*/ 930875 w 930875"/>
                    <a:gd name="connsiteY4-10" fmla="*/ 593808 h 712573"/>
                    <a:gd name="connsiteX5-11" fmla="*/ 812110 w 930875"/>
                    <a:gd name="connsiteY5-12" fmla="*/ 712573 h 712573"/>
                    <a:gd name="connsiteX6-13" fmla="*/ 473675 w 930875"/>
                    <a:gd name="connsiteY6-14" fmla="*/ 712573 h 712573"/>
                    <a:gd name="connsiteX7-15" fmla="*/ 118765 w 930875"/>
                    <a:gd name="connsiteY7-16" fmla="*/ 712573 h 712573"/>
                    <a:gd name="connsiteX8-17" fmla="*/ 0 w 930875"/>
                    <a:gd name="connsiteY8-18" fmla="*/ 593808 h 712573"/>
                    <a:gd name="connsiteX9" fmla="*/ 0 w 930875"/>
                    <a:gd name="connsiteY9" fmla="*/ 118765 h 712573"/>
                    <a:gd name="connsiteX0-19" fmla="*/ 0 w 930875"/>
                    <a:gd name="connsiteY0-20" fmla="*/ 118765 h 712573"/>
                    <a:gd name="connsiteX1-21" fmla="*/ 118765 w 930875"/>
                    <a:gd name="connsiteY1-22" fmla="*/ 0 h 712573"/>
                    <a:gd name="connsiteX2-23" fmla="*/ 812110 w 930875"/>
                    <a:gd name="connsiteY2-24" fmla="*/ 0 h 712573"/>
                    <a:gd name="connsiteX3-25" fmla="*/ 930875 w 930875"/>
                    <a:gd name="connsiteY3-26" fmla="*/ 118765 h 712573"/>
                    <a:gd name="connsiteX4-27" fmla="*/ 930875 w 930875"/>
                    <a:gd name="connsiteY4-28" fmla="*/ 593808 h 712573"/>
                    <a:gd name="connsiteX5-29" fmla="*/ 812110 w 930875"/>
                    <a:gd name="connsiteY5-30" fmla="*/ 712573 h 712573"/>
                    <a:gd name="connsiteX6-31" fmla="*/ 473675 w 930875"/>
                    <a:gd name="connsiteY6-32" fmla="*/ 712573 h 712573"/>
                    <a:gd name="connsiteX7-33" fmla="*/ 374821 w 930875"/>
                    <a:gd name="connsiteY7-34" fmla="*/ 708454 h 712573"/>
                    <a:gd name="connsiteX8-35" fmla="*/ 118765 w 930875"/>
                    <a:gd name="connsiteY8-36" fmla="*/ 712573 h 712573"/>
                    <a:gd name="connsiteX9-37" fmla="*/ 0 w 930875"/>
                    <a:gd name="connsiteY9-38" fmla="*/ 593808 h 712573"/>
                    <a:gd name="connsiteX10" fmla="*/ 0 w 930875"/>
                    <a:gd name="connsiteY10" fmla="*/ 118765 h 712573"/>
                    <a:gd name="connsiteX0-39" fmla="*/ 0 w 930875"/>
                    <a:gd name="connsiteY0-40" fmla="*/ 118765 h 712573"/>
                    <a:gd name="connsiteX1-41" fmla="*/ 118765 w 930875"/>
                    <a:gd name="connsiteY1-42" fmla="*/ 0 h 712573"/>
                    <a:gd name="connsiteX2-43" fmla="*/ 812110 w 930875"/>
                    <a:gd name="connsiteY2-44" fmla="*/ 0 h 712573"/>
                    <a:gd name="connsiteX3-45" fmla="*/ 930875 w 930875"/>
                    <a:gd name="connsiteY3-46" fmla="*/ 118765 h 712573"/>
                    <a:gd name="connsiteX4-47" fmla="*/ 930875 w 930875"/>
                    <a:gd name="connsiteY4-48" fmla="*/ 593808 h 712573"/>
                    <a:gd name="connsiteX5-49" fmla="*/ 812110 w 930875"/>
                    <a:gd name="connsiteY5-50" fmla="*/ 712573 h 712573"/>
                    <a:gd name="connsiteX6-51" fmla="*/ 560173 w 930875"/>
                    <a:gd name="connsiteY6-52" fmla="*/ 708454 h 712573"/>
                    <a:gd name="connsiteX7-53" fmla="*/ 473675 w 930875"/>
                    <a:gd name="connsiteY7-54" fmla="*/ 712573 h 712573"/>
                    <a:gd name="connsiteX8-55" fmla="*/ 374821 w 930875"/>
                    <a:gd name="connsiteY8-56" fmla="*/ 708454 h 712573"/>
                    <a:gd name="connsiteX9-57" fmla="*/ 118765 w 930875"/>
                    <a:gd name="connsiteY9-58" fmla="*/ 712573 h 712573"/>
                    <a:gd name="connsiteX10-59" fmla="*/ 0 w 930875"/>
                    <a:gd name="connsiteY10-60" fmla="*/ 593808 h 712573"/>
                    <a:gd name="connsiteX11" fmla="*/ 0 w 930875"/>
                    <a:gd name="connsiteY11" fmla="*/ 118765 h 712573"/>
                    <a:gd name="connsiteX0-61" fmla="*/ 0 w 930875"/>
                    <a:gd name="connsiteY0-62" fmla="*/ 118765 h 856736"/>
                    <a:gd name="connsiteX1-63" fmla="*/ 118765 w 930875"/>
                    <a:gd name="connsiteY1-64" fmla="*/ 0 h 856736"/>
                    <a:gd name="connsiteX2-65" fmla="*/ 812110 w 930875"/>
                    <a:gd name="connsiteY2-66" fmla="*/ 0 h 856736"/>
                    <a:gd name="connsiteX3-67" fmla="*/ 930875 w 930875"/>
                    <a:gd name="connsiteY3-68" fmla="*/ 118765 h 856736"/>
                    <a:gd name="connsiteX4-69" fmla="*/ 930875 w 930875"/>
                    <a:gd name="connsiteY4-70" fmla="*/ 593808 h 856736"/>
                    <a:gd name="connsiteX5-71" fmla="*/ 812110 w 930875"/>
                    <a:gd name="connsiteY5-72" fmla="*/ 712573 h 856736"/>
                    <a:gd name="connsiteX6-73" fmla="*/ 560173 w 930875"/>
                    <a:gd name="connsiteY6-74" fmla="*/ 708454 h 856736"/>
                    <a:gd name="connsiteX7-75" fmla="*/ 473675 w 930875"/>
                    <a:gd name="connsiteY7-76" fmla="*/ 856736 h 856736"/>
                    <a:gd name="connsiteX8-77" fmla="*/ 374821 w 930875"/>
                    <a:gd name="connsiteY8-78" fmla="*/ 708454 h 856736"/>
                    <a:gd name="connsiteX9-79" fmla="*/ 118765 w 930875"/>
                    <a:gd name="connsiteY9-80" fmla="*/ 712573 h 856736"/>
                    <a:gd name="connsiteX10-81" fmla="*/ 0 w 930875"/>
                    <a:gd name="connsiteY10-82" fmla="*/ 593808 h 856736"/>
                    <a:gd name="connsiteX11-83" fmla="*/ 0 w 930875"/>
                    <a:gd name="connsiteY11-84" fmla="*/ 118765 h 856736"/>
                    <a:gd name="connsiteX0-85" fmla="*/ 0 w 930875"/>
                    <a:gd name="connsiteY0-86" fmla="*/ 118765 h 864973"/>
                    <a:gd name="connsiteX1-87" fmla="*/ 118765 w 930875"/>
                    <a:gd name="connsiteY1-88" fmla="*/ 0 h 864973"/>
                    <a:gd name="connsiteX2-89" fmla="*/ 812110 w 930875"/>
                    <a:gd name="connsiteY2-90" fmla="*/ 0 h 864973"/>
                    <a:gd name="connsiteX3-91" fmla="*/ 930875 w 930875"/>
                    <a:gd name="connsiteY3-92" fmla="*/ 118765 h 864973"/>
                    <a:gd name="connsiteX4-93" fmla="*/ 930875 w 930875"/>
                    <a:gd name="connsiteY4-94" fmla="*/ 593808 h 864973"/>
                    <a:gd name="connsiteX5-95" fmla="*/ 812110 w 930875"/>
                    <a:gd name="connsiteY5-96" fmla="*/ 712573 h 864973"/>
                    <a:gd name="connsiteX6-97" fmla="*/ 560173 w 930875"/>
                    <a:gd name="connsiteY6-98" fmla="*/ 708454 h 864973"/>
                    <a:gd name="connsiteX7-99" fmla="*/ 465438 w 930875"/>
                    <a:gd name="connsiteY7-100" fmla="*/ 864973 h 864973"/>
                    <a:gd name="connsiteX8-101" fmla="*/ 374821 w 930875"/>
                    <a:gd name="connsiteY8-102" fmla="*/ 708454 h 864973"/>
                    <a:gd name="connsiteX9-103" fmla="*/ 118765 w 930875"/>
                    <a:gd name="connsiteY9-104" fmla="*/ 712573 h 864973"/>
                    <a:gd name="connsiteX10-105" fmla="*/ 0 w 930875"/>
                    <a:gd name="connsiteY10-106" fmla="*/ 593808 h 864973"/>
                    <a:gd name="connsiteX11-107" fmla="*/ 0 w 930875"/>
                    <a:gd name="connsiteY11-108" fmla="*/ 118765 h 8649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 ang="0">
                      <a:pos x="connsiteX10-59" y="connsiteY10-60"/>
                    </a:cxn>
                    <a:cxn ang="0">
                      <a:pos x="connsiteX11-83" y="connsiteY11-84"/>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997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圆角矩形 8"/>
                <p:cNvSpPr/>
                <p:nvPr/>
              </p:nvSpPr>
              <p:spPr>
                <a:xfrm>
                  <a:off x="159860" y="3668689"/>
                  <a:ext cx="888863" cy="806699"/>
                </a:xfrm>
                <a:custGeom>
                  <a:avLst/>
                  <a:gdLst>
                    <a:gd name="connsiteX0" fmla="*/ 0 w 930875"/>
                    <a:gd name="connsiteY0" fmla="*/ 118765 h 712573"/>
                    <a:gd name="connsiteX1" fmla="*/ 118765 w 930875"/>
                    <a:gd name="connsiteY1" fmla="*/ 0 h 712573"/>
                    <a:gd name="connsiteX2" fmla="*/ 812110 w 930875"/>
                    <a:gd name="connsiteY2" fmla="*/ 0 h 712573"/>
                    <a:gd name="connsiteX3" fmla="*/ 930875 w 930875"/>
                    <a:gd name="connsiteY3" fmla="*/ 118765 h 712573"/>
                    <a:gd name="connsiteX4" fmla="*/ 930875 w 930875"/>
                    <a:gd name="connsiteY4" fmla="*/ 593808 h 712573"/>
                    <a:gd name="connsiteX5" fmla="*/ 812110 w 930875"/>
                    <a:gd name="connsiteY5" fmla="*/ 712573 h 712573"/>
                    <a:gd name="connsiteX6" fmla="*/ 118765 w 930875"/>
                    <a:gd name="connsiteY6" fmla="*/ 712573 h 712573"/>
                    <a:gd name="connsiteX7" fmla="*/ 0 w 930875"/>
                    <a:gd name="connsiteY7" fmla="*/ 593808 h 712573"/>
                    <a:gd name="connsiteX8" fmla="*/ 0 w 930875"/>
                    <a:gd name="connsiteY8" fmla="*/ 118765 h 712573"/>
                    <a:gd name="connsiteX0-1" fmla="*/ 0 w 930875"/>
                    <a:gd name="connsiteY0-2" fmla="*/ 118765 h 712573"/>
                    <a:gd name="connsiteX1-3" fmla="*/ 118765 w 930875"/>
                    <a:gd name="connsiteY1-4" fmla="*/ 0 h 712573"/>
                    <a:gd name="connsiteX2-5" fmla="*/ 812110 w 930875"/>
                    <a:gd name="connsiteY2-6" fmla="*/ 0 h 712573"/>
                    <a:gd name="connsiteX3-7" fmla="*/ 930875 w 930875"/>
                    <a:gd name="connsiteY3-8" fmla="*/ 118765 h 712573"/>
                    <a:gd name="connsiteX4-9" fmla="*/ 930875 w 930875"/>
                    <a:gd name="connsiteY4-10" fmla="*/ 593808 h 712573"/>
                    <a:gd name="connsiteX5-11" fmla="*/ 812110 w 930875"/>
                    <a:gd name="connsiteY5-12" fmla="*/ 712573 h 712573"/>
                    <a:gd name="connsiteX6-13" fmla="*/ 473675 w 930875"/>
                    <a:gd name="connsiteY6-14" fmla="*/ 712573 h 712573"/>
                    <a:gd name="connsiteX7-15" fmla="*/ 118765 w 930875"/>
                    <a:gd name="connsiteY7-16" fmla="*/ 712573 h 712573"/>
                    <a:gd name="connsiteX8-17" fmla="*/ 0 w 930875"/>
                    <a:gd name="connsiteY8-18" fmla="*/ 593808 h 712573"/>
                    <a:gd name="connsiteX9" fmla="*/ 0 w 930875"/>
                    <a:gd name="connsiteY9" fmla="*/ 118765 h 712573"/>
                    <a:gd name="connsiteX0-19" fmla="*/ 0 w 930875"/>
                    <a:gd name="connsiteY0-20" fmla="*/ 118765 h 712573"/>
                    <a:gd name="connsiteX1-21" fmla="*/ 118765 w 930875"/>
                    <a:gd name="connsiteY1-22" fmla="*/ 0 h 712573"/>
                    <a:gd name="connsiteX2-23" fmla="*/ 812110 w 930875"/>
                    <a:gd name="connsiteY2-24" fmla="*/ 0 h 712573"/>
                    <a:gd name="connsiteX3-25" fmla="*/ 930875 w 930875"/>
                    <a:gd name="connsiteY3-26" fmla="*/ 118765 h 712573"/>
                    <a:gd name="connsiteX4-27" fmla="*/ 930875 w 930875"/>
                    <a:gd name="connsiteY4-28" fmla="*/ 593808 h 712573"/>
                    <a:gd name="connsiteX5-29" fmla="*/ 812110 w 930875"/>
                    <a:gd name="connsiteY5-30" fmla="*/ 712573 h 712573"/>
                    <a:gd name="connsiteX6-31" fmla="*/ 473675 w 930875"/>
                    <a:gd name="connsiteY6-32" fmla="*/ 712573 h 712573"/>
                    <a:gd name="connsiteX7-33" fmla="*/ 374821 w 930875"/>
                    <a:gd name="connsiteY7-34" fmla="*/ 708454 h 712573"/>
                    <a:gd name="connsiteX8-35" fmla="*/ 118765 w 930875"/>
                    <a:gd name="connsiteY8-36" fmla="*/ 712573 h 712573"/>
                    <a:gd name="connsiteX9-37" fmla="*/ 0 w 930875"/>
                    <a:gd name="connsiteY9-38" fmla="*/ 593808 h 712573"/>
                    <a:gd name="connsiteX10" fmla="*/ 0 w 930875"/>
                    <a:gd name="connsiteY10" fmla="*/ 118765 h 712573"/>
                    <a:gd name="connsiteX0-39" fmla="*/ 0 w 930875"/>
                    <a:gd name="connsiteY0-40" fmla="*/ 118765 h 712573"/>
                    <a:gd name="connsiteX1-41" fmla="*/ 118765 w 930875"/>
                    <a:gd name="connsiteY1-42" fmla="*/ 0 h 712573"/>
                    <a:gd name="connsiteX2-43" fmla="*/ 812110 w 930875"/>
                    <a:gd name="connsiteY2-44" fmla="*/ 0 h 712573"/>
                    <a:gd name="connsiteX3-45" fmla="*/ 930875 w 930875"/>
                    <a:gd name="connsiteY3-46" fmla="*/ 118765 h 712573"/>
                    <a:gd name="connsiteX4-47" fmla="*/ 930875 w 930875"/>
                    <a:gd name="connsiteY4-48" fmla="*/ 593808 h 712573"/>
                    <a:gd name="connsiteX5-49" fmla="*/ 812110 w 930875"/>
                    <a:gd name="connsiteY5-50" fmla="*/ 712573 h 712573"/>
                    <a:gd name="connsiteX6-51" fmla="*/ 560173 w 930875"/>
                    <a:gd name="connsiteY6-52" fmla="*/ 708454 h 712573"/>
                    <a:gd name="connsiteX7-53" fmla="*/ 473675 w 930875"/>
                    <a:gd name="connsiteY7-54" fmla="*/ 712573 h 712573"/>
                    <a:gd name="connsiteX8-55" fmla="*/ 374821 w 930875"/>
                    <a:gd name="connsiteY8-56" fmla="*/ 708454 h 712573"/>
                    <a:gd name="connsiteX9-57" fmla="*/ 118765 w 930875"/>
                    <a:gd name="connsiteY9-58" fmla="*/ 712573 h 712573"/>
                    <a:gd name="connsiteX10-59" fmla="*/ 0 w 930875"/>
                    <a:gd name="connsiteY10-60" fmla="*/ 593808 h 712573"/>
                    <a:gd name="connsiteX11" fmla="*/ 0 w 930875"/>
                    <a:gd name="connsiteY11" fmla="*/ 118765 h 712573"/>
                    <a:gd name="connsiteX0-61" fmla="*/ 0 w 930875"/>
                    <a:gd name="connsiteY0-62" fmla="*/ 118765 h 856736"/>
                    <a:gd name="connsiteX1-63" fmla="*/ 118765 w 930875"/>
                    <a:gd name="connsiteY1-64" fmla="*/ 0 h 856736"/>
                    <a:gd name="connsiteX2-65" fmla="*/ 812110 w 930875"/>
                    <a:gd name="connsiteY2-66" fmla="*/ 0 h 856736"/>
                    <a:gd name="connsiteX3-67" fmla="*/ 930875 w 930875"/>
                    <a:gd name="connsiteY3-68" fmla="*/ 118765 h 856736"/>
                    <a:gd name="connsiteX4-69" fmla="*/ 930875 w 930875"/>
                    <a:gd name="connsiteY4-70" fmla="*/ 593808 h 856736"/>
                    <a:gd name="connsiteX5-71" fmla="*/ 812110 w 930875"/>
                    <a:gd name="connsiteY5-72" fmla="*/ 712573 h 856736"/>
                    <a:gd name="connsiteX6-73" fmla="*/ 560173 w 930875"/>
                    <a:gd name="connsiteY6-74" fmla="*/ 708454 h 856736"/>
                    <a:gd name="connsiteX7-75" fmla="*/ 473675 w 930875"/>
                    <a:gd name="connsiteY7-76" fmla="*/ 856736 h 856736"/>
                    <a:gd name="connsiteX8-77" fmla="*/ 374821 w 930875"/>
                    <a:gd name="connsiteY8-78" fmla="*/ 708454 h 856736"/>
                    <a:gd name="connsiteX9-79" fmla="*/ 118765 w 930875"/>
                    <a:gd name="connsiteY9-80" fmla="*/ 712573 h 856736"/>
                    <a:gd name="connsiteX10-81" fmla="*/ 0 w 930875"/>
                    <a:gd name="connsiteY10-82" fmla="*/ 593808 h 856736"/>
                    <a:gd name="connsiteX11-83" fmla="*/ 0 w 930875"/>
                    <a:gd name="connsiteY11-84" fmla="*/ 118765 h 856736"/>
                    <a:gd name="connsiteX0-85" fmla="*/ 0 w 930875"/>
                    <a:gd name="connsiteY0-86" fmla="*/ 118765 h 864973"/>
                    <a:gd name="connsiteX1-87" fmla="*/ 118765 w 930875"/>
                    <a:gd name="connsiteY1-88" fmla="*/ 0 h 864973"/>
                    <a:gd name="connsiteX2-89" fmla="*/ 812110 w 930875"/>
                    <a:gd name="connsiteY2-90" fmla="*/ 0 h 864973"/>
                    <a:gd name="connsiteX3-91" fmla="*/ 930875 w 930875"/>
                    <a:gd name="connsiteY3-92" fmla="*/ 118765 h 864973"/>
                    <a:gd name="connsiteX4-93" fmla="*/ 930875 w 930875"/>
                    <a:gd name="connsiteY4-94" fmla="*/ 593808 h 864973"/>
                    <a:gd name="connsiteX5-95" fmla="*/ 812110 w 930875"/>
                    <a:gd name="connsiteY5-96" fmla="*/ 712573 h 864973"/>
                    <a:gd name="connsiteX6-97" fmla="*/ 560173 w 930875"/>
                    <a:gd name="connsiteY6-98" fmla="*/ 708454 h 864973"/>
                    <a:gd name="connsiteX7-99" fmla="*/ 465438 w 930875"/>
                    <a:gd name="connsiteY7-100" fmla="*/ 864973 h 864973"/>
                    <a:gd name="connsiteX8-101" fmla="*/ 374821 w 930875"/>
                    <a:gd name="connsiteY8-102" fmla="*/ 708454 h 864973"/>
                    <a:gd name="connsiteX9-103" fmla="*/ 118765 w 930875"/>
                    <a:gd name="connsiteY9-104" fmla="*/ 712573 h 864973"/>
                    <a:gd name="connsiteX10-105" fmla="*/ 0 w 930875"/>
                    <a:gd name="connsiteY10-106" fmla="*/ 593808 h 864973"/>
                    <a:gd name="connsiteX11-107" fmla="*/ 0 w 930875"/>
                    <a:gd name="connsiteY11-108" fmla="*/ 118765 h 8649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 ang="0">
                      <a:pos x="connsiteX10-59" y="connsiteY10-60"/>
                    </a:cxn>
                    <a:cxn ang="0">
                      <a:pos x="connsiteX11-83" y="connsiteY11-84"/>
                    </a:cxn>
                  </a:cxnLst>
                  <a:rect l="l" t="t" r="r" b="b"/>
                  <a:pathLst>
                    <a:path w="930875" h="864973">
                      <a:moveTo>
                        <a:pt x="0" y="118765"/>
                      </a:moveTo>
                      <a:cubicBezTo>
                        <a:pt x="0" y="53173"/>
                        <a:pt x="53173" y="0"/>
                        <a:pt x="118765" y="0"/>
                      </a:cubicBezTo>
                      <a:lnTo>
                        <a:pt x="812110" y="0"/>
                      </a:lnTo>
                      <a:cubicBezTo>
                        <a:pt x="877702" y="0"/>
                        <a:pt x="930875" y="53173"/>
                        <a:pt x="930875" y="118765"/>
                      </a:cubicBezTo>
                      <a:lnTo>
                        <a:pt x="930875" y="593808"/>
                      </a:lnTo>
                      <a:cubicBezTo>
                        <a:pt x="930875" y="659400"/>
                        <a:pt x="877702" y="712573"/>
                        <a:pt x="812110" y="712573"/>
                      </a:cubicBezTo>
                      <a:lnTo>
                        <a:pt x="560173" y="708454"/>
                      </a:lnTo>
                      <a:lnTo>
                        <a:pt x="465438" y="864973"/>
                      </a:lnTo>
                      <a:lnTo>
                        <a:pt x="374821" y="708454"/>
                      </a:lnTo>
                      <a:lnTo>
                        <a:pt x="118765" y="712573"/>
                      </a:lnTo>
                      <a:cubicBezTo>
                        <a:pt x="53173" y="712573"/>
                        <a:pt x="0" y="659400"/>
                        <a:pt x="0" y="593808"/>
                      </a:cubicBezTo>
                      <a:lnTo>
                        <a:pt x="0" y="118765"/>
                      </a:lnTo>
                      <a:close/>
                    </a:path>
                  </a:pathLst>
                </a:custGeom>
                <a:solidFill>
                  <a:srgbClr val="FFEF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7" name="图片 86"/>
                <p:cNvPicPr>
                  <a:picLocks noChangeAspect="1"/>
                </p:cNvPicPr>
                <p:nvPr/>
              </p:nvPicPr>
              <p:blipFill>
                <a:blip r:embed="rId5"/>
                <a:srcRect/>
                <a:stretch>
                  <a:fillRect/>
                </a:stretch>
              </p:blipFill>
              <p:spPr>
                <a:xfrm>
                  <a:off x="109609" y="3585663"/>
                  <a:ext cx="963251" cy="914479"/>
                </a:xfrm>
                <a:custGeom>
                  <a:avLst/>
                  <a:gdLst>
                    <a:gd name="connsiteX0" fmla="*/ 0 w 963251"/>
                    <a:gd name="connsiteY0" fmla="*/ 0 h 914479"/>
                    <a:gd name="connsiteX1" fmla="*/ 505279 w 963251"/>
                    <a:gd name="connsiteY1" fmla="*/ 0 h 914479"/>
                    <a:gd name="connsiteX2" fmla="*/ 505279 w 963251"/>
                    <a:gd name="connsiteY2" fmla="*/ 111460 h 914479"/>
                    <a:gd name="connsiteX3" fmla="*/ 609782 w 963251"/>
                    <a:gd name="connsiteY3" fmla="*/ 111460 h 914479"/>
                    <a:gd name="connsiteX4" fmla="*/ 609782 w 963251"/>
                    <a:gd name="connsiteY4" fmla="*/ 0 h 914479"/>
                    <a:gd name="connsiteX5" fmla="*/ 963251 w 963251"/>
                    <a:gd name="connsiteY5" fmla="*/ 0 h 914479"/>
                    <a:gd name="connsiteX6" fmla="*/ 963251 w 963251"/>
                    <a:gd name="connsiteY6" fmla="*/ 464703 h 914479"/>
                    <a:gd name="connsiteX7" fmla="*/ 840821 w 963251"/>
                    <a:gd name="connsiteY7" fmla="*/ 464703 h 914479"/>
                    <a:gd name="connsiteX8" fmla="*/ 840821 w 963251"/>
                    <a:gd name="connsiteY8" fmla="*/ 546029 h 914479"/>
                    <a:gd name="connsiteX9" fmla="*/ 963251 w 963251"/>
                    <a:gd name="connsiteY9" fmla="*/ 546029 h 914479"/>
                    <a:gd name="connsiteX10" fmla="*/ 963251 w 963251"/>
                    <a:gd name="connsiteY10" fmla="*/ 914479 h 914479"/>
                    <a:gd name="connsiteX11" fmla="*/ 0 w 963251"/>
                    <a:gd name="connsiteY11" fmla="*/ 914479 h 914479"/>
                    <a:gd name="connsiteX12" fmla="*/ 0 w 963251"/>
                    <a:gd name="connsiteY12" fmla="*/ 453507 h 914479"/>
                    <a:gd name="connsiteX13" fmla="*/ 187292 w 963251"/>
                    <a:gd name="connsiteY13" fmla="*/ 453507 h 914479"/>
                    <a:gd name="connsiteX14" fmla="*/ 187292 w 963251"/>
                    <a:gd name="connsiteY14" fmla="*/ 404205 h 914479"/>
                    <a:gd name="connsiteX15" fmla="*/ 0 w 963251"/>
                    <a:gd name="connsiteY15" fmla="*/ 404205 h 914479"/>
                    <a:gd name="connsiteX16" fmla="*/ 0 w 963251"/>
                    <a:gd name="connsiteY16" fmla="*/ 202663 h 914479"/>
                    <a:gd name="connsiteX17" fmla="*/ 187292 w 963251"/>
                    <a:gd name="connsiteY17" fmla="*/ 202663 h 914479"/>
                    <a:gd name="connsiteX18" fmla="*/ 187292 w 963251"/>
                    <a:gd name="connsiteY18" fmla="*/ 111460 h 914479"/>
                    <a:gd name="connsiteX19" fmla="*/ 0 w 963251"/>
                    <a:gd name="connsiteY19" fmla="*/ 111460 h 914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3251" h="914479">
                      <a:moveTo>
                        <a:pt x="0" y="0"/>
                      </a:moveTo>
                      <a:lnTo>
                        <a:pt x="505279" y="0"/>
                      </a:lnTo>
                      <a:lnTo>
                        <a:pt x="505279" y="111460"/>
                      </a:lnTo>
                      <a:lnTo>
                        <a:pt x="609782" y="111460"/>
                      </a:lnTo>
                      <a:lnTo>
                        <a:pt x="609782" y="0"/>
                      </a:lnTo>
                      <a:lnTo>
                        <a:pt x="963251" y="0"/>
                      </a:lnTo>
                      <a:lnTo>
                        <a:pt x="963251" y="464703"/>
                      </a:lnTo>
                      <a:lnTo>
                        <a:pt x="840821" y="464703"/>
                      </a:lnTo>
                      <a:lnTo>
                        <a:pt x="840821" y="546029"/>
                      </a:lnTo>
                      <a:lnTo>
                        <a:pt x="963251" y="546029"/>
                      </a:lnTo>
                      <a:lnTo>
                        <a:pt x="963251" y="914479"/>
                      </a:lnTo>
                      <a:lnTo>
                        <a:pt x="0" y="914479"/>
                      </a:lnTo>
                      <a:lnTo>
                        <a:pt x="0" y="453507"/>
                      </a:lnTo>
                      <a:lnTo>
                        <a:pt x="187292" y="453507"/>
                      </a:lnTo>
                      <a:lnTo>
                        <a:pt x="187292" y="404205"/>
                      </a:lnTo>
                      <a:lnTo>
                        <a:pt x="0" y="404205"/>
                      </a:lnTo>
                      <a:lnTo>
                        <a:pt x="0" y="202663"/>
                      </a:lnTo>
                      <a:lnTo>
                        <a:pt x="187292" y="202663"/>
                      </a:lnTo>
                      <a:lnTo>
                        <a:pt x="187292" y="111460"/>
                      </a:lnTo>
                      <a:lnTo>
                        <a:pt x="0" y="111460"/>
                      </a:lnTo>
                      <a:close/>
                    </a:path>
                  </a:pathLst>
                </a:custGeom>
              </p:spPr>
            </p:pic>
          </p:grpSp>
          <p:sp>
            <p:nvSpPr>
              <p:cNvPr id="84" name="矩形 83"/>
              <p:cNvSpPr/>
              <p:nvPr/>
            </p:nvSpPr>
            <p:spPr>
              <a:xfrm>
                <a:off x="1611649" y="3441312"/>
                <a:ext cx="639919" cy="584775"/>
              </a:xfrm>
              <a:prstGeom prst="rect">
                <a:avLst/>
              </a:prstGeom>
            </p:spPr>
            <p:txBody>
              <a:bodyPr wrap="none">
                <a:spAutoFit/>
              </a:bodyPr>
              <a:lstStyle/>
              <a:p>
                <a:pPr algn="ctr"/>
                <a:r>
                  <a:rPr lang="en-US" altLang="zh-CN" sz="3200" dirty="0" smtClean="0">
                    <a:latin typeface="思源黑体" panose="020B0500000000090000" pitchFamily="34" charset="-122"/>
                    <a:ea typeface="思源黑体" panose="020B0500000000090000" pitchFamily="34" charset="-122"/>
                  </a:rPr>
                  <a:t>04</a:t>
                </a:r>
                <a:endParaRPr lang="zh-CN" altLang="en-US" sz="3200" dirty="0">
                  <a:latin typeface="思源黑体" panose="020B0500000000090000" pitchFamily="34" charset="-122"/>
                  <a:ea typeface="思源黑体" panose="020B0500000000090000" pitchFamily="34" charset="-122"/>
                </a:endParaRPr>
              </a:p>
            </p:txBody>
          </p:sp>
        </p:grpSp>
      </p:grpSp>
      <p:sp>
        <p:nvSpPr>
          <p:cNvPr id="2" name="文本框 1"/>
          <p:cNvSpPr txBox="1"/>
          <p:nvPr/>
        </p:nvSpPr>
        <p:spPr>
          <a:xfrm>
            <a:off x="887767" y="461639"/>
            <a:ext cx="2601157" cy="369332"/>
          </a:xfrm>
          <a:prstGeom prst="rect">
            <a:avLst/>
          </a:prstGeom>
          <a:noFill/>
        </p:spPr>
        <p:txBody>
          <a:bodyPr wrap="square" rtlCol="0">
            <a:spAutoFit/>
          </a:bodyPr>
          <a:lstStyle/>
          <a:p>
            <a:r>
              <a:rPr lang="en-US" altLang="zh-CN" dirty="0">
                <a:solidFill>
                  <a:srgbClr val="CCE8F6"/>
                </a:solidFill>
              </a:rPr>
              <a:t>https://www.ypppt.com/</a:t>
            </a:r>
            <a:endParaRPr lang="zh-CN" altLang="en-US" dirty="0">
              <a:solidFill>
                <a:srgbClr val="CCE8F6"/>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ppt_x"/>
                                              </p:val>
                                            </p:tav>
                                            <p:tav tm="100000">
                                              <p:val>
                                                <p:strVal val="#ppt_x"/>
                                              </p:val>
                                            </p:tav>
                                          </p:tavLst>
                                        </p:anim>
                                        <p:anim calcmode="lin" valueType="num">
                                          <p:cBhvr additive="base">
                                            <p:cTn id="11" dur="500" fill="hold"/>
                                            <p:tgtEl>
                                              <p:spTgt spid="19"/>
                                            </p:tgtEl>
                                            <p:attrNameLst>
                                              <p:attrName>ppt_y</p:attrName>
                                            </p:attrNameLst>
                                          </p:cBhvr>
                                          <p:tavLst>
                                            <p:tav tm="0">
                                              <p:val>
                                                <p:strVal val="1+#ppt_h/2"/>
                                              </p:val>
                                            </p:tav>
                                            <p:tav tm="100000">
                                              <p:val>
                                                <p:strVal val="#ppt_y"/>
                                              </p:val>
                                            </p:tav>
                                          </p:tavLst>
                                        </p:anim>
                                      </p:childTnLst>
                                    </p:cTn>
                                  </p:par>
                                  <p:par>
                                    <p:cTn id="12" presetID="16" presetClass="entr" presetSubtype="21"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barn(inVertical)">
                                          <p:cBhvr>
                                            <p:cTn id="14" dur="500"/>
                                            <p:tgtEl>
                                              <p:spTgt spid="16"/>
                                            </p:tgtEl>
                                          </p:cBhvr>
                                        </p:animEffect>
                                      </p:childTnLst>
                                    </p:cTn>
                                  </p:par>
                                </p:childTnLst>
                              </p:cTn>
                            </p:par>
                            <p:par>
                              <p:cTn id="15" fill="hold">
                                <p:stCondLst>
                                  <p:cond delay="500"/>
                                </p:stCondLst>
                                <p:childTnLst>
                                  <p:par>
                                    <p:cTn id="16" presetID="2" presetClass="entr" presetSubtype="4" fill="hold" nodeType="afterEffect" p14:presetBounceEnd="40000">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14:bounceEnd="40000">
                                          <p:cBhvr additive="base">
                                            <p:cTn id="18" dur="75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19" dur="750" fill="hold"/>
                                            <p:tgtEl>
                                              <p:spTgt spid="20"/>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14:presetBounceEnd="40000">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14:bounceEnd="40000">
                                          <p:cBhvr additive="base">
                                            <p:cTn id="23" dur="750" fill="hold"/>
                                            <p:tgtEl>
                                              <p:spTgt spid="60"/>
                                            </p:tgtEl>
                                            <p:attrNameLst>
                                              <p:attrName>ppt_x</p:attrName>
                                            </p:attrNameLst>
                                          </p:cBhvr>
                                          <p:tavLst>
                                            <p:tav tm="0">
                                              <p:val>
                                                <p:strVal val="#ppt_x"/>
                                              </p:val>
                                            </p:tav>
                                            <p:tav tm="100000">
                                              <p:val>
                                                <p:strVal val="#ppt_x"/>
                                              </p:val>
                                            </p:tav>
                                          </p:tavLst>
                                        </p:anim>
                                        <p:anim calcmode="lin" valueType="num" p14:bounceEnd="40000">
                                          <p:cBhvr additive="base">
                                            <p:cTn id="24" dur="750" fill="hold"/>
                                            <p:tgtEl>
                                              <p:spTgt spid="60"/>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14:presetBounceEnd="40000">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14:bounceEnd="40000">
                                          <p:cBhvr additive="base">
                                            <p:cTn id="28" dur="750" fill="hold"/>
                                            <p:tgtEl>
                                              <p:spTgt spid="70"/>
                                            </p:tgtEl>
                                            <p:attrNameLst>
                                              <p:attrName>ppt_x</p:attrName>
                                            </p:attrNameLst>
                                          </p:cBhvr>
                                          <p:tavLst>
                                            <p:tav tm="0">
                                              <p:val>
                                                <p:strVal val="#ppt_x"/>
                                              </p:val>
                                            </p:tav>
                                            <p:tav tm="100000">
                                              <p:val>
                                                <p:strVal val="#ppt_x"/>
                                              </p:val>
                                            </p:tav>
                                          </p:tavLst>
                                        </p:anim>
                                        <p:anim calcmode="lin" valueType="num" p14:bounceEnd="40000">
                                          <p:cBhvr additive="base">
                                            <p:cTn id="29" dur="750" fill="hold"/>
                                            <p:tgtEl>
                                              <p:spTgt spid="70"/>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14:presetBounceEnd="40000">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14:bounceEnd="40000">
                                          <p:cBhvr additive="base">
                                            <p:cTn id="33" dur="75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34" dur="75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ppt_x"/>
                                              </p:val>
                                            </p:tav>
                                            <p:tav tm="100000">
                                              <p:val>
                                                <p:strVal val="#ppt_x"/>
                                              </p:val>
                                            </p:tav>
                                          </p:tavLst>
                                        </p:anim>
                                        <p:anim calcmode="lin" valueType="num">
                                          <p:cBhvr additive="base">
                                            <p:cTn id="11" dur="500" fill="hold"/>
                                            <p:tgtEl>
                                              <p:spTgt spid="19"/>
                                            </p:tgtEl>
                                            <p:attrNameLst>
                                              <p:attrName>ppt_y</p:attrName>
                                            </p:attrNameLst>
                                          </p:cBhvr>
                                          <p:tavLst>
                                            <p:tav tm="0">
                                              <p:val>
                                                <p:strVal val="1+#ppt_h/2"/>
                                              </p:val>
                                            </p:tav>
                                            <p:tav tm="100000">
                                              <p:val>
                                                <p:strVal val="#ppt_y"/>
                                              </p:val>
                                            </p:tav>
                                          </p:tavLst>
                                        </p:anim>
                                      </p:childTnLst>
                                    </p:cTn>
                                  </p:par>
                                  <p:par>
                                    <p:cTn id="12" presetID="16" presetClass="entr" presetSubtype="21"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barn(inVertical)">
                                          <p:cBhvr>
                                            <p:cTn id="14" dur="500"/>
                                            <p:tgtEl>
                                              <p:spTgt spid="16"/>
                                            </p:tgtEl>
                                          </p:cBhvr>
                                        </p:animEffect>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750" fill="hold"/>
                                            <p:tgtEl>
                                              <p:spTgt spid="20"/>
                                            </p:tgtEl>
                                            <p:attrNameLst>
                                              <p:attrName>ppt_x</p:attrName>
                                            </p:attrNameLst>
                                          </p:cBhvr>
                                          <p:tavLst>
                                            <p:tav tm="0">
                                              <p:val>
                                                <p:strVal val="#ppt_x"/>
                                              </p:val>
                                            </p:tav>
                                            <p:tav tm="100000">
                                              <p:val>
                                                <p:strVal val="#ppt_x"/>
                                              </p:val>
                                            </p:tav>
                                          </p:tavLst>
                                        </p:anim>
                                        <p:anim calcmode="lin" valueType="num">
                                          <p:cBhvr additive="base">
                                            <p:cTn id="19" dur="750" fill="hold"/>
                                            <p:tgtEl>
                                              <p:spTgt spid="20"/>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750" fill="hold"/>
                                            <p:tgtEl>
                                              <p:spTgt spid="60"/>
                                            </p:tgtEl>
                                            <p:attrNameLst>
                                              <p:attrName>ppt_x</p:attrName>
                                            </p:attrNameLst>
                                          </p:cBhvr>
                                          <p:tavLst>
                                            <p:tav tm="0">
                                              <p:val>
                                                <p:strVal val="#ppt_x"/>
                                              </p:val>
                                            </p:tav>
                                            <p:tav tm="100000">
                                              <p:val>
                                                <p:strVal val="#ppt_x"/>
                                              </p:val>
                                            </p:tav>
                                          </p:tavLst>
                                        </p:anim>
                                        <p:anim calcmode="lin" valueType="num">
                                          <p:cBhvr additive="base">
                                            <p:cTn id="24" dur="750" fill="hold"/>
                                            <p:tgtEl>
                                              <p:spTgt spid="60"/>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cBhvr additive="base">
                                            <p:cTn id="28" dur="750" fill="hold"/>
                                            <p:tgtEl>
                                              <p:spTgt spid="70"/>
                                            </p:tgtEl>
                                            <p:attrNameLst>
                                              <p:attrName>ppt_x</p:attrName>
                                            </p:attrNameLst>
                                          </p:cBhvr>
                                          <p:tavLst>
                                            <p:tav tm="0">
                                              <p:val>
                                                <p:strVal val="#ppt_x"/>
                                              </p:val>
                                            </p:tav>
                                            <p:tav tm="100000">
                                              <p:val>
                                                <p:strVal val="#ppt_x"/>
                                              </p:val>
                                            </p:tav>
                                          </p:tavLst>
                                        </p:anim>
                                        <p:anim calcmode="lin" valueType="num">
                                          <p:cBhvr additive="base">
                                            <p:cTn id="29" dur="750" fill="hold"/>
                                            <p:tgtEl>
                                              <p:spTgt spid="70"/>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additive="base">
                                            <p:cTn id="33" dur="750" fill="hold"/>
                                            <p:tgtEl>
                                              <p:spTgt spid="80"/>
                                            </p:tgtEl>
                                            <p:attrNameLst>
                                              <p:attrName>ppt_x</p:attrName>
                                            </p:attrNameLst>
                                          </p:cBhvr>
                                          <p:tavLst>
                                            <p:tav tm="0">
                                              <p:val>
                                                <p:strVal val="#ppt_x"/>
                                              </p:val>
                                            </p:tav>
                                            <p:tav tm="100000">
                                              <p:val>
                                                <p:strVal val="#ppt_x"/>
                                              </p:val>
                                            </p:tav>
                                          </p:tavLst>
                                        </p:anim>
                                        <p:anim calcmode="lin" valueType="num">
                                          <p:cBhvr additive="base">
                                            <p:cTn id="34" dur="75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8"/>
          <p:cNvSpPr/>
          <p:nvPr/>
        </p:nvSpPr>
        <p:spPr>
          <a:xfrm>
            <a:off x="-108892" y="3456520"/>
            <a:ext cx="12573598" cy="289563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 name="connsiteX0-1827" fmla="*/ 0 w 12096947"/>
              <a:gd name="connsiteY0-1828" fmla="*/ 168870 h 1179078"/>
              <a:gd name="connsiteX1-1829" fmla="*/ 1613061 w 12096947"/>
              <a:gd name="connsiteY1-1830" fmla="*/ 54814 h 1179078"/>
              <a:gd name="connsiteX2-1831" fmla="*/ 4206743 w 12096947"/>
              <a:gd name="connsiteY2-1832" fmla="*/ 67901 h 1179078"/>
              <a:gd name="connsiteX3-1833" fmla="*/ 7100047 w 12096947"/>
              <a:gd name="connsiteY3-1834" fmla="*/ 17997 h 1179078"/>
              <a:gd name="connsiteX4-1835" fmla="*/ 9509759 w 12096947"/>
              <a:gd name="connsiteY4-1836" fmla="*/ 190120 h 1179078"/>
              <a:gd name="connsiteX5-1837" fmla="*/ 10470975 w 12096947"/>
              <a:gd name="connsiteY5-1838" fmla="*/ 371829 h 1179078"/>
              <a:gd name="connsiteX6-1839" fmla="*/ 12086273 w 12096947"/>
              <a:gd name="connsiteY6-1840" fmla="*/ 248717 h 1179078"/>
              <a:gd name="connsiteX7-1841" fmla="*/ 12096947 w 12096947"/>
              <a:gd name="connsiteY7-1842" fmla="*/ 849967 h 1179078"/>
              <a:gd name="connsiteX8-1843" fmla="*/ 10545692 w 12096947"/>
              <a:gd name="connsiteY8-1844" fmla="*/ 609566 h 1179078"/>
              <a:gd name="connsiteX9-1845" fmla="*/ 9424946 w 12096947"/>
              <a:gd name="connsiteY9-1846" fmla="*/ 1055102 h 1179078"/>
              <a:gd name="connsiteX10-1847" fmla="*/ 8016007 w 12096947"/>
              <a:gd name="connsiteY10-1848" fmla="*/ 634317 h 1179078"/>
              <a:gd name="connsiteX11-1849" fmla="*/ 6585721 w 12096947"/>
              <a:gd name="connsiteY11-1850" fmla="*/ 956096 h 1179078"/>
              <a:gd name="connsiteX12-1851" fmla="*/ 5251499 w 12096947"/>
              <a:gd name="connsiteY12-1852" fmla="*/ 659070 h 1179078"/>
              <a:gd name="connsiteX13-1853" fmla="*/ 3511673 w 12096947"/>
              <a:gd name="connsiteY13-1854" fmla="*/ 1178865 h 1179078"/>
              <a:gd name="connsiteX14-1855" fmla="*/ 1793195 w 12096947"/>
              <a:gd name="connsiteY14-1856" fmla="*/ 1067481 h 1179078"/>
              <a:gd name="connsiteX15-1857" fmla="*/ 0 w 12096947"/>
              <a:gd name="connsiteY15-1858" fmla="*/ 1047984 h 1179078"/>
              <a:gd name="connsiteX16-1859" fmla="*/ 0 w 12096947"/>
              <a:gd name="connsiteY16-1860" fmla="*/ 168870 h 1179078"/>
              <a:gd name="connsiteX0-1861" fmla="*/ 0 w 12096947"/>
              <a:gd name="connsiteY0-1862" fmla="*/ 168870 h 1120951"/>
              <a:gd name="connsiteX1-1863" fmla="*/ 1613061 w 12096947"/>
              <a:gd name="connsiteY1-1864" fmla="*/ 54814 h 1120951"/>
              <a:gd name="connsiteX2-1865" fmla="*/ 4206743 w 12096947"/>
              <a:gd name="connsiteY2-1866" fmla="*/ 67901 h 1120951"/>
              <a:gd name="connsiteX3-1867" fmla="*/ 7100047 w 12096947"/>
              <a:gd name="connsiteY3-1868" fmla="*/ 17997 h 1120951"/>
              <a:gd name="connsiteX4-1869" fmla="*/ 9509759 w 12096947"/>
              <a:gd name="connsiteY4-1870" fmla="*/ 190120 h 1120951"/>
              <a:gd name="connsiteX5-1871" fmla="*/ 10470975 w 12096947"/>
              <a:gd name="connsiteY5-1872" fmla="*/ 371829 h 1120951"/>
              <a:gd name="connsiteX6-1873" fmla="*/ 12086273 w 12096947"/>
              <a:gd name="connsiteY6-1874" fmla="*/ 248717 h 1120951"/>
              <a:gd name="connsiteX7-1875" fmla="*/ 12096947 w 12096947"/>
              <a:gd name="connsiteY7-1876" fmla="*/ 849967 h 1120951"/>
              <a:gd name="connsiteX8-1877" fmla="*/ 10545692 w 12096947"/>
              <a:gd name="connsiteY8-1878" fmla="*/ 609566 h 1120951"/>
              <a:gd name="connsiteX9-1879" fmla="*/ 9424946 w 12096947"/>
              <a:gd name="connsiteY9-1880" fmla="*/ 1055102 h 1120951"/>
              <a:gd name="connsiteX10-1881" fmla="*/ 8016007 w 12096947"/>
              <a:gd name="connsiteY10-1882" fmla="*/ 634317 h 1120951"/>
              <a:gd name="connsiteX11-1883" fmla="*/ 6585721 w 12096947"/>
              <a:gd name="connsiteY11-1884" fmla="*/ 956096 h 1120951"/>
              <a:gd name="connsiteX12-1885" fmla="*/ 5251499 w 12096947"/>
              <a:gd name="connsiteY12-1886" fmla="*/ 659070 h 1120951"/>
              <a:gd name="connsiteX13-1887" fmla="*/ 3532276 w 12096947"/>
              <a:gd name="connsiteY13-1888" fmla="*/ 1120707 h 1120951"/>
              <a:gd name="connsiteX14-1889" fmla="*/ 1793195 w 12096947"/>
              <a:gd name="connsiteY14-1890" fmla="*/ 1067481 h 1120951"/>
              <a:gd name="connsiteX15-1891" fmla="*/ 0 w 12096947"/>
              <a:gd name="connsiteY15-1892" fmla="*/ 1047984 h 1120951"/>
              <a:gd name="connsiteX16-1893" fmla="*/ 0 w 12096947"/>
              <a:gd name="connsiteY16-1894" fmla="*/ 168870 h 1120951"/>
              <a:gd name="connsiteX0-1895" fmla="*/ 0 w 12096947"/>
              <a:gd name="connsiteY0-1896" fmla="*/ 168870 h 1127953"/>
              <a:gd name="connsiteX1-1897" fmla="*/ 1613061 w 12096947"/>
              <a:gd name="connsiteY1-1898" fmla="*/ 54814 h 1127953"/>
              <a:gd name="connsiteX2-1899" fmla="*/ 4206743 w 12096947"/>
              <a:gd name="connsiteY2-1900" fmla="*/ 67901 h 1127953"/>
              <a:gd name="connsiteX3-1901" fmla="*/ 7100047 w 12096947"/>
              <a:gd name="connsiteY3-1902" fmla="*/ 17997 h 1127953"/>
              <a:gd name="connsiteX4-1903" fmla="*/ 9509759 w 12096947"/>
              <a:gd name="connsiteY4-1904" fmla="*/ 190120 h 1127953"/>
              <a:gd name="connsiteX5-1905" fmla="*/ 10470975 w 12096947"/>
              <a:gd name="connsiteY5-1906" fmla="*/ 371829 h 1127953"/>
              <a:gd name="connsiteX6-1907" fmla="*/ 12086273 w 12096947"/>
              <a:gd name="connsiteY6-1908" fmla="*/ 248717 h 1127953"/>
              <a:gd name="connsiteX7-1909" fmla="*/ 12096947 w 12096947"/>
              <a:gd name="connsiteY7-1910" fmla="*/ 849967 h 1127953"/>
              <a:gd name="connsiteX8-1911" fmla="*/ 10545692 w 12096947"/>
              <a:gd name="connsiteY8-1912" fmla="*/ 609566 h 1127953"/>
              <a:gd name="connsiteX9-1913" fmla="*/ 9424946 w 12096947"/>
              <a:gd name="connsiteY9-1914" fmla="*/ 1055102 h 1127953"/>
              <a:gd name="connsiteX10-1915" fmla="*/ 8016007 w 12096947"/>
              <a:gd name="connsiteY10-1916" fmla="*/ 634317 h 1127953"/>
              <a:gd name="connsiteX11-1917" fmla="*/ 6585721 w 12096947"/>
              <a:gd name="connsiteY11-1918" fmla="*/ 956096 h 1127953"/>
              <a:gd name="connsiteX12-1919" fmla="*/ 5251499 w 12096947"/>
              <a:gd name="connsiteY12-1920" fmla="*/ 659070 h 1127953"/>
              <a:gd name="connsiteX13-1921" fmla="*/ 3532276 w 12096947"/>
              <a:gd name="connsiteY13-1922" fmla="*/ 1120707 h 1127953"/>
              <a:gd name="connsiteX14-1923" fmla="*/ 1793195 w 12096947"/>
              <a:gd name="connsiteY14-1924" fmla="*/ 1067481 h 1127953"/>
              <a:gd name="connsiteX15-1925" fmla="*/ 0 w 12096947"/>
              <a:gd name="connsiteY15-1926" fmla="*/ 1047984 h 1127953"/>
              <a:gd name="connsiteX16-1927" fmla="*/ 0 w 12096947"/>
              <a:gd name="connsiteY16-1928" fmla="*/ 168870 h 1127953"/>
              <a:gd name="connsiteX0-1929" fmla="*/ 0 w 12096947"/>
              <a:gd name="connsiteY0-1930" fmla="*/ 168870 h 1127953"/>
              <a:gd name="connsiteX1-1931" fmla="*/ 1613061 w 12096947"/>
              <a:gd name="connsiteY1-1932" fmla="*/ 54814 h 1127953"/>
              <a:gd name="connsiteX2-1933" fmla="*/ 4206743 w 12096947"/>
              <a:gd name="connsiteY2-1934" fmla="*/ 67901 h 1127953"/>
              <a:gd name="connsiteX3-1935" fmla="*/ 7100047 w 12096947"/>
              <a:gd name="connsiteY3-1936" fmla="*/ 17997 h 1127953"/>
              <a:gd name="connsiteX4-1937" fmla="*/ 9509759 w 12096947"/>
              <a:gd name="connsiteY4-1938" fmla="*/ 190120 h 1127953"/>
              <a:gd name="connsiteX5-1939" fmla="*/ 10470975 w 12096947"/>
              <a:gd name="connsiteY5-1940" fmla="*/ 371829 h 1127953"/>
              <a:gd name="connsiteX6-1941" fmla="*/ 12086273 w 12096947"/>
              <a:gd name="connsiteY6-1942" fmla="*/ 248717 h 1127953"/>
              <a:gd name="connsiteX7-1943" fmla="*/ 12096947 w 12096947"/>
              <a:gd name="connsiteY7-1944" fmla="*/ 849967 h 1127953"/>
              <a:gd name="connsiteX8-1945" fmla="*/ 10545692 w 12096947"/>
              <a:gd name="connsiteY8-1946" fmla="*/ 609566 h 1127953"/>
              <a:gd name="connsiteX9-1947" fmla="*/ 9424946 w 12096947"/>
              <a:gd name="connsiteY9-1948" fmla="*/ 1055102 h 1127953"/>
              <a:gd name="connsiteX10-1949" fmla="*/ 8016007 w 12096947"/>
              <a:gd name="connsiteY10-1950" fmla="*/ 634317 h 1127953"/>
              <a:gd name="connsiteX11-1951" fmla="*/ 6585721 w 12096947"/>
              <a:gd name="connsiteY11-1952" fmla="*/ 956096 h 1127953"/>
              <a:gd name="connsiteX12-1953" fmla="*/ 5251499 w 12096947"/>
              <a:gd name="connsiteY12-1954" fmla="*/ 659070 h 1127953"/>
              <a:gd name="connsiteX13-1955" fmla="*/ 3532276 w 12096947"/>
              <a:gd name="connsiteY13-1956" fmla="*/ 1120707 h 1127953"/>
              <a:gd name="connsiteX14-1957" fmla="*/ 1793195 w 12096947"/>
              <a:gd name="connsiteY14-1958" fmla="*/ 1067481 h 1127953"/>
              <a:gd name="connsiteX15-1959" fmla="*/ 0 w 12096947"/>
              <a:gd name="connsiteY15-1960" fmla="*/ 1047984 h 1127953"/>
              <a:gd name="connsiteX16-1961" fmla="*/ 0 w 12096947"/>
              <a:gd name="connsiteY16-1962" fmla="*/ 168870 h 1127953"/>
              <a:gd name="connsiteX0-1963" fmla="*/ 0 w 12096947"/>
              <a:gd name="connsiteY0-1964" fmla="*/ 168870 h 1129738"/>
              <a:gd name="connsiteX1-1965" fmla="*/ 1613061 w 12096947"/>
              <a:gd name="connsiteY1-1966" fmla="*/ 54814 h 1129738"/>
              <a:gd name="connsiteX2-1967" fmla="*/ 4206743 w 12096947"/>
              <a:gd name="connsiteY2-1968" fmla="*/ 67901 h 1129738"/>
              <a:gd name="connsiteX3-1969" fmla="*/ 7100047 w 12096947"/>
              <a:gd name="connsiteY3-1970" fmla="*/ 17997 h 1129738"/>
              <a:gd name="connsiteX4-1971" fmla="*/ 9509759 w 12096947"/>
              <a:gd name="connsiteY4-1972" fmla="*/ 190120 h 1129738"/>
              <a:gd name="connsiteX5-1973" fmla="*/ 10470975 w 12096947"/>
              <a:gd name="connsiteY5-1974" fmla="*/ 371829 h 1129738"/>
              <a:gd name="connsiteX6-1975" fmla="*/ 12086273 w 12096947"/>
              <a:gd name="connsiteY6-1976" fmla="*/ 248717 h 1129738"/>
              <a:gd name="connsiteX7-1977" fmla="*/ 12096947 w 12096947"/>
              <a:gd name="connsiteY7-1978" fmla="*/ 849967 h 1129738"/>
              <a:gd name="connsiteX8-1979" fmla="*/ 10545692 w 12096947"/>
              <a:gd name="connsiteY8-1980" fmla="*/ 609566 h 1129738"/>
              <a:gd name="connsiteX9-1981" fmla="*/ 9424946 w 12096947"/>
              <a:gd name="connsiteY9-1982" fmla="*/ 1055102 h 1129738"/>
              <a:gd name="connsiteX10-1983" fmla="*/ 8016007 w 12096947"/>
              <a:gd name="connsiteY10-1984" fmla="*/ 634317 h 1129738"/>
              <a:gd name="connsiteX11-1985" fmla="*/ 6585721 w 12096947"/>
              <a:gd name="connsiteY11-1986" fmla="*/ 956096 h 1129738"/>
              <a:gd name="connsiteX12-1987" fmla="*/ 5251499 w 12096947"/>
              <a:gd name="connsiteY12-1988" fmla="*/ 758770 h 1129738"/>
              <a:gd name="connsiteX13-1989" fmla="*/ 3532276 w 12096947"/>
              <a:gd name="connsiteY13-1990" fmla="*/ 1120707 h 1129738"/>
              <a:gd name="connsiteX14-1991" fmla="*/ 1793195 w 12096947"/>
              <a:gd name="connsiteY14-1992" fmla="*/ 1067481 h 1129738"/>
              <a:gd name="connsiteX15-1993" fmla="*/ 0 w 12096947"/>
              <a:gd name="connsiteY15-1994" fmla="*/ 1047984 h 1129738"/>
              <a:gd name="connsiteX16-1995" fmla="*/ 0 w 12096947"/>
              <a:gd name="connsiteY16-1996" fmla="*/ 168870 h 1129738"/>
              <a:gd name="connsiteX0-1997" fmla="*/ 0 w 12096947"/>
              <a:gd name="connsiteY0-1998" fmla="*/ 168870 h 1129738"/>
              <a:gd name="connsiteX1-1999" fmla="*/ 1613061 w 12096947"/>
              <a:gd name="connsiteY1-2000" fmla="*/ 54814 h 1129738"/>
              <a:gd name="connsiteX2-2001" fmla="*/ 4206743 w 12096947"/>
              <a:gd name="connsiteY2-2002" fmla="*/ 67901 h 1129738"/>
              <a:gd name="connsiteX3-2003" fmla="*/ 7100047 w 12096947"/>
              <a:gd name="connsiteY3-2004" fmla="*/ 17997 h 1129738"/>
              <a:gd name="connsiteX4-2005" fmla="*/ 9509759 w 12096947"/>
              <a:gd name="connsiteY4-2006" fmla="*/ 190120 h 1129738"/>
              <a:gd name="connsiteX5-2007" fmla="*/ 10470975 w 12096947"/>
              <a:gd name="connsiteY5-2008" fmla="*/ 371829 h 1129738"/>
              <a:gd name="connsiteX6-2009" fmla="*/ 12086273 w 12096947"/>
              <a:gd name="connsiteY6-2010" fmla="*/ 248717 h 1129738"/>
              <a:gd name="connsiteX7-2011" fmla="*/ 12096947 w 12096947"/>
              <a:gd name="connsiteY7-2012" fmla="*/ 849967 h 1129738"/>
              <a:gd name="connsiteX8-2013" fmla="*/ 10545692 w 12096947"/>
              <a:gd name="connsiteY8-2014" fmla="*/ 609566 h 1129738"/>
              <a:gd name="connsiteX9-2015" fmla="*/ 9424946 w 12096947"/>
              <a:gd name="connsiteY9-2016" fmla="*/ 1055102 h 1129738"/>
              <a:gd name="connsiteX10-2017" fmla="*/ 8016007 w 12096947"/>
              <a:gd name="connsiteY10-2018" fmla="*/ 634317 h 1129738"/>
              <a:gd name="connsiteX11-2019" fmla="*/ 6585721 w 12096947"/>
              <a:gd name="connsiteY11-2020" fmla="*/ 956096 h 1129738"/>
              <a:gd name="connsiteX12-2021" fmla="*/ 5251499 w 12096947"/>
              <a:gd name="connsiteY12-2022" fmla="*/ 758770 h 1129738"/>
              <a:gd name="connsiteX13-2023" fmla="*/ 3532276 w 12096947"/>
              <a:gd name="connsiteY13-2024" fmla="*/ 1120707 h 1129738"/>
              <a:gd name="connsiteX14-2025" fmla="*/ 1793195 w 12096947"/>
              <a:gd name="connsiteY14-2026" fmla="*/ 1067481 h 1129738"/>
              <a:gd name="connsiteX15-2027" fmla="*/ 0 w 12096947"/>
              <a:gd name="connsiteY15-2028" fmla="*/ 1047984 h 1129738"/>
              <a:gd name="connsiteX16-2029" fmla="*/ 0 w 12096947"/>
              <a:gd name="connsiteY16-2030" fmla="*/ 168870 h 1129738"/>
              <a:gd name="connsiteX0-2031" fmla="*/ 0 w 12096947"/>
              <a:gd name="connsiteY0-2032" fmla="*/ 168870 h 1127760"/>
              <a:gd name="connsiteX1-2033" fmla="*/ 1613061 w 12096947"/>
              <a:gd name="connsiteY1-2034" fmla="*/ 54814 h 1127760"/>
              <a:gd name="connsiteX2-2035" fmla="*/ 4206743 w 12096947"/>
              <a:gd name="connsiteY2-2036" fmla="*/ 67901 h 1127760"/>
              <a:gd name="connsiteX3-2037" fmla="*/ 7100047 w 12096947"/>
              <a:gd name="connsiteY3-2038" fmla="*/ 17997 h 1127760"/>
              <a:gd name="connsiteX4-2039" fmla="*/ 9509759 w 12096947"/>
              <a:gd name="connsiteY4-2040" fmla="*/ 190120 h 1127760"/>
              <a:gd name="connsiteX5-2041" fmla="*/ 10470975 w 12096947"/>
              <a:gd name="connsiteY5-2042" fmla="*/ 371829 h 1127760"/>
              <a:gd name="connsiteX6-2043" fmla="*/ 12086273 w 12096947"/>
              <a:gd name="connsiteY6-2044" fmla="*/ 248717 h 1127760"/>
              <a:gd name="connsiteX7-2045" fmla="*/ 12096947 w 12096947"/>
              <a:gd name="connsiteY7-2046" fmla="*/ 849967 h 1127760"/>
              <a:gd name="connsiteX8-2047" fmla="*/ 10545692 w 12096947"/>
              <a:gd name="connsiteY8-2048" fmla="*/ 609566 h 1127760"/>
              <a:gd name="connsiteX9-2049" fmla="*/ 9424946 w 12096947"/>
              <a:gd name="connsiteY9-2050" fmla="*/ 1055102 h 1127760"/>
              <a:gd name="connsiteX10-2051" fmla="*/ 8016007 w 12096947"/>
              <a:gd name="connsiteY10-2052" fmla="*/ 634317 h 1127760"/>
              <a:gd name="connsiteX11-2053" fmla="*/ 6585721 w 12096947"/>
              <a:gd name="connsiteY11-2054" fmla="*/ 956096 h 1127760"/>
              <a:gd name="connsiteX12-2055" fmla="*/ 5251499 w 12096947"/>
              <a:gd name="connsiteY12-2056" fmla="*/ 758770 h 1127760"/>
              <a:gd name="connsiteX13-2057" fmla="*/ 3532276 w 12096947"/>
              <a:gd name="connsiteY13-2058" fmla="*/ 1120707 h 1127760"/>
              <a:gd name="connsiteX14-2059" fmla="*/ 1793195 w 12096947"/>
              <a:gd name="connsiteY14-2060" fmla="*/ 1067481 h 1127760"/>
              <a:gd name="connsiteX15-2061" fmla="*/ 0 w 12096947"/>
              <a:gd name="connsiteY15-2062" fmla="*/ 1047984 h 1127760"/>
              <a:gd name="connsiteX16-2063" fmla="*/ 0 w 12096947"/>
              <a:gd name="connsiteY16-2064" fmla="*/ 168870 h 1127760"/>
              <a:gd name="connsiteX0-2065" fmla="*/ 0 w 12096947"/>
              <a:gd name="connsiteY0-2066" fmla="*/ 168870 h 1127760"/>
              <a:gd name="connsiteX1-2067" fmla="*/ 1613061 w 12096947"/>
              <a:gd name="connsiteY1-2068" fmla="*/ 54814 h 1127760"/>
              <a:gd name="connsiteX2-2069" fmla="*/ 4206743 w 12096947"/>
              <a:gd name="connsiteY2-2070" fmla="*/ 67901 h 1127760"/>
              <a:gd name="connsiteX3-2071" fmla="*/ 7100047 w 12096947"/>
              <a:gd name="connsiteY3-2072" fmla="*/ 17997 h 1127760"/>
              <a:gd name="connsiteX4-2073" fmla="*/ 9509759 w 12096947"/>
              <a:gd name="connsiteY4-2074" fmla="*/ 190120 h 1127760"/>
              <a:gd name="connsiteX5-2075" fmla="*/ 10470975 w 12096947"/>
              <a:gd name="connsiteY5-2076" fmla="*/ 371829 h 1127760"/>
              <a:gd name="connsiteX6-2077" fmla="*/ 12086273 w 12096947"/>
              <a:gd name="connsiteY6-2078" fmla="*/ 248717 h 1127760"/>
              <a:gd name="connsiteX7-2079" fmla="*/ 12096947 w 12096947"/>
              <a:gd name="connsiteY7-2080" fmla="*/ 849967 h 1127760"/>
              <a:gd name="connsiteX8-2081" fmla="*/ 10545692 w 12096947"/>
              <a:gd name="connsiteY8-2082" fmla="*/ 609566 h 1127760"/>
              <a:gd name="connsiteX9-2083" fmla="*/ 9424946 w 12096947"/>
              <a:gd name="connsiteY9-2084" fmla="*/ 1055102 h 1127760"/>
              <a:gd name="connsiteX10-2085" fmla="*/ 8016007 w 12096947"/>
              <a:gd name="connsiteY10-2086" fmla="*/ 758943 h 1127760"/>
              <a:gd name="connsiteX11-2087" fmla="*/ 6585721 w 12096947"/>
              <a:gd name="connsiteY11-2088" fmla="*/ 956096 h 1127760"/>
              <a:gd name="connsiteX12-2089" fmla="*/ 5251499 w 12096947"/>
              <a:gd name="connsiteY12-2090" fmla="*/ 758770 h 1127760"/>
              <a:gd name="connsiteX13-2091" fmla="*/ 3532276 w 12096947"/>
              <a:gd name="connsiteY13-2092" fmla="*/ 1120707 h 1127760"/>
              <a:gd name="connsiteX14-2093" fmla="*/ 1793195 w 12096947"/>
              <a:gd name="connsiteY14-2094" fmla="*/ 1067481 h 1127760"/>
              <a:gd name="connsiteX15-2095" fmla="*/ 0 w 12096947"/>
              <a:gd name="connsiteY15-2096" fmla="*/ 1047984 h 1127760"/>
              <a:gd name="connsiteX16-2097" fmla="*/ 0 w 12096947"/>
              <a:gd name="connsiteY16-2098" fmla="*/ 168870 h 1127760"/>
              <a:gd name="connsiteX0-2099" fmla="*/ 0 w 12096947"/>
              <a:gd name="connsiteY0-2100" fmla="*/ 168870 h 1127760"/>
              <a:gd name="connsiteX1-2101" fmla="*/ 1613061 w 12096947"/>
              <a:gd name="connsiteY1-2102" fmla="*/ 54814 h 1127760"/>
              <a:gd name="connsiteX2-2103" fmla="*/ 4206743 w 12096947"/>
              <a:gd name="connsiteY2-2104" fmla="*/ 67901 h 1127760"/>
              <a:gd name="connsiteX3-2105" fmla="*/ 7100047 w 12096947"/>
              <a:gd name="connsiteY3-2106" fmla="*/ 17997 h 1127760"/>
              <a:gd name="connsiteX4-2107" fmla="*/ 9509759 w 12096947"/>
              <a:gd name="connsiteY4-2108" fmla="*/ 190120 h 1127760"/>
              <a:gd name="connsiteX5-2109" fmla="*/ 10470975 w 12096947"/>
              <a:gd name="connsiteY5-2110" fmla="*/ 371829 h 1127760"/>
              <a:gd name="connsiteX6-2111" fmla="*/ 12086273 w 12096947"/>
              <a:gd name="connsiteY6-2112" fmla="*/ 248717 h 1127760"/>
              <a:gd name="connsiteX7-2113" fmla="*/ 12096947 w 12096947"/>
              <a:gd name="connsiteY7-2114" fmla="*/ 849967 h 1127760"/>
              <a:gd name="connsiteX8-2115" fmla="*/ 10555994 w 12096947"/>
              <a:gd name="connsiteY8-2116" fmla="*/ 725883 h 1127760"/>
              <a:gd name="connsiteX9-2117" fmla="*/ 9424946 w 12096947"/>
              <a:gd name="connsiteY9-2118" fmla="*/ 1055102 h 1127760"/>
              <a:gd name="connsiteX10-2119" fmla="*/ 8016007 w 12096947"/>
              <a:gd name="connsiteY10-2120" fmla="*/ 758943 h 1127760"/>
              <a:gd name="connsiteX11-2121" fmla="*/ 6585721 w 12096947"/>
              <a:gd name="connsiteY11-2122" fmla="*/ 956096 h 1127760"/>
              <a:gd name="connsiteX12-2123" fmla="*/ 5251499 w 12096947"/>
              <a:gd name="connsiteY12-2124" fmla="*/ 758770 h 1127760"/>
              <a:gd name="connsiteX13-2125" fmla="*/ 3532276 w 12096947"/>
              <a:gd name="connsiteY13-2126" fmla="*/ 1120707 h 1127760"/>
              <a:gd name="connsiteX14-2127" fmla="*/ 1793195 w 12096947"/>
              <a:gd name="connsiteY14-2128" fmla="*/ 1067481 h 1127760"/>
              <a:gd name="connsiteX15-2129" fmla="*/ 0 w 12096947"/>
              <a:gd name="connsiteY15-2130" fmla="*/ 1047984 h 1127760"/>
              <a:gd name="connsiteX16-2131" fmla="*/ 0 w 12096947"/>
              <a:gd name="connsiteY16-2132" fmla="*/ 168870 h 1127760"/>
              <a:gd name="connsiteX0-2133" fmla="*/ 0 w 12096947"/>
              <a:gd name="connsiteY0-2134" fmla="*/ 168870 h 1127760"/>
              <a:gd name="connsiteX1-2135" fmla="*/ 1613061 w 12096947"/>
              <a:gd name="connsiteY1-2136" fmla="*/ 54814 h 1127760"/>
              <a:gd name="connsiteX2-2137" fmla="*/ 4206743 w 12096947"/>
              <a:gd name="connsiteY2-2138" fmla="*/ 67901 h 1127760"/>
              <a:gd name="connsiteX3-2139" fmla="*/ 7100047 w 12096947"/>
              <a:gd name="connsiteY3-2140" fmla="*/ 17997 h 1127760"/>
              <a:gd name="connsiteX4-2141" fmla="*/ 9509759 w 12096947"/>
              <a:gd name="connsiteY4-2142" fmla="*/ 190120 h 1127760"/>
              <a:gd name="connsiteX5-2143" fmla="*/ 10470975 w 12096947"/>
              <a:gd name="connsiteY5-2144" fmla="*/ 371829 h 1127760"/>
              <a:gd name="connsiteX6-2145" fmla="*/ 12086273 w 12096947"/>
              <a:gd name="connsiteY6-2146" fmla="*/ 248717 h 1127760"/>
              <a:gd name="connsiteX7-2147" fmla="*/ 12096947 w 12096947"/>
              <a:gd name="connsiteY7-2148" fmla="*/ 849967 h 1127760"/>
              <a:gd name="connsiteX8-2149" fmla="*/ 10442677 w 12096947"/>
              <a:gd name="connsiteY8-2150" fmla="*/ 750809 h 1127760"/>
              <a:gd name="connsiteX9-2151" fmla="*/ 9424946 w 12096947"/>
              <a:gd name="connsiteY9-2152" fmla="*/ 1055102 h 1127760"/>
              <a:gd name="connsiteX10-2153" fmla="*/ 8016007 w 12096947"/>
              <a:gd name="connsiteY10-2154" fmla="*/ 758943 h 1127760"/>
              <a:gd name="connsiteX11-2155" fmla="*/ 6585721 w 12096947"/>
              <a:gd name="connsiteY11-2156" fmla="*/ 956096 h 1127760"/>
              <a:gd name="connsiteX12-2157" fmla="*/ 5251499 w 12096947"/>
              <a:gd name="connsiteY12-2158" fmla="*/ 758770 h 1127760"/>
              <a:gd name="connsiteX13-2159" fmla="*/ 3532276 w 12096947"/>
              <a:gd name="connsiteY13-2160" fmla="*/ 1120707 h 1127760"/>
              <a:gd name="connsiteX14-2161" fmla="*/ 1793195 w 12096947"/>
              <a:gd name="connsiteY14-2162" fmla="*/ 1067481 h 1127760"/>
              <a:gd name="connsiteX15-2163" fmla="*/ 0 w 12096947"/>
              <a:gd name="connsiteY15-2164" fmla="*/ 1047984 h 1127760"/>
              <a:gd name="connsiteX16-2165" fmla="*/ 0 w 12096947"/>
              <a:gd name="connsiteY16-2166" fmla="*/ 168870 h 1127760"/>
              <a:gd name="connsiteX0-2167" fmla="*/ 0 w 12096947"/>
              <a:gd name="connsiteY0-2168" fmla="*/ 168870 h 1127760"/>
              <a:gd name="connsiteX1-2169" fmla="*/ 1613061 w 12096947"/>
              <a:gd name="connsiteY1-2170" fmla="*/ 54814 h 1127760"/>
              <a:gd name="connsiteX2-2171" fmla="*/ 4206743 w 12096947"/>
              <a:gd name="connsiteY2-2172" fmla="*/ 67901 h 1127760"/>
              <a:gd name="connsiteX3-2173" fmla="*/ 7100047 w 12096947"/>
              <a:gd name="connsiteY3-2174" fmla="*/ 17997 h 1127760"/>
              <a:gd name="connsiteX4-2175" fmla="*/ 9509759 w 12096947"/>
              <a:gd name="connsiteY4-2176" fmla="*/ 190120 h 1127760"/>
              <a:gd name="connsiteX5-2177" fmla="*/ 10470975 w 12096947"/>
              <a:gd name="connsiteY5-2178" fmla="*/ 371829 h 1127760"/>
              <a:gd name="connsiteX6-2179" fmla="*/ 12086273 w 12096947"/>
              <a:gd name="connsiteY6-2180" fmla="*/ 248717 h 1127760"/>
              <a:gd name="connsiteX7-2181" fmla="*/ 12096947 w 12096947"/>
              <a:gd name="connsiteY7-2182" fmla="*/ 849967 h 1127760"/>
              <a:gd name="connsiteX8-2183" fmla="*/ 10442677 w 12096947"/>
              <a:gd name="connsiteY8-2184" fmla="*/ 750809 h 1127760"/>
              <a:gd name="connsiteX9-2185" fmla="*/ 9424946 w 12096947"/>
              <a:gd name="connsiteY9-2186" fmla="*/ 1055102 h 1127760"/>
              <a:gd name="connsiteX10-2187" fmla="*/ 8016007 w 12096947"/>
              <a:gd name="connsiteY10-2188" fmla="*/ 758943 h 1127760"/>
              <a:gd name="connsiteX11-2189" fmla="*/ 6585721 w 12096947"/>
              <a:gd name="connsiteY11-2190" fmla="*/ 956096 h 1127760"/>
              <a:gd name="connsiteX12-2191" fmla="*/ 5251499 w 12096947"/>
              <a:gd name="connsiteY12-2192" fmla="*/ 758770 h 1127760"/>
              <a:gd name="connsiteX13-2193" fmla="*/ 3532276 w 12096947"/>
              <a:gd name="connsiteY13-2194" fmla="*/ 1120707 h 1127760"/>
              <a:gd name="connsiteX14-2195" fmla="*/ 1793195 w 12096947"/>
              <a:gd name="connsiteY14-2196" fmla="*/ 1067481 h 1127760"/>
              <a:gd name="connsiteX15-2197" fmla="*/ 0 w 12096947"/>
              <a:gd name="connsiteY15-2198" fmla="*/ 1047984 h 1127760"/>
              <a:gd name="connsiteX16-2199" fmla="*/ 0 w 12096947"/>
              <a:gd name="connsiteY16-2200" fmla="*/ 168870 h 1127760"/>
              <a:gd name="connsiteX0-2201" fmla="*/ 0 w 12086273"/>
              <a:gd name="connsiteY0-2202" fmla="*/ 168870 h 1127760"/>
              <a:gd name="connsiteX1-2203" fmla="*/ 1613061 w 12086273"/>
              <a:gd name="connsiteY1-2204" fmla="*/ 54814 h 1127760"/>
              <a:gd name="connsiteX2-2205" fmla="*/ 4206743 w 12086273"/>
              <a:gd name="connsiteY2-2206" fmla="*/ 67901 h 1127760"/>
              <a:gd name="connsiteX3-2207" fmla="*/ 7100047 w 12086273"/>
              <a:gd name="connsiteY3-2208" fmla="*/ 17997 h 1127760"/>
              <a:gd name="connsiteX4-2209" fmla="*/ 9509759 w 12086273"/>
              <a:gd name="connsiteY4-2210" fmla="*/ 190120 h 1127760"/>
              <a:gd name="connsiteX5-2211" fmla="*/ 10470975 w 12086273"/>
              <a:gd name="connsiteY5-2212" fmla="*/ 371829 h 1127760"/>
              <a:gd name="connsiteX6-2213" fmla="*/ 12086273 w 12086273"/>
              <a:gd name="connsiteY6-2214" fmla="*/ 248717 h 1127760"/>
              <a:gd name="connsiteX7-2215" fmla="*/ 12066042 w 12086273"/>
              <a:gd name="connsiteY7-2216" fmla="*/ 899817 h 1127760"/>
              <a:gd name="connsiteX8-2217" fmla="*/ 10442677 w 12086273"/>
              <a:gd name="connsiteY8-2218" fmla="*/ 750809 h 1127760"/>
              <a:gd name="connsiteX9-2219" fmla="*/ 9424946 w 12086273"/>
              <a:gd name="connsiteY9-2220" fmla="*/ 1055102 h 1127760"/>
              <a:gd name="connsiteX10-2221" fmla="*/ 8016007 w 12086273"/>
              <a:gd name="connsiteY10-2222" fmla="*/ 758943 h 1127760"/>
              <a:gd name="connsiteX11-2223" fmla="*/ 6585721 w 12086273"/>
              <a:gd name="connsiteY11-2224" fmla="*/ 956096 h 1127760"/>
              <a:gd name="connsiteX12-2225" fmla="*/ 5251499 w 12086273"/>
              <a:gd name="connsiteY12-2226" fmla="*/ 758770 h 1127760"/>
              <a:gd name="connsiteX13-2227" fmla="*/ 3532276 w 12086273"/>
              <a:gd name="connsiteY13-2228" fmla="*/ 1120707 h 1127760"/>
              <a:gd name="connsiteX14-2229" fmla="*/ 1793195 w 12086273"/>
              <a:gd name="connsiteY14-2230" fmla="*/ 1067481 h 1127760"/>
              <a:gd name="connsiteX15-2231" fmla="*/ 0 w 12086273"/>
              <a:gd name="connsiteY15-2232" fmla="*/ 1047984 h 1127760"/>
              <a:gd name="connsiteX16-2233" fmla="*/ 0 w 12086273"/>
              <a:gd name="connsiteY16-2234" fmla="*/ 168870 h 1127760"/>
              <a:gd name="connsiteX0-2235" fmla="*/ 0 w 12086273"/>
              <a:gd name="connsiteY0-2236" fmla="*/ 168870 h 1127760"/>
              <a:gd name="connsiteX1-2237" fmla="*/ 4206743 w 12086273"/>
              <a:gd name="connsiteY1-2238" fmla="*/ 67901 h 1127760"/>
              <a:gd name="connsiteX2-2239" fmla="*/ 7100047 w 12086273"/>
              <a:gd name="connsiteY2-2240" fmla="*/ 17997 h 1127760"/>
              <a:gd name="connsiteX3-2241" fmla="*/ 9509759 w 12086273"/>
              <a:gd name="connsiteY3-2242" fmla="*/ 190120 h 1127760"/>
              <a:gd name="connsiteX4-2243" fmla="*/ 10470975 w 12086273"/>
              <a:gd name="connsiteY4-2244" fmla="*/ 371829 h 1127760"/>
              <a:gd name="connsiteX5-2245" fmla="*/ 12086273 w 12086273"/>
              <a:gd name="connsiteY5-2246" fmla="*/ 248717 h 1127760"/>
              <a:gd name="connsiteX6-2247" fmla="*/ 12066042 w 12086273"/>
              <a:gd name="connsiteY6-2248" fmla="*/ 899817 h 1127760"/>
              <a:gd name="connsiteX7-2249" fmla="*/ 10442677 w 12086273"/>
              <a:gd name="connsiteY7-2250" fmla="*/ 750809 h 1127760"/>
              <a:gd name="connsiteX8-2251" fmla="*/ 9424946 w 12086273"/>
              <a:gd name="connsiteY8-2252" fmla="*/ 1055102 h 1127760"/>
              <a:gd name="connsiteX9-2253" fmla="*/ 8016007 w 12086273"/>
              <a:gd name="connsiteY9-2254" fmla="*/ 758943 h 1127760"/>
              <a:gd name="connsiteX10-2255" fmla="*/ 6585721 w 12086273"/>
              <a:gd name="connsiteY10-2256" fmla="*/ 956096 h 1127760"/>
              <a:gd name="connsiteX11-2257" fmla="*/ 5251499 w 12086273"/>
              <a:gd name="connsiteY11-2258" fmla="*/ 758770 h 1127760"/>
              <a:gd name="connsiteX12-2259" fmla="*/ 3532276 w 12086273"/>
              <a:gd name="connsiteY12-2260" fmla="*/ 1120707 h 1127760"/>
              <a:gd name="connsiteX13-2261" fmla="*/ 1793195 w 12086273"/>
              <a:gd name="connsiteY13-2262" fmla="*/ 1067481 h 1127760"/>
              <a:gd name="connsiteX14-2263" fmla="*/ 0 w 12086273"/>
              <a:gd name="connsiteY14-2264" fmla="*/ 1047984 h 1127760"/>
              <a:gd name="connsiteX15-2265" fmla="*/ 0 w 12086273"/>
              <a:gd name="connsiteY15-2266" fmla="*/ 168870 h 1127760"/>
              <a:gd name="connsiteX0-2267" fmla="*/ 0 w 12086273"/>
              <a:gd name="connsiteY0-2268" fmla="*/ 168870 h 1127760"/>
              <a:gd name="connsiteX1-2269" fmla="*/ 7100047 w 12086273"/>
              <a:gd name="connsiteY1-2270" fmla="*/ 17997 h 1127760"/>
              <a:gd name="connsiteX2-2271" fmla="*/ 9509759 w 12086273"/>
              <a:gd name="connsiteY2-2272" fmla="*/ 190120 h 1127760"/>
              <a:gd name="connsiteX3-2273" fmla="*/ 10470975 w 12086273"/>
              <a:gd name="connsiteY3-2274" fmla="*/ 371829 h 1127760"/>
              <a:gd name="connsiteX4-2275" fmla="*/ 12086273 w 12086273"/>
              <a:gd name="connsiteY4-2276" fmla="*/ 248717 h 1127760"/>
              <a:gd name="connsiteX5-2277" fmla="*/ 12066042 w 12086273"/>
              <a:gd name="connsiteY5-2278" fmla="*/ 899817 h 1127760"/>
              <a:gd name="connsiteX6-2279" fmla="*/ 10442677 w 12086273"/>
              <a:gd name="connsiteY6-2280" fmla="*/ 750809 h 1127760"/>
              <a:gd name="connsiteX7-2281" fmla="*/ 9424946 w 12086273"/>
              <a:gd name="connsiteY7-2282" fmla="*/ 1055102 h 1127760"/>
              <a:gd name="connsiteX8-2283" fmla="*/ 8016007 w 12086273"/>
              <a:gd name="connsiteY8-2284" fmla="*/ 758943 h 1127760"/>
              <a:gd name="connsiteX9-2285" fmla="*/ 6585721 w 12086273"/>
              <a:gd name="connsiteY9-2286" fmla="*/ 956096 h 1127760"/>
              <a:gd name="connsiteX10-2287" fmla="*/ 5251499 w 12086273"/>
              <a:gd name="connsiteY10-2288" fmla="*/ 758770 h 1127760"/>
              <a:gd name="connsiteX11-2289" fmla="*/ 3532276 w 12086273"/>
              <a:gd name="connsiteY11-2290" fmla="*/ 1120707 h 1127760"/>
              <a:gd name="connsiteX12-2291" fmla="*/ 1793195 w 12086273"/>
              <a:gd name="connsiteY12-2292" fmla="*/ 1067481 h 1127760"/>
              <a:gd name="connsiteX13-2293" fmla="*/ 0 w 12086273"/>
              <a:gd name="connsiteY13-2294" fmla="*/ 1047984 h 1127760"/>
              <a:gd name="connsiteX14-2295" fmla="*/ 0 w 12086273"/>
              <a:gd name="connsiteY14-2296" fmla="*/ 168870 h 1127760"/>
              <a:gd name="connsiteX0-2297" fmla="*/ 51508 w 12086273"/>
              <a:gd name="connsiteY0-2298" fmla="*/ 2727845 h 2727845"/>
              <a:gd name="connsiteX1-2299" fmla="*/ 7100047 w 12086273"/>
              <a:gd name="connsiteY1-2300" fmla="*/ 17997 h 2727845"/>
              <a:gd name="connsiteX2-2301" fmla="*/ 9509759 w 12086273"/>
              <a:gd name="connsiteY2-2302" fmla="*/ 190120 h 2727845"/>
              <a:gd name="connsiteX3-2303" fmla="*/ 10470975 w 12086273"/>
              <a:gd name="connsiteY3-2304" fmla="*/ 371829 h 2727845"/>
              <a:gd name="connsiteX4-2305" fmla="*/ 12086273 w 12086273"/>
              <a:gd name="connsiteY4-2306" fmla="*/ 248717 h 2727845"/>
              <a:gd name="connsiteX5-2307" fmla="*/ 12066042 w 12086273"/>
              <a:gd name="connsiteY5-2308" fmla="*/ 899817 h 2727845"/>
              <a:gd name="connsiteX6-2309" fmla="*/ 10442677 w 12086273"/>
              <a:gd name="connsiteY6-2310" fmla="*/ 750809 h 2727845"/>
              <a:gd name="connsiteX7-2311" fmla="*/ 9424946 w 12086273"/>
              <a:gd name="connsiteY7-2312" fmla="*/ 1055102 h 2727845"/>
              <a:gd name="connsiteX8-2313" fmla="*/ 8016007 w 12086273"/>
              <a:gd name="connsiteY8-2314" fmla="*/ 758943 h 2727845"/>
              <a:gd name="connsiteX9-2315" fmla="*/ 6585721 w 12086273"/>
              <a:gd name="connsiteY9-2316" fmla="*/ 956096 h 2727845"/>
              <a:gd name="connsiteX10-2317" fmla="*/ 5251499 w 12086273"/>
              <a:gd name="connsiteY10-2318" fmla="*/ 758770 h 2727845"/>
              <a:gd name="connsiteX11-2319" fmla="*/ 3532276 w 12086273"/>
              <a:gd name="connsiteY11-2320" fmla="*/ 1120707 h 2727845"/>
              <a:gd name="connsiteX12-2321" fmla="*/ 1793195 w 12086273"/>
              <a:gd name="connsiteY12-2322" fmla="*/ 1067481 h 2727845"/>
              <a:gd name="connsiteX13-2323" fmla="*/ 0 w 12086273"/>
              <a:gd name="connsiteY13-2324" fmla="*/ 1047984 h 2727845"/>
              <a:gd name="connsiteX14-2325" fmla="*/ 51508 w 12086273"/>
              <a:gd name="connsiteY14-2326" fmla="*/ 2727845 h 2727845"/>
              <a:gd name="connsiteX0-2327" fmla="*/ 51508 w 12086273"/>
              <a:gd name="connsiteY0-2328" fmla="*/ 2546880 h 2595407"/>
              <a:gd name="connsiteX1-2329" fmla="*/ 7615127 w 12086273"/>
              <a:gd name="connsiteY1-2330" fmla="*/ 2595408 h 2595407"/>
              <a:gd name="connsiteX2-2331" fmla="*/ 9509759 w 12086273"/>
              <a:gd name="connsiteY2-2332" fmla="*/ 9155 h 2595407"/>
              <a:gd name="connsiteX3-2333" fmla="*/ 10470975 w 12086273"/>
              <a:gd name="connsiteY3-2334" fmla="*/ 190864 h 2595407"/>
              <a:gd name="connsiteX4-2335" fmla="*/ 12086273 w 12086273"/>
              <a:gd name="connsiteY4-2336" fmla="*/ 67752 h 2595407"/>
              <a:gd name="connsiteX5-2337" fmla="*/ 12066042 w 12086273"/>
              <a:gd name="connsiteY5-2338" fmla="*/ 718852 h 2595407"/>
              <a:gd name="connsiteX6-2339" fmla="*/ 10442677 w 12086273"/>
              <a:gd name="connsiteY6-2340" fmla="*/ 569844 h 2595407"/>
              <a:gd name="connsiteX7-2341" fmla="*/ 9424946 w 12086273"/>
              <a:gd name="connsiteY7-2342" fmla="*/ 874137 h 2595407"/>
              <a:gd name="connsiteX8-2343" fmla="*/ 8016007 w 12086273"/>
              <a:gd name="connsiteY8-2344" fmla="*/ 577978 h 2595407"/>
              <a:gd name="connsiteX9-2345" fmla="*/ 6585721 w 12086273"/>
              <a:gd name="connsiteY9-2346" fmla="*/ 775131 h 2595407"/>
              <a:gd name="connsiteX10-2347" fmla="*/ 5251499 w 12086273"/>
              <a:gd name="connsiteY10-2348" fmla="*/ 577805 h 2595407"/>
              <a:gd name="connsiteX11-2349" fmla="*/ 3532276 w 12086273"/>
              <a:gd name="connsiteY11-2350" fmla="*/ 939742 h 2595407"/>
              <a:gd name="connsiteX12-2351" fmla="*/ 1793195 w 12086273"/>
              <a:gd name="connsiteY12-2352" fmla="*/ 886516 h 2595407"/>
              <a:gd name="connsiteX13-2353" fmla="*/ 0 w 12086273"/>
              <a:gd name="connsiteY13-2354" fmla="*/ 867019 h 2595407"/>
              <a:gd name="connsiteX14-2355" fmla="*/ 51508 w 12086273"/>
              <a:gd name="connsiteY14-2356" fmla="*/ 2546880 h 2595407"/>
              <a:gd name="connsiteX0-2357" fmla="*/ 51508 w 12086273"/>
              <a:gd name="connsiteY0-2358" fmla="*/ 2528069 h 3038426"/>
              <a:gd name="connsiteX1-2359" fmla="*/ 7615127 w 12086273"/>
              <a:gd name="connsiteY1-2360" fmla="*/ 2576597 h 3038426"/>
              <a:gd name="connsiteX2-2361" fmla="*/ 10694445 w 12086273"/>
              <a:gd name="connsiteY2-2362" fmla="*/ 2815187 h 3038426"/>
              <a:gd name="connsiteX3-2363" fmla="*/ 10470975 w 12086273"/>
              <a:gd name="connsiteY3-2364" fmla="*/ 172053 h 3038426"/>
              <a:gd name="connsiteX4-2365" fmla="*/ 12086273 w 12086273"/>
              <a:gd name="connsiteY4-2366" fmla="*/ 48941 h 3038426"/>
              <a:gd name="connsiteX5-2367" fmla="*/ 12066042 w 12086273"/>
              <a:gd name="connsiteY5-2368" fmla="*/ 700041 h 3038426"/>
              <a:gd name="connsiteX6-2369" fmla="*/ 10442677 w 12086273"/>
              <a:gd name="connsiteY6-2370" fmla="*/ 551033 h 3038426"/>
              <a:gd name="connsiteX7-2371" fmla="*/ 9424946 w 12086273"/>
              <a:gd name="connsiteY7-2372" fmla="*/ 855326 h 3038426"/>
              <a:gd name="connsiteX8-2373" fmla="*/ 8016007 w 12086273"/>
              <a:gd name="connsiteY8-2374" fmla="*/ 559167 h 3038426"/>
              <a:gd name="connsiteX9-2375" fmla="*/ 6585721 w 12086273"/>
              <a:gd name="connsiteY9-2376" fmla="*/ 756320 h 3038426"/>
              <a:gd name="connsiteX10-2377" fmla="*/ 5251499 w 12086273"/>
              <a:gd name="connsiteY10-2378" fmla="*/ 558994 h 3038426"/>
              <a:gd name="connsiteX11-2379" fmla="*/ 3532276 w 12086273"/>
              <a:gd name="connsiteY11-2380" fmla="*/ 920931 h 3038426"/>
              <a:gd name="connsiteX12-2381" fmla="*/ 1793195 w 12086273"/>
              <a:gd name="connsiteY12-2382" fmla="*/ 867705 h 3038426"/>
              <a:gd name="connsiteX13-2383" fmla="*/ 0 w 12086273"/>
              <a:gd name="connsiteY13-2384" fmla="*/ 848208 h 3038426"/>
              <a:gd name="connsiteX14-2385" fmla="*/ 51508 w 12086273"/>
              <a:gd name="connsiteY14-2386" fmla="*/ 2528069 h 3038426"/>
              <a:gd name="connsiteX0-2387" fmla="*/ 51508 w 12086273"/>
              <a:gd name="connsiteY0-2388" fmla="*/ 2485896 h 2996253"/>
              <a:gd name="connsiteX1-2389" fmla="*/ 7615127 w 12086273"/>
              <a:gd name="connsiteY1-2390" fmla="*/ 2534424 h 2996253"/>
              <a:gd name="connsiteX2-2391" fmla="*/ 10694445 w 12086273"/>
              <a:gd name="connsiteY2-2392" fmla="*/ 2773014 h 2996253"/>
              <a:gd name="connsiteX3-2393" fmla="*/ 11727771 w 12086273"/>
              <a:gd name="connsiteY3-2394" fmla="*/ 2655622 h 2996253"/>
              <a:gd name="connsiteX4-2395" fmla="*/ 12086273 w 12086273"/>
              <a:gd name="connsiteY4-2396" fmla="*/ 6768 h 2996253"/>
              <a:gd name="connsiteX5-2397" fmla="*/ 12066042 w 12086273"/>
              <a:gd name="connsiteY5-2398" fmla="*/ 657868 h 2996253"/>
              <a:gd name="connsiteX6-2399" fmla="*/ 10442677 w 12086273"/>
              <a:gd name="connsiteY6-2400" fmla="*/ 508860 h 2996253"/>
              <a:gd name="connsiteX7-2401" fmla="*/ 9424946 w 12086273"/>
              <a:gd name="connsiteY7-2402" fmla="*/ 813153 h 2996253"/>
              <a:gd name="connsiteX8-2403" fmla="*/ 8016007 w 12086273"/>
              <a:gd name="connsiteY8-2404" fmla="*/ 516994 h 2996253"/>
              <a:gd name="connsiteX9-2405" fmla="*/ 6585721 w 12086273"/>
              <a:gd name="connsiteY9-2406" fmla="*/ 714147 h 2996253"/>
              <a:gd name="connsiteX10-2407" fmla="*/ 5251499 w 12086273"/>
              <a:gd name="connsiteY10-2408" fmla="*/ 516821 h 2996253"/>
              <a:gd name="connsiteX11-2409" fmla="*/ 3532276 w 12086273"/>
              <a:gd name="connsiteY11-2410" fmla="*/ 878758 h 2996253"/>
              <a:gd name="connsiteX12-2411" fmla="*/ 1793195 w 12086273"/>
              <a:gd name="connsiteY12-2412" fmla="*/ 825532 h 2996253"/>
              <a:gd name="connsiteX13-2413" fmla="*/ 0 w 12086273"/>
              <a:gd name="connsiteY13-2414" fmla="*/ 806035 h 2996253"/>
              <a:gd name="connsiteX14-2415" fmla="*/ 51508 w 12086273"/>
              <a:gd name="connsiteY14-2416" fmla="*/ 2485896 h 2996253"/>
              <a:gd name="connsiteX0-2417" fmla="*/ 51508 w 12136146"/>
              <a:gd name="connsiteY0-2418" fmla="*/ 1977370 h 2487727"/>
              <a:gd name="connsiteX1-2419" fmla="*/ 7615127 w 12136146"/>
              <a:gd name="connsiteY1-2420" fmla="*/ 2025898 h 2487727"/>
              <a:gd name="connsiteX2-2421" fmla="*/ 10694445 w 12136146"/>
              <a:gd name="connsiteY2-2422" fmla="*/ 2264488 h 2487727"/>
              <a:gd name="connsiteX3-2423" fmla="*/ 11727771 w 12136146"/>
              <a:gd name="connsiteY3-2424" fmla="*/ 2147096 h 2487727"/>
              <a:gd name="connsiteX4-2425" fmla="*/ 12066042 w 12136146"/>
              <a:gd name="connsiteY4-2426" fmla="*/ 149342 h 2487727"/>
              <a:gd name="connsiteX5-2427" fmla="*/ 10442677 w 12136146"/>
              <a:gd name="connsiteY5-2428" fmla="*/ 334 h 2487727"/>
              <a:gd name="connsiteX6-2429" fmla="*/ 9424946 w 12136146"/>
              <a:gd name="connsiteY6-2430" fmla="*/ 304627 h 2487727"/>
              <a:gd name="connsiteX7-2431" fmla="*/ 8016007 w 12136146"/>
              <a:gd name="connsiteY7-2432" fmla="*/ 8468 h 2487727"/>
              <a:gd name="connsiteX8-2433" fmla="*/ 6585721 w 12136146"/>
              <a:gd name="connsiteY8-2434" fmla="*/ 205621 h 2487727"/>
              <a:gd name="connsiteX9-2435" fmla="*/ 5251499 w 12136146"/>
              <a:gd name="connsiteY9-2436" fmla="*/ 8295 h 2487727"/>
              <a:gd name="connsiteX10-2437" fmla="*/ 3532276 w 12136146"/>
              <a:gd name="connsiteY10-2438" fmla="*/ 370232 h 2487727"/>
              <a:gd name="connsiteX11-2439" fmla="*/ 1793195 w 12136146"/>
              <a:gd name="connsiteY11-2440" fmla="*/ 317006 h 2487727"/>
              <a:gd name="connsiteX12-2441" fmla="*/ 0 w 12136146"/>
              <a:gd name="connsiteY12-2442" fmla="*/ 297509 h 2487727"/>
              <a:gd name="connsiteX13-2443" fmla="*/ 51508 w 12136146"/>
              <a:gd name="connsiteY13-2444" fmla="*/ 1977370 h 2487727"/>
              <a:gd name="connsiteX0-2445" fmla="*/ 51508 w 12222740"/>
              <a:gd name="connsiteY0-2446" fmla="*/ 1977370 h 2487727"/>
              <a:gd name="connsiteX1-2447" fmla="*/ 7615127 w 12222740"/>
              <a:gd name="connsiteY1-2448" fmla="*/ 2025898 h 2487727"/>
              <a:gd name="connsiteX2-2449" fmla="*/ 10694445 w 12222740"/>
              <a:gd name="connsiteY2-2450" fmla="*/ 2264488 h 2487727"/>
              <a:gd name="connsiteX3-2451" fmla="*/ 12047120 w 12222740"/>
              <a:gd name="connsiteY3-2452" fmla="*/ 2064013 h 2487727"/>
              <a:gd name="connsiteX4-2453" fmla="*/ 12066042 w 12222740"/>
              <a:gd name="connsiteY4-2454" fmla="*/ 149342 h 2487727"/>
              <a:gd name="connsiteX5-2455" fmla="*/ 10442677 w 12222740"/>
              <a:gd name="connsiteY5-2456" fmla="*/ 334 h 2487727"/>
              <a:gd name="connsiteX6-2457" fmla="*/ 9424946 w 12222740"/>
              <a:gd name="connsiteY6-2458" fmla="*/ 304627 h 2487727"/>
              <a:gd name="connsiteX7-2459" fmla="*/ 8016007 w 12222740"/>
              <a:gd name="connsiteY7-2460" fmla="*/ 8468 h 2487727"/>
              <a:gd name="connsiteX8-2461" fmla="*/ 6585721 w 12222740"/>
              <a:gd name="connsiteY8-2462" fmla="*/ 205621 h 2487727"/>
              <a:gd name="connsiteX9-2463" fmla="*/ 5251499 w 12222740"/>
              <a:gd name="connsiteY9-2464" fmla="*/ 8295 h 2487727"/>
              <a:gd name="connsiteX10-2465" fmla="*/ 3532276 w 12222740"/>
              <a:gd name="connsiteY10-2466" fmla="*/ 370232 h 2487727"/>
              <a:gd name="connsiteX11-2467" fmla="*/ 1793195 w 12222740"/>
              <a:gd name="connsiteY11-2468" fmla="*/ 317006 h 2487727"/>
              <a:gd name="connsiteX12-2469" fmla="*/ 0 w 12222740"/>
              <a:gd name="connsiteY12-2470" fmla="*/ 297509 h 2487727"/>
              <a:gd name="connsiteX13-2471" fmla="*/ 51508 w 12222740"/>
              <a:gd name="connsiteY13-2472" fmla="*/ 1977370 h 2487727"/>
              <a:gd name="connsiteX0-2473" fmla="*/ 51508 w 12222740"/>
              <a:gd name="connsiteY0-2474" fmla="*/ 1977370 h 2196677"/>
              <a:gd name="connsiteX1-2475" fmla="*/ 7615127 w 12222740"/>
              <a:gd name="connsiteY1-2476" fmla="*/ 2025898 h 2196677"/>
              <a:gd name="connsiteX2-2477" fmla="*/ 12047120 w 12222740"/>
              <a:gd name="connsiteY2-2478" fmla="*/ 2064013 h 2196677"/>
              <a:gd name="connsiteX3-2479" fmla="*/ 12066042 w 12222740"/>
              <a:gd name="connsiteY3-2480" fmla="*/ 149342 h 2196677"/>
              <a:gd name="connsiteX4-2481" fmla="*/ 10442677 w 12222740"/>
              <a:gd name="connsiteY4-2482" fmla="*/ 334 h 2196677"/>
              <a:gd name="connsiteX5-2483" fmla="*/ 9424946 w 12222740"/>
              <a:gd name="connsiteY5-2484" fmla="*/ 304627 h 2196677"/>
              <a:gd name="connsiteX6-2485" fmla="*/ 8016007 w 12222740"/>
              <a:gd name="connsiteY6-2486" fmla="*/ 8468 h 2196677"/>
              <a:gd name="connsiteX7-2487" fmla="*/ 6585721 w 12222740"/>
              <a:gd name="connsiteY7-2488" fmla="*/ 205621 h 2196677"/>
              <a:gd name="connsiteX8-2489" fmla="*/ 5251499 w 12222740"/>
              <a:gd name="connsiteY8-2490" fmla="*/ 8295 h 2196677"/>
              <a:gd name="connsiteX9-2491" fmla="*/ 3532276 w 12222740"/>
              <a:gd name="connsiteY9-2492" fmla="*/ 370232 h 2196677"/>
              <a:gd name="connsiteX10-2493" fmla="*/ 1793195 w 12222740"/>
              <a:gd name="connsiteY10-2494" fmla="*/ 317006 h 2196677"/>
              <a:gd name="connsiteX11-2495" fmla="*/ 0 w 12222740"/>
              <a:gd name="connsiteY11-2496" fmla="*/ 297509 h 2196677"/>
              <a:gd name="connsiteX12-2497" fmla="*/ 51508 w 12222740"/>
              <a:gd name="connsiteY12-2498" fmla="*/ 1977370 h 2196677"/>
              <a:gd name="connsiteX0-2499" fmla="*/ 51508 w 12222740"/>
              <a:gd name="connsiteY0-2500" fmla="*/ 1977370 h 2250532"/>
              <a:gd name="connsiteX1-2501" fmla="*/ 12047120 w 12222740"/>
              <a:gd name="connsiteY1-2502" fmla="*/ 2064013 h 2250532"/>
              <a:gd name="connsiteX2-2503" fmla="*/ 12066042 w 12222740"/>
              <a:gd name="connsiteY2-2504" fmla="*/ 149342 h 2250532"/>
              <a:gd name="connsiteX3-2505" fmla="*/ 10442677 w 12222740"/>
              <a:gd name="connsiteY3-2506" fmla="*/ 334 h 2250532"/>
              <a:gd name="connsiteX4-2507" fmla="*/ 9424946 w 12222740"/>
              <a:gd name="connsiteY4-2508" fmla="*/ 304627 h 2250532"/>
              <a:gd name="connsiteX5-2509" fmla="*/ 8016007 w 12222740"/>
              <a:gd name="connsiteY5-2510" fmla="*/ 8468 h 2250532"/>
              <a:gd name="connsiteX6-2511" fmla="*/ 6585721 w 12222740"/>
              <a:gd name="connsiteY6-2512" fmla="*/ 205621 h 2250532"/>
              <a:gd name="connsiteX7-2513" fmla="*/ 5251499 w 12222740"/>
              <a:gd name="connsiteY7-2514" fmla="*/ 8295 h 2250532"/>
              <a:gd name="connsiteX8-2515" fmla="*/ 3532276 w 12222740"/>
              <a:gd name="connsiteY8-2516" fmla="*/ 370232 h 2250532"/>
              <a:gd name="connsiteX9-2517" fmla="*/ 1793195 w 12222740"/>
              <a:gd name="connsiteY9-2518" fmla="*/ 317006 h 2250532"/>
              <a:gd name="connsiteX10-2519" fmla="*/ 0 w 12222740"/>
              <a:gd name="connsiteY10-2520" fmla="*/ 297509 h 2250532"/>
              <a:gd name="connsiteX11-2521" fmla="*/ 51508 w 12222740"/>
              <a:gd name="connsiteY11-2522" fmla="*/ 1977370 h 2250532"/>
              <a:gd name="connsiteX0-2523" fmla="*/ 0 w 12233041"/>
              <a:gd name="connsiteY0-2524" fmla="*/ 2052145 h 2282917"/>
              <a:gd name="connsiteX1-2525" fmla="*/ 12057421 w 12233041"/>
              <a:gd name="connsiteY1-2526" fmla="*/ 2064013 h 2282917"/>
              <a:gd name="connsiteX2-2527" fmla="*/ 12076343 w 12233041"/>
              <a:gd name="connsiteY2-2528" fmla="*/ 149342 h 2282917"/>
              <a:gd name="connsiteX3-2529" fmla="*/ 10452978 w 12233041"/>
              <a:gd name="connsiteY3-2530" fmla="*/ 334 h 2282917"/>
              <a:gd name="connsiteX4-2531" fmla="*/ 9435247 w 12233041"/>
              <a:gd name="connsiteY4-2532" fmla="*/ 304627 h 2282917"/>
              <a:gd name="connsiteX5-2533" fmla="*/ 8026308 w 12233041"/>
              <a:gd name="connsiteY5-2534" fmla="*/ 8468 h 2282917"/>
              <a:gd name="connsiteX6-2535" fmla="*/ 6596022 w 12233041"/>
              <a:gd name="connsiteY6-2536" fmla="*/ 205621 h 2282917"/>
              <a:gd name="connsiteX7-2537" fmla="*/ 5261800 w 12233041"/>
              <a:gd name="connsiteY7-2538" fmla="*/ 8295 h 2282917"/>
              <a:gd name="connsiteX8-2539" fmla="*/ 3542577 w 12233041"/>
              <a:gd name="connsiteY8-2540" fmla="*/ 370232 h 2282917"/>
              <a:gd name="connsiteX9-2541" fmla="*/ 1803496 w 12233041"/>
              <a:gd name="connsiteY9-2542" fmla="*/ 317006 h 2282917"/>
              <a:gd name="connsiteX10-2543" fmla="*/ 10301 w 12233041"/>
              <a:gd name="connsiteY10-2544" fmla="*/ 297509 h 2282917"/>
              <a:gd name="connsiteX11-2545" fmla="*/ 0 w 12233041"/>
              <a:gd name="connsiteY11-2546" fmla="*/ 2052145 h 2282917"/>
              <a:gd name="connsiteX0-2547" fmla="*/ 31822 w 12264863"/>
              <a:gd name="connsiteY0-2548" fmla="*/ 2052145 h 2282917"/>
              <a:gd name="connsiteX1-2549" fmla="*/ 12089243 w 12264863"/>
              <a:gd name="connsiteY1-2550" fmla="*/ 2064013 h 2282917"/>
              <a:gd name="connsiteX2-2551" fmla="*/ 12108165 w 12264863"/>
              <a:gd name="connsiteY2-2552" fmla="*/ 149342 h 2282917"/>
              <a:gd name="connsiteX3-2553" fmla="*/ 10484800 w 12264863"/>
              <a:gd name="connsiteY3-2554" fmla="*/ 334 h 2282917"/>
              <a:gd name="connsiteX4-2555" fmla="*/ 9467069 w 12264863"/>
              <a:gd name="connsiteY4-2556" fmla="*/ 304627 h 2282917"/>
              <a:gd name="connsiteX5-2557" fmla="*/ 8058130 w 12264863"/>
              <a:gd name="connsiteY5-2558" fmla="*/ 8468 h 2282917"/>
              <a:gd name="connsiteX6-2559" fmla="*/ 6627844 w 12264863"/>
              <a:gd name="connsiteY6-2560" fmla="*/ 205621 h 2282917"/>
              <a:gd name="connsiteX7-2561" fmla="*/ 5293622 w 12264863"/>
              <a:gd name="connsiteY7-2562" fmla="*/ 8295 h 2282917"/>
              <a:gd name="connsiteX8-2563" fmla="*/ 3574399 w 12264863"/>
              <a:gd name="connsiteY8-2564" fmla="*/ 370232 h 2282917"/>
              <a:gd name="connsiteX9-2565" fmla="*/ 1835318 w 12264863"/>
              <a:gd name="connsiteY9-2566" fmla="*/ 317006 h 2282917"/>
              <a:gd name="connsiteX10-2567" fmla="*/ 42123 w 12264863"/>
              <a:gd name="connsiteY10-2568" fmla="*/ 297509 h 2282917"/>
              <a:gd name="connsiteX11-2569" fmla="*/ 31822 w 12264863"/>
              <a:gd name="connsiteY11-2570" fmla="*/ 2052145 h 2282917"/>
              <a:gd name="connsiteX0-2571" fmla="*/ 69298 w 12302339"/>
              <a:gd name="connsiteY0-2572" fmla="*/ 2052145 h 2282917"/>
              <a:gd name="connsiteX1-2573" fmla="*/ 12126719 w 12302339"/>
              <a:gd name="connsiteY1-2574" fmla="*/ 2064013 h 2282917"/>
              <a:gd name="connsiteX2-2575" fmla="*/ 12145641 w 12302339"/>
              <a:gd name="connsiteY2-2576" fmla="*/ 149342 h 2282917"/>
              <a:gd name="connsiteX3-2577" fmla="*/ 10522276 w 12302339"/>
              <a:gd name="connsiteY3-2578" fmla="*/ 334 h 2282917"/>
              <a:gd name="connsiteX4-2579" fmla="*/ 9504545 w 12302339"/>
              <a:gd name="connsiteY4-2580" fmla="*/ 304627 h 2282917"/>
              <a:gd name="connsiteX5-2581" fmla="*/ 8095606 w 12302339"/>
              <a:gd name="connsiteY5-2582" fmla="*/ 8468 h 2282917"/>
              <a:gd name="connsiteX6-2583" fmla="*/ 6665320 w 12302339"/>
              <a:gd name="connsiteY6-2584" fmla="*/ 205621 h 2282917"/>
              <a:gd name="connsiteX7-2585" fmla="*/ 5331098 w 12302339"/>
              <a:gd name="connsiteY7-2586" fmla="*/ 8295 h 2282917"/>
              <a:gd name="connsiteX8-2587" fmla="*/ 3611875 w 12302339"/>
              <a:gd name="connsiteY8-2588" fmla="*/ 370232 h 2282917"/>
              <a:gd name="connsiteX9-2589" fmla="*/ 1872794 w 12302339"/>
              <a:gd name="connsiteY9-2590" fmla="*/ 317006 h 2282917"/>
              <a:gd name="connsiteX10-2591" fmla="*/ 79599 w 12302339"/>
              <a:gd name="connsiteY10-2592" fmla="*/ 297509 h 2282917"/>
              <a:gd name="connsiteX11-2593" fmla="*/ 69298 w 12302339"/>
              <a:gd name="connsiteY11-2594" fmla="*/ 2052145 h 2282917"/>
              <a:gd name="connsiteX0-2595" fmla="*/ 82108 w 12315149"/>
              <a:gd name="connsiteY0-2596" fmla="*/ 2052145 h 2282917"/>
              <a:gd name="connsiteX1-2597" fmla="*/ 12139529 w 12315149"/>
              <a:gd name="connsiteY1-2598" fmla="*/ 2064013 h 2282917"/>
              <a:gd name="connsiteX2-2599" fmla="*/ 12158451 w 12315149"/>
              <a:gd name="connsiteY2-2600" fmla="*/ 149342 h 2282917"/>
              <a:gd name="connsiteX3-2601" fmla="*/ 10535086 w 12315149"/>
              <a:gd name="connsiteY3-2602" fmla="*/ 334 h 2282917"/>
              <a:gd name="connsiteX4-2603" fmla="*/ 9517355 w 12315149"/>
              <a:gd name="connsiteY4-2604" fmla="*/ 304627 h 2282917"/>
              <a:gd name="connsiteX5-2605" fmla="*/ 8108416 w 12315149"/>
              <a:gd name="connsiteY5-2606" fmla="*/ 8468 h 2282917"/>
              <a:gd name="connsiteX6-2607" fmla="*/ 6678130 w 12315149"/>
              <a:gd name="connsiteY6-2608" fmla="*/ 205621 h 2282917"/>
              <a:gd name="connsiteX7-2609" fmla="*/ 5343908 w 12315149"/>
              <a:gd name="connsiteY7-2610" fmla="*/ 8295 h 2282917"/>
              <a:gd name="connsiteX8-2611" fmla="*/ 3624685 w 12315149"/>
              <a:gd name="connsiteY8-2612" fmla="*/ 370232 h 2282917"/>
              <a:gd name="connsiteX9-2613" fmla="*/ 1885604 w 12315149"/>
              <a:gd name="connsiteY9-2614" fmla="*/ 317006 h 2282917"/>
              <a:gd name="connsiteX10-2615" fmla="*/ 70550 w 12315149"/>
              <a:gd name="connsiteY10-2616" fmla="*/ 200544 h 2282917"/>
              <a:gd name="connsiteX11-2617" fmla="*/ 82108 w 12315149"/>
              <a:gd name="connsiteY11-2618" fmla="*/ 2052145 h 2282917"/>
              <a:gd name="connsiteX0-2619" fmla="*/ 82108 w 12315149"/>
              <a:gd name="connsiteY0-2620" fmla="*/ 2052145 h 2282917"/>
              <a:gd name="connsiteX1-2621" fmla="*/ 12139529 w 12315149"/>
              <a:gd name="connsiteY1-2622" fmla="*/ 2064013 h 2282917"/>
              <a:gd name="connsiteX2-2623" fmla="*/ 12158451 w 12315149"/>
              <a:gd name="connsiteY2-2624" fmla="*/ 149342 h 2282917"/>
              <a:gd name="connsiteX3-2625" fmla="*/ 10535086 w 12315149"/>
              <a:gd name="connsiteY3-2626" fmla="*/ 334 h 2282917"/>
              <a:gd name="connsiteX4-2627" fmla="*/ 9517355 w 12315149"/>
              <a:gd name="connsiteY4-2628" fmla="*/ 304627 h 2282917"/>
              <a:gd name="connsiteX5-2629" fmla="*/ 8108416 w 12315149"/>
              <a:gd name="connsiteY5-2630" fmla="*/ 8468 h 2282917"/>
              <a:gd name="connsiteX6-2631" fmla="*/ 6678130 w 12315149"/>
              <a:gd name="connsiteY6-2632" fmla="*/ 205621 h 2282917"/>
              <a:gd name="connsiteX7-2633" fmla="*/ 5343908 w 12315149"/>
              <a:gd name="connsiteY7-2634" fmla="*/ 8295 h 2282917"/>
              <a:gd name="connsiteX8-2635" fmla="*/ 3624685 w 12315149"/>
              <a:gd name="connsiteY8-2636" fmla="*/ 370232 h 2282917"/>
              <a:gd name="connsiteX9-2637" fmla="*/ 1885604 w 12315149"/>
              <a:gd name="connsiteY9-2638" fmla="*/ 317006 h 2282917"/>
              <a:gd name="connsiteX10-2639" fmla="*/ 70550 w 12315149"/>
              <a:gd name="connsiteY10-2640" fmla="*/ 200544 h 2282917"/>
              <a:gd name="connsiteX11-2641" fmla="*/ 82108 w 12315149"/>
              <a:gd name="connsiteY11-2642" fmla="*/ 2052145 h 2282917"/>
              <a:gd name="connsiteX0-2643" fmla="*/ 96427 w 12329468"/>
              <a:gd name="connsiteY0-2644" fmla="*/ 2052145 h 2282917"/>
              <a:gd name="connsiteX1-2645" fmla="*/ 12153848 w 12329468"/>
              <a:gd name="connsiteY1-2646" fmla="*/ 2064013 h 2282917"/>
              <a:gd name="connsiteX2-2647" fmla="*/ 12172770 w 12329468"/>
              <a:gd name="connsiteY2-2648" fmla="*/ 149342 h 2282917"/>
              <a:gd name="connsiteX3-2649" fmla="*/ 10549405 w 12329468"/>
              <a:gd name="connsiteY3-2650" fmla="*/ 334 h 2282917"/>
              <a:gd name="connsiteX4-2651" fmla="*/ 9531674 w 12329468"/>
              <a:gd name="connsiteY4-2652" fmla="*/ 304627 h 2282917"/>
              <a:gd name="connsiteX5-2653" fmla="*/ 8122735 w 12329468"/>
              <a:gd name="connsiteY5-2654" fmla="*/ 8468 h 2282917"/>
              <a:gd name="connsiteX6-2655" fmla="*/ 6692449 w 12329468"/>
              <a:gd name="connsiteY6-2656" fmla="*/ 205621 h 2282917"/>
              <a:gd name="connsiteX7-2657" fmla="*/ 5358227 w 12329468"/>
              <a:gd name="connsiteY7-2658" fmla="*/ 8295 h 2282917"/>
              <a:gd name="connsiteX8-2659" fmla="*/ 3639004 w 12329468"/>
              <a:gd name="connsiteY8-2660" fmla="*/ 370232 h 2282917"/>
              <a:gd name="connsiteX9-2661" fmla="*/ 1899923 w 12329468"/>
              <a:gd name="connsiteY9-2662" fmla="*/ 317006 h 2282917"/>
              <a:gd name="connsiteX10-2663" fmla="*/ 63010 w 12329468"/>
              <a:gd name="connsiteY10-2664" fmla="*/ 103580 h 2282917"/>
              <a:gd name="connsiteX11-2665" fmla="*/ 96427 w 12329468"/>
              <a:gd name="connsiteY11-2666" fmla="*/ 2052145 h 2282917"/>
              <a:gd name="connsiteX0-2667" fmla="*/ 96427 w 12329468"/>
              <a:gd name="connsiteY0-2668" fmla="*/ 2056133 h 2286905"/>
              <a:gd name="connsiteX1-2669" fmla="*/ 12153848 w 12329468"/>
              <a:gd name="connsiteY1-2670" fmla="*/ 2068001 h 2286905"/>
              <a:gd name="connsiteX2-2671" fmla="*/ 12172770 w 12329468"/>
              <a:gd name="connsiteY2-2672" fmla="*/ 153330 h 2286905"/>
              <a:gd name="connsiteX3-2673" fmla="*/ 10549405 w 12329468"/>
              <a:gd name="connsiteY3-2674" fmla="*/ 4322 h 2286905"/>
              <a:gd name="connsiteX4-2675" fmla="*/ 9531674 w 12329468"/>
              <a:gd name="connsiteY4-2676" fmla="*/ 308615 h 2286905"/>
              <a:gd name="connsiteX5-2677" fmla="*/ 8122735 w 12329468"/>
              <a:gd name="connsiteY5-2678" fmla="*/ 12456 h 2286905"/>
              <a:gd name="connsiteX6-2679" fmla="*/ 6692449 w 12329468"/>
              <a:gd name="connsiteY6-2680" fmla="*/ 209609 h 2286905"/>
              <a:gd name="connsiteX7-2681" fmla="*/ 5358227 w 12329468"/>
              <a:gd name="connsiteY7-2682" fmla="*/ 12283 h 2286905"/>
              <a:gd name="connsiteX8-2683" fmla="*/ 3639004 w 12329468"/>
              <a:gd name="connsiteY8-2684" fmla="*/ 374220 h 2286905"/>
              <a:gd name="connsiteX9-2685" fmla="*/ 1834344 w 12329468"/>
              <a:gd name="connsiteY9-2686" fmla="*/ 21285 h 2286905"/>
              <a:gd name="connsiteX10-2687" fmla="*/ 63010 w 12329468"/>
              <a:gd name="connsiteY10-2688" fmla="*/ 107568 h 2286905"/>
              <a:gd name="connsiteX11-2689" fmla="*/ 96427 w 12329468"/>
              <a:gd name="connsiteY11-2690" fmla="*/ 2056133 h 2286905"/>
              <a:gd name="connsiteX0-2691" fmla="*/ 96427 w 12329468"/>
              <a:gd name="connsiteY0-2692" fmla="*/ 2056133 h 2286905"/>
              <a:gd name="connsiteX1-2693" fmla="*/ 12153848 w 12329468"/>
              <a:gd name="connsiteY1-2694" fmla="*/ 2068001 h 2286905"/>
              <a:gd name="connsiteX2-2695" fmla="*/ 12172770 w 12329468"/>
              <a:gd name="connsiteY2-2696" fmla="*/ 153330 h 2286905"/>
              <a:gd name="connsiteX3-2697" fmla="*/ 10549405 w 12329468"/>
              <a:gd name="connsiteY3-2698" fmla="*/ 4322 h 2286905"/>
              <a:gd name="connsiteX4-2699" fmla="*/ 9531674 w 12329468"/>
              <a:gd name="connsiteY4-2700" fmla="*/ 308615 h 2286905"/>
              <a:gd name="connsiteX5-2701" fmla="*/ 8122735 w 12329468"/>
              <a:gd name="connsiteY5-2702" fmla="*/ 12456 h 2286905"/>
              <a:gd name="connsiteX6-2703" fmla="*/ 6692449 w 12329468"/>
              <a:gd name="connsiteY6-2704" fmla="*/ 209609 h 2286905"/>
              <a:gd name="connsiteX7-2705" fmla="*/ 5358227 w 12329468"/>
              <a:gd name="connsiteY7-2706" fmla="*/ 12283 h 2286905"/>
              <a:gd name="connsiteX8-2707" fmla="*/ 3639004 w 12329468"/>
              <a:gd name="connsiteY8-2708" fmla="*/ 374220 h 2286905"/>
              <a:gd name="connsiteX9-2709" fmla="*/ 1834344 w 12329468"/>
              <a:gd name="connsiteY9-2710" fmla="*/ 21285 h 2286905"/>
              <a:gd name="connsiteX10-2711" fmla="*/ 63010 w 12329468"/>
              <a:gd name="connsiteY10-2712" fmla="*/ 107568 h 2286905"/>
              <a:gd name="connsiteX11-2713" fmla="*/ 96427 w 12329468"/>
              <a:gd name="connsiteY11-2714" fmla="*/ 2056133 h 2286905"/>
              <a:gd name="connsiteX0-2715" fmla="*/ 96427 w 12329468"/>
              <a:gd name="connsiteY0-2716" fmla="*/ 2056133 h 2286905"/>
              <a:gd name="connsiteX1-2717" fmla="*/ 12153848 w 12329468"/>
              <a:gd name="connsiteY1-2718" fmla="*/ 2068001 h 2286905"/>
              <a:gd name="connsiteX2-2719" fmla="*/ 12172770 w 12329468"/>
              <a:gd name="connsiteY2-2720" fmla="*/ 153330 h 2286905"/>
              <a:gd name="connsiteX3-2721" fmla="*/ 10549405 w 12329468"/>
              <a:gd name="connsiteY3-2722" fmla="*/ 4322 h 2286905"/>
              <a:gd name="connsiteX4-2723" fmla="*/ 9531674 w 12329468"/>
              <a:gd name="connsiteY4-2724" fmla="*/ 308615 h 2286905"/>
              <a:gd name="connsiteX5-2725" fmla="*/ 8122735 w 12329468"/>
              <a:gd name="connsiteY5-2726" fmla="*/ 12456 h 2286905"/>
              <a:gd name="connsiteX6-2727" fmla="*/ 6692449 w 12329468"/>
              <a:gd name="connsiteY6-2728" fmla="*/ 209609 h 2286905"/>
              <a:gd name="connsiteX7-2729" fmla="*/ 5358227 w 12329468"/>
              <a:gd name="connsiteY7-2730" fmla="*/ 12283 h 2286905"/>
              <a:gd name="connsiteX8-2731" fmla="*/ 3639004 w 12329468"/>
              <a:gd name="connsiteY8-2732" fmla="*/ 374220 h 2286905"/>
              <a:gd name="connsiteX9-2733" fmla="*/ 1834344 w 12329468"/>
              <a:gd name="connsiteY9-2734" fmla="*/ 21285 h 2286905"/>
              <a:gd name="connsiteX10-2735" fmla="*/ 63010 w 12329468"/>
              <a:gd name="connsiteY10-2736" fmla="*/ 107568 h 2286905"/>
              <a:gd name="connsiteX11-2737" fmla="*/ 96427 w 12329468"/>
              <a:gd name="connsiteY11-2738" fmla="*/ 2056133 h 2286905"/>
              <a:gd name="connsiteX0-2739" fmla="*/ 96427 w 12329468"/>
              <a:gd name="connsiteY0-2740" fmla="*/ 2052145 h 2282917"/>
              <a:gd name="connsiteX1-2741" fmla="*/ 12153848 w 12329468"/>
              <a:gd name="connsiteY1-2742" fmla="*/ 2064013 h 2282917"/>
              <a:gd name="connsiteX2-2743" fmla="*/ 12172770 w 12329468"/>
              <a:gd name="connsiteY2-2744" fmla="*/ 149342 h 2282917"/>
              <a:gd name="connsiteX3-2745" fmla="*/ 10549405 w 12329468"/>
              <a:gd name="connsiteY3-2746" fmla="*/ 334 h 2282917"/>
              <a:gd name="connsiteX4-2747" fmla="*/ 9531674 w 12329468"/>
              <a:gd name="connsiteY4-2748" fmla="*/ 304627 h 2282917"/>
              <a:gd name="connsiteX5-2749" fmla="*/ 8122735 w 12329468"/>
              <a:gd name="connsiteY5-2750" fmla="*/ 8468 h 2282917"/>
              <a:gd name="connsiteX6-2751" fmla="*/ 6692449 w 12329468"/>
              <a:gd name="connsiteY6-2752" fmla="*/ 205621 h 2282917"/>
              <a:gd name="connsiteX7-2753" fmla="*/ 5358227 w 12329468"/>
              <a:gd name="connsiteY7-2754" fmla="*/ 8295 h 2282917"/>
              <a:gd name="connsiteX8-2755" fmla="*/ 3639004 w 12329468"/>
              <a:gd name="connsiteY8-2756" fmla="*/ 370232 h 2282917"/>
              <a:gd name="connsiteX9-2757" fmla="*/ 1834344 w 12329468"/>
              <a:gd name="connsiteY9-2758" fmla="*/ 17297 h 2282917"/>
              <a:gd name="connsiteX10-2759" fmla="*/ 63010 w 12329468"/>
              <a:gd name="connsiteY10-2760" fmla="*/ 103580 h 2282917"/>
              <a:gd name="connsiteX11-2761" fmla="*/ 96427 w 12329468"/>
              <a:gd name="connsiteY11-2762" fmla="*/ 2052145 h 2282917"/>
              <a:gd name="connsiteX0-2763" fmla="*/ 96427 w 12329468"/>
              <a:gd name="connsiteY0-2764" fmla="*/ 2052145 h 2282917"/>
              <a:gd name="connsiteX1-2765" fmla="*/ 12153848 w 12329468"/>
              <a:gd name="connsiteY1-2766" fmla="*/ 2064013 h 2282917"/>
              <a:gd name="connsiteX2-2767" fmla="*/ 12172770 w 12329468"/>
              <a:gd name="connsiteY2-2768" fmla="*/ 149342 h 2282917"/>
              <a:gd name="connsiteX3-2769" fmla="*/ 10549405 w 12329468"/>
              <a:gd name="connsiteY3-2770" fmla="*/ 334 h 2282917"/>
              <a:gd name="connsiteX4-2771" fmla="*/ 9531674 w 12329468"/>
              <a:gd name="connsiteY4-2772" fmla="*/ 304627 h 2282917"/>
              <a:gd name="connsiteX5-2773" fmla="*/ 8122735 w 12329468"/>
              <a:gd name="connsiteY5-2774" fmla="*/ 8468 h 2282917"/>
              <a:gd name="connsiteX6-2775" fmla="*/ 6692449 w 12329468"/>
              <a:gd name="connsiteY6-2776" fmla="*/ 205621 h 2282917"/>
              <a:gd name="connsiteX7-2777" fmla="*/ 5358227 w 12329468"/>
              <a:gd name="connsiteY7-2778" fmla="*/ 8295 h 2282917"/>
              <a:gd name="connsiteX8-2779" fmla="*/ 3639004 w 12329468"/>
              <a:gd name="connsiteY8-2780" fmla="*/ 370232 h 2282917"/>
              <a:gd name="connsiteX9-2781" fmla="*/ 1834344 w 12329468"/>
              <a:gd name="connsiteY9-2782" fmla="*/ 17297 h 2282917"/>
              <a:gd name="connsiteX10-2783" fmla="*/ 63010 w 12329468"/>
              <a:gd name="connsiteY10-2784" fmla="*/ 103580 h 2282917"/>
              <a:gd name="connsiteX11-2785" fmla="*/ 96427 w 12329468"/>
              <a:gd name="connsiteY11-2786" fmla="*/ 2052145 h 2282917"/>
              <a:gd name="connsiteX0-2787" fmla="*/ 96427 w 12329468"/>
              <a:gd name="connsiteY0-2788" fmla="*/ 2052145 h 2282917"/>
              <a:gd name="connsiteX1-2789" fmla="*/ 12153848 w 12329468"/>
              <a:gd name="connsiteY1-2790" fmla="*/ 2064013 h 2282917"/>
              <a:gd name="connsiteX2-2791" fmla="*/ 12172770 w 12329468"/>
              <a:gd name="connsiteY2-2792" fmla="*/ 149342 h 2282917"/>
              <a:gd name="connsiteX3-2793" fmla="*/ 10549405 w 12329468"/>
              <a:gd name="connsiteY3-2794" fmla="*/ 334 h 2282917"/>
              <a:gd name="connsiteX4-2795" fmla="*/ 9531674 w 12329468"/>
              <a:gd name="connsiteY4-2796" fmla="*/ 304627 h 2282917"/>
              <a:gd name="connsiteX5-2797" fmla="*/ 8122735 w 12329468"/>
              <a:gd name="connsiteY5-2798" fmla="*/ 8468 h 2282917"/>
              <a:gd name="connsiteX6-2799" fmla="*/ 6692449 w 12329468"/>
              <a:gd name="connsiteY6-2800" fmla="*/ 205621 h 2282917"/>
              <a:gd name="connsiteX7-2801" fmla="*/ 5358227 w 12329468"/>
              <a:gd name="connsiteY7-2802" fmla="*/ 8295 h 2282917"/>
              <a:gd name="connsiteX8-2803" fmla="*/ 2873922 w 12329468"/>
              <a:gd name="connsiteY8-2804" fmla="*/ 334973 h 2282917"/>
              <a:gd name="connsiteX9-2805" fmla="*/ 1834344 w 12329468"/>
              <a:gd name="connsiteY9-2806" fmla="*/ 17297 h 2282917"/>
              <a:gd name="connsiteX10-2807" fmla="*/ 63010 w 12329468"/>
              <a:gd name="connsiteY10-2808" fmla="*/ 103580 h 2282917"/>
              <a:gd name="connsiteX11-2809" fmla="*/ 96427 w 12329468"/>
              <a:gd name="connsiteY11-2810" fmla="*/ 2052145 h 2282917"/>
              <a:gd name="connsiteX0-2811" fmla="*/ 96427 w 12329468"/>
              <a:gd name="connsiteY0-2812" fmla="*/ 2052145 h 2282917"/>
              <a:gd name="connsiteX1-2813" fmla="*/ 12153848 w 12329468"/>
              <a:gd name="connsiteY1-2814" fmla="*/ 2064013 h 2282917"/>
              <a:gd name="connsiteX2-2815" fmla="*/ 12172770 w 12329468"/>
              <a:gd name="connsiteY2-2816" fmla="*/ 149342 h 2282917"/>
              <a:gd name="connsiteX3-2817" fmla="*/ 10549405 w 12329468"/>
              <a:gd name="connsiteY3-2818" fmla="*/ 334 h 2282917"/>
              <a:gd name="connsiteX4-2819" fmla="*/ 9531674 w 12329468"/>
              <a:gd name="connsiteY4-2820" fmla="*/ 304627 h 2282917"/>
              <a:gd name="connsiteX5-2821" fmla="*/ 8122735 w 12329468"/>
              <a:gd name="connsiteY5-2822" fmla="*/ 8468 h 2282917"/>
              <a:gd name="connsiteX6-2823" fmla="*/ 6692449 w 12329468"/>
              <a:gd name="connsiteY6-2824" fmla="*/ 205621 h 2282917"/>
              <a:gd name="connsiteX7-2825" fmla="*/ 5358227 w 12329468"/>
              <a:gd name="connsiteY7-2826" fmla="*/ 8295 h 2282917"/>
              <a:gd name="connsiteX8-2827" fmla="*/ 2873922 w 12329468"/>
              <a:gd name="connsiteY8-2828" fmla="*/ 334973 h 2282917"/>
              <a:gd name="connsiteX9-2829" fmla="*/ 1834344 w 12329468"/>
              <a:gd name="connsiteY9-2830" fmla="*/ 17297 h 2282917"/>
              <a:gd name="connsiteX10-2831" fmla="*/ 63010 w 12329468"/>
              <a:gd name="connsiteY10-2832" fmla="*/ 103580 h 2282917"/>
              <a:gd name="connsiteX11-2833" fmla="*/ 96427 w 12329468"/>
              <a:gd name="connsiteY11-2834" fmla="*/ 2052145 h 2282917"/>
              <a:gd name="connsiteX0-2835" fmla="*/ 96427 w 12329468"/>
              <a:gd name="connsiteY0-2836" fmla="*/ 2052145 h 2282917"/>
              <a:gd name="connsiteX1-2837" fmla="*/ 12153848 w 12329468"/>
              <a:gd name="connsiteY1-2838" fmla="*/ 2064013 h 2282917"/>
              <a:gd name="connsiteX2-2839" fmla="*/ 12172770 w 12329468"/>
              <a:gd name="connsiteY2-2840" fmla="*/ 149342 h 2282917"/>
              <a:gd name="connsiteX3-2841" fmla="*/ 10549405 w 12329468"/>
              <a:gd name="connsiteY3-2842" fmla="*/ 334 h 2282917"/>
              <a:gd name="connsiteX4-2843" fmla="*/ 9531674 w 12329468"/>
              <a:gd name="connsiteY4-2844" fmla="*/ 304627 h 2282917"/>
              <a:gd name="connsiteX5-2845" fmla="*/ 8122735 w 12329468"/>
              <a:gd name="connsiteY5-2846" fmla="*/ 8468 h 2282917"/>
              <a:gd name="connsiteX6-2847" fmla="*/ 6692449 w 12329468"/>
              <a:gd name="connsiteY6-2848" fmla="*/ 205621 h 2282917"/>
              <a:gd name="connsiteX7-2849" fmla="*/ 5358227 w 12329468"/>
              <a:gd name="connsiteY7-2850" fmla="*/ 8295 h 2282917"/>
              <a:gd name="connsiteX8-2851" fmla="*/ 2873922 w 12329468"/>
              <a:gd name="connsiteY8-2852" fmla="*/ 334973 h 2282917"/>
              <a:gd name="connsiteX9-2853" fmla="*/ 1834344 w 12329468"/>
              <a:gd name="connsiteY9-2854" fmla="*/ 17297 h 2282917"/>
              <a:gd name="connsiteX10-2855" fmla="*/ 63010 w 12329468"/>
              <a:gd name="connsiteY10-2856" fmla="*/ 103580 h 2282917"/>
              <a:gd name="connsiteX11-2857" fmla="*/ 96427 w 12329468"/>
              <a:gd name="connsiteY11-2858" fmla="*/ 2052145 h 2282917"/>
              <a:gd name="connsiteX0-2859" fmla="*/ 96427 w 12329468"/>
              <a:gd name="connsiteY0-2860" fmla="*/ 2052145 h 2282917"/>
              <a:gd name="connsiteX1-2861" fmla="*/ 12153848 w 12329468"/>
              <a:gd name="connsiteY1-2862" fmla="*/ 2064013 h 2282917"/>
              <a:gd name="connsiteX2-2863" fmla="*/ 12172770 w 12329468"/>
              <a:gd name="connsiteY2-2864" fmla="*/ 149342 h 2282917"/>
              <a:gd name="connsiteX3-2865" fmla="*/ 10549405 w 12329468"/>
              <a:gd name="connsiteY3-2866" fmla="*/ 334 h 2282917"/>
              <a:gd name="connsiteX4-2867" fmla="*/ 9531674 w 12329468"/>
              <a:gd name="connsiteY4-2868" fmla="*/ 304627 h 2282917"/>
              <a:gd name="connsiteX5-2869" fmla="*/ 8122735 w 12329468"/>
              <a:gd name="connsiteY5-2870" fmla="*/ 8468 h 2282917"/>
              <a:gd name="connsiteX6-2871" fmla="*/ 6692449 w 12329468"/>
              <a:gd name="connsiteY6-2872" fmla="*/ 205621 h 2282917"/>
              <a:gd name="connsiteX7-2873" fmla="*/ 5358227 w 12329468"/>
              <a:gd name="connsiteY7-2874" fmla="*/ 8295 h 2282917"/>
              <a:gd name="connsiteX8-2875" fmla="*/ 2895783 w 12329468"/>
              <a:gd name="connsiteY8-2876" fmla="*/ 352604 h 2282917"/>
              <a:gd name="connsiteX9-2877" fmla="*/ 1834344 w 12329468"/>
              <a:gd name="connsiteY9-2878" fmla="*/ 17297 h 2282917"/>
              <a:gd name="connsiteX10-2879" fmla="*/ 63010 w 12329468"/>
              <a:gd name="connsiteY10-2880" fmla="*/ 103580 h 2282917"/>
              <a:gd name="connsiteX11-2881" fmla="*/ 96427 w 12329468"/>
              <a:gd name="connsiteY11-2882" fmla="*/ 2052145 h 2282917"/>
              <a:gd name="connsiteX0-2883" fmla="*/ 96427 w 12329468"/>
              <a:gd name="connsiteY0-2884" fmla="*/ 2058208 h 2288980"/>
              <a:gd name="connsiteX1-2885" fmla="*/ 12153848 w 12329468"/>
              <a:gd name="connsiteY1-2886" fmla="*/ 2070076 h 2288980"/>
              <a:gd name="connsiteX2-2887" fmla="*/ 12172770 w 12329468"/>
              <a:gd name="connsiteY2-2888" fmla="*/ 155405 h 2288980"/>
              <a:gd name="connsiteX3-2889" fmla="*/ 10549405 w 12329468"/>
              <a:gd name="connsiteY3-2890" fmla="*/ 6397 h 2288980"/>
              <a:gd name="connsiteX4-2891" fmla="*/ 9531674 w 12329468"/>
              <a:gd name="connsiteY4-2892" fmla="*/ 310690 h 2288980"/>
              <a:gd name="connsiteX5-2893" fmla="*/ 8122735 w 12329468"/>
              <a:gd name="connsiteY5-2894" fmla="*/ 14531 h 2288980"/>
              <a:gd name="connsiteX6-2895" fmla="*/ 6692449 w 12329468"/>
              <a:gd name="connsiteY6-2896" fmla="*/ 211684 h 2288980"/>
              <a:gd name="connsiteX7-2897" fmla="*/ 5358227 w 12329468"/>
              <a:gd name="connsiteY7-2898" fmla="*/ 14358 h 2288980"/>
              <a:gd name="connsiteX8-2899" fmla="*/ 2895783 w 12329468"/>
              <a:gd name="connsiteY8-2900" fmla="*/ 358667 h 2288980"/>
              <a:gd name="connsiteX9-2901" fmla="*/ 1834344 w 12329468"/>
              <a:gd name="connsiteY9-2902" fmla="*/ 23360 h 2288980"/>
              <a:gd name="connsiteX10-2903" fmla="*/ 63010 w 12329468"/>
              <a:gd name="connsiteY10-2904" fmla="*/ 109643 h 2288980"/>
              <a:gd name="connsiteX11-2905" fmla="*/ 96427 w 12329468"/>
              <a:gd name="connsiteY11-2906" fmla="*/ 2058208 h 2288980"/>
              <a:gd name="connsiteX0-2907" fmla="*/ 96427 w 12329468"/>
              <a:gd name="connsiteY0-2908" fmla="*/ 2058208 h 2288980"/>
              <a:gd name="connsiteX1-2909" fmla="*/ 12153848 w 12329468"/>
              <a:gd name="connsiteY1-2910" fmla="*/ 2070076 h 2288980"/>
              <a:gd name="connsiteX2-2911" fmla="*/ 12172770 w 12329468"/>
              <a:gd name="connsiteY2-2912" fmla="*/ 155405 h 2288980"/>
              <a:gd name="connsiteX3-2913" fmla="*/ 10549405 w 12329468"/>
              <a:gd name="connsiteY3-2914" fmla="*/ 6397 h 2288980"/>
              <a:gd name="connsiteX4-2915" fmla="*/ 9531674 w 12329468"/>
              <a:gd name="connsiteY4-2916" fmla="*/ 310690 h 2288980"/>
              <a:gd name="connsiteX5-2917" fmla="*/ 8439698 w 12329468"/>
              <a:gd name="connsiteY5-2918" fmla="*/ 420019 h 2288980"/>
              <a:gd name="connsiteX6-2919" fmla="*/ 6692449 w 12329468"/>
              <a:gd name="connsiteY6-2920" fmla="*/ 211684 h 2288980"/>
              <a:gd name="connsiteX7-2921" fmla="*/ 5358227 w 12329468"/>
              <a:gd name="connsiteY7-2922" fmla="*/ 14358 h 2288980"/>
              <a:gd name="connsiteX8-2923" fmla="*/ 2895783 w 12329468"/>
              <a:gd name="connsiteY8-2924" fmla="*/ 358667 h 2288980"/>
              <a:gd name="connsiteX9-2925" fmla="*/ 1834344 w 12329468"/>
              <a:gd name="connsiteY9-2926" fmla="*/ 23360 h 2288980"/>
              <a:gd name="connsiteX10-2927" fmla="*/ 63010 w 12329468"/>
              <a:gd name="connsiteY10-2928" fmla="*/ 109643 h 2288980"/>
              <a:gd name="connsiteX11-2929" fmla="*/ 96427 w 12329468"/>
              <a:gd name="connsiteY11-2930" fmla="*/ 2058208 h 2288980"/>
              <a:gd name="connsiteX0-2931" fmla="*/ 96427 w 12329468"/>
              <a:gd name="connsiteY0-2932" fmla="*/ 2058208 h 2288980"/>
              <a:gd name="connsiteX1-2933" fmla="*/ 12153848 w 12329468"/>
              <a:gd name="connsiteY1-2934" fmla="*/ 2070076 h 2288980"/>
              <a:gd name="connsiteX2-2935" fmla="*/ 12172770 w 12329468"/>
              <a:gd name="connsiteY2-2936" fmla="*/ 155405 h 2288980"/>
              <a:gd name="connsiteX3-2937" fmla="*/ 10549405 w 12329468"/>
              <a:gd name="connsiteY3-2938" fmla="*/ 6397 h 2288980"/>
              <a:gd name="connsiteX4-2939" fmla="*/ 9356798 w 12329468"/>
              <a:gd name="connsiteY4-2940" fmla="*/ 222541 h 2288980"/>
              <a:gd name="connsiteX5-2941" fmla="*/ 8439698 w 12329468"/>
              <a:gd name="connsiteY5-2942" fmla="*/ 420019 h 2288980"/>
              <a:gd name="connsiteX6-2943" fmla="*/ 6692449 w 12329468"/>
              <a:gd name="connsiteY6-2944" fmla="*/ 211684 h 2288980"/>
              <a:gd name="connsiteX7-2945" fmla="*/ 5358227 w 12329468"/>
              <a:gd name="connsiteY7-2946" fmla="*/ 14358 h 2288980"/>
              <a:gd name="connsiteX8-2947" fmla="*/ 2895783 w 12329468"/>
              <a:gd name="connsiteY8-2948" fmla="*/ 358667 h 2288980"/>
              <a:gd name="connsiteX9-2949" fmla="*/ 1834344 w 12329468"/>
              <a:gd name="connsiteY9-2950" fmla="*/ 23360 h 2288980"/>
              <a:gd name="connsiteX10-2951" fmla="*/ 63010 w 12329468"/>
              <a:gd name="connsiteY10-2952" fmla="*/ 109643 h 2288980"/>
              <a:gd name="connsiteX11-2953" fmla="*/ 96427 w 12329468"/>
              <a:gd name="connsiteY11-2954" fmla="*/ 2058208 h 2288980"/>
              <a:gd name="connsiteX0-2955" fmla="*/ 96427 w 12329468"/>
              <a:gd name="connsiteY0-2956" fmla="*/ 2058208 h 2288980"/>
              <a:gd name="connsiteX1-2957" fmla="*/ 12153848 w 12329468"/>
              <a:gd name="connsiteY1-2958" fmla="*/ 2070076 h 2288980"/>
              <a:gd name="connsiteX2-2959" fmla="*/ 12172770 w 12329468"/>
              <a:gd name="connsiteY2-2960" fmla="*/ 155405 h 2288980"/>
              <a:gd name="connsiteX3-2961" fmla="*/ 10614983 w 12329468"/>
              <a:gd name="connsiteY3-2962" fmla="*/ 314921 h 2288980"/>
              <a:gd name="connsiteX4-2963" fmla="*/ 9356798 w 12329468"/>
              <a:gd name="connsiteY4-2964" fmla="*/ 222541 h 2288980"/>
              <a:gd name="connsiteX5-2965" fmla="*/ 8439698 w 12329468"/>
              <a:gd name="connsiteY5-2966" fmla="*/ 420019 h 2288980"/>
              <a:gd name="connsiteX6-2967" fmla="*/ 6692449 w 12329468"/>
              <a:gd name="connsiteY6-2968" fmla="*/ 211684 h 2288980"/>
              <a:gd name="connsiteX7-2969" fmla="*/ 5358227 w 12329468"/>
              <a:gd name="connsiteY7-2970" fmla="*/ 14358 h 2288980"/>
              <a:gd name="connsiteX8-2971" fmla="*/ 2895783 w 12329468"/>
              <a:gd name="connsiteY8-2972" fmla="*/ 358667 h 2288980"/>
              <a:gd name="connsiteX9-2973" fmla="*/ 1834344 w 12329468"/>
              <a:gd name="connsiteY9-2974" fmla="*/ 23360 h 2288980"/>
              <a:gd name="connsiteX10-2975" fmla="*/ 63010 w 12329468"/>
              <a:gd name="connsiteY10-2976" fmla="*/ 109643 h 2288980"/>
              <a:gd name="connsiteX11-2977" fmla="*/ 96427 w 12329468"/>
              <a:gd name="connsiteY11-2978" fmla="*/ 2058208 h 2288980"/>
              <a:gd name="connsiteX0-2979" fmla="*/ 96427 w 12329468"/>
              <a:gd name="connsiteY0-2980" fmla="*/ 2058208 h 2288980"/>
              <a:gd name="connsiteX1-2981" fmla="*/ 12153848 w 12329468"/>
              <a:gd name="connsiteY1-2982" fmla="*/ 2070076 h 2288980"/>
              <a:gd name="connsiteX2-2983" fmla="*/ 12172770 w 12329468"/>
              <a:gd name="connsiteY2-2984" fmla="*/ 155405 h 2288980"/>
              <a:gd name="connsiteX3-2985" fmla="*/ 10614983 w 12329468"/>
              <a:gd name="connsiteY3-2986" fmla="*/ 314921 h 2288980"/>
              <a:gd name="connsiteX4-2987" fmla="*/ 9356798 w 12329468"/>
              <a:gd name="connsiteY4-2988" fmla="*/ 222541 h 2288980"/>
              <a:gd name="connsiteX5-2989" fmla="*/ 8439698 w 12329468"/>
              <a:gd name="connsiteY5-2990" fmla="*/ 420019 h 2288980"/>
              <a:gd name="connsiteX6-2991" fmla="*/ 6692449 w 12329468"/>
              <a:gd name="connsiteY6-2992" fmla="*/ 211684 h 2288980"/>
              <a:gd name="connsiteX7-2993" fmla="*/ 5358227 w 12329468"/>
              <a:gd name="connsiteY7-2994" fmla="*/ 14358 h 2288980"/>
              <a:gd name="connsiteX8-2995" fmla="*/ 2895783 w 12329468"/>
              <a:gd name="connsiteY8-2996" fmla="*/ 358667 h 2288980"/>
              <a:gd name="connsiteX9-2997" fmla="*/ 1834344 w 12329468"/>
              <a:gd name="connsiteY9-2998" fmla="*/ 23360 h 2288980"/>
              <a:gd name="connsiteX10-2999" fmla="*/ 63010 w 12329468"/>
              <a:gd name="connsiteY10-3000" fmla="*/ 109643 h 2288980"/>
              <a:gd name="connsiteX11-3001" fmla="*/ 96427 w 12329468"/>
              <a:gd name="connsiteY11-3002" fmla="*/ 2058208 h 2288980"/>
              <a:gd name="connsiteX0-3003" fmla="*/ 96427 w 12329468"/>
              <a:gd name="connsiteY0-3004" fmla="*/ 2058208 h 2288980"/>
              <a:gd name="connsiteX1-3005" fmla="*/ 12153848 w 12329468"/>
              <a:gd name="connsiteY1-3006" fmla="*/ 2070076 h 2288980"/>
              <a:gd name="connsiteX2-3007" fmla="*/ 12172770 w 12329468"/>
              <a:gd name="connsiteY2-3008" fmla="*/ 155405 h 2288980"/>
              <a:gd name="connsiteX3-3009" fmla="*/ 10614983 w 12329468"/>
              <a:gd name="connsiteY3-3010" fmla="*/ 314921 h 2288980"/>
              <a:gd name="connsiteX4-3011" fmla="*/ 9356798 w 12329468"/>
              <a:gd name="connsiteY4-3012" fmla="*/ 222541 h 2288980"/>
              <a:gd name="connsiteX5-3013" fmla="*/ 8439698 w 12329468"/>
              <a:gd name="connsiteY5-3014" fmla="*/ 420019 h 2288980"/>
              <a:gd name="connsiteX6-3015" fmla="*/ 6692449 w 12329468"/>
              <a:gd name="connsiteY6-3016" fmla="*/ 211684 h 2288980"/>
              <a:gd name="connsiteX7-3017" fmla="*/ 5358227 w 12329468"/>
              <a:gd name="connsiteY7-3018" fmla="*/ 14358 h 2288980"/>
              <a:gd name="connsiteX8-3019" fmla="*/ 2895783 w 12329468"/>
              <a:gd name="connsiteY8-3020" fmla="*/ 358667 h 2288980"/>
              <a:gd name="connsiteX9-3021" fmla="*/ 1834344 w 12329468"/>
              <a:gd name="connsiteY9-3022" fmla="*/ 23360 h 2288980"/>
              <a:gd name="connsiteX10-3023" fmla="*/ 63010 w 12329468"/>
              <a:gd name="connsiteY10-3024" fmla="*/ 109643 h 2288980"/>
              <a:gd name="connsiteX11-3025" fmla="*/ 96427 w 12329468"/>
              <a:gd name="connsiteY11-3026" fmla="*/ 2058208 h 2288980"/>
              <a:gd name="connsiteX0-3027" fmla="*/ 96427 w 12329468"/>
              <a:gd name="connsiteY0-3028" fmla="*/ 2058208 h 2288980"/>
              <a:gd name="connsiteX1-3029" fmla="*/ 12153848 w 12329468"/>
              <a:gd name="connsiteY1-3030" fmla="*/ 2070076 h 2288980"/>
              <a:gd name="connsiteX2-3031" fmla="*/ 12172770 w 12329468"/>
              <a:gd name="connsiteY2-3032" fmla="*/ 155405 h 2288980"/>
              <a:gd name="connsiteX3-3033" fmla="*/ 10614983 w 12329468"/>
              <a:gd name="connsiteY3-3034" fmla="*/ 314921 h 2288980"/>
              <a:gd name="connsiteX4-3035" fmla="*/ 9433306 w 12329468"/>
              <a:gd name="connsiteY4-3036" fmla="*/ 204911 h 2288980"/>
              <a:gd name="connsiteX5-3037" fmla="*/ 8439698 w 12329468"/>
              <a:gd name="connsiteY5-3038" fmla="*/ 420019 h 2288980"/>
              <a:gd name="connsiteX6-3039" fmla="*/ 6692449 w 12329468"/>
              <a:gd name="connsiteY6-3040" fmla="*/ 211684 h 2288980"/>
              <a:gd name="connsiteX7-3041" fmla="*/ 5358227 w 12329468"/>
              <a:gd name="connsiteY7-3042" fmla="*/ 14358 h 2288980"/>
              <a:gd name="connsiteX8-3043" fmla="*/ 2895783 w 12329468"/>
              <a:gd name="connsiteY8-3044" fmla="*/ 358667 h 2288980"/>
              <a:gd name="connsiteX9-3045" fmla="*/ 1834344 w 12329468"/>
              <a:gd name="connsiteY9-3046" fmla="*/ 23360 h 2288980"/>
              <a:gd name="connsiteX10-3047" fmla="*/ 63010 w 12329468"/>
              <a:gd name="connsiteY10-3048" fmla="*/ 109643 h 2288980"/>
              <a:gd name="connsiteX11-3049" fmla="*/ 96427 w 12329468"/>
              <a:gd name="connsiteY11-3050" fmla="*/ 2058208 h 2288980"/>
              <a:gd name="connsiteX0-3051" fmla="*/ 96427 w 12329468"/>
              <a:gd name="connsiteY0-3052" fmla="*/ 2058208 h 2288980"/>
              <a:gd name="connsiteX1-3053" fmla="*/ 12153848 w 12329468"/>
              <a:gd name="connsiteY1-3054" fmla="*/ 2070076 h 2288980"/>
              <a:gd name="connsiteX2-3055" fmla="*/ 12172770 w 12329468"/>
              <a:gd name="connsiteY2-3056" fmla="*/ 155405 h 2288980"/>
              <a:gd name="connsiteX3-3057" fmla="*/ 10614983 w 12329468"/>
              <a:gd name="connsiteY3-3058" fmla="*/ 314921 h 2288980"/>
              <a:gd name="connsiteX4-3059" fmla="*/ 9433306 w 12329468"/>
              <a:gd name="connsiteY4-3060" fmla="*/ 204911 h 2288980"/>
              <a:gd name="connsiteX5-3061" fmla="*/ 8439698 w 12329468"/>
              <a:gd name="connsiteY5-3062" fmla="*/ 420019 h 2288980"/>
              <a:gd name="connsiteX6-3063" fmla="*/ 6692449 w 12329468"/>
              <a:gd name="connsiteY6-3064" fmla="*/ 211684 h 2288980"/>
              <a:gd name="connsiteX7-3065" fmla="*/ 5358227 w 12329468"/>
              <a:gd name="connsiteY7-3066" fmla="*/ 14358 h 2288980"/>
              <a:gd name="connsiteX8-3067" fmla="*/ 2895783 w 12329468"/>
              <a:gd name="connsiteY8-3068" fmla="*/ 358667 h 2288980"/>
              <a:gd name="connsiteX9-3069" fmla="*/ 1834344 w 12329468"/>
              <a:gd name="connsiteY9-3070" fmla="*/ 23360 h 2288980"/>
              <a:gd name="connsiteX10-3071" fmla="*/ 63010 w 12329468"/>
              <a:gd name="connsiteY10-3072" fmla="*/ 109643 h 2288980"/>
              <a:gd name="connsiteX11-3073" fmla="*/ 96427 w 12329468"/>
              <a:gd name="connsiteY11-3074" fmla="*/ 2058208 h 2288980"/>
              <a:gd name="connsiteX0-3075" fmla="*/ 96427 w 12323887"/>
              <a:gd name="connsiteY0-3076" fmla="*/ 2058208 h 2288980"/>
              <a:gd name="connsiteX1-3077" fmla="*/ 12153848 w 12323887"/>
              <a:gd name="connsiteY1-3078" fmla="*/ 2070076 h 2288980"/>
              <a:gd name="connsiteX2-3079" fmla="*/ 12161841 w 12323887"/>
              <a:gd name="connsiteY2-3080" fmla="*/ 252369 h 2288980"/>
              <a:gd name="connsiteX3-3081" fmla="*/ 10614983 w 12323887"/>
              <a:gd name="connsiteY3-3082" fmla="*/ 314921 h 2288980"/>
              <a:gd name="connsiteX4-3083" fmla="*/ 9433306 w 12323887"/>
              <a:gd name="connsiteY4-3084" fmla="*/ 204911 h 2288980"/>
              <a:gd name="connsiteX5-3085" fmla="*/ 8439698 w 12323887"/>
              <a:gd name="connsiteY5-3086" fmla="*/ 420019 h 2288980"/>
              <a:gd name="connsiteX6-3087" fmla="*/ 6692449 w 12323887"/>
              <a:gd name="connsiteY6-3088" fmla="*/ 211684 h 2288980"/>
              <a:gd name="connsiteX7-3089" fmla="*/ 5358227 w 12323887"/>
              <a:gd name="connsiteY7-3090" fmla="*/ 14358 h 2288980"/>
              <a:gd name="connsiteX8-3091" fmla="*/ 2895783 w 12323887"/>
              <a:gd name="connsiteY8-3092" fmla="*/ 358667 h 2288980"/>
              <a:gd name="connsiteX9-3093" fmla="*/ 1834344 w 12323887"/>
              <a:gd name="connsiteY9-3094" fmla="*/ 23360 h 2288980"/>
              <a:gd name="connsiteX10-3095" fmla="*/ 63010 w 12323887"/>
              <a:gd name="connsiteY10-3096" fmla="*/ 109643 h 2288980"/>
              <a:gd name="connsiteX11-3097" fmla="*/ 96427 w 12323887"/>
              <a:gd name="connsiteY11-3098" fmla="*/ 2058208 h 2288980"/>
              <a:gd name="connsiteX0-3099" fmla="*/ 96427 w 12323887"/>
              <a:gd name="connsiteY0-3100" fmla="*/ 2058208 h 2288980"/>
              <a:gd name="connsiteX1-3101" fmla="*/ 12153848 w 12323887"/>
              <a:gd name="connsiteY1-3102" fmla="*/ 2070076 h 2288980"/>
              <a:gd name="connsiteX2-3103" fmla="*/ 12161841 w 12323887"/>
              <a:gd name="connsiteY2-3104" fmla="*/ 252369 h 2288980"/>
              <a:gd name="connsiteX3-3105" fmla="*/ 10614983 w 12323887"/>
              <a:gd name="connsiteY3-3106" fmla="*/ 314921 h 2288980"/>
              <a:gd name="connsiteX4-3107" fmla="*/ 9433306 w 12323887"/>
              <a:gd name="connsiteY4-3108" fmla="*/ 204911 h 2288980"/>
              <a:gd name="connsiteX5-3109" fmla="*/ 8439698 w 12323887"/>
              <a:gd name="connsiteY5-3110" fmla="*/ 420019 h 2288980"/>
              <a:gd name="connsiteX6-3111" fmla="*/ 6692449 w 12323887"/>
              <a:gd name="connsiteY6-3112" fmla="*/ 211684 h 2288980"/>
              <a:gd name="connsiteX7-3113" fmla="*/ 5358227 w 12323887"/>
              <a:gd name="connsiteY7-3114" fmla="*/ 14358 h 2288980"/>
              <a:gd name="connsiteX8-3115" fmla="*/ 2895783 w 12323887"/>
              <a:gd name="connsiteY8-3116" fmla="*/ 358667 h 2288980"/>
              <a:gd name="connsiteX9-3117" fmla="*/ 1834344 w 12323887"/>
              <a:gd name="connsiteY9-3118" fmla="*/ 23360 h 2288980"/>
              <a:gd name="connsiteX10-3119" fmla="*/ 63010 w 12323887"/>
              <a:gd name="connsiteY10-3120" fmla="*/ 109643 h 2288980"/>
              <a:gd name="connsiteX11-3121" fmla="*/ 96427 w 12323887"/>
              <a:gd name="connsiteY11-3122" fmla="*/ 2058208 h 22889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Lst>
            <a:rect l="l" t="t" r="r" b="b"/>
            <a:pathLst>
              <a:path w="12323887" h="2288980">
                <a:moveTo>
                  <a:pt x="96427" y="2058208"/>
                </a:moveTo>
                <a:cubicBezTo>
                  <a:pt x="2104280" y="2352625"/>
                  <a:pt x="10151426" y="2374747"/>
                  <a:pt x="12153848" y="2070076"/>
                </a:cubicBezTo>
                <a:cubicBezTo>
                  <a:pt x="12382447" y="1717552"/>
                  <a:pt x="12376023" y="610163"/>
                  <a:pt x="12161841" y="252369"/>
                </a:cubicBezTo>
                <a:cubicBezTo>
                  <a:pt x="11444513" y="65892"/>
                  <a:pt x="11257221" y="202874"/>
                  <a:pt x="10614983" y="314921"/>
                </a:cubicBezTo>
                <a:cubicBezTo>
                  <a:pt x="10114340" y="392562"/>
                  <a:pt x="9945647" y="204911"/>
                  <a:pt x="9433306" y="204911"/>
                </a:cubicBezTo>
                <a:cubicBezTo>
                  <a:pt x="8910290" y="213162"/>
                  <a:pt x="8939316" y="456018"/>
                  <a:pt x="8439698" y="420019"/>
                </a:cubicBezTo>
                <a:cubicBezTo>
                  <a:pt x="7920241" y="378767"/>
                  <a:pt x="7297297" y="203432"/>
                  <a:pt x="6692449" y="211684"/>
                </a:cubicBezTo>
                <a:cubicBezTo>
                  <a:pt x="6183666" y="211683"/>
                  <a:pt x="5916286" y="46900"/>
                  <a:pt x="5358227" y="14358"/>
                </a:cubicBezTo>
                <a:cubicBezTo>
                  <a:pt x="3520928" y="-85282"/>
                  <a:pt x="3540161" y="366573"/>
                  <a:pt x="2895783" y="358667"/>
                </a:cubicBezTo>
                <a:cubicBezTo>
                  <a:pt x="2488729" y="307458"/>
                  <a:pt x="2453423" y="123710"/>
                  <a:pt x="1834344" y="23360"/>
                </a:cubicBezTo>
                <a:cubicBezTo>
                  <a:pt x="1392932" y="-6024"/>
                  <a:pt x="366431" y="263076"/>
                  <a:pt x="63010" y="109643"/>
                </a:cubicBezTo>
                <a:cubicBezTo>
                  <a:pt x="-59044" y="652003"/>
                  <a:pt x="20781" y="1452069"/>
                  <a:pt x="96427" y="2058208"/>
                </a:cubicBezTo>
                <a:close/>
              </a:path>
            </a:pathLst>
          </a:cu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786663" y="885828"/>
            <a:ext cx="4601738" cy="4601738"/>
            <a:chOff x="3786663" y="885828"/>
            <a:chExt cx="4601738" cy="4601738"/>
          </a:xfrm>
        </p:grpSpPr>
        <p:sp>
          <p:nvSpPr>
            <p:cNvPr id="15" name="椭圆 14"/>
            <p:cNvSpPr/>
            <p:nvPr/>
          </p:nvSpPr>
          <p:spPr>
            <a:xfrm>
              <a:off x="3786663" y="885828"/>
              <a:ext cx="4601738" cy="4601738"/>
            </a:xfrm>
            <a:prstGeom prst="ellipse">
              <a:avLst/>
            </a:prstGeom>
            <a:solidFill>
              <a:schemeClr val="bg1"/>
            </a:solidFill>
            <a:ln w="285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236560" y="1335725"/>
              <a:ext cx="3701944" cy="3701944"/>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0049" y="1209214"/>
              <a:ext cx="3954966" cy="3954966"/>
            </a:xfrm>
            <a:prstGeom prst="ellipse">
              <a:avLst/>
            </a:prstGeom>
            <a:noFill/>
            <a:ln w="28575" cap="rnd">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8"/>
          <p:cNvSpPr/>
          <p:nvPr/>
        </p:nvSpPr>
        <p:spPr>
          <a:xfrm>
            <a:off x="-173357" y="4396787"/>
            <a:ext cx="12643757" cy="288796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 name="connsiteX0-1827" fmla="*/ 0 w 12096947"/>
              <a:gd name="connsiteY0-1828" fmla="*/ 168870 h 1179078"/>
              <a:gd name="connsiteX1-1829" fmla="*/ 1613061 w 12096947"/>
              <a:gd name="connsiteY1-1830" fmla="*/ 54814 h 1179078"/>
              <a:gd name="connsiteX2-1831" fmla="*/ 4206743 w 12096947"/>
              <a:gd name="connsiteY2-1832" fmla="*/ 67901 h 1179078"/>
              <a:gd name="connsiteX3-1833" fmla="*/ 7100047 w 12096947"/>
              <a:gd name="connsiteY3-1834" fmla="*/ 17997 h 1179078"/>
              <a:gd name="connsiteX4-1835" fmla="*/ 9509759 w 12096947"/>
              <a:gd name="connsiteY4-1836" fmla="*/ 190120 h 1179078"/>
              <a:gd name="connsiteX5-1837" fmla="*/ 10470975 w 12096947"/>
              <a:gd name="connsiteY5-1838" fmla="*/ 371829 h 1179078"/>
              <a:gd name="connsiteX6-1839" fmla="*/ 12086273 w 12096947"/>
              <a:gd name="connsiteY6-1840" fmla="*/ 248717 h 1179078"/>
              <a:gd name="connsiteX7-1841" fmla="*/ 12096947 w 12096947"/>
              <a:gd name="connsiteY7-1842" fmla="*/ 849967 h 1179078"/>
              <a:gd name="connsiteX8-1843" fmla="*/ 10545692 w 12096947"/>
              <a:gd name="connsiteY8-1844" fmla="*/ 609566 h 1179078"/>
              <a:gd name="connsiteX9-1845" fmla="*/ 9424946 w 12096947"/>
              <a:gd name="connsiteY9-1846" fmla="*/ 1055102 h 1179078"/>
              <a:gd name="connsiteX10-1847" fmla="*/ 8016007 w 12096947"/>
              <a:gd name="connsiteY10-1848" fmla="*/ 634317 h 1179078"/>
              <a:gd name="connsiteX11-1849" fmla="*/ 6585721 w 12096947"/>
              <a:gd name="connsiteY11-1850" fmla="*/ 956096 h 1179078"/>
              <a:gd name="connsiteX12-1851" fmla="*/ 5251499 w 12096947"/>
              <a:gd name="connsiteY12-1852" fmla="*/ 659070 h 1179078"/>
              <a:gd name="connsiteX13-1853" fmla="*/ 3511673 w 12096947"/>
              <a:gd name="connsiteY13-1854" fmla="*/ 1178865 h 1179078"/>
              <a:gd name="connsiteX14-1855" fmla="*/ 1793195 w 12096947"/>
              <a:gd name="connsiteY14-1856" fmla="*/ 1067481 h 1179078"/>
              <a:gd name="connsiteX15-1857" fmla="*/ 0 w 12096947"/>
              <a:gd name="connsiteY15-1858" fmla="*/ 1047984 h 1179078"/>
              <a:gd name="connsiteX16-1859" fmla="*/ 0 w 12096947"/>
              <a:gd name="connsiteY16-1860" fmla="*/ 168870 h 1179078"/>
              <a:gd name="connsiteX0-1861" fmla="*/ 0 w 12096947"/>
              <a:gd name="connsiteY0-1862" fmla="*/ 168870 h 1120951"/>
              <a:gd name="connsiteX1-1863" fmla="*/ 1613061 w 12096947"/>
              <a:gd name="connsiteY1-1864" fmla="*/ 54814 h 1120951"/>
              <a:gd name="connsiteX2-1865" fmla="*/ 4206743 w 12096947"/>
              <a:gd name="connsiteY2-1866" fmla="*/ 67901 h 1120951"/>
              <a:gd name="connsiteX3-1867" fmla="*/ 7100047 w 12096947"/>
              <a:gd name="connsiteY3-1868" fmla="*/ 17997 h 1120951"/>
              <a:gd name="connsiteX4-1869" fmla="*/ 9509759 w 12096947"/>
              <a:gd name="connsiteY4-1870" fmla="*/ 190120 h 1120951"/>
              <a:gd name="connsiteX5-1871" fmla="*/ 10470975 w 12096947"/>
              <a:gd name="connsiteY5-1872" fmla="*/ 371829 h 1120951"/>
              <a:gd name="connsiteX6-1873" fmla="*/ 12086273 w 12096947"/>
              <a:gd name="connsiteY6-1874" fmla="*/ 248717 h 1120951"/>
              <a:gd name="connsiteX7-1875" fmla="*/ 12096947 w 12096947"/>
              <a:gd name="connsiteY7-1876" fmla="*/ 849967 h 1120951"/>
              <a:gd name="connsiteX8-1877" fmla="*/ 10545692 w 12096947"/>
              <a:gd name="connsiteY8-1878" fmla="*/ 609566 h 1120951"/>
              <a:gd name="connsiteX9-1879" fmla="*/ 9424946 w 12096947"/>
              <a:gd name="connsiteY9-1880" fmla="*/ 1055102 h 1120951"/>
              <a:gd name="connsiteX10-1881" fmla="*/ 8016007 w 12096947"/>
              <a:gd name="connsiteY10-1882" fmla="*/ 634317 h 1120951"/>
              <a:gd name="connsiteX11-1883" fmla="*/ 6585721 w 12096947"/>
              <a:gd name="connsiteY11-1884" fmla="*/ 956096 h 1120951"/>
              <a:gd name="connsiteX12-1885" fmla="*/ 5251499 w 12096947"/>
              <a:gd name="connsiteY12-1886" fmla="*/ 659070 h 1120951"/>
              <a:gd name="connsiteX13-1887" fmla="*/ 3532276 w 12096947"/>
              <a:gd name="connsiteY13-1888" fmla="*/ 1120707 h 1120951"/>
              <a:gd name="connsiteX14-1889" fmla="*/ 1793195 w 12096947"/>
              <a:gd name="connsiteY14-1890" fmla="*/ 1067481 h 1120951"/>
              <a:gd name="connsiteX15-1891" fmla="*/ 0 w 12096947"/>
              <a:gd name="connsiteY15-1892" fmla="*/ 1047984 h 1120951"/>
              <a:gd name="connsiteX16-1893" fmla="*/ 0 w 12096947"/>
              <a:gd name="connsiteY16-1894" fmla="*/ 168870 h 1120951"/>
              <a:gd name="connsiteX0-1895" fmla="*/ 0 w 12096947"/>
              <a:gd name="connsiteY0-1896" fmla="*/ 168870 h 1127953"/>
              <a:gd name="connsiteX1-1897" fmla="*/ 1613061 w 12096947"/>
              <a:gd name="connsiteY1-1898" fmla="*/ 54814 h 1127953"/>
              <a:gd name="connsiteX2-1899" fmla="*/ 4206743 w 12096947"/>
              <a:gd name="connsiteY2-1900" fmla="*/ 67901 h 1127953"/>
              <a:gd name="connsiteX3-1901" fmla="*/ 7100047 w 12096947"/>
              <a:gd name="connsiteY3-1902" fmla="*/ 17997 h 1127953"/>
              <a:gd name="connsiteX4-1903" fmla="*/ 9509759 w 12096947"/>
              <a:gd name="connsiteY4-1904" fmla="*/ 190120 h 1127953"/>
              <a:gd name="connsiteX5-1905" fmla="*/ 10470975 w 12096947"/>
              <a:gd name="connsiteY5-1906" fmla="*/ 371829 h 1127953"/>
              <a:gd name="connsiteX6-1907" fmla="*/ 12086273 w 12096947"/>
              <a:gd name="connsiteY6-1908" fmla="*/ 248717 h 1127953"/>
              <a:gd name="connsiteX7-1909" fmla="*/ 12096947 w 12096947"/>
              <a:gd name="connsiteY7-1910" fmla="*/ 849967 h 1127953"/>
              <a:gd name="connsiteX8-1911" fmla="*/ 10545692 w 12096947"/>
              <a:gd name="connsiteY8-1912" fmla="*/ 609566 h 1127953"/>
              <a:gd name="connsiteX9-1913" fmla="*/ 9424946 w 12096947"/>
              <a:gd name="connsiteY9-1914" fmla="*/ 1055102 h 1127953"/>
              <a:gd name="connsiteX10-1915" fmla="*/ 8016007 w 12096947"/>
              <a:gd name="connsiteY10-1916" fmla="*/ 634317 h 1127953"/>
              <a:gd name="connsiteX11-1917" fmla="*/ 6585721 w 12096947"/>
              <a:gd name="connsiteY11-1918" fmla="*/ 956096 h 1127953"/>
              <a:gd name="connsiteX12-1919" fmla="*/ 5251499 w 12096947"/>
              <a:gd name="connsiteY12-1920" fmla="*/ 659070 h 1127953"/>
              <a:gd name="connsiteX13-1921" fmla="*/ 3532276 w 12096947"/>
              <a:gd name="connsiteY13-1922" fmla="*/ 1120707 h 1127953"/>
              <a:gd name="connsiteX14-1923" fmla="*/ 1793195 w 12096947"/>
              <a:gd name="connsiteY14-1924" fmla="*/ 1067481 h 1127953"/>
              <a:gd name="connsiteX15-1925" fmla="*/ 0 w 12096947"/>
              <a:gd name="connsiteY15-1926" fmla="*/ 1047984 h 1127953"/>
              <a:gd name="connsiteX16-1927" fmla="*/ 0 w 12096947"/>
              <a:gd name="connsiteY16-1928" fmla="*/ 168870 h 1127953"/>
              <a:gd name="connsiteX0-1929" fmla="*/ 0 w 12096947"/>
              <a:gd name="connsiteY0-1930" fmla="*/ 168870 h 1127953"/>
              <a:gd name="connsiteX1-1931" fmla="*/ 1613061 w 12096947"/>
              <a:gd name="connsiteY1-1932" fmla="*/ 54814 h 1127953"/>
              <a:gd name="connsiteX2-1933" fmla="*/ 4206743 w 12096947"/>
              <a:gd name="connsiteY2-1934" fmla="*/ 67901 h 1127953"/>
              <a:gd name="connsiteX3-1935" fmla="*/ 7100047 w 12096947"/>
              <a:gd name="connsiteY3-1936" fmla="*/ 17997 h 1127953"/>
              <a:gd name="connsiteX4-1937" fmla="*/ 9509759 w 12096947"/>
              <a:gd name="connsiteY4-1938" fmla="*/ 190120 h 1127953"/>
              <a:gd name="connsiteX5-1939" fmla="*/ 10470975 w 12096947"/>
              <a:gd name="connsiteY5-1940" fmla="*/ 371829 h 1127953"/>
              <a:gd name="connsiteX6-1941" fmla="*/ 12086273 w 12096947"/>
              <a:gd name="connsiteY6-1942" fmla="*/ 248717 h 1127953"/>
              <a:gd name="connsiteX7-1943" fmla="*/ 12096947 w 12096947"/>
              <a:gd name="connsiteY7-1944" fmla="*/ 849967 h 1127953"/>
              <a:gd name="connsiteX8-1945" fmla="*/ 10545692 w 12096947"/>
              <a:gd name="connsiteY8-1946" fmla="*/ 609566 h 1127953"/>
              <a:gd name="connsiteX9-1947" fmla="*/ 9424946 w 12096947"/>
              <a:gd name="connsiteY9-1948" fmla="*/ 1055102 h 1127953"/>
              <a:gd name="connsiteX10-1949" fmla="*/ 8016007 w 12096947"/>
              <a:gd name="connsiteY10-1950" fmla="*/ 634317 h 1127953"/>
              <a:gd name="connsiteX11-1951" fmla="*/ 6585721 w 12096947"/>
              <a:gd name="connsiteY11-1952" fmla="*/ 956096 h 1127953"/>
              <a:gd name="connsiteX12-1953" fmla="*/ 5251499 w 12096947"/>
              <a:gd name="connsiteY12-1954" fmla="*/ 659070 h 1127953"/>
              <a:gd name="connsiteX13-1955" fmla="*/ 3532276 w 12096947"/>
              <a:gd name="connsiteY13-1956" fmla="*/ 1120707 h 1127953"/>
              <a:gd name="connsiteX14-1957" fmla="*/ 1793195 w 12096947"/>
              <a:gd name="connsiteY14-1958" fmla="*/ 1067481 h 1127953"/>
              <a:gd name="connsiteX15-1959" fmla="*/ 0 w 12096947"/>
              <a:gd name="connsiteY15-1960" fmla="*/ 1047984 h 1127953"/>
              <a:gd name="connsiteX16-1961" fmla="*/ 0 w 12096947"/>
              <a:gd name="connsiteY16-1962" fmla="*/ 168870 h 1127953"/>
              <a:gd name="connsiteX0-1963" fmla="*/ 0 w 12096947"/>
              <a:gd name="connsiteY0-1964" fmla="*/ 168870 h 1129738"/>
              <a:gd name="connsiteX1-1965" fmla="*/ 1613061 w 12096947"/>
              <a:gd name="connsiteY1-1966" fmla="*/ 54814 h 1129738"/>
              <a:gd name="connsiteX2-1967" fmla="*/ 4206743 w 12096947"/>
              <a:gd name="connsiteY2-1968" fmla="*/ 67901 h 1129738"/>
              <a:gd name="connsiteX3-1969" fmla="*/ 7100047 w 12096947"/>
              <a:gd name="connsiteY3-1970" fmla="*/ 17997 h 1129738"/>
              <a:gd name="connsiteX4-1971" fmla="*/ 9509759 w 12096947"/>
              <a:gd name="connsiteY4-1972" fmla="*/ 190120 h 1129738"/>
              <a:gd name="connsiteX5-1973" fmla="*/ 10470975 w 12096947"/>
              <a:gd name="connsiteY5-1974" fmla="*/ 371829 h 1129738"/>
              <a:gd name="connsiteX6-1975" fmla="*/ 12086273 w 12096947"/>
              <a:gd name="connsiteY6-1976" fmla="*/ 248717 h 1129738"/>
              <a:gd name="connsiteX7-1977" fmla="*/ 12096947 w 12096947"/>
              <a:gd name="connsiteY7-1978" fmla="*/ 849967 h 1129738"/>
              <a:gd name="connsiteX8-1979" fmla="*/ 10545692 w 12096947"/>
              <a:gd name="connsiteY8-1980" fmla="*/ 609566 h 1129738"/>
              <a:gd name="connsiteX9-1981" fmla="*/ 9424946 w 12096947"/>
              <a:gd name="connsiteY9-1982" fmla="*/ 1055102 h 1129738"/>
              <a:gd name="connsiteX10-1983" fmla="*/ 8016007 w 12096947"/>
              <a:gd name="connsiteY10-1984" fmla="*/ 634317 h 1129738"/>
              <a:gd name="connsiteX11-1985" fmla="*/ 6585721 w 12096947"/>
              <a:gd name="connsiteY11-1986" fmla="*/ 956096 h 1129738"/>
              <a:gd name="connsiteX12-1987" fmla="*/ 5251499 w 12096947"/>
              <a:gd name="connsiteY12-1988" fmla="*/ 758770 h 1129738"/>
              <a:gd name="connsiteX13-1989" fmla="*/ 3532276 w 12096947"/>
              <a:gd name="connsiteY13-1990" fmla="*/ 1120707 h 1129738"/>
              <a:gd name="connsiteX14-1991" fmla="*/ 1793195 w 12096947"/>
              <a:gd name="connsiteY14-1992" fmla="*/ 1067481 h 1129738"/>
              <a:gd name="connsiteX15-1993" fmla="*/ 0 w 12096947"/>
              <a:gd name="connsiteY15-1994" fmla="*/ 1047984 h 1129738"/>
              <a:gd name="connsiteX16-1995" fmla="*/ 0 w 12096947"/>
              <a:gd name="connsiteY16-1996" fmla="*/ 168870 h 1129738"/>
              <a:gd name="connsiteX0-1997" fmla="*/ 0 w 12096947"/>
              <a:gd name="connsiteY0-1998" fmla="*/ 168870 h 1129738"/>
              <a:gd name="connsiteX1-1999" fmla="*/ 1613061 w 12096947"/>
              <a:gd name="connsiteY1-2000" fmla="*/ 54814 h 1129738"/>
              <a:gd name="connsiteX2-2001" fmla="*/ 4206743 w 12096947"/>
              <a:gd name="connsiteY2-2002" fmla="*/ 67901 h 1129738"/>
              <a:gd name="connsiteX3-2003" fmla="*/ 7100047 w 12096947"/>
              <a:gd name="connsiteY3-2004" fmla="*/ 17997 h 1129738"/>
              <a:gd name="connsiteX4-2005" fmla="*/ 9509759 w 12096947"/>
              <a:gd name="connsiteY4-2006" fmla="*/ 190120 h 1129738"/>
              <a:gd name="connsiteX5-2007" fmla="*/ 10470975 w 12096947"/>
              <a:gd name="connsiteY5-2008" fmla="*/ 371829 h 1129738"/>
              <a:gd name="connsiteX6-2009" fmla="*/ 12086273 w 12096947"/>
              <a:gd name="connsiteY6-2010" fmla="*/ 248717 h 1129738"/>
              <a:gd name="connsiteX7-2011" fmla="*/ 12096947 w 12096947"/>
              <a:gd name="connsiteY7-2012" fmla="*/ 849967 h 1129738"/>
              <a:gd name="connsiteX8-2013" fmla="*/ 10545692 w 12096947"/>
              <a:gd name="connsiteY8-2014" fmla="*/ 609566 h 1129738"/>
              <a:gd name="connsiteX9-2015" fmla="*/ 9424946 w 12096947"/>
              <a:gd name="connsiteY9-2016" fmla="*/ 1055102 h 1129738"/>
              <a:gd name="connsiteX10-2017" fmla="*/ 8016007 w 12096947"/>
              <a:gd name="connsiteY10-2018" fmla="*/ 634317 h 1129738"/>
              <a:gd name="connsiteX11-2019" fmla="*/ 6585721 w 12096947"/>
              <a:gd name="connsiteY11-2020" fmla="*/ 956096 h 1129738"/>
              <a:gd name="connsiteX12-2021" fmla="*/ 5251499 w 12096947"/>
              <a:gd name="connsiteY12-2022" fmla="*/ 758770 h 1129738"/>
              <a:gd name="connsiteX13-2023" fmla="*/ 3532276 w 12096947"/>
              <a:gd name="connsiteY13-2024" fmla="*/ 1120707 h 1129738"/>
              <a:gd name="connsiteX14-2025" fmla="*/ 1793195 w 12096947"/>
              <a:gd name="connsiteY14-2026" fmla="*/ 1067481 h 1129738"/>
              <a:gd name="connsiteX15-2027" fmla="*/ 0 w 12096947"/>
              <a:gd name="connsiteY15-2028" fmla="*/ 1047984 h 1129738"/>
              <a:gd name="connsiteX16-2029" fmla="*/ 0 w 12096947"/>
              <a:gd name="connsiteY16-2030" fmla="*/ 168870 h 1129738"/>
              <a:gd name="connsiteX0-2031" fmla="*/ 0 w 12096947"/>
              <a:gd name="connsiteY0-2032" fmla="*/ 168870 h 1127760"/>
              <a:gd name="connsiteX1-2033" fmla="*/ 1613061 w 12096947"/>
              <a:gd name="connsiteY1-2034" fmla="*/ 54814 h 1127760"/>
              <a:gd name="connsiteX2-2035" fmla="*/ 4206743 w 12096947"/>
              <a:gd name="connsiteY2-2036" fmla="*/ 67901 h 1127760"/>
              <a:gd name="connsiteX3-2037" fmla="*/ 7100047 w 12096947"/>
              <a:gd name="connsiteY3-2038" fmla="*/ 17997 h 1127760"/>
              <a:gd name="connsiteX4-2039" fmla="*/ 9509759 w 12096947"/>
              <a:gd name="connsiteY4-2040" fmla="*/ 190120 h 1127760"/>
              <a:gd name="connsiteX5-2041" fmla="*/ 10470975 w 12096947"/>
              <a:gd name="connsiteY5-2042" fmla="*/ 371829 h 1127760"/>
              <a:gd name="connsiteX6-2043" fmla="*/ 12086273 w 12096947"/>
              <a:gd name="connsiteY6-2044" fmla="*/ 248717 h 1127760"/>
              <a:gd name="connsiteX7-2045" fmla="*/ 12096947 w 12096947"/>
              <a:gd name="connsiteY7-2046" fmla="*/ 849967 h 1127760"/>
              <a:gd name="connsiteX8-2047" fmla="*/ 10545692 w 12096947"/>
              <a:gd name="connsiteY8-2048" fmla="*/ 609566 h 1127760"/>
              <a:gd name="connsiteX9-2049" fmla="*/ 9424946 w 12096947"/>
              <a:gd name="connsiteY9-2050" fmla="*/ 1055102 h 1127760"/>
              <a:gd name="connsiteX10-2051" fmla="*/ 8016007 w 12096947"/>
              <a:gd name="connsiteY10-2052" fmla="*/ 634317 h 1127760"/>
              <a:gd name="connsiteX11-2053" fmla="*/ 6585721 w 12096947"/>
              <a:gd name="connsiteY11-2054" fmla="*/ 956096 h 1127760"/>
              <a:gd name="connsiteX12-2055" fmla="*/ 5251499 w 12096947"/>
              <a:gd name="connsiteY12-2056" fmla="*/ 758770 h 1127760"/>
              <a:gd name="connsiteX13-2057" fmla="*/ 3532276 w 12096947"/>
              <a:gd name="connsiteY13-2058" fmla="*/ 1120707 h 1127760"/>
              <a:gd name="connsiteX14-2059" fmla="*/ 1793195 w 12096947"/>
              <a:gd name="connsiteY14-2060" fmla="*/ 1067481 h 1127760"/>
              <a:gd name="connsiteX15-2061" fmla="*/ 0 w 12096947"/>
              <a:gd name="connsiteY15-2062" fmla="*/ 1047984 h 1127760"/>
              <a:gd name="connsiteX16-2063" fmla="*/ 0 w 12096947"/>
              <a:gd name="connsiteY16-2064" fmla="*/ 168870 h 1127760"/>
              <a:gd name="connsiteX0-2065" fmla="*/ 0 w 12096947"/>
              <a:gd name="connsiteY0-2066" fmla="*/ 168870 h 1127760"/>
              <a:gd name="connsiteX1-2067" fmla="*/ 1613061 w 12096947"/>
              <a:gd name="connsiteY1-2068" fmla="*/ 54814 h 1127760"/>
              <a:gd name="connsiteX2-2069" fmla="*/ 4206743 w 12096947"/>
              <a:gd name="connsiteY2-2070" fmla="*/ 67901 h 1127760"/>
              <a:gd name="connsiteX3-2071" fmla="*/ 7100047 w 12096947"/>
              <a:gd name="connsiteY3-2072" fmla="*/ 17997 h 1127760"/>
              <a:gd name="connsiteX4-2073" fmla="*/ 9509759 w 12096947"/>
              <a:gd name="connsiteY4-2074" fmla="*/ 190120 h 1127760"/>
              <a:gd name="connsiteX5-2075" fmla="*/ 10470975 w 12096947"/>
              <a:gd name="connsiteY5-2076" fmla="*/ 371829 h 1127760"/>
              <a:gd name="connsiteX6-2077" fmla="*/ 12086273 w 12096947"/>
              <a:gd name="connsiteY6-2078" fmla="*/ 248717 h 1127760"/>
              <a:gd name="connsiteX7-2079" fmla="*/ 12096947 w 12096947"/>
              <a:gd name="connsiteY7-2080" fmla="*/ 849967 h 1127760"/>
              <a:gd name="connsiteX8-2081" fmla="*/ 10545692 w 12096947"/>
              <a:gd name="connsiteY8-2082" fmla="*/ 609566 h 1127760"/>
              <a:gd name="connsiteX9-2083" fmla="*/ 9424946 w 12096947"/>
              <a:gd name="connsiteY9-2084" fmla="*/ 1055102 h 1127760"/>
              <a:gd name="connsiteX10-2085" fmla="*/ 8016007 w 12096947"/>
              <a:gd name="connsiteY10-2086" fmla="*/ 758943 h 1127760"/>
              <a:gd name="connsiteX11-2087" fmla="*/ 6585721 w 12096947"/>
              <a:gd name="connsiteY11-2088" fmla="*/ 956096 h 1127760"/>
              <a:gd name="connsiteX12-2089" fmla="*/ 5251499 w 12096947"/>
              <a:gd name="connsiteY12-2090" fmla="*/ 758770 h 1127760"/>
              <a:gd name="connsiteX13-2091" fmla="*/ 3532276 w 12096947"/>
              <a:gd name="connsiteY13-2092" fmla="*/ 1120707 h 1127760"/>
              <a:gd name="connsiteX14-2093" fmla="*/ 1793195 w 12096947"/>
              <a:gd name="connsiteY14-2094" fmla="*/ 1067481 h 1127760"/>
              <a:gd name="connsiteX15-2095" fmla="*/ 0 w 12096947"/>
              <a:gd name="connsiteY15-2096" fmla="*/ 1047984 h 1127760"/>
              <a:gd name="connsiteX16-2097" fmla="*/ 0 w 12096947"/>
              <a:gd name="connsiteY16-2098" fmla="*/ 168870 h 1127760"/>
              <a:gd name="connsiteX0-2099" fmla="*/ 0 w 12096947"/>
              <a:gd name="connsiteY0-2100" fmla="*/ 168870 h 1127760"/>
              <a:gd name="connsiteX1-2101" fmla="*/ 1613061 w 12096947"/>
              <a:gd name="connsiteY1-2102" fmla="*/ 54814 h 1127760"/>
              <a:gd name="connsiteX2-2103" fmla="*/ 4206743 w 12096947"/>
              <a:gd name="connsiteY2-2104" fmla="*/ 67901 h 1127760"/>
              <a:gd name="connsiteX3-2105" fmla="*/ 7100047 w 12096947"/>
              <a:gd name="connsiteY3-2106" fmla="*/ 17997 h 1127760"/>
              <a:gd name="connsiteX4-2107" fmla="*/ 9509759 w 12096947"/>
              <a:gd name="connsiteY4-2108" fmla="*/ 190120 h 1127760"/>
              <a:gd name="connsiteX5-2109" fmla="*/ 10470975 w 12096947"/>
              <a:gd name="connsiteY5-2110" fmla="*/ 371829 h 1127760"/>
              <a:gd name="connsiteX6-2111" fmla="*/ 12086273 w 12096947"/>
              <a:gd name="connsiteY6-2112" fmla="*/ 248717 h 1127760"/>
              <a:gd name="connsiteX7-2113" fmla="*/ 12096947 w 12096947"/>
              <a:gd name="connsiteY7-2114" fmla="*/ 849967 h 1127760"/>
              <a:gd name="connsiteX8-2115" fmla="*/ 10555994 w 12096947"/>
              <a:gd name="connsiteY8-2116" fmla="*/ 725883 h 1127760"/>
              <a:gd name="connsiteX9-2117" fmla="*/ 9424946 w 12096947"/>
              <a:gd name="connsiteY9-2118" fmla="*/ 1055102 h 1127760"/>
              <a:gd name="connsiteX10-2119" fmla="*/ 8016007 w 12096947"/>
              <a:gd name="connsiteY10-2120" fmla="*/ 758943 h 1127760"/>
              <a:gd name="connsiteX11-2121" fmla="*/ 6585721 w 12096947"/>
              <a:gd name="connsiteY11-2122" fmla="*/ 956096 h 1127760"/>
              <a:gd name="connsiteX12-2123" fmla="*/ 5251499 w 12096947"/>
              <a:gd name="connsiteY12-2124" fmla="*/ 758770 h 1127760"/>
              <a:gd name="connsiteX13-2125" fmla="*/ 3532276 w 12096947"/>
              <a:gd name="connsiteY13-2126" fmla="*/ 1120707 h 1127760"/>
              <a:gd name="connsiteX14-2127" fmla="*/ 1793195 w 12096947"/>
              <a:gd name="connsiteY14-2128" fmla="*/ 1067481 h 1127760"/>
              <a:gd name="connsiteX15-2129" fmla="*/ 0 w 12096947"/>
              <a:gd name="connsiteY15-2130" fmla="*/ 1047984 h 1127760"/>
              <a:gd name="connsiteX16-2131" fmla="*/ 0 w 12096947"/>
              <a:gd name="connsiteY16-2132" fmla="*/ 168870 h 1127760"/>
              <a:gd name="connsiteX0-2133" fmla="*/ 0 w 12096947"/>
              <a:gd name="connsiteY0-2134" fmla="*/ 168870 h 1127760"/>
              <a:gd name="connsiteX1-2135" fmla="*/ 1613061 w 12096947"/>
              <a:gd name="connsiteY1-2136" fmla="*/ 54814 h 1127760"/>
              <a:gd name="connsiteX2-2137" fmla="*/ 4206743 w 12096947"/>
              <a:gd name="connsiteY2-2138" fmla="*/ 67901 h 1127760"/>
              <a:gd name="connsiteX3-2139" fmla="*/ 7100047 w 12096947"/>
              <a:gd name="connsiteY3-2140" fmla="*/ 17997 h 1127760"/>
              <a:gd name="connsiteX4-2141" fmla="*/ 9509759 w 12096947"/>
              <a:gd name="connsiteY4-2142" fmla="*/ 190120 h 1127760"/>
              <a:gd name="connsiteX5-2143" fmla="*/ 10470975 w 12096947"/>
              <a:gd name="connsiteY5-2144" fmla="*/ 371829 h 1127760"/>
              <a:gd name="connsiteX6-2145" fmla="*/ 12086273 w 12096947"/>
              <a:gd name="connsiteY6-2146" fmla="*/ 248717 h 1127760"/>
              <a:gd name="connsiteX7-2147" fmla="*/ 12096947 w 12096947"/>
              <a:gd name="connsiteY7-2148" fmla="*/ 849967 h 1127760"/>
              <a:gd name="connsiteX8-2149" fmla="*/ 10442677 w 12096947"/>
              <a:gd name="connsiteY8-2150" fmla="*/ 750809 h 1127760"/>
              <a:gd name="connsiteX9-2151" fmla="*/ 9424946 w 12096947"/>
              <a:gd name="connsiteY9-2152" fmla="*/ 1055102 h 1127760"/>
              <a:gd name="connsiteX10-2153" fmla="*/ 8016007 w 12096947"/>
              <a:gd name="connsiteY10-2154" fmla="*/ 758943 h 1127760"/>
              <a:gd name="connsiteX11-2155" fmla="*/ 6585721 w 12096947"/>
              <a:gd name="connsiteY11-2156" fmla="*/ 956096 h 1127760"/>
              <a:gd name="connsiteX12-2157" fmla="*/ 5251499 w 12096947"/>
              <a:gd name="connsiteY12-2158" fmla="*/ 758770 h 1127760"/>
              <a:gd name="connsiteX13-2159" fmla="*/ 3532276 w 12096947"/>
              <a:gd name="connsiteY13-2160" fmla="*/ 1120707 h 1127760"/>
              <a:gd name="connsiteX14-2161" fmla="*/ 1793195 w 12096947"/>
              <a:gd name="connsiteY14-2162" fmla="*/ 1067481 h 1127760"/>
              <a:gd name="connsiteX15-2163" fmla="*/ 0 w 12096947"/>
              <a:gd name="connsiteY15-2164" fmla="*/ 1047984 h 1127760"/>
              <a:gd name="connsiteX16-2165" fmla="*/ 0 w 12096947"/>
              <a:gd name="connsiteY16-2166" fmla="*/ 168870 h 1127760"/>
              <a:gd name="connsiteX0-2167" fmla="*/ 0 w 12096947"/>
              <a:gd name="connsiteY0-2168" fmla="*/ 168870 h 1127760"/>
              <a:gd name="connsiteX1-2169" fmla="*/ 1613061 w 12096947"/>
              <a:gd name="connsiteY1-2170" fmla="*/ 54814 h 1127760"/>
              <a:gd name="connsiteX2-2171" fmla="*/ 4206743 w 12096947"/>
              <a:gd name="connsiteY2-2172" fmla="*/ 67901 h 1127760"/>
              <a:gd name="connsiteX3-2173" fmla="*/ 7100047 w 12096947"/>
              <a:gd name="connsiteY3-2174" fmla="*/ 17997 h 1127760"/>
              <a:gd name="connsiteX4-2175" fmla="*/ 9509759 w 12096947"/>
              <a:gd name="connsiteY4-2176" fmla="*/ 190120 h 1127760"/>
              <a:gd name="connsiteX5-2177" fmla="*/ 10470975 w 12096947"/>
              <a:gd name="connsiteY5-2178" fmla="*/ 371829 h 1127760"/>
              <a:gd name="connsiteX6-2179" fmla="*/ 12086273 w 12096947"/>
              <a:gd name="connsiteY6-2180" fmla="*/ 248717 h 1127760"/>
              <a:gd name="connsiteX7-2181" fmla="*/ 12096947 w 12096947"/>
              <a:gd name="connsiteY7-2182" fmla="*/ 849967 h 1127760"/>
              <a:gd name="connsiteX8-2183" fmla="*/ 10442677 w 12096947"/>
              <a:gd name="connsiteY8-2184" fmla="*/ 750809 h 1127760"/>
              <a:gd name="connsiteX9-2185" fmla="*/ 9424946 w 12096947"/>
              <a:gd name="connsiteY9-2186" fmla="*/ 1055102 h 1127760"/>
              <a:gd name="connsiteX10-2187" fmla="*/ 8016007 w 12096947"/>
              <a:gd name="connsiteY10-2188" fmla="*/ 758943 h 1127760"/>
              <a:gd name="connsiteX11-2189" fmla="*/ 6585721 w 12096947"/>
              <a:gd name="connsiteY11-2190" fmla="*/ 956096 h 1127760"/>
              <a:gd name="connsiteX12-2191" fmla="*/ 5251499 w 12096947"/>
              <a:gd name="connsiteY12-2192" fmla="*/ 758770 h 1127760"/>
              <a:gd name="connsiteX13-2193" fmla="*/ 3532276 w 12096947"/>
              <a:gd name="connsiteY13-2194" fmla="*/ 1120707 h 1127760"/>
              <a:gd name="connsiteX14-2195" fmla="*/ 1793195 w 12096947"/>
              <a:gd name="connsiteY14-2196" fmla="*/ 1067481 h 1127760"/>
              <a:gd name="connsiteX15-2197" fmla="*/ 0 w 12096947"/>
              <a:gd name="connsiteY15-2198" fmla="*/ 1047984 h 1127760"/>
              <a:gd name="connsiteX16-2199" fmla="*/ 0 w 12096947"/>
              <a:gd name="connsiteY16-2200" fmla="*/ 168870 h 1127760"/>
              <a:gd name="connsiteX0-2201" fmla="*/ 0 w 12086273"/>
              <a:gd name="connsiteY0-2202" fmla="*/ 168870 h 1127760"/>
              <a:gd name="connsiteX1-2203" fmla="*/ 1613061 w 12086273"/>
              <a:gd name="connsiteY1-2204" fmla="*/ 54814 h 1127760"/>
              <a:gd name="connsiteX2-2205" fmla="*/ 4206743 w 12086273"/>
              <a:gd name="connsiteY2-2206" fmla="*/ 67901 h 1127760"/>
              <a:gd name="connsiteX3-2207" fmla="*/ 7100047 w 12086273"/>
              <a:gd name="connsiteY3-2208" fmla="*/ 17997 h 1127760"/>
              <a:gd name="connsiteX4-2209" fmla="*/ 9509759 w 12086273"/>
              <a:gd name="connsiteY4-2210" fmla="*/ 190120 h 1127760"/>
              <a:gd name="connsiteX5-2211" fmla="*/ 10470975 w 12086273"/>
              <a:gd name="connsiteY5-2212" fmla="*/ 371829 h 1127760"/>
              <a:gd name="connsiteX6-2213" fmla="*/ 12086273 w 12086273"/>
              <a:gd name="connsiteY6-2214" fmla="*/ 248717 h 1127760"/>
              <a:gd name="connsiteX7-2215" fmla="*/ 12066042 w 12086273"/>
              <a:gd name="connsiteY7-2216" fmla="*/ 899817 h 1127760"/>
              <a:gd name="connsiteX8-2217" fmla="*/ 10442677 w 12086273"/>
              <a:gd name="connsiteY8-2218" fmla="*/ 750809 h 1127760"/>
              <a:gd name="connsiteX9-2219" fmla="*/ 9424946 w 12086273"/>
              <a:gd name="connsiteY9-2220" fmla="*/ 1055102 h 1127760"/>
              <a:gd name="connsiteX10-2221" fmla="*/ 8016007 w 12086273"/>
              <a:gd name="connsiteY10-2222" fmla="*/ 758943 h 1127760"/>
              <a:gd name="connsiteX11-2223" fmla="*/ 6585721 w 12086273"/>
              <a:gd name="connsiteY11-2224" fmla="*/ 956096 h 1127760"/>
              <a:gd name="connsiteX12-2225" fmla="*/ 5251499 w 12086273"/>
              <a:gd name="connsiteY12-2226" fmla="*/ 758770 h 1127760"/>
              <a:gd name="connsiteX13-2227" fmla="*/ 3532276 w 12086273"/>
              <a:gd name="connsiteY13-2228" fmla="*/ 1120707 h 1127760"/>
              <a:gd name="connsiteX14-2229" fmla="*/ 1793195 w 12086273"/>
              <a:gd name="connsiteY14-2230" fmla="*/ 1067481 h 1127760"/>
              <a:gd name="connsiteX15-2231" fmla="*/ 0 w 12086273"/>
              <a:gd name="connsiteY15-2232" fmla="*/ 1047984 h 1127760"/>
              <a:gd name="connsiteX16-2233" fmla="*/ 0 w 12086273"/>
              <a:gd name="connsiteY16-2234" fmla="*/ 168870 h 1127760"/>
              <a:gd name="connsiteX0-2235" fmla="*/ 0 w 12086273"/>
              <a:gd name="connsiteY0-2236" fmla="*/ 168870 h 1127760"/>
              <a:gd name="connsiteX1-2237" fmla="*/ 4206743 w 12086273"/>
              <a:gd name="connsiteY1-2238" fmla="*/ 67901 h 1127760"/>
              <a:gd name="connsiteX2-2239" fmla="*/ 7100047 w 12086273"/>
              <a:gd name="connsiteY2-2240" fmla="*/ 17997 h 1127760"/>
              <a:gd name="connsiteX3-2241" fmla="*/ 9509759 w 12086273"/>
              <a:gd name="connsiteY3-2242" fmla="*/ 190120 h 1127760"/>
              <a:gd name="connsiteX4-2243" fmla="*/ 10470975 w 12086273"/>
              <a:gd name="connsiteY4-2244" fmla="*/ 371829 h 1127760"/>
              <a:gd name="connsiteX5-2245" fmla="*/ 12086273 w 12086273"/>
              <a:gd name="connsiteY5-2246" fmla="*/ 248717 h 1127760"/>
              <a:gd name="connsiteX6-2247" fmla="*/ 12066042 w 12086273"/>
              <a:gd name="connsiteY6-2248" fmla="*/ 899817 h 1127760"/>
              <a:gd name="connsiteX7-2249" fmla="*/ 10442677 w 12086273"/>
              <a:gd name="connsiteY7-2250" fmla="*/ 750809 h 1127760"/>
              <a:gd name="connsiteX8-2251" fmla="*/ 9424946 w 12086273"/>
              <a:gd name="connsiteY8-2252" fmla="*/ 1055102 h 1127760"/>
              <a:gd name="connsiteX9-2253" fmla="*/ 8016007 w 12086273"/>
              <a:gd name="connsiteY9-2254" fmla="*/ 758943 h 1127760"/>
              <a:gd name="connsiteX10-2255" fmla="*/ 6585721 w 12086273"/>
              <a:gd name="connsiteY10-2256" fmla="*/ 956096 h 1127760"/>
              <a:gd name="connsiteX11-2257" fmla="*/ 5251499 w 12086273"/>
              <a:gd name="connsiteY11-2258" fmla="*/ 758770 h 1127760"/>
              <a:gd name="connsiteX12-2259" fmla="*/ 3532276 w 12086273"/>
              <a:gd name="connsiteY12-2260" fmla="*/ 1120707 h 1127760"/>
              <a:gd name="connsiteX13-2261" fmla="*/ 1793195 w 12086273"/>
              <a:gd name="connsiteY13-2262" fmla="*/ 1067481 h 1127760"/>
              <a:gd name="connsiteX14-2263" fmla="*/ 0 w 12086273"/>
              <a:gd name="connsiteY14-2264" fmla="*/ 1047984 h 1127760"/>
              <a:gd name="connsiteX15-2265" fmla="*/ 0 w 12086273"/>
              <a:gd name="connsiteY15-2266" fmla="*/ 168870 h 1127760"/>
              <a:gd name="connsiteX0-2267" fmla="*/ 0 w 12086273"/>
              <a:gd name="connsiteY0-2268" fmla="*/ 168870 h 1127760"/>
              <a:gd name="connsiteX1-2269" fmla="*/ 7100047 w 12086273"/>
              <a:gd name="connsiteY1-2270" fmla="*/ 17997 h 1127760"/>
              <a:gd name="connsiteX2-2271" fmla="*/ 9509759 w 12086273"/>
              <a:gd name="connsiteY2-2272" fmla="*/ 190120 h 1127760"/>
              <a:gd name="connsiteX3-2273" fmla="*/ 10470975 w 12086273"/>
              <a:gd name="connsiteY3-2274" fmla="*/ 371829 h 1127760"/>
              <a:gd name="connsiteX4-2275" fmla="*/ 12086273 w 12086273"/>
              <a:gd name="connsiteY4-2276" fmla="*/ 248717 h 1127760"/>
              <a:gd name="connsiteX5-2277" fmla="*/ 12066042 w 12086273"/>
              <a:gd name="connsiteY5-2278" fmla="*/ 899817 h 1127760"/>
              <a:gd name="connsiteX6-2279" fmla="*/ 10442677 w 12086273"/>
              <a:gd name="connsiteY6-2280" fmla="*/ 750809 h 1127760"/>
              <a:gd name="connsiteX7-2281" fmla="*/ 9424946 w 12086273"/>
              <a:gd name="connsiteY7-2282" fmla="*/ 1055102 h 1127760"/>
              <a:gd name="connsiteX8-2283" fmla="*/ 8016007 w 12086273"/>
              <a:gd name="connsiteY8-2284" fmla="*/ 758943 h 1127760"/>
              <a:gd name="connsiteX9-2285" fmla="*/ 6585721 w 12086273"/>
              <a:gd name="connsiteY9-2286" fmla="*/ 956096 h 1127760"/>
              <a:gd name="connsiteX10-2287" fmla="*/ 5251499 w 12086273"/>
              <a:gd name="connsiteY10-2288" fmla="*/ 758770 h 1127760"/>
              <a:gd name="connsiteX11-2289" fmla="*/ 3532276 w 12086273"/>
              <a:gd name="connsiteY11-2290" fmla="*/ 1120707 h 1127760"/>
              <a:gd name="connsiteX12-2291" fmla="*/ 1793195 w 12086273"/>
              <a:gd name="connsiteY12-2292" fmla="*/ 1067481 h 1127760"/>
              <a:gd name="connsiteX13-2293" fmla="*/ 0 w 12086273"/>
              <a:gd name="connsiteY13-2294" fmla="*/ 1047984 h 1127760"/>
              <a:gd name="connsiteX14-2295" fmla="*/ 0 w 12086273"/>
              <a:gd name="connsiteY14-2296" fmla="*/ 168870 h 1127760"/>
              <a:gd name="connsiteX0-2297" fmla="*/ 51508 w 12086273"/>
              <a:gd name="connsiteY0-2298" fmla="*/ 2727845 h 2727845"/>
              <a:gd name="connsiteX1-2299" fmla="*/ 7100047 w 12086273"/>
              <a:gd name="connsiteY1-2300" fmla="*/ 17997 h 2727845"/>
              <a:gd name="connsiteX2-2301" fmla="*/ 9509759 w 12086273"/>
              <a:gd name="connsiteY2-2302" fmla="*/ 190120 h 2727845"/>
              <a:gd name="connsiteX3-2303" fmla="*/ 10470975 w 12086273"/>
              <a:gd name="connsiteY3-2304" fmla="*/ 371829 h 2727845"/>
              <a:gd name="connsiteX4-2305" fmla="*/ 12086273 w 12086273"/>
              <a:gd name="connsiteY4-2306" fmla="*/ 248717 h 2727845"/>
              <a:gd name="connsiteX5-2307" fmla="*/ 12066042 w 12086273"/>
              <a:gd name="connsiteY5-2308" fmla="*/ 899817 h 2727845"/>
              <a:gd name="connsiteX6-2309" fmla="*/ 10442677 w 12086273"/>
              <a:gd name="connsiteY6-2310" fmla="*/ 750809 h 2727845"/>
              <a:gd name="connsiteX7-2311" fmla="*/ 9424946 w 12086273"/>
              <a:gd name="connsiteY7-2312" fmla="*/ 1055102 h 2727845"/>
              <a:gd name="connsiteX8-2313" fmla="*/ 8016007 w 12086273"/>
              <a:gd name="connsiteY8-2314" fmla="*/ 758943 h 2727845"/>
              <a:gd name="connsiteX9-2315" fmla="*/ 6585721 w 12086273"/>
              <a:gd name="connsiteY9-2316" fmla="*/ 956096 h 2727845"/>
              <a:gd name="connsiteX10-2317" fmla="*/ 5251499 w 12086273"/>
              <a:gd name="connsiteY10-2318" fmla="*/ 758770 h 2727845"/>
              <a:gd name="connsiteX11-2319" fmla="*/ 3532276 w 12086273"/>
              <a:gd name="connsiteY11-2320" fmla="*/ 1120707 h 2727845"/>
              <a:gd name="connsiteX12-2321" fmla="*/ 1793195 w 12086273"/>
              <a:gd name="connsiteY12-2322" fmla="*/ 1067481 h 2727845"/>
              <a:gd name="connsiteX13-2323" fmla="*/ 0 w 12086273"/>
              <a:gd name="connsiteY13-2324" fmla="*/ 1047984 h 2727845"/>
              <a:gd name="connsiteX14-2325" fmla="*/ 51508 w 12086273"/>
              <a:gd name="connsiteY14-2326" fmla="*/ 2727845 h 2727845"/>
              <a:gd name="connsiteX0-2327" fmla="*/ 51508 w 12086273"/>
              <a:gd name="connsiteY0-2328" fmla="*/ 2546880 h 2595407"/>
              <a:gd name="connsiteX1-2329" fmla="*/ 7615127 w 12086273"/>
              <a:gd name="connsiteY1-2330" fmla="*/ 2595408 h 2595407"/>
              <a:gd name="connsiteX2-2331" fmla="*/ 9509759 w 12086273"/>
              <a:gd name="connsiteY2-2332" fmla="*/ 9155 h 2595407"/>
              <a:gd name="connsiteX3-2333" fmla="*/ 10470975 w 12086273"/>
              <a:gd name="connsiteY3-2334" fmla="*/ 190864 h 2595407"/>
              <a:gd name="connsiteX4-2335" fmla="*/ 12086273 w 12086273"/>
              <a:gd name="connsiteY4-2336" fmla="*/ 67752 h 2595407"/>
              <a:gd name="connsiteX5-2337" fmla="*/ 12066042 w 12086273"/>
              <a:gd name="connsiteY5-2338" fmla="*/ 718852 h 2595407"/>
              <a:gd name="connsiteX6-2339" fmla="*/ 10442677 w 12086273"/>
              <a:gd name="connsiteY6-2340" fmla="*/ 569844 h 2595407"/>
              <a:gd name="connsiteX7-2341" fmla="*/ 9424946 w 12086273"/>
              <a:gd name="connsiteY7-2342" fmla="*/ 874137 h 2595407"/>
              <a:gd name="connsiteX8-2343" fmla="*/ 8016007 w 12086273"/>
              <a:gd name="connsiteY8-2344" fmla="*/ 577978 h 2595407"/>
              <a:gd name="connsiteX9-2345" fmla="*/ 6585721 w 12086273"/>
              <a:gd name="connsiteY9-2346" fmla="*/ 775131 h 2595407"/>
              <a:gd name="connsiteX10-2347" fmla="*/ 5251499 w 12086273"/>
              <a:gd name="connsiteY10-2348" fmla="*/ 577805 h 2595407"/>
              <a:gd name="connsiteX11-2349" fmla="*/ 3532276 w 12086273"/>
              <a:gd name="connsiteY11-2350" fmla="*/ 939742 h 2595407"/>
              <a:gd name="connsiteX12-2351" fmla="*/ 1793195 w 12086273"/>
              <a:gd name="connsiteY12-2352" fmla="*/ 886516 h 2595407"/>
              <a:gd name="connsiteX13-2353" fmla="*/ 0 w 12086273"/>
              <a:gd name="connsiteY13-2354" fmla="*/ 867019 h 2595407"/>
              <a:gd name="connsiteX14-2355" fmla="*/ 51508 w 12086273"/>
              <a:gd name="connsiteY14-2356" fmla="*/ 2546880 h 2595407"/>
              <a:gd name="connsiteX0-2357" fmla="*/ 51508 w 12086273"/>
              <a:gd name="connsiteY0-2358" fmla="*/ 2528069 h 3038426"/>
              <a:gd name="connsiteX1-2359" fmla="*/ 7615127 w 12086273"/>
              <a:gd name="connsiteY1-2360" fmla="*/ 2576597 h 3038426"/>
              <a:gd name="connsiteX2-2361" fmla="*/ 10694445 w 12086273"/>
              <a:gd name="connsiteY2-2362" fmla="*/ 2815187 h 3038426"/>
              <a:gd name="connsiteX3-2363" fmla="*/ 10470975 w 12086273"/>
              <a:gd name="connsiteY3-2364" fmla="*/ 172053 h 3038426"/>
              <a:gd name="connsiteX4-2365" fmla="*/ 12086273 w 12086273"/>
              <a:gd name="connsiteY4-2366" fmla="*/ 48941 h 3038426"/>
              <a:gd name="connsiteX5-2367" fmla="*/ 12066042 w 12086273"/>
              <a:gd name="connsiteY5-2368" fmla="*/ 700041 h 3038426"/>
              <a:gd name="connsiteX6-2369" fmla="*/ 10442677 w 12086273"/>
              <a:gd name="connsiteY6-2370" fmla="*/ 551033 h 3038426"/>
              <a:gd name="connsiteX7-2371" fmla="*/ 9424946 w 12086273"/>
              <a:gd name="connsiteY7-2372" fmla="*/ 855326 h 3038426"/>
              <a:gd name="connsiteX8-2373" fmla="*/ 8016007 w 12086273"/>
              <a:gd name="connsiteY8-2374" fmla="*/ 559167 h 3038426"/>
              <a:gd name="connsiteX9-2375" fmla="*/ 6585721 w 12086273"/>
              <a:gd name="connsiteY9-2376" fmla="*/ 756320 h 3038426"/>
              <a:gd name="connsiteX10-2377" fmla="*/ 5251499 w 12086273"/>
              <a:gd name="connsiteY10-2378" fmla="*/ 558994 h 3038426"/>
              <a:gd name="connsiteX11-2379" fmla="*/ 3532276 w 12086273"/>
              <a:gd name="connsiteY11-2380" fmla="*/ 920931 h 3038426"/>
              <a:gd name="connsiteX12-2381" fmla="*/ 1793195 w 12086273"/>
              <a:gd name="connsiteY12-2382" fmla="*/ 867705 h 3038426"/>
              <a:gd name="connsiteX13-2383" fmla="*/ 0 w 12086273"/>
              <a:gd name="connsiteY13-2384" fmla="*/ 848208 h 3038426"/>
              <a:gd name="connsiteX14-2385" fmla="*/ 51508 w 12086273"/>
              <a:gd name="connsiteY14-2386" fmla="*/ 2528069 h 3038426"/>
              <a:gd name="connsiteX0-2387" fmla="*/ 51508 w 12086273"/>
              <a:gd name="connsiteY0-2388" fmla="*/ 2485896 h 2996253"/>
              <a:gd name="connsiteX1-2389" fmla="*/ 7615127 w 12086273"/>
              <a:gd name="connsiteY1-2390" fmla="*/ 2534424 h 2996253"/>
              <a:gd name="connsiteX2-2391" fmla="*/ 10694445 w 12086273"/>
              <a:gd name="connsiteY2-2392" fmla="*/ 2773014 h 2996253"/>
              <a:gd name="connsiteX3-2393" fmla="*/ 11727771 w 12086273"/>
              <a:gd name="connsiteY3-2394" fmla="*/ 2655622 h 2996253"/>
              <a:gd name="connsiteX4-2395" fmla="*/ 12086273 w 12086273"/>
              <a:gd name="connsiteY4-2396" fmla="*/ 6768 h 2996253"/>
              <a:gd name="connsiteX5-2397" fmla="*/ 12066042 w 12086273"/>
              <a:gd name="connsiteY5-2398" fmla="*/ 657868 h 2996253"/>
              <a:gd name="connsiteX6-2399" fmla="*/ 10442677 w 12086273"/>
              <a:gd name="connsiteY6-2400" fmla="*/ 508860 h 2996253"/>
              <a:gd name="connsiteX7-2401" fmla="*/ 9424946 w 12086273"/>
              <a:gd name="connsiteY7-2402" fmla="*/ 813153 h 2996253"/>
              <a:gd name="connsiteX8-2403" fmla="*/ 8016007 w 12086273"/>
              <a:gd name="connsiteY8-2404" fmla="*/ 516994 h 2996253"/>
              <a:gd name="connsiteX9-2405" fmla="*/ 6585721 w 12086273"/>
              <a:gd name="connsiteY9-2406" fmla="*/ 714147 h 2996253"/>
              <a:gd name="connsiteX10-2407" fmla="*/ 5251499 w 12086273"/>
              <a:gd name="connsiteY10-2408" fmla="*/ 516821 h 2996253"/>
              <a:gd name="connsiteX11-2409" fmla="*/ 3532276 w 12086273"/>
              <a:gd name="connsiteY11-2410" fmla="*/ 878758 h 2996253"/>
              <a:gd name="connsiteX12-2411" fmla="*/ 1793195 w 12086273"/>
              <a:gd name="connsiteY12-2412" fmla="*/ 825532 h 2996253"/>
              <a:gd name="connsiteX13-2413" fmla="*/ 0 w 12086273"/>
              <a:gd name="connsiteY13-2414" fmla="*/ 806035 h 2996253"/>
              <a:gd name="connsiteX14-2415" fmla="*/ 51508 w 12086273"/>
              <a:gd name="connsiteY14-2416" fmla="*/ 2485896 h 2996253"/>
              <a:gd name="connsiteX0-2417" fmla="*/ 51508 w 12136146"/>
              <a:gd name="connsiteY0-2418" fmla="*/ 1977370 h 2487727"/>
              <a:gd name="connsiteX1-2419" fmla="*/ 7615127 w 12136146"/>
              <a:gd name="connsiteY1-2420" fmla="*/ 2025898 h 2487727"/>
              <a:gd name="connsiteX2-2421" fmla="*/ 10694445 w 12136146"/>
              <a:gd name="connsiteY2-2422" fmla="*/ 2264488 h 2487727"/>
              <a:gd name="connsiteX3-2423" fmla="*/ 11727771 w 12136146"/>
              <a:gd name="connsiteY3-2424" fmla="*/ 2147096 h 2487727"/>
              <a:gd name="connsiteX4-2425" fmla="*/ 12066042 w 12136146"/>
              <a:gd name="connsiteY4-2426" fmla="*/ 149342 h 2487727"/>
              <a:gd name="connsiteX5-2427" fmla="*/ 10442677 w 12136146"/>
              <a:gd name="connsiteY5-2428" fmla="*/ 334 h 2487727"/>
              <a:gd name="connsiteX6-2429" fmla="*/ 9424946 w 12136146"/>
              <a:gd name="connsiteY6-2430" fmla="*/ 304627 h 2487727"/>
              <a:gd name="connsiteX7-2431" fmla="*/ 8016007 w 12136146"/>
              <a:gd name="connsiteY7-2432" fmla="*/ 8468 h 2487727"/>
              <a:gd name="connsiteX8-2433" fmla="*/ 6585721 w 12136146"/>
              <a:gd name="connsiteY8-2434" fmla="*/ 205621 h 2487727"/>
              <a:gd name="connsiteX9-2435" fmla="*/ 5251499 w 12136146"/>
              <a:gd name="connsiteY9-2436" fmla="*/ 8295 h 2487727"/>
              <a:gd name="connsiteX10-2437" fmla="*/ 3532276 w 12136146"/>
              <a:gd name="connsiteY10-2438" fmla="*/ 370232 h 2487727"/>
              <a:gd name="connsiteX11-2439" fmla="*/ 1793195 w 12136146"/>
              <a:gd name="connsiteY11-2440" fmla="*/ 317006 h 2487727"/>
              <a:gd name="connsiteX12-2441" fmla="*/ 0 w 12136146"/>
              <a:gd name="connsiteY12-2442" fmla="*/ 297509 h 2487727"/>
              <a:gd name="connsiteX13-2443" fmla="*/ 51508 w 12136146"/>
              <a:gd name="connsiteY13-2444" fmla="*/ 1977370 h 2487727"/>
              <a:gd name="connsiteX0-2445" fmla="*/ 51508 w 12222740"/>
              <a:gd name="connsiteY0-2446" fmla="*/ 1977370 h 2487727"/>
              <a:gd name="connsiteX1-2447" fmla="*/ 7615127 w 12222740"/>
              <a:gd name="connsiteY1-2448" fmla="*/ 2025898 h 2487727"/>
              <a:gd name="connsiteX2-2449" fmla="*/ 10694445 w 12222740"/>
              <a:gd name="connsiteY2-2450" fmla="*/ 2264488 h 2487727"/>
              <a:gd name="connsiteX3-2451" fmla="*/ 12047120 w 12222740"/>
              <a:gd name="connsiteY3-2452" fmla="*/ 2064013 h 2487727"/>
              <a:gd name="connsiteX4-2453" fmla="*/ 12066042 w 12222740"/>
              <a:gd name="connsiteY4-2454" fmla="*/ 149342 h 2487727"/>
              <a:gd name="connsiteX5-2455" fmla="*/ 10442677 w 12222740"/>
              <a:gd name="connsiteY5-2456" fmla="*/ 334 h 2487727"/>
              <a:gd name="connsiteX6-2457" fmla="*/ 9424946 w 12222740"/>
              <a:gd name="connsiteY6-2458" fmla="*/ 304627 h 2487727"/>
              <a:gd name="connsiteX7-2459" fmla="*/ 8016007 w 12222740"/>
              <a:gd name="connsiteY7-2460" fmla="*/ 8468 h 2487727"/>
              <a:gd name="connsiteX8-2461" fmla="*/ 6585721 w 12222740"/>
              <a:gd name="connsiteY8-2462" fmla="*/ 205621 h 2487727"/>
              <a:gd name="connsiteX9-2463" fmla="*/ 5251499 w 12222740"/>
              <a:gd name="connsiteY9-2464" fmla="*/ 8295 h 2487727"/>
              <a:gd name="connsiteX10-2465" fmla="*/ 3532276 w 12222740"/>
              <a:gd name="connsiteY10-2466" fmla="*/ 370232 h 2487727"/>
              <a:gd name="connsiteX11-2467" fmla="*/ 1793195 w 12222740"/>
              <a:gd name="connsiteY11-2468" fmla="*/ 317006 h 2487727"/>
              <a:gd name="connsiteX12-2469" fmla="*/ 0 w 12222740"/>
              <a:gd name="connsiteY12-2470" fmla="*/ 297509 h 2487727"/>
              <a:gd name="connsiteX13-2471" fmla="*/ 51508 w 12222740"/>
              <a:gd name="connsiteY13-2472" fmla="*/ 1977370 h 2487727"/>
              <a:gd name="connsiteX0-2473" fmla="*/ 51508 w 12222740"/>
              <a:gd name="connsiteY0-2474" fmla="*/ 1977370 h 2196677"/>
              <a:gd name="connsiteX1-2475" fmla="*/ 7615127 w 12222740"/>
              <a:gd name="connsiteY1-2476" fmla="*/ 2025898 h 2196677"/>
              <a:gd name="connsiteX2-2477" fmla="*/ 12047120 w 12222740"/>
              <a:gd name="connsiteY2-2478" fmla="*/ 2064013 h 2196677"/>
              <a:gd name="connsiteX3-2479" fmla="*/ 12066042 w 12222740"/>
              <a:gd name="connsiteY3-2480" fmla="*/ 149342 h 2196677"/>
              <a:gd name="connsiteX4-2481" fmla="*/ 10442677 w 12222740"/>
              <a:gd name="connsiteY4-2482" fmla="*/ 334 h 2196677"/>
              <a:gd name="connsiteX5-2483" fmla="*/ 9424946 w 12222740"/>
              <a:gd name="connsiteY5-2484" fmla="*/ 304627 h 2196677"/>
              <a:gd name="connsiteX6-2485" fmla="*/ 8016007 w 12222740"/>
              <a:gd name="connsiteY6-2486" fmla="*/ 8468 h 2196677"/>
              <a:gd name="connsiteX7-2487" fmla="*/ 6585721 w 12222740"/>
              <a:gd name="connsiteY7-2488" fmla="*/ 205621 h 2196677"/>
              <a:gd name="connsiteX8-2489" fmla="*/ 5251499 w 12222740"/>
              <a:gd name="connsiteY8-2490" fmla="*/ 8295 h 2196677"/>
              <a:gd name="connsiteX9-2491" fmla="*/ 3532276 w 12222740"/>
              <a:gd name="connsiteY9-2492" fmla="*/ 370232 h 2196677"/>
              <a:gd name="connsiteX10-2493" fmla="*/ 1793195 w 12222740"/>
              <a:gd name="connsiteY10-2494" fmla="*/ 317006 h 2196677"/>
              <a:gd name="connsiteX11-2495" fmla="*/ 0 w 12222740"/>
              <a:gd name="connsiteY11-2496" fmla="*/ 297509 h 2196677"/>
              <a:gd name="connsiteX12-2497" fmla="*/ 51508 w 12222740"/>
              <a:gd name="connsiteY12-2498" fmla="*/ 1977370 h 2196677"/>
              <a:gd name="connsiteX0-2499" fmla="*/ 51508 w 12222740"/>
              <a:gd name="connsiteY0-2500" fmla="*/ 1977370 h 2250532"/>
              <a:gd name="connsiteX1-2501" fmla="*/ 12047120 w 12222740"/>
              <a:gd name="connsiteY1-2502" fmla="*/ 2064013 h 2250532"/>
              <a:gd name="connsiteX2-2503" fmla="*/ 12066042 w 12222740"/>
              <a:gd name="connsiteY2-2504" fmla="*/ 149342 h 2250532"/>
              <a:gd name="connsiteX3-2505" fmla="*/ 10442677 w 12222740"/>
              <a:gd name="connsiteY3-2506" fmla="*/ 334 h 2250532"/>
              <a:gd name="connsiteX4-2507" fmla="*/ 9424946 w 12222740"/>
              <a:gd name="connsiteY4-2508" fmla="*/ 304627 h 2250532"/>
              <a:gd name="connsiteX5-2509" fmla="*/ 8016007 w 12222740"/>
              <a:gd name="connsiteY5-2510" fmla="*/ 8468 h 2250532"/>
              <a:gd name="connsiteX6-2511" fmla="*/ 6585721 w 12222740"/>
              <a:gd name="connsiteY6-2512" fmla="*/ 205621 h 2250532"/>
              <a:gd name="connsiteX7-2513" fmla="*/ 5251499 w 12222740"/>
              <a:gd name="connsiteY7-2514" fmla="*/ 8295 h 2250532"/>
              <a:gd name="connsiteX8-2515" fmla="*/ 3532276 w 12222740"/>
              <a:gd name="connsiteY8-2516" fmla="*/ 370232 h 2250532"/>
              <a:gd name="connsiteX9-2517" fmla="*/ 1793195 w 12222740"/>
              <a:gd name="connsiteY9-2518" fmla="*/ 317006 h 2250532"/>
              <a:gd name="connsiteX10-2519" fmla="*/ 0 w 12222740"/>
              <a:gd name="connsiteY10-2520" fmla="*/ 297509 h 2250532"/>
              <a:gd name="connsiteX11-2521" fmla="*/ 51508 w 12222740"/>
              <a:gd name="connsiteY11-2522" fmla="*/ 1977370 h 2250532"/>
              <a:gd name="connsiteX0-2523" fmla="*/ 0 w 12233041"/>
              <a:gd name="connsiteY0-2524" fmla="*/ 2052145 h 2282917"/>
              <a:gd name="connsiteX1-2525" fmla="*/ 12057421 w 12233041"/>
              <a:gd name="connsiteY1-2526" fmla="*/ 2064013 h 2282917"/>
              <a:gd name="connsiteX2-2527" fmla="*/ 12076343 w 12233041"/>
              <a:gd name="connsiteY2-2528" fmla="*/ 149342 h 2282917"/>
              <a:gd name="connsiteX3-2529" fmla="*/ 10452978 w 12233041"/>
              <a:gd name="connsiteY3-2530" fmla="*/ 334 h 2282917"/>
              <a:gd name="connsiteX4-2531" fmla="*/ 9435247 w 12233041"/>
              <a:gd name="connsiteY4-2532" fmla="*/ 304627 h 2282917"/>
              <a:gd name="connsiteX5-2533" fmla="*/ 8026308 w 12233041"/>
              <a:gd name="connsiteY5-2534" fmla="*/ 8468 h 2282917"/>
              <a:gd name="connsiteX6-2535" fmla="*/ 6596022 w 12233041"/>
              <a:gd name="connsiteY6-2536" fmla="*/ 205621 h 2282917"/>
              <a:gd name="connsiteX7-2537" fmla="*/ 5261800 w 12233041"/>
              <a:gd name="connsiteY7-2538" fmla="*/ 8295 h 2282917"/>
              <a:gd name="connsiteX8-2539" fmla="*/ 3542577 w 12233041"/>
              <a:gd name="connsiteY8-2540" fmla="*/ 370232 h 2282917"/>
              <a:gd name="connsiteX9-2541" fmla="*/ 1803496 w 12233041"/>
              <a:gd name="connsiteY9-2542" fmla="*/ 317006 h 2282917"/>
              <a:gd name="connsiteX10-2543" fmla="*/ 10301 w 12233041"/>
              <a:gd name="connsiteY10-2544" fmla="*/ 297509 h 2282917"/>
              <a:gd name="connsiteX11-2545" fmla="*/ 0 w 12233041"/>
              <a:gd name="connsiteY11-2546" fmla="*/ 2052145 h 2282917"/>
              <a:gd name="connsiteX0-2547" fmla="*/ 31822 w 12264863"/>
              <a:gd name="connsiteY0-2548" fmla="*/ 2052145 h 2282917"/>
              <a:gd name="connsiteX1-2549" fmla="*/ 12089243 w 12264863"/>
              <a:gd name="connsiteY1-2550" fmla="*/ 2064013 h 2282917"/>
              <a:gd name="connsiteX2-2551" fmla="*/ 12108165 w 12264863"/>
              <a:gd name="connsiteY2-2552" fmla="*/ 149342 h 2282917"/>
              <a:gd name="connsiteX3-2553" fmla="*/ 10484800 w 12264863"/>
              <a:gd name="connsiteY3-2554" fmla="*/ 334 h 2282917"/>
              <a:gd name="connsiteX4-2555" fmla="*/ 9467069 w 12264863"/>
              <a:gd name="connsiteY4-2556" fmla="*/ 304627 h 2282917"/>
              <a:gd name="connsiteX5-2557" fmla="*/ 8058130 w 12264863"/>
              <a:gd name="connsiteY5-2558" fmla="*/ 8468 h 2282917"/>
              <a:gd name="connsiteX6-2559" fmla="*/ 6627844 w 12264863"/>
              <a:gd name="connsiteY6-2560" fmla="*/ 205621 h 2282917"/>
              <a:gd name="connsiteX7-2561" fmla="*/ 5293622 w 12264863"/>
              <a:gd name="connsiteY7-2562" fmla="*/ 8295 h 2282917"/>
              <a:gd name="connsiteX8-2563" fmla="*/ 3574399 w 12264863"/>
              <a:gd name="connsiteY8-2564" fmla="*/ 370232 h 2282917"/>
              <a:gd name="connsiteX9-2565" fmla="*/ 1835318 w 12264863"/>
              <a:gd name="connsiteY9-2566" fmla="*/ 317006 h 2282917"/>
              <a:gd name="connsiteX10-2567" fmla="*/ 42123 w 12264863"/>
              <a:gd name="connsiteY10-2568" fmla="*/ 297509 h 2282917"/>
              <a:gd name="connsiteX11-2569" fmla="*/ 31822 w 12264863"/>
              <a:gd name="connsiteY11-2570" fmla="*/ 2052145 h 2282917"/>
              <a:gd name="connsiteX0-2571" fmla="*/ 69298 w 12302339"/>
              <a:gd name="connsiteY0-2572" fmla="*/ 2052145 h 2282917"/>
              <a:gd name="connsiteX1-2573" fmla="*/ 12126719 w 12302339"/>
              <a:gd name="connsiteY1-2574" fmla="*/ 2064013 h 2282917"/>
              <a:gd name="connsiteX2-2575" fmla="*/ 12145641 w 12302339"/>
              <a:gd name="connsiteY2-2576" fmla="*/ 149342 h 2282917"/>
              <a:gd name="connsiteX3-2577" fmla="*/ 10522276 w 12302339"/>
              <a:gd name="connsiteY3-2578" fmla="*/ 334 h 2282917"/>
              <a:gd name="connsiteX4-2579" fmla="*/ 9504545 w 12302339"/>
              <a:gd name="connsiteY4-2580" fmla="*/ 304627 h 2282917"/>
              <a:gd name="connsiteX5-2581" fmla="*/ 8095606 w 12302339"/>
              <a:gd name="connsiteY5-2582" fmla="*/ 8468 h 2282917"/>
              <a:gd name="connsiteX6-2583" fmla="*/ 6665320 w 12302339"/>
              <a:gd name="connsiteY6-2584" fmla="*/ 205621 h 2282917"/>
              <a:gd name="connsiteX7-2585" fmla="*/ 5331098 w 12302339"/>
              <a:gd name="connsiteY7-2586" fmla="*/ 8295 h 2282917"/>
              <a:gd name="connsiteX8-2587" fmla="*/ 3611875 w 12302339"/>
              <a:gd name="connsiteY8-2588" fmla="*/ 370232 h 2282917"/>
              <a:gd name="connsiteX9-2589" fmla="*/ 1872794 w 12302339"/>
              <a:gd name="connsiteY9-2590" fmla="*/ 317006 h 2282917"/>
              <a:gd name="connsiteX10-2591" fmla="*/ 79599 w 12302339"/>
              <a:gd name="connsiteY10-2592" fmla="*/ 297509 h 2282917"/>
              <a:gd name="connsiteX11-2593" fmla="*/ 69298 w 12302339"/>
              <a:gd name="connsiteY11-2594" fmla="*/ 2052145 h 2282917"/>
              <a:gd name="connsiteX0-2595" fmla="*/ 159612 w 12392653"/>
              <a:gd name="connsiteY0-2596" fmla="*/ 2052145 h 2282917"/>
              <a:gd name="connsiteX1-2597" fmla="*/ 12217033 w 12392653"/>
              <a:gd name="connsiteY1-2598" fmla="*/ 2064013 h 2282917"/>
              <a:gd name="connsiteX2-2599" fmla="*/ 12235955 w 12392653"/>
              <a:gd name="connsiteY2-2600" fmla="*/ 149342 h 2282917"/>
              <a:gd name="connsiteX3-2601" fmla="*/ 10612590 w 12392653"/>
              <a:gd name="connsiteY3-2602" fmla="*/ 334 h 2282917"/>
              <a:gd name="connsiteX4-2603" fmla="*/ 9594859 w 12392653"/>
              <a:gd name="connsiteY4-2604" fmla="*/ 304627 h 2282917"/>
              <a:gd name="connsiteX5-2605" fmla="*/ 8185920 w 12392653"/>
              <a:gd name="connsiteY5-2606" fmla="*/ 8468 h 2282917"/>
              <a:gd name="connsiteX6-2607" fmla="*/ 6755634 w 12392653"/>
              <a:gd name="connsiteY6-2608" fmla="*/ 205621 h 2282917"/>
              <a:gd name="connsiteX7-2609" fmla="*/ 5421412 w 12392653"/>
              <a:gd name="connsiteY7-2610" fmla="*/ 8295 h 2282917"/>
              <a:gd name="connsiteX8-2611" fmla="*/ 3702189 w 12392653"/>
              <a:gd name="connsiteY8-2612" fmla="*/ 370232 h 2282917"/>
              <a:gd name="connsiteX9-2613" fmla="*/ 1963108 w 12392653"/>
              <a:gd name="connsiteY9-2614" fmla="*/ 317006 h 2282917"/>
              <a:gd name="connsiteX10-2615" fmla="*/ 44125 w 12392653"/>
              <a:gd name="connsiteY10-2616" fmla="*/ 297509 h 2282917"/>
              <a:gd name="connsiteX11-2617" fmla="*/ 159612 w 12392653"/>
              <a:gd name="connsiteY11-2618" fmla="*/ 2052145 h 22829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Lst>
            <a:rect l="l" t="t" r="r" b="b"/>
            <a:pathLst>
              <a:path w="12392653" h="2282917">
                <a:moveTo>
                  <a:pt x="159612" y="2052145"/>
                </a:moveTo>
                <a:cubicBezTo>
                  <a:pt x="2167465" y="2346562"/>
                  <a:pt x="10214611" y="2368684"/>
                  <a:pt x="12217033" y="2064013"/>
                </a:cubicBezTo>
                <a:cubicBezTo>
                  <a:pt x="12445632" y="1711489"/>
                  <a:pt x="12450137" y="507136"/>
                  <a:pt x="12235955" y="149342"/>
                </a:cubicBezTo>
                <a:cubicBezTo>
                  <a:pt x="11409330" y="77459"/>
                  <a:pt x="11364126" y="-5934"/>
                  <a:pt x="10612590" y="334"/>
                </a:cubicBezTo>
                <a:cubicBezTo>
                  <a:pt x="10068228" y="25085"/>
                  <a:pt x="10107200" y="304627"/>
                  <a:pt x="9594859" y="304627"/>
                </a:cubicBezTo>
                <a:cubicBezTo>
                  <a:pt x="9071843" y="312878"/>
                  <a:pt x="8772977" y="62097"/>
                  <a:pt x="8185920" y="8468"/>
                </a:cubicBezTo>
                <a:cubicBezTo>
                  <a:pt x="7666463" y="-32784"/>
                  <a:pt x="7360482" y="197369"/>
                  <a:pt x="6755634" y="205621"/>
                </a:cubicBezTo>
                <a:cubicBezTo>
                  <a:pt x="6246851" y="205620"/>
                  <a:pt x="5979471" y="40837"/>
                  <a:pt x="5421412" y="8295"/>
                </a:cubicBezTo>
                <a:cubicBezTo>
                  <a:pt x="4403845" y="-29640"/>
                  <a:pt x="4324708" y="439843"/>
                  <a:pt x="3702189" y="370232"/>
                </a:cubicBezTo>
                <a:cubicBezTo>
                  <a:pt x="2540982" y="-24762"/>
                  <a:pt x="2582187" y="267501"/>
                  <a:pt x="1963108" y="317006"/>
                </a:cubicBezTo>
                <a:cubicBezTo>
                  <a:pt x="1379608" y="322883"/>
                  <a:pt x="456845" y="-104401"/>
                  <a:pt x="44125" y="297509"/>
                </a:cubicBezTo>
                <a:cubicBezTo>
                  <a:pt x="-77929" y="839869"/>
                  <a:pt x="83966" y="1446006"/>
                  <a:pt x="159612" y="2052145"/>
                </a:cubicBez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312320" y="2059863"/>
            <a:ext cx="1550424" cy="1569660"/>
          </a:xfrm>
          <a:prstGeom prst="rect">
            <a:avLst/>
          </a:prstGeom>
          <a:noFill/>
        </p:spPr>
        <p:txBody>
          <a:bodyPr wrap="none" rtlCol="0">
            <a:spAutoFit/>
          </a:bodyPr>
          <a:lstStyle/>
          <a:p>
            <a:pPr algn="ctr"/>
            <a:r>
              <a:rPr lang="en-US" altLang="zh-CN" sz="96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01</a:t>
            </a:r>
            <a:endParaRPr lang="zh-CN" altLang="en-US" sz="9600" dirty="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endParaRPr>
          </a:p>
        </p:txBody>
      </p:sp>
      <p:sp>
        <p:nvSpPr>
          <p:cNvPr id="66" name="文本框 25"/>
          <p:cNvSpPr txBox="1"/>
          <p:nvPr/>
        </p:nvSpPr>
        <p:spPr>
          <a:xfrm>
            <a:off x="4813584" y="5312196"/>
            <a:ext cx="2721610" cy="705485"/>
          </a:xfrm>
          <a:prstGeom prst="rect">
            <a:avLst/>
          </a:prstGeom>
          <a:noFill/>
        </p:spPr>
        <p:txBody>
          <a:bodyPr wrap="none" lIns="91412" tIns="45706" rIns="91412" bIns="45706" rtlCol="0">
            <a:spAutoFit/>
          </a:bodyPr>
          <a:lstStyle/>
          <a:p>
            <a:pPr algn="ctr" defTabSz="1218565"/>
            <a:r>
              <a:rPr lang="zh-CN" altLang="en-US" sz="4000" dirty="0">
                <a:solidFill>
                  <a:schemeClr val="tx1">
                    <a:lumMod val="85000"/>
                    <a:lumOff val="15000"/>
                  </a:schemeClr>
                </a:solidFill>
                <a:latin typeface="思源黑体" panose="020B0500000000090000" pitchFamily="34" charset="-122"/>
                <a:ea typeface="思源黑体" panose="020B0500000000090000" pitchFamily="34" charset="-122"/>
              </a:rPr>
              <a:t>拉尼娜现象</a:t>
            </a:r>
          </a:p>
        </p:txBody>
      </p:sp>
      <p:sp>
        <p:nvSpPr>
          <p:cNvPr id="17" name="文本框 16"/>
          <p:cNvSpPr txBox="1"/>
          <p:nvPr/>
        </p:nvSpPr>
        <p:spPr>
          <a:xfrm>
            <a:off x="5378319" y="3508535"/>
            <a:ext cx="1386341" cy="400110"/>
          </a:xfrm>
          <a:prstGeom prst="rect">
            <a:avLst/>
          </a:prstGeom>
          <a:noFill/>
        </p:spPr>
        <p:txBody>
          <a:bodyPr wrap="none" rtlCol="0">
            <a:spAutoFit/>
          </a:bodyPr>
          <a:lstStyle/>
          <a:p>
            <a:pPr algn="ctr"/>
            <a:r>
              <a:rPr lang="en-US" altLang="zh-CN" sz="20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PART ONE</a:t>
            </a:r>
            <a:endParaRPr lang="zh-CN" altLang="en-US" sz="2000" dirty="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endParaRPr>
          </a:p>
        </p:txBody>
      </p:sp>
      <p:grpSp>
        <p:nvGrpSpPr>
          <p:cNvPr id="18" name="组合 17"/>
          <p:cNvGrpSpPr/>
          <p:nvPr/>
        </p:nvGrpSpPr>
        <p:grpSpPr>
          <a:xfrm>
            <a:off x="10395338" y="657922"/>
            <a:ext cx="616733" cy="531565"/>
            <a:chOff x="10703560" y="432490"/>
            <a:chExt cx="780907" cy="673067"/>
          </a:xfrm>
        </p:grpSpPr>
        <p:pic>
          <p:nvPicPr>
            <p:cNvPr id="19" name="图片 18"/>
            <p:cNvPicPr>
              <a:picLocks noChangeAspect="1"/>
            </p:cNvPicPr>
            <p:nvPr/>
          </p:nvPicPr>
          <p:blipFill>
            <a:blip r:embed="rId4"/>
            <a:stretch>
              <a:fillRect/>
            </a:stretch>
          </p:blipFill>
          <p:spPr>
            <a:xfrm>
              <a:off x="11063807" y="611738"/>
              <a:ext cx="420660" cy="493819"/>
            </a:xfrm>
            <a:prstGeom prst="rect">
              <a:avLst/>
            </a:prstGeom>
          </p:spPr>
        </p:pic>
        <p:pic>
          <p:nvPicPr>
            <p:cNvPr id="20" name="图片 19"/>
            <p:cNvPicPr>
              <a:picLocks noChangeAspect="1"/>
            </p:cNvPicPr>
            <p:nvPr/>
          </p:nvPicPr>
          <p:blipFill>
            <a:blip r:embed="rId4"/>
            <a:stretch>
              <a:fillRect/>
            </a:stretch>
          </p:blipFill>
          <p:spPr>
            <a:xfrm>
              <a:off x="10879720" y="611738"/>
              <a:ext cx="420660" cy="493819"/>
            </a:xfrm>
            <a:prstGeom prst="rect">
              <a:avLst/>
            </a:prstGeom>
          </p:spPr>
        </p:pic>
        <p:pic>
          <p:nvPicPr>
            <p:cNvPr id="21" name="图片 20"/>
            <p:cNvPicPr>
              <a:picLocks noChangeAspect="1"/>
            </p:cNvPicPr>
            <p:nvPr/>
          </p:nvPicPr>
          <p:blipFill>
            <a:blip r:embed="rId4"/>
            <a:stretch>
              <a:fillRect/>
            </a:stretch>
          </p:blipFill>
          <p:spPr>
            <a:xfrm>
              <a:off x="11063807" y="432490"/>
              <a:ext cx="420660" cy="493819"/>
            </a:xfrm>
            <a:prstGeom prst="rect">
              <a:avLst/>
            </a:prstGeom>
          </p:spPr>
        </p:pic>
        <p:pic>
          <p:nvPicPr>
            <p:cNvPr id="22" name="图片 21"/>
            <p:cNvPicPr>
              <a:picLocks noChangeAspect="1"/>
            </p:cNvPicPr>
            <p:nvPr/>
          </p:nvPicPr>
          <p:blipFill>
            <a:blip r:embed="rId4"/>
            <a:stretch>
              <a:fillRect/>
            </a:stretch>
          </p:blipFill>
          <p:spPr>
            <a:xfrm>
              <a:off x="10879720" y="432490"/>
              <a:ext cx="420660" cy="493819"/>
            </a:xfrm>
            <a:prstGeom prst="rect">
              <a:avLst/>
            </a:prstGeom>
          </p:spPr>
        </p:pic>
        <p:pic>
          <p:nvPicPr>
            <p:cNvPr id="23" name="图片 22"/>
            <p:cNvPicPr>
              <a:picLocks noChangeAspect="1"/>
            </p:cNvPicPr>
            <p:nvPr/>
          </p:nvPicPr>
          <p:blipFill>
            <a:blip r:embed="rId4"/>
            <a:stretch>
              <a:fillRect/>
            </a:stretch>
          </p:blipFill>
          <p:spPr>
            <a:xfrm>
              <a:off x="10703560" y="432490"/>
              <a:ext cx="420660" cy="493819"/>
            </a:xfrm>
            <a:prstGeom prst="rect">
              <a:avLst/>
            </a:prstGeom>
          </p:spPr>
        </p:pic>
      </p:grpSp>
      <p:cxnSp>
        <p:nvCxnSpPr>
          <p:cNvPr id="7" name="直接连接符 6"/>
          <p:cNvCxnSpPr/>
          <p:nvPr/>
        </p:nvCxnSpPr>
        <p:spPr>
          <a:xfrm flipV="1">
            <a:off x="8711787" y="2579599"/>
            <a:ext cx="302477" cy="404023"/>
          </a:xfrm>
          <a:prstGeom prst="line">
            <a:avLst/>
          </a:prstGeom>
          <a:ln w="19050">
            <a:solidFill>
              <a:schemeClr val="tx1"/>
            </a:solidFill>
            <a:tailEnd type="diamon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162768" y="3882786"/>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219200" y="1523363"/>
            <a:ext cx="80211" cy="802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26000">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26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26000">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56" presetClass="entr" presetSubtype="0" fill="hold" grpId="0" nodeType="withEffect">
                                      <p:stCondLst>
                                        <p:cond delay="500"/>
                                      </p:stCondLst>
                                      <p:iterate type="lt">
                                        <p:tmPct val="10000"/>
                                      </p:iterate>
                                      <p:childTnLst>
                                        <p:set>
                                          <p:cBhvr>
                                            <p:cTn id="51" dur="1" fill="hold">
                                              <p:stCondLst>
                                                <p:cond delay="0"/>
                                              </p:stCondLst>
                                            </p:cTn>
                                            <p:tgtEl>
                                              <p:spTgt spid="17"/>
                                            </p:tgtEl>
                                            <p:attrNameLst>
                                              <p:attrName>style.visibility</p:attrName>
                                            </p:attrNameLst>
                                          </p:cBhvr>
                                          <p:to>
                                            <p:strVal val="visible"/>
                                          </p:to>
                                        </p:set>
                                        <p:anim by="(-#ppt_w*2)" calcmode="lin" valueType="num">
                                          <p:cBhvr rctx="PPT">
                                            <p:cTn id="52" dur="500" autoRev="1" fill="hold">
                                              <p:stCondLst>
                                                <p:cond delay="0"/>
                                              </p:stCondLst>
                                            </p:cTn>
                                            <p:tgtEl>
                                              <p:spTgt spid="17"/>
                                            </p:tgtEl>
                                            <p:attrNameLst>
                                              <p:attrName>ppt_w</p:attrName>
                                            </p:attrNameLst>
                                          </p:cBhvr>
                                        </p:anim>
                                        <p:anim by="(#ppt_w*0.50)" calcmode="lin" valueType="num">
                                          <p:cBhvr>
                                            <p:cTn id="53" dur="500" decel="50000" autoRev="1" fill="hold">
                                              <p:stCondLst>
                                                <p:cond delay="0"/>
                                              </p:stCondLst>
                                            </p:cTn>
                                            <p:tgtEl>
                                              <p:spTgt spid="17"/>
                                            </p:tgtEl>
                                            <p:attrNameLst>
                                              <p:attrName>ppt_x</p:attrName>
                                            </p:attrNameLst>
                                          </p:cBhvr>
                                        </p:anim>
                                        <p:anim from="(-#ppt_h/2)" to="(#ppt_y)" calcmode="lin" valueType="num">
                                          <p:cBhvr>
                                            <p:cTn id="54" dur="1000" fill="hold">
                                              <p:stCondLst>
                                                <p:cond delay="0"/>
                                              </p:stCondLst>
                                            </p:cTn>
                                            <p:tgtEl>
                                              <p:spTgt spid="17"/>
                                            </p:tgtEl>
                                            <p:attrNameLst>
                                              <p:attrName>ppt_y</p:attrName>
                                            </p:attrNameLst>
                                          </p:cBhvr>
                                        </p:anim>
                                        <p:animRot by="21600000">
                                          <p:cBhvr>
                                            <p:cTn id="55"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66" grpId="0"/>
          <p:bldP spid="17" grpId="0"/>
          <p:bldP spid="29"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56" presetClass="entr" presetSubtype="0" fill="hold" grpId="0" nodeType="withEffect">
                                      <p:stCondLst>
                                        <p:cond delay="500"/>
                                      </p:stCondLst>
                                      <p:iterate type="lt">
                                        <p:tmPct val="10000"/>
                                      </p:iterate>
                                      <p:childTnLst>
                                        <p:set>
                                          <p:cBhvr>
                                            <p:cTn id="51" dur="1" fill="hold">
                                              <p:stCondLst>
                                                <p:cond delay="0"/>
                                              </p:stCondLst>
                                            </p:cTn>
                                            <p:tgtEl>
                                              <p:spTgt spid="17"/>
                                            </p:tgtEl>
                                            <p:attrNameLst>
                                              <p:attrName>style.visibility</p:attrName>
                                            </p:attrNameLst>
                                          </p:cBhvr>
                                          <p:to>
                                            <p:strVal val="visible"/>
                                          </p:to>
                                        </p:set>
                                        <p:anim by="(-#ppt_w*2)" calcmode="lin" valueType="num">
                                          <p:cBhvr rctx="PPT">
                                            <p:cTn id="52" dur="500" autoRev="1" fill="hold">
                                              <p:stCondLst>
                                                <p:cond delay="0"/>
                                              </p:stCondLst>
                                            </p:cTn>
                                            <p:tgtEl>
                                              <p:spTgt spid="17"/>
                                            </p:tgtEl>
                                            <p:attrNameLst>
                                              <p:attrName>ppt_w</p:attrName>
                                            </p:attrNameLst>
                                          </p:cBhvr>
                                        </p:anim>
                                        <p:anim by="(#ppt_w*0.50)" calcmode="lin" valueType="num">
                                          <p:cBhvr>
                                            <p:cTn id="53" dur="500" decel="50000" autoRev="1" fill="hold">
                                              <p:stCondLst>
                                                <p:cond delay="0"/>
                                              </p:stCondLst>
                                            </p:cTn>
                                            <p:tgtEl>
                                              <p:spTgt spid="17"/>
                                            </p:tgtEl>
                                            <p:attrNameLst>
                                              <p:attrName>ppt_x</p:attrName>
                                            </p:attrNameLst>
                                          </p:cBhvr>
                                        </p:anim>
                                        <p:anim from="(-#ppt_h/2)" to="(#ppt_y)" calcmode="lin" valueType="num">
                                          <p:cBhvr>
                                            <p:cTn id="54" dur="1000" fill="hold">
                                              <p:stCondLst>
                                                <p:cond delay="0"/>
                                              </p:stCondLst>
                                            </p:cTn>
                                            <p:tgtEl>
                                              <p:spTgt spid="17"/>
                                            </p:tgtEl>
                                            <p:attrNameLst>
                                              <p:attrName>ppt_y</p:attrName>
                                            </p:attrNameLst>
                                          </p:cBhvr>
                                        </p:anim>
                                        <p:animRot by="21600000">
                                          <p:cBhvr>
                                            <p:cTn id="55"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37" grpId="0"/>
          <p:bldP spid="66" grpId="0"/>
          <p:bldP spid="17" grpId="0"/>
          <p:bldP spid="29" grpId="0" animBg="1"/>
          <p:bldP spid="25"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379477" y="3607373"/>
            <a:ext cx="6528402" cy="368300"/>
          </a:xfrm>
          <a:prstGeom prst="rect">
            <a:avLst/>
          </a:prstGeom>
          <a:noFill/>
        </p:spPr>
        <p:txBody>
          <a:bodyPr wrap="square" rtlCol="0">
            <a:spAutoFit/>
          </a:bodyPr>
          <a:lstStyle/>
          <a:p>
            <a:pPr algn="ctr" defTabSz="1450975">
              <a:lnSpc>
                <a:spcPct val="150000"/>
              </a:lnSpc>
            </a:pPr>
            <a:endParaRPr lang="zh-CN" altLang="en-US" sz="1200" kern="0" dirty="0">
              <a:solidFill>
                <a:schemeClr val="tx1">
                  <a:lumMod val="85000"/>
                  <a:lumOff val="15000"/>
                </a:schemeClr>
              </a:solidFill>
              <a:latin typeface="思源黑体" panose="020B0500000000090000" pitchFamily="34" charset="-122"/>
              <a:ea typeface="思源黑体" panose="020B0500000000090000" pitchFamily="34" charset="-122"/>
            </a:endParaRPr>
          </a:p>
        </p:txBody>
      </p:sp>
      <p:sp>
        <p:nvSpPr>
          <p:cNvPr id="2" name="文本框 1"/>
          <p:cNvSpPr txBox="1"/>
          <p:nvPr/>
        </p:nvSpPr>
        <p:spPr>
          <a:xfrm>
            <a:off x="123825" y="1386205"/>
            <a:ext cx="5554980" cy="5354320"/>
          </a:xfrm>
          <a:prstGeom prst="rect">
            <a:avLst/>
          </a:prstGeom>
          <a:noFill/>
        </p:spPr>
        <p:txBody>
          <a:bodyPr wrap="square" rtlCol="0">
            <a:spAutoFit/>
          </a:bodyPr>
          <a:lstStyle/>
          <a:p>
            <a:r>
              <a:rPr lang="en-US" altLang="zh-CN"/>
              <a:t>1.</a:t>
            </a:r>
            <a:r>
              <a:rPr lang="zh-CN" altLang="en-US"/>
              <a:t>简介</a:t>
            </a:r>
          </a:p>
          <a:p>
            <a:r>
              <a:rPr lang="zh-CN" altLang="en-US" kern="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sym typeface="+mn-ea"/>
              </a:rPr>
              <a:t>拉尼娜现象就是太平洋中东部海水异常变冷的情况。东南信风将表面被太阳晒热的海水吹向太平洋西部，致使西部比东部海平面增高将近60厘米，西部海水温度增高，气压下降，潮湿空气积累形成台风和热带风暴，东部底层海水上翻，致使东太平洋海水变冷。</a:t>
            </a:r>
          </a:p>
          <a:p>
            <a:endParaRPr lang="zh-CN" altLang="en-US" kern="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sym typeface="+mn-ea"/>
            </a:endParaRPr>
          </a:p>
          <a:p>
            <a:endParaRPr lang="zh-CN" altLang="en-US" kern="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sym typeface="+mn-ea"/>
            </a:endParaRPr>
          </a:p>
          <a:p>
            <a:r>
              <a:rPr lang="en-US" altLang="zh-CN" kern="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kern="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sym typeface="+mn-ea"/>
              </a:rPr>
              <a:t>成因</a:t>
            </a:r>
          </a:p>
          <a:p>
            <a:r>
              <a:rPr lang="zh-CN" altLang="en-US" kern="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海洋表层的运动主要受海表面风的牵制。信风的存在使得大量暖水被吹送到赤道西太平洋地区，在赤道东太平洋地区暖水被刮走，主要靠海面以下的冷水进行补充，赤道东太平洋海温比西太平洋明显偏低。当信风加强时，赤道东太平洋深层海水上翻现象更加剧烈，导致海表温度异常偏低，使得气流在赤道太平洋东部下沉，而气流在西部的上升运动更为加剧，有利于信风加强，这进一步加剧赤道东太平洋冷水发展，引发所谓的拉尼娜现象。</a:t>
            </a:r>
          </a:p>
          <a:p>
            <a:endParaRPr lang="zh-CN" altLang="en-US">
              <a:latin typeface="宋体" panose="02010600030101010101" pitchFamily="2" charset="-122"/>
              <a:ea typeface="宋体" panose="02010600030101010101" pitchFamily="2" charset="-122"/>
              <a:cs typeface="宋体" panose="02010600030101010101" pitchFamily="2" charset="-122"/>
            </a:endParaRPr>
          </a:p>
        </p:txBody>
      </p:sp>
      <p:pic>
        <p:nvPicPr>
          <p:cNvPr id="3" name="图片 2" descr="src=http___p8.itc.cn_images01_20210828_4df66453087d4a09a075c9eae8181593.jpeg&amp;refer=http___p8.itc"/>
          <p:cNvPicPr>
            <a:picLocks noChangeAspect="1"/>
          </p:cNvPicPr>
          <p:nvPr>
            <p:custDataLst>
              <p:tags r:id="rId1"/>
            </p:custDataLst>
          </p:nvPr>
        </p:nvPicPr>
        <p:blipFill>
          <a:blip r:embed="rId4"/>
          <a:stretch>
            <a:fillRect/>
          </a:stretch>
        </p:blipFill>
        <p:spPr>
          <a:xfrm>
            <a:off x="5609590" y="1386205"/>
            <a:ext cx="6990715" cy="4957445"/>
          </a:xfrm>
          <a:prstGeom prst="rect">
            <a:avLst/>
          </a:prstGeom>
        </p:spPr>
      </p:pic>
      <p:sp>
        <p:nvSpPr>
          <p:cNvPr id="8" name="文本框 7"/>
          <p:cNvSpPr txBox="1"/>
          <p:nvPr/>
        </p:nvSpPr>
        <p:spPr>
          <a:xfrm>
            <a:off x="5678805" y="483870"/>
            <a:ext cx="1050925" cy="368300"/>
          </a:xfrm>
          <a:prstGeom prst="rect">
            <a:avLst/>
          </a:prstGeom>
          <a:noFill/>
        </p:spPr>
        <p:txBody>
          <a:bodyPr wrap="square" rtlCol="0">
            <a:spAutoFit/>
          </a:bodyPr>
          <a:lstStyle/>
          <a:p>
            <a:r>
              <a:rPr lang="zh-CN" altLang="en-US" b="1"/>
              <a:t>拉尼娜</a:t>
            </a: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0" y="-635"/>
            <a:ext cx="12192000" cy="713803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3595" y="1518920"/>
            <a:ext cx="9194165" cy="2861310"/>
          </a:xfrm>
          <a:prstGeom prst="rect">
            <a:avLst/>
          </a:prstGeom>
          <a:noFill/>
        </p:spPr>
        <p:txBody>
          <a:bodyPr wrap="square" rtlCol="0">
            <a:spAutoFit/>
          </a:bodyPr>
          <a:lstStyle/>
          <a:p>
            <a:r>
              <a:rPr lang="en-US"/>
              <a:t>3.</a:t>
            </a:r>
            <a:r>
              <a:rPr lang="zh-CN" altLang="en-US"/>
              <a:t>影响</a:t>
            </a:r>
          </a:p>
          <a:p>
            <a:r>
              <a:rPr lang="zh-CN"/>
              <a:t>①气候 </a:t>
            </a:r>
          </a:p>
          <a:p>
            <a:r>
              <a:t>拉尼娜现象影响下，赤道东太平洋水温偏低，东亚经向环流异常，造成入春以来中国北方地区偏北气流盛行，而东南暖湿气流相对较弱。于是，北方强寒潮大风频繁出现，而降雨量却持续偏少，气温也居高不下。</a:t>
            </a:r>
          </a:p>
          <a:p>
            <a:endParaRPr/>
          </a:p>
          <a:p>
            <a:r>
              <a:rPr lang="zh-CN" altLang="en-US"/>
              <a:t>②灾害 </a:t>
            </a:r>
          </a:p>
          <a:p>
            <a:r>
              <a:rPr lang="zh-CN" altLang="en-US"/>
              <a:t>拉尼娜年，由于热带太平洋海温西暖东冷的结构，造成西太平洋暖池区对流活跃，容易造成夏季台风活动偏多，初夏生成台风和汛期影响中国的台风可能较为活跃，并有利于北上台风的活动。</a:t>
            </a:r>
          </a:p>
        </p:txBody>
      </p:sp>
      <p:sp>
        <p:nvSpPr>
          <p:cNvPr id="5" name="文本框 4"/>
          <p:cNvSpPr txBox="1"/>
          <p:nvPr/>
        </p:nvSpPr>
        <p:spPr>
          <a:xfrm>
            <a:off x="5661660" y="550545"/>
            <a:ext cx="872490" cy="368300"/>
          </a:xfrm>
          <a:prstGeom prst="rect">
            <a:avLst/>
          </a:prstGeom>
          <a:noFill/>
        </p:spPr>
        <p:txBody>
          <a:bodyPr wrap="none" rtlCol="0">
            <a:spAutoFit/>
          </a:bodyPr>
          <a:lstStyle/>
          <a:p>
            <a:r>
              <a:rPr lang="zh-CN" altLang="en-US" b="1"/>
              <a:t>拉尼娜</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8"/>
          <p:cNvSpPr/>
          <p:nvPr/>
        </p:nvSpPr>
        <p:spPr>
          <a:xfrm>
            <a:off x="-108892" y="3456520"/>
            <a:ext cx="12573598" cy="289563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 name="connsiteX0-1827" fmla="*/ 0 w 12096947"/>
              <a:gd name="connsiteY0-1828" fmla="*/ 168870 h 1179078"/>
              <a:gd name="connsiteX1-1829" fmla="*/ 1613061 w 12096947"/>
              <a:gd name="connsiteY1-1830" fmla="*/ 54814 h 1179078"/>
              <a:gd name="connsiteX2-1831" fmla="*/ 4206743 w 12096947"/>
              <a:gd name="connsiteY2-1832" fmla="*/ 67901 h 1179078"/>
              <a:gd name="connsiteX3-1833" fmla="*/ 7100047 w 12096947"/>
              <a:gd name="connsiteY3-1834" fmla="*/ 17997 h 1179078"/>
              <a:gd name="connsiteX4-1835" fmla="*/ 9509759 w 12096947"/>
              <a:gd name="connsiteY4-1836" fmla="*/ 190120 h 1179078"/>
              <a:gd name="connsiteX5-1837" fmla="*/ 10470975 w 12096947"/>
              <a:gd name="connsiteY5-1838" fmla="*/ 371829 h 1179078"/>
              <a:gd name="connsiteX6-1839" fmla="*/ 12086273 w 12096947"/>
              <a:gd name="connsiteY6-1840" fmla="*/ 248717 h 1179078"/>
              <a:gd name="connsiteX7-1841" fmla="*/ 12096947 w 12096947"/>
              <a:gd name="connsiteY7-1842" fmla="*/ 849967 h 1179078"/>
              <a:gd name="connsiteX8-1843" fmla="*/ 10545692 w 12096947"/>
              <a:gd name="connsiteY8-1844" fmla="*/ 609566 h 1179078"/>
              <a:gd name="connsiteX9-1845" fmla="*/ 9424946 w 12096947"/>
              <a:gd name="connsiteY9-1846" fmla="*/ 1055102 h 1179078"/>
              <a:gd name="connsiteX10-1847" fmla="*/ 8016007 w 12096947"/>
              <a:gd name="connsiteY10-1848" fmla="*/ 634317 h 1179078"/>
              <a:gd name="connsiteX11-1849" fmla="*/ 6585721 w 12096947"/>
              <a:gd name="connsiteY11-1850" fmla="*/ 956096 h 1179078"/>
              <a:gd name="connsiteX12-1851" fmla="*/ 5251499 w 12096947"/>
              <a:gd name="connsiteY12-1852" fmla="*/ 659070 h 1179078"/>
              <a:gd name="connsiteX13-1853" fmla="*/ 3511673 w 12096947"/>
              <a:gd name="connsiteY13-1854" fmla="*/ 1178865 h 1179078"/>
              <a:gd name="connsiteX14-1855" fmla="*/ 1793195 w 12096947"/>
              <a:gd name="connsiteY14-1856" fmla="*/ 1067481 h 1179078"/>
              <a:gd name="connsiteX15-1857" fmla="*/ 0 w 12096947"/>
              <a:gd name="connsiteY15-1858" fmla="*/ 1047984 h 1179078"/>
              <a:gd name="connsiteX16-1859" fmla="*/ 0 w 12096947"/>
              <a:gd name="connsiteY16-1860" fmla="*/ 168870 h 1179078"/>
              <a:gd name="connsiteX0-1861" fmla="*/ 0 w 12096947"/>
              <a:gd name="connsiteY0-1862" fmla="*/ 168870 h 1120951"/>
              <a:gd name="connsiteX1-1863" fmla="*/ 1613061 w 12096947"/>
              <a:gd name="connsiteY1-1864" fmla="*/ 54814 h 1120951"/>
              <a:gd name="connsiteX2-1865" fmla="*/ 4206743 w 12096947"/>
              <a:gd name="connsiteY2-1866" fmla="*/ 67901 h 1120951"/>
              <a:gd name="connsiteX3-1867" fmla="*/ 7100047 w 12096947"/>
              <a:gd name="connsiteY3-1868" fmla="*/ 17997 h 1120951"/>
              <a:gd name="connsiteX4-1869" fmla="*/ 9509759 w 12096947"/>
              <a:gd name="connsiteY4-1870" fmla="*/ 190120 h 1120951"/>
              <a:gd name="connsiteX5-1871" fmla="*/ 10470975 w 12096947"/>
              <a:gd name="connsiteY5-1872" fmla="*/ 371829 h 1120951"/>
              <a:gd name="connsiteX6-1873" fmla="*/ 12086273 w 12096947"/>
              <a:gd name="connsiteY6-1874" fmla="*/ 248717 h 1120951"/>
              <a:gd name="connsiteX7-1875" fmla="*/ 12096947 w 12096947"/>
              <a:gd name="connsiteY7-1876" fmla="*/ 849967 h 1120951"/>
              <a:gd name="connsiteX8-1877" fmla="*/ 10545692 w 12096947"/>
              <a:gd name="connsiteY8-1878" fmla="*/ 609566 h 1120951"/>
              <a:gd name="connsiteX9-1879" fmla="*/ 9424946 w 12096947"/>
              <a:gd name="connsiteY9-1880" fmla="*/ 1055102 h 1120951"/>
              <a:gd name="connsiteX10-1881" fmla="*/ 8016007 w 12096947"/>
              <a:gd name="connsiteY10-1882" fmla="*/ 634317 h 1120951"/>
              <a:gd name="connsiteX11-1883" fmla="*/ 6585721 w 12096947"/>
              <a:gd name="connsiteY11-1884" fmla="*/ 956096 h 1120951"/>
              <a:gd name="connsiteX12-1885" fmla="*/ 5251499 w 12096947"/>
              <a:gd name="connsiteY12-1886" fmla="*/ 659070 h 1120951"/>
              <a:gd name="connsiteX13-1887" fmla="*/ 3532276 w 12096947"/>
              <a:gd name="connsiteY13-1888" fmla="*/ 1120707 h 1120951"/>
              <a:gd name="connsiteX14-1889" fmla="*/ 1793195 w 12096947"/>
              <a:gd name="connsiteY14-1890" fmla="*/ 1067481 h 1120951"/>
              <a:gd name="connsiteX15-1891" fmla="*/ 0 w 12096947"/>
              <a:gd name="connsiteY15-1892" fmla="*/ 1047984 h 1120951"/>
              <a:gd name="connsiteX16-1893" fmla="*/ 0 w 12096947"/>
              <a:gd name="connsiteY16-1894" fmla="*/ 168870 h 1120951"/>
              <a:gd name="connsiteX0-1895" fmla="*/ 0 w 12096947"/>
              <a:gd name="connsiteY0-1896" fmla="*/ 168870 h 1127953"/>
              <a:gd name="connsiteX1-1897" fmla="*/ 1613061 w 12096947"/>
              <a:gd name="connsiteY1-1898" fmla="*/ 54814 h 1127953"/>
              <a:gd name="connsiteX2-1899" fmla="*/ 4206743 w 12096947"/>
              <a:gd name="connsiteY2-1900" fmla="*/ 67901 h 1127953"/>
              <a:gd name="connsiteX3-1901" fmla="*/ 7100047 w 12096947"/>
              <a:gd name="connsiteY3-1902" fmla="*/ 17997 h 1127953"/>
              <a:gd name="connsiteX4-1903" fmla="*/ 9509759 w 12096947"/>
              <a:gd name="connsiteY4-1904" fmla="*/ 190120 h 1127953"/>
              <a:gd name="connsiteX5-1905" fmla="*/ 10470975 w 12096947"/>
              <a:gd name="connsiteY5-1906" fmla="*/ 371829 h 1127953"/>
              <a:gd name="connsiteX6-1907" fmla="*/ 12086273 w 12096947"/>
              <a:gd name="connsiteY6-1908" fmla="*/ 248717 h 1127953"/>
              <a:gd name="connsiteX7-1909" fmla="*/ 12096947 w 12096947"/>
              <a:gd name="connsiteY7-1910" fmla="*/ 849967 h 1127953"/>
              <a:gd name="connsiteX8-1911" fmla="*/ 10545692 w 12096947"/>
              <a:gd name="connsiteY8-1912" fmla="*/ 609566 h 1127953"/>
              <a:gd name="connsiteX9-1913" fmla="*/ 9424946 w 12096947"/>
              <a:gd name="connsiteY9-1914" fmla="*/ 1055102 h 1127953"/>
              <a:gd name="connsiteX10-1915" fmla="*/ 8016007 w 12096947"/>
              <a:gd name="connsiteY10-1916" fmla="*/ 634317 h 1127953"/>
              <a:gd name="connsiteX11-1917" fmla="*/ 6585721 w 12096947"/>
              <a:gd name="connsiteY11-1918" fmla="*/ 956096 h 1127953"/>
              <a:gd name="connsiteX12-1919" fmla="*/ 5251499 w 12096947"/>
              <a:gd name="connsiteY12-1920" fmla="*/ 659070 h 1127953"/>
              <a:gd name="connsiteX13-1921" fmla="*/ 3532276 w 12096947"/>
              <a:gd name="connsiteY13-1922" fmla="*/ 1120707 h 1127953"/>
              <a:gd name="connsiteX14-1923" fmla="*/ 1793195 w 12096947"/>
              <a:gd name="connsiteY14-1924" fmla="*/ 1067481 h 1127953"/>
              <a:gd name="connsiteX15-1925" fmla="*/ 0 w 12096947"/>
              <a:gd name="connsiteY15-1926" fmla="*/ 1047984 h 1127953"/>
              <a:gd name="connsiteX16-1927" fmla="*/ 0 w 12096947"/>
              <a:gd name="connsiteY16-1928" fmla="*/ 168870 h 1127953"/>
              <a:gd name="connsiteX0-1929" fmla="*/ 0 w 12096947"/>
              <a:gd name="connsiteY0-1930" fmla="*/ 168870 h 1127953"/>
              <a:gd name="connsiteX1-1931" fmla="*/ 1613061 w 12096947"/>
              <a:gd name="connsiteY1-1932" fmla="*/ 54814 h 1127953"/>
              <a:gd name="connsiteX2-1933" fmla="*/ 4206743 w 12096947"/>
              <a:gd name="connsiteY2-1934" fmla="*/ 67901 h 1127953"/>
              <a:gd name="connsiteX3-1935" fmla="*/ 7100047 w 12096947"/>
              <a:gd name="connsiteY3-1936" fmla="*/ 17997 h 1127953"/>
              <a:gd name="connsiteX4-1937" fmla="*/ 9509759 w 12096947"/>
              <a:gd name="connsiteY4-1938" fmla="*/ 190120 h 1127953"/>
              <a:gd name="connsiteX5-1939" fmla="*/ 10470975 w 12096947"/>
              <a:gd name="connsiteY5-1940" fmla="*/ 371829 h 1127953"/>
              <a:gd name="connsiteX6-1941" fmla="*/ 12086273 w 12096947"/>
              <a:gd name="connsiteY6-1942" fmla="*/ 248717 h 1127953"/>
              <a:gd name="connsiteX7-1943" fmla="*/ 12096947 w 12096947"/>
              <a:gd name="connsiteY7-1944" fmla="*/ 849967 h 1127953"/>
              <a:gd name="connsiteX8-1945" fmla="*/ 10545692 w 12096947"/>
              <a:gd name="connsiteY8-1946" fmla="*/ 609566 h 1127953"/>
              <a:gd name="connsiteX9-1947" fmla="*/ 9424946 w 12096947"/>
              <a:gd name="connsiteY9-1948" fmla="*/ 1055102 h 1127953"/>
              <a:gd name="connsiteX10-1949" fmla="*/ 8016007 w 12096947"/>
              <a:gd name="connsiteY10-1950" fmla="*/ 634317 h 1127953"/>
              <a:gd name="connsiteX11-1951" fmla="*/ 6585721 w 12096947"/>
              <a:gd name="connsiteY11-1952" fmla="*/ 956096 h 1127953"/>
              <a:gd name="connsiteX12-1953" fmla="*/ 5251499 w 12096947"/>
              <a:gd name="connsiteY12-1954" fmla="*/ 659070 h 1127953"/>
              <a:gd name="connsiteX13-1955" fmla="*/ 3532276 w 12096947"/>
              <a:gd name="connsiteY13-1956" fmla="*/ 1120707 h 1127953"/>
              <a:gd name="connsiteX14-1957" fmla="*/ 1793195 w 12096947"/>
              <a:gd name="connsiteY14-1958" fmla="*/ 1067481 h 1127953"/>
              <a:gd name="connsiteX15-1959" fmla="*/ 0 w 12096947"/>
              <a:gd name="connsiteY15-1960" fmla="*/ 1047984 h 1127953"/>
              <a:gd name="connsiteX16-1961" fmla="*/ 0 w 12096947"/>
              <a:gd name="connsiteY16-1962" fmla="*/ 168870 h 1127953"/>
              <a:gd name="connsiteX0-1963" fmla="*/ 0 w 12096947"/>
              <a:gd name="connsiteY0-1964" fmla="*/ 168870 h 1129738"/>
              <a:gd name="connsiteX1-1965" fmla="*/ 1613061 w 12096947"/>
              <a:gd name="connsiteY1-1966" fmla="*/ 54814 h 1129738"/>
              <a:gd name="connsiteX2-1967" fmla="*/ 4206743 w 12096947"/>
              <a:gd name="connsiteY2-1968" fmla="*/ 67901 h 1129738"/>
              <a:gd name="connsiteX3-1969" fmla="*/ 7100047 w 12096947"/>
              <a:gd name="connsiteY3-1970" fmla="*/ 17997 h 1129738"/>
              <a:gd name="connsiteX4-1971" fmla="*/ 9509759 w 12096947"/>
              <a:gd name="connsiteY4-1972" fmla="*/ 190120 h 1129738"/>
              <a:gd name="connsiteX5-1973" fmla="*/ 10470975 w 12096947"/>
              <a:gd name="connsiteY5-1974" fmla="*/ 371829 h 1129738"/>
              <a:gd name="connsiteX6-1975" fmla="*/ 12086273 w 12096947"/>
              <a:gd name="connsiteY6-1976" fmla="*/ 248717 h 1129738"/>
              <a:gd name="connsiteX7-1977" fmla="*/ 12096947 w 12096947"/>
              <a:gd name="connsiteY7-1978" fmla="*/ 849967 h 1129738"/>
              <a:gd name="connsiteX8-1979" fmla="*/ 10545692 w 12096947"/>
              <a:gd name="connsiteY8-1980" fmla="*/ 609566 h 1129738"/>
              <a:gd name="connsiteX9-1981" fmla="*/ 9424946 w 12096947"/>
              <a:gd name="connsiteY9-1982" fmla="*/ 1055102 h 1129738"/>
              <a:gd name="connsiteX10-1983" fmla="*/ 8016007 w 12096947"/>
              <a:gd name="connsiteY10-1984" fmla="*/ 634317 h 1129738"/>
              <a:gd name="connsiteX11-1985" fmla="*/ 6585721 w 12096947"/>
              <a:gd name="connsiteY11-1986" fmla="*/ 956096 h 1129738"/>
              <a:gd name="connsiteX12-1987" fmla="*/ 5251499 w 12096947"/>
              <a:gd name="connsiteY12-1988" fmla="*/ 758770 h 1129738"/>
              <a:gd name="connsiteX13-1989" fmla="*/ 3532276 w 12096947"/>
              <a:gd name="connsiteY13-1990" fmla="*/ 1120707 h 1129738"/>
              <a:gd name="connsiteX14-1991" fmla="*/ 1793195 w 12096947"/>
              <a:gd name="connsiteY14-1992" fmla="*/ 1067481 h 1129738"/>
              <a:gd name="connsiteX15-1993" fmla="*/ 0 w 12096947"/>
              <a:gd name="connsiteY15-1994" fmla="*/ 1047984 h 1129738"/>
              <a:gd name="connsiteX16-1995" fmla="*/ 0 w 12096947"/>
              <a:gd name="connsiteY16-1996" fmla="*/ 168870 h 1129738"/>
              <a:gd name="connsiteX0-1997" fmla="*/ 0 w 12096947"/>
              <a:gd name="connsiteY0-1998" fmla="*/ 168870 h 1129738"/>
              <a:gd name="connsiteX1-1999" fmla="*/ 1613061 w 12096947"/>
              <a:gd name="connsiteY1-2000" fmla="*/ 54814 h 1129738"/>
              <a:gd name="connsiteX2-2001" fmla="*/ 4206743 w 12096947"/>
              <a:gd name="connsiteY2-2002" fmla="*/ 67901 h 1129738"/>
              <a:gd name="connsiteX3-2003" fmla="*/ 7100047 w 12096947"/>
              <a:gd name="connsiteY3-2004" fmla="*/ 17997 h 1129738"/>
              <a:gd name="connsiteX4-2005" fmla="*/ 9509759 w 12096947"/>
              <a:gd name="connsiteY4-2006" fmla="*/ 190120 h 1129738"/>
              <a:gd name="connsiteX5-2007" fmla="*/ 10470975 w 12096947"/>
              <a:gd name="connsiteY5-2008" fmla="*/ 371829 h 1129738"/>
              <a:gd name="connsiteX6-2009" fmla="*/ 12086273 w 12096947"/>
              <a:gd name="connsiteY6-2010" fmla="*/ 248717 h 1129738"/>
              <a:gd name="connsiteX7-2011" fmla="*/ 12096947 w 12096947"/>
              <a:gd name="connsiteY7-2012" fmla="*/ 849967 h 1129738"/>
              <a:gd name="connsiteX8-2013" fmla="*/ 10545692 w 12096947"/>
              <a:gd name="connsiteY8-2014" fmla="*/ 609566 h 1129738"/>
              <a:gd name="connsiteX9-2015" fmla="*/ 9424946 w 12096947"/>
              <a:gd name="connsiteY9-2016" fmla="*/ 1055102 h 1129738"/>
              <a:gd name="connsiteX10-2017" fmla="*/ 8016007 w 12096947"/>
              <a:gd name="connsiteY10-2018" fmla="*/ 634317 h 1129738"/>
              <a:gd name="connsiteX11-2019" fmla="*/ 6585721 w 12096947"/>
              <a:gd name="connsiteY11-2020" fmla="*/ 956096 h 1129738"/>
              <a:gd name="connsiteX12-2021" fmla="*/ 5251499 w 12096947"/>
              <a:gd name="connsiteY12-2022" fmla="*/ 758770 h 1129738"/>
              <a:gd name="connsiteX13-2023" fmla="*/ 3532276 w 12096947"/>
              <a:gd name="connsiteY13-2024" fmla="*/ 1120707 h 1129738"/>
              <a:gd name="connsiteX14-2025" fmla="*/ 1793195 w 12096947"/>
              <a:gd name="connsiteY14-2026" fmla="*/ 1067481 h 1129738"/>
              <a:gd name="connsiteX15-2027" fmla="*/ 0 w 12096947"/>
              <a:gd name="connsiteY15-2028" fmla="*/ 1047984 h 1129738"/>
              <a:gd name="connsiteX16-2029" fmla="*/ 0 w 12096947"/>
              <a:gd name="connsiteY16-2030" fmla="*/ 168870 h 1129738"/>
              <a:gd name="connsiteX0-2031" fmla="*/ 0 w 12096947"/>
              <a:gd name="connsiteY0-2032" fmla="*/ 168870 h 1127760"/>
              <a:gd name="connsiteX1-2033" fmla="*/ 1613061 w 12096947"/>
              <a:gd name="connsiteY1-2034" fmla="*/ 54814 h 1127760"/>
              <a:gd name="connsiteX2-2035" fmla="*/ 4206743 w 12096947"/>
              <a:gd name="connsiteY2-2036" fmla="*/ 67901 h 1127760"/>
              <a:gd name="connsiteX3-2037" fmla="*/ 7100047 w 12096947"/>
              <a:gd name="connsiteY3-2038" fmla="*/ 17997 h 1127760"/>
              <a:gd name="connsiteX4-2039" fmla="*/ 9509759 w 12096947"/>
              <a:gd name="connsiteY4-2040" fmla="*/ 190120 h 1127760"/>
              <a:gd name="connsiteX5-2041" fmla="*/ 10470975 w 12096947"/>
              <a:gd name="connsiteY5-2042" fmla="*/ 371829 h 1127760"/>
              <a:gd name="connsiteX6-2043" fmla="*/ 12086273 w 12096947"/>
              <a:gd name="connsiteY6-2044" fmla="*/ 248717 h 1127760"/>
              <a:gd name="connsiteX7-2045" fmla="*/ 12096947 w 12096947"/>
              <a:gd name="connsiteY7-2046" fmla="*/ 849967 h 1127760"/>
              <a:gd name="connsiteX8-2047" fmla="*/ 10545692 w 12096947"/>
              <a:gd name="connsiteY8-2048" fmla="*/ 609566 h 1127760"/>
              <a:gd name="connsiteX9-2049" fmla="*/ 9424946 w 12096947"/>
              <a:gd name="connsiteY9-2050" fmla="*/ 1055102 h 1127760"/>
              <a:gd name="connsiteX10-2051" fmla="*/ 8016007 w 12096947"/>
              <a:gd name="connsiteY10-2052" fmla="*/ 634317 h 1127760"/>
              <a:gd name="connsiteX11-2053" fmla="*/ 6585721 w 12096947"/>
              <a:gd name="connsiteY11-2054" fmla="*/ 956096 h 1127760"/>
              <a:gd name="connsiteX12-2055" fmla="*/ 5251499 w 12096947"/>
              <a:gd name="connsiteY12-2056" fmla="*/ 758770 h 1127760"/>
              <a:gd name="connsiteX13-2057" fmla="*/ 3532276 w 12096947"/>
              <a:gd name="connsiteY13-2058" fmla="*/ 1120707 h 1127760"/>
              <a:gd name="connsiteX14-2059" fmla="*/ 1793195 w 12096947"/>
              <a:gd name="connsiteY14-2060" fmla="*/ 1067481 h 1127760"/>
              <a:gd name="connsiteX15-2061" fmla="*/ 0 w 12096947"/>
              <a:gd name="connsiteY15-2062" fmla="*/ 1047984 h 1127760"/>
              <a:gd name="connsiteX16-2063" fmla="*/ 0 w 12096947"/>
              <a:gd name="connsiteY16-2064" fmla="*/ 168870 h 1127760"/>
              <a:gd name="connsiteX0-2065" fmla="*/ 0 w 12096947"/>
              <a:gd name="connsiteY0-2066" fmla="*/ 168870 h 1127760"/>
              <a:gd name="connsiteX1-2067" fmla="*/ 1613061 w 12096947"/>
              <a:gd name="connsiteY1-2068" fmla="*/ 54814 h 1127760"/>
              <a:gd name="connsiteX2-2069" fmla="*/ 4206743 w 12096947"/>
              <a:gd name="connsiteY2-2070" fmla="*/ 67901 h 1127760"/>
              <a:gd name="connsiteX3-2071" fmla="*/ 7100047 w 12096947"/>
              <a:gd name="connsiteY3-2072" fmla="*/ 17997 h 1127760"/>
              <a:gd name="connsiteX4-2073" fmla="*/ 9509759 w 12096947"/>
              <a:gd name="connsiteY4-2074" fmla="*/ 190120 h 1127760"/>
              <a:gd name="connsiteX5-2075" fmla="*/ 10470975 w 12096947"/>
              <a:gd name="connsiteY5-2076" fmla="*/ 371829 h 1127760"/>
              <a:gd name="connsiteX6-2077" fmla="*/ 12086273 w 12096947"/>
              <a:gd name="connsiteY6-2078" fmla="*/ 248717 h 1127760"/>
              <a:gd name="connsiteX7-2079" fmla="*/ 12096947 w 12096947"/>
              <a:gd name="connsiteY7-2080" fmla="*/ 849967 h 1127760"/>
              <a:gd name="connsiteX8-2081" fmla="*/ 10545692 w 12096947"/>
              <a:gd name="connsiteY8-2082" fmla="*/ 609566 h 1127760"/>
              <a:gd name="connsiteX9-2083" fmla="*/ 9424946 w 12096947"/>
              <a:gd name="connsiteY9-2084" fmla="*/ 1055102 h 1127760"/>
              <a:gd name="connsiteX10-2085" fmla="*/ 8016007 w 12096947"/>
              <a:gd name="connsiteY10-2086" fmla="*/ 758943 h 1127760"/>
              <a:gd name="connsiteX11-2087" fmla="*/ 6585721 w 12096947"/>
              <a:gd name="connsiteY11-2088" fmla="*/ 956096 h 1127760"/>
              <a:gd name="connsiteX12-2089" fmla="*/ 5251499 w 12096947"/>
              <a:gd name="connsiteY12-2090" fmla="*/ 758770 h 1127760"/>
              <a:gd name="connsiteX13-2091" fmla="*/ 3532276 w 12096947"/>
              <a:gd name="connsiteY13-2092" fmla="*/ 1120707 h 1127760"/>
              <a:gd name="connsiteX14-2093" fmla="*/ 1793195 w 12096947"/>
              <a:gd name="connsiteY14-2094" fmla="*/ 1067481 h 1127760"/>
              <a:gd name="connsiteX15-2095" fmla="*/ 0 w 12096947"/>
              <a:gd name="connsiteY15-2096" fmla="*/ 1047984 h 1127760"/>
              <a:gd name="connsiteX16-2097" fmla="*/ 0 w 12096947"/>
              <a:gd name="connsiteY16-2098" fmla="*/ 168870 h 1127760"/>
              <a:gd name="connsiteX0-2099" fmla="*/ 0 w 12096947"/>
              <a:gd name="connsiteY0-2100" fmla="*/ 168870 h 1127760"/>
              <a:gd name="connsiteX1-2101" fmla="*/ 1613061 w 12096947"/>
              <a:gd name="connsiteY1-2102" fmla="*/ 54814 h 1127760"/>
              <a:gd name="connsiteX2-2103" fmla="*/ 4206743 w 12096947"/>
              <a:gd name="connsiteY2-2104" fmla="*/ 67901 h 1127760"/>
              <a:gd name="connsiteX3-2105" fmla="*/ 7100047 w 12096947"/>
              <a:gd name="connsiteY3-2106" fmla="*/ 17997 h 1127760"/>
              <a:gd name="connsiteX4-2107" fmla="*/ 9509759 w 12096947"/>
              <a:gd name="connsiteY4-2108" fmla="*/ 190120 h 1127760"/>
              <a:gd name="connsiteX5-2109" fmla="*/ 10470975 w 12096947"/>
              <a:gd name="connsiteY5-2110" fmla="*/ 371829 h 1127760"/>
              <a:gd name="connsiteX6-2111" fmla="*/ 12086273 w 12096947"/>
              <a:gd name="connsiteY6-2112" fmla="*/ 248717 h 1127760"/>
              <a:gd name="connsiteX7-2113" fmla="*/ 12096947 w 12096947"/>
              <a:gd name="connsiteY7-2114" fmla="*/ 849967 h 1127760"/>
              <a:gd name="connsiteX8-2115" fmla="*/ 10555994 w 12096947"/>
              <a:gd name="connsiteY8-2116" fmla="*/ 725883 h 1127760"/>
              <a:gd name="connsiteX9-2117" fmla="*/ 9424946 w 12096947"/>
              <a:gd name="connsiteY9-2118" fmla="*/ 1055102 h 1127760"/>
              <a:gd name="connsiteX10-2119" fmla="*/ 8016007 w 12096947"/>
              <a:gd name="connsiteY10-2120" fmla="*/ 758943 h 1127760"/>
              <a:gd name="connsiteX11-2121" fmla="*/ 6585721 w 12096947"/>
              <a:gd name="connsiteY11-2122" fmla="*/ 956096 h 1127760"/>
              <a:gd name="connsiteX12-2123" fmla="*/ 5251499 w 12096947"/>
              <a:gd name="connsiteY12-2124" fmla="*/ 758770 h 1127760"/>
              <a:gd name="connsiteX13-2125" fmla="*/ 3532276 w 12096947"/>
              <a:gd name="connsiteY13-2126" fmla="*/ 1120707 h 1127760"/>
              <a:gd name="connsiteX14-2127" fmla="*/ 1793195 w 12096947"/>
              <a:gd name="connsiteY14-2128" fmla="*/ 1067481 h 1127760"/>
              <a:gd name="connsiteX15-2129" fmla="*/ 0 w 12096947"/>
              <a:gd name="connsiteY15-2130" fmla="*/ 1047984 h 1127760"/>
              <a:gd name="connsiteX16-2131" fmla="*/ 0 w 12096947"/>
              <a:gd name="connsiteY16-2132" fmla="*/ 168870 h 1127760"/>
              <a:gd name="connsiteX0-2133" fmla="*/ 0 w 12096947"/>
              <a:gd name="connsiteY0-2134" fmla="*/ 168870 h 1127760"/>
              <a:gd name="connsiteX1-2135" fmla="*/ 1613061 w 12096947"/>
              <a:gd name="connsiteY1-2136" fmla="*/ 54814 h 1127760"/>
              <a:gd name="connsiteX2-2137" fmla="*/ 4206743 w 12096947"/>
              <a:gd name="connsiteY2-2138" fmla="*/ 67901 h 1127760"/>
              <a:gd name="connsiteX3-2139" fmla="*/ 7100047 w 12096947"/>
              <a:gd name="connsiteY3-2140" fmla="*/ 17997 h 1127760"/>
              <a:gd name="connsiteX4-2141" fmla="*/ 9509759 w 12096947"/>
              <a:gd name="connsiteY4-2142" fmla="*/ 190120 h 1127760"/>
              <a:gd name="connsiteX5-2143" fmla="*/ 10470975 w 12096947"/>
              <a:gd name="connsiteY5-2144" fmla="*/ 371829 h 1127760"/>
              <a:gd name="connsiteX6-2145" fmla="*/ 12086273 w 12096947"/>
              <a:gd name="connsiteY6-2146" fmla="*/ 248717 h 1127760"/>
              <a:gd name="connsiteX7-2147" fmla="*/ 12096947 w 12096947"/>
              <a:gd name="connsiteY7-2148" fmla="*/ 849967 h 1127760"/>
              <a:gd name="connsiteX8-2149" fmla="*/ 10442677 w 12096947"/>
              <a:gd name="connsiteY8-2150" fmla="*/ 750809 h 1127760"/>
              <a:gd name="connsiteX9-2151" fmla="*/ 9424946 w 12096947"/>
              <a:gd name="connsiteY9-2152" fmla="*/ 1055102 h 1127760"/>
              <a:gd name="connsiteX10-2153" fmla="*/ 8016007 w 12096947"/>
              <a:gd name="connsiteY10-2154" fmla="*/ 758943 h 1127760"/>
              <a:gd name="connsiteX11-2155" fmla="*/ 6585721 w 12096947"/>
              <a:gd name="connsiteY11-2156" fmla="*/ 956096 h 1127760"/>
              <a:gd name="connsiteX12-2157" fmla="*/ 5251499 w 12096947"/>
              <a:gd name="connsiteY12-2158" fmla="*/ 758770 h 1127760"/>
              <a:gd name="connsiteX13-2159" fmla="*/ 3532276 w 12096947"/>
              <a:gd name="connsiteY13-2160" fmla="*/ 1120707 h 1127760"/>
              <a:gd name="connsiteX14-2161" fmla="*/ 1793195 w 12096947"/>
              <a:gd name="connsiteY14-2162" fmla="*/ 1067481 h 1127760"/>
              <a:gd name="connsiteX15-2163" fmla="*/ 0 w 12096947"/>
              <a:gd name="connsiteY15-2164" fmla="*/ 1047984 h 1127760"/>
              <a:gd name="connsiteX16-2165" fmla="*/ 0 w 12096947"/>
              <a:gd name="connsiteY16-2166" fmla="*/ 168870 h 1127760"/>
              <a:gd name="connsiteX0-2167" fmla="*/ 0 w 12096947"/>
              <a:gd name="connsiteY0-2168" fmla="*/ 168870 h 1127760"/>
              <a:gd name="connsiteX1-2169" fmla="*/ 1613061 w 12096947"/>
              <a:gd name="connsiteY1-2170" fmla="*/ 54814 h 1127760"/>
              <a:gd name="connsiteX2-2171" fmla="*/ 4206743 w 12096947"/>
              <a:gd name="connsiteY2-2172" fmla="*/ 67901 h 1127760"/>
              <a:gd name="connsiteX3-2173" fmla="*/ 7100047 w 12096947"/>
              <a:gd name="connsiteY3-2174" fmla="*/ 17997 h 1127760"/>
              <a:gd name="connsiteX4-2175" fmla="*/ 9509759 w 12096947"/>
              <a:gd name="connsiteY4-2176" fmla="*/ 190120 h 1127760"/>
              <a:gd name="connsiteX5-2177" fmla="*/ 10470975 w 12096947"/>
              <a:gd name="connsiteY5-2178" fmla="*/ 371829 h 1127760"/>
              <a:gd name="connsiteX6-2179" fmla="*/ 12086273 w 12096947"/>
              <a:gd name="connsiteY6-2180" fmla="*/ 248717 h 1127760"/>
              <a:gd name="connsiteX7-2181" fmla="*/ 12096947 w 12096947"/>
              <a:gd name="connsiteY7-2182" fmla="*/ 849967 h 1127760"/>
              <a:gd name="connsiteX8-2183" fmla="*/ 10442677 w 12096947"/>
              <a:gd name="connsiteY8-2184" fmla="*/ 750809 h 1127760"/>
              <a:gd name="connsiteX9-2185" fmla="*/ 9424946 w 12096947"/>
              <a:gd name="connsiteY9-2186" fmla="*/ 1055102 h 1127760"/>
              <a:gd name="connsiteX10-2187" fmla="*/ 8016007 w 12096947"/>
              <a:gd name="connsiteY10-2188" fmla="*/ 758943 h 1127760"/>
              <a:gd name="connsiteX11-2189" fmla="*/ 6585721 w 12096947"/>
              <a:gd name="connsiteY11-2190" fmla="*/ 956096 h 1127760"/>
              <a:gd name="connsiteX12-2191" fmla="*/ 5251499 w 12096947"/>
              <a:gd name="connsiteY12-2192" fmla="*/ 758770 h 1127760"/>
              <a:gd name="connsiteX13-2193" fmla="*/ 3532276 w 12096947"/>
              <a:gd name="connsiteY13-2194" fmla="*/ 1120707 h 1127760"/>
              <a:gd name="connsiteX14-2195" fmla="*/ 1793195 w 12096947"/>
              <a:gd name="connsiteY14-2196" fmla="*/ 1067481 h 1127760"/>
              <a:gd name="connsiteX15-2197" fmla="*/ 0 w 12096947"/>
              <a:gd name="connsiteY15-2198" fmla="*/ 1047984 h 1127760"/>
              <a:gd name="connsiteX16-2199" fmla="*/ 0 w 12096947"/>
              <a:gd name="connsiteY16-2200" fmla="*/ 168870 h 1127760"/>
              <a:gd name="connsiteX0-2201" fmla="*/ 0 w 12086273"/>
              <a:gd name="connsiteY0-2202" fmla="*/ 168870 h 1127760"/>
              <a:gd name="connsiteX1-2203" fmla="*/ 1613061 w 12086273"/>
              <a:gd name="connsiteY1-2204" fmla="*/ 54814 h 1127760"/>
              <a:gd name="connsiteX2-2205" fmla="*/ 4206743 w 12086273"/>
              <a:gd name="connsiteY2-2206" fmla="*/ 67901 h 1127760"/>
              <a:gd name="connsiteX3-2207" fmla="*/ 7100047 w 12086273"/>
              <a:gd name="connsiteY3-2208" fmla="*/ 17997 h 1127760"/>
              <a:gd name="connsiteX4-2209" fmla="*/ 9509759 w 12086273"/>
              <a:gd name="connsiteY4-2210" fmla="*/ 190120 h 1127760"/>
              <a:gd name="connsiteX5-2211" fmla="*/ 10470975 w 12086273"/>
              <a:gd name="connsiteY5-2212" fmla="*/ 371829 h 1127760"/>
              <a:gd name="connsiteX6-2213" fmla="*/ 12086273 w 12086273"/>
              <a:gd name="connsiteY6-2214" fmla="*/ 248717 h 1127760"/>
              <a:gd name="connsiteX7-2215" fmla="*/ 12066042 w 12086273"/>
              <a:gd name="connsiteY7-2216" fmla="*/ 899817 h 1127760"/>
              <a:gd name="connsiteX8-2217" fmla="*/ 10442677 w 12086273"/>
              <a:gd name="connsiteY8-2218" fmla="*/ 750809 h 1127760"/>
              <a:gd name="connsiteX9-2219" fmla="*/ 9424946 w 12086273"/>
              <a:gd name="connsiteY9-2220" fmla="*/ 1055102 h 1127760"/>
              <a:gd name="connsiteX10-2221" fmla="*/ 8016007 w 12086273"/>
              <a:gd name="connsiteY10-2222" fmla="*/ 758943 h 1127760"/>
              <a:gd name="connsiteX11-2223" fmla="*/ 6585721 w 12086273"/>
              <a:gd name="connsiteY11-2224" fmla="*/ 956096 h 1127760"/>
              <a:gd name="connsiteX12-2225" fmla="*/ 5251499 w 12086273"/>
              <a:gd name="connsiteY12-2226" fmla="*/ 758770 h 1127760"/>
              <a:gd name="connsiteX13-2227" fmla="*/ 3532276 w 12086273"/>
              <a:gd name="connsiteY13-2228" fmla="*/ 1120707 h 1127760"/>
              <a:gd name="connsiteX14-2229" fmla="*/ 1793195 w 12086273"/>
              <a:gd name="connsiteY14-2230" fmla="*/ 1067481 h 1127760"/>
              <a:gd name="connsiteX15-2231" fmla="*/ 0 w 12086273"/>
              <a:gd name="connsiteY15-2232" fmla="*/ 1047984 h 1127760"/>
              <a:gd name="connsiteX16-2233" fmla="*/ 0 w 12086273"/>
              <a:gd name="connsiteY16-2234" fmla="*/ 168870 h 1127760"/>
              <a:gd name="connsiteX0-2235" fmla="*/ 0 w 12086273"/>
              <a:gd name="connsiteY0-2236" fmla="*/ 168870 h 1127760"/>
              <a:gd name="connsiteX1-2237" fmla="*/ 4206743 w 12086273"/>
              <a:gd name="connsiteY1-2238" fmla="*/ 67901 h 1127760"/>
              <a:gd name="connsiteX2-2239" fmla="*/ 7100047 w 12086273"/>
              <a:gd name="connsiteY2-2240" fmla="*/ 17997 h 1127760"/>
              <a:gd name="connsiteX3-2241" fmla="*/ 9509759 w 12086273"/>
              <a:gd name="connsiteY3-2242" fmla="*/ 190120 h 1127760"/>
              <a:gd name="connsiteX4-2243" fmla="*/ 10470975 w 12086273"/>
              <a:gd name="connsiteY4-2244" fmla="*/ 371829 h 1127760"/>
              <a:gd name="connsiteX5-2245" fmla="*/ 12086273 w 12086273"/>
              <a:gd name="connsiteY5-2246" fmla="*/ 248717 h 1127760"/>
              <a:gd name="connsiteX6-2247" fmla="*/ 12066042 w 12086273"/>
              <a:gd name="connsiteY6-2248" fmla="*/ 899817 h 1127760"/>
              <a:gd name="connsiteX7-2249" fmla="*/ 10442677 w 12086273"/>
              <a:gd name="connsiteY7-2250" fmla="*/ 750809 h 1127760"/>
              <a:gd name="connsiteX8-2251" fmla="*/ 9424946 w 12086273"/>
              <a:gd name="connsiteY8-2252" fmla="*/ 1055102 h 1127760"/>
              <a:gd name="connsiteX9-2253" fmla="*/ 8016007 w 12086273"/>
              <a:gd name="connsiteY9-2254" fmla="*/ 758943 h 1127760"/>
              <a:gd name="connsiteX10-2255" fmla="*/ 6585721 w 12086273"/>
              <a:gd name="connsiteY10-2256" fmla="*/ 956096 h 1127760"/>
              <a:gd name="connsiteX11-2257" fmla="*/ 5251499 w 12086273"/>
              <a:gd name="connsiteY11-2258" fmla="*/ 758770 h 1127760"/>
              <a:gd name="connsiteX12-2259" fmla="*/ 3532276 w 12086273"/>
              <a:gd name="connsiteY12-2260" fmla="*/ 1120707 h 1127760"/>
              <a:gd name="connsiteX13-2261" fmla="*/ 1793195 w 12086273"/>
              <a:gd name="connsiteY13-2262" fmla="*/ 1067481 h 1127760"/>
              <a:gd name="connsiteX14-2263" fmla="*/ 0 w 12086273"/>
              <a:gd name="connsiteY14-2264" fmla="*/ 1047984 h 1127760"/>
              <a:gd name="connsiteX15-2265" fmla="*/ 0 w 12086273"/>
              <a:gd name="connsiteY15-2266" fmla="*/ 168870 h 1127760"/>
              <a:gd name="connsiteX0-2267" fmla="*/ 0 w 12086273"/>
              <a:gd name="connsiteY0-2268" fmla="*/ 168870 h 1127760"/>
              <a:gd name="connsiteX1-2269" fmla="*/ 7100047 w 12086273"/>
              <a:gd name="connsiteY1-2270" fmla="*/ 17997 h 1127760"/>
              <a:gd name="connsiteX2-2271" fmla="*/ 9509759 w 12086273"/>
              <a:gd name="connsiteY2-2272" fmla="*/ 190120 h 1127760"/>
              <a:gd name="connsiteX3-2273" fmla="*/ 10470975 w 12086273"/>
              <a:gd name="connsiteY3-2274" fmla="*/ 371829 h 1127760"/>
              <a:gd name="connsiteX4-2275" fmla="*/ 12086273 w 12086273"/>
              <a:gd name="connsiteY4-2276" fmla="*/ 248717 h 1127760"/>
              <a:gd name="connsiteX5-2277" fmla="*/ 12066042 w 12086273"/>
              <a:gd name="connsiteY5-2278" fmla="*/ 899817 h 1127760"/>
              <a:gd name="connsiteX6-2279" fmla="*/ 10442677 w 12086273"/>
              <a:gd name="connsiteY6-2280" fmla="*/ 750809 h 1127760"/>
              <a:gd name="connsiteX7-2281" fmla="*/ 9424946 w 12086273"/>
              <a:gd name="connsiteY7-2282" fmla="*/ 1055102 h 1127760"/>
              <a:gd name="connsiteX8-2283" fmla="*/ 8016007 w 12086273"/>
              <a:gd name="connsiteY8-2284" fmla="*/ 758943 h 1127760"/>
              <a:gd name="connsiteX9-2285" fmla="*/ 6585721 w 12086273"/>
              <a:gd name="connsiteY9-2286" fmla="*/ 956096 h 1127760"/>
              <a:gd name="connsiteX10-2287" fmla="*/ 5251499 w 12086273"/>
              <a:gd name="connsiteY10-2288" fmla="*/ 758770 h 1127760"/>
              <a:gd name="connsiteX11-2289" fmla="*/ 3532276 w 12086273"/>
              <a:gd name="connsiteY11-2290" fmla="*/ 1120707 h 1127760"/>
              <a:gd name="connsiteX12-2291" fmla="*/ 1793195 w 12086273"/>
              <a:gd name="connsiteY12-2292" fmla="*/ 1067481 h 1127760"/>
              <a:gd name="connsiteX13-2293" fmla="*/ 0 w 12086273"/>
              <a:gd name="connsiteY13-2294" fmla="*/ 1047984 h 1127760"/>
              <a:gd name="connsiteX14-2295" fmla="*/ 0 w 12086273"/>
              <a:gd name="connsiteY14-2296" fmla="*/ 168870 h 1127760"/>
              <a:gd name="connsiteX0-2297" fmla="*/ 51508 w 12086273"/>
              <a:gd name="connsiteY0-2298" fmla="*/ 2727845 h 2727845"/>
              <a:gd name="connsiteX1-2299" fmla="*/ 7100047 w 12086273"/>
              <a:gd name="connsiteY1-2300" fmla="*/ 17997 h 2727845"/>
              <a:gd name="connsiteX2-2301" fmla="*/ 9509759 w 12086273"/>
              <a:gd name="connsiteY2-2302" fmla="*/ 190120 h 2727845"/>
              <a:gd name="connsiteX3-2303" fmla="*/ 10470975 w 12086273"/>
              <a:gd name="connsiteY3-2304" fmla="*/ 371829 h 2727845"/>
              <a:gd name="connsiteX4-2305" fmla="*/ 12086273 w 12086273"/>
              <a:gd name="connsiteY4-2306" fmla="*/ 248717 h 2727845"/>
              <a:gd name="connsiteX5-2307" fmla="*/ 12066042 w 12086273"/>
              <a:gd name="connsiteY5-2308" fmla="*/ 899817 h 2727845"/>
              <a:gd name="connsiteX6-2309" fmla="*/ 10442677 w 12086273"/>
              <a:gd name="connsiteY6-2310" fmla="*/ 750809 h 2727845"/>
              <a:gd name="connsiteX7-2311" fmla="*/ 9424946 w 12086273"/>
              <a:gd name="connsiteY7-2312" fmla="*/ 1055102 h 2727845"/>
              <a:gd name="connsiteX8-2313" fmla="*/ 8016007 w 12086273"/>
              <a:gd name="connsiteY8-2314" fmla="*/ 758943 h 2727845"/>
              <a:gd name="connsiteX9-2315" fmla="*/ 6585721 w 12086273"/>
              <a:gd name="connsiteY9-2316" fmla="*/ 956096 h 2727845"/>
              <a:gd name="connsiteX10-2317" fmla="*/ 5251499 w 12086273"/>
              <a:gd name="connsiteY10-2318" fmla="*/ 758770 h 2727845"/>
              <a:gd name="connsiteX11-2319" fmla="*/ 3532276 w 12086273"/>
              <a:gd name="connsiteY11-2320" fmla="*/ 1120707 h 2727845"/>
              <a:gd name="connsiteX12-2321" fmla="*/ 1793195 w 12086273"/>
              <a:gd name="connsiteY12-2322" fmla="*/ 1067481 h 2727845"/>
              <a:gd name="connsiteX13-2323" fmla="*/ 0 w 12086273"/>
              <a:gd name="connsiteY13-2324" fmla="*/ 1047984 h 2727845"/>
              <a:gd name="connsiteX14-2325" fmla="*/ 51508 w 12086273"/>
              <a:gd name="connsiteY14-2326" fmla="*/ 2727845 h 2727845"/>
              <a:gd name="connsiteX0-2327" fmla="*/ 51508 w 12086273"/>
              <a:gd name="connsiteY0-2328" fmla="*/ 2546880 h 2595407"/>
              <a:gd name="connsiteX1-2329" fmla="*/ 7615127 w 12086273"/>
              <a:gd name="connsiteY1-2330" fmla="*/ 2595408 h 2595407"/>
              <a:gd name="connsiteX2-2331" fmla="*/ 9509759 w 12086273"/>
              <a:gd name="connsiteY2-2332" fmla="*/ 9155 h 2595407"/>
              <a:gd name="connsiteX3-2333" fmla="*/ 10470975 w 12086273"/>
              <a:gd name="connsiteY3-2334" fmla="*/ 190864 h 2595407"/>
              <a:gd name="connsiteX4-2335" fmla="*/ 12086273 w 12086273"/>
              <a:gd name="connsiteY4-2336" fmla="*/ 67752 h 2595407"/>
              <a:gd name="connsiteX5-2337" fmla="*/ 12066042 w 12086273"/>
              <a:gd name="connsiteY5-2338" fmla="*/ 718852 h 2595407"/>
              <a:gd name="connsiteX6-2339" fmla="*/ 10442677 w 12086273"/>
              <a:gd name="connsiteY6-2340" fmla="*/ 569844 h 2595407"/>
              <a:gd name="connsiteX7-2341" fmla="*/ 9424946 w 12086273"/>
              <a:gd name="connsiteY7-2342" fmla="*/ 874137 h 2595407"/>
              <a:gd name="connsiteX8-2343" fmla="*/ 8016007 w 12086273"/>
              <a:gd name="connsiteY8-2344" fmla="*/ 577978 h 2595407"/>
              <a:gd name="connsiteX9-2345" fmla="*/ 6585721 w 12086273"/>
              <a:gd name="connsiteY9-2346" fmla="*/ 775131 h 2595407"/>
              <a:gd name="connsiteX10-2347" fmla="*/ 5251499 w 12086273"/>
              <a:gd name="connsiteY10-2348" fmla="*/ 577805 h 2595407"/>
              <a:gd name="connsiteX11-2349" fmla="*/ 3532276 w 12086273"/>
              <a:gd name="connsiteY11-2350" fmla="*/ 939742 h 2595407"/>
              <a:gd name="connsiteX12-2351" fmla="*/ 1793195 w 12086273"/>
              <a:gd name="connsiteY12-2352" fmla="*/ 886516 h 2595407"/>
              <a:gd name="connsiteX13-2353" fmla="*/ 0 w 12086273"/>
              <a:gd name="connsiteY13-2354" fmla="*/ 867019 h 2595407"/>
              <a:gd name="connsiteX14-2355" fmla="*/ 51508 w 12086273"/>
              <a:gd name="connsiteY14-2356" fmla="*/ 2546880 h 2595407"/>
              <a:gd name="connsiteX0-2357" fmla="*/ 51508 w 12086273"/>
              <a:gd name="connsiteY0-2358" fmla="*/ 2528069 h 3038426"/>
              <a:gd name="connsiteX1-2359" fmla="*/ 7615127 w 12086273"/>
              <a:gd name="connsiteY1-2360" fmla="*/ 2576597 h 3038426"/>
              <a:gd name="connsiteX2-2361" fmla="*/ 10694445 w 12086273"/>
              <a:gd name="connsiteY2-2362" fmla="*/ 2815187 h 3038426"/>
              <a:gd name="connsiteX3-2363" fmla="*/ 10470975 w 12086273"/>
              <a:gd name="connsiteY3-2364" fmla="*/ 172053 h 3038426"/>
              <a:gd name="connsiteX4-2365" fmla="*/ 12086273 w 12086273"/>
              <a:gd name="connsiteY4-2366" fmla="*/ 48941 h 3038426"/>
              <a:gd name="connsiteX5-2367" fmla="*/ 12066042 w 12086273"/>
              <a:gd name="connsiteY5-2368" fmla="*/ 700041 h 3038426"/>
              <a:gd name="connsiteX6-2369" fmla="*/ 10442677 w 12086273"/>
              <a:gd name="connsiteY6-2370" fmla="*/ 551033 h 3038426"/>
              <a:gd name="connsiteX7-2371" fmla="*/ 9424946 w 12086273"/>
              <a:gd name="connsiteY7-2372" fmla="*/ 855326 h 3038426"/>
              <a:gd name="connsiteX8-2373" fmla="*/ 8016007 w 12086273"/>
              <a:gd name="connsiteY8-2374" fmla="*/ 559167 h 3038426"/>
              <a:gd name="connsiteX9-2375" fmla="*/ 6585721 w 12086273"/>
              <a:gd name="connsiteY9-2376" fmla="*/ 756320 h 3038426"/>
              <a:gd name="connsiteX10-2377" fmla="*/ 5251499 w 12086273"/>
              <a:gd name="connsiteY10-2378" fmla="*/ 558994 h 3038426"/>
              <a:gd name="connsiteX11-2379" fmla="*/ 3532276 w 12086273"/>
              <a:gd name="connsiteY11-2380" fmla="*/ 920931 h 3038426"/>
              <a:gd name="connsiteX12-2381" fmla="*/ 1793195 w 12086273"/>
              <a:gd name="connsiteY12-2382" fmla="*/ 867705 h 3038426"/>
              <a:gd name="connsiteX13-2383" fmla="*/ 0 w 12086273"/>
              <a:gd name="connsiteY13-2384" fmla="*/ 848208 h 3038426"/>
              <a:gd name="connsiteX14-2385" fmla="*/ 51508 w 12086273"/>
              <a:gd name="connsiteY14-2386" fmla="*/ 2528069 h 3038426"/>
              <a:gd name="connsiteX0-2387" fmla="*/ 51508 w 12086273"/>
              <a:gd name="connsiteY0-2388" fmla="*/ 2485896 h 2996253"/>
              <a:gd name="connsiteX1-2389" fmla="*/ 7615127 w 12086273"/>
              <a:gd name="connsiteY1-2390" fmla="*/ 2534424 h 2996253"/>
              <a:gd name="connsiteX2-2391" fmla="*/ 10694445 w 12086273"/>
              <a:gd name="connsiteY2-2392" fmla="*/ 2773014 h 2996253"/>
              <a:gd name="connsiteX3-2393" fmla="*/ 11727771 w 12086273"/>
              <a:gd name="connsiteY3-2394" fmla="*/ 2655622 h 2996253"/>
              <a:gd name="connsiteX4-2395" fmla="*/ 12086273 w 12086273"/>
              <a:gd name="connsiteY4-2396" fmla="*/ 6768 h 2996253"/>
              <a:gd name="connsiteX5-2397" fmla="*/ 12066042 w 12086273"/>
              <a:gd name="connsiteY5-2398" fmla="*/ 657868 h 2996253"/>
              <a:gd name="connsiteX6-2399" fmla="*/ 10442677 w 12086273"/>
              <a:gd name="connsiteY6-2400" fmla="*/ 508860 h 2996253"/>
              <a:gd name="connsiteX7-2401" fmla="*/ 9424946 w 12086273"/>
              <a:gd name="connsiteY7-2402" fmla="*/ 813153 h 2996253"/>
              <a:gd name="connsiteX8-2403" fmla="*/ 8016007 w 12086273"/>
              <a:gd name="connsiteY8-2404" fmla="*/ 516994 h 2996253"/>
              <a:gd name="connsiteX9-2405" fmla="*/ 6585721 w 12086273"/>
              <a:gd name="connsiteY9-2406" fmla="*/ 714147 h 2996253"/>
              <a:gd name="connsiteX10-2407" fmla="*/ 5251499 w 12086273"/>
              <a:gd name="connsiteY10-2408" fmla="*/ 516821 h 2996253"/>
              <a:gd name="connsiteX11-2409" fmla="*/ 3532276 w 12086273"/>
              <a:gd name="connsiteY11-2410" fmla="*/ 878758 h 2996253"/>
              <a:gd name="connsiteX12-2411" fmla="*/ 1793195 w 12086273"/>
              <a:gd name="connsiteY12-2412" fmla="*/ 825532 h 2996253"/>
              <a:gd name="connsiteX13-2413" fmla="*/ 0 w 12086273"/>
              <a:gd name="connsiteY13-2414" fmla="*/ 806035 h 2996253"/>
              <a:gd name="connsiteX14-2415" fmla="*/ 51508 w 12086273"/>
              <a:gd name="connsiteY14-2416" fmla="*/ 2485896 h 2996253"/>
              <a:gd name="connsiteX0-2417" fmla="*/ 51508 w 12136146"/>
              <a:gd name="connsiteY0-2418" fmla="*/ 1977370 h 2487727"/>
              <a:gd name="connsiteX1-2419" fmla="*/ 7615127 w 12136146"/>
              <a:gd name="connsiteY1-2420" fmla="*/ 2025898 h 2487727"/>
              <a:gd name="connsiteX2-2421" fmla="*/ 10694445 w 12136146"/>
              <a:gd name="connsiteY2-2422" fmla="*/ 2264488 h 2487727"/>
              <a:gd name="connsiteX3-2423" fmla="*/ 11727771 w 12136146"/>
              <a:gd name="connsiteY3-2424" fmla="*/ 2147096 h 2487727"/>
              <a:gd name="connsiteX4-2425" fmla="*/ 12066042 w 12136146"/>
              <a:gd name="connsiteY4-2426" fmla="*/ 149342 h 2487727"/>
              <a:gd name="connsiteX5-2427" fmla="*/ 10442677 w 12136146"/>
              <a:gd name="connsiteY5-2428" fmla="*/ 334 h 2487727"/>
              <a:gd name="connsiteX6-2429" fmla="*/ 9424946 w 12136146"/>
              <a:gd name="connsiteY6-2430" fmla="*/ 304627 h 2487727"/>
              <a:gd name="connsiteX7-2431" fmla="*/ 8016007 w 12136146"/>
              <a:gd name="connsiteY7-2432" fmla="*/ 8468 h 2487727"/>
              <a:gd name="connsiteX8-2433" fmla="*/ 6585721 w 12136146"/>
              <a:gd name="connsiteY8-2434" fmla="*/ 205621 h 2487727"/>
              <a:gd name="connsiteX9-2435" fmla="*/ 5251499 w 12136146"/>
              <a:gd name="connsiteY9-2436" fmla="*/ 8295 h 2487727"/>
              <a:gd name="connsiteX10-2437" fmla="*/ 3532276 w 12136146"/>
              <a:gd name="connsiteY10-2438" fmla="*/ 370232 h 2487727"/>
              <a:gd name="connsiteX11-2439" fmla="*/ 1793195 w 12136146"/>
              <a:gd name="connsiteY11-2440" fmla="*/ 317006 h 2487727"/>
              <a:gd name="connsiteX12-2441" fmla="*/ 0 w 12136146"/>
              <a:gd name="connsiteY12-2442" fmla="*/ 297509 h 2487727"/>
              <a:gd name="connsiteX13-2443" fmla="*/ 51508 w 12136146"/>
              <a:gd name="connsiteY13-2444" fmla="*/ 1977370 h 2487727"/>
              <a:gd name="connsiteX0-2445" fmla="*/ 51508 w 12222740"/>
              <a:gd name="connsiteY0-2446" fmla="*/ 1977370 h 2487727"/>
              <a:gd name="connsiteX1-2447" fmla="*/ 7615127 w 12222740"/>
              <a:gd name="connsiteY1-2448" fmla="*/ 2025898 h 2487727"/>
              <a:gd name="connsiteX2-2449" fmla="*/ 10694445 w 12222740"/>
              <a:gd name="connsiteY2-2450" fmla="*/ 2264488 h 2487727"/>
              <a:gd name="connsiteX3-2451" fmla="*/ 12047120 w 12222740"/>
              <a:gd name="connsiteY3-2452" fmla="*/ 2064013 h 2487727"/>
              <a:gd name="connsiteX4-2453" fmla="*/ 12066042 w 12222740"/>
              <a:gd name="connsiteY4-2454" fmla="*/ 149342 h 2487727"/>
              <a:gd name="connsiteX5-2455" fmla="*/ 10442677 w 12222740"/>
              <a:gd name="connsiteY5-2456" fmla="*/ 334 h 2487727"/>
              <a:gd name="connsiteX6-2457" fmla="*/ 9424946 w 12222740"/>
              <a:gd name="connsiteY6-2458" fmla="*/ 304627 h 2487727"/>
              <a:gd name="connsiteX7-2459" fmla="*/ 8016007 w 12222740"/>
              <a:gd name="connsiteY7-2460" fmla="*/ 8468 h 2487727"/>
              <a:gd name="connsiteX8-2461" fmla="*/ 6585721 w 12222740"/>
              <a:gd name="connsiteY8-2462" fmla="*/ 205621 h 2487727"/>
              <a:gd name="connsiteX9-2463" fmla="*/ 5251499 w 12222740"/>
              <a:gd name="connsiteY9-2464" fmla="*/ 8295 h 2487727"/>
              <a:gd name="connsiteX10-2465" fmla="*/ 3532276 w 12222740"/>
              <a:gd name="connsiteY10-2466" fmla="*/ 370232 h 2487727"/>
              <a:gd name="connsiteX11-2467" fmla="*/ 1793195 w 12222740"/>
              <a:gd name="connsiteY11-2468" fmla="*/ 317006 h 2487727"/>
              <a:gd name="connsiteX12-2469" fmla="*/ 0 w 12222740"/>
              <a:gd name="connsiteY12-2470" fmla="*/ 297509 h 2487727"/>
              <a:gd name="connsiteX13-2471" fmla="*/ 51508 w 12222740"/>
              <a:gd name="connsiteY13-2472" fmla="*/ 1977370 h 2487727"/>
              <a:gd name="connsiteX0-2473" fmla="*/ 51508 w 12222740"/>
              <a:gd name="connsiteY0-2474" fmla="*/ 1977370 h 2196677"/>
              <a:gd name="connsiteX1-2475" fmla="*/ 7615127 w 12222740"/>
              <a:gd name="connsiteY1-2476" fmla="*/ 2025898 h 2196677"/>
              <a:gd name="connsiteX2-2477" fmla="*/ 12047120 w 12222740"/>
              <a:gd name="connsiteY2-2478" fmla="*/ 2064013 h 2196677"/>
              <a:gd name="connsiteX3-2479" fmla="*/ 12066042 w 12222740"/>
              <a:gd name="connsiteY3-2480" fmla="*/ 149342 h 2196677"/>
              <a:gd name="connsiteX4-2481" fmla="*/ 10442677 w 12222740"/>
              <a:gd name="connsiteY4-2482" fmla="*/ 334 h 2196677"/>
              <a:gd name="connsiteX5-2483" fmla="*/ 9424946 w 12222740"/>
              <a:gd name="connsiteY5-2484" fmla="*/ 304627 h 2196677"/>
              <a:gd name="connsiteX6-2485" fmla="*/ 8016007 w 12222740"/>
              <a:gd name="connsiteY6-2486" fmla="*/ 8468 h 2196677"/>
              <a:gd name="connsiteX7-2487" fmla="*/ 6585721 w 12222740"/>
              <a:gd name="connsiteY7-2488" fmla="*/ 205621 h 2196677"/>
              <a:gd name="connsiteX8-2489" fmla="*/ 5251499 w 12222740"/>
              <a:gd name="connsiteY8-2490" fmla="*/ 8295 h 2196677"/>
              <a:gd name="connsiteX9-2491" fmla="*/ 3532276 w 12222740"/>
              <a:gd name="connsiteY9-2492" fmla="*/ 370232 h 2196677"/>
              <a:gd name="connsiteX10-2493" fmla="*/ 1793195 w 12222740"/>
              <a:gd name="connsiteY10-2494" fmla="*/ 317006 h 2196677"/>
              <a:gd name="connsiteX11-2495" fmla="*/ 0 w 12222740"/>
              <a:gd name="connsiteY11-2496" fmla="*/ 297509 h 2196677"/>
              <a:gd name="connsiteX12-2497" fmla="*/ 51508 w 12222740"/>
              <a:gd name="connsiteY12-2498" fmla="*/ 1977370 h 2196677"/>
              <a:gd name="connsiteX0-2499" fmla="*/ 51508 w 12222740"/>
              <a:gd name="connsiteY0-2500" fmla="*/ 1977370 h 2250532"/>
              <a:gd name="connsiteX1-2501" fmla="*/ 12047120 w 12222740"/>
              <a:gd name="connsiteY1-2502" fmla="*/ 2064013 h 2250532"/>
              <a:gd name="connsiteX2-2503" fmla="*/ 12066042 w 12222740"/>
              <a:gd name="connsiteY2-2504" fmla="*/ 149342 h 2250532"/>
              <a:gd name="connsiteX3-2505" fmla="*/ 10442677 w 12222740"/>
              <a:gd name="connsiteY3-2506" fmla="*/ 334 h 2250532"/>
              <a:gd name="connsiteX4-2507" fmla="*/ 9424946 w 12222740"/>
              <a:gd name="connsiteY4-2508" fmla="*/ 304627 h 2250532"/>
              <a:gd name="connsiteX5-2509" fmla="*/ 8016007 w 12222740"/>
              <a:gd name="connsiteY5-2510" fmla="*/ 8468 h 2250532"/>
              <a:gd name="connsiteX6-2511" fmla="*/ 6585721 w 12222740"/>
              <a:gd name="connsiteY6-2512" fmla="*/ 205621 h 2250532"/>
              <a:gd name="connsiteX7-2513" fmla="*/ 5251499 w 12222740"/>
              <a:gd name="connsiteY7-2514" fmla="*/ 8295 h 2250532"/>
              <a:gd name="connsiteX8-2515" fmla="*/ 3532276 w 12222740"/>
              <a:gd name="connsiteY8-2516" fmla="*/ 370232 h 2250532"/>
              <a:gd name="connsiteX9-2517" fmla="*/ 1793195 w 12222740"/>
              <a:gd name="connsiteY9-2518" fmla="*/ 317006 h 2250532"/>
              <a:gd name="connsiteX10-2519" fmla="*/ 0 w 12222740"/>
              <a:gd name="connsiteY10-2520" fmla="*/ 297509 h 2250532"/>
              <a:gd name="connsiteX11-2521" fmla="*/ 51508 w 12222740"/>
              <a:gd name="connsiteY11-2522" fmla="*/ 1977370 h 2250532"/>
              <a:gd name="connsiteX0-2523" fmla="*/ 0 w 12233041"/>
              <a:gd name="connsiteY0-2524" fmla="*/ 2052145 h 2282917"/>
              <a:gd name="connsiteX1-2525" fmla="*/ 12057421 w 12233041"/>
              <a:gd name="connsiteY1-2526" fmla="*/ 2064013 h 2282917"/>
              <a:gd name="connsiteX2-2527" fmla="*/ 12076343 w 12233041"/>
              <a:gd name="connsiteY2-2528" fmla="*/ 149342 h 2282917"/>
              <a:gd name="connsiteX3-2529" fmla="*/ 10452978 w 12233041"/>
              <a:gd name="connsiteY3-2530" fmla="*/ 334 h 2282917"/>
              <a:gd name="connsiteX4-2531" fmla="*/ 9435247 w 12233041"/>
              <a:gd name="connsiteY4-2532" fmla="*/ 304627 h 2282917"/>
              <a:gd name="connsiteX5-2533" fmla="*/ 8026308 w 12233041"/>
              <a:gd name="connsiteY5-2534" fmla="*/ 8468 h 2282917"/>
              <a:gd name="connsiteX6-2535" fmla="*/ 6596022 w 12233041"/>
              <a:gd name="connsiteY6-2536" fmla="*/ 205621 h 2282917"/>
              <a:gd name="connsiteX7-2537" fmla="*/ 5261800 w 12233041"/>
              <a:gd name="connsiteY7-2538" fmla="*/ 8295 h 2282917"/>
              <a:gd name="connsiteX8-2539" fmla="*/ 3542577 w 12233041"/>
              <a:gd name="connsiteY8-2540" fmla="*/ 370232 h 2282917"/>
              <a:gd name="connsiteX9-2541" fmla="*/ 1803496 w 12233041"/>
              <a:gd name="connsiteY9-2542" fmla="*/ 317006 h 2282917"/>
              <a:gd name="connsiteX10-2543" fmla="*/ 10301 w 12233041"/>
              <a:gd name="connsiteY10-2544" fmla="*/ 297509 h 2282917"/>
              <a:gd name="connsiteX11-2545" fmla="*/ 0 w 12233041"/>
              <a:gd name="connsiteY11-2546" fmla="*/ 2052145 h 2282917"/>
              <a:gd name="connsiteX0-2547" fmla="*/ 31822 w 12264863"/>
              <a:gd name="connsiteY0-2548" fmla="*/ 2052145 h 2282917"/>
              <a:gd name="connsiteX1-2549" fmla="*/ 12089243 w 12264863"/>
              <a:gd name="connsiteY1-2550" fmla="*/ 2064013 h 2282917"/>
              <a:gd name="connsiteX2-2551" fmla="*/ 12108165 w 12264863"/>
              <a:gd name="connsiteY2-2552" fmla="*/ 149342 h 2282917"/>
              <a:gd name="connsiteX3-2553" fmla="*/ 10484800 w 12264863"/>
              <a:gd name="connsiteY3-2554" fmla="*/ 334 h 2282917"/>
              <a:gd name="connsiteX4-2555" fmla="*/ 9467069 w 12264863"/>
              <a:gd name="connsiteY4-2556" fmla="*/ 304627 h 2282917"/>
              <a:gd name="connsiteX5-2557" fmla="*/ 8058130 w 12264863"/>
              <a:gd name="connsiteY5-2558" fmla="*/ 8468 h 2282917"/>
              <a:gd name="connsiteX6-2559" fmla="*/ 6627844 w 12264863"/>
              <a:gd name="connsiteY6-2560" fmla="*/ 205621 h 2282917"/>
              <a:gd name="connsiteX7-2561" fmla="*/ 5293622 w 12264863"/>
              <a:gd name="connsiteY7-2562" fmla="*/ 8295 h 2282917"/>
              <a:gd name="connsiteX8-2563" fmla="*/ 3574399 w 12264863"/>
              <a:gd name="connsiteY8-2564" fmla="*/ 370232 h 2282917"/>
              <a:gd name="connsiteX9-2565" fmla="*/ 1835318 w 12264863"/>
              <a:gd name="connsiteY9-2566" fmla="*/ 317006 h 2282917"/>
              <a:gd name="connsiteX10-2567" fmla="*/ 42123 w 12264863"/>
              <a:gd name="connsiteY10-2568" fmla="*/ 297509 h 2282917"/>
              <a:gd name="connsiteX11-2569" fmla="*/ 31822 w 12264863"/>
              <a:gd name="connsiteY11-2570" fmla="*/ 2052145 h 2282917"/>
              <a:gd name="connsiteX0-2571" fmla="*/ 69298 w 12302339"/>
              <a:gd name="connsiteY0-2572" fmla="*/ 2052145 h 2282917"/>
              <a:gd name="connsiteX1-2573" fmla="*/ 12126719 w 12302339"/>
              <a:gd name="connsiteY1-2574" fmla="*/ 2064013 h 2282917"/>
              <a:gd name="connsiteX2-2575" fmla="*/ 12145641 w 12302339"/>
              <a:gd name="connsiteY2-2576" fmla="*/ 149342 h 2282917"/>
              <a:gd name="connsiteX3-2577" fmla="*/ 10522276 w 12302339"/>
              <a:gd name="connsiteY3-2578" fmla="*/ 334 h 2282917"/>
              <a:gd name="connsiteX4-2579" fmla="*/ 9504545 w 12302339"/>
              <a:gd name="connsiteY4-2580" fmla="*/ 304627 h 2282917"/>
              <a:gd name="connsiteX5-2581" fmla="*/ 8095606 w 12302339"/>
              <a:gd name="connsiteY5-2582" fmla="*/ 8468 h 2282917"/>
              <a:gd name="connsiteX6-2583" fmla="*/ 6665320 w 12302339"/>
              <a:gd name="connsiteY6-2584" fmla="*/ 205621 h 2282917"/>
              <a:gd name="connsiteX7-2585" fmla="*/ 5331098 w 12302339"/>
              <a:gd name="connsiteY7-2586" fmla="*/ 8295 h 2282917"/>
              <a:gd name="connsiteX8-2587" fmla="*/ 3611875 w 12302339"/>
              <a:gd name="connsiteY8-2588" fmla="*/ 370232 h 2282917"/>
              <a:gd name="connsiteX9-2589" fmla="*/ 1872794 w 12302339"/>
              <a:gd name="connsiteY9-2590" fmla="*/ 317006 h 2282917"/>
              <a:gd name="connsiteX10-2591" fmla="*/ 79599 w 12302339"/>
              <a:gd name="connsiteY10-2592" fmla="*/ 297509 h 2282917"/>
              <a:gd name="connsiteX11-2593" fmla="*/ 69298 w 12302339"/>
              <a:gd name="connsiteY11-2594" fmla="*/ 2052145 h 2282917"/>
              <a:gd name="connsiteX0-2595" fmla="*/ 82108 w 12315149"/>
              <a:gd name="connsiteY0-2596" fmla="*/ 2052145 h 2282917"/>
              <a:gd name="connsiteX1-2597" fmla="*/ 12139529 w 12315149"/>
              <a:gd name="connsiteY1-2598" fmla="*/ 2064013 h 2282917"/>
              <a:gd name="connsiteX2-2599" fmla="*/ 12158451 w 12315149"/>
              <a:gd name="connsiteY2-2600" fmla="*/ 149342 h 2282917"/>
              <a:gd name="connsiteX3-2601" fmla="*/ 10535086 w 12315149"/>
              <a:gd name="connsiteY3-2602" fmla="*/ 334 h 2282917"/>
              <a:gd name="connsiteX4-2603" fmla="*/ 9517355 w 12315149"/>
              <a:gd name="connsiteY4-2604" fmla="*/ 304627 h 2282917"/>
              <a:gd name="connsiteX5-2605" fmla="*/ 8108416 w 12315149"/>
              <a:gd name="connsiteY5-2606" fmla="*/ 8468 h 2282917"/>
              <a:gd name="connsiteX6-2607" fmla="*/ 6678130 w 12315149"/>
              <a:gd name="connsiteY6-2608" fmla="*/ 205621 h 2282917"/>
              <a:gd name="connsiteX7-2609" fmla="*/ 5343908 w 12315149"/>
              <a:gd name="connsiteY7-2610" fmla="*/ 8295 h 2282917"/>
              <a:gd name="connsiteX8-2611" fmla="*/ 3624685 w 12315149"/>
              <a:gd name="connsiteY8-2612" fmla="*/ 370232 h 2282917"/>
              <a:gd name="connsiteX9-2613" fmla="*/ 1885604 w 12315149"/>
              <a:gd name="connsiteY9-2614" fmla="*/ 317006 h 2282917"/>
              <a:gd name="connsiteX10-2615" fmla="*/ 70550 w 12315149"/>
              <a:gd name="connsiteY10-2616" fmla="*/ 200544 h 2282917"/>
              <a:gd name="connsiteX11-2617" fmla="*/ 82108 w 12315149"/>
              <a:gd name="connsiteY11-2618" fmla="*/ 2052145 h 2282917"/>
              <a:gd name="connsiteX0-2619" fmla="*/ 82108 w 12315149"/>
              <a:gd name="connsiteY0-2620" fmla="*/ 2052145 h 2282917"/>
              <a:gd name="connsiteX1-2621" fmla="*/ 12139529 w 12315149"/>
              <a:gd name="connsiteY1-2622" fmla="*/ 2064013 h 2282917"/>
              <a:gd name="connsiteX2-2623" fmla="*/ 12158451 w 12315149"/>
              <a:gd name="connsiteY2-2624" fmla="*/ 149342 h 2282917"/>
              <a:gd name="connsiteX3-2625" fmla="*/ 10535086 w 12315149"/>
              <a:gd name="connsiteY3-2626" fmla="*/ 334 h 2282917"/>
              <a:gd name="connsiteX4-2627" fmla="*/ 9517355 w 12315149"/>
              <a:gd name="connsiteY4-2628" fmla="*/ 304627 h 2282917"/>
              <a:gd name="connsiteX5-2629" fmla="*/ 8108416 w 12315149"/>
              <a:gd name="connsiteY5-2630" fmla="*/ 8468 h 2282917"/>
              <a:gd name="connsiteX6-2631" fmla="*/ 6678130 w 12315149"/>
              <a:gd name="connsiteY6-2632" fmla="*/ 205621 h 2282917"/>
              <a:gd name="connsiteX7-2633" fmla="*/ 5343908 w 12315149"/>
              <a:gd name="connsiteY7-2634" fmla="*/ 8295 h 2282917"/>
              <a:gd name="connsiteX8-2635" fmla="*/ 3624685 w 12315149"/>
              <a:gd name="connsiteY8-2636" fmla="*/ 370232 h 2282917"/>
              <a:gd name="connsiteX9-2637" fmla="*/ 1885604 w 12315149"/>
              <a:gd name="connsiteY9-2638" fmla="*/ 317006 h 2282917"/>
              <a:gd name="connsiteX10-2639" fmla="*/ 70550 w 12315149"/>
              <a:gd name="connsiteY10-2640" fmla="*/ 200544 h 2282917"/>
              <a:gd name="connsiteX11-2641" fmla="*/ 82108 w 12315149"/>
              <a:gd name="connsiteY11-2642" fmla="*/ 2052145 h 2282917"/>
              <a:gd name="connsiteX0-2643" fmla="*/ 96427 w 12329468"/>
              <a:gd name="connsiteY0-2644" fmla="*/ 2052145 h 2282917"/>
              <a:gd name="connsiteX1-2645" fmla="*/ 12153848 w 12329468"/>
              <a:gd name="connsiteY1-2646" fmla="*/ 2064013 h 2282917"/>
              <a:gd name="connsiteX2-2647" fmla="*/ 12172770 w 12329468"/>
              <a:gd name="connsiteY2-2648" fmla="*/ 149342 h 2282917"/>
              <a:gd name="connsiteX3-2649" fmla="*/ 10549405 w 12329468"/>
              <a:gd name="connsiteY3-2650" fmla="*/ 334 h 2282917"/>
              <a:gd name="connsiteX4-2651" fmla="*/ 9531674 w 12329468"/>
              <a:gd name="connsiteY4-2652" fmla="*/ 304627 h 2282917"/>
              <a:gd name="connsiteX5-2653" fmla="*/ 8122735 w 12329468"/>
              <a:gd name="connsiteY5-2654" fmla="*/ 8468 h 2282917"/>
              <a:gd name="connsiteX6-2655" fmla="*/ 6692449 w 12329468"/>
              <a:gd name="connsiteY6-2656" fmla="*/ 205621 h 2282917"/>
              <a:gd name="connsiteX7-2657" fmla="*/ 5358227 w 12329468"/>
              <a:gd name="connsiteY7-2658" fmla="*/ 8295 h 2282917"/>
              <a:gd name="connsiteX8-2659" fmla="*/ 3639004 w 12329468"/>
              <a:gd name="connsiteY8-2660" fmla="*/ 370232 h 2282917"/>
              <a:gd name="connsiteX9-2661" fmla="*/ 1899923 w 12329468"/>
              <a:gd name="connsiteY9-2662" fmla="*/ 317006 h 2282917"/>
              <a:gd name="connsiteX10-2663" fmla="*/ 63010 w 12329468"/>
              <a:gd name="connsiteY10-2664" fmla="*/ 103580 h 2282917"/>
              <a:gd name="connsiteX11-2665" fmla="*/ 96427 w 12329468"/>
              <a:gd name="connsiteY11-2666" fmla="*/ 2052145 h 2282917"/>
              <a:gd name="connsiteX0-2667" fmla="*/ 96427 w 12329468"/>
              <a:gd name="connsiteY0-2668" fmla="*/ 2056133 h 2286905"/>
              <a:gd name="connsiteX1-2669" fmla="*/ 12153848 w 12329468"/>
              <a:gd name="connsiteY1-2670" fmla="*/ 2068001 h 2286905"/>
              <a:gd name="connsiteX2-2671" fmla="*/ 12172770 w 12329468"/>
              <a:gd name="connsiteY2-2672" fmla="*/ 153330 h 2286905"/>
              <a:gd name="connsiteX3-2673" fmla="*/ 10549405 w 12329468"/>
              <a:gd name="connsiteY3-2674" fmla="*/ 4322 h 2286905"/>
              <a:gd name="connsiteX4-2675" fmla="*/ 9531674 w 12329468"/>
              <a:gd name="connsiteY4-2676" fmla="*/ 308615 h 2286905"/>
              <a:gd name="connsiteX5-2677" fmla="*/ 8122735 w 12329468"/>
              <a:gd name="connsiteY5-2678" fmla="*/ 12456 h 2286905"/>
              <a:gd name="connsiteX6-2679" fmla="*/ 6692449 w 12329468"/>
              <a:gd name="connsiteY6-2680" fmla="*/ 209609 h 2286905"/>
              <a:gd name="connsiteX7-2681" fmla="*/ 5358227 w 12329468"/>
              <a:gd name="connsiteY7-2682" fmla="*/ 12283 h 2286905"/>
              <a:gd name="connsiteX8-2683" fmla="*/ 3639004 w 12329468"/>
              <a:gd name="connsiteY8-2684" fmla="*/ 374220 h 2286905"/>
              <a:gd name="connsiteX9-2685" fmla="*/ 1834344 w 12329468"/>
              <a:gd name="connsiteY9-2686" fmla="*/ 21285 h 2286905"/>
              <a:gd name="connsiteX10-2687" fmla="*/ 63010 w 12329468"/>
              <a:gd name="connsiteY10-2688" fmla="*/ 107568 h 2286905"/>
              <a:gd name="connsiteX11-2689" fmla="*/ 96427 w 12329468"/>
              <a:gd name="connsiteY11-2690" fmla="*/ 2056133 h 2286905"/>
              <a:gd name="connsiteX0-2691" fmla="*/ 96427 w 12329468"/>
              <a:gd name="connsiteY0-2692" fmla="*/ 2056133 h 2286905"/>
              <a:gd name="connsiteX1-2693" fmla="*/ 12153848 w 12329468"/>
              <a:gd name="connsiteY1-2694" fmla="*/ 2068001 h 2286905"/>
              <a:gd name="connsiteX2-2695" fmla="*/ 12172770 w 12329468"/>
              <a:gd name="connsiteY2-2696" fmla="*/ 153330 h 2286905"/>
              <a:gd name="connsiteX3-2697" fmla="*/ 10549405 w 12329468"/>
              <a:gd name="connsiteY3-2698" fmla="*/ 4322 h 2286905"/>
              <a:gd name="connsiteX4-2699" fmla="*/ 9531674 w 12329468"/>
              <a:gd name="connsiteY4-2700" fmla="*/ 308615 h 2286905"/>
              <a:gd name="connsiteX5-2701" fmla="*/ 8122735 w 12329468"/>
              <a:gd name="connsiteY5-2702" fmla="*/ 12456 h 2286905"/>
              <a:gd name="connsiteX6-2703" fmla="*/ 6692449 w 12329468"/>
              <a:gd name="connsiteY6-2704" fmla="*/ 209609 h 2286905"/>
              <a:gd name="connsiteX7-2705" fmla="*/ 5358227 w 12329468"/>
              <a:gd name="connsiteY7-2706" fmla="*/ 12283 h 2286905"/>
              <a:gd name="connsiteX8-2707" fmla="*/ 3639004 w 12329468"/>
              <a:gd name="connsiteY8-2708" fmla="*/ 374220 h 2286905"/>
              <a:gd name="connsiteX9-2709" fmla="*/ 1834344 w 12329468"/>
              <a:gd name="connsiteY9-2710" fmla="*/ 21285 h 2286905"/>
              <a:gd name="connsiteX10-2711" fmla="*/ 63010 w 12329468"/>
              <a:gd name="connsiteY10-2712" fmla="*/ 107568 h 2286905"/>
              <a:gd name="connsiteX11-2713" fmla="*/ 96427 w 12329468"/>
              <a:gd name="connsiteY11-2714" fmla="*/ 2056133 h 2286905"/>
              <a:gd name="connsiteX0-2715" fmla="*/ 96427 w 12329468"/>
              <a:gd name="connsiteY0-2716" fmla="*/ 2056133 h 2286905"/>
              <a:gd name="connsiteX1-2717" fmla="*/ 12153848 w 12329468"/>
              <a:gd name="connsiteY1-2718" fmla="*/ 2068001 h 2286905"/>
              <a:gd name="connsiteX2-2719" fmla="*/ 12172770 w 12329468"/>
              <a:gd name="connsiteY2-2720" fmla="*/ 153330 h 2286905"/>
              <a:gd name="connsiteX3-2721" fmla="*/ 10549405 w 12329468"/>
              <a:gd name="connsiteY3-2722" fmla="*/ 4322 h 2286905"/>
              <a:gd name="connsiteX4-2723" fmla="*/ 9531674 w 12329468"/>
              <a:gd name="connsiteY4-2724" fmla="*/ 308615 h 2286905"/>
              <a:gd name="connsiteX5-2725" fmla="*/ 8122735 w 12329468"/>
              <a:gd name="connsiteY5-2726" fmla="*/ 12456 h 2286905"/>
              <a:gd name="connsiteX6-2727" fmla="*/ 6692449 w 12329468"/>
              <a:gd name="connsiteY6-2728" fmla="*/ 209609 h 2286905"/>
              <a:gd name="connsiteX7-2729" fmla="*/ 5358227 w 12329468"/>
              <a:gd name="connsiteY7-2730" fmla="*/ 12283 h 2286905"/>
              <a:gd name="connsiteX8-2731" fmla="*/ 3639004 w 12329468"/>
              <a:gd name="connsiteY8-2732" fmla="*/ 374220 h 2286905"/>
              <a:gd name="connsiteX9-2733" fmla="*/ 1834344 w 12329468"/>
              <a:gd name="connsiteY9-2734" fmla="*/ 21285 h 2286905"/>
              <a:gd name="connsiteX10-2735" fmla="*/ 63010 w 12329468"/>
              <a:gd name="connsiteY10-2736" fmla="*/ 107568 h 2286905"/>
              <a:gd name="connsiteX11-2737" fmla="*/ 96427 w 12329468"/>
              <a:gd name="connsiteY11-2738" fmla="*/ 2056133 h 2286905"/>
              <a:gd name="connsiteX0-2739" fmla="*/ 96427 w 12329468"/>
              <a:gd name="connsiteY0-2740" fmla="*/ 2052145 h 2282917"/>
              <a:gd name="connsiteX1-2741" fmla="*/ 12153848 w 12329468"/>
              <a:gd name="connsiteY1-2742" fmla="*/ 2064013 h 2282917"/>
              <a:gd name="connsiteX2-2743" fmla="*/ 12172770 w 12329468"/>
              <a:gd name="connsiteY2-2744" fmla="*/ 149342 h 2282917"/>
              <a:gd name="connsiteX3-2745" fmla="*/ 10549405 w 12329468"/>
              <a:gd name="connsiteY3-2746" fmla="*/ 334 h 2282917"/>
              <a:gd name="connsiteX4-2747" fmla="*/ 9531674 w 12329468"/>
              <a:gd name="connsiteY4-2748" fmla="*/ 304627 h 2282917"/>
              <a:gd name="connsiteX5-2749" fmla="*/ 8122735 w 12329468"/>
              <a:gd name="connsiteY5-2750" fmla="*/ 8468 h 2282917"/>
              <a:gd name="connsiteX6-2751" fmla="*/ 6692449 w 12329468"/>
              <a:gd name="connsiteY6-2752" fmla="*/ 205621 h 2282917"/>
              <a:gd name="connsiteX7-2753" fmla="*/ 5358227 w 12329468"/>
              <a:gd name="connsiteY7-2754" fmla="*/ 8295 h 2282917"/>
              <a:gd name="connsiteX8-2755" fmla="*/ 3639004 w 12329468"/>
              <a:gd name="connsiteY8-2756" fmla="*/ 370232 h 2282917"/>
              <a:gd name="connsiteX9-2757" fmla="*/ 1834344 w 12329468"/>
              <a:gd name="connsiteY9-2758" fmla="*/ 17297 h 2282917"/>
              <a:gd name="connsiteX10-2759" fmla="*/ 63010 w 12329468"/>
              <a:gd name="connsiteY10-2760" fmla="*/ 103580 h 2282917"/>
              <a:gd name="connsiteX11-2761" fmla="*/ 96427 w 12329468"/>
              <a:gd name="connsiteY11-2762" fmla="*/ 2052145 h 2282917"/>
              <a:gd name="connsiteX0-2763" fmla="*/ 96427 w 12329468"/>
              <a:gd name="connsiteY0-2764" fmla="*/ 2052145 h 2282917"/>
              <a:gd name="connsiteX1-2765" fmla="*/ 12153848 w 12329468"/>
              <a:gd name="connsiteY1-2766" fmla="*/ 2064013 h 2282917"/>
              <a:gd name="connsiteX2-2767" fmla="*/ 12172770 w 12329468"/>
              <a:gd name="connsiteY2-2768" fmla="*/ 149342 h 2282917"/>
              <a:gd name="connsiteX3-2769" fmla="*/ 10549405 w 12329468"/>
              <a:gd name="connsiteY3-2770" fmla="*/ 334 h 2282917"/>
              <a:gd name="connsiteX4-2771" fmla="*/ 9531674 w 12329468"/>
              <a:gd name="connsiteY4-2772" fmla="*/ 304627 h 2282917"/>
              <a:gd name="connsiteX5-2773" fmla="*/ 8122735 w 12329468"/>
              <a:gd name="connsiteY5-2774" fmla="*/ 8468 h 2282917"/>
              <a:gd name="connsiteX6-2775" fmla="*/ 6692449 w 12329468"/>
              <a:gd name="connsiteY6-2776" fmla="*/ 205621 h 2282917"/>
              <a:gd name="connsiteX7-2777" fmla="*/ 5358227 w 12329468"/>
              <a:gd name="connsiteY7-2778" fmla="*/ 8295 h 2282917"/>
              <a:gd name="connsiteX8-2779" fmla="*/ 3639004 w 12329468"/>
              <a:gd name="connsiteY8-2780" fmla="*/ 370232 h 2282917"/>
              <a:gd name="connsiteX9-2781" fmla="*/ 1834344 w 12329468"/>
              <a:gd name="connsiteY9-2782" fmla="*/ 17297 h 2282917"/>
              <a:gd name="connsiteX10-2783" fmla="*/ 63010 w 12329468"/>
              <a:gd name="connsiteY10-2784" fmla="*/ 103580 h 2282917"/>
              <a:gd name="connsiteX11-2785" fmla="*/ 96427 w 12329468"/>
              <a:gd name="connsiteY11-2786" fmla="*/ 2052145 h 2282917"/>
              <a:gd name="connsiteX0-2787" fmla="*/ 96427 w 12329468"/>
              <a:gd name="connsiteY0-2788" fmla="*/ 2052145 h 2282917"/>
              <a:gd name="connsiteX1-2789" fmla="*/ 12153848 w 12329468"/>
              <a:gd name="connsiteY1-2790" fmla="*/ 2064013 h 2282917"/>
              <a:gd name="connsiteX2-2791" fmla="*/ 12172770 w 12329468"/>
              <a:gd name="connsiteY2-2792" fmla="*/ 149342 h 2282917"/>
              <a:gd name="connsiteX3-2793" fmla="*/ 10549405 w 12329468"/>
              <a:gd name="connsiteY3-2794" fmla="*/ 334 h 2282917"/>
              <a:gd name="connsiteX4-2795" fmla="*/ 9531674 w 12329468"/>
              <a:gd name="connsiteY4-2796" fmla="*/ 304627 h 2282917"/>
              <a:gd name="connsiteX5-2797" fmla="*/ 8122735 w 12329468"/>
              <a:gd name="connsiteY5-2798" fmla="*/ 8468 h 2282917"/>
              <a:gd name="connsiteX6-2799" fmla="*/ 6692449 w 12329468"/>
              <a:gd name="connsiteY6-2800" fmla="*/ 205621 h 2282917"/>
              <a:gd name="connsiteX7-2801" fmla="*/ 5358227 w 12329468"/>
              <a:gd name="connsiteY7-2802" fmla="*/ 8295 h 2282917"/>
              <a:gd name="connsiteX8-2803" fmla="*/ 2873922 w 12329468"/>
              <a:gd name="connsiteY8-2804" fmla="*/ 334973 h 2282917"/>
              <a:gd name="connsiteX9-2805" fmla="*/ 1834344 w 12329468"/>
              <a:gd name="connsiteY9-2806" fmla="*/ 17297 h 2282917"/>
              <a:gd name="connsiteX10-2807" fmla="*/ 63010 w 12329468"/>
              <a:gd name="connsiteY10-2808" fmla="*/ 103580 h 2282917"/>
              <a:gd name="connsiteX11-2809" fmla="*/ 96427 w 12329468"/>
              <a:gd name="connsiteY11-2810" fmla="*/ 2052145 h 2282917"/>
              <a:gd name="connsiteX0-2811" fmla="*/ 96427 w 12329468"/>
              <a:gd name="connsiteY0-2812" fmla="*/ 2052145 h 2282917"/>
              <a:gd name="connsiteX1-2813" fmla="*/ 12153848 w 12329468"/>
              <a:gd name="connsiteY1-2814" fmla="*/ 2064013 h 2282917"/>
              <a:gd name="connsiteX2-2815" fmla="*/ 12172770 w 12329468"/>
              <a:gd name="connsiteY2-2816" fmla="*/ 149342 h 2282917"/>
              <a:gd name="connsiteX3-2817" fmla="*/ 10549405 w 12329468"/>
              <a:gd name="connsiteY3-2818" fmla="*/ 334 h 2282917"/>
              <a:gd name="connsiteX4-2819" fmla="*/ 9531674 w 12329468"/>
              <a:gd name="connsiteY4-2820" fmla="*/ 304627 h 2282917"/>
              <a:gd name="connsiteX5-2821" fmla="*/ 8122735 w 12329468"/>
              <a:gd name="connsiteY5-2822" fmla="*/ 8468 h 2282917"/>
              <a:gd name="connsiteX6-2823" fmla="*/ 6692449 w 12329468"/>
              <a:gd name="connsiteY6-2824" fmla="*/ 205621 h 2282917"/>
              <a:gd name="connsiteX7-2825" fmla="*/ 5358227 w 12329468"/>
              <a:gd name="connsiteY7-2826" fmla="*/ 8295 h 2282917"/>
              <a:gd name="connsiteX8-2827" fmla="*/ 2873922 w 12329468"/>
              <a:gd name="connsiteY8-2828" fmla="*/ 334973 h 2282917"/>
              <a:gd name="connsiteX9-2829" fmla="*/ 1834344 w 12329468"/>
              <a:gd name="connsiteY9-2830" fmla="*/ 17297 h 2282917"/>
              <a:gd name="connsiteX10-2831" fmla="*/ 63010 w 12329468"/>
              <a:gd name="connsiteY10-2832" fmla="*/ 103580 h 2282917"/>
              <a:gd name="connsiteX11-2833" fmla="*/ 96427 w 12329468"/>
              <a:gd name="connsiteY11-2834" fmla="*/ 2052145 h 2282917"/>
              <a:gd name="connsiteX0-2835" fmla="*/ 96427 w 12329468"/>
              <a:gd name="connsiteY0-2836" fmla="*/ 2052145 h 2282917"/>
              <a:gd name="connsiteX1-2837" fmla="*/ 12153848 w 12329468"/>
              <a:gd name="connsiteY1-2838" fmla="*/ 2064013 h 2282917"/>
              <a:gd name="connsiteX2-2839" fmla="*/ 12172770 w 12329468"/>
              <a:gd name="connsiteY2-2840" fmla="*/ 149342 h 2282917"/>
              <a:gd name="connsiteX3-2841" fmla="*/ 10549405 w 12329468"/>
              <a:gd name="connsiteY3-2842" fmla="*/ 334 h 2282917"/>
              <a:gd name="connsiteX4-2843" fmla="*/ 9531674 w 12329468"/>
              <a:gd name="connsiteY4-2844" fmla="*/ 304627 h 2282917"/>
              <a:gd name="connsiteX5-2845" fmla="*/ 8122735 w 12329468"/>
              <a:gd name="connsiteY5-2846" fmla="*/ 8468 h 2282917"/>
              <a:gd name="connsiteX6-2847" fmla="*/ 6692449 w 12329468"/>
              <a:gd name="connsiteY6-2848" fmla="*/ 205621 h 2282917"/>
              <a:gd name="connsiteX7-2849" fmla="*/ 5358227 w 12329468"/>
              <a:gd name="connsiteY7-2850" fmla="*/ 8295 h 2282917"/>
              <a:gd name="connsiteX8-2851" fmla="*/ 2873922 w 12329468"/>
              <a:gd name="connsiteY8-2852" fmla="*/ 334973 h 2282917"/>
              <a:gd name="connsiteX9-2853" fmla="*/ 1834344 w 12329468"/>
              <a:gd name="connsiteY9-2854" fmla="*/ 17297 h 2282917"/>
              <a:gd name="connsiteX10-2855" fmla="*/ 63010 w 12329468"/>
              <a:gd name="connsiteY10-2856" fmla="*/ 103580 h 2282917"/>
              <a:gd name="connsiteX11-2857" fmla="*/ 96427 w 12329468"/>
              <a:gd name="connsiteY11-2858" fmla="*/ 2052145 h 2282917"/>
              <a:gd name="connsiteX0-2859" fmla="*/ 96427 w 12329468"/>
              <a:gd name="connsiteY0-2860" fmla="*/ 2052145 h 2282917"/>
              <a:gd name="connsiteX1-2861" fmla="*/ 12153848 w 12329468"/>
              <a:gd name="connsiteY1-2862" fmla="*/ 2064013 h 2282917"/>
              <a:gd name="connsiteX2-2863" fmla="*/ 12172770 w 12329468"/>
              <a:gd name="connsiteY2-2864" fmla="*/ 149342 h 2282917"/>
              <a:gd name="connsiteX3-2865" fmla="*/ 10549405 w 12329468"/>
              <a:gd name="connsiteY3-2866" fmla="*/ 334 h 2282917"/>
              <a:gd name="connsiteX4-2867" fmla="*/ 9531674 w 12329468"/>
              <a:gd name="connsiteY4-2868" fmla="*/ 304627 h 2282917"/>
              <a:gd name="connsiteX5-2869" fmla="*/ 8122735 w 12329468"/>
              <a:gd name="connsiteY5-2870" fmla="*/ 8468 h 2282917"/>
              <a:gd name="connsiteX6-2871" fmla="*/ 6692449 w 12329468"/>
              <a:gd name="connsiteY6-2872" fmla="*/ 205621 h 2282917"/>
              <a:gd name="connsiteX7-2873" fmla="*/ 5358227 w 12329468"/>
              <a:gd name="connsiteY7-2874" fmla="*/ 8295 h 2282917"/>
              <a:gd name="connsiteX8-2875" fmla="*/ 2895783 w 12329468"/>
              <a:gd name="connsiteY8-2876" fmla="*/ 352604 h 2282917"/>
              <a:gd name="connsiteX9-2877" fmla="*/ 1834344 w 12329468"/>
              <a:gd name="connsiteY9-2878" fmla="*/ 17297 h 2282917"/>
              <a:gd name="connsiteX10-2879" fmla="*/ 63010 w 12329468"/>
              <a:gd name="connsiteY10-2880" fmla="*/ 103580 h 2282917"/>
              <a:gd name="connsiteX11-2881" fmla="*/ 96427 w 12329468"/>
              <a:gd name="connsiteY11-2882" fmla="*/ 2052145 h 2282917"/>
              <a:gd name="connsiteX0-2883" fmla="*/ 96427 w 12329468"/>
              <a:gd name="connsiteY0-2884" fmla="*/ 2058208 h 2288980"/>
              <a:gd name="connsiteX1-2885" fmla="*/ 12153848 w 12329468"/>
              <a:gd name="connsiteY1-2886" fmla="*/ 2070076 h 2288980"/>
              <a:gd name="connsiteX2-2887" fmla="*/ 12172770 w 12329468"/>
              <a:gd name="connsiteY2-2888" fmla="*/ 155405 h 2288980"/>
              <a:gd name="connsiteX3-2889" fmla="*/ 10549405 w 12329468"/>
              <a:gd name="connsiteY3-2890" fmla="*/ 6397 h 2288980"/>
              <a:gd name="connsiteX4-2891" fmla="*/ 9531674 w 12329468"/>
              <a:gd name="connsiteY4-2892" fmla="*/ 310690 h 2288980"/>
              <a:gd name="connsiteX5-2893" fmla="*/ 8122735 w 12329468"/>
              <a:gd name="connsiteY5-2894" fmla="*/ 14531 h 2288980"/>
              <a:gd name="connsiteX6-2895" fmla="*/ 6692449 w 12329468"/>
              <a:gd name="connsiteY6-2896" fmla="*/ 211684 h 2288980"/>
              <a:gd name="connsiteX7-2897" fmla="*/ 5358227 w 12329468"/>
              <a:gd name="connsiteY7-2898" fmla="*/ 14358 h 2288980"/>
              <a:gd name="connsiteX8-2899" fmla="*/ 2895783 w 12329468"/>
              <a:gd name="connsiteY8-2900" fmla="*/ 358667 h 2288980"/>
              <a:gd name="connsiteX9-2901" fmla="*/ 1834344 w 12329468"/>
              <a:gd name="connsiteY9-2902" fmla="*/ 23360 h 2288980"/>
              <a:gd name="connsiteX10-2903" fmla="*/ 63010 w 12329468"/>
              <a:gd name="connsiteY10-2904" fmla="*/ 109643 h 2288980"/>
              <a:gd name="connsiteX11-2905" fmla="*/ 96427 w 12329468"/>
              <a:gd name="connsiteY11-2906" fmla="*/ 2058208 h 2288980"/>
              <a:gd name="connsiteX0-2907" fmla="*/ 96427 w 12329468"/>
              <a:gd name="connsiteY0-2908" fmla="*/ 2058208 h 2288980"/>
              <a:gd name="connsiteX1-2909" fmla="*/ 12153848 w 12329468"/>
              <a:gd name="connsiteY1-2910" fmla="*/ 2070076 h 2288980"/>
              <a:gd name="connsiteX2-2911" fmla="*/ 12172770 w 12329468"/>
              <a:gd name="connsiteY2-2912" fmla="*/ 155405 h 2288980"/>
              <a:gd name="connsiteX3-2913" fmla="*/ 10549405 w 12329468"/>
              <a:gd name="connsiteY3-2914" fmla="*/ 6397 h 2288980"/>
              <a:gd name="connsiteX4-2915" fmla="*/ 9531674 w 12329468"/>
              <a:gd name="connsiteY4-2916" fmla="*/ 310690 h 2288980"/>
              <a:gd name="connsiteX5-2917" fmla="*/ 8439698 w 12329468"/>
              <a:gd name="connsiteY5-2918" fmla="*/ 420019 h 2288980"/>
              <a:gd name="connsiteX6-2919" fmla="*/ 6692449 w 12329468"/>
              <a:gd name="connsiteY6-2920" fmla="*/ 211684 h 2288980"/>
              <a:gd name="connsiteX7-2921" fmla="*/ 5358227 w 12329468"/>
              <a:gd name="connsiteY7-2922" fmla="*/ 14358 h 2288980"/>
              <a:gd name="connsiteX8-2923" fmla="*/ 2895783 w 12329468"/>
              <a:gd name="connsiteY8-2924" fmla="*/ 358667 h 2288980"/>
              <a:gd name="connsiteX9-2925" fmla="*/ 1834344 w 12329468"/>
              <a:gd name="connsiteY9-2926" fmla="*/ 23360 h 2288980"/>
              <a:gd name="connsiteX10-2927" fmla="*/ 63010 w 12329468"/>
              <a:gd name="connsiteY10-2928" fmla="*/ 109643 h 2288980"/>
              <a:gd name="connsiteX11-2929" fmla="*/ 96427 w 12329468"/>
              <a:gd name="connsiteY11-2930" fmla="*/ 2058208 h 2288980"/>
              <a:gd name="connsiteX0-2931" fmla="*/ 96427 w 12329468"/>
              <a:gd name="connsiteY0-2932" fmla="*/ 2058208 h 2288980"/>
              <a:gd name="connsiteX1-2933" fmla="*/ 12153848 w 12329468"/>
              <a:gd name="connsiteY1-2934" fmla="*/ 2070076 h 2288980"/>
              <a:gd name="connsiteX2-2935" fmla="*/ 12172770 w 12329468"/>
              <a:gd name="connsiteY2-2936" fmla="*/ 155405 h 2288980"/>
              <a:gd name="connsiteX3-2937" fmla="*/ 10549405 w 12329468"/>
              <a:gd name="connsiteY3-2938" fmla="*/ 6397 h 2288980"/>
              <a:gd name="connsiteX4-2939" fmla="*/ 9356798 w 12329468"/>
              <a:gd name="connsiteY4-2940" fmla="*/ 222541 h 2288980"/>
              <a:gd name="connsiteX5-2941" fmla="*/ 8439698 w 12329468"/>
              <a:gd name="connsiteY5-2942" fmla="*/ 420019 h 2288980"/>
              <a:gd name="connsiteX6-2943" fmla="*/ 6692449 w 12329468"/>
              <a:gd name="connsiteY6-2944" fmla="*/ 211684 h 2288980"/>
              <a:gd name="connsiteX7-2945" fmla="*/ 5358227 w 12329468"/>
              <a:gd name="connsiteY7-2946" fmla="*/ 14358 h 2288980"/>
              <a:gd name="connsiteX8-2947" fmla="*/ 2895783 w 12329468"/>
              <a:gd name="connsiteY8-2948" fmla="*/ 358667 h 2288980"/>
              <a:gd name="connsiteX9-2949" fmla="*/ 1834344 w 12329468"/>
              <a:gd name="connsiteY9-2950" fmla="*/ 23360 h 2288980"/>
              <a:gd name="connsiteX10-2951" fmla="*/ 63010 w 12329468"/>
              <a:gd name="connsiteY10-2952" fmla="*/ 109643 h 2288980"/>
              <a:gd name="connsiteX11-2953" fmla="*/ 96427 w 12329468"/>
              <a:gd name="connsiteY11-2954" fmla="*/ 2058208 h 2288980"/>
              <a:gd name="connsiteX0-2955" fmla="*/ 96427 w 12329468"/>
              <a:gd name="connsiteY0-2956" fmla="*/ 2058208 h 2288980"/>
              <a:gd name="connsiteX1-2957" fmla="*/ 12153848 w 12329468"/>
              <a:gd name="connsiteY1-2958" fmla="*/ 2070076 h 2288980"/>
              <a:gd name="connsiteX2-2959" fmla="*/ 12172770 w 12329468"/>
              <a:gd name="connsiteY2-2960" fmla="*/ 155405 h 2288980"/>
              <a:gd name="connsiteX3-2961" fmla="*/ 10614983 w 12329468"/>
              <a:gd name="connsiteY3-2962" fmla="*/ 314921 h 2288980"/>
              <a:gd name="connsiteX4-2963" fmla="*/ 9356798 w 12329468"/>
              <a:gd name="connsiteY4-2964" fmla="*/ 222541 h 2288980"/>
              <a:gd name="connsiteX5-2965" fmla="*/ 8439698 w 12329468"/>
              <a:gd name="connsiteY5-2966" fmla="*/ 420019 h 2288980"/>
              <a:gd name="connsiteX6-2967" fmla="*/ 6692449 w 12329468"/>
              <a:gd name="connsiteY6-2968" fmla="*/ 211684 h 2288980"/>
              <a:gd name="connsiteX7-2969" fmla="*/ 5358227 w 12329468"/>
              <a:gd name="connsiteY7-2970" fmla="*/ 14358 h 2288980"/>
              <a:gd name="connsiteX8-2971" fmla="*/ 2895783 w 12329468"/>
              <a:gd name="connsiteY8-2972" fmla="*/ 358667 h 2288980"/>
              <a:gd name="connsiteX9-2973" fmla="*/ 1834344 w 12329468"/>
              <a:gd name="connsiteY9-2974" fmla="*/ 23360 h 2288980"/>
              <a:gd name="connsiteX10-2975" fmla="*/ 63010 w 12329468"/>
              <a:gd name="connsiteY10-2976" fmla="*/ 109643 h 2288980"/>
              <a:gd name="connsiteX11-2977" fmla="*/ 96427 w 12329468"/>
              <a:gd name="connsiteY11-2978" fmla="*/ 2058208 h 2288980"/>
              <a:gd name="connsiteX0-2979" fmla="*/ 96427 w 12329468"/>
              <a:gd name="connsiteY0-2980" fmla="*/ 2058208 h 2288980"/>
              <a:gd name="connsiteX1-2981" fmla="*/ 12153848 w 12329468"/>
              <a:gd name="connsiteY1-2982" fmla="*/ 2070076 h 2288980"/>
              <a:gd name="connsiteX2-2983" fmla="*/ 12172770 w 12329468"/>
              <a:gd name="connsiteY2-2984" fmla="*/ 155405 h 2288980"/>
              <a:gd name="connsiteX3-2985" fmla="*/ 10614983 w 12329468"/>
              <a:gd name="connsiteY3-2986" fmla="*/ 314921 h 2288980"/>
              <a:gd name="connsiteX4-2987" fmla="*/ 9356798 w 12329468"/>
              <a:gd name="connsiteY4-2988" fmla="*/ 222541 h 2288980"/>
              <a:gd name="connsiteX5-2989" fmla="*/ 8439698 w 12329468"/>
              <a:gd name="connsiteY5-2990" fmla="*/ 420019 h 2288980"/>
              <a:gd name="connsiteX6-2991" fmla="*/ 6692449 w 12329468"/>
              <a:gd name="connsiteY6-2992" fmla="*/ 211684 h 2288980"/>
              <a:gd name="connsiteX7-2993" fmla="*/ 5358227 w 12329468"/>
              <a:gd name="connsiteY7-2994" fmla="*/ 14358 h 2288980"/>
              <a:gd name="connsiteX8-2995" fmla="*/ 2895783 w 12329468"/>
              <a:gd name="connsiteY8-2996" fmla="*/ 358667 h 2288980"/>
              <a:gd name="connsiteX9-2997" fmla="*/ 1834344 w 12329468"/>
              <a:gd name="connsiteY9-2998" fmla="*/ 23360 h 2288980"/>
              <a:gd name="connsiteX10-2999" fmla="*/ 63010 w 12329468"/>
              <a:gd name="connsiteY10-3000" fmla="*/ 109643 h 2288980"/>
              <a:gd name="connsiteX11-3001" fmla="*/ 96427 w 12329468"/>
              <a:gd name="connsiteY11-3002" fmla="*/ 2058208 h 2288980"/>
              <a:gd name="connsiteX0-3003" fmla="*/ 96427 w 12329468"/>
              <a:gd name="connsiteY0-3004" fmla="*/ 2058208 h 2288980"/>
              <a:gd name="connsiteX1-3005" fmla="*/ 12153848 w 12329468"/>
              <a:gd name="connsiteY1-3006" fmla="*/ 2070076 h 2288980"/>
              <a:gd name="connsiteX2-3007" fmla="*/ 12172770 w 12329468"/>
              <a:gd name="connsiteY2-3008" fmla="*/ 155405 h 2288980"/>
              <a:gd name="connsiteX3-3009" fmla="*/ 10614983 w 12329468"/>
              <a:gd name="connsiteY3-3010" fmla="*/ 314921 h 2288980"/>
              <a:gd name="connsiteX4-3011" fmla="*/ 9356798 w 12329468"/>
              <a:gd name="connsiteY4-3012" fmla="*/ 222541 h 2288980"/>
              <a:gd name="connsiteX5-3013" fmla="*/ 8439698 w 12329468"/>
              <a:gd name="connsiteY5-3014" fmla="*/ 420019 h 2288980"/>
              <a:gd name="connsiteX6-3015" fmla="*/ 6692449 w 12329468"/>
              <a:gd name="connsiteY6-3016" fmla="*/ 211684 h 2288980"/>
              <a:gd name="connsiteX7-3017" fmla="*/ 5358227 w 12329468"/>
              <a:gd name="connsiteY7-3018" fmla="*/ 14358 h 2288980"/>
              <a:gd name="connsiteX8-3019" fmla="*/ 2895783 w 12329468"/>
              <a:gd name="connsiteY8-3020" fmla="*/ 358667 h 2288980"/>
              <a:gd name="connsiteX9-3021" fmla="*/ 1834344 w 12329468"/>
              <a:gd name="connsiteY9-3022" fmla="*/ 23360 h 2288980"/>
              <a:gd name="connsiteX10-3023" fmla="*/ 63010 w 12329468"/>
              <a:gd name="connsiteY10-3024" fmla="*/ 109643 h 2288980"/>
              <a:gd name="connsiteX11-3025" fmla="*/ 96427 w 12329468"/>
              <a:gd name="connsiteY11-3026" fmla="*/ 2058208 h 2288980"/>
              <a:gd name="connsiteX0-3027" fmla="*/ 96427 w 12329468"/>
              <a:gd name="connsiteY0-3028" fmla="*/ 2058208 h 2288980"/>
              <a:gd name="connsiteX1-3029" fmla="*/ 12153848 w 12329468"/>
              <a:gd name="connsiteY1-3030" fmla="*/ 2070076 h 2288980"/>
              <a:gd name="connsiteX2-3031" fmla="*/ 12172770 w 12329468"/>
              <a:gd name="connsiteY2-3032" fmla="*/ 155405 h 2288980"/>
              <a:gd name="connsiteX3-3033" fmla="*/ 10614983 w 12329468"/>
              <a:gd name="connsiteY3-3034" fmla="*/ 314921 h 2288980"/>
              <a:gd name="connsiteX4-3035" fmla="*/ 9433306 w 12329468"/>
              <a:gd name="connsiteY4-3036" fmla="*/ 204911 h 2288980"/>
              <a:gd name="connsiteX5-3037" fmla="*/ 8439698 w 12329468"/>
              <a:gd name="connsiteY5-3038" fmla="*/ 420019 h 2288980"/>
              <a:gd name="connsiteX6-3039" fmla="*/ 6692449 w 12329468"/>
              <a:gd name="connsiteY6-3040" fmla="*/ 211684 h 2288980"/>
              <a:gd name="connsiteX7-3041" fmla="*/ 5358227 w 12329468"/>
              <a:gd name="connsiteY7-3042" fmla="*/ 14358 h 2288980"/>
              <a:gd name="connsiteX8-3043" fmla="*/ 2895783 w 12329468"/>
              <a:gd name="connsiteY8-3044" fmla="*/ 358667 h 2288980"/>
              <a:gd name="connsiteX9-3045" fmla="*/ 1834344 w 12329468"/>
              <a:gd name="connsiteY9-3046" fmla="*/ 23360 h 2288980"/>
              <a:gd name="connsiteX10-3047" fmla="*/ 63010 w 12329468"/>
              <a:gd name="connsiteY10-3048" fmla="*/ 109643 h 2288980"/>
              <a:gd name="connsiteX11-3049" fmla="*/ 96427 w 12329468"/>
              <a:gd name="connsiteY11-3050" fmla="*/ 2058208 h 2288980"/>
              <a:gd name="connsiteX0-3051" fmla="*/ 96427 w 12329468"/>
              <a:gd name="connsiteY0-3052" fmla="*/ 2058208 h 2288980"/>
              <a:gd name="connsiteX1-3053" fmla="*/ 12153848 w 12329468"/>
              <a:gd name="connsiteY1-3054" fmla="*/ 2070076 h 2288980"/>
              <a:gd name="connsiteX2-3055" fmla="*/ 12172770 w 12329468"/>
              <a:gd name="connsiteY2-3056" fmla="*/ 155405 h 2288980"/>
              <a:gd name="connsiteX3-3057" fmla="*/ 10614983 w 12329468"/>
              <a:gd name="connsiteY3-3058" fmla="*/ 314921 h 2288980"/>
              <a:gd name="connsiteX4-3059" fmla="*/ 9433306 w 12329468"/>
              <a:gd name="connsiteY4-3060" fmla="*/ 204911 h 2288980"/>
              <a:gd name="connsiteX5-3061" fmla="*/ 8439698 w 12329468"/>
              <a:gd name="connsiteY5-3062" fmla="*/ 420019 h 2288980"/>
              <a:gd name="connsiteX6-3063" fmla="*/ 6692449 w 12329468"/>
              <a:gd name="connsiteY6-3064" fmla="*/ 211684 h 2288980"/>
              <a:gd name="connsiteX7-3065" fmla="*/ 5358227 w 12329468"/>
              <a:gd name="connsiteY7-3066" fmla="*/ 14358 h 2288980"/>
              <a:gd name="connsiteX8-3067" fmla="*/ 2895783 w 12329468"/>
              <a:gd name="connsiteY8-3068" fmla="*/ 358667 h 2288980"/>
              <a:gd name="connsiteX9-3069" fmla="*/ 1834344 w 12329468"/>
              <a:gd name="connsiteY9-3070" fmla="*/ 23360 h 2288980"/>
              <a:gd name="connsiteX10-3071" fmla="*/ 63010 w 12329468"/>
              <a:gd name="connsiteY10-3072" fmla="*/ 109643 h 2288980"/>
              <a:gd name="connsiteX11-3073" fmla="*/ 96427 w 12329468"/>
              <a:gd name="connsiteY11-3074" fmla="*/ 2058208 h 2288980"/>
              <a:gd name="connsiteX0-3075" fmla="*/ 96427 w 12323887"/>
              <a:gd name="connsiteY0-3076" fmla="*/ 2058208 h 2288980"/>
              <a:gd name="connsiteX1-3077" fmla="*/ 12153848 w 12323887"/>
              <a:gd name="connsiteY1-3078" fmla="*/ 2070076 h 2288980"/>
              <a:gd name="connsiteX2-3079" fmla="*/ 12161841 w 12323887"/>
              <a:gd name="connsiteY2-3080" fmla="*/ 252369 h 2288980"/>
              <a:gd name="connsiteX3-3081" fmla="*/ 10614983 w 12323887"/>
              <a:gd name="connsiteY3-3082" fmla="*/ 314921 h 2288980"/>
              <a:gd name="connsiteX4-3083" fmla="*/ 9433306 w 12323887"/>
              <a:gd name="connsiteY4-3084" fmla="*/ 204911 h 2288980"/>
              <a:gd name="connsiteX5-3085" fmla="*/ 8439698 w 12323887"/>
              <a:gd name="connsiteY5-3086" fmla="*/ 420019 h 2288980"/>
              <a:gd name="connsiteX6-3087" fmla="*/ 6692449 w 12323887"/>
              <a:gd name="connsiteY6-3088" fmla="*/ 211684 h 2288980"/>
              <a:gd name="connsiteX7-3089" fmla="*/ 5358227 w 12323887"/>
              <a:gd name="connsiteY7-3090" fmla="*/ 14358 h 2288980"/>
              <a:gd name="connsiteX8-3091" fmla="*/ 2895783 w 12323887"/>
              <a:gd name="connsiteY8-3092" fmla="*/ 358667 h 2288980"/>
              <a:gd name="connsiteX9-3093" fmla="*/ 1834344 w 12323887"/>
              <a:gd name="connsiteY9-3094" fmla="*/ 23360 h 2288980"/>
              <a:gd name="connsiteX10-3095" fmla="*/ 63010 w 12323887"/>
              <a:gd name="connsiteY10-3096" fmla="*/ 109643 h 2288980"/>
              <a:gd name="connsiteX11-3097" fmla="*/ 96427 w 12323887"/>
              <a:gd name="connsiteY11-3098" fmla="*/ 2058208 h 2288980"/>
              <a:gd name="connsiteX0-3099" fmla="*/ 96427 w 12323887"/>
              <a:gd name="connsiteY0-3100" fmla="*/ 2058208 h 2288980"/>
              <a:gd name="connsiteX1-3101" fmla="*/ 12153848 w 12323887"/>
              <a:gd name="connsiteY1-3102" fmla="*/ 2070076 h 2288980"/>
              <a:gd name="connsiteX2-3103" fmla="*/ 12161841 w 12323887"/>
              <a:gd name="connsiteY2-3104" fmla="*/ 252369 h 2288980"/>
              <a:gd name="connsiteX3-3105" fmla="*/ 10614983 w 12323887"/>
              <a:gd name="connsiteY3-3106" fmla="*/ 314921 h 2288980"/>
              <a:gd name="connsiteX4-3107" fmla="*/ 9433306 w 12323887"/>
              <a:gd name="connsiteY4-3108" fmla="*/ 204911 h 2288980"/>
              <a:gd name="connsiteX5-3109" fmla="*/ 8439698 w 12323887"/>
              <a:gd name="connsiteY5-3110" fmla="*/ 420019 h 2288980"/>
              <a:gd name="connsiteX6-3111" fmla="*/ 6692449 w 12323887"/>
              <a:gd name="connsiteY6-3112" fmla="*/ 211684 h 2288980"/>
              <a:gd name="connsiteX7-3113" fmla="*/ 5358227 w 12323887"/>
              <a:gd name="connsiteY7-3114" fmla="*/ 14358 h 2288980"/>
              <a:gd name="connsiteX8-3115" fmla="*/ 2895783 w 12323887"/>
              <a:gd name="connsiteY8-3116" fmla="*/ 358667 h 2288980"/>
              <a:gd name="connsiteX9-3117" fmla="*/ 1834344 w 12323887"/>
              <a:gd name="connsiteY9-3118" fmla="*/ 23360 h 2288980"/>
              <a:gd name="connsiteX10-3119" fmla="*/ 63010 w 12323887"/>
              <a:gd name="connsiteY10-3120" fmla="*/ 109643 h 2288980"/>
              <a:gd name="connsiteX11-3121" fmla="*/ 96427 w 12323887"/>
              <a:gd name="connsiteY11-3122" fmla="*/ 2058208 h 22889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Lst>
            <a:rect l="l" t="t" r="r" b="b"/>
            <a:pathLst>
              <a:path w="12323887" h="2288980">
                <a:moveTo>
                  <a:pt x="96427" y="2058208"/>
                </a:moveTo>
                <a:cubicBezTo>
                  <a:pt x="2104280" y="2352625"/>
                  <a:pt x="10151426" y="2374747"/>
                  <a:pt x="12153848" y="2070076"/>
                </a:cubicBezTo>
                <a:cubicBezTo>
                  <a:pt x="12382447" y="1717552"/>
                  <a:pt x="12376023" y="610163"/>
                  <a:pt x="12161841" y="252369"/>
                </a:cubicBezTo>
                <a:cubicBezTo>
                  <a:pt x="11444513" y="65892"/>
                  <a:pt x="11257221" y="202874"/>
                  <a:pt x="10614983" y="314921"/>
                </a:cubicBezTo>
                <a:cubicBezTo>
                  <a:pt x="10114340" y="392562"/>
                  <a:pt x="9945647" y="204911"/>
                  <a:pt x="9433306" y="204911"/>
                </a:cubicBezTo>
                <a:cubicBezTo>
                  <a:pt x="8910290" y="213162"/>
                  <a:pt x="8939316" y="456018"/>
                  <a:pt x="8439698" y="420019"/>
                </a:cubicBezTo>
                <a:cubicBezTo>
                  <a:pt x="7920241" y="378767"/>
                  <a:pt x="7297297" y="203432"/>
                  <a:pt x="6692449" y="211684"/>
                </a:cubicBezTo>
                <a:cubicBezTo>
                  <a:pt x="6183666" y="211683"/>
                  <a:pt x="5916286" y="46900"/>
                  <a:pt x="5358227" y="14358"/>
                </a:cubicBezTo>
                <a:cubicBezTo>
                  <a:pt x="3520928" y="-85282"/>
                  <a:pt x="3540161" y="366573"/>
                  <a:pt x="2895783" y="358667"/>
                </a:cubicBezTo>
                <a:cubicBezTo>
                  <a:pt x="2488729" y="307458"/>
                  <a:pt x="2453423" y="123710"/>
                  <a:pt x="1834344" y="23360"/>
                </a:cubicBezTo>
                <a:cubicBezTo>
                  <a:pt x="1392932" y="-6024"/>
                  <a:pt x="366431" y="263076"/>
                  <a:pt x="63010" y="109643"/>
                </a:cubicBezTo>
                <a:cubicBezTo>
                  <a:pt x="-59044" y="652003"/>
                  <a:pt x="20781" y="1452069"/>
                  <a:pt x="96427" y="2058208"/>
                </a:cubicBezTo>
                <a:close/>
              </a:path>
            </a:pathLst>
          </a:cu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786663" y="885828"/>
            <a:ext cx="4601738" cy="4601738"/>
            <a:chOff x="3786663" y="885828"/>
            <a:chExt cx="4601738" cy="4601738"/>
          </a:xfrm>
        </p:grpSpPr>
        <p:sp>
          <p:nvSpPr>
            <p:cNvPr id="15" name="椭圆 14"/>
            <p:cNvSpPr/>
            <p:nvPr/>
          </p:nvSpPr>
          <p:spPr>
            <a:xfrm>
              <a:off x="3786663" y="885828"/>
              <a:ext cx="4601738" cy="4601738"/>
            </a:xfrm>
            <a:prstGeom prst="ellipse">
              <a:avLst/>
            </a:prstGeom>
            <a:solidFill>
              <a:schemeClr val="bg1"/>
            </a:solidFill>
            <a:ln w="285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236560" y="1335725"/>
              <a:ext cx="3701944" cy="3701944"/>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0049" y="1209214"/>
              <a:ext cx="3954966" cy="3954966"/>
            </a:xfrm>
            <a:prstGeom prst="ellipse">
              <a:avLst/>
            </a:prstGeom>
            <a:noFill/>
            <a:ln w="28575" cap="rnd">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8"/>
          <p:cNvSpPr/>
          <p:nvPr/>
        </p:nvSpPr>
        <p:spPr>
          <a:xfrm>
            <a:off x="-173357" y="4396787"/>
            <a:ext cx="12643757" cy="288796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 name="connsiteX0-1827" fmla="*/ 0 w 12096947"/>
              <a:gd name="connsiteY0-1828" fmla="*/ 168870 h 1179078"/>
              <a:gd name="connsiteX1-1829" fmla="*/ 1613061 w 12096947"/>
              <a:gd name="connsiteY1-1830" fmla="*/ 54814 h 1179078"/>
              <a:gd name="connsiteX2-1831" fmla="*/ 4206743 w 12096947"/>
              <a:gd name="connsiteY2-1832" fmla="*/ 67901 h 1179078"/>
              <a:gd name="connsiteX3-1833" fmla="*/ 7100047 w 12096947"/>
              <a:gd name="connsiteY3-1834" fmla="*/ 17997 h 1179078"/>
              <a:gd name="connsiteX4-1835" fmla="*/ 9509759 w 12096947"/>
              <a:gd name="connsiteY4-1836" fmla="*/ 190120 h 1179078"/>
              <a:gd name="connsiteX5-1837" fmla="*/ 10470975 w 12096947"/>
              <a:gd name="connsiteY5-1838" fmla="*/ 371829 h 1179078"/>
              <a:gd name="connsiteX6-1839" fmla="*/ 12086273 w 12096947"/>
              <a:gd name="connsiteY6-1840" fmla="*/ 248717 h 1179078"/>
              <a:gd name="connsiteX7-1841" fmla="*/ 12096947 w 12096947"/>
              <a:gd name="connsiteY7-1842" fmla="*/ 849967 h 1179078"/>
              <a:gd name="connsiteX8-1843" fmla="*/ 10545692 w 12096947"/>
              <a:gd name="connsiteY8-1844" fmla="*/ 609566 h 1179078"/>
              <a:gd name="connsiteX9-1845" fmla="*/ 9424946 w 12096947"/>
              <a:gd name="connsiteY9-1846" fmla="*/ 1055102 h 1179078"/>
              <a:gd name="connsiteX10-1847" fmla="*/ 8016007 w 12096947"/>
              <a:gd name="connsiteY10-1848" fmla="*/ 634317 h 1179078"/>
              <a:gd name="connsiteX11-1849" fmla="*/ 6585721 w 12096947"/>
              <a:gd name="connsiteY11-1850" fmla="*/ 956096 h 1179078"/>
              <a:gd name="connsiteX12-1851" fmla="*/ 5251499 w 12096947"/>
              <a:gd name="connsiteY12-1852" fmla="*/ 659070 h 1179078"/>
              <a:gd name="connsiteX13-1853" fmla="*/ 3511673 w 12096947"/>
              <a:gd name="connsiteY13-1854" fmla="*/ 1178865 h 1179078"/>
              <a:gd name="connsiteX14-1855" fmla="*/ 1793195 w 12096947"/>
              <a:gd name="connsiteY14-1856" fmla="*/ 1067481 h 1179078"/>
              <a:gd name="connsiteX15-1857" fmla="*/ 0 w 12096947"/>
              <a:gd name="connsiteY15-1858" fmla="*/ 1047984 h 1179078"/>
              <a:gd name="connsiteX16-1859" fmla="*/ 0 w 12096947"/>
              <a:gd name="connsiteY16-1860" fmla="*/ 168870 h 1179078"/>
              <a:gd name="connsiteX0-1861" fmla="*/ 0 w 12096947"/>
              <a:gd name="connsiteY0-1862" fmla="*/ 168870 h 1120951"/>
              <a:gd name="connsiteX1-1863" fmla="*/ 1613061 w 12096947"/>
              <a:gd name="connsiteY1-1864" fmla="*/ 54814 h 1120951"/>
              <a:gd name="connsiteX2-1865" fmla="*/ 4206743 w 12096947"/>
              <a:gd name="connsiteY2-1866" fmla="*/ 67901 h 1120951"/>
              <a:gd name="connsiteX3-1867" fmla="*/ 7100047 w 12096947"/>
              <a:gd name="connsiteY3-1868" fmla="*/ 17997 h 1120951"/>
              <a:gd name="connsiteX4-1869" fmla="*/ 9509759 w 12096947"/>
              <a:gd name="connsiteY4-1870" fmla="*/ 190120 h 1120951"/>
              <a:gd name="connsiteX5-1871" fmla="*/ 10470975 w 12096947"/>
              <a:gd name="connsiteY5-1872" fmla="*/ 371829 h 1120951"/>
              <a:gd name="connsiteX6-1873" fmla="*/ 12086273 w 12096947"/>
              <a:gd name="connsiteY6-1874" fmla="*/ 248717 h 1120951"/>
              <a:gd name="connsiteX7-1875" fmla="*/ 12096947 w 12096947"/>
              <a:gd name="connsiteY7-1876" fmla="*/ 849967 h 1120951"/>
              <a:gd name="connsiteX8-1877" fmla="*/ 10545692 w 12096947"/>
              <a:gd name="connsiteY8-1878" fmla="*/ 609566 h 1120951"/>
              <a:gd name="connsiteX9-1879" fmla="*/ 9424946 w 12096947"/>
              <a:gd name="connsiteY9-1880" fmla="*/ 1055102 h 1120951"/>
              <a:gd name="connsiteX10-1881" fmla="*/ 8016007 w 12096947"/>
              <a:gd name="connsiteY10-1882" fmla="*/ 634317 h 1120951"/>
              <a:gd name="connsiteX11-1883" fmla="*/ 6585721 w 12096947"/>
              <a:gd name="connsiteY11-1884" fmla="*/ 956096 h 1120951"/>
              <a:gd name="connsiteX12-1885" fmla="*/ 5251499 w 12096947"/>
              <a:gd name="connsiteY12-1886" fmla="*/ 659070 h 1120951"/>
              <a:gd name="connsiteX13-1887" fmla="*/ 3532276 w 12096947"/>
              <a:gd name="connsiteY13-1888" fmla="*/ 1120707 h 1120951"/>
              <a:gd name="connsiteX14-1889" fmla="*/ 1793195 w 12096947"/>
              <a:gd name="connsiteY14-1890" fmla="*/ 1067481 h 1120951"/>
              <a:gd name="connsiteX15-1891" fmla="*/ 0 w 12096947"/>
              <a:gd name="connsiteY15-1892" fmla="*/ 1047984 h 1120951"/>
              <a:gd name="connsiteX16-1893" fmla="*/ 0 w 12096947"/>
              <a:gd name="connsiteY16-1894" fmla="*/ 168870 h 1120951"/>
              <a:gd name="connsiteX0-1895" fmla="*/ 0 w 12096947"/>
              <a:gd name="connsiteY0-1896" fmla="*/ 168870 h 1127953"/>
              <a:gd name="connsiteX1-1897" fmla="*/ 1613061 w 12096947"/>
              <a:gd name="connsiteY1-1898" fmla="*/ 54814 h 1127953"/>
              <a:gd name="connsiteX2-1899" fmla="*/ 4206743 w 12096947"/>
              <a:gd name="connsiteY2-1900" fmla="*/ 67901 h 1127953"/>
              <a:gd name="connsiteX3-1901" fmla="*/ 7100047 w 12096947"/>
              <a:gd name="connsiteY3-1902" fmla="*/ 17997 h 1127953"/>
              <a:gd name="connsiteX4-1903" fmla="*/ 9509759 w 12096947"/>
              <a:gd name="connsiteY4-1904" fmla="*/ 190120 h 1127953"/>
              <a:gd name="connsiteX5-1905" fmla="*/ 10470975 w 12096947"/>
              <a:gd name="connsiteY5-1906" fmla="*/ 371829 h 1127953"/>
              <a:gd name="connsiteX6-1907" fmla="*/ 12086273 w 12096947"/>
              <a:gd name="connsiteY6-1908" fmla="*/ 248717 h 1127953"/>
              <a:gd name="connsiteX7-1909" fmla="*/ 12096947 w 12096947"/>
              <a:gd name="connsiteY7-1910" fmla="*/ 849967 h 1127953"/>
              <a:gd name="connsiteX8-1911" fmla="*/ 10545692 w 12096947"/>
              <a:gd name="connsiteY8-1912" fmla="*/ 609566 h 1127953"/>
              <a:gd name="connsiteX9-1913" fmla="*/ 9424946 w 12096947"/>
              <a:gd name="connsiteY9-1914" fmla="*/ 1055102 h 1127953"/>
              <a:gd name="connsiteX10-1915" fmla="*/ 8016007 w 12096947"/>
              <a:gd name="connsiteY10-1916" fmla="*/ 634317 h 1127953"/>
              <a:gd name="connsiteX11-1917" fmla="*/ 6585721 w 12096947"/>
              <a:gd name="connsiteY11-1918" fmla="*/ 956096 h 1127953"/>
              <a:gd name="connsiteX12-1919" fmla="*/ 5251499 w 12096947"/>
              <a:gd name="connsiteY12-1920" fmla="*/ 659070 h 1127953"/>
              <a:gd name="connsiteX13-1921" fmla="*/ 3532276 w 12096947"/>
              <a:gd name="connsiteY13-1922" fmla="*/ 1120707 h 1127953"/>
              <a:gd name="connsiteX14-1923" fmla="*/ 1793195 w 12096947"/>
              <a:gd name="connsiteY14-1924" fmla="*/ 1067481 h 1127953"/>
              <a:gd name="connsiteX15-1925" fmla="*/ 0 w 12096947"/>
              <a:gd name="connsiteY15-1926" fmla="*/ 1047984 h 1127953"/>
              <a:gd name="connsiteX16-1927" fmla="*/ 0 w 12096947"/>
              <a:gd name="connsiteY16-1928" fmla="*/ 168870 h 1127953"/>
              <a:gd name="connsiteX0-1929" fmla="*/ 0 w 12096947"/>
              <a:gd name="connsiteY0-1930" fmla="*/ 168870 h 1127953"/>
              <a:gd name="connsiteX1-1931" fmla="*/ 1613061 w 12096947"/>
              <a:gd name="connsiteY1-1932" fmla="*/ 54814 h 1127953"/>
              <a:gd name="connsiteX2-1933" fmla="*/ 4206743 w 12096947"/>
              <a:gd name="connsiteY2-1934" fmla="*/ 67901 h 1127953"/>
              <a:gd name="connsiteX3-1935" fmla="*/ 7100047 w 12096947"/>
              <a:gd name="connsiteY3-1936" fmla="*/ 17997 h 1127953"/>
              <a:gd name="connsiteX4-1937" fmla="*/ 9509759 w 12096947"/>
              <a:gd name="connsiteY4-1938" fmla="*/ 190120 h 1127953"/>
              <a:gd name="connsiteX5-1939" fmla="*/ 10470975 w 12096947"/>
              <a:gd name="connsiteY5-1940" fmla="*/ 371829 h 1127953"/>
              <a:gd name="connsiteX6-1941" fmla="*/ 12086273 w 12096947"/>
              <a:gd name="connsiteY6-1942" fmla="*/ 248717 h 1127953"/>
              <a:gd name="connsiteX7-1943" fmla="*/ 12096947 w 12096947"/>
              <a:gd name="connsiteY7-1944" fmla="*/ 849967 h 1127953"/>
              <a:gd name="connsiteX8-1945" fmla="*/ 10545692 w 12096947"/>
              <a:gd name="connsiteY8-1946" fmla="*/ 609566 h 1127953"/>
              <a:gd name="connsiteX9-1947" fmla="*/ 9424946 w 12096947"/>
              <a:gd name="connsiteY9-1948" fmla="*/ 1055102 h 1127953"/>
              <a:gd name="connsiteX10-1949" fmla="*/ 8016007 w 12096947"/>
              <a:gd name="connsiteY10-1950" fmla="*/ 634317 h 1127953"/>
              <a:gd name="connsiteX11-1951" fmla="*/ 6585721 w 12096947"/>
              <a:gd name="connsiteY11-1952" fmla="*/ 956096 h 1127953"/>
              <a:gd name="connsiteX12-1953" fmla="*/ 5251499 w 12096947"/>
              <a:gd name="connsiteY12-1954" fmla="*/ 659070 h 1127953"/>
              <a:gd name="connsiteX13-1955" fmla="*/ 3532276 w 12096947"/>
              <a:gd name="connsiteY13-1956" fmla="*/ 1120707 h 1127953"/>
              <a:gd name="connsiteX14-1957" fmla="*/ 1793195 w 12096947"/>
              <a:gd name="connsiteY14-1958" fmla="*/ 1067481 h 1127953"/>
              <a:gd name="connsiteX15-1959" fmla="*/ 0 w 12096947"/>
              <a:gd name="connsiteY15-1960" fmla="*/ 1047984 h 1127953"/>
              <a:gd name="connsiteX16-1961" fmla="*/ 0 w 12096947"/>
              <a:gd name="connsiteY16-1962" fmla="*/ 168870 h 1127953"/>
              <a:gd name="connsiteX0-1963" fmla="*/ 0 w 12096947"/>
              <a:gd name="connsiteY0-1964" fmla="*/ 168870 h 1129738"/>
              <a:gd name="connsiteX1-1965" fmla="*/ 1613061 w 12096947"/>
              <a:gd name="connsiteY1-1966" fmla="*/ 54814 h 1129738"/>
              <a:gd name="connsiteX2-1967" fmla="*/ 4206743 w 12096947"/>
              <a:gd name="connsiteY2-1968" fmla="*/ 67901 h 1129738"/>
              <a:gd name="connsiteX3-1969" fmla="*/ 7100047 w 12096947"/>
              <a:gd name="connsiteY3-1970" fmla="*/ 17997 h 1129738"/>
              <a:gd name="connsiteX4-1971" fmla="*/ 9509759 w 12096947"/>
              <a:gd name="connsiteY4-1972" fmla="*/ 190120 h 1129738"/>
              <a:gd name="connsiteX5-1973" fmla="*/ 10470975 w 12096947"/>
              <a:gd name="connsiteY5-1974" fmla="*/ 371829 h 1129738"/>
              <a:gd name="connsiteX6-1975" fmla="*/ 12086273 w 12096947"/>
              <a:gd name="connsiteY6-1976" fmla="*/ 248717 h 1129738"/>
              <a:gd name="connsiteX7-1977" fmla="*/ 12096947 w 12096947"/>
              <a:gd name="connsiteY7-1978" fmla="*/ 849967 h 1129738"/>
              <a:gd name="connsiteX8-1979" fmla="*/ 10545692 w 12096947"/>
              <a:gd name="connsiteY8-1980" fmla="*/ 609566 h 1129738"/>
              <a:gd name="connsiteX9-1981" fmla="*/ 9424946 w 12096947"/>
              <a:gd name="connsiteY9-1982" fmla="*/ 1055102 h 1129738"/>
              <a:gd name="connsiteX10-1983" fmla="*/ 8016007 w 12096947"/>
              <a:gd name="connsiteY10-1984" fmla="*/ 634317 h 1129738"/>
              <a:gd name="connsiteX11-1985" fmla="*/ 6585721 w 12096947"/>
              <a:gd name="connsiteY11-1986" fmla="*/ 956096 h 1129738"/>
              <a:gd name="connsiteX12-1987" fmla="*/ 5251499 w 12096947"/>
              <a:gd name="connsiteY12-1988" fmla="*/ 758770 h 1129738"/>
              <a:gd name="connsiteX13-1989" fmla="*/ 3532276 w 12096947"/>
              <a:gd name="connsiteY13-1990" fmla="*/ 1120707 h 1129738"/>
              <a:gd name="connsiteX14-1991" fmla="*/ 1793195 w 12096947"/>
              <a:gd name="connsiteY14-1992" fmla="*/ 1067481 h 1129738"/>
              <a:gd name="connsiteX15-1993" fmla="*/ 0 w 12096947"/>
              <a:gd name="connsiteY15-1994" fmla="*/ 1047984 h 1129738"/>
              <a:gd name="connsiteX16-1995" fmla="*/ 0 w 12096947"/>
              <a:gd name="connsiteY16-1996" fmla="*/ 168870 h 1129738"/>
              <a:gd name="connsiteX0-1997" fmla="*/ 0 w 12096947"/>
              <a:gd name="connsiteY0-1998" fmla="*/ 168870 h 1129738"/>
              <a:gd name="connsiteX1-1999" fmla="*/ 1613061 w 12096947"/>
              <a:gd name="connsiteY1-2000" fmla="*/ 54814 h 1129738"/>
              <a:gd name="connsiteX2-2001" fmla="*/ 4206743 w 12096947"/>
              <a:gd name="connsiteY2-2002" fmla="*/ 67901 h 1129738"/>
              <a:gd name="connsiteX3-2003" fmla="*/ 7100047 w 12096947"/>
              <a:gd name="connsiteY3-2004" fmla="*/ 17997 h 1129738"/>
              <a:gd name="connsiteX4-2005" fmla="*/ 9509759 w 12096947"/>
              <a:gd name="connsiteY4-2006" fmla="*/ 190120 h 1129738"/>
              <a:gd name="connsiteX5-2007" fmla="*/ 10470975 w 12096947"/>
              <a:gd name="connsiteY5-2008" fmla="*/ 371829 h 1129738"/>
              <a:gd name="connsiteX6-2009" fmla="*/ 12086273 w 12096947"/>
              <a:gd name="connsiteY6-2010" fmla="*/ 248717 h 1129738"/>
              <a:gd name="connsiteX7-2011" fmla="*/ 12096947 w 12096947"/>
              <a:gd name="connsiteY7-2012" fmla="*/ 849967 h 1129738"/>
              <a:gd name="connsiteX8-2013" fmla="*/ 10545692 w 12096947"/>
              <a:gd name="connsiteY8-2014" fmla="*/ 609566 h 1129738"/>
              <a:gd name="connsiteX9-2015" fmla="*/ 9424946 w 12096947"/>
              <a:gd name="connsiteY9-2016" fmla="*/ 1055102 h 1129738"/>
              <a:gd name="connsiteX10-2017" fmla="*/ 8016007 w 12096947"/>
              <a:gd name="connsiteY10-2018" fmla="*/ 634317 h 1129738"/>
              <a:gd name="connsiteX11-2019" fmla="*/ 6585721 w 12096947"/>
              <a:gd name="connsiteY11-2020" fmla="*/ 956096 h 1129738"/>
              <a:gd name="connsiteX12-2021" fmla="*/ 5251499 w 12096947"/>
              <a:gd name="connsiteY12-2022" fmla="*/ 758770 h 1129738"/>
              <a:gd name="connsiteX13-2023" fmla="*/ 3532276 w 12096947"/>
              <a:gd name="connsiteY13-2024" fmla="*/ 1120707 h 1129738"/>
              <a:gd name="connsiteX14-2025" fmla="*/ 1793195 w 12096947"/>
              <a:gd name="connsiteY14-2026" fmla="*/ 1067481 h 1129738"/>
              <a:gd name="connsiteX15-2027" fmla="*/ 0 w 12096947"/>
              <a:gd name="connsiteY15-2028" fmla="*/ 1047984 h 1129738"/>
              <a:gd name="connsiteX16-2029" fmla="*/ 0 w 12096947"/>
              <a:gd name="connsiteY16-2030" fmla="*/ 168870 h 1129738"/>
              <a:gd name="connsiteX0-2031" fmla="*/ 0 w 12096947"/>
              <a:gd name="connsiteY0-2032" fmla="*/ 168870 h 1127760"/>
              <a:gd name="connsiteX1-2033" fmla="*/ 1613061 w 12096947"/>
              <a:gd name="connsiteY1-2034" fmla="*/ 54814 h 1127760"/>
              <a:gd name="connsiteX2-2035" fmla="*/ 4206743 w 12096947"/>
              <a:gd name="connsiteY2-2036" fmla="*/ 67901 h 1127760"/>
              <a:gd name="connsiteX3-2037" fmla="*/ 7100047 w 12096947"/>
              <a:gd name="connsiteY3-2038" fmla="*/ 17997 h 1127760"/>
              <a:gd name="connsiteX4-2039" fmla="*/ 9509759 w 12096947"/>
              <a:gd name="connsiteY4-2040" fmla="*/ 190120 h 1127760"/>
              <a:gd name="connsiteX5-2041" fmla="*/ 10470975 w 12096947"/>
              <a:gd name="connsiteY5-2042" fmla="*/ 371829 h 1127760"/>
              <a:gd name="connsiteX6-2043" fmla="*/ 12086273 w 12096947"/>
              <a:gd name="connsiteY6-2044" fmla="*/ 248717 h 1127760"/>
              <a:gd name="connsiteX7-2045" fmla="*/ 12096947 w 12096947"/>
              <a:gd name="connsiteY7-2046" fmla="*/ 849967 h 1127760"/>
              <a:gd name="connsiteX8-2047" fmla="*/ 10545692 w 12096947"/>
              <a:gd name="connsiteY8-2048" fmla="*/ 609566 h 1127760"/>
              <a:gd name="connsiteX9-2049" fmla="*/ 9424946 w 12096947"/>
              <a:gd name="connsiteY9-2050" fmla="*/ 1055102 h 1127760"/>
              <a:gd name="connsiteX10-2051" fmla="*/ 8016007 w 12096947"/>
              <a:gd name="connsiteY10-2052" fmla="*/ 634317 h 1127760"/>
              <a:gd name="connsiteX11-2053" fmla="*/ 6585721 w 12096947"/>
              <a:gd name="connsiteY11-2054" fmla="*/ 956096 h 1127760"/>
              <a:gd name="connsiteX12-2055" fmla="*/ 5251499 w 12096947"/>
              <a:gd name="connsiteY12-2056" fmla="*/ 758770 h 1127760"/>
              <a:gd name="connsiteX13-2057" fmla="*/ 3532276 w 12096947"/>
              <a:gd name="connsiteY13-2058" fmla="*/ 1120707 h 1127760"/>
              <a:gd name="connsiteX14-2059" fmla="*/ 1793195 w 12096947"/>
              <a:gd name="connsiteY14-2060" fmla="*/ 1067481 h 1127760"/>
              <a:gd name="connsiteX15-2061" fmla="*/ 0 w 12096947"/>
              <a:gd name="connsiteY15-2062" fmla="*/ 1047984 h 1127760"/>
              <a:gd name="connsiteX16-2063" fmla="*/ 0 w 12096947"/>
              <a:gd name="connsiteY16-2064" fmla="*/ 168870 h 1127760"/>
              <a:gd name="connsiteX0-2065" fmla="*/ 0 w 12096947"/>
              <a:gd name="connsiteY0-2066" fmla="*/ 168870 h 1127760"/>
              <a:gd name="connsiteX1-2067" fmla="*/ 1613061 w 12096947"/>
              <a:gd name="connsiteY1-2068" fmla="*/ 54814 h 1127760"/>
              <a:gd name="connsiteX2-2069" fmla="*/ 4206743 w 12096947"/>
              <a:gd name="connsiteY2-2070" fmla="*/ 67901 h 1127760"/>
              <a:gd name="connsiteX3-2071" fmla="*/ 7100047 w 12096947"/>
              <a:gd name="connsiteY3-2072" fmla="*/ 17997 h 1127760"/>
              <a:gd name="connsiteX4-2073" fmla="*/ 9509759 w 12096947"/>
              <a:gd name="connsiteY4-2074" fmla="*/ 190120 h 1127760"/>
              <a:gd name="connsiteX5-2075" fmla="*/ 10470975 w 12096947"/>
              <a:gd name="connsiteY5-2076" fmla="*/ 371829 h 1127760"/>
              <a:gd name="connsiteX6-2077" fmla="*/ 12086273 w 12096947"/>
              <a:gd name="connsiteY6-2078" fmla="*/ 248717 h 1127760"/>
              <a:gd name="connsiteX7-2079" fmla="*/ 12096947 w 12096947"/>
              <a:gd name="connsiteY7-2080" fmla="*/ 849967 h 1127760"/>
              <a:gd name="connsiteX8-2081" fmla="*/ 10545692 w 12096947"/>
              <a:gd name="connsiteY8-2082" fmla="*/ 609566 h 1127760"/>
              <a:gd name="connsiteX9-2083" fmla="*/ 9424946 w 12096947"/>
              <a:gd name="connsiteY9-2084" fmla="*/ 1055102 h 1127760"/>
              <a:gd name="connsiteX10-2085" fmla="*/ 8016007 w 12096947"/>
              <a:gd name="connsiteY10-2086" fmla="*/ 758943 h 1127760"/>
              <a:gd name="connsiteX11-2087" fmla="*/ 6585721 w 12096947"/>
              <a:gd name="connsiteY11-2088" fmla="*/ 956096 h 1127760"/>
              <a:gd name="connsiteX12-2089" fmla="*/ 5251499 w 12096947"/>
              <a:gd name="connsiteY12-2090" fmla="*/ 758770 h 1127760"/>
              <a:gd name="connsiteX13-2091" fmla="*/ 3532276 w 12096947"/>
              <a:gd name="connsiteY13-2092" fmla="*/ 1120707 h 1127760"/>
              <a:gd name="connsiteX14-2093" fmla="*/ 1793195 w 12096947"/>
              <a:gd name="connsiteY14-2094" fmla="*/ 1067481 h 1127760"/>
              <a:gd name="connsiteX15-2095" fmla="*/ 0 w 12096947"/>
              <a:gd name="connsiteY15-2096" fmla="*/ 1047984 h 1127760"/>
              <a:gd name="connsiteX16-2097" fmla="*/ 0 w 12096947"/>
              <a:gd name="connsiteY16-2098" fmla="*/ 168870 h 1127760"/>
              <a:gd name="connsiteX0-2099" fmla="*/ 0 w 12096947"/>
              <a:gd name="connsiteY0-2100" fmla="*/ 168870 h 1127760"/>
              <a:gd name="connsiteX1-2101" fmla="*/ 1613061 w 12096947"/>
              <a:gd name="connsiteY1-2102" fmla="*/ 54814 h 1127760"/>
              <a:gd name="connsiteX2-2103" fmla="*/ 4206743 w 12096947"/>
              <a:gd name="connsiteY2-2104" fmla="*/ 67901 h 1127760"/>
              <a:gd name="connsiteX3-2105" fmla="*/ 7100047 w 12096947"/>
              <a:gd name="connsiteY3-2106" fmla="*/ 17997 h 1127760"/>
              <a:gd name="connsiteX4-2107" fmla="*/ 9509759 w 12096947"/>
              <a:gd name="connsiteY4-2108" fmla="*/ 190120 h 1127760"/>
              <a:gd name="connsiteX5-2109" fmla="*/ 10470975 w 12096947"/>
              <a:gd name="connsiteY5-2110" fmla="*/ 371829 h 1127760"/>
              <a:gd name="connsiteX6-2111" fmla="*/ 12086273 w 12096947"/>
              <a:gd name="connsiteY6-2112" fmla="*/ 248717 h 1127760"/>
              <a:gd name="connsiteX7-2113" fmla="*/ 12096947 w 12096947"/>
              <a:gd name="connsiteY7-2114" fmla="*/ 849967 h 1127760"/>
              <a:gd name="connsiteX8-2115" fmla="*/ 10555994 w 12096947"/>
              <a:gd name="connsiteY8-2116" fmla="*/ 725883 h 1127760"/>
              <a:gd name="connsiteX9-2117" fmla="*/ 9424946 w 12096947"/>
              <a:gd name="connsiteY9-2118" fmla="*/ 1055102 h 1127760"/>
              <a:gd name="connsiteX10-2119" fmla="*/ 8016007 w 12096947"/>
              <a:gd name="connsiteY10-2120" fmla="*/ 758943 h 1127760"/>
              <a:gd name="connsiteX11-2121" fmla="*/ 6585721 w 12096947"/>
              <a:gd name="connsiteY11-2122" fmla="*/ 956096 h 1127760"/>
              <a:gd name="connsiteX12-2123" fmla="*/ 5251499 w 12096947"/>
              <a:gd name="connsiteY12-2124" fmla="*/ 758770 h 1127760"/>
              <a:gd name="connsiteX13-2125" fmla="*/ 3532276 w 12096947"/>
              <a:gd name="connsiteY13-2126" fmla="*/ 1120707 h 1127760"/>
              <a:gd name="connsiteX14-2127" fmla="*/ 1793195 w 12096947"/>
              <a:gd name="connsiteY14-2128" fmla="*/ 1067481 h 1127760"/>
              <a:gd name="connsiteX15-2129" fmla="*/ 0 w 12096947"/>
              <a:gd name="connsiteY15-2130" fmla="*/ 1047984 h 1127760"/>
              <a:gd name="connsiteX16-2131" fmla="*/ 0 w 12096947"/>
              <a:gd name="connsiteY16-2132" fmla="*/ 168870 h 1127760"/>
              <a:gd name="connsiteX0-2133" fmla="*/ 0 w 12096947"/>
              <a:gd name="connsiteY0-2134" fmla="*/ 168870 h 1127760"/>
              <a:gd name="connsiteX1-2135" fmla="*/ 1613061 w 12096947"/>
              <a:gd name="connsiteY1-2136" fmla="*/ 54814 h 1127760"/>
              <a:gd name="connsiteX2-2137" fmla="*/ 4206743 w 12096947"/>
              <a:gd name="connsiteY2-2138" fmla="*/ 67901 h 1127760"/>
              <a:gd name="connsiteX3-2139" fmla="*/ 7100047 w 12096947"/>
              <a:gd name="connsiteY3-2140" fmla="*/ 17997 h 1127760"/>
              <a:gd name="connsiteX4-2141" fmla="*/ 9509759 w 12096947"/>
              <a:gd name="connsiteY4-2142" fmla="*/ 190120 h 1127760"/>
              <a:gd name="connsiteX5-2143" fmla="*/ 10470975 w 12096947"/>
              <a:gd name="connsiteY5-2144" fmla="*/ 371829 h 1127760"/>
              <a:gd name="connsiteX6-2145" fmla="*/ 12086273 w 12096947"/>
              <a:gd name="connsiteY6-2146" fmla="*/ 248717 h 1127760"/>
              <a:gd name="connsiteX7-2147" fmla="*/ 12096947 w 12096947"/>
              <a:gd name="connsiteY7-2148" fmla="*/ 849967 h 1127760"/>
              <a:gd name="connsiteX8-2149" fmla="*/ 10442677 w 12096947"/>
              <a:gd name="connsiteY8-2150" fmla="*/ 750809 h 1127760"/>
              <a:gd name="connsiteX9-2151" fmla="*/ 9424946 w 12096947"/>
              <a:gd name="connsiteY9-2152" fmla="*/ 1055102 h 1127760"/>
              <a:gd name="connsiteX10-2153" fmla="*/ 8016007 w 12096947"/>
              <a:gd name="connsiteY10-2154" fmla="*/ 758943 h 1127760"/>
              <a:gd name="connsiteX11-2155" fmla="*/ 6585721 w 12096947"/>
              <a:gd name="connsiteY11-2156" fmla="*/ 956096 h 1127760"/>
              <a:gd name="connsiteX12-2157" fmla="*/ 5251499 w 12096947"/>
              <a:gd name="connsiteY12-2158" fmla="*/ 758770 h 1127760"/>
              <a:gd name="connsiteX13-2159" fmla="*/ 3532276 w 12096947"/>
              <a:gd name="connsiteY13-2160" fmla="*/ 1120707 h 1127760"/>
              <a:gd name="connsiteX14-2161" fmla="*/ 1793195 w 12096947"/>
              <a:gd name="connsiteY14-2162" fmla="*/ 1067481 h 1127760"/>
              <a:gd name="connsiteX15-2163" fmla="*/ 0 w 12096947"/>
              <a:gd name="connsiteY15-2164" fmla="*/ 1047984 h 1127760"/>
              <a:gd name="connsiteX16-2165" fmla="*/ 0 w 12096947"/>
              <a:gd name="connsiteY16-2166" fmla="*/ 168870 h 1127760"/>
              <a:gd name="connsiteX0-2167" fmla="*/ 0 w 12096947"/>
              <a:gd name="connsiteY0-2168" fmla="*/ 168870 h 1127760"/>
              <a:gd name="connsiteX1-2169" fmla="*/ 1613061 w 12096947"/>
              <a:gd name="connsiteY1-2170" fmla="*/ 54814 h 1127760"/>
              <a:gd name="connsiteX2-2171" fmla="*/ 4206743 w 12096947"/>
              <a:gd name="connsiteY2-2172" fmla="*/ 67901 h 1127760"/>
              <a:gd name="connsiteX3-2173" fmla="*/ 7100047 w 12096947"/>
              <a:gd name="connsiteY3-2174" fmla="*/ 17997 h 1127760"/>
              <a:gd name="connsiteX4-2175" fmla="*/ 9509759 w 12096947"/>
              <a:gd name="connsiteY4-2176" fmla="*/ 190120 h 1127760"/>
              <a:gd name="connsiteX5-2177" fmla="*/ 10470975 w 12096947"/>
              <a:gd name="connsiteY5-2178" fmla="*/ 371829 h 1127760"/>
              <a:gd name="connsiteX6-2179" fmla="*/ 12086273 w 12096947"/>
              <a:gd name="connsiteY6-2180" fmla="*/ 248717 h 1127760"/>
              <a:gd name="connsiteX7-2181" fmla="*/ 12096947 w 12096947"/>
              <a:gd name="connsiteY7-2182" fmla="*/ 849967 h 1127760"/>
              <a:gd name="connsiteX8-2183" fmla="*/ 10442677 w 12096947"/>
              <a:gd name="connsiteY8-2184" fmla="*/ 750809 h 1127760"/>
              <a:gd name="connsiteX9-2185" fmla="*/ 9424946 w 12096947"/>
              <a:gd name="connsiteY9-2186" fmla="*/ 1055102 h 1127760"/>
              <a:gd name="connsiteX10-2187" fmla="*/ 8016007 w 12096947"/>
              <a:gd name="connsiteY10-2188" fmla="*/ 758943 h 1127760"/>
              <a:gd name="connsiteX11-2189" fmla="*/ 6585721 w 12096947"/>
              <a:gd name="connsiteY11-2190" fmla="*/ 956096 h 1127760"/>
              <a:gd name="connsiteX12-2191" fmla="*/ 5251499 w 12096947"/>
              <a:gd name="connsiteY12-2192" fmla="*/ 758770 h 1127760"/>
              <a:gd name="connsiteX13-2193" fmla="*/ 3532276 w 12096947"/>
              <a:gd name="connsiteY13-2194" fmla="*/ 1120707 h 1127760"/>
              <a:gd name="connsiteX14-2195" fmla="*/ 1793195 w 12096947"/>
              <a:gd name="connsiteY14-2196" fmla="*/ 1067481 h 1127760"/>
              <a:gd name="connsiteX15-2197" fmla="*/ 0 w 12096947"/>
              <a:gd name="connsiteY15-2198" fmla="*/ 1047984 h 1127760"/>
              <a:gd name="connsiteX16-2199" fmla="*/ 0 w 12096947"/>
              <a:gd name="connsiteY16-2200" fmla="*/ 168870 h 1127760"/>
              <a:gd name="connsiteX0-2201" fmla="*/ 0 w 12086273"/>
              <a:gd name="connsiteY0-2202" fmla="*/ 168870 h 1127760"/>
              <a:gd name="connsiteX1-2203" fmla="*/ 1613061 w 12086273"/>
              <a:gd name="connsiteY1-2204" fmla="*/ 54814 h 1127760"/>
              <a:gd name="connsiteX2-2205" fmla="*/ 4206743 w 12086273"/>
              <a:gd name="connsiteY2-2206" fmla="*/ 67901 h 1127760"/>
              <a:gd name="connsiteX3-2207" fmla="*/ 7100047 w 12086273"/>
              <a:gd name="connsiteY3-2208" fmla="*/ 17997 h 1127760"/>
              <a:gd name="connsiteX4-2209" fmla="*/ 9509759 w 12086273"/>
              <a:gd name="connsiteY4-2210" fmla="*/ 190120 h 1127760"/>
              <a:gd name="connsiteX5-2211" fmla="*/ 10470975 w 12086273"/>
              <a:gd name="connsiteY5-2212" fmla="*/ 371829 h 1127760"/>
              <a:gd name="connsiteX6-2213" fmla="*/ 12086273 w 12086273"/>
              <a:gd name="connsiteY6-2214" fmla="*/ 248717 h 1127760"/>
              <a:gd name="connsiteX7-2215" fmla="*/ 12066042 w 12086273"/>
              <a:gd name="connsiteY7-2216" fmla="*/ 899817 h 1127760"/>
              <a:gd name="connsiteX8-2217" fmla="*/ 10442677 w 12086273"/>
              <a:gd name="connsiteY8-2218" fmla="*/ 750809 h 1127760"/>
              <a:gd name="connsiteX9-2219" fmla="*/ 9424946 w 12086273"/>
              <a:gd name="connsiteY9-2220" fmla="*/ 1055102 h 1127760"/>
              <a:gd name="connsiteX10-2221" fmla="*/ 8016007 w 12086273"/>
              <a:gd name="connsiteY10-2222" fmla="*/ 758943 h 1127760"/>
              <a:gd name="connsiteX11-2223" fmla="*/ 6585721 w 12086273"/>
              <a:gd name="connsiteY11-2224" fmla="*/ 956096 h 1127760"/>
              <a:gd name="connsiteX12-2225" fmla="*/ 5251499 w 12086273"/>
              <a:gd name="connsiteY12-2226" fmla="*/ 758770 h 1127760"/>
              <a:gd name="connsiteX13-2227" fmla="*/ 3532276 w 12086273"/>
              <a:gd name="connsiteY13-2228" fmla="*/ 1120707 h 1127760"/>
              <a:gd name="connsiteX14-2229" fmla="*/ 1793195 w 12086273"/>
              <a:gd name="connsiteY14-2230" fmla="*/ 1067481 h 1127760"/>
              <a:gd name="connsiteX15-2231" fmla="*/ 0 w 12086273"/>
              <a:gd name="connsiteY15-2232" fmla="*/ 1047984 h 1127760"/>
              <a:gd name="connsiteX16-2233" fmla="*/ 0 w 12086273"/>
              <a:gd name="connsiteY16-2234" fmla="*/ 168870 h 1127760"/>
              <a:gd name="connsiteX0-2235" fmla="*/ 0 w 12086273"/>
              <a:gd name="connsiteY0-2236" fmla="*/ 168870 h 1127760"/>
              <a:gd name="connsiteX1-2237" fmla="*/ 4206743 w 12086273"/>
              <a:gd name="connsiteY1-2238" fmla="*/ 67901 h 1127760"/>
              <a:gd name="connsiteX2-2239" fmla="*/ 7100047 w 12086273"/>
              <a:gd name="connsiteY2-2240" fmla="*/ 17997 h 1127760"/>
              <a:gd name="connsiteX3-2241" fmla="*/ 9509759 w 12086273"/>
              <a:gd name="connsiteY3-2242" fmla="*/ 190120 h 1127760"/>
              <a:gd name="connsiteX4-2243" fmla="*/ 10470975 w 12086273"/>
              <a:gd name="connsiteY4-2244" fmla="*/ 371829 h 1127760"/>
              <a:gd name="connsiteX5-2245" fmla="*/ 12086273 w 12086273"/>
              <a:gd name="connsiteY5-2246" fmla="*/ 248717 h 1127760"/>
              <a:gd name="connsiteX6-2247" fmla="*/ 12066042 w 12086273"/>
              <a:gd name="connsiteY6-2248" fmla="*/ 899817 h 1127760"/>
              <a:gd name="connsiteX7-2249" fmla="*/ 10442677 w 12086273"/>
              <a:gd name="connsiteY7-2250" fmla="*/ 750809 h 1127760"/>
              <a:gd name="connsiteX8-2251" fmla="*/ 9424946 w 12086273"/>
              <a:gd name="connsiteY8-2252" fmla="*/ 1055102 h 1127760"/>
              <a:gd name="connsiteX9-2253" fmla="*/ 8016007 w 12086273"/>
              <a:gd name="connsiteY9-2254" fmla="*/ 758943 h 1127760"/>
              <a:gd name="connsiteX10-2255" fmla="*/ 6585721 w 12086273"/>
              <a:gd name="connsiteY10-2256" fmla="*/ 956096 h 1127760"/>
              <a:gd name="connsiteX11-2257" fmla="*/ 5251499 w 12086273"/>
              <a:gd name="connsiteY11-2258" fmla="*/ 758770 h 1127760"/>
              <a:gd name="connsiteX12-2259" fmla="*/ 3532276 w 12086273"/>
              <a:gd name="connsiteY12-2260" fmla="*/ 1120707 h 1127760"/>
              <a:gd name="connsiteX13-2261" fmla="*/ 1793195 w 12086273"/>
              <a:gd name="connsiteY13-2262" fmla="*/ 1067481 h 1127760"/>
              <a:gd name="connsiteX14-2263" fmla="*/ 0 w 12086273"/>
              <a:gd name="connsiteY14-2264" fmla="*/ 1047984 h 1127760"/>
              <a:gd name="connsiteX15-2265" fmla="*/ 0 w 12086273"/>
              <a:gd name="connsiteY15-2266" fmla="*/ 168870 h 1127760"/>
              <a:gd name="connsiteX0-2267" fmla="*/ 0 w 12086273"/>
              <a:gd name="connsiteY0-2268" fmla="*/ 168870 h 1127760"/>
              <a:gd name="connsiteX1-2269" fmla="*/ 7100047 w 12086273"/>
              <a:gd name="connsiteY1-2270" fmla="*/ 17997 h 1127760"/>
              <a:gd name="connsiteX2-2271" fmla="*/ 9509759 w 12086273"/>
              <a:gd name="connsiteY2-2272" fmla="*/ 190120 h 1127760"/>
              <a:gd name="connsiteX3-2273" fmla="*/ 10470975 w 12086273"/>
              <a:gd name="connsiteY3-2274" fmla="*/ 371829 h 1127760"/>
              <a:gd name="connsiteX4-2275" fmla="*/ 12086273 w 12086273"/>
              <a:gd name="connsiteY4-2276" fmla="*/ 248717 h 1127760"/>
              <a:gd name="connsiteX5-2277" fmla="*/ 12066042 w 12086273"/>
              <a:gd name="connsiteY5-2278" fmla="*/ 899817 h 1127760"/>
              <a:gd name="connsiteX6-2279" fmla="*/ 10442677 w 12086273"/>
              <a:gd name="connsiteY6-2280" fmla="*/ 750809 h 1127760"/>
              <a:gd name="connsiteX7-2281" fmla="*/ 9424946 w 12086273"/>
              <a:gd name="connsiteY7-2282" fmla="*/ 1055102 h 1127760"/>
              <a:gd name="connsiteX8-2283" fmla="*/ 8016007 w 12086273"/>
              <a:gd name="connsiteY8-2284" fmla="*/ 758943 h 1127760"/>
              <a:gd name="connsiteX9-2285" fmla="*/ 6585721 w 12086273"/>
              <a:gd name="connsiteY9-2286" fmla="*/ 956096 h 1127760"/>
              <a:gd name="connsiteX10-2287" fmla="*/ 5251499 w 12086273"/>
              <a:gd name="connsiteY10-2288" fmla="*/ 758770 h 1127760"/>
              <a:gd name="connsiteX11-2289" fmla="*/ 3532276 w 12086273"/>
              <a:gd name="connsiteY11-2290" fmla="*/ 1120707 h 1127760"/>
              <a:gd name="connsiteX12-2291" fmla="*/ 1793195 w 12086273"/>
              <a:gd name="connsiteY12-2292" fmla="*/ 1067481 h 1127760"/>
              <a:gd name="connsiteX13-2293" fmla="*/ 0 w 12086273"/>
              <a:gd name="connsiteY13-2294" fmla="*/ 1047984 h 1127760"/>
              <a:gd name="connsiteX14-2295" fmla="*/ 0 w 12086273"/>
              <a:gd name="connsiteY14-2296" fmla="*/ 168870 h 1127760"/>
              <a:gd name="connsiteX0-2297" fmla="*/ 51508 w 12086273"/>
              <a:gd name="connsiteY0-2298" fmla="*/ 2727845 h 2727845"/>
              <a:gd name="connsiteX1-2299" fmla="*/ 7100047 w 12086273"/>
              <a:gd name="connsiteY1-2300" fmla="*/ 17997 h 2727845"/>
              <a:gd name="connsiteX2-2301" fmla="*/ 9509759 w 12086273"/>
              <a:gd name="connsiteY2-2302" fmla="*/ 190120 h 2727845"/>
              <a:gd name="connsiteX3-2303" fmla="*/ 10470975 w 12086273"/>
              <a:gd name="connsiteY3-2304" fmla="*/ 371829 h 2727845"/>
              <a:gd name="connsiteX4-2305" fmla="*/ 12086273 w 12086273"/>
              <a:gd name="connsiteY4-2306" fmla="*/ 248717 h 2727845"/>
              <a:gd name="connsiteX5-2307" fmla="*/ 12066042 w 12086273"/>
              <a:gd name="connsiteY5-2308" fmla="*/ 899817 h 2727845"/>
              <a:gd name="connsiteX6-2309" fmla="*/ 10442677 w 12086273"/>
              <a:gd name="connsiteY6-2310" fmla="*/ 750809 h 2727845"/>
              <a:gd name="connsiteX7-2311" fmla="*/ 9424946 w 12086273"/>
              <a:gd name="connsiteY7-2312" fmla="*/ 1055102 h 2727845"/>
              <a:gd name="connsiteX8-2313" fmla="*/ 8016007 w 12086273"/>
              <a:gd name="connsiteY8-2314" fmla="*/ 758943 h 2727845"/>
              <a:gd name="connsiteX9-2315" fmla="*/ 6585721 w 12086273"/>
              <a:gd name="connsiteY9-2316" fmla="*/ 956096 h 2727845"/>
              <a:gd name="connsiteX10-2317" fmla="*/ 5251499 w 12086273"/>
              <a:gd name="connsiteY10-2318" fmla="*/ 758770 h 2727845"/>
              <a:gd name="connsiteX11-2319" fmla="*/ 3532276 w 12086273"/>
              <a:gd name="connsiteY11-2320" fmla="*/ 1120707 h 2727845"/>
              <a:gd name="connsiteX12-2321" fmla="*/ 1793195 w 12086273"/>
              <a:gd name="connsiteY12-2322" fmla="*/ 1067481 h 2727845"/>
              <a:gd name="connsiteX13-2323" fmla="*/ 0 w 12086273"/>
              <a:gd name="connsiteY13-2324" fmla="*/ 1047984 h 2727845"/>
              <a:gd name="connsiteX14-2325" fmla="*/ 51508 w 12086273"/>
              <a:gd name="connsiteY14-2326" fmla="*/ 2727845 h 2727845"/>
              <a:gd name="connsiteX0-2327" fmla="*/ 51508 w 12086273"/>
              <a:gd name="connsiteY0-2328" fmla="*/ 2546880 h 2595407"/>
              <a:gd name="connsiteX1-2329" fmla="*/ 7615127 w 12086273"/>
              <a:gd name="connsiteY1-2330" fmla="*/ 2595408 h 2595407"/>
              <a:gd name="connsiteX2-2331" fmla="*/ 9509759 w 12086273"/>
              <a:gd name="connsiteY2-2332" fmla="*/ 9155 h 2595407"/>
              <a:gd name="connsiteX3-2333" fmla="*/ 10470975 w 12086273"/>
              <a:gd name="connsiteY3-2334" fmla="*/ 190864 h 2595407"/>
              <a:gd name="connsiteX4-2335" fmla="*/ 12086273 w 12086273"/>
              <a:gd name="connsiteY4-2336" fmla="*/ 67752 h 2595407"/>
              <a:gd name="connsiteX5-2337" fmla="*/ 12066042 w 12086273"/>
              <a:gd name="connsiteY5-2338" fmla="*/ 718852 h 2595407"/>
              <a:gd name="connsiteX6-2339" fmla="*/ 10442677 w 12086273"/>
              <a:gd name="connsiteY6-2340" fmla="*/ 569844 h 2595407"/>
              <a:gd name="connsiteX7-2341" fmla="*/ 9424946 w 12086273"/>
              <a:gd name="connsiteY7-2342" fmla="*/ 874137 h 2595407"/>
              <a:gd name="connsiteX8-2343" fmla="*/ 8016007 w 12086273"/>
              <a:gd name="connsiteY8-2344" fmla="*/ 577978 h 2595407"/>
              <a:gd name="connsiteX9-2345" fmla="*/ 6585721 w 12086273"/>
              <a:gd name="connsiteY9-2346" fmla="*/ 775131 h 2595407"/>
              <a:gd name="connsiteX10-2347" fmla="*/ 5251499 w 12086273"/>
              <a:gd name="connsiteY10-2348" fmla="*/ 577805 h 2595407"/>
              <a:gd name="connsiteX11-2349" fmla="*/ 3532276 w 12086273"/>
              <a:gd name="connsiteY11-2350" fmla="*/ 939742 h 2595407"/>
              <a:gd name="connsiteX12-2351" fmla="*/ 1793195 w 12086273"/>
              <a:gd name="connsiteY12-2352" fmla="*/ 886516 h 2595407"/>
              <a:gd name="connsiteX13-2353" fmla="*/ 0 w 12086273"/>
              <a:gd name="connsiteY13-2354" fmla="*/ 867019 h 2595407"/>
              <a:gd name="connsiteX14-2355" fmla="*/ 51508 w 12086273"/>
              <a:gd name="connsiteY14-2356" fmla="*/ 2546880 h 2595407"/>
              <a:gd name="connsiteX0-2357" fmla="*/ 51508 w 12086273"/>
              <a:gd name="connsiteY0-2358" fmla="*/ 2528069 h 3038426"/>
              <a:gd name="connsiteX1-2359" fmla="*/ 7615127 w 12086273"/>
              <a:gd name="connsiteY1-2360" fmla="*/ 2576597 h 3038426"/>
              <a:gd name="connsiteX2-2361" fmla="*/ 10694445 w 12086273"/>
              <a:gd name="connsiteY2-2362" fmla="*/ 2815187 h 3038426"/>
              <a:gd name="connsiteX3-2363" fmla="*/ 10470975 w 12086273"/>
              <a:gd name="connsiteY3-2364" fmla="*/ 172053 h 3038426"/>
              <a:gd name="connsiteX4-2365" fmla="*/ 12086273 w 12086273"/>
              <a:gd name="connsiteY4-2366" fmla="*/ 48941 h 3038426"/>
              <a:gd name="connsiteX5-2367" fmla="*/ 12066042 w 12086273"/>
              <a:gd name="connsiteY5-2368" fmla="*/ 700041 h 3038426"/>
              <a:gd name="connsiteX6-2369" fmla="*/ 10442677 w 12086273"/>
              <a:gd name="connsiteY6-2370" fmla="*/ 551033 h 3038426"/>
              <a:gd name="connsiteX7-2371" fmla="*/ 9424946 w 12086273"/>
              <a:gd name="connsiteY7-2372" fmla="*/ 855326 h 3038426"/>
              <a:gd name="connsiteX8-2373" fmla="*/ 8016007 w 12086273"/>
              <a:gd name="connsiteY8-2374" fmla="*/ 559167 h 3038426"/>
              <a:gd name="connsiteX9-2375" fmla="*/ 6585721 w 12086273"/>
              <a:gd name="connsiteY9-2376" fmla="*/ 756320 h 3038426"/>
              <a:gd name="connsiteX10-2377" fmla="*/ 5251499 w 12086273"/>
              <a:gd name="connsiteY10-2378" fmla="*/ 558994 h 3038426"/>
              <a:gd name="connsiteX11-2379" fmla="*/ 3532276 w 12086273"/>
              <a:gd name="connsiteY11-2380" fmla="*/ 920931 h 3038426"/>
              <a:gd name="connsiteX12-2381" fmla="*/ 1793195 w 12086273"/>
              <a:gd name="connsiteY12-2382" fmla="*/ 867705 h 3038426"/>
              <a:gd name="connsiteX13-2383" fmla="*/ 0 w 12086273"/>
              <a:gd name="connsiteY13-2384" fmla="*/ 848208 h 3038426"/>
              <a:gd name="connsiteX14-2385" fmla="*/ 51508 w 12086273"/>
              <a:gd name="connsiteY14-2386" fmla="*/ 2528069 h 3038426"/>
              <a:gd name="connsiteX0-2387" fmla="*/ 51508 w 12086273"/>
              <a:gd name="connsiteY0-2388" fmla="*/ 2485896 h 2996253"/>
              <a:gd name="connsiteX1-2389" fmla="*/ 7615127 w 12086273"/>
              <a:gd name="connsiteY1-2390" fmla="*/ 2534424 h 2996253"/>
              <a:gd name="connsiteX2-2391" fmla="*/ 10694445 w 12086273"/>
              <a:gd name="connsiteY2-2392" fmla="*/ 2773014 h 2996253"/>
              <a:gd name="connsiteX3-2393" fmla="*/ 11727771 w 12086273"/>
              <a:gd name="connsiteY3-2394" fmla="*/ 2655622 h 2996253"/>
              <a:gd name="connsiteX4-2395" fmla="*/ 12086273 w 12086273"/>
              <a:gd name="connsiteY4-2396" fmla="*/ 6768 h 2996253"/>
              <a:gd name="connsiteX5-2397" fmla="*/ 12066042 w 12086273"/>
              <a:gd name="connsiteY5-2398" fmla="*/ 657868 h 2996253"/>
              <a:gd name="connsiteX6-2399" fmla="*/ 10442677 w 12086273"/>
              <a:gd name="connsiteY6-2400" fmla="*/ 508860 h 2996253"/>
              <a:gd name="connsiteX7-2401" fmla="*/ 9424946 w 12086273"/>
              <a:gd name="connsiteY7-2402" fmla="*/ 813153 h 2996253"/>
              <a:gd name="connsiteX8-2403" fmla="*/ 8016007 w 12086273"/>
              <a:gd name="connsiteY8-2404" fmla="*/ 516994 h 2996253"/>
              <a:gd name="connsiteX9-2405" fmla="*/ 6585721 w 12086273"/>
              <a:gd name="connsiteY9-2406" fmla="*/ 714147 h 2996253"/>
              <a:gd name="connsiteX10-2407" fmla="*/ 5251499 w 12086273"/>
              <a:gd name="connsiteY10-2408" fmla="*/ 516821 h 2996253"/>
              <a:gd name="connsiteX11-2409" fmla="*/ 3532276 w 12086273"/>
              <a:gd name="connsiteY11-2410" fmla="*/ 878758 h 2996253"/>
              <a:gd name="connsiteX12-2411" fmla="*/ 1793195 w 12086273"/>
              <a:gd name="connsiteY12-2412" fmla="*/ 825532 h 2996253"/>
              <a:gd name="connsiteX13-2413" fmla="*/ 0 w 12086273"/>
              <a:gd name="connsiteY13-2414" fmla="*/ 806035 h 2996253"/>
              <a:gd name="connsiteX14-2415" fmla="*/ 51508 w 12086273"/>
              <a:gd name="connsiteY14-2416" fmla="*/ 2485896 h 2996253"/>
              <a:gd name="connsiteX0-2417" fmla="*/ 51508 w 12136146"/>
              <a:gd name="connsiteY0-2418" fmla="*/ 1977370 h 2487727"/>
              <a:gd name="connsiteX1-2419" fmla="*/ 7615127 w 12136146"/>
              <a:gd name="connsiteY1-2420" fmla="*/ 2025898 h 2487727"/>
              <a:gd name="connsiteX2-2421" fmla="*/ 10694445 w 12136146"/>
              <a:gd name="connsiteY2-2422" fmla="*/ 2264488 h 2487727"/>
              <a:gd name="connsiteX3-2423" fmla="*/ 11727771 w 12136146"/>
              <a:gd name="connsiteY3-2424" fmla="*/ 2147096 h 2487727"/>
              <a:gd name="connsiteX4-2425" fmla="*/ 12066042 w 12136146"/>
              <a:gd name="connsiteY4-2426" fmla="*/ 149342 h 2487727"/>
              <a:gd name="connsiteX5-2427" fmla="*/ 10442677 w 12136146"/>
              <a:gd name="connsiteY5-2428" fmla="*/ 334 h 2487727"/>
              <a:gd name="connsiteX6-2429" fmla="*/ 9424946 w 12136146"/>
              <a:gd name="connsiteY6-2430" fmla="*/ 304627 h 2487727"/>
              <a:gd name="connsiteX7-2431" fmla="*/ 8016007 w 12136146"/>
              <a:gd name="connsiteY7-2432" fmla="*/ 8468 h 2487727"/>
              <a:gd name="connsiteX8-2433" fmla="*/ 6585721 w 12136146"/>
              <a:gd name="connsiteY8-2434" fmla="*/ 205621 h 2487727"/>
              <a:gd name="connsiteX9-2435" fmla="*/ 5251499 w 12136146"/>
              <a:gd name="connsiteY9-2436" fmla="*/ 8295 h 2487727"/>
              <a:gd name="connsiteX10-2437" fmla="*/ 3532276 w 12136146"/>
              <a:gd name="connsiteY10-2438" fmla="*/ 370232 h 2487727"/>
              <a:gd name="connsiteX11-2439" fmla="*/ 1793195 w 12136146"/>
              <a:gd name="connsiteY11-2440" fmla="*/ 317006 h 2487727"/>
              <a:gd name="connsiteX12-2441" fmla="*/ 0 w 12136146"/>
              <a:gd name="connsiteY12-2442" fmla="*/ 297509 h 2487727"/>
              <a:gd name="connsiteX13-2443" fmla="*/ 51508 w 12136146"/>
              <a:gd name="connsiteY13-2444" fmla="*/ 1977370 h 2487727"/>
              <a:gd name="connsiteX0-2445" fmla="*/ 51508 w 12222740"/>
              <a:gd name="connsiteY0-2446" fmla="*/ 1977370 h 2487727"/>
              <a:gd name="connsiteX1-2447" fmla="*/ 7615127 w 12222740"/>
              <a:gd name="connsiteY1-2448" fmla="*/ 2025898 h 2487727"/>
              <a:gd name="connsiteX2-2449" fmla="*/ 10694445 w 12222740"/>
              <a:gd name="connsiteY2-2450" fmla="*/ 2264488 h 2487727"/>
              <a:gd name="connsiteX3-2451" fmla="*/ 12047120 w 12222740"/>
              <a:gd name="connsiteY3-2452" fmla="*/ 2064013 h 2487727"/>
              <a:gd name="connsiteX4-2453" fmla="*/ 12066042 w 12222740"/>
              <a:gd name="connsiteY4-2454" fmla="*/ 149342 h 2487727"/>
              <a:gd name="connsiteX5-2455" fmla="*/ 10442677 w 12222740"/>
              <a:gd name="connsiteY5-2456" fmla="*/ 334 h 2487727"/>
              <a:gd name="connsiteX6-2457" fmla="*/ 9424946 w 12222740"/>
              <a:gd name="connsiteY6-2458" fmla="*/ 304627 h 2487727"/>
              <a:gd name="connsiteX7-2459" fmla="*/ 8016007 w 12222740"/>
              <a:gd name="connsiteY7-2460" fmla="*/ 8468 h 2487727"/>
              <a:gd name="connsiteX8-2461" fmla="*/ 6585721 w 12222740"/>
              <a:gd name="connsiteY8-2462" fmla="*/ 205621 h 2487727"/>
              <a:gd name="connsiteX9-2463" fmla="*/ 5251499 w 12222740"/>
              <a:gd name="connsiteY9-2464" fmla="*/ 8295 h 2487727"/>
              <a:gd name="connsiteX10-2465" fmla="*/ 3532276 w 12222740"/>
              <a:gd name="connsiteY10-2466" fmla="*/ 370232 h 2487727"/>
              <a:gd name="connsiteX11-2467" fmla="*/ 1793195 w 12222740"/>
              <a:gd name="connsiteY11-2468" fmla="*/ 317006 h 2487727"/>
              <a:gd name="connsiteX12-2469" fmla="*/ 0 w 12222740"/>
              <a:gd name="connsiteY12-2470" fmla="*/ 297509 h 2487727"/>
              <a:gd name="connsiteX13-2471" fmla="*/ 51508 w 12222740"/>
              <a:gd name="connsiteY13-2472" fmla="*/ 1977370 h 2487727"/>
              <a:gd name="connsiteX0-2473" fmla="*/ 51508 w 12222740"/>
              <a:gd name="connsiteY0-2474" fmla="*/ 1977370 h 2196677"/>
              <a:gd name="connsiteX1-2475" fmla="*/ 7615127 w 12222740"/>
              <a:gd name="connsiteY1-2476" fmla="*/ 2025898 h 2196677"/>
              <a:gd name="connsiteX2-2477" fmla="*/ 12047120 w 12222740"/>
              <a:gd name="connsiteY2-2478" fmla="*/ 2064013 h 2196677"/>
              <a:gd name="connsiteX3-2479" fmla="*/ 12066042 w 12222740"/>
              <a:gd name="connsiteY3-2480" fmla="*/ 149342 h 2196677"/>
              <a:gd name="connsiteX4-2481" fmla="*/ 10442677 w 12222740"/>
              <a:gd name="connsiteY4-2482" fmla="*/ 334 h 2196677"/>
              <a:gd name="connsiteX5-2483" fmla="*/ 9424946 w 12222740"/>
              <a:gd name="connsiteY5-2484" fmla="*/ 304627 h 2196677"/>
              <a:gd name="connsiteX6-2485" fmla="*/ 8016007 w 12222740"/>
              <a:gd name="connsiteY6-2486" fmla="*/ 8468 h 2196677"/>
              <a:gd name="connsiteX7-2487" fmla="*/ 6585721 w 12222740"/>
              <a:gd name="connsiteY7-2488" fmla="*/ 205621 h 2196677"/>
              <a:gd name="connsiteX8-2489" fmla="*/ 5251499 w 12222740"/>
              <a:gd name="connsiteY8-2490" fmla="*/ 8295 h 2196677"/>
              <a:gd name="connsiteX9-2491" fmla="*/ 3532276 w 12222740"/>
              <a:gd name="connsiteY9-2492" fmla="*/ 370232 h 2196677"/>
              <a:gd name="connsiteX10-2493" fmla="*/ 1793195 w 12222740"/>
              <a:gd name="connsiteY10-2494" fmla="*/ 317006 h 2196677"/>
              <a:gd name="connsiteX11-2495" fmla="*/ 0 w 12222740"/>
              <a:gd name="connsiteY11-2496" fmla="*/ 297509 h 2196677"/>
              <a:gd name="connsiteX12-2497" fmla="*/ 51508 w 12222740"/>
              <a:gd name="connsiteY12-2498" fmla="*/ 1977370 h 2196677"/>
              <a:gd name="connsiteX0-2499" fmla="*/ 51508 w 12222740"/>
              <a:gd name="connsiteY0-2500" fmla="*/ 1977370 h 2250532"/>
              <a:gd name="connsiteX1-2501" fmla="*/ 12047120 w 12222740"/>
              <a:gd name="connsiteY1-2502" fmla="*/ 2064013 h 2250532"/>
              <a:gd name="connsiteX2-2503" fmla="*/ 12066042 w 12222740"/>
              <a:gd name="connsiteY2-2504" fmla="*/ 149342 h 2250532"/>
              <a:gd name="connsiteX3-2505" fmla="*/ 10442677 w 12222740"/>
              <a:gd name="connsiteY3-2506" fmla="*/ 334 h 2250532"/>
              <a:gd name="connsiteX4-2507" fmla="*/ 9424946 w 12222740"/>
              <a:gd name="connsiteY4-2508" fmla="*/ 304627 h 2250532"/>
              <a:gd name="connsiteX5-2509" fmla="*/ 8016007 w 12222740"/>
              <a:gd name="connsiteY5-2510" fmla="*/ 8468 h 2250532"/>
              <a:gd name="connsiteX6-2511" fmla="*/ 6585721 w 12222740"/>
              <a:gd name="connsiteY6-2512" fmla="*/ 205621 h 2250532"/>
              <a:gd name="connsiteX7-2513" fmla="*/ 5251499 w 12222740"/>
              <a:gd name="connsiteY7-2514" fmla="*/ 8295 h 2250532"/>
              <a:gd name="connsiteX8-2515" fmla="*/ 3532276 w 12222740"/>
              <a:gd name="connsiteY8-2516" fmla="*/ 370232 h 2250532"/>
              <a:gd name="connsiteX9-2517" fmla="*/ 1793195 w 12222740"/>
              <a:gd name="connsiteY9-2518" fmla="*/ 317006 h 2250532"/>
              <a:gd name="connsiteX10-2519" fmla="*/ 0 w 12222740"/>
              <a:gd name="connsiteY10-2520" fmla="*/ 297509 h 2250532"/>
              <a:gd name="connsiteX11-2521" fmla="*/ 51508 w 12222740"/>
              <a:gd name="connsiteY11-2522" fmla="*/ 1977370 h 2250532"/>
              <a:gd name="connsiteX0-2523" fmla="*/ 0 w 12233041"/>
              <a:gd name="connsiteY0-2524" fmla="*/ 2052145 h 2282917"/>
              <a:gd name="connsiteX1-2525" fmla="*/ 12057421 w 12233041"/>
              <a:gd name="connsiteY1-2526" fmla="*/ 2064013 h 2282917"/>
              <a:gd name="connsiteX2-2527" fmla="*/ 12076343 w 12233041"/>
              <a:gd name="connsiteY2-2528" fmla="*/ 149342 h 2282917"/>
              <a:gd name="connsiteX3-2529" fmla="*/ 10452978 w 12233041"/>
              <a:gd name="connsiteY3-2530" fmla="*/ 334 h 2282917"/>
              <a:gd name="connsiteX4-2531" fmla="*/ 9435247 w 12233041"/>
              <a:gd name="connsiteY4-2532" fmla="*/ 304627 h 2282917"/>
              <a:gd name="connsiteX5-2533" fmla="*/ 8026308 w 12233041"/>
              <a:gd name="connsiteY5-2534" fmla="*/ 8468 h 2282917"/>
              <a:gd name="connsiteX6-2535" fmla="*/ 6596022 w 12233041"/>
              <a:gd name="connsiteY6-2536" fmla="*/ 205621 h 2282917"/>
              <a:gd name="connsiteX7-2537" fmla="*/ 5261800 w 12233041"/>
              <a:gd name="connsiteY7-2538" fmla="*/ 8295 h 2282917"/>
              <a:gd name="connsiteX8-2539" fmla="*/ 3542577 w 12233041"/>
              <a:gd name="connsiteY8-2540" fmla="*/ 370232 h 2282917"/>
              <a:gd name="connsiteX9-2541" fmla="*/ 1803496 w 12233041"/>
              <a:gd name="connsiteY9-2542" fmla="*/ 317006 h 2282917"/>
              <a:gd name="connsiteX10-2543" fmla="*/ 10301 w 12233041"/>
              <a:gd name="connsiteY10-2544" fmla="*/ 297509 h 2282917"/>
              <a:gd name="connsiteX11-2545" fmla="*/ 0 w 12233041"/>
              <a:gd name="connsiteY11-2546" fmla="*/ 2052145 h 2282917"/>
              <a:gd name="connsiteX0-2547" fmla="*/ 31822 w 12264863"/>
              <a:gd name="connsiteY0-2548" fmla="*/ 2052145 h 2282917"/>
              <a:gd name="connsiteX1-2549" fmla="*/ 12089243 w 12264863"/>
              <a:gd name="connsiteY1-2550" fmla="*/ 2064013 h 2282917"/>
              <a:gd name="connsiteX2-2551" fmla="*/ 12108165 w 12264863"/>
              <a:gd name="connsiteY2-2552" fmla="*/ 149342 h 2282917"/>
              <a:gd name="connsiteX3-2553" fmla="*/ 10484800 w 12264863"/>
              <a:gd name="connsiteY3-2554" fmla="*/ 334 h 2282917"/>
              <a:gd name="connsiteX4-2555" fmla="*/ 9467069 w 12264863"/>
              <a:gd name="connsiteY4-2556" fmla="*/ 304627 h 2282917"/>
              <a:gd name="connsiteX5-2557" fmla="*/ 8058130 w 12264863"/>
              <a:gd name="connsiteY5-2558" fmla="*/ 8468 h 2282917"/>
              <a:gd name="connsiteX6-2559" fmla="*/ 6627844 w 12264863"/>
              <a:gd name="connsiteY6-2560" fmla="*/ 205621 h 2282917"/>
              <a:gd name="connsiteX7-2561" fmla="*/ 5293622 w 12264863"/>
              <a:gd name="connsiteY7-2562" fmla="*/ 8295 h 2282917"/>
              <a:gd name="connsiteX8-2563" fmla="*/ 3574399 w 12264863"/>
              <a:gd name="connsiteY8-2564" fmla="*/ 370232 h 2282917"/>
              <a:gd name="connsiteX9-2565" fmla="*/ 1835318 w 12264863"/>
              <a:gd name="connsiteY9-2566" fmla="*/ 317006 h 2282917"/>
              <a:gd name="connsiteX10-2567" fmla="*/ 42123 w 12264863"/>
              <a:gd name="connsiteY10-2568" fmla="*/ 297509 h 2282917"/>
              <a:gd name="connsiteX11-2569" fmla="*/ 31822 w 12264863"/>
              <a:gd name="connsiteY11-2570" fmla="*/ 2052145 h 2282917"/>
              <a:gd name="connsiteX0-2571" fmla="*/ 69298 w 12302339"/>
              <a:gd name="connsiteY0-2572" fmla="*/ 2052145 h 2282917"/>
              <a:gd name="connsiteX1-2573" fmla="*/ 12126719 w 12302339"/>
              <a:gd name="connsiteY1-2574" fmla="*/ 2064013 h 2282917"/>
              <a:gd name="connsiteX2-2575" fmla="*/ 12145641 w 12302339"/>
              <a:gd name="connsiteY2-2576" fmla="*/ 149342 h 2282917"/>
              <a:gd name="connsiteX3-2577" fmla="*/ 10522276 w 12302339"/>
              <a:gd name="connsiteY3-2578" fmla="*/ 334 h 2282917"/>
              <a:gd name="connsiteX4-2579" fmla="*/ 9504545 w 12302339"/>
              <a:gd name="connsiteY4-2580" fmla="*/ 304627 h 2282917"/>
              <a:gd name="connsiteX5-2581" fmla="*/ 8095606 w 12302339"/>
              <a:gd name="connsiteY5-2582" fmla="*/ 8468 h 2282917"/>
              <a:gd name="connsiteX6-2583" fmla="*/ 6665320 w 12302339"/>
              <a:gd name="connsiteY6-2584" fmla="*/ 205621 h 2282917"/>
              <a:gd name="connsiteX7-2585" fmla="*/ 5331098 w 12302339"/>
              <a:gd name="connsiteY7-2586" fmla="*/ 8295 h 2282917"/>
              <a:gd name="connsiteX8-2587" fmla="*/ 3611875 w 12302339"/>
              <a:gd name="connsiteY8-2588" fmla="*/ 370232 h 2282917"/>
              <a:gd name="connsiteX9-2589" fmla="*/ 1872794 w 12302339"/>
              <a:gd name="connsiteY9-2590" fmla="*/ 317006 h 2282917"/>
              <a:gd name="connsiteX10-2591" fmla="*/ 79599 w 12302339"/>
              <a:gd name="connsiteY10-2592" fmla="*/ 297509 h 2282917"/>
              <a:gd name="connsiteX11-2593" fmla="*/ 69298 w 12302339"/>
              <a:gd name="connsiteY11-2594" fmla="*/ 2052145 h 2282917"/>
              <a:gd name="connsiteX0-2595" fmla="*/ 159612 w 12392653"/>
              <a:gd name="connsiteY0-2596" fmla="*/ 2052145 h 2282917"/>
              <a:gd name="connsiteX1-2597" fmla="*/ 12217033 w 12392653"/>
              <a:gd name="connsiteY1-2598" fmla="*/ 2064013 h 2282917"/>
              <a:gd name="connsiteX2-2599" fmla="*/ 12235955 w 12392653"/>
              <a:gd name="connsiteY2-2600" fmla="*/ 149342 h 2282917"/>
              <a:gd name="connsiteX3-2601" fmla="*/ 10612590 w 12392653"/>
              <a:gd name="connsiteY3-2602" fmla="*/ 334 h 2282917"/>
              <a:gd name="connsiteX4-2603" fmla="*/ 9594859 w 12392653"/>
              <a:gd name="connsiteY4-2604" fmla="*/ 304627 h 2282917"/>
              <a:gd name="connsiteX5-2605" fmla="*/ 8185920 w 12392653"/>
              <a:gd name="connsiteY5-2606" fmla="*/ 8468 h 2282917"/>
              <a:gd name="connsiteX6-2607" fmla="*/ 6755634 w 12392653"/>
              <a:gd name="connsiteY6-2608" fmla="*/ 205621 h 2282917"/>
              <a:gd name="connsiteX7-2609" fmla="*/ 5421412 w 12392653"/>
              <a:gd name="connsiteY7-2610" fmla="*/ 8295 h 2282917"/>
              <a:gd name="connsiteX8-2611" fmla="*/ 3702189 w 12392653"/>
              <a:gd name="connsiteY8-2612" fmla="*/ 370232 h 2282917"/>
              <a:gd name="connsiteX9-2613" fmla="*/ 1963108 w 12392653"/>
              <a:gd name="connsiteY9-2614" fmla="*/ 317006 h 2282917"/>
              <a:gd name="connsiteX10-2615" fmla="*/ 44125 w 12392653"/>
              <a:gd name="connsiteY10-2616" fmla="*/ 297509 h 2282917"/>
              <a:gd name="connsiteX11-2617" fmla="*/ 159612 w 12392653"/>
              <a:gd name="connsiteY11-2618" fmla="*/ 2052145 h 22829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Lst>
            <a:rect l="l" t="t" r="r" b="b"/>
            <a:pathLst>
              <a:path w="12392653" h="2282917">
                <a:moveTo>
                  <a:pt x="159612" y="2052145"/>
                </a:moveTo>
                <a:cubicBezTo>
                  <a:pt x="2167465" y="2346562"/>
                  <a:pt x="10214611" y="2368684"/>
                  <a:pt x="12217033" y="2064013"/>
                </a:cubicBezTo>
                <a:cubicBezTo>
                  <a:pt x="12445632" y="1711489"/>
                  <a:pt x="12450137" y="507136"/>
                  <a:pt x="12235955" y="149342"/>
                </a:cubicBezTo>
                <a:cubicBezTo>
                  <a:pt x="11409330" y="77459"/>
                  <a:pt x="11364126" y="-5934"/>
                  <a:pt x="10612590" y="334"/>
                </a:cubicBezTo>
                <a:cubicBezTo>
                  <a:pt x="10068228" y="25085"/>
                  <a:pt x="10107200" y="304627"/>
                  <a:pt x="9594859" y="304627"/>
                </a:cubicBezTo>
                <a:cubicBezTo>
                  <a:pt x="9071843" y="312878"/>
                  <a:pt x="8772977" y="62097"/>
                  <a:pt x="8185920" y="8468"/>
                </a:cubicBezTo>
                <a:cubicBezTo>
                  <a:pt x="7666463" y="-32784"/>
                  <a:pt x="7360482" y="197369"/>
                  <a:pt x="6755634" y="205621"/>
                </a:cubicBezTo>
                <a:cubicBezTo>
                  <a:pt x="6246851" y="205620"/>
                  <a:pt x="5979471" y="40837"/>
                  <a:pt x="5421412" y="8295"/>
                </a:cubicBezTo>
                <a:cubicBezTo>
                  <a:pt x="4403845" y="-29640"/>
                  <a:pt x="4324708" y="439843"/>
                  <a:pt x="3702189" y="370232"/>
                </a:cubicBezTo>
                <a:cubicBezTo>
                  <a:pt x="2540982" y="-24762"/>
                  <a:pt x="2582187" y="267501"/>
                  <a:pt x="1963108" y="317006"/>
                </a:cubicBezTo>
                <a:cubicBezTo>
                  <a:pt x="1379608" y="322883"/>
                  <a:pt x="456845" y="-104401"/>
                  <a:pt x="44125" y="297509"/>
                </a:cubicBezTo>
                <a:cubicBezTo>
                  <a:pt x="-77929" y="839869"/>
                  <a:pt x="83966" y="1446006"/>
                  <a:pt x="159612" y="2052145"/>
                </a:cubicBez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312320" y="2059863"/>
            <a:ext cx="1550424" cy="1569660"/>
          </a:xfrm>
          <a:prstGeom prst="rect">
            <a:avLst/>
          </a:prstGeom>
          <a:noFill/>
        </p:spPr>
        <p:txBody>
          <a:bodyPr wrap="none" rtlCol="0">
            <a:spAutoFit/>
          </a:bodyPr>
          <a:lstStyle/>
          <a:p>
            <a:pPr algn="ctr"/>
            <a:r>
              <a:rPr lang="en-US" altLang="zh-CN" sz="96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02</a:t>
            </a:r>
            <a:endParaRPr lang="zh-CN" altLang="en-US" sz="9600" dirty="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endParaRPr>
          </a:p>
        </p:txBody>
      </p:sp>
      <p:sp>
        <p:nvSpPr>
          <p:cNvPr id="66" name="文本框 25"/>
          <p:cNvSpPr txBox="1"/>
          <p:nvPr/>
        </p:nvSpPr>
        <p:spPr>
          <a:xfrm>
            <a:off x="4559586" y="5312196"/>
            <a:ext cx="3229610" cy="705485"/>
          </a:xfrm>
          <a:prstGeom prst="rect">
            <a:avLst/>
          </a:prstGeom>
          <a:noFill/>
        </p:spPr>
        <p:txBody>
          <a:bodyPr wrap="none" lIns="91412" tIns="45706" rIns="91412" bIns="45706" rtlCol="0">
            <a:spAutoFit/>
          </a:bodyPr>
          <a:lstStyle/>
          <a:p>
            <a:pPr algn="ctr" defTabSz="1218565"/>
            <a:r>
              <a:rPr lang="zh-CN" altLang="en-US" sz="4000" dirty="0">
                <a:solidFill>
                  <a:schemeClr val="tx1">
                    <a:lumMod val="85000"/>
                    <a:lumOff val="15000"/>
                  </a:schemeClr>
                </a:solidFill>
                <a:latin typeface="思源黑体" panose="020B0500000000090000" pitchFamily="34" charset="-122"/>
                <a:ea typeface="思源黑体" panose="020B0500000000090000" pitchFamily="34" charset="-122"/>
              </a:rPr>
              <a:t>我国东部农业</a:t>
            </a:r>
          </a:p>
        </p:txBody>
      </p:sp>
      <p:sp>
        <p:nvSpPr>
          <p:cNvPr id="17" name="文本框 16"/>
          <p:cNvSpPr txBox="1"/>
          <p:nvPr/>
        </p:nvSpPr>
        <p:spPr>
          <a:xfrm>
            <a:off x="5358378" y="3508535"/>
            <a:ext cx="1426224" cy="400110"/>
          </a:xfrm>
          <a:prstGeom prst="rect">
            <a:avLst/>
          </a:prstGeom>
          <a:noFill/>
        </p:spPr>
        <p:txBody>
          <a:bodyPr wrap="none" rtlCol="0">
            <a:spAutoFit/>
          </a:bodyPr>
          <a:lstStyle/>
          <a:p>
            <a:pPr algn="ctr"/>
            <a:r>
              <a:rPr lang="en-US" altLang="zh-CN" sz="20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PART TWO</a:t>
            </a:r>
            <a:endParaRPr lang="zh-CN" altLang="en-US" sz="2000" dirty="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endParaRPr>
          </a:p>
        </p:txBody>
      </p:sp>
      <p:grpSp>
        <p:nvGrpSpPr>
          <p:cNvPr id="18" name="组合 17"/>
          <p:cNvGrpSpPr/>
          <p:nvPr/>
        </p:nvGrpSpPr>
        <p:grpSpPr>
          <a:xfrm>
            <a:off x="10395338" y="657922"/>
            <a:ext cx="616733" cy="531565"/>
            <a:chOff x="10703560" y="432490"/>
            <a:chExt cx="780907" cy="673067"/>
          </a:xfrm>
        </p:grpSpPr>
        <p:pic>
          <p:nvPicPr>
            <p:cNvPr id="19" name="图片 18"/>
            <p:cNvPicPr>
              <a:picLocks noChangeAspect="1"/>
            </p:cNvPicPr>
            <p:nvPr/>
          </p:nvPicPr>
          <p:blipFill>
            <a:blip r:embed="rId4"/>
            <a:stretch>
              <a:fillRect/>
            </a:stretch>
          </p:blipFill>
          <p:spPr>
            <a:xfrm>
              <a:off x="11063807" y="611738"/>
              <a:ext cx="420660" cy="493819"/>
            </a:xfrm>
            <a:prstGeom prst="rect">
              <a:avLst/>
            </a:prstGeom>
          </p:spPr>
        </p:pic>
        <p:pic>
          <p:nvPicPr>
            <p:cNvPr id="20" name="图片 19"/>
            <p:cNvPicPr>
              <a:picLocks noChangeAspect="1"/>
            </p:cNvPicPr>
            <p:nvPr/>
          </p:nvPicPr>
          <p:blipFill>
            <a:blip r:embed="rId4"/>
            <a:stretch>
              <a:fillRect/>
            </a:stretch>
          </p:blipFill>
          <p:spPr>
            <a:xfrm>
              <a:off x="10879720" y="611738"/>
              <a:ext cx="420660" cy="493819"/>
            </a:xfrm>
            <a:prstGeom prst="rect">
              <a:avLst/>
            </a:prstGeom>
          </p:spPr>
        </p:pic>
        <p:pic>
          <p:nvPicPr>
            <p:cNvPr id="21" name="图片 20"/>
            <p:cNvPicPr>
              <a:picLocks noChangeAspect="1"/>
            </p:cNvPicPr>
            <p:nvPr/>
          </p:nvPicPr>
          <p:blipFill>
            <a:blip r:embed="rId4"/>
            <a:stretch>
              <a:fillRect/>
            </a:stretch>
          </p:blipFill>
          <p:spPr>
            <a:xfrm>
              <a:off x="11063807" y="432490"/>
              <a:ext cx="420660" cy="493819"/>
            </a:xfrm>
            <a:prstGeom prst="rect">
              <a:avLst/>
            </a:prstGeom>
          </p:spPr>
        </p:pic>
        <p:pic>
          <p:nvPicPr>
            <p:cNvPr id="22" name="图片 21"/>
            <p:cNvPicPr>
              <a:picLocks noChangeAspect="1"/>
            </p:cNvPicPr>
            <p:nvPr/>
          </p:nvPicPr>
          <p:blipFill>
            <a:blip r:embed="rId4"/>
            <a:stretch>
              <a:fillRect/>
            </a:stretch>
          </p:blipFill>
          <p:spPr>
            <a:xfrm>
              <a:off x="10879720" y="432490"/>
              <a:ext cx="420660" cy="493819"/>
            </a:xfrm>
            <a:prstGeom prst="rect">
              <a:avLst/>
            </a:prstGeom>
          </p:spPr>
        </p:pic>
        <p:pic>
          <p:nvPicPr>
            <p:cNvPr id="23" name="图片 22"/>
            <p:cNvPicPr>
              <a:picLocks noChangeAspect="1"/>
            </p:cNvPicPr>
            <p:nvPr/>
          </p:nvPicPr>
          <p:blipFill>
            <a:blip r:embed="rId4"/>
            <a:stretch>
              <a:fillRect/>
            </a:stretch>
          </p:blipFill>
          <p:spPr>
            <a:xfrm>
              <a:off x="10703560" y="432490"/>
              <a:ext cx="420660" cy="493819"/>
            </a:xfrm>
            <a:prstGeom prst="rect">
              <a:avLst/>
            </a:prstGeom>
          </p:spPr>
        </p:pic>
      </p:grpSp>
      <p:cxnSp>
        <p:nvCxnSpPr>
          <p:cNvPr id="7" name="直接连接符 6"/>
          <p:cNvCxnSpPr/>
          <p:nvPr/>
        </p:nvCxnSpPr>
        <p:spPr>
          <a:xfrm flipV="1">
            <a:off x="8711787" y="2579599"/>
            <a:ext cx="302477" cy="404023"/>
          </a:xfrm>
          <a:prstGeom prst="line">
            <a:avLst/>
          </a:prstGeom>
          <a:ln w="19050">
            <a:solidFill>
              <a:schemeClr val="tx1"/>
            </a:solidFill>
            <a:tailEnd type="diamon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162768" y="3882786"/>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219200" y="1523363"/>
            <a:ext cx="80211" cy="802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26000">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26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26000">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56" presetClass="entr" presetSubtype="0" fill="hold" grpId="0" nodeType="withEffect">
                                      <p:stCondLst>
                                        <p:cond delay="500"/>
                                      </p:stCondLst>
                                      <p:iterate type="lt">
                                        <p:tmPct val="10000"/>
                                      </p:iterate>
                                      <p:childTnLst>
                                        <p:set>
                                          <p:cBhvr>
                                            <p:cTn id="51" dur="1" fill="hold">
                                              <p:stCondLst>
                                                <p:cond delay="0"/>
                                              </p:stCondLst>
                                            </p:cTn>
                                            <p:tgtEl>
                                              <p:spTgt spid="17"/>
                                            </p:tgtEl>
                                            <p:attrNameLst>
                                              <p:attrName>style.visibility</p:attrName>
                                            </p:attrNameLst>
                                          </p:cBhvr>
                                          <p:to>
                                            <p:strVal val="visible"/>
                                          </p:to>
                                        </p:set>
                                        <p:anim by="(-#ppt_w*2)" calcmode="lin" valueType="num">
                                          <p:cBhvr rctx="PPT">
                                            <p:cTn id="52" dur="500" autoRev="1" fill="hold">
                                              <p:stCondLst>
                                                <p:cond delay="0"/>
                                              </p:stCondLst>
                                            </p:cTn>
                                            <p:tgtEl>
                                              <p:spTgt spid="17"/>
                                            </p:tgtEl>
                                            <p:attrNameLst>
                                              <p:attrName>ppt_w</p:attrName>
                                            </p:attrNameLst>
                                          </p:cBhvr>
                                        </p:anim>
                                        <p:anim by="(#ppt_w*0.50)" calcmode="lin" valueType="num">
                                          <p:cBhvr>
                                            <p:cTn id="53" dur="500" decel="50000" autoRev="1" fill="hold">
                                              <p:stCondLst>
                                                <p:cond delay="0"/>
                                              </p:stCondLst>
                                            </p:cTn>
                                            <p:tgtEl>
                                              <p:spTgt spid="17"/>
                                            </p:tgtEl>
                                            <p:attrNameLst>
                                              <p:attrName>ppt_x</p:attrName>
                                            </p:attrNameLst>
                                          </p:cBhvr>
                                        </p:anim>
                                        <p:anim from="(-#ppt_h/2)" to="(#ppt_y)" calcmode="lin" valueType="num">
                                          <p:cBhvr>
                                            <p:cTn id="54" dur="1000" fill="hold">
                                              <p:stCondLst>
                                                <p:cond delay="0"/>
                                              </p:stCondLst>
                                            </p:cTn>
                                            <p:tgtEl>
                                              <p:spTgt spid="17"/>
                                            </p:tgtEl>
                                            <p:attrNameLst>
                                              <p:attrName>ppt_y</p:attrName>
                                            </p:attrNameLst>
                                          </p:cBhvr>
                                        </p:anim>
                                        <p:animRot by="21600000">
                                          <p:cBhvr>
                                            <p:cTn id="55"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1" grpId="0" bldLvl="0" animBg="1"/>
          <p:bldP spid="37" grpId="0"/>
          <p:bldP spid="66" grpId="0"/>
          <p:bldP spid="17" grpId="0"/>
          <p:bldP spid="29" grpId="0" bldLvl="0" animBg="1"/>
          <p:bldP spid="25" grpId="0"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56" presetClass="entr" presetSubtype="0" fill="hold" grpId="0" nodeType="withEffect">
                                      <p:stCondLst>
                                        <p:cond delay="500"/>
                                      </p:stCondLst>
                                      <p:iterate type="lt">
                                        <p:tmPct val="10000"/>
                                      </p:iterate>
                                      <p:childTnLst>
                                        <p:set>
                                          <p:cBhvr>
                                            <p:cTn id="51" dur="1" fill="hold">
                                              <p:stCondLst>
                                                <p:cond delay="0"/>
                                              </p:stCondLst>
                                            </p:cTn>
                                            <p:tgtEl>
                                              <p:spTgt spid="17"/>
                                            </p:tgtEl>
                                            <p:attrNameLst>
                                              <p:attrName>style.visibility</p:attrName>
                                            </p:attrNameLst>
                                          </p:cBhvr>
                                          <p:to>
                                            <p:strVal val="visible"/>
                                          </p:to>
                                        </p:set>
                                        <p:anim by="(-#ppt_w*2)" calcmode="lin" valueType="num">
                                          <p:cBhvr rctx="PPT">
                                            <p:cTn id="52" dur="500" autoRev="1" fill="hold">
                                              <p:stCondLst>
                                                <p:cond delay="0"/>
                                              </p:stCondLst>
                                            </p:cTn>
                                            <p:tgtEl>
                                              <p:spTgt spid="17"/>
                                            </p:tgtEl>
                                            <p:attrNameLst>
                                              <p:attrName>ppt_w</p:attrName>
                                            </p:attrNameLst>
                                          </p:cBhvr>
                                        </p:anim>
                                        <p:anim by="(#ppt_w*0.50)" calcmode="lin" valueType="num">
                                          <p:cBhvr>
                                            <p:cTn id="53" dur="500" decel="50000" autoRev="1" fill="hold">
                                              <p:stCondLst>
                                                <p:cond delay="0"/>
                                              </p:stCondLst>
                                            </p:cTn>
                                            <p:tgtEl>
                                              <p:spTgt spid="17"/>
                                            </p:tgtEl>
                                            <p:attrNameLst>
                                              <p:attrName>ppt_x</p:attrName>
                                            </p:attrNameLst>
                                          </p:cBhvr>
                                        </p:anim>
                                        <p:anim from="(-#ppt_h/2)" to="(#ppt_y)" calcmode="lin" valueType="num">
                                          <p:cBhvr>
                                            <p:cTn id="54" dur="1000" fill="hold">
                                              <p:stCondLst>
                                                <p:cond delay="0"/>
                                              </p:stCondLst>
                                            </p:cTn>
                                            <p:tgtEl>
                                              <p:spTgt spid="17"/>
                                            </p:tgtEl>
                                            <p:attrNameLst>
                                              <p:attrName>ppt_y</p:attrName>
                                            </p:attrNameLst>
                                          </p:cBhvr>
                                        </p:anim>
                                        <p:animRot by="21600000">
                                          <p:cBhvr>
                                            <p:cTn id="55"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1" grpId="0" bldLvl="0" animBg="1"/>
          <p:bldP spid="37" grpId="0"/>
          <p:bldP spid="66" grpId="0"/>
          <p:bldP spid="17" grpId="0"/>
          <p:bldP spid="29" grpId="0" bldLvl="0" animBg="1"/>
          <p:bldP spid="25" grpId="0" bldLvl="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3674852" y="462807"/>
            <a:ext cx="4848046" cy="523220"/>
          </a:xfrm>
          <a:prstGeom prst="rect">
            <a:avLst/>
          </a:prstGeom>
          <a:noFill/>
        </p:spPr>
        <p:txBody>
          <a:bodyPr wrap="square" rtlCol="0">
            <a:spAutoFit/>
          </a:bodyPr>
          <a:lstStyle/>
          <a:p>
            <a:pPr algn="ctr"/>
            <a:r>
              <a:rPr lang="zh-CN" altLang="en-US" sz="2800" dirty="0" smtClean="0">
                <a:latin typeface="思源黑体" panose="020B0500000000090000" pitchFamily="34" charset="-122"/>
                <a:ea typeface="思源黑体" panose="020B0500000000090000" pitchFamily="34" charset="-122"/>
              </a:rPr>
              <a:t>中国东部农业地域类型及熟制</a:t>
            </a:r>
            <a:endParaRPr lang="zh-CN" altLang="en-US" sz="2800" dirty="0">
              <a:latin typeface="思源黑体" panose="020B0500000000090000" pitchFamily="34" charset="-122"/>
              <a:ea typeface="思源黑体" panose="020B0500000000090000" pitchFamily="34" charset="-122"/>
            </a:endParaRPr>
          </a:p>
        </p:txBody>
      </p:sp>
      <p:pic>
        <p:nvPicPr>
          <p:cNvPr id="2" name="图片 1" descr="src=http___img.taodabai.com_upload_bc_3a_bc3a545ad224cbd91b12684051fa38b5.jpg&amp;refer=http___img.taodabai"/>
          <p:cNvPicPr>
            <a:picLocks noChangeAspect="1"/>
          </p:cNvPicPr>
          <p:nvPr/>
        </p:nvPicPr>
        <p:blipFill>
          <a:blip r:embed="rId3"/>
          <a:stretch>
            <a:fillRect/>
          </a:stretch>
        </p:blipFill>
        <p:spPr>
          <a:xfrm>
            <a:off x="92075" y="1311275"/>
            <a:ext cx="6875780" cy="4758690"/>
          </a:xfrm>
          <a:prstGeom prst="rect">
            <a:avLst/>
          </a:prstGeom>
        </p:spPr>
      </p:pic>
      <p:sp>
        <p:nvSpPr>
          <p:cNvPr id="3" name="文本框 2"/>
          <p:cNvSpPr txBox="1"/>
          <p:nvPr/>
        </p:nvSpPr>
        <p:spPr>
          <a:xfrm>
            <a:off x="7583805" y="1124585"/>
            <a:ext cx="4357370" cy="5077460"/>
          </a:xfrm>
          <a:prstGeom prst="rect">
            <a:avLst/>
          </a:prstGeom>
          <a:noFill/>
        </p:spPr>
        <p:txBody>
          <a:bodyPr wrap="square" rtlCol="0" anchor="t">
            <a:spAutoFit/>
          </a:bodyPr>
          <a:lstStyle/>
          <a:p>
            <a:r>
              <a:rPr lang="en-US" altLang="zh-CN">
                <a:sym typeface="+mn-ea"/>
              </a:rPr>
              <a:t>1.</a:t>
            </a:r>
            <a:r>
              <a:rPr lang="zh-CN" altLang="en-US">
                <a:sym typeface="+mn-ea"/>
              </a:rPr>
              <a:t>黄淮海地区熟制为一年两熟或两年三熟，主要种植农作物有冬小麦，水稻，玉米，甘薯等。</a:t>
            </a:r>
            <a:r>
              <a:rPr lang="zh-CN" altLang="en-US"/>
              <a:t>黄淮海平原是我国最大冬麦区，但由于区域降水时空分布不均，冬小麦生长及降水少，因此干旱缺水是该区域冬小麦生产的主要限制因子。</a:t>
            </a:r>
          </a:p>
          <a:p>
            <a:endParaRPr lang="zh-CN" altLang="en-US"/>
          </a:p>
          <a:p>
            <a:r>
              <a:rPr lang="en-US" altLang="zh-CN"/>
              <a:t>2.</a:t>
            </a:r>
            <a:r>
              <a:rPr lang="zh-CN" altLang="en-US"/>
              <a:t>长江中下游平原熟制为一年两熟到三熟，主要种植农作物有冬小麦，水稻，油菜等。长江中下游平原气候温暖湿润，为中国重要的农业基地，是重要产棉区和产粮区，区域内稻、麦、棉、麻、丝、油、水产等产量居中国前列，素有“鱼米之乡”之称。</a:t>
            </a:r>
          </a:p>
          <a:p>
            <a:endParaRPr lang="zh-CN" altLang="en-US"/>
          </a:p>
          <a:p>
            <a:r>
              <a:rPr lang="en-US" altLang="zh-CN"/>
              <a:t>3.</a:t>
            </a:r>
            <a:r>
              <a:rPr lang="zh-CN" altLang="en-US"/>
              <a:t>华南大部分地区熟制为一年两熟到三熟，小部分地区一年三熟，是一个高温多雨、四季常绿的热带-亚热南带区域，主要种植作物有水稻和热带作物。</a:t>
            </a:r>
          </a:p>
        </p:txBody>
      </p:sp>
    </p:spTree>
  </p:cSld>
  <p:clrMapOvr>
    <a:masterClrMapping/>
  </p:clrMapOvr>
  <p:transition spd="slow" advClick="0" advTm="0">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0"/>
            <a:ext cx="12192000" cy="6538586"/>
          </a:xfrm>
          <a:prstGeom prst="rect">
            <a:avLst/>
          </a:prstGeom>
          <a:blipFill dpi="0" rotWithShape="1">
            <a:blip r:embed="rId3">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8"/>
          <p:cNvSpPr/>
          <p:nvPr/>
        </p:nvSpPr>
        <p:spPr>
          <a:xfrm>
            <a:off x="-108892" y="3456520"/>
            <a:ext cx="12573598" cy="289563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 name="connsiteX0-1827" fmla="*/ 0 w 12096947"/>
              <a:gd name="connsiteY0-1828" fmla="*/ 168870 h 1179078"/>
              <a:gd name="connsiteX1-1829" fmla="*/ 1613061 w 12096947"/>
              <a:gd name="connsiteY1-1830" fmla="*/ 54814 h 1179078"/>
              <a:gd name="connsiteX2-1831" fmla="*/ 4206743 w 12096947"/>
              <a:gd name="connsiteY2-1832" fmla="*/ 67901 h 1179078"/>
              <a:gd name="connsiteX3-1833" fmla="*/ 7100047 w 12096947"/>
              <a:gd name="connsiteY3-1834" fmla="*/ 17997 h 1179078"/>
              <a:gd name="connsiteX4-1835" fmla="*/ 9509759 w 12096947"/>
              <a:gd name="connsiteY4-1836" fmla="*/ 190120 h 1179078"/>
              <a:gd name="connsiteX5-1837" fmla="*/ 10470975 w 12096947"/>
              <a:gd name="connsiteY5-1838" fmla="*/ 371829 h 1179078"/>
              <a:gd name="connsiteX6-1839" fmla="*/ 12086273 w 12096947"/>
              <a:gd name="connsiteY6-1840" fmla="*/ 248717 h 1179078"/>
              <a:gd name="connsiteX7-1841" fmla="*/ 12096947 w 12096947"/>
              <a:gd name="connsiteY7-1842" fmla="*/ 849967 h 1179078"/>
              <a:gd name="connsiteX8-1843" fmla="*/ 10545692 w 12096947"/>
              <a:gd name="connsiteY8-1844" fmla="*/ 609566 h 1179078"/>
              <a:gd name="connsiteX9-1845" fmla="*/ 9424946 w 12096947"/>
              <a:gd name="connsiteY9-1846" fmla="*/ 1055102 h 1179078"/>
              <a:gd name="connsiteX10-1847" fmla="*/ 8016007 w 12096947"/>
              <a:gd name="connsiteY10-1848" fmla="*/ 634317 h 1179078"/>
              <a:gd name="connsiteX11-1849" fmla="*/ 6585721 w 12096947"/>
              <a:gd name="connsiteY11-1850" fmla="*/ 956096 h 1179078"/>
              <a:gd name="connsiteX12-1851" fmla="*/ 5251499 w 12096947"/>
              <a:gd name="connsiteY12-1852" fmla="*/ 659070 h 1179078"/>
              <a:gd name="connsiteX13-1853" fmla="*/ 3511673 w 12096947"/>
              <a:gd name="connsiteY13-1854" fmla="*/ 1178865 h 1179078"/>
              <a:gd name="connsiteX14-1855" fmla="*/ 1793195 w 12096947"/>
              <a:gd name="connsiteY14-1856" fmla="*/ 1067481 h 1179078"/>
              <a:gd name="connsiteX15-1857" fmla="*/ 0 w 12096947"/>
              <a:gd name="connsiteY15-1858" fmla="*/ 1047984 h 1179078"/>
              <a:gd name="connsiteX16-1859" fmla="*/ 0 w 12096947"/>
              <a:gd name="connsiteY16-1860" fmla="*/ 168870 h 1179078"/>
              <a:gd name="connsiteX0-1861" fmla="*/ 0 w 12096947"/>
              <a:gd name="connsiteY0-1862" fmla="*/ 168870 h 1120951"/>
              <a:gd name="connsiteX1-1863" fmla="*/ 1613061 w 12096947"/>
              <a:gd name="connsiteY1-1864" fmla="*/ 54814 h 1120951"/>
              <a:gd name="connsiteX2-1865" fmla="*/ 4206743 w 12096947"/>
              <a:gd name="connsiteY2-1866" fmla="*/ 67901 h 1120951"/>
              <a:gd name="connsiteX3-1867" fmla="*/ 7100047 w 12096947"/>
              <a:gd name="connsiteY3-1868" fmla="*/ 17997 h 1120951"/>
              <a:gd name="connsiteX4-1869" fmla="*/ 9509759 w 12096947"/>
              <a:gd name="connsiteY4-1870" fmla="*/ 190120 h 1120951"/>
              <a:gd name="connsiteX5-1871" fmla="*/ 10470975 w 12096947"/>
              <a:gd name="connsiteY5-1872" fmla="*/ 371829 h 1120951"/>
              <a:gd name="connsiteX6-1873" fmla="*/ 12086273 w 12096947"/>
              <a:gd name="connsiteY6-1874" fmla="*/ 248717 h 1120951"/>
              <a:gd name="connsiteX7-1875" fmla="*/ 12096947 w 12096947"/>
              <a:gd name="connsiteY7-1876" fmla="*/ 849967 h 1120951"/>
              <a:gd name="connsiteX8-1877" fmla="*/ 10545692 w 12096947"/>
              <a:gd name="connsiteY8-1878" fmla="*/ 609566 h 1120951"/>
              <a:gd name="connsiteX9-1879" fmla="*/ 9424946 w 12096947"/>
              <a:gd name="connsiteY9-1880" fmla="*/ 1055102 h 1120951"/>
              <a:gd name="connsiteX10-1881" fmla="*/ 8016007 w 12096947"/>
              <a:gd name="connsiteY10-1882" fmla="*/ 634317 h 1120951"/>
              <a:gd name="connsiteX11-1883" fmla="*/ 6585721 w 12096947"/>
              <a:gd name="connsiteY11-1884" fmla="*/ 956096 h 1120951"/>
              <a:gd name="connsiteX12-1885" fmla="*/ 5251499 w 12096947"/>
              <a:gd name="connsiteY12-1886" fmla="*/ 659070 h 1120951"/>
              <a:gd name="connsiteX13-1887" fmla="*/ 3532276 w 12096947"/>
              <a:gd name="connsiteY13-1888" fmla="*/ 1120707 h 1120951"/>
              <a:gd name="connsiteX14-1889" fmla="*/ 1793195 w 12096947"/>
              <a:gd name="connsiteY14-1890" fmla="*/ 1067481 h 1120951"/>
              <a:gd name="connsiteX15-1891" fmla="*/ 0 w 12096947"/>
              <a:gd name="connsiteY15-1892" fmla="*/ 1047984 h 1120951"/>
              <a:gd name="connsiteX16-1893" fmla="*/ 0 w 12096947"/>
              <a:gd name="connsiteY16-1894" fmla="*/ 168870 h 1120951"/>
              <a:gd name="connsiteX0-1895" fmla="*/ 0 w 12096947"/>
              <a:gd name="connsiteY0-1896" fmla="*/ 168870 h 1127953"/>
              <a:gd name="connsiteX1-1897" fmla="*/ 1613061 w 12096947"/>
              <a:gd name="connsiteY1-1898" fmla="*/ 54814 h 1127953"/>
              <a:gd name="connsiteX2-1899" fmla="*/ 4206743 w 12096947"/>
              <a:gd name="connsiteY2-1900" fmla="*/ 67901 h 1127953"/>
              <a:gd name="connsiteX3-1901" fmla="*/ 7100047 w 12096947"/>
              <a:gd name="connsiteY3-1902" fmla="*/ 17997 h 1127953"/>
              <a:gd name="connsiteX4-1903" fmla="*/ 9509759 w 12096947"/>
              <a:gd name="connsiteY4-1904" fmla="*/ 190120 h 1127953"/>
              <a:gd name="connsiteX5-1905" fmla="*/ 10470975 w 12096947"/>
              <a:gd name="connsiteY5-1906" fmla="*/ 371829 h 1127953"/>
              <a:gd name="connsiteX6-1907" fmla="*/ 12086273 w 12096947"/>
              <a:gd name="connsiteY6-1908" fmla="*/ 248717 h 1127953"/>
              <a:gd name="connsiteX7-1909" fmla="*/ 12096947 w 12096947"/>
              <a:gd name="connsiteY7-1910" fmla="*/ 849967 h 1127953"/>
              <a:gd name="connsiteX8-1911" fmla="*/ 10545692 w 12096947"/>
              <a:gd name="connsiteY8-1912" fmla="*/ 609566 h 1127953"/>
              <a:gd name="connsiteX9-1913" fmla="*/ 9424946 w 12096947"/>
              <a:gd name="connsiteY9-1914" fmla="*/ 1055102 h 1127953"/>
              <a:gd name="connsiteX10-1915" fmla="*/ 8016007 w 12096947"/>
              <a:gd name="connsiteY10-1916" fmla="*/ 634317 h 1127953"/>
              <a:gd name="connsiteX11-1917" fmla="*/ 6585721 w 12096947"/>
              <a:gd name="connsiteY11-1918" fmla="*/ 956096 h 1127953"/>
              <a:gd name="connsiteX12-1919" fmla="*/ 5251499 w 12096947"/>
              <a:gd name="connsiteY12-1920" fmla="*/ 659070 h 1127953"/>
              <a:gd name="connsiteX13-1921" fmla="*/ 3532276 w 12096947"/>
              <a:gd name="connsiteY13-1922" fmla="*/ 1120707 h 1127953"/>
              <a:gd name="connsiteX14-1923" fmla="*/ 1793195 w 12096947"/>
              <a:gd name="connsiteY14-1924" fmla="*/ 1067481 h 1127953"/>
              <a:gd name="connsiteX15-1925" fmla="*/ 0 w 12096947"/>
              <a:gd name="connsiteY15-1926" fmla="*/ 1047984 h 1127953"/>
              <a:gd name="connsiteX16-1927" fmla="*/ 0 w 12096947"/>
              <a:gd name="connsiteY16-1928" fmla="*/ 168870 h 1127953"/>
              <a:gd name="connsiteX0-1929" fmla="*/ 0 w 12096947"/>
              <a:gd name="connsiteY0-1930" fmla="*/ 168870 h 1127953"/>
              <a:gd name="connsiteX1-1931" fmla="*/ 1613061 w 12096947"/>
              <a:gd name="connsiteY1-1932" fmla="*/ 54814 h 1127953"/>
              <a:gd name="connsiteX2-1933" fmla="*/ 4206743 w 12096947"/>
              <a:gd name="connsiteY2-1934" fmla="*/ 67901 h 1127953"/>
              <a:gd name="connsiteX3-1935" fmla="*/ 7100047 w 12096947"/>
              <a:gd name="connsiteY3-1936" fmla="*/ 17997 h 1127953"/>
              <a:gd name="connsiteX4-1937" fmla="*/ 9509759 w 12096947"/>
              <a:gd name="connsiteY4-1938" fmla="*/ 190120 h 1127953"/>
              <a:gd name="connsiteX5-1939" fmla="*/ 10470975 w 12096947"/>
              <a:gd name="connsiteY5-1940" fmla="*/ 371829 h 1127953"/>
              <a:gd name="connsiteX6-1941" fmla="*/ 12086273 w 12096947"/>
              <a:gd name="connsiteY6-1942" fmla="*/ 248717 h 1127953"/>
              <a:gd name="connsiteX7-1943" fmla="*/ 12096947 w 12096947"/>
              <a:gd name="connsiteY7-1944" fmla="*/ 849967 h 1127953"/>
              <a:gd name="connsiteX8-1945" fmla="*/ 10545692 w 12096947"/>
              <a:gd name="connsiteY8-1946" fmla="*/ 609566 h 1127953"/>
              <a:gd name="connsiteX9-1947" fmla="*/ 9424946 w 12096947"/>
              <a:gd name="connsiteY9-1948" fmla="*/ 1055102 h 1127953"/>
              <a:gd name="connsiteX10-1949" fmla="*/ 8016007 w 12096947"/>
              <a:gd name="connsiteY10-1950" fmla="*/ 634317 h 1127953"/>
              <a:gd name="connsiteX11-1951" fmla="*/ 6585721 w 12096947"/>
              <a:gd name="connsiteY11-1952" fmla="*/ 956096 h 1127953"/>
              <a:gd name="connsiteX12-1953" fmla="*/ 5251499 w 12096947"/>
              <a:gd name="connsiteY12-1954" fmla="*/ 659070 h 1127953"/>
              <a:gd name="connsiteX13-1955" fmla="*/ 3532276 w 12096947"/>
              <a:gd name="connsiteY13-1956" fmla="*/ 1120707 h 1127953"/>
              <a:gd name="connsiteX14-1957" fmla="*/ 1793195 w 12096947"/>
              <a:gd name="connsiteY14-1958" fmla="*/ 1067481 h 1127953"/>
              <a:gd name="connsiteX15-1959" fmla="*/ 0 w 12096947"/>
              <a:gd name="connsiteY15-1960" fmla="*/ 1047984 h 1127953"/>
              <a:gd name="connsiteX16-1961" fmla="*/ 0 w 12096947"/>
              <a:gd name="connsiteY16-1962" fmla="*/ 168870 h 1127953"/>
              <a:gd name="connsiteX0-1963" fmla="*/ 0 w 12096947"/>
              <a:gd name="connsiteY0-1964" fmla="*/ 168870 h 1129738"/>
              <a:gd name="connsiteX1-1965" fmla="*/ 1613061 w 12096947"/>
              <a:gd name="connsiteY1-1966" fmla="*/ 54814 h 1129738"/>
              <a:gd name="connsiteX2-1967" fmla="*/ 4206743 w 12096947"/>
              <a:gd name="connsiteY2-1968" fmla="*/ 67901 h 1129738"/>
              <a:gd name="connsiteX3-1969" fmla="*/ 7100047 w 12096947"/>
              <a:gd name="connsiteY3-1970" fmla="*/ 17997 h 1129738"/>
              <a:gd name="connsiteX4-1971" fmla="*/ 9509759 w 12096947"/>
              <a:gd name="connsiteY4-1972" fmla="*/ 190120 h 1129738"/>
              <a:gd name="connsiteX5-1973" fmla="*/ 10470975 w 12096947"/>
              <a:gd name="connsiteY5-1974" fmla="*/ 371829 h 1129738"/>
              <a:gd name="connsiteX6-1975" fmla="*/ 12086273 w 12096947"/>
              <a:gd name="connsiteY6-1976" fmla="*/ 248717 h 1129738"/>
              <a:gd name="connsiteX7-1977" fmla="*/ 12096947 w 12096947"/>
              <a:gd name="connsiteY7-1978" fmla="*/ 849967 h 1129738"/>
              <a:gd name="connsiteX8-1979" fmla="*/ 10545692 w 12096947"/>
              <a:gd name="connsiteY8-1980" fmla="*/ 609566 h 1129738"/>
              <a:gd name="connsiteX9-1981" fmla="*/ 9424946 w 12096947"/>
              <a:gd name="connsiteY9-1982" fmla="*/ 1055102 h 1129738"/>
              <a:gd name="connsiteX10-1983" fmla="*/ 8016007 w 12096947"/>
              <a:gd name="connsiteY10-1984" fmla="*/ 634317 h 1129738"/>
              <a:gd name="connsiteX11-1985" fmla="*/ 6585721 w 12096947"/>
              <a:gd name="connsiteY11-1986" fmla="*/ 956096 h 1129738"/>
              <a:gd name="connsiteX12-1987" fmla="*/ 5251499 w 12096947"/>
              <a:gd name="connsiteY12-1988" fmla="*/ 758770 h 1129738"/>
              <a:gd name="connsiteX13-1989" fmla="*/ 3532276 w 12096947"/>
              <a:gd name="connsiteY13-1990" fmla="*/ 1120707 h 1129738"/>
              <a:gd name="connsiteX14-1991" fmla="*/ 1793195 w 12096947"/>
              <a:gd name="connsiteY14-1992" fmla="*/ 1067481 h 1129738"/>
              <a:gd name="connsiteX15-1993" fmla="*/ 0 w 12096947"/>
              <a:gd name="connsiteY15-1994" fmla="*/ 1047984 h 1129738"/>
              <a:gd name="connsiteX16-1995" fmla="*/ 0 w 12096947"/>
              <a:gd name="connsiteY16-1996" fmla="*/ 168870 h 1129738"/>
              <a:gd name="connsiteX0-1997" fmla="*/ 0 w 12096947"/>
              <a:gd name="connsiteY0-1998" fmla="*/ 168870 h 1129738"/>
              <a:gd name="connsiteX1-1999" fmla="*/ 1613061 w 12096947"/>
              <a:gd name="connsiteY1-2000" fmla="*/ 54814 h 1129738"/>
              <a:gd name="connsiteX2-2001" fmla="*/ 4206743 w 12096947"/>
              <a:gd name="connsiteY2-2002" fmla="*/ 67901 h 1129738"/>
              <a:gd name="connsiteX3-2003" fmla="*/ 7100047 w 12096947"/>
              <a:gd name="connsiteY3-2004" fmla="*/ 17997 h 1129738"/>
              <a:gd name="connsiteX4-2005" fmla="*/ 9509759 w 12096947"/>
              <a:gd name="connsiteY4-2006" fmla="*/ 190120 h 1129738"/>
              <a:gd name="connsiteX5-2007" fmla="*/ 10470975 w 12096947"/>
              <a:gd name="connsiteY5-2008" fmla="*/ 371829 h 1129738"/>
              <a:gd name="connsiteX6-2009" fmla="*/ 12086273 w 12096947"/>
              <a:gd name="connsiteY6-2010" fmla="*/ 248717 h 1129738"/>
              <a:gd name="connsiteX7-2011" fmla="*/ 12096947 w 12096947"/>
              <a:gd name="connsiteY7-2012" fmla="*/ 849967 h 1129738"/>
              <a:gd name="connsiteX8-2013" fmla="*/ 10545692 w 12096947"/>
              <a:gd name="connsiteY8-2014" fmla="*/ 609566 h 1129738"/>
              <a:gd name="connsiteX9-2015" fmla="*/ 9424946 w 12096947"/>
              <a:gd name="connsiteY9-2016" fmla="*/ 1055102 h 1129738"/>
              <a:gd name="connsiteX10-2017" fmla="*/ 8016007 w 12096947"/>
              <a:gd name="connsiteY10-2018" fmla="*/ 634317 h 1129738"/>
              <a:gd name="connsiteX11-2019" fmla="*/ 6585721 w 12096947"/>
              <a:gd name="connsiteY11-2020" fmla="*/ 956096 h 1129738"/>
              <a:gd name="connsiteX12-2021" fmla="*/ 5251499 w 12096947"/>
              <a:gd name="connsiteY12-2022" fmla="*/ 758770 h 1129738"/>
              <a:gd name="connsiteX13-2023" fmla="*/ 3532276 w 12096947"/>
              <a:gd name="connsiteY13-2024" fmla="*/ 1120707 h 1129738"/>
              <a:gd name="connsiteX14-2025" fmla="*/ 1793195 w 12096947"/>
              <a:gd name="connsiteY14-2026" fmla="*/ 1067481 h 1129738"/>
              <a:gd name="connsiteX15-2027" fmla="*/ 0 w 12096947"/>
              <a:gd name="connsiteY15-2028" fmla="*/ 1047984 h 1129738"/>
              <a:gd name="connsiteX16-2029" fmla="*/ 0 w 12096947"/>
              <a:gd name="connsiteY16-2030" fmla="*/ 168870 h 1129738"/>
              <a:gd name="connsiteX0-2031" fmla="*/ 0 w 12096947"/>
              <a:gd name="connsiteY0-2032" fmla="*/ 168870 h 1127760"/>
              <a:gd name="connsiteX1-2033" fmla="*/ 1613061 w 12096947"/>
              <a:gd name="connsiteY1-2034" fmla="*/ 54814 h 1127760"/>
              <a:gd name="connsiteX2-2035" fmla="*/ 4206743 w 12096947"/>
              <a:gd name="connsiteY2-2036" fmla="*/ 67901 h 1127760"/>
              <a:gd name="connsiteX3-2037" fmla="*/ 7100047 w 12096947"/>
              <a:gd name="connsiteY3-2038" fmla="*/ 17997 h 1127760"/>
              <a:gd name="connsiteX4-2039" fmla="*/ 9509759 w 12096947"/>
              <a:gd name="connsiteY4-2040" fmla="*/ 190120 h 1127760"/>
              <a:gd name="connsiteX5-2041" fmla="*/ 10470975 w 12096947"/>
              <a:gd name="connsiteY5-2042" fmla="*/ 371829 h 1127760"/>
              <a:gd name="connsiteX6-2043" fmla="*/ 12086273 w 12096947"/>
              <a:gd name="connsiteY6-2044" fmla="*/ 248717 h 1127760"/>
              <a:gd name="connsiteX7-2045" fmla="*/ 12096947 w 12096947"/>
              <a:gd name="connsiteY7-2046" fmla="*/ 849967 h 1127760"/>
              <a:gd name="connsiteX8-2047" fmla="*/ 10545692 w 12096947"/>
              <a:gd name="connsiteY8-2048" fmla="*/ 609566 h 1127760"/>
              <a:gd name="connsiteX9-2049" fmla="*/ 9424946 w 12096947"/>
              <a:gd name="connsiteY9-2050" fmla="*/ 1055102 h 1127760"/>
              <a:gd name="connsiteX10-2051" fmla="*/ 8016007 w 12096947"/>
              <a:gd name="connsiteY10-2052" fmla="*/ 634317 h 1127760"/>
              <a:gd name="connsiteX11-2053" fmla="*/ 6585721 w 12096947"/>
              <a:gd name="connsiteY11-2054" fmla="*/ 956096 h 1127760"/>
              <a:gd name="connsiteX12-2055" fmla="*/ 5251499 w 12096947"/>
              <a:gd name="connsiteY12-2056" fmla="*/ 758770 h 1127760"/>
              <a:gd name="connsiteX13-2057" fmla="*/ 3532276 w 12096947"/>
              <a:gd name="connsiteY13-2058" fmla="*/ 1120707 h 1127760"/>
              <a:gd name="connsiteX14-2059" fmla="*/ 1793195 w 12096947"/>
              <a:gd name="connsiteY14-2060" fmla="*/ 1067481 h 1127760"/>
              <a:gd name="connsiteX15-2061" fmla="*/ 0 w 12096947"/>
              <a:gd name="connsiteY15-2062" fmla="*/ 1047984 h 1127760"/>
              <a:gd name="connsiteX16-2063" fmla="*/ 0 w 12096947"/>
              <a:gd name="connsiteY16-2064" fmla="*/ 168870 h 1127760"/>
              <a:gd name="connsiteX0-2065" fmla="*/ 0 w 12096947"/>
              <a:gd name="connsiteY0-2066" fmla="*/ 168870 h 1127760"/>
              <a:gd name="connsiteX1-2067" fmla="*/ 1613061 w 12096947"/>
              <a:gd name="connsiteY1-2068" fmla="*/ 54814 h 1127760"/>
              <a:gd name="connsiteX2-2069" fmla="*/ 4206743 w 12096947"/>
              <a:gd name="connsiteY2-2070" fmla="*/ 67901 h 1127760"/>
              <a:gd name="connsiteX3-2071" fmla="*/ 7100047 w 12096947"/>
              <a:gd name="connsiteY3-2072" fmla="*/ 17997 h 1127760"/>
              <a:gd name="connsiteX4-2073" fmla="*/ 9509759 w 12096947"/>
              <a:gd name="connsiteY4-2074" fmla="*/ 190120 h 1127760"/>
              <a:gd name="connsiteX5-2075" fmla="*/ 10470975 w 12096947"/>
              <a:gd name="connsiteY5-2076" fmla="*/ 371829 h 1127760"/>
              <a:gd name="connsiteX6-2077" fmla="*/ 12086273 w 12096947"/>
              <a:gd name="connsiteY6-2078" fmla="*/ 248717 h 1127760"/>
              <a:gd name="connsiteX7-2079" fmla="*/ 12096947 w 12096947"/>
              <a:gd name="connsiteY7-2080" fmla="*/ 849967 h 1127760"/>
              <a:gd name="connsiteX8-2081" fmla="*/ 10545692 w 12096947"/>
              <a:gd name="connsiteY8-2082" fmla="*/ 609566 h 1127760"/>
              <a:gd name="connsiteX9-2083" fmla="*/ 9424946 w 12096947"/>
              <a:gd name="connsiteY9-2084" fmla="*/ 1055102 h 1127760"/>
              <a:gd name="connsiteX10-2085" fmla="*/ 8016007 w 12096947"/>
              <a:gd name="connsiteY10-2086" fmla="*/ 758943 h 1127760"/>
              <a:gd name="connsiteX11-2087" fmla="*/ 6585721 w 12096947"/>
              <a:gd name="connsiteY11-2088" fmla="*/ 956096 h 1127760"/>
              <a:gd name="connsiteX12-2089" fmla="*/ 5251499 w 12096947"/>
              <a:gd name="connsiteY12-2090" fmla="*/ 758770 h 1127760"/>
              <a:gd name="connsiteX13-2091" fmla="*/ 3532276 w 12096947"/>
              <a:gd name="connsiteY13-2092" fmla="*/ 1120707 h 1127760"/>
              <a:gd name="connsiteX14-2093" fmla="*/ 1793195 w 12096947"/>
              <a:gd name="connsiteY14-2094" fmla="*/ 1067481 h 1127760"/>
              <a:gd name="connsiteX15-2095" fmla="*/ 0 w 12096947"/>
              <a:gd name="connsiteY15-2096" fmla="*/ 1047984 h 1127760"/>
              <a:gd name="connsiteX16-2097" fmla="*/ 0 w 12096947"/>
              <a:gd name="connsiteY16-2098" fmla="*/ 168870 h 1127760"/>
              <a:gd name="connsiteX0-2099" fmla="*/ 0 w 12096947"/>
              <a:gd name="connsiteY0-2100" fmla="*/ 168870 h 1127760"/>
              <a:gd name="connsiteX1-2101" fmla="*/ 1613061 w 12096947"/>
              <a:gd name="connsiteY1-2102" fmla="*/ 54814 h 1127760"/>
              <a:gd name="connsiteX2-2103" fmla="*/ 4206743 w 12096947"/>
              <a:gd name="connsiteY2-2104" fmla="*/ 67901 h 1127760"/>
              <a:gd name="connsiteX3-2105" fmla="*/ 7100047 w 12096947"/>
              <a:gd name="connsiteY3-2106" fmla="*/ 17997 h 1127760"/>
              <a:gd name="connsiteX4-2107" fmla="*/ 9509759 w 12096947"/>
              <a:gd name="connsiteY4-2108" fmla="*/ 190120 h 1127760"/>
              <a:gd name="connsiteX5-2109" fmla="*/ 10470975 w 12096947"/>
              <a:gd name="connsiteY5-2110" fmla="*/ 371829 h 1127760"/>
              <a:gd name="connsiteX6-2111" fmla="*/ 12086273 w 12096947"/>
              <a:gd name="connsiteY6-2112" fmla="*/ 248717 h 1127760"/>
              <a:gd name="connsiteX7-2113" fmla="*/ 12096947 w 12096947"/>
              <a:gd name="connsiteY7-2114" fmla="*/ 849967 h 1127760"/>
              <a:gd name="connsiteX8-2115" fmla="*/ 10555994 w 12096947"/>
              <a:gd name="connsiteY8-2116" fmla="*/ 725883 h 1127760"/>
              <a:gd name="connsiteX9-2117" fmla="*/ 9424946 w 12096947"/>
              <a:gd name="connsiteY9-2118" fmla="*/ 1055102 h 1127760"/>
              <a:gd name="connsiteX10-2119" fmla="*/ 8016007 w 12096947"/>
              <a:gd name="connsiteY10-2120" fmla="*/ 758943 h 1127760"/>
              <a:gd name="connsiteX11-2121" fmla="*/ 6585721 w 12096947"/>
              <a:gd name="connsiteY11-2122" fmla="*/ 956096 h 1127760"/>
              <a:gd name="connsiteX12-2123" fmla="*/ 5251499 w 12096947"/>
              <a:gd name="connsiteY12-2124" fmla="*/ 758770 h 1127760"/>
              <a:gd name="connsiteX13-2125" fmla="*/ 3532276 w 12096947"/>
              <a:gd name="connsiteY13-2126" fmla="*/ 1120707 h 1127760"/>
              <a:gd name="connsiteX14-2127" fmla="*/ 1793195 w 12096947"/>
              <a:gd name="connsiteY14-2128" fmla="*/ 1067481 h 1127760"/>
              <a:gd name="connsiteX15-2129" fmla="*/ 0 w 12096947"/>
              <a:gd name="connsiteY15-2130" fmla="*/ 1047984 h 1127760"/>
              <a:gd name="connsiteX16-2131" fmla="*/ 0 w 12096947"/>
              <a:gd name="connsiteY16-2132" fmla="*/ 168870 h 1127760"/>
              <a:gd name="connsiteX0-2133" fmla="*/ 0 w 12096947"/>
              <a:gd name="connsiteY0-2134" fmla="*/ 168870 h 1127760"/>
              <a:gd name="connsiteX1-2135" fmla="*/ 1613061 w 12096947"/>
              <a:gd name="connsiteY1-2136" fmla="*/ 54814 h 1127760"/>
              <a:gd name="connsiteX2-2137" fmla="*/ 4206743 w 12096947"/>
              <a:gd name="connsiteY2-2138" fmla="*/ 67901 h 1127760"/>
              <a:gd name="connsiteX3-2139" fmla="*/ 7100047 w 12096947"/>
              <a:gd name="connsiteY3-2140" fmla="*/ 17997 h 1127760"/>
              <a:gd name="connsiteX4-2141" fmla="*/ 9509759 w 12096947"/>
              <a:gd name="connsiteY4-2142" fmla="*/ 190120 h 1127760"/>
              <a:gd name="connsiteX5-2143" fmla="*/ 10470975 w 12096947"/>
              <a:gd name="connsiteY5-2144" fmla="*/ 371829 h 1127760"/>
              <a:gd name="connsiteX6-2145" fmla="*/ 12086273 w 12096947"/>
              <a:gd name="connsiteY6-2146" fmla="*/ 248717 h 1127760"/>
              <a:gd name="connsiteX7-2147" fmla="*/ 12096947 w 12096947"/>
              <a:gd name="connsiteY7-2148" fmla="*/ 849967 h 1127760"/>
              <a:gd name="connsiteX8-2149" fmla="*/ 10442677 w 12096947"/>
              <a:gd name="connsiteY8-2150" fmla="*/ 750809 h 1127760"/>
              <a:gd name="connsiteX9-2151" fmla="*/ 9424946 w 12096947"/>
              <a:gd name="connsiteY9-2152" fmla="*/ 1055102 h 1127760"/>
              <a:gd name="connsiteX10-2153" fmla="*/ 8016007 w 12096947"/>
              <a:gd name="connsiteY10-2154" fmla="*/ 758943 h 1127760"/>
              <a:gd name="connsiteX11-2155" fmla="*/ 6585721 w 12096947"/>
              <a:gd name="connsiteY11-2156" fmla="*/ 956096 h 1127760"/>
              <a:gd name="connsiteX12-2157" fmla="*/ 5251499 w 12096947"/>
              <a:gd name="connsiteY12-2158" fmla="*/ 758770 h 1127760"/>
              <a:gd name="connsiteX13-2159" fmla="*/ 3532276 w 12096947"/>
              <a:gd name="connsiteY13-2160" fmla="*/ 1120707 h 1127760"/>
              <a:gd name="connsiteX14-2161" fmla="*/ 1793195 w 12096947"/>
              <a:gd name="connsiteY14-2162" fmla="*/ 1067481 h 1127760"/>
              <a:gd name="connsiteX15-2163" fmla="*/ 0 w 12096947"/>
              <a:gd name="connsiteY15-2164" fmla="*/ 1047984 h 1127760"/>
              <a:gd name="connsiteX16-2165" fmla="*/ 0 w 12096947"/>
              <a:gd name="connsiteY16-2166" fmla="*/ 168870 h 1127760"/>
              <a:gd name="connsiteX0-2167" fmla="*/ 0 w 12096947"/>
              <a:gd name="connsiteY0-2168" fmla="*/ 168870 h 1127760"/>
              <a:gd name="connsiteX1-2169" fmla="*/ 1613061 w 12096947"/>
              <a:gd name="connsiteY1-2170" fmla="*/ 54814 h 1127760"/>
              <a:gd name="connsiteX2-2171" fmla="*/ 4206743 w 12096947"/>
              <a:gd name="connsiteY2-2172" fmla="*/ 67901 h 1127760"/>
              <a:gd name="connsiteX3-2173" fmla="*/ 7100047 w 12096947"/>
              <a:gd name="connsiteY3-2174" fmla="*/ 17997 h 1127760"/>
              <a:gd name="connsiteX4-2175" fmla="*/ 9509759 w 12096947"/>
              <a:gd name="connsiteY4-2176" fmla="*/ 190120 h 1127760"/>
              <a:gd name="connsiteX5-2177" fmla="*/ 10470975 w 12096947"/>
              <a:gd name="connsiteY5-2178" fmla="*/ 371829 h 1127760"/>
              <a:gd name="connsiteX6-2179" fmla="*/ 12086273 w 12096947"/>
              <a:gd name="connsiteY6-2180" fmla="*/ 248717 h 1127760"/>
              <a:gd name="connsiteX7-2181" fmla="*/ 12096947 w 12096947"/>
              <a:gd name="connsiteY7-2182" fmla="*/ 849967 h 1127760"/>
              <a:gd name="connsiteX8-2183" fmla="*/ 10442677 w 12096947"/>
              <a:gd name="connsiteY8-2184" fmla="*/ 750809 h 1127760"/>
              <a:gd name="connsiteX9-2185" fmla="*/ 9424946 w 12096947"/>
              <a:gd name="connsiteY9-2186" fmla="*/ 1055102 h 1127760"/>
              <a:gd name="connsiteX10-2187" fmla="*/ 8016007 w 12096947"/>
              <a:gd name="connsiteY10-2188" fmla="*/ 758943 h 1127760"/>
              <a:gd name="connsiteX11-2189" fmla="*/ 6585721 w 12096947"/>
              <a:gd name="connsiteY11-2190" fmla="*/ 956096 h 1127760"/>
              <a:gd name="connsiteX12-2191" fmla="*/ 5251499 w 12096947"/>
              <a:gd name="connsiteY12-2192" fmla="*/ 758770 h 1127760"/>
              <a:gd name="connsiteX13-2193" fmla="*/ 3532276 w 12096947"/>
              <a:gd name="connsiteY13-2194" fmla="*/ 1120707 h 1127760"/>
              <a:gd name="connsiteX14-2195" fmla="*/ 1793195 w 12096947"/>
              <a:gd name="connsiteY14-2196" fmla="*/ 1067481 h 1127760"/>
              <a:gd name="connsiteX15-2197" fmla="*/ 0 w 12096947"/>
              <a:gd name="connsiteY15-2198" fmla="*/ 1047984 h 1127760"/>
              <a:gd name="connsiteX16-2199" fmla="*/ 0 w 12096947"/>
              <a:gd name="connsiteY16-2200" fmla="*/ 168870 h 1127760"/>
              <a:gd name="connsiteX0-2201" fmla="*/ 0 w 12086273"/>
              <a:gd name="connsiteY0-2202" fmla="*/ 168870 h 1127760"/>
              <a:gd name="connsiteX1-2203" fmla="*/ 1613061 w 12086273"/>
              <a:gd name="connsiteY1-2204" fmla="*/ 54814 h 1127760"/>
              <a:gd name="connsiteX2-2205" fmla="*/ 4206743 w 12086273"/>
              <a:gd name="connsiteY2-2206" fmla="*/ 67901 h 1127760"/>
              <a:gd name="connsiteX3-2207" fmla="*/ 7100047 w 12086273"/>
              <a:gd name="connsiteY3-2208" fmla="*/ 17997 h 1127760"/>
              <a:gd name="connsiteX4-2209" fmla="*/ 9509759 w 12086273"/>
              <a:gd name="connsiteY4-2210" fmla="*/ 190120 h 1127760"/>
              <a:gd name="connsiteX5-2211" fmla="*/ 10470975 w 12086273"/>
              <a:gd name="connsiteY5-2212" fmla="*/ 371829 h 1127760"/>
              <a:gd name="connsiteX6-2213" fmla="*/ 12086273 w 12086273"/>
              <a:gd name="connsiteY6-2214" fmla="*/ 248717 h 1127760"/>
              <a:gd name="connsiteX7-2215" fmla="*/ 12066042 w 12086273"/>
              <a:gd name="connsiteY7-2216" fmla="*/ 899817 h 1127760"/>
              <a:gd name="connsiteX8-2217" fmla="*/ 10442677 w 12086273"/>
              <a:gd name="connsiteY8-2218" fmla="*/ 750809 h 1127760"/>
              <a:gd name="connsiteX9-2219" fmla="*/ 9424946 w 12086273"/>
              <a:gd name="connsiteY9-2220" fmla="*/ 1055102 h 1127760"/>
              <a:gd name="connsiteX10-2221" fmla="*/ 8016007 w 12086273"/>
              <a:gd name="connsiteY10-2222" fmla="*/ 758943 h 1127760"/>
              <a:gd name="connsiteX11-2223" fmla="*/ 6585721 w 12086273"/>
              <a:gd name="connsiteY11-2224" fmla="*/ 956096 h 1127760"/>
              <a:gd name="connsiteX12-2225" fmla="*/ 5251499 w 12086273"/>
              <a:gd name="connsiteY12-2226" fmla="*/ 758770 h 1127760"/>
              <a:gd name="connsiteX13-2227" fmla="*/ 3532276 w 12086273"/>
              <a:gd name="connsiteY13-2228" fmla="*/ 1120707 h 1127760"/>
              <a:gd name="connsiteX14-2229" fmla="*/ 1793195 w 12086273"/>
              <a:gd name="connsiteY14-2230" fmla="*/ 1067481 h 1127760"/>
              <a:gd name="connsiteX15-2231" fmla="*/ 0 w 12086273"/>
              <a:gd name="connsiteY15-2232" fmla="*/ 1047984 h 1127760"/>
              <a:gd name="connsiteX16-2233" fmla="*/ 0 w 12086273"/>
              <a:gd name="connsiteY16-2234" fmla="*/ 168870 h 1127760"/>
              <a:gd name="connsiteX0-2235" fmla="*/ 0 w 12086273"/>
              <a:gd name="connsiteY0-2236" fmla="*/ 168870 h 1127760"/>
              <a:gd name="connsiteX1-2237" fmla="*/ 4206743 w 12086273"/>
              <a:gd name="connsiteY1-2238" fmla="*/ 67901 h 1127760"/>
              <a:gd name="connsiteX2-2239" fmla="*/ 7100047 w 12086273"/>
              <a:gd name="connsiteY2-2240" fmla="*/ 17997 h 1127760"/>
              <a:gd name="connsiteX3-2241" fmla="*/ 9509759 w 12086273"/>
              <a:gd name="connsiteY3-2242" fmla="*/ 190120 h 1127760"/>
              <a:gd name="connsiteX4-2243" fmla="*/ 10470975 w 12086273"/>
              <a:gd name="connsiteY4-2244" fmla="*/ 371829 h 1127760"/>
              <a:gd name="connsiteX5-2245" fmla="*/ 12086273 w 12086273"/>
              <a:gd name="connsiteY5-2246" fmla="*/ 248717 h 1127760"/>
              <a:gd name="connsiteX6-2247" fmla="*/ 12066042 w 12086273"/>
              <a:gd name="connsiteY6-2248" fmla="*/ 899817 h 1127760"/>
              <a:gd name="connsiteX7-2249" fmla="*/ 10442677 w 12086273"/>
              <a:gd name="connsiteY7-2250" fmla="*/ 750809 h 1127760"/>
              <a:gd name="connsiteX8-2251" fmla="*/ 9424946 w 12086273"/>
              <a:gd name="connsiteY8-2252" fmla="*/ 1055102 h 1127760"/>
              <a:gd name="connsiteX9-2253" fmla="*/ 8016007 w 12086273"/>
              <a:gd name="connsiteY9-2254" fmla="*/ 758943 h 1127760"/>
              <a:gd name="connsiteX10-2255" fmla="*/ 6585721 w 12086273"/>
              <a:gd name="connsiteY10-2256" fmla="*/ 956096 h 1127760"/>
              <a:gd name="connsiteX11-2257" fmla="*/ 5251499 w 12086273"/>
              <a:gd name="connsiteY11-2258" fmla="*/ 758770 h 1127760"/>
              <a:gd name="connsiteX12-2259" fmla="*/ 3532276 w 12086273"/>
              <a:gd name="connsiteY12-2260" fmla="*/ 1120707 h 1127760"/>
              <a:gd name="connsiteX13-2261" fmla="*/ 1793195 w 12086273"/>
              <a:gd name="connsiteY13-2262" fmla="*/ 1067481 h 1127760"/>
              <a:gd name="connsiteX14-2263" fmla="*/ 0 w 12086273"/>
              <a:gd name="connsiteY14-2264" fmla="*/ 1047984 h 1127760"/>
              <a:gd name="connsiteX15-2265" fmla="*/ 0 w 12086273"/>
              <a:gd name="connsiteY15-2266" fmla="*/ 168870 h 1127760"/>
              <a:gd name="connsiteX0-2267" fmla="*/ 0 w 12086273"/>
              <a:gd name="connsiteY0-2268" fmla="*/ 168870 h 1127760"/>
              <a:gd name="connsiteX1-2269" fmla="*/ 7100047 w 12086273"/>
              <a:gd name="connsiteY1-2270" fmla="*/ 17997 h 1127760"/>
              <a:gd name="connsiteX2-2271" fmla="*/ 9509759 w 12086273"/>
              <a:gd name="connsiteY2-2272" fmla="*/ 190120 h 1127760"/>
              <a:gd name="connsiteX3-2273" fmla="*/ 10470975 w 12086273"/>
              <a:gd name="connsiteY3-2274" fmla="*/ 371829 h 1127760"/>
              <a:gd name="connsiteX4-2275" fmla="*/ 12086273 w 12086273"/>
              <a:gd name="connsiteY4-2276" fmla="*/ 248717 h 1127760"/>
              <a:gd name="connsiteX5-2277" fmla="*/ 12066042 w 12086273"/>
              <a:gd name="connsiteY5-2278" fmla="*/ 899817 h 1127760"/>
              <a:gd name="connsiteX6-2279" fmla="*/ 10442677 w 12086273"/>
              <a:gd name="connsiteY6-2280" fmla="*/ 750809 h 1127760"/>
              <a:gd name="connsiteX7-2281" fmla="*/ 9424946 w 12086273"/>
              <a:gd name="connsiteY7-2282" fmla="*/ 1055102 h 1127760"/>
              <a:gd name="connsiteX8-2283" fmla="*/ 8016007 w 12086273"/>
              <a:gd name="connsiteY8-2284" fmla="*/ 758943 h 1127760"/>
              <a:gd name="connsiteX9-2285" fmla="*/ 6585721 w 12086273"/>
              <a:gd name="connsiteY9-2286" fmla="*/ 956096 h 1127760"/>
              <a:gd name="connsiteX10-2287" fmla="*/ 5251499 w 12086273"/>
              <a:gd name="connsiteY10-2288" fmla="*/ 758770 h 1127760"/>
              <a:gd name="connsiteX11-2289" fmla="*/ 3532276 w 12086273"/>
              <a:gd name="connsiteY11-2290" fmla="*/ 1120707 h 1127760"/>
              <a:gd name="connsiteX12-2291" fmla="*/ 1793195 w 12086273"/>
              <a:gd name="connsiteY12-2292" fmla="*/ 1067481 h 1127760"/>
              <a:gd name="connsiteX13-2293" fmla="*/ 0 w 12086273"/>
              <a:gd name="connsiteY13-2294" fmla="*/ 1047984 h 1127760"/>
              <a:gd name="connsiteX14-2295" fmla="*/ 0 w 12086273"/>
              <a:gd name="connsiteY14-2296" fmla="*/ 168870 h 1127760"/>
              <a:gd name="connsiteX0-2297" fmla="*/ 51508 w 12086273"/>
              <a:gd name="connsiteY0-2298" fmla="*/ 2727845 h 2727845"/>
              <a:gd name="connsiteX1-2299" fmla="*/ 7100047 w 12086273"/>
              <a:gd name="connsiteY1-2300" fmla="*/ 17997 h 2727845"/>
              <a:gd name="connsiteX2-2301" fmla="*/ 9509759 w 12086273"/>
              <a:gd name="connsiteY2-2302" fmla="*/ 190120 h 2727845"/>
              <a:gd name="connsiteX3-2303" fmla="*/ 10470975 w 12086273"/>
              <a:gd name="connsiteY3-2304" fmla="*/ 371829 h 2727845"/>
              <a:gd name="connsiteX4-2305" fmla="*/ 12086273 w 12086273"/>
              <a:gd name="connsiteY4-2306" fmla="*/ 248717 h 2727845"/>
              <a:gd name="connsiteX5-2307" fmla="*/ 12066042 w 12086273"/>
              <a:gd name="connsiteY5-2308" fmla="*/ 899817 h 2727845"/>
              <a:gd name="connsiteX6-2309" fmla="*/ 10442677 w 12086273"/>
              <a:gd name="connsiteY6-2310" fmla="*/ 750809 h 2727845"/>
              <a:gd name="connsiteX7-2311" fmla="*/ 9424946 w 12086273"/>
              <a:gd name="connsiteY7-2312" fmla="*/ 1055102 h 2727845"/>
              <a:gd name="connsiteX8-2313" fmla="*/ 8016007 w 12086273"/>
              <a:gd name="connsiteY8-2314" fmla="*/ 758943 h 2727845"/>
              <a:gd name="connsiteX9-2315" fmla="*/ 6585721 w 12086273"/>
              <a:gd name="connsiteY9-2316" fmla="*/ 956096 h 2727845"/>
              <a:gd name="connsiteX10-2317" fmla="*/ 5251499 w 12086273"/>
              <a:gd name="connsiteY10-2318" fmla="*/ 758770 h 2727845"/>
              <a:gd name="connsiteX11-2319" fmla="*/ 3532276 w 12086273"/>
              <a:gd name="connsiteY11-2320" fmla="*/ 1120707 h 2727845"/>
              <a:gd name="connsiteX12-2321" fmla="*/ 1793195 w 12086273"/>
              <a:gd name="connsiteY12-2322" fmla="*/ 1067481 h 2727845"/>
              <a:gd name="connsiteX13-2323" fmla="*/ 0 w 12086273"/>
              <a:gd name="connsiteY13-2324" fmla="*/ 1047984 h 2727845"/>
              <a:gd name="connsiteX14-2325" fmla="*/ 51508 w 12086273"/>
              <a:gd name="connsiteY14-2326" fmla="*/ 2727845 h 2727845"/>
              <a:gd name="connsiteX0-2327" fmla="*/ 51508 w 12086273"/>
              <a:gd name="connsiteY0-2328" fmla="*/ 2546880 h 2595407"/>
              <a:gd name="connsiteX1-2329" fmla="*/ 7615127 w 12086273"/>
              <a:gd name="connsiteY1-2330" fmla="*/ 2595408 h 2595407"/>
              <a:gd name="connsiteX2-2331" fmla="*/ 9509759 w 12086273"/>
              <a:gd name="connsiteY2-2332" fmla="*/ 9155 h 2595407"/>
              <a:gd name="connsiteX3-2333" fmla="*/ 10470975 w 12086273"/>
              <a:gd name="connsiteY3-2334" fmla="*/ 190864 h 2595407"/>
              <a:gd name="connsiteX4-2335" fmla="*/ 12086273 w 12086273"/>
              <a:gd name="connsiteY4-2336" fmla="*/ 67752 h 2595407"/>
              <a:gd name="connsiteX5-2337" fmla="*/ 12066042 w 12086273"/>
              <a:gd name="connsiteY5-2338" fmla="*/ 718852 h 2595407"/>
              <a:gd name="connsiteX6-2339" fmla="*/ 10442677 w 12086273"/>
              <a:gd name="connsiteY6-2340" fmla="*/ 569844 h 2595407"/>
              <a:gd name="connsiteX7-2341" fmla="*/ 9424946 w 12086273"/>
              <a:gd name="connsiteY7-2342" fmla="*/ 874137 h 2595407"/>
              <a:gd name="connsiteX8-2343" fmla="*/ 8016007 w 12086273"/>
              <a:gd name="connsiteY8-2344" fmla="*/ 577978 h 2595407"/>
              <a:gd name="connsiteX9-2345" fmla="*/ 6585721 w 12086273"/>
              <a:gd name="connsiteY9-2346" fmla="*/ 775131 h 2595407"/>
              <a:gd name="connsiteX10-2347" fmla="*/ 5251499 w 12086273"/>
              <a:gd name="connsiteY10-2348" fmla="*/ 577805 h 2595407"/>
              <a:gd name="connsiteX11-2349" fmla="*/ 3532276 w 12086273"/>
              <a:gd name="connsiteY11-2350" fmla="*/ 939742 h 2595407"/>
              <a:gd name="connsiteX12-2351" fmla="*/ 1793195 w 12086273"/>
              <a:gd name="connsiteY12-2352" fmla="*/ 886516 h 2595407"/>
              <a:gd name="connsiteX13-2353" fmla="*/ 0 w 12086273"/>
              <a:gd name="connsiteY13-2354" fmla="*/ 867019 h 2595407"/>
              <a:gd name="connsiteX14-2355" fmla="*/ 51508 w 12086273"/>
              <a:gd name="connsiteY14-2356" fmla="*/ 2546880 h 2595407"/>
              <a:gd name="connsiteX0-2357" fmla="*/ 51508 w 12086273"/>
              <a:gd name="connsiteY0-2358" fmla="*/ 2528069 h 3038426"/>
              <a:gd name="connsiteX1-2359" fmla="*/ 7615127 w 12086273"/>
              <a:gd name="connsiteY1-2360" fmla="*/ 2576597 h 3038426"/>
              <a:gd name="connsiteX2-2361" fmla="*/ 10694445 w 12086273"/>
              <a:gd name="connsiteY2-2362" fmla="*/ 2815187 h 3038426"/>
              <a:gd name="connsiteX3-2363" fmla="*/ 10470975 w 12086273"/>
              <a:gd name="connsiteY3-2364" fmla="*/ 172053 h 3038426"/>
              <a:gd name="connsiteX4-2365" fmla="*/ 12086273 w 12086273"/>
              <a:gd name="connsiteY4-2366" fmla="*/ 48941 h 3038426"/>
              <a:gd name="connsiteX5-2367" fmla="*/ 12066042 w 12086273"/>
              <a:gd name="connsiteY5-2368" fmla="*/ 700041 h 3038426"/>
              <a:gd name="connsiteX6-2369" fmla="*/ 10442677 w 12086273"/>
              <a:gd name="connsiteY6-2370" fmla="*/ 551033 h 3038426"/>
              <a:gd name="connsiteX7-2371" fmla="*/ 9424946 w 12086273"/>
              <a:gd name="connsiteY7-2372" fmla="*/ 855326 h 3038426"/>
              <a:gd name="connsiteX8-2373" fmla="*/ 8016007 w 12086273"/>
              <a:gd name="connsiteY8-2374" fmla="*/ 559167 h 3038426"/>
              <a:gd name="connsiteX9-2375" fmla="*/ 6585721 w 12086273"/>
              <a:gd name="connsiteY9-2376" fmla="*/ 756320 h 3038426"/>
              <a:gd name="connsiteX10-2377" fmla="*/ 5251499 w 12086273"/>
              <a:gd name="connsiteY10-2378" fmla="*/ 558994 h 3038426"/>
              <a:gd name="connsiteX11-2379" fmla="*/ 3532276 w 12086273"/>
              <a:gd name="connsiteY11-2380" fmla="*/ 920931 h 3038426"/>
              <a:gd name="connsiteX12-2381" fmla="*/ 1793195 w 12086273"/>
              <a:gd name="connsiteY12-2382" fmla="*/ 867705 h 3038426"/>
              <a:gd name="connsiteX13-2383" fmla="*/ 0 w 12086273"/>
              <a:gd name="connsiteY13-2384" fmla="*/ 848208 h 3038426"/>
              <a:gd name="connsiteX14-2385" fmla="*/ 51508 w 12086273"/>
              <a:gd name="connsiteY14-2386" fmla="*/ 2528069 h 3038426"/>
              <a:gd name="connsiteX0-2387" fmla="*/ 51508 w 12086273"/>
              <a:gd name="connsiteY0-2388" fmla="*/ 2485896 h 2996253"/>
              <a:gd name="connsiteX1-2389" fmla="*/ 7615127 w 12086273"/>
              <a:gd name="connsiteY1-2390" fmla="*/ 2534424 h 2996253"/>
              <a:gd name="connsiteX2-2391" fmla="*/ 10694445 w 12086273"/>
              <a:gd name="connsiteY2-2392" fmla="*/ 2773014 h 2996253"/>
              <a:gd name="connsiteX3-2393" fmla="*/ 11727771 w 12086273"/>
              <a:gd name="connsiteY3-2394" fmla="*/ 2655622 h 2996253"/>
              <a:gd name="connsiteX4-2395" fmla="*/ 12086273 w 12086273"/>
              <a:gd name="connsiteY4-2396" fmla="*/ 6768 h 2996253"/>
              <a:gd name="connsiteX5-2397" fmla="*/ 12066042 w 12086273"/>
              <a:gd name="connsiteY5-2398" fmla="*/ 657868 h 2996253"/>
              <a:gd name="connsiteX6-2399" fmla="*/ 10442677 w 12086273"/>
              <a:gd name="connsiteY6-2400" fmla="*/ 508860 h 2996253"/>
              <a:gd name="connsiteX7-2401" fmla="*/ 9424946 w 12086273"/>
              <a:gd name="connsiteY7-2402" fmla="*/ 813153 h 2996253"/>
              <a:gd name="connsiteX8-2403" fmla="*/ 8016007 w 12086273"/>
              <a:gd name="connsiteY8-2404" fmla="*/ 516994 h 2996253"/>
              <a:gd name="connsiteX9-2405" fmla="*/ 6585721 w 12086273"/>
              <a:gd name="connsiteY9-2406" fmla="*/ 714147 h 2996253"/>
              <a:gd name="connsiteX10-2407" fmla="*/ 5251499 w 12086273"/>
              <a:gd name="connsiteY10-2408" fmla="*/ 516821 h 2996253"/>
              <a:gd name="connsiteX11-2409" fmla="*/ 3532276 w 12086273"/>
              <a:gd name="connsiteY11-2410" fmla="*/ 878758 h 2996253"/>
              <a:gd name="connsiteX12-2411" fmla="*/ 1793195 w 12086273"/>
              <a:gd name="connsiteY12-2412" fmla="*/ 825532 h 2996253"/>
              <a:gd name="connsiteX13-2413" fmla="*/ 0 w 12086273"/>
              <a:gd name="connsiteY13-2414" fmla="*/ 806035 h 2996253"/>
              <a:gd name="connsiteX14-2415" fmla="*/ 51508 w 12086273"/>
              <a:gd name="connsiteY14-2416" fmla="*/ 2485896 h 2996253"/>
              <a:gd name="connsiteX0-2417" fmla="*/ 51508 w 12136146"/>
              <a:gd name="connsiteY0-2418" fmla="*/ 1977370 h 2487727"/>
              <a:gd name="connsiteX1-2419" fmla="*/ 7615127 w 12136146"/>
              <a:gd name="connsiteY1-2420" fmla="*/ 2025898 h 2487727"/>
              <a:gd name="connsiteX2-2421" fmla="*/ 10694445 w 12136146"/>
              <a:gd name="connsiteY2-2422" fmla="*/ 2264488 h 2487727"/>
              <a:gd name="connsiteX3-2423" fmla="*/ 11727771 w 12136146"/>
              <a:gd name="connsiteY3-2424" fmla="*/ 2147096 h 2487727"/>
              <a:gd name="connsiteX4-2425" fmla="*/ 12066042 w 12136146"/>
              <a:gd name="connsiteY4-2426" fmla="*/ 149342 h 2487727"/>
              <a:gd name="connsiteX5-2427" fmla="*/ 10442677 w 12136146"/>
              <a:gd name="connsiteY5-2428" fmla="*/ 334 h 2487727"/>
              <a:gd name="connsiteX6-2429" fmla="*/ 9424946 w 12136146"/>
              <a:gd name="connsiteY6-2430" fmla="*/ 304627 h 2487727"/>
              <a:gd name="connsiteX7-2431" fmla="*/ 8016007 w 12136146"/>
              <a:gd name="connsiteY7-2432" fmla="*/ 8468 h 2487727"/>
              <a:gd name="connsiteX8-2433" fmla="*/ 6585721 w 12136146"/>
              <a:gd name="connsiteY8-2434" fmla="*/ 205621 h 2487727"/>
              <a:gd name="connsiteX9-2435" fmla="*/ 5251499 w 12136146"/>
              <a:gd name="connsiteY9-2436" fmla="*/ 8295 h 2487727"/>
              <a:gd name="connsiteX10-2437" fmla="*/ 3532276 w 12136146"/>
              <a:gd name="connsiteY10-2438" fmla="*/ 370232 h 2487727"/>
              <a:gd name="connsiteX11-2439" fmla="*/ 1793195 w 12136146"/>
              <a:gd name="connsiteY11-2440" fmla="*/ 317006 h 2487727"/>
              <a:gd name="connsiteX12-2441" fmla="*/ 0 w 12136146"/>
              <a:gd name="connsiteY12-2442" fmla="*/ 297509 h 2487727"/>
              <a:gd name="connsiteX13-2443" fmla="*/ 51508 w 12136146"/>
              <a:gd name="connsiteY13-2444" fmla="*/ 1977370 h 2487727"/>
              <a:gd name="connsiteX0-2445" fmla="*/ 51508 w 12222740"/>
              <a:gd name="connsiteY0-2446" fmla="*/ 1977370 h 2487727"/>
              <a:gd name="connsiteX1-2447" fmla="*/ 7615127 w 12222740"/>
              <a:gd name="connsiteY1-2448" fmla="*/ 2025898 h 2487727"/>
              <a:gd name="connsiteX2-2449" fmla="*/ 10694445 w 12222740"/>
              <a:gd name="connsiteY2-2450" fmla="*/ 2264488 h 2487727"/>
              <a:gd name="connsiteX3-2451" fmla="*/ 12047120 w 12222740"/>
              <a:gd name="connsiteY3-2452" fmla="*/ 2064013 h 2487727"/>
              <a:gd name="connsiteX4-2453" fmla="*/ 12066042 w 12222740"/>
              <a:gd name="connsiteY4-2454" fmla="*/ 149342 h 2487727"/>
              <a:gd name="connsiteX5-2455" fmla="*/ 10442677 w 12222740"/>
              <a:gd name="connsiteY5-2456" fmla="*/ 334 h 2487727"/>
              <a:gd name="connsiteX6-2457" fmla="*/ 9424946 w 12222740"/>
              <a:gd name="connsiteY6-2458" fmla="*/ 304627 h 2487727"/>
              <a:gd name="connsiteX7-2459" fmla="*/ 8016007 w 12222740"/>
              <a:gd name="connsiteY7-2460" fmla="*/ 8468 h 2487727"/>
              <a:gd name="connsiteX8-2461" fmla="*/ 6585721 w 12222740"/>
              <a:gd name="connsiteY8-2462" fmla="*/ 205621 h 2487727"/>
              <a:gd name="connsiteX9-2463" fmla="*/ 5251499 w 12222740"/>
              <a:gd name="connsiteY9-2464" fmla="*/ 8295 h 2487727"/>
              <a:gd name="connsiteX10-2465" fmla="*/ 3532276 w 12222740"/>
              <a:gd name="connsiteY10-2466" fmla="*/ 370232 h 2487727"/>
              <a:gd name="connsiteX11-2467" fmla="*/ 1793195 w 12222740"/>
              <a:gd name="connsiteY11-2468" fmla="*/ 317006 h 2487727"/>
              <a:gd name="connsiteX12-2469" fmla="*/ 0 w 12222740"/>
              <a:gd name="connsiteY12-2470" fmla="*/ 297509 h 2487727"/>
              <a:gd name="connsiteX13-2471" fmla="*/ 51508 w 12222740"/>
              <a:gd name="connsiteY13-2472" fmla="*/ 1977370 h 2487727"/>
              <a:gd name="connsiteX0-2473" fmla="*/ 51508 w 12222740"/>
              <a:gd name="connsiteY0-2474" fmla="*/ 1977370 h 2196677"/>
              <a:gd name="connsiteX1-2475" fmla="*/ 7615127 w 12222740"/>
              <a:gd name="connsiteY1-2476" fmla="*/ 2025898 h 2196677"/>
              <a:gd name="connsiteX2-2477" fmla="*/ 12047120 w 12222740"/>
              <a:gd name="connsiteY2-2478" fmla="*/ 2064013 h 2196677"/>
              <a:gd name="connsiteX3-2479" fmla="*/ 12066042 w 12222740"/>
              <a:gd name="connsiteY3-2480" fmla="*/ 149342 h 2196677"/>
              <a:gd name="connsiteX4-2481" fmla="*/ 10442677 w 12222740"/>
              <a:gd name="connsiteY4-2482" fmla="*/ 334 h 2196677"/>
              <a:gd name="connsiteX5-2483" fmla="*/ 9424946 w 12222740"/>
              <a:gd name="connsiteY5-2484" fmla="*/ 304627 h 2196677"/>
              <a:gd name="connsiteX6-2485" fmla="*/ 8016007 w 12222740"/>
              <a:gd name="connsiteY6-2486" fmla="*/ 8468 h 2196677"/>
              <a:gd name="connsiteX7-2487" fmla="*/ 6585721 w 12222740"/>
              <a:gd name="connsiteY7-2488" fmla="*/ 205621 h 2196677"/>
              <a:gd name="connsiteX8-2489" fmla="*/ 5251499 w 12222740"/>
              <a:gd name="connsiteY8-2490" fmla="*/ 8295 h 2196677"/>
              <a:gd name="connsiteX9-2491" fmla="*/ 3532276 w 12222740"/>
              <a:gd name="connsiteY9-2492" fmla="*/ 370232 h 2196677"/>
              <a:gd name="connsiteX10-2493" fmla="*/ 1793195 w 12222740"/>
              <a:gd name="connsiteY10-2494" fmla="*/ 317006 h 2196677"/>
              <a:gd name="connsiteX11-2495" fmla="*/ 0 w 12222740"/>
              <a:gd name="connsiteY11-2496" fmla="*/ 297509 h 2196677"/>
              <a:gd name="connsiteX12-2497" fmla="*/ 51508 w 12222740"/>
              <a:gd name="connsiteY12-2498" fmla="*/ 1977370 h 2196677"/>
              <a:gd name="connsiteX0-2499" fmla="*/ 51508 w 12222740"/>
              <a:gd name="connsiteY0-2500" fmla="*/ 1977370 h 2250532"/>
              <a:gd name="connsiteX1-2501" fmla="*/ 12047120 w 12222740"/>
              <a:gd name="connsiteY1-2502" fmla="*/ 2064013 h 2250532"/>
              <a:gd name="connsiteX2-2503" fmla="*/ 12066042 w 12222740"/>
              <a:gd name="connsiteY2-2504" fmla="*/ 149342 h 2250532"/>
              <a:gd name="connsiteX3-2505" fmla="*/ 10442677 w 12222740"/>
              <a:gd name="connsiteY3-2506" fmla="*/ 334 h 2250532"/>
              <a:gd name="connsiteX4-2507" fmla="*/ 9424946 w 12222740"/>
              <a:gd name="connsiteY4-2508" fmla="*/ 304627 h 2250532"/>
              <a:gd name="connsiteX5-2509" fmla="*/ 8016007 w 12222740"/>
              <a:gd name="connsiteY5-2510" fmla="*/ 8468 h 2250532"/>
              <a:gd name="connsiteX6-2511" fmla="*/ 6585721 w 12222740"/>
              <a:gd name="connsiteY6-2512" fmla="*/ 205621 h 2250532"/>
              <a:gd name="connsiteX7-2513" fmla="*/ 5251499 w 12222740"/>
              <a:gd name="connsiteY7-2514" fmla="*/ 8295 h 2250532"/>
              <a:gd name="connsiteX8-2515" fmla="*/ 3532276 w 12222740"/>
              <a:gd name="connsiteY8-2516" fmla="*/ 370232 h 2250532"/>
              <a:gd name="connsiteX9-2517" fmla="*/ 1793195 w 12222740"/>
              <a:gd name="connsiteY9-2518" fmla="*/ 317006 h 2250532"/>
              <a:gd name="connsiteX10-2519" fmla="*/ 0 w 12222740"/>
              <a:gd name="connsiteY10-2520" fmla="*/ 297509 h 2250532"/>
              <a:gd name="connsiteX11-2521" fmla="*/ 51508 w 12222740"/>
              <a:gd name="connsiteY11-2522" fmla="*/ 1977370 h 2250532"/>
              <a:gd name="connsiteX0-2523" fmla="*/ 0 w 12233041"/>
              <a:gd name="connsiteY0-2524" fmla="*/ 2052145 h 2282917"/>
              <a:gd name="connsiteX1-2525" fmla="*/ 12057421 w 12233041"/>
              <a:gd name="connsiteY1-2526" fmla="*/ 2064013 h 2282917"/>
              <a:gd name="connsiteX2-2527" fmla="*/ 12076343 w 12233041"/>
              <a:gd name="connsiteY2-2528" fmla="*/ 149342 h 2282917"/>
              <a:gd name="connsiteX3-2529" fmla="*/ 10452978 w 12233041"/>
              <a:gd name="connsiteY3-2530" fmla="*/ 334 h 2282917"/>
              <a:gd name="connsiteX4-2531" fmla="*/ 9435247 w 12233041"/>
              <a:gd name="connsiteY4-2532" fmla="*/ 304627 h 2282917"/>
              <a:gd name="connsiteX5-2533" fmla="*/ 8026308 w 12233041"/>
              <a:gd name="connsiteY5-2534" fmla="*/ 8468 h 2282917"/>
              <a:gd name="connsiteX6-2535" fmla="*/ 6596022 w 12233041"/>
              <a:gd name="connsiteY6-2536" fmla="*/ 205621 h 2282917"/>
              <a:gd name="connsiteX7-2537" fmla="*/ 5261800 w 12233041"/>
              <a:gd name="connsiteY7-2538" fmla="*/ 8295 h 2282917"/>
              <a:gd name="connsiteX8-2539" fmla="*/ 3542577 w 12233041"/>
              <a:gd name="connsiteY8-2540" fmla="*/ 370232 h 2282917"/>
              <a:gd name="connsiteX9-2541" fmla="*/ 1803496 w 12233041"/>
              <a:gd name="connsiteY9-2542" fmla="*/ 317006 h 2282917"/>
              <a:gd name="connsiteX10-2543" fmla="*/ 10301 w 12233041"/>
              <a:gd name="connsiteY10-2544" fmla="*/ 297509 h 2282917"/>
              <a:gd name="connsiteX11-2545" fmla="*/ 0 w 12233041"/>
              <a:gd name="connsiteY11-2546" fmla="*/ 2052145 h 2282917"/>
              <a:gd name="connsiteX0-2547" fmla="*/ 31822 w 12264863"/>
              <a:gd name="connsiteY0-2548" fmla="*/ 2052145 h 2282917"/>
              <a:gd name="connsiteX1-2549" fmla="*/ 12089243 w 12264863"/>
              <a:gd name="connsiteY1-2550" fmla="*/ 2064013 h 2282917"/>
              <a:gd name="connsiteX2-2551" fmla="*/ 12108165 w 12264863"/>
              <a:gd name="connsiteY2-2552" fmla="*/ 149342 h 2282917"/>
              <a:gd name="connsiteX3-2553" fmla="*/ 10484800 w 12264863"/>
              <a:gd name="connsiteY3-2554" fmla="*/ 334 h 2282917"/>
              <a:gd name="connsiteX4-2555" fmla="*/ 9467069 w 12264863"/>
              <a:gd name="connsiteY4-2556" fmla="*/ 304627 h 2282917"/>
              <a:gd name="connsiteX5-2557" fmla="*/ 8058130 w 12264863"/>
              <a:gd name="connsiteY5-2558" fmla="*/ 8468 h 2282917"/>
              <a:gd name="connsiteX6-2559" fmla="*/ 6627844 w 12264863"/>
              <a:gd name="connsiteY6-2560" fmla="*/ 205621 h 2282917"/>
              <a:gd name="connsiteX7-2561" fmla="*/ 5293622 w 12264863"/>
              <a:gd name="connsiteY7-2562" fmla="*/ 8295 h 2282917"/>
              <a:gd name="connsiteX8-2563" fmla="*/ 3574399 w 12264863"/>
              <a:gd name="connsiteY8-2564" fmla="*/ 370232 h 2282917"/>
              <a:gd name="connsiteX9-2565" fmla="*/ 1835318 w 12264863"/>
              <a:gd name="connsiteY9-2566" fmla="*/ 317006 h 2282917"/>
              <a:gd name="connsiteX10-2567" fmla="*/ 42123 w 12264863"/>
              <a:gd name="connsiteY10-2568" fmla="*/ 297509 h 2282917"/>
              <a:gd name="connsiteX11-2569" fmla="*/ 31822 w 12264863"/>
              <a:gd name="connsiteY11-2570" fmla="*/ 2052145 h 2282917"/>
              <a:gd name="connsiteX0-2571" fmla="*/ 69298 w 12302339"/>
              <a:gd name="connsiteY0-2572" fmla="*/ 2052145 h 2282917"/>
              <a:gd name="connsiteX1-2573" fmla="*/ 12126719 w 12302339"/>
              <a:gd name="connsiteY1-2574" fmla="*/ 2064013 h 2282917"/>
              <a:gd name="connsiteX2-2575" fmla="*/ 12145641 w 12302339"/>
              <a:gd name="connsiteY2-2576" fmla="*/ 149342 h 2282917"/>
              <a:gd name="connsiteX3-2577" fmla="*/ 10522276 w 12302339"/>
              <a:gd name="connsiteY3-2578" fmla="*/ 334 h 2282917"/>
              <a:gd name="connsiteX4-2579" fmla="*/ 9504545 w 12302339"/>
              <a:gd name="connsiteY4-2580" fmla="*/ 304627 h 2282917"/>
              <a:gd name="connsiteX5-2581" fmla="*/ 8095606 w 12302339"/>
              <a:gd name="connsiteY5-2582" fmla="*/ 8468 h 2282917"/>
              <a:gd name="connsiteX6-2583" fmla="*/ 6665320 w 12302339"/>
              <a:gd name="connsiteY6-2584" fmla="*/ 205621 h 2282917"/>
              <a:gd name="connsiteX7-2585" fmla="*/ 5331098 w 12302339"/>
              <a:gd name="connsiteY7-2586" fmla="*/ 8295 h 2282917"/>
              <a:gd name="connsiteX8-2587" fmla="*/ 3611875 w 12302339"/>
              <a:gd name="connsiteY8-2588" fmla="*/ 370232 h 2282917"/>
              <a:gd name="connsiteX9-2589" fmla="*/ 1872794 w 12302339"/>
              <a:gd name="connsiteY9-2590" fmla="*/ 317006 h 2282917"/>
              <a:gd name="connsiteX10-2591" fmla="*/ 79599 w 12302339"/>
              <a:gd name="connsiteY10-2592" fmla="*/ 297509 h 2282917"/>
              <a:gd name="connsiteX11-2593" fmla="*/ 69298 w 12302339"/>
              <a:gd name="connsiteY11-2594" fmla="*/ 2052145 h 2282917"/>
              <a:gd name="connsiteX0-2595" fmla="*/ 82108 w 12315149"/>
              <a:gd name="connsiteY0-2596" fmla="*/ 2052145 h 2282917"/>
              <a:gd name="connsiteX1-2597" fmla="*/ 12139529 w 12315149"/>
              <a:gd name="connsiteY1-2598" fmla="*/ 2064013 h 2282917"/>
              <a:gd name="connsiteX2-2599" fmla="*/ 12158451 w 12315149"/>
              <a:gd name="connsiteY2-2600" fmla="*/ 149342 h 2282917"/>
              <a:gd name="connsiteX3-2601" fmla="*/ 10535086 w 12315149"/>
              <a:gd name="connsiteY3-2602" fmla="*/ 334 h 2282917"/>
              <a:gd name="connsiteX4-2603" fmla="*/ 9517355 w 12315149"/>
              <a:gd name="connsiteY4-2604" fmla="*/ 304627 h 2282917"/>
              <a:gd name="connsiteX5-2605" fmla="*/ 8108416 w 12315149"/>
              <a:gd name="connsiteY5-2606" fmla="*/ 8468 h 2282917"/>
              <a:gd name="connsiteX6-2607" fmla="*/ 6678130 w 12315149"/>
              <a:gd name="connsiteY6-2608" fmla="*/ 205621 h 2282917"/>
              <a:gd name="connsiteX7-2609" fmla="*/ 5343908 w 12315149"/>
              <a:gd name="connsiteY7-2610" fmla="*/ 8295 h 2282917"/>
              <a:gd name="connsiteX8-2611" fmla="*/ 3624685 w 12315149"/>
              <a:gd name="connsiteY8-2612" fmla="*/ 370232 h 2282917"/>
              <a:gd name="connsiteX9-2613" fmla="*/ 1885604 w 12315149"/>
              <a:gd name="connsiteY9-2614" fmla="*/ 317006 h 2282917"/>
              <a:gd name="connsiteX10-2615" fmla="*/ 70550 w 12315149"/>
              <a:gd name="connsiteY10-2616" fmla="*/ 200544 h 2282917"/>
              <a:gd name="connsiteX11-2617" fmla="*/ 82108 w 12315149"/>
              <a:gd name="connsiteY11-2618" fmla="*/ 2052145 h 2282917"/>
              <a:gd name="connsiteX0-2619" fmla="*/ 82108 w 12315149"/>
              <a:gd name="connsiteY0-2620" fmla="*/ 2052145 h 2282917"/>
              <a:gd name="connsiteX1-2621" fmla="*/ 12139529 w 12315149"/>
              <a:gd name="connsiteY1-2622" fmla="*/ 2064013 h 2282917"/>
              <a:gd name="connsiteX2-2623" fmla="*/ 12158451 w 12315149"/>
              <a:gd name="connsiteY2-2624" fmla="*/ 149342 h 2282917"/>
              <a:gd name="connsiteX3-2625" fmla="*/ 10535086 w 12315149"/>
              <a:gd name="connsiteY3-2626" fmla="*/ 334 h 2282917"/>
              <a:gd name="connsiteX4-2627" fmla="*/ 9517355 w 12315149"/>
              <a:gd name="connsiteY4-2628" fmla="*/ 304627 h 2282917"/>
              <a:gd name="connsiteX5-2629" fmla="*/ 8108416 w 12315149"/>
              <a:gd name="connsiteY5-2630" fmla="*/ 8468 h 2282917"/>
              <a:gd name="connsiteX6-2631" fmla="*/ 6678130 w 12315149"/>
              <a:gd name="connsiteY6-2632" fmla="*/ 205621 h 2282917"/>
              <a:gd name="connsiteX7-2633" fmla="*/ 5343908 w 12315149"/>
              <a:gd name="connsiteY7-2634" fmla="*/ 8295 h 2282917"/>
              <a:gd name="connsiteX8-2635" fmla="*/ 3624685 w 12315149"/>
              <a:gd name="connsiteY8-2636" fmla="*/ 370232 h 2282917"/>
              <a:gd name="connsiteX9-2637" fmla="*/ 1885604 w 12315149"/>
              <a:gd name="connsiteY9-2638" fmla="*/ 317006 h 2282917"/>
              <a:gd name="connsiteX10-2639" fmla="*/ 70550 w 12315149"/>
              <a:gd name="connsiteY10-2640" fmla="*/ 200544 h 2282917"/>
              <a:gd name="connsiteX11-2641" fmla="*/ 82108 w 12315149"/>
              <a:gd name="connsiteY11-2642" fmla="*/ 2052145 h 2282917"/>
              <a:gd name="connsiteX0-2643" fmla="*/ 96427 w 12329468"/>
              <a:gd name="connsiteY0-2644" fmla="*/ 2052145 h 2282917"/>
              <a:gd name="connsiteX1-2645" fmla="*/ 12153848 w 12329468"/>
              <a:gd name="connsiteY1-2646" fmla="*/ 2064013 h 2282917"/>
              <a:gd name="connsiteX2-2647" fmla="*/ 12172770 w 12329468"/>
              <a:gd name="connsiteY2-2648" fmla="*/ 149342 h 2282917"/>
              <a:gd name="connsiteX3-2649" fmla="*/ 10549405 w 12329468"/>
              <a:gd name="connsiteY3-2650" fmla="*/ 334 h 2282917"/>
              <a:gd name="connsiteX4-2651" fmla="*/ 9531674 w 12329468"/>
              <a:gd name="connsiteY4-2652" fmla="*/ 304627 h 2282917"/>
              <a:gd name="connsiteX5-2653" fmla="*/ 8122735 w 12329468"/>
              <a:gd name="connsiteY5-2654" fmla="*/ 8468 h 2282917"/>
              <a:gd name="connsiteX6-2655" fmla="*/ 6692449 w 12329468"/>
              <a:gd name="connsiteY6-2656" fmla="*/ 205621 h 2282917"/>
              <a:gd name="connsiteX7-2657" fmla="*/ 5358227 w 12329468"/>
              <a:gd name="connsiteY7-2658" fmla="*/ 8295 h 2282917"/>
              <a:gd name="connsiteX8-2659" fmla="*/ 3639004 w 12329468"/>
              <a:gd name="connsiteY8-2660" fmla="*/ 370232 h 2282917"/>
              <a:gd name="connsiteX9-2661" fmla="*/ 1899923 w 12329468"/>
              <a:gd name="connsiteY9-2662" fmla="*/ 317006 h 2282917"/>
              <a:gd name="connsiteX10-2663" fmla="*/ 63010 w 12329468"/>
              <a:gd name="connsiteY10-2664" fmla="*/ 103580 h 2282917"/>
              <a:gd name="connsiteX11-2665" fmla="*/ 96427 w 12329468"/>
              <a:gd name="connsiteY11-2666" fmla="*/ 2052145 h 2282917"/>
              <a:gd name="connsiteX0-2667" fmla="*/ 96427 w 12329468"/>
              <a:gd name="connsiteY0-2668" fmla="*/ 2056133 h 2286905"/>
              <a:gd name="connsiteX1-2669" fmla="*/ 12153848 w 12329468"/>
              <a:gd name="connsiteY1-2670" fmla="*/ 2068001 h 2286905"/>
              <a:gd name="connsiteX2-2671" fmla="*/ 12172770 w 12329468"/>
              <a:gd name="connsiteY2-2672" fmla="*/ 153330 h 2286905"/>
              <a:gd name="connsiteX3-2673" fmla="*/ 10549405 w 12329468"/>
              <a:gd name="connsiteY3-2674" fmla="*/ 4322 h 2286905"/>
              <a:gd name="connsiteX4-2675" fmla="*/ 9531674 w 12329468"/>
              <a:gd name="connsiteY4-2676" fmla="*/ 308615 h 2286905"/>
              <a:gd name="connsiteX5-2677" fmla="*/ 8122735 w 12329468"/>
              <a:gd name="connsiteY5-2678" fmla="*/ 12456 h 2286905"/>
              <a:gd name="connsiteX6-2679" fmla="*/ 6692449 w 12329468"/>
              <a:gd name="connsiteY6-2680" fmla="*/ 209609 h 2286905"/>
              <a:gd name="connsiteX7-2681" fmla="*/ 5358227 w 12329468"/>
              <a:gd name="connsiteY7-2682" fmla="*/ 12283 h 2286905"/>
              <a:gd name="connsiteX8-2683" fmla="*/ 3639004 w 12329468"/>
              <a:gd name="connsiteY8-2684" fmla="*/ 374220 h 2286905"/>
              <a:gd name="connsiteX9-2685" fmla="*/ 1834344 w 12329468"/>
              <a:gd name="connsiteY9-2686" fmla="*/ 21285 h 2286905"/>
              <a:gd name="connsiteX10-2687" fmla="*/ 63010 w 12329468"/>
              <a:gd name="connsiteY10-2688" fmla="*/ 107568 h 2286905"/>
              <a:gd name="connsiteX11-2689" fmla="*/ 96427 w 12329468"/>
              <a:gd name="connsiteY11-2690" fmla="*/ 2056133 h 2286905"/>
              <a:gd name="connsiteX0-2691" fmla="*/ 96427 w 12329468"/>
              <a:gd name="connsiteY0-2692" fmla="*/ 2056133 h 2286905"/>
              <a:gd name="connsiteX1-2693" fmla="*/ 12153848 w 12329468"/>
              <a:gd name="connsiteY1-2694" fmla="*/ 2068001 h 2286905"/>
              <a:gd name="connsiteX2-2695" fmla="*/ 12172770 w 12329468"/>
              <a:gd name="connsiteY2-2696" fmla="*/ 153330 h 2286905"/>
              <a:gd name="connsiteX3-2697" fmla="*/ 10549405 w 12329468"/>
              <a:gd name="connsiteY3-2698" fmla="*/ 4322 h 2286905"/>
              <a:gd name="connsiteX4-2699" fmla="*/ 9531674 w 12329468"/>
              <a:gd name="connsiteY4-2700" fmla="*/ 308615 h 2286905"/>
              <a:gd name="connsiteX5-2701" fmla="*/ 8122735 w 12329468"/>
              <a:gd name="connsiteY5-2702" fmla="*/ 12456 h 2286905"/>
              <a:gd name="connsiteX6-2703" fmla="*/ 6692449 w 12329468"/>
              <a:gd name="connsiteY6-2704" fmla="*/ 209609 h 2286905"/>
              <a:gd name="connsiteX7-2705" fmla="*/ 5358227 w 12329468"/>
              <a:gd name="connsiteY7-2706" fmla="*/ 12283 h 2286905"/>
              <a:gd name="connsiteX8-2707" fmla="*/ 3639004 w 12329468"/>
              <a:gd name="connsiteY8-2708" fmla="*/ 374220 h 2286905"/>
              <a:gd name="connsiteX9-2709" fmla="*/ 1834344 w 12329468"/>
              <a:gd name="connsiteY9-2710" fmla="*/ 21285 h 2286905"/>
              <a:gd name="connsiteX10-2711" fmla="*/ 63010 w 12329468"/>
              <a:gd name="connsiteY10-2712" fmla="*/ 107568 h 2286905"/>
              <a:gd name="connsiteX11-2713" fmla="*/ 96427 w 12329468"/>
              <a:gd name="connsiteY11-2714" fmla="*/ 2056133 h 2286905"/>
              <a:gd name="connsiteX0-2715" fmla="*/ 96427 w 12329468"/>
              <a:gd name="connsiteY0-2716" fmla="*/ 2056133 h 2286905"/>
              <a:gd name="connsiteX1-2717" fmla="*/ 12153848 w 12329468"/>
              <a:gd name="connsiteY1-2718" fmla="*/ 2068001 h 2286905"/>
              <a:gd name="connsiteX2-2719" fmla="*/ 12172770 w 12329468"/>
              <a:gd name="connsiteY2-2720" fmla="*/ 153330 h 2286905"/>
              <a:gd name="connsiteX3-2721" fmla="*/ 10549405 w 12329468"/>
              <a:gd name="connsiteY3-2722" fmla="*/ 4322 h 2286905"/>
              <a:gd name="connsiteX4-2723" fmla="*/ 9531674 w 12329468"/>
              <a:gd name="connsiteY4-2724" fmla="*/ 308615 h 2286905"/>
              <a:gd name="connsiteX5-2725" fmla="*/ 8122735 w 12329468"/>
              <a:gd name="connsiteY5-2726" fmla="*/ 12456 h 2286905"/>
              <a:gd name="connsiteX6-2727" fmla="*/ 6692449 w 12329468"/>
              <a:gd name="connsiteY6-2728" fmla="*/ 209609 h 2286905"/>
              <a:gd name="connsiteX7-2729" fmla="*/ 5358227 w 12329468"/>
              <a:gd name="connsiteY7-2730" fmla="*/ 12283 h 2286905"/>
              <a:gd name="connsiteX8-2731" fmla="*/ 3639004 w 12329468"/>
              <a:gd name="connsiteY8-2732" fmla="*/ 374220 h 2286905"/>
              <a:gd name="connsiteX9-2733" fmla="*/ 1834344 w 12329468"/>
              <a:gd name="connsiteY9-2734" fmla="*/ 21285 h 2286905"/>
              <a:gd name="connsiteX10-2735" fmla="*/ 63010 w 12329468"/>
              <a:gd name="connsiteY10-2736" fmla="*/ 107568 h 2286905"/>
              <a:gd name="connsiteX11-2737" fmla="*/ 96427 w 12329468"/>
              <a:gd name="connsiteY11-2738" fmla="*/ 2056133 h 2286905"/>
              <a:gd name="connsiteX0-2739" fmla="*/ 96427 w 12329468"/>
              <a:gd name="connsiteY0-2740" fmla="*/ 2052145 h 2282917"/>
              <a:gd name="connsiteX1-2741" fmla="*/ 12153848 w 12329468"/>
              <a:gd name="connsiteY1-2742" fmla="*/ 2064013 h 2282917"/>
              <a:gd name="connsiteX2-2743" fmla="*/ 12172770 w 12329468"/>
              <a:gd name="connsiteY2-2744" fmla="*/ 149342 h 2282917"/>
              <a:gd name="connsiteX3-2745" fmla="*/ 10549405 w 12329468"/>
              <a:gd name="connsiteY3-2746" fmla="*/ 334 h 2282917"/>
              <a:gd name="connsiteX4-2747" fmla="*/ 9531674 w 12329468"/>
              <a:gd name="connsiteY4-2748" fmla="*/ 304627 h 2282917"/>
              <a:gd name="connsiteX5-2749" fmla="*/ 8122735 w 12329468"/>
              <a:gd name="connsiteY5-2750" fmla="*/ 8468 h 2282917"/>
              <a:gd name="connsiteX6-2751" fmla="*/ 6692449 w 12329468"/>
              <a:gd name="connsiteY6-2752" fmla="*/ 205621 h 2282917"/>
              <a:gd name="connsiteX7-2753" fmla="*/ 5358227 w 12329468"/>
              <a:gd name="connsiteY7-2754" fmla="*/ 8295 h 2282917"/>
              <a:gd name="connsiteX8-2755" fmla="*/ 3639004 w 12329468"/>
              <a:gd name="connsiteY8-2756" fmla="*/ 370232 h 2282917"/>
              <a:gd name="connsiteX9-2757" fmla="*/ 1834344 w 12329468"/>
              <a:gd name="connsiteY9-2758" fmla="*/ 17297 h 2282917"/>
              <a:gd name="connsiteX10-2759" fmla="*/ 63010 w 12329468"/>
              <a:gd name="connsiteY10-2760" fmla="*/ 103580 h 2282917"/>
              <a:gd name="connsiteX11-2761" fmla="*/ 96427 w 12329468"/>
              <a:gd name="connsiteY11-2762" fmla="*/ 2052145 h 2282917"/>
              <a:gd name="connsiteX0-2763" fmla="*/ 96427 w 12329468"/>
              <a:gd name="connsiteY0-2764" fmla="*/ 2052145 h 2282917"/>
              <a:gd name="connsiteX1-2765" fmla="*/ 12153848 w 12329468"/>
              <a:gd name="connsiteY1-2766" fmla="*/ 2064013 h 2282917"/>
              <a:gd name="connsiteX2-2767" fmla="*/ 12172770 w 12329468"/>
              <a:gd name="connsiteY2-2768" fmla="*/ 149342 h 2282917"/>
              <a:gd name="connsiteX3-2769" fmla="*/ 10549405 w 12329468"/>
              <a:gd name="connsiteY3-2770" fmla="*/ 334 h 2282917"/>
              <a:gd name="connsiteX4-2771" fmla="*/ 9531674 w 12329468"/>
              <a:gd name="connsiteY4-2772" fmla="*/ 304627 h 2282917"/>
              <a:gd name="connsiteX5-2773" fmla="*/ 8122735 w 12329468"/>
              <a:gd name="connsiteY5-2774" fmla="*/ 8468 h 2282917"/>
              <a:gd name="connsiteX6-2775" fmla="*/ 6692449 w 12329468"/>
              <a:gd name="connsiteY6-2776" fmla="*/ 205621 h 2282917"/>
              <a:gd name="connsiteX7-2777" fmla="*/ 5358227 w 12329468"/>
              <a:gd name="connsiteY7-2778" fmla="*/ 8295 h 2282917"/>
              <a:gd name="connsiteX8-2779" fmla="*/ 3639004 w 12329468"/>
              <a:gd name="connsiteY8-2780" fmla="*/ 370232 h 2282917"/>
              <a:gd name="connsiteX9-2781" fmla="*/ 1834344 w 12329468"/>
              <a:gd name="connsiteY9-2782" fmla="*/ 17297 h 2282917"/>
              <a:gd name="connsiteX10-2783" fmla="*/ 63010 w 12329468"/>
              <a:gd name="connsiteY10-2784" fmla="*/ 103580 h 2282917"/>
              <a:gd name="connsiteX11-2785" fmla="*/ 96427 w 12329468"/>
              <a:gd name="connsiteY11-2786" fmla="*/ 2052145 h 2282917"/>
              <a:gd name="connsiteX0-2787" fmla="*/ 96427 w 12329468"/>
              <a:gd name="connsiteY0-2788" fmla="*/ 2052145 h 2282917"/>
              <a:gd name="connsiteX1-2789" fmla="*/ 12153848 w 12329468"/>
              <a:gd name="connsiteY1-2790" fmla="*/ 2064013 h 2282917"/>
              <a:gd name="connsiteX2-2791" fmla="*/ 12172770 w 12329468"/>
              <a:gd name="connsiteY2-2792" fmla="*/ 149342 h 2282917"/>
              <a:gd name="connsiteX3-2793" fmla="*/ 10549405 w 12329468"/>
              <a:gd name="connsiteY3-2794" fmla="*/ 334 h 2282917"/>
              <a:gd name="connsiteX4-2795" fmla="*/ 9531674 w 12329468"/>
              <a:gd name="connsiteY4-2796" fmla="*/ 304627 h 2282917"/>
              <a:gd name="connsiteX5-2797" fmla="*/ 8122735 w 12329468"/>
              <a:gd name="connsiteY5-2798" fmla="*/ 8468 h 2282917"/>
              <a:gd name="connsiteX6-2799" fmla="*/ 6692449 w 12329468"/>
              <a:gd name="connsiteY6-2800" fmla="*/ 205621 h 2282917"/>
              <a:gd name="connsiteX7-2801" fmla="*/ 5358227 w 12329468"/>
              <a:gd name="connsiteY7-2802" fmla="*/ 8295 h 2282917"/>
              <a:gd name="connsiteX8-2803" fmla="*/ 2873922 w 12329468"/>
              <a:gd name="connsiteY8-2804" fmla="*/ 334973 h 2282917"/>
              <a:gd name="connsiteX9-2805" fmla="*/ 1834344 w 12329468"/>
              <a:gd name="connsiteY9-2806" fmla="*/ 17297 h 2282917"/>
              <a:gd name="connsiteX10-2807" fmla="*/ 63010 w 12329468"/>
              <a:gd name="connsiteY10-2808" fmla="*/ 103580 h 2282917"/>
              <a:gd name="connsiteX11-2809" fmla="*/ 96427 w 12329468"/>
              <a:gd name="connsiteY11-2810" fmla="*/ 2052145 h 2282917"/>
              <a:gd name="connsiteX0-2811" fmla="*/ 96427 w 12329468"/>
              <a:gd name="connsiteY0-2812" fmla="*/ 2052145 h 2282917"/>
              <a:gd name="connsiteX1-2813" fmla="*/ 12153848 w 12329468"/>
              <a:gd name="connsiteY1-2814" fmla="*/ 2064013 h 2282917"/>
              <a:gd name="connsiteX2-2815" fmla="*/ 12172770 w 12329468"/>
              <a:gd name="connsiteY2-2816" fmla="*/ 149342 h 2282917"/>
              <a:gd name="connsiteX3-2817" fmla="*/ 10549405 w 12329468"/>
              <a:gd name="connsiteY3-2818" fmla="*/ 334 h 2282917"/>
              <a:gd name="connsiteX4-2819" fmla="*/ 9531674 w 12329468"/>
              <a:gd name="connsiteY4-2820" fmla="*/ 304627 h 2282917"/>
              <a:gd name="connsiteX5-2821" fmla="*/ 8122735 w 12329468"/>
              <a:gd name="connsiteY5-2822" fmla="*/ 8468 h 2282917"/>
              <a:gd name="connsiteX6-2823" fmla="*/ 6692449 w 12329468"/>
              <a:gd name="connsiteY6-2824" fmla="*/ 205621 h 2282917"/>
              <a:gd name="connsiteX7-2825" fmla="*/ 5358227 w 12329468"/>
              <a:gd name="connsiteY7-2826" fmla="*/ 8295 h 2282917"/>
              <a:gd name="connsiteX8-2827" fmla="*/ 2873922 w 12329468"/>
              <a:gd name="connsiteY8-2828" fmla="*/ 334973 h 2282917"/>
              <a:gd name="connsiteX9-2829" fmla="*/ 1834344 w 12329468"/>
              <a:gd name="connsiteY9-2830" fmla="*/ 17297 h 2282917"/>
              <a:gd name="connsiteX10-2831" fmla="*/ 63010 w 12329468"/>
              <a:gd name="connsiteY10-2832" fmla="*/ 103580 h 2282917"/>
              <a:gd name="connsiteX11-2833" fmla="*/ 96427 w 12329468"/>
              <a:gd name="connsiteY11-2834" fmla="*/ 2052145 h 2282917"/>
              <a:gd name="connsiteX0-2835" fmla="*/ 96427 w 12329468"/>
              <a:gd name="connsiteY0-2836" fmla="*/ 2052145 h 2282917"/>
              <a:gd name="connsiteX1-2837" fmla="*/ 12153848 w 12329468"/>
              <a:gd name="connsiteY1-2838" fmla="*/ 2064013 h 2282917"/>
              <a:gd name="connsiteX2-2839" fmla="*/ 12172770 w 12329468"/>
              <a:gd name="connsiteY2-2840" fmla="*/ 149342 h 2282917"/>
              <a:gd name="connsiteX3-2841" fmla="*/ 10549405 w 12329468"/>
              <a:gd name="connsiteY3-2842" fmla="*/ 334 h 2282917"/>
              <a:gd name="connsiteX4-2843" fmla="*/ 9531674 w 12329468"/>
              <a:gd name="connsiteY4-2844" fmla="*/ 304627 h 2282917"/>
              <a:gd name="connsiteX5-2845" fmla="*/ 8122735 w 12329468"/>
              <a:gd name="connsiteY5-2846" fmla="*/ 8468 h 2282917"/>
              <a:gd name="connsiteX6-2847" fmla="*/ 6692449 w 12329468"/>
              <a:gd name="connsiteY6-2848" fmla="*/ 205621 h 2282917"/>
              <a:gd name="connsiteX7-2849" fmla="*/ 5358227 w 12329468"/>
              <a:gd name="connsiteY7-2850" fmla="*/ 8295 h 2282917"/>
              <a:gd name="connsiteX8-2851" fmla="*/ 2873922 w 12329468"/>
              <a:gd name="connsiteY8-2852" fmla="*/ 334973 h 2282917"/>
              <a:gd name="connsiteX9-2853" fmla="*/ 1834344 w 12329468"/>
              <a:gd name="connsiteY9-2854" fmla="*/ 17297 h 2282917"/>
              <a:gd name="connsiteX10-2855" fmla="*/ 63010 w 12329468"/>
              <a:gd name="connsiteY10-2856" fmla="*/ 103580 h 2282917"/>
              <a:gd name="connsiteX11-2857" fmla="*/ 96427 w 12329468"/>
              <a:gd name="connsiteY11-2858" fmla="*/ 2052145 h 2282917"/>
              <a:gd name="connsiteX0-2859" fmla="*/ 96427 w 12329468"/>
              <a:gd name="connsiteY0-2860" fmla="*/ 2052145 h 2282917"/>
              <a:gd name="connsiteX1-2861" fmla="*/ 12153848 w 12329468"/>
              <a:gd name="connsiteY1-2862" fmla="*/ 2064013 h 2282917"/>
              <a:gd name="connsiteX2-2863" fmla="*/ 12172770 w 12329468"/>
              <a:gd name="connsiteY2-2864" fmla="*/ 149342 h 2282917"/>
              <a:gd name="connsiteX3-2865" fmla="*/ 10549405 w 12329468"/>
              <a:gd name="connsiteY3-2866" fmla="*/ 334 h 2282917"/>
              <a:gd name="connsiteX4-2867" fmla="*/ 9531674 w 12329468"/>
              <a:gd name="connsiteY4-2868" fmla="*/ 304627 h 2282917"/>
              <a:gd name="connsiteX5-2869" fmla="*/ 8122735 w 12329468"/>
              <a:gd name="connsiteY5-2870" fmla="*/ 8468 h 2282917"/>
              <a:gd name="connsiteX6-2871" fmla="*/ 6692449 w 12329468"/>
              <a:gd name="connsiteY6-2872" fmla="*/ 205621 h 2282917"/>
              <a:gd name="connsiteX7-2873" fmla="*/ 5358227 w 12329468"/>
              <a:gd name="connsiteY7-2874" fmla="*/ 8295 h 2282917"/>
              <a:gd name="connsiteX8-2875" fmla="*/ 2895783 w 12329468"/>
              <a:gd name="connsiteY8-2876" fmla="*/ 352604 h 2282917"/>
              <a:gd name="connsiteX9-2877" fmla="*/ 1834344 w 12329468"/>
              <a:gd name="connsiteY9-2878" fmla="*/ 17297 h 2282917"/>
              <a:gd name="connsiteX10-2879" fmla="*/ 63010 w 12329468"/>
              <a:gd name="connsiteY10-2880" fmla="*/ 103580 h 2282917"/>
              <a:gd name="connsiteX11-2881" fmla="*/ 96427 w 12329468"/>
              <a:gd name="connsiteY11-2882" fmla="*/ 2052145 h 2282917"/>
              <a:gd name="connsiteX0-2883" fmla="*/ 96427 w 12329468"/>
              <a:gd name="connsiteY0-2884" fmla="*/ 2058208 h 2288980"/>
              <a:gd name="connsiteX1-2885" fmla="*/ 12153848 w 12329468"/>
              <a:gd name="connsiteY1-2886" fmla="*/ 2070076 h 2288980"/>
              <a:gd name="connsiteX2-2887" fmla="*/ 12172770 w 12329468"/>
              <a:gd name="connsiteY2-2888" fmla="*/ 155405 h 2288980"/>
              <a:gd name="connsiteX3-2889" fmla="*/ 10549405 w 12329468"/>
              <a:gd name="connsiteY3-2890" fmla="*/ 6397 h 2288980"/>
              <a:gd name="connsiteX4-2891" fmla="*/ 9531674 w 12329468"/>
              <a:gd name="connsiteY4-2892" fmla="*/ 310690 h 2288980"/>
              <a:gd name="connsiteX5-2893" fmla="*/ 8122735 w 12329468"/>
              <a:gd name="connsiteY5-2894" fmla="*/ 14531 h 2288980"/>
              <a:gd name="connsiteX6-2895" fmla="*/ 6692449 w 12329468"/>
              <a:gd name="connsiteY6-2896" fmla="*/ 211684 h 2288980"/>
              <a:gd name="connsiteX7-2897" fmla="*/ 5358227 w 12329468"/>
              <a:gd name="connsiteY7-2898" fmla="*/ 14358 h 2288980"/>
              <a:gd name="connsiteX8-2899" fmla="*/ 2895783 w 12329468"/>
              <a:gd name="connsiteY8-2900" fmla="*/ 358667 h 2288980"/>
              <a:gd name="connsiteX9-2901" fmla="*/ 1834344 w 12329468"/>
              <a:gd name="connsiteY9-2902" fmla="*/ 23360 h 2288980"/>
              <a:gd name="connsiteX10-2903" fmla="*/ 63010 w 12329468"/>
              <a:gd name="connsiteY10-2904" fmla="*/ 109643 h 2288980"/>
              <a:gd name="connsiteX11-2905" fmla="*/ 96427 w 12329468"/>
              <a:gd name="connsiteY11-2906" fmla="*/ 2058208 h 2288980"/>
              <a:gd name="connsiteX0-2907" fmla="*/ 96427 w 12329468"/>
              <a:gd name="connsiteY0-2908" fmla="*/ 2058208 h 2288980"/>
              <a:gd name="connsiteX1-2909" fmla="*/ 12153848 w 12329468"/>
              <a:gd name="connsiteY1-2910" fmla="*/ 2070076 h 2288980"/>
              <a:gd name="connsiteX2-2911" fmla="*/ 12172770 w 12329468"/>
              <a:gd name="connsiteY2-2912" fmla="*/ 155405 h 2288980"/>
              <a:gd name="connsiteX3-2913" fmla="*/ 10549405 w 12329468"/>
              <a:gd name="connsiteY3-2914" fmla="*/ 6397 h 2288980"/>
              <a:gd name="connsiteX4-2915" fmla="*/ 9531674 w 12329468"/>
              <a:gd name="connsiteY4-2916" fmla="*/ 310690 h 2288980"/>
              <a:gd name="connsiteX5-2917" fmla="*/ 8439698 w 12329468"/>
              <a:gd name="connsiteY5-2918" fmla="*/ 420019 h 2288980"/>
              <a:gd name="connsiteX6-2919" fmla="*/ 6692449 w 12329468"/>
              <a:gd name="connsiteY6-2920" fmla="*/ 211684 h 2288980"/>
              <a:gd name="connsiteX7-2921" fmla="*/ 5358227 w 12329468"/>
              <a:gd name="connsiteY7-2922" fmla="*/ 14358 h 2288980"/>
              <a:gd name="connsiteX8-2923" fmla="*/ 2895783 w 12329468"/>
              <a:gd name="connsiteY8-2924" fmla="*/ 358667 h 2288980"/>
              <a:gd name="connsiteX9-2925" fmla="*/ 1834344 w 12329468"/>
              <a:gd name="connsiteY9-2926" fmla="*/ 23360 h 2288980"/>
              <a:gd name="connsiteX10-2927" fmla="*/ 63010 w 12329468"/>
              <a:gd name="connsiteY10-2928" fmla="*/ 109643 h 2288980"/>
              <a:gd name="connsiteX11-2929" fmla="*/ 96427 w 12329468"/>
              <a:gd name="connsiteY11-2930" fmla="*/ 2058208 h 2288980"/>
              <a:gd name="connsiteX0-2931" fmla="*/ 96427 w 12329468"/>
              <a:gd name="connsiteY0-2932" fmla="*/ 2058208 h 2288980"/>
              <a:gd name="connsiteX1-2933" fmla="*/ 12153848 w 12329468"/>
              <a:gd name="connsiteY1-2934" fmla="*/ 2070076 h 2288980"/>
              <a:gd name="connsiteX2-2935" fmla="*/ 12172770 w 12329468"/>
              <a:gd name="connsiteY2-2936" fmla="*/ 155405 h 2288980"/>
              <a:gd name="connsiteX3-2937" fmla="*/ 10549405 w 12329468"/>
              <a:gd name="connsiteY3-2938" fmla="*/ 6397 h 2288980"/>
              <a:gd name="connsiteX4-2939" fmla="*/ 9356798 w 12329468"/>
              <a:gd name="connsiteY4-2940" fmla="*/ 222541 h 2288980"/>
              <a:gd name="connsiteX5-2941" fmla="*/ 8439698 w 12329468"/>
              <a:gd name="connsiteY5-2942" fmla="*/ 420019 h 2288980"/>
              <a:gd name="connsiteX6-2943" fmla="*/ 6692449 w 12329468"/>
              <a:gd name="connsiteY6-2944" fmla="*/ 211684 h 2288980"/>
              <a:gd name="connsiteX7-2945" fmla="*/ 5358227 w 12329468"/>
              <a:gd name="connsiteY7-2946" fmla="*/ 14358 h 2288980"/>
              <a:gd name="connsiteX8-2947" fmla="*/ 2895783 w 12329468"/>
              <a:gd name="connsiteY8-2948" fmla="*/ 358667 h 2288980"/>
              <a:gd name="connsiteX9-2949" fmla="*/ 1834344 w 12329468"/>
              <a:gd name="connsiteY9-2950" fmla="*/ 23360 h 2288980"/>
              <a:gd name="connsiteX10-2951" fmla="*/ 63010 w 12329468"/>
              <a:gd name="connsiteY10-2952" fmla="*/ 109643 h 2288980"/>
              <a:gd name="connsiteX11-2953" fmla="*/ 96427 w 12329468"/>
              <a:gd name="connsiteY11-2954" fmla="*/ 2058208 h 2288980"/>
              <a:gd name="connsiteX0-2955" fmla="*/ 96427 w 12329468"/>
              <a:gd name="connsiteY0-2956" fmla="*/ 2058208 h 2288980"/>
              <a:gd name="connsiteX1-2957" fmla="*/ 12153848 w 12329468"/>
              <a:gd name="connsiteY1-2958" fmla="*/ 2070076 h 2288980"/>
              <a:gd name="connsiteX2-2959" fmla="*/ 12172770 w 12329468"/>
              <a:gd name="connsiteY2-2960" fmla="*/ 155405 h 2288980"/>
              <a:gd name="connsiteX3-2961" fmla="*/ 10614983 w 12329468"/>
              <a:gd name="connsiteY3-2962" fmla="*/ 314921 h 2288980"/>
              <a:gd name="connsiteX4-2963" fmla="*/ 9356798 w 12329468"/>
              <a:gd name="connsiteY4-2964" fmla="*/ 222541 h 2288980"/>
              <a:gd name="connsiteX5-2965" fmla="*/ 8439698 w 12329468"/>
              <a:gd name="connsiteY5-2966" fmla="*/ 420019 h 2288980"/>
              <a:gd name="connsiteX6-2967" fmla="*/ 6692449 w 12329468"/>
              <a:gd name="connsiteY6-2968" fmla="*/ 211684 h 2288980"/>
              <a:gd name="connsiteX7-2969" fmla="*/ 5358227 w 12329468"/>
              <a:gd name="connsiteY7-2970" fmla="*/ 14358 h 2288980"/>
              <a:gd name="connsiteX8-2971" fmla="*/ 2895783 w 12329468"/>
              <a:gd name="connsiteY8-2972" fmla="*/ 358667 h 2288980"/>
              <a:gd name="connsiteX9-2973" fmla="*/ 1834344 w 12329468"/>
              <a:gd name="connsiteY9-2974" fmla="*/ 23360 h 2288980"/>
              <a:gd name="connsiteX10-2975" fmla="*/ 63010 w 12329468"/>
              <a:gd name="connsiteY10-2976" fmla="*/ 109643 h 2288980"/>
              <a:gd name="connsiteX11-2977" fmla="*/ 96427 w 12329468"/>
              <a:gd name="connsiteY11-2978" fmla="*/ 2058208 h 2288980"/>
              <a:gd name="connsiteX0-2979" fmla="*/ 96427 w 12329468"/>
              <a:gd name="connsiteY0-2980" fmla="*/ 2058208 h 2288980"/>
              <a:gd name="connsiteX1-2981" fmla="*/ 12153848 w 12329468"/>
              <a:gd name="connsiteY1-2982" fmla="*/ 2070076 h 2288980"/>
              <a:gd name="connsiteX2-2983" fmla="*/ 12172770 w 12329468"/>
              <a:gd name="connsiteY2-2984" fmla="*/ 155405 h 2288980"/>
              <a:gd name="connsiteX3-2985" fmla="*/ 10614983 w 12329468"/>
              <a:gd name="connsiteY3-2986" fmla="*/ 314921 h 2288980"/>
              <a:gd name="connsiteX4-2987" fmla="*/ 9356798 w 12329468"/>
              <a:gd name="connsiteY4-2988" fmla="*/ 222541 h 2288980"/>
              <a:gd name="connsiteX5-2989" fmla="*/ 8439698 w 12329468"/>
              <a:gd name="connsiteY5-2990" fmla="*/ 420019 h 2288980"/>
              <a:gd name="connsiteX6-2991" fmla="*/ 6692449 w 12329468"/>
              <a:gd name="connsiteY6-2992" fmla="*/ 211684 h 2288980"/>
              <a:gd name="connsiteX7-2993" fmla="*/ 5358227 w 12329468"/>
              <a:gd name="connsiteY7-2994" fmla="*/ 14358 h 2288980"/>
              <a:gd name="connsiteX8-2995" fmla="*/ 2895783 w 12329468"/>
              <a:gd name="connsiteY8-2996" fmla="*/ 358667 h 2288980"/>
              <a:gd name="connsiteX9-2997" fmla="*/ 1834344 w 12329468"/>
              <a:gd name="connsiteY9-2998" fmla="*/ 23360 h 2288980"/>
              <a:gd name="connsiteX10-2999" fmla="*/ 63010 w 12329468"/>
              <a:gd name="connsiteY10-3000" fmla="*/ 109643 h 2288980"/>
              <a:gd name="connsiteX11-3001" fmla="*/ 96427 w 12329468"/>
              <a:gd name="connsiteY11-3002" fmla="*/ 2058208 h 2288980"/>
              <a:gd name="connsiteX0-3003" fmla="*/ 96427 w 12329468"/>
              <a:gd name="connsiteY0-3004" fmla="*/ 2058208 h 2288980"/>
              <a:gd name="connsiteX1-3005" fmla="*/ 12153848 w 12329468"/>
              <a:gd name="connsiteY1-3006" fmla="*/ 2070076 h 2288980"/>
              <a:gd name="connsiteX2-3007" fmla="*/ 12172770 w 12329468"/>
              <a:gd name="connsiteY2-3008" fmla="*/ 155405 h 2288980"/>
              <a:gd name="connsiteX3-3009" fmla="*/ 10614983 w 12329468"/>
              <a:gd name="connsiteY3-3010" fmla="*/ 314921 h 2288980"/>
              <a:gd name="connsiteX4-3011" fmla="*/ 9356798 w 12329468"/>
              <a:gd name="connsiteY4-3012" fmla="*/ 222541 h 2288980"/>
              <a:gd name="connsiteX5-3013" fmla="*/ 8439698 w 12329468"/>
              <a:gd name="connsiteY5-3014" fmla="*/ 420019 h 2288980"/>
              <a:gd name="connsiteX6-3015" fmla="*/ 6692449 w 12329468"/>
              <a:gd name="connsiteY6-3016" fmla="*/ 211684 h 2288980"/>
              <a:gd name="connsiteX7-3017" fmla="*/ 5358227 w 12329468"/>
              <a:gd name="connsiteY7-3018" fmla="*/ 14358 h 2288980"/>
              <a:gd name="connsiteX8-3019" fmla="*/ 2895783 w 12329468"/>
              <a:gd name="connsiteY8-3020" fmla="*/ 358667 h 2288980"/>
              <a:gd name="connsiteX9-3021" fmla="*/ 1834344 w 12329468"/>
              <a:gd name="connsiteY9-3022" fmla="*/ 23360 h 2288980"/>
              <a:gd name="connsiteX10-3023" fmla="*/ 63010 w 12329468"/>
              <a:gd name="connsiteY10-3024" fmla="*/ 109643 h 2288980"/>
              <a:gd name="connsiteX11-3025" fmla="*/ 96427 w 12329468"/>
              <a:gd name="connsiteY11-3026" fmla="*/ 2058208 h 2288980"/>
              <a:gd name="connsiteX0-3027" fmla="*/ 96427 w 12329468"/>
              <a:gd name="connsiteY0-3028" fmla="*/ 2058208 h 2288980"/>
              <a:gd name="connsiteX1-3029" fmla="*/ 12153848 w 12329468"/>
              <a:gd name="connsiteY1-3030" fmla="*/ 2070076 h 2288980"/>
              <a:gd name="connsiteX2-3031" fmla="*/ 12172770 w 12329468"/>
              <a:gd name="connsiteY2-3032" fmla="*/ 155405 h 2288980"/>
              <a:gd name="connsiteX3-3033" fmla="*/ 10614983 w 12329468"/>
              <a:gd name="connsiteY3-3034" fmla="*/ 314921 h 2288980"/>
              <a:gd name="connsiteX4-3035" fmla="*/ 9433306 w 12329468"/>
              <a:gd name="connsiteY4-3036" fmla="*/ 204911 h 2288980"/>
              <a:gd name="connsiteX5-3037" fmla="*/ 8439698 w 12329468"/>
              <a:gd name="connsiteY5-3038" fmla="*/ 420019 h 2288980"/>
              <a:gd name="connsiteX6-3039" fmla="*/ 6692449 w 12329468"/>
              <a:gd name="connsiteY6-3040" fmla="*/ 211684 h 2288980"/>
              <a:gd name="connsiteX7-3041" fmla="*/ 5358227 w 12329468"/>
              <a:gd name="connsiteY7-3042" fmla="*/ 14358 h 2288980"/>
              <a:gd name="connsiteX8-3043" fmla="*/ 2895783 w 12329468"/>
              <a:gd name="connsiteY8-3044" fmla="*/ 358667 h 2288980"/>
              <a:gd name="connsiteX9-3045" fmla="*/ 1834344 w 12329468"/>
              <a:gd name="connsiteY9-3046" fmla="*/ 23360 h 2288980"/>
              <a:gd name="connsiteX10-3047" fmla="*/ 63010 w 12329468"/>
              <a:gd name="connsiteY10-3048" fmla="*/ 109643 h 2288980"/>
              <a:gd name="connsiteX11-3049" fmla="*/ 96427 w 12329468"/>
              <a:gd name="connsiteY11-3050" fmla="*/ 2058208 h 2288980"/>
              <a:gd name="connsiteX0-3051" fmla="*/ 96427 w 12329468"/>
              <a:gd name="connsiteY0-3052" fmla="*/ 2058208 h 2288980"/>
              <a:gd name="connsiteX1-3053" fmla="*/ 12153848 w 12329468"/>
              <a:gd name="connsiteY1-3054" fmla="*/ 2070076 h 2288980"/>
              <a:gd name="connsiteX2-3055" fmla="*/ 12172770 w 12329468"/>
              <a:gd name="connsiteY2-3056" fmla="*/ 155405 h 2288980"/>
              <a:gd name="connsiteX3-3057" fmla="*/ 10614983 w 12329468"/>
              <a:gd name="connsiteY3-3058" fmla="*/ 314921 h 2288980"/>
              <a:gd name="connsiteX4-3059" fmla="*/ 9433306 w 12329468"/>
              <a:gd name="connsiteY4-3060" fmla="*/ 204911 h 2288980"/>
              <a:gd name="connsiteX5-3061" fmla="*/ 8439698 w 12329468"/>
              <a:gd name="connsiteY5-3062" fmla="*/ 420019 h 2288980"/>
              <a:gd name="connsiteX6-3063" fmla="*/ 6692449 w 12329468"/>
              <a:gd name="connsiteY6-3064" fmla="*/ 211684 h 2288980"/>
              <a:gd name="connsiteX7-3065" fmla="*/ 5358227 w 12329468"/>
              <a:gd name="connsiteY7-3066" fmla="*/ 14358 h 2288980"/>
              <a:gd name="connsiteX8-3067" fmla="*/ 2895783 w 12329468"/>
              <a:gd name="connsiteY8-3068" fmla="*/ 358667 h 2288980"/>
              <a:gd name="connsiteX9-3069" fmla="*/ 1834344 w 12329468"/>
              <a:gd name="connsiteY9-3070" fmla="*/ 23360 h 2288980"/>
              <a:gd name="connsiteX10-3071" fmla="*/ 63010 w 12329468"/>
              <a:gd name="connsiteY10-3072" fmla="*/ 109643 h 2288980"/>
              <a:gd name="connsiteX11-3073" fmla="*/ 96427 w 12329468"/>
              <a:gd name="connsiteY11-3074" fmla="*/ 2058208 h 2288980"/>
              <a:gd name="connsiteX0-3075" fmla="*/ 96427 w 12323887"/>
              <a:gd name="connsiteY0-3076" fmla="*/ 2058208 h 2288980"/>
              <a:gd name="connsiteX1-3077" fmla="*/ 12153848 w 12323887"/>
              <a:gd name="connsiteY1-3078" fmla="*/ 2070076 h 2288980"/>
              <a:gd name="connsiteX2-3079" fmla="*/ 12161841 w 12323887"/>
              <a:gd name="connsiteY2-3080" fmla="*/ 252369 h 2288980"/>
              <a:gd name="connsiteX3-3081" fmla="*/ 10614983 w 12323887"/>
              <a:gd name="connsiteY3-3082" fmla="*/ 314921 h 2288980"/>
              <a:gd name="connsiteX4-3083" fmla="*/ 9433306 w 12323887"/>
              <a:gd name="connsiteY4-3084" fmla="*/ 204911 h 2288980"/>
              <a:gd name="connsiteX5-3085" fmla="*/ 8439698 w 12323887"/>
              <a:gd name="connsiteY5-3086" fmla="*/ 420019 h 2288980"/>
              <a:gd name="connsiteX6-3087" fmla="*/ 6692449 w 12323887"/>
              <a:gd name="connsiteY6-3088" fmla="*/ 211684 h 2288980"/>
              <a:gd name="connsiteX7-3089" fmla="*/ 5358227 w 12323887"/>
              <a:gd name="connsiteY7-3090" fmla="*/ 14358 h 2288980"/>
              <a:gd name="connsiteX8-3091" fmla="*/ 2895783 w 12323887"/>
              <a:gd name="connsiteY8-3092" fmla="*/ 358667 h 2288980"/>
              <a:gd name="connsiteX9-3093" fmla="*/ 1834344 w 12323887"/>
              <a:gd name="connsiteY9-3094" fmla="*/ 23360 h 2288980"/>
              <a:gd name="connsiteX10-3095" fmla="*/ 63010 w 12323887"/>
              <a:gd name="connsiteY10-3096" fmla="*/ 109643 h 2288980"/>
              <a:gd name="connsiteX11-3097" fmla="*/ 96427 w 12323887"/>
              <a:gd name="connsiteY11-3098" fmla="*/ 2058208 h 2288980"/>
              <a:gd name="connsiteX0-3099" fmla="*/ 96427 w 12323887"/>
              <a:gd name="connsiteY0-3100" fmla="*/ 2058208 h 2288980"/>
              <a:gd name="connsiteX1-3101" fmla="*/ 12153848 w 12323887"/>
              <a:gd name="connsiteY1-3102" fmla="*/ 2070076 h 2288980"/>
              <a:gd name="connsiteX2-3103" fmla="*/ 12161841 w 12323887"/>
              <a:gd name="connsiteY2-3104" fmla="*/ 252369 h 2288980"/>
              <a:gd name="connsiteX3-3105" fmla="*/ 10614983 w 12323887"/>
              <a:gd name="connsiteY3-3106" fmla="*/ 314921 h 2288980"/>
              <a:gd name="connsiteX4-3107" fmla="*/ 9433306 w 12323887"/>
              <a:gd name="connsiteY4-3108" fmla="*/ 204911 h 2288980"/>
              <a:gd name="connsiteX5-3109" fmla="*/ 8439698 w 12323887"/>
              <a:gd name="connsiteY5-3110" fmla="*/ 420019 h 2288980"/>
              <a:gd name="connsiteX6-3111" fmla="*/ 6692449 w 12323887"/>
              <a:gd name="connsiteY6-3112" fmla="*/ 211684 h 2288980"/>
              <a:gd name="connsiteX7-3113" fmla="*/ 5358227 w 12323887"/>
              <a:gd name="connsiteY7-3114" fmla="*/ 14358 h 2288980"/>
              <a:gd name="connsiteX8-3115" fmla="*/ 2895783 w 12323887"/>
              <a:gd name="connsiteY8-3116" fmla="*/ 358667 h 2288980"/>
              <a:gd name="connsiteX9-3117" fmla="*/ 1834344 w 12323887"/>
              <a:gd name="connsiteY9-3118" fmla="*/ 23360 h 2288980"/>
              <a:gd name="connsiteX10-3119" fmla="*/ 63010 w 12323887"/>
              <a:gd name="connsiteY10-3120" fmla="*/ 109643 h 2288980"/>
              <a:gd name="connsiteX11-3121" fmla="*/ 96427 w 12323887"/>
              <a:gd name="connsiteY11-3122" fmla="*/ 2058208 h 22889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Lst>
            <a:rect l="l" t="t" r="r" b="b"/>
            <a:pathLst>
              <a:path w="12323887" h="2288980">
                <a:moveTo>
                  <a:pt x="96427" y="2058208"/>
                </a:moveTo>
                <a:cubicBezTo>
                  <a:pt x="2104280" y="2352625"/>
                  <a:pt x="10151426" y="2374747"/>
                  <a:pt x="12153848" y="2070076"/>
                </a:cubicBezTo>
                <a:cubicBezTo>
                  <a:pt x="12382447" y="1717552"/>
                  <a:pt x="12376023" y="610163"/>
                  <a:pt x="12161841" y="252369"/>
                </a:cubicBezTo>
                <a:cubicBezTo>
                  <a:pt x="11444513" y="65892"/>
                  <a:pt x="11257221" y="202874"/>
                  <a:pt x="10614983" y="314921"/>
                </a:cubicBezTo>
                <a:cubicBezTo>
                  <a:pt x="10114340" y="392562"/>
                  <a:pt x="9945647" y="204911"/>
                  <a:pt x="9433306" y="204911"/>
                </a:cubicBezTo>
                <a:cubicBezTo>
                  <a:pt x="8910290" y="213162"/>
                  <a:pt x="8939316" y="456018"/>
                  <a:pt x="8439698" y="420019"/>
                </a:cubicBezTo>
                <a:cubicBezTo>
                  <a:pt x="7920241" y="378767"/>
                  <a:pt x="7297297" y="203432"/>
                  <a:pt x="6692449" y="211684"/>
                </a:cubicBezTo>
                <a:cubicBezTo>
                  <a:pt x="6183666" y="211683"/>
                  <a:pt x="5916286" y="46900"/>
                  <a:pt x="5358227" y="14358"/>
                </a:cubicBezTo>
                <a:cubicBezTo>
                  <a:pt x="3520928" y="-85282"/>
                  <a:pt x="3540161" y="366573"/>
                  <a:pt x="2895783" y="358667"/>
                </a:cubicBezTo>
                <a:cubicBezTo>
                  <a:pt x="2488729" y="307458"/>
                  <a:pt x="2453423" y="123710"/>
                  <a:pt x="1834344" y="23360"/>
                </a:cubicBezTo>
                <a:cubicBezTo>
                  <a:pt x="1392932" y="-6024"/>
                  <a:pt x="366431" y="263076"/>
                  <a:pt x="63010" y="109643"/>
                </a:cubicBezTo>
                <a:cubicBezTo>
                  <a:pt x="-59044" y="652003"/>
                  <a:pt x="20781" y="1452069"/>
                  <a:pt x="96427" y="2058208"/>
                </a:cubicBezTo>
                <a:close/>
              </a:path>
            </a:pathLst>
          </a:custGeom>
          <a:solidFill>
            <a:srgbClr val="CCE8F6"/>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786663" y="885828"/>
            <a:ext cx="4601738" cy="4601738"/>
            <a:chOff x="3786663" y="885828"/>
            <a:chExt cx="4601738" cy="4601738"/>
          </a:xfrm>
        </p:grpSpPr>
        <p:sp>
          <p:nvSpPr>
            <p:cNvPr id="15" name="椭圆 14"/>
            <p:cNvSpPr/>
            <p:nvPr/>
          </p:nvSpPr>
          <p:spPr>
            <a:xfrm>
              <a:off x="3786663" y="885828"/>
              <a:ext cx="4601738" cy="4601738"/>
            </a:xfrm>
            <a:prstGeom prst="ellipse">
              <a:avLst/>
            </a:prstGeom>
            <a:solidFill>
              <a:schemeClr val="bg1"/>
            </a:solidFill>
            <a:ln w="28575">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236560" y="1335725"/>
              <a:ext cx="3701944" cy="3701944"/>
            </a:xfrm>
            <a:prstGeom prst="ellipse">
              <a:avLst/>
            </a:prstGeom>
            <a:solidFill>
              <a:srgbClr val="F3D4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0049" y="1209214"/>
              <a:ext cx="3954966" cy="3954966"/>
            </a:xfrm>
            <a:prstGeom prst="ellipse">
              <a:avLst/>
            </a:prstGeom>
            <a:noFill/>
            <a:ln w="28575" cap="rnd">
              <a:solidFill>
                <a:schemeClr val="tx1">
                  <a:lumMod val="95000"/>
                  <a:lumOff val="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8"/>
          <p:cNvSpPr/>
          <p:nvPr/>
        </p:nvSpPr>
        <p:spPr>
          <a:xfrm>
            <a:off x="-173357" y="4396787"/>
            <a:ext cx="12643757" cy="2887963"/>
          </a:xfrm>
          <a:custGeom>
            <a:avLst/>
            <a:gdLst>
              <a:gd name="connsiteX0" fmla="*/ 0 w 12096947"/>
              <a:gd name="connsiteY0" fmla="*/ 0 h 879114"/>
              <a:gd name="connsiteX1" fmla="*/ 12096947 w 12096947"/>
              <a:gd name="connsiteY1" fmla="*/ 0 h 879114"/>
              <a:gd name="connsiteX2" fmla="*/ 12096947 w 12096947"/>
              <a:gd name="connsiteY2" fmla="*/ 879114 h 879114"/>
              <a:gd name="connsiteX3" fmla="*/ 0 w 12096947"/>
              <a:gd name="connsiteY3" fmla="*/ 879114 h 879114"/>
              <a:gd name="connsiteX4" fmla="*/ 0 w 12096947"/>
              <a:gd name="connsiteY4" fmla="*/ 0 h 879114"/>
              <a:gd name="connsiteX0-1" fmla="*/ 0 w 12096947"/>
              <a:gd name="connsiteY0-2" fmla="*/ 267 h 879381"/>
              <a:gd name="connsiteX1-3" fmla="*/ 1592132 w 12096947"/>
              <a:gd name="connsiteY1-4" fmla="*/ 0 h 879381"/>
              <a:gd name="connsiteX2-5" fmla="*/ 12096947 w 12096947"/>
              <a:gd name="connsiteY2-6" fmla="*/ 267 h 879381"/>
              <a:gd name="connsiteX3-7" fmla="*/ 12096947 w 12096947"/>
              <a:gd name="connsiteY3-8" fmla="*/ 879381 h 879381"/>
              <a:gd name="connsiteX4-9" fmla="*/ 0 w 12096947"/>
              <a:gd name="connsiteY4-10" fmla="*/ 879381 h 879381"/>
              <a:gd name="connsiteX5" fmla="*/ 0 w 12096947"/>
              <a:gd name="connsiteY5" fmla="*/ 267 h 879381"/>
              <a:gd name="connsiteX0-11" fmla="*/ 0 w 12096947"/>
              <a:gd name="connsiteY0-12" fmla="*/ 267 h 879381"/>
              <a:gd name="connsiteX1-13" fmla="*/ 1592132 w 12096947"/>
              <a:gd name="connsiteY1-14" fmla="*/ 0 h 879381"/>
              <a:gd name="connsiteX2-15" fmla="*/ 5701553 w 12096947"/>
              <a:gd name="connsiteY2-16" fmla="*/ 1 h 879381"/>
              <a:gd name="connsiteX3-17" fmla="*/ 12096947 w 12096947"/>
              <a:gd name="connsiteY3-18" fmla="*/ 267 h 879381"/>
              <a:gd name="connsiteX4-19" fmla="*/ 12096947 w 12096947"/>
              <a:gd name="connsiteY4-20" fmla="*/ 879381 h 879381"/>
              <a:gd name="connsiteX5-21" fmla="*/ 0 w 12096947"/>
              <a:gd name="connsiteY5-22" fmla="*/ 879381 h 879381"/>
              <a:gd name="connsiteX6" fmla="*/ 0 w 12096947"/>
              <a:gd name="connsiteY6" fmla="*/ 267 h 879381"/>
              <a:gd name="connsiteX0-23" fmla="*/ 0 w 12096947"/>
              <a:gd name="connsiteY0-24" fmla="*/ 150873 h 1029987"/>
              <a:gd name="connsiteX1-25" fmla="*/ 1592132 w 12096947"/>
              <a:gd name="connsiteY1-26" fmla="*/ 150606 h 1029987"/>
              <a:gd name="connsiteX2-27" fmla="*/ 4270786 w 12096947"/>
              <a:gd name="connsiteY2-28" fmla="*/ 0 h 1029987"/>
              <a:gd name="connsiteX3-29" fmla="*/ 12096947 w 12096947"/>
              <a:gd name="connsiteY3-30" fmla="*/ 150873 h 1029987"/>
              <a:gd name="connsiteX4-31" fmla="*/ 12096947 w 12096947"/>
              <a:gd name="connsiteY4-32" fmla="*/ 1029987 h 1029987"/>
              <a:gd name="connsiteX5-33" fmla="*/ 0 w 12096947"/>
              <a:gd name="connsiteY5-34" fmla="*/ 1029987 h 1029987"/>
              <a:gd name="connsiteX6-35" fmla="*/ 0 w 12096947"/>
              <a:gd name="connsiteY6-36" fmla="*/ 150873 h 1029987"/>
              <a:gd name="connsiteX0-37" fmla="*/ 0 w 12096947"/>
              <a:gd name="connsiteY0-38" fmla="*/ 193904 h 1073018"/>
              <a:gd name="connsiteX1-39" fmla="*/ 1538344 w 12096947"/>
              <a:gd name="connsiteY1-40" fmla="*/ 0 h 1073018"/>
              <a:gd name="connsiteX2-41" fmla="*/ 4270786 w 12096947"/>
              <a:gd name="connsiteY2-42" fmla="*/ 43031 h 1073018"/>
              <a:gd name="connsiteX3-43" fmla="*/ 12096947 w 12096947"/>
              <a:gd name="connsiteY3-44" fmla="*/ 193904 h 1073018"/>
              <a:gd name="connsiteX4-45" fmla="*/ 12096947 w 12096947"/>
              <a:gd name="connsiteY4-46" fmla="*/ 1073018 h 1073018"/>
              <a:gd name="connsiteX5-47" fmla="*/ 0 w 12096947"/>
              <a:gd name="connsiteY5-48" fmla="*/ 1073018 h 1073018"/>
              <a:gd name="connsiteX6-49" fmla="*/ 0 w 12096947"/>
              <a:gd name="connsiteY6-50" fmla="*/ 193904 h 1073018"/>
              <a:gd name="connsiteX0-51" fmla="*/ 0 w 12096947"/>
              <a:gd name="connsiteY0-52" fmla="*/ 193904 h 1073018"/>
              <a:gd name="connsiteX1-53" fmla="*/ 1538344 w 12096947"/>
              <a:gd name="connsiteY1-54" fmla="*/ 0 h 1073018"/>
              <a:gd name="connsiteX2-55" fmla="*/ 4270786 w 12096947"/>
              <a:gd name="connsiteY2-56" fmla="*/ 43031 h 1073018"/>
              <a:gd name="connsiteX3-57" fmla="*/ 6906409 w 12096947"/>
              <a:gd name="connsiteY3-58" fmla="*/ 96819 h 1073018"/>
              <a:gd name="connsiteX4-59" fmla="*/ 12096947 w 12096947"/>
              <a:gd name="connsiteY4-60" fmla="*/ 193904 h 1073018"/>
              <a:gd name="connsiteX5-61" fmla="*/ 12096947 w 12096947"/>
              <a:gd name="connsiteY5-62" fmla="*/ 1073018 h 1073018"/>
              <a:gd name="connsiteX6-63" fmla="*/ 0 w 12096947"/>
              <a:gd name="connsiteY6-64" fmla="*/ 1073018 h 1073018"/>
              <a:gd name="connsiteX7" fmla="*/ 0 w 12096947"/>
              <a:gd name="connsiteY7" fmla="*/ 193904 h 1073018"/>
              <a:gd name="connsiteX0-65" fmla="*/ 0 w 12096947"/>
              <a:gd name="connsiteY0-66" fmla="*/ 193904 h 1073018"/>
              <a:gd name="connsiteX1-67" fmla="*/ 1538344 w 12096947"/>
              <a:gd name="connsiteY1-68" fmla="*/ 0 h 1073018"/>
              <a:gd name="connsiteX2-69" fmla="*/ 4270786 w 12096947"/>
              <a:gd name="connsiteY2-70" fmla="*/ 43031 h 1073018"/>
              <a:gd name="connsiteX3-71" fmla="*/ 7100047 w 12096947"/>
              <a:gd name="connsiteY3-72" fmla="*/ 43031 h 1073018"/>
              <a:gd name="connsiteX4-73" fmla="*/ 12096947 w 12096947"/>
              <a:gd name="connsiteY4-74" fmla="*/ 193904 h 1073018"/>
              <a:gd name="connsiteX5-75" fmla="*/ 12096947 w 12096947"/>
              <a:gd name="connsiteY5-76" fmla="*/ 1073018 h 1073018"/>
              <a:gd name="connsiteX6-77" fmla="*/ 0 w 12096947"/>
              <a:gd name="connsiteY6-78" fmla="*/ 1073018 h 1073018"/>
              <a:gd name="connsiteX7-79" fmla="*/ 0 w 12096947"/>
              <a:gd name="connsiteY7-80" fmla="*/ 193904 h 1073018"/>
              <a:gd name="connsiteX0-81" fmla="*/ 0 w 12096947"/>
              <a:gd name="connsiteY0-82" fmla="*/ 193904 h 1073018"/>
              <a:gd name="connsiteX1-83" fmla="*/ 1538344 w 12096947"/>
              <a:gd name="connsiteY1-84" fmla="*/ 0 h 1073018"/>
              <a:gd name="connsiteX2-85" fmla="*/ 4270786 w 12096947"/>
              <a:gd name="connsiteY2-86" fmla="*/ 43031 h 1073018"/>
              <a:gd name="connsiteX3-87" fmla="*/ 7100047 w 12096947"/>
              <a:gd name="connsiteY3-88" fmla="*/ 43031 h 1073018"/>
              <a:gd name="connsiteX4-89" fmla="*/ 9230061 w 12096947"/>
              <a:gd name="connsiteY4-90" fmla="*/ 118335 h 1073018"/>
              <a:gd name="connsiteX5-91" fmla="*/ 12096947 w 12096947"/>
              <a:gd name="connsiteY5-92" fmla="*/ 193904 h 1073018"/>
              <a:gd name="connsiteX6-93" fmla="*/ 12096947 w 12096947"/>
              <a:gd name="connsiteY6-94" fmla="*/ 1073018 h 1073018"/>
              <a:gd name="connsiteX7-95" fmla="*/ 0 w 12096947"/>
              <a:gd name="connsiteY7-96" fmla="*/ 1073018 h 1073018"/>
              <a:gd name="connsiteX8" fmla="*/ 0 w 12096947"/>
              <a:gd name="connsiteY8" fmla="*/ 193904 h 1073018"/>
              <a:gd name="connsiteX0-97" fmla="*/ 0 w 12096947"/>
              <a:gd name="connsiteY0-98" fmla="*/ 193904 h 1073018"/>
              <a:gd name="connsiteX1-99" fmla="*/ 1538344 w 12096947"/>
              <a:gd name="connsiteY1-100" fmla="*/ 0 h 1073018"/>
              <a:gd name="connsiteX2-101" fmla="*/ 4270786 w 12096947"/>
              <a:gd name="connsiteY2-102" fmla="*/ 43031 h 1073018"/>
              <a:gd name="connsiteX3-103" fmla="*/ 7100047 w 12096947"/>
              <a:gd name="connsiteY3-104" fmla="*/ 43031 h 1073018"/>
              <a:gd name="connsiteX4-105" fmla="*/ 9509759 w 12096947"/>
              <a:gd name="connsiteY4-106" fmla="*/ 215154 h 1073018"/>
              <a:gd name="connsiteX5-107" fmla="*/ 12096947 w 12096947"/>
              <a:gd name="connsiteY5-108" fmla="*/ 193904 h 1073018"/>
              <a:gd name="connsiteX6-109" fmla="*/ 12096947 w 12096947"/>
              <a:gd name="connsiteY6-110" fmla="*/ 1073018 h 1073018"/>
              <a:gd name="connsiteX7-111" fmla="*/ 0 w 12096947"/>
              <a:gd name="connsiteY7-112" fmla="*/ 1073018 h 1073018"/>
              <a:gd name="connsiteX8-113" fmla="*/ 0 w 12096947"/>
              <a:gd name="connsiteY8-114" fmla="*/ 193904 h 1073018"/>
              <a:gd name="connsiteX0-115" fmla="*/ 0 w 12096947"/>
              <a:gd name="connsiteY0-116" fmla="*/ 193904 h 1073018"/>
              <a:gd name="connsiteX1-117" fmla="*/ 1538344 w 12096947"/>
              <a:gd name="connsiteY1-118" fmla="*/ 0 h 1073018"/>
              <a:gd name="connsiteX2-119" fmla="*/ 4270786 w 12096947"/>
              <a:gd name="connsiteY2-120" fmla="*/ 43031 h 1073018"/>
              <a:gd name="connsiteX3-121" fmla="*/ 7100047 w 12096947"/>
              <a:gd name="connsiteY3-122" fmla="*/ 43031 h 1073018"/>
              <a:gd name="connsiteX4-123" fmla="*/ 9509759 w 12096947"/>
              <a:gd name="connsiteY4-124" fmla="*/ 215154 h 1073018"/>
              <a:gd name="connsiteX5-125" fmla="*/ 12096947 w 12096947"/>
              <a:gd name="connsiteY5-126" fmla="*/ 193904 h 1073018"/>
              <a:gd name="connsiteX6-127" fmla="*/ 12096947 w 12096947"/>
              <a:gd name="connsiteY6-128" fmla="*/ 1073018 h 1073018"/>
              <a:gd name="connsiteX7-129" fmla="*/ 0 w 12096947"/>
              <a:gd name="connsiteY7-130" fmla="*/ 1073018 h 1073018"/>
              <a:gd name="connsiteX8-131" fmla="*/ 0 w 12096947"/>
              <a:gd name="connsiteY8-132" fmla="*/ 193904 h 1073018"/>
              <a:gd name="connsiteX0-133" fmla="*/ 0 w 12096947"/>
              <a:gd name="connsiteY0-134" fmla="*/ 193904 h 1073018"/>
              <a:gd name="connsiteX1-135" fmla="*/ 1538344 w 12096947"/>
              <a:gd name="connsiteY1-136" fmla="*/ 0 h 1073018"/>
              <a:gd name="connsiteX2-137" fmla="*/ 4270786 w 12096947"/>
              <a:gd name="connsiteY2-138" fmla="*/ 43031 h 1073018"/>
              <a:gd name="connsiteX3-139" fmla="*/ 7100047 w 12096947"/>
              <a:gd name="connsiteY3-140" fmla="*/ 43031 h 1073018"/>
              <a:gd name="connsiteX4-141" fmla="*/ 9509759 w 12096947"/>
              <a:gd name="connsiteY4-142" fmla="*/ 215154 h 1073018"/>
              <a:gd name="connsiteX5-143" fmla="*/ 12096947 w 12096947"/>
              <a:gd name="connsiteY5-144" fmla="*/ 193904 h 1073018"/>
              <a:gd name="connsiteX6-145" fmla="*/ 12096947 w 12096947"/>
              <a:gd name="connsiteY6-146" fmla="*/ 1073018 h 1073018"/>
              <a:gd name="connsiteX7-147" fmla="*/ 0 w 12096947"/>
              <a:gd name="connsiteY7-148" fmla="*/ 1073018 h 1073018"/>
              <a:gd name="connsiteX8-149" fmla="*/ 0 w 12096947"/>
              <a:gd name="connsiteY8-150" fmla="*/ 193904 h 1073018"/>
              <a:gd name="connsiteX0-151" fmla="*/ 0 w 12096947"/>
              <a:gd name="connsiteY0-152" fmla="*/ 193904 h 1073018"/>
              <a:gd name="connsiteX1-153" fmla="*/ 1538344 w 12096947"/>
              <a:gd name="connsiteY1-154" fmla="*/ 0 h 1073018"/>
              <a:gd name="connsiteX2-155" fmla="*/ 4270786 w 12096947"/>
              <a:gd name="connsiteY2-156" fmla="*/ 43031 h 1073018"/>
              <a:gd name="connsiteX3-157" fmla="*/ 7100047 w 12096947"/>
              <a:gd name="connsiteY3-158" fmla="*/ 43031 h 1073018"/>
              <a:gd name="connsiteX4-159" fmla="*/ 9509759 w 12096947"/>
              <a:gd name="connsiteY4-160" fmla="*/ 215154 h 1073018"/>
              <a:gd name="connsiteX5-161" fmla="*/ 12096947 w 12096947"/>
              <a:gd name="connsiteY5-162" fmla="*/ 193904 h 1073018"/>
              <a:gd name="connsiteX6-163" fmla="*/ 12096947 w 12096947"/>
              <a:gd name="connsiteY6-164" fmla="*/ 1073018 h 1073018"/>
              <a:gd name="connsiteX7-165" fmla="*/ 0 w 12096947"/>
              <a:gd name="connsiteY7-166" fmla="*/ 1073018 h 1073018"/>
              <a:gd name="connsiteX8-167" fmla="*/ 0 w 12096947"/>
              <a:gd name="connsiteY8-168" fmla="*/ 193904 h 1073018"/>
              <a:gd name="connsiteX0-169" fmla="*/ 0 w 12096947"/>
              <a:gd name="connsiteY0-170" fmla="*/ 193904 h 1073018"/>
              <a:gd name="connsiteX1-171" fmla="*/ 1538344 w 12096947"/>
              <a:gd name="connsiteY1-172" fmla="*/ 0 h 1073018"/>
              <a:gd name="connsiteX2-173" fmla="*/ 4270786 w 12096947"/>
              <a:gd name="connsiteY2-174" fmla="*/ 43031 h 1073018"/>
              <a:gd name="connsiteX3-175" fmla="*/ 7100047 w 12096947"/>
              <a:gd name="connsiteY3-176" fmla="*/ 43031 h 1073018"/>
              <a:gd name="connsiteX4-177" fmla="*/ 9509759 w 12096947"/>
              <a:gd name="connsiteY4-178" fmla="*/ 215154 h 1073018"/>
              <a:gd name="connsiteX5-179" fmla="*/ 12096947 w 12096947"/>
              <a:gd name="connsiteY5-180" fmla="*/ 193904 h 1073018"/>
              <a:gd name="connsiteX6-181" fmla="*/ 12096947 w 12096947"/>
              <a:gd name="connsiteY6-182" fmla="*/ 1073018 h 1073018"/>
              <a:gd name="connsiteX7-183" fmla="*/ 0 w 12096947"/>
              <a:gd name="connsiteY7-184" fmla="*/ 1073018 h 1073018"/>
              <a:gd name="connsiteX8-185" fmla="*/ 0 w 12096947"/>
              <a:gd name="connsiteY8-186" fmla="*/ 193904 h 1073018"/>
              <a:gd name="connsiteX0-187" fmla="*/ 0 w 12096947"/>
              <a:gd name="connsiteY0-188" fmla="*/ 197065 h 1076179"/>
              <a:gd name="connsiteX1-189" fmla="*/ 1538344 w 12096947"/>
              <a:gd name="connsiteY1-190" fmla="*/ 3161 h 1076179"/>
              <a:gd name="connsiteX2-191" fmla="*/ 4270786 w 12096947"/>
              <a:gd name="connsiteY2-192" fmla="*/ 46192 h 1076179"/>
              <a:gd name="connsiteX3-193" fmla="*/ 7100047 w 12096947"/>
              <a:gd name="connsiteY3-194" fmla="*/ 46192 h 1076179"/>
              <a:gd name="connsiteX4-195" fmla="*/ 9509759 w 12096947"/>
              <a:gd name="connsiteY4-196" fmla="*/ 218315 h 1076179"/>
              <a:gd name="connsiteX5-197" fmla="*/ 12096947 w 12096947"/>
              <a:gd name="connsiteY5-198" fmla="*/ 197065 h 1076179"/>
              <a:gd name="connsiteX6-199" fmla="*/ 12096947 w 12096947"/>
              <a:gd name="connsiteY6-200" fmla="*/ 1076179 h 1076179"/>
              <a:gd name="connsiteX7-201" fmla="*/ 0 w 12096947"/>
              <a:gd name="connsiteY7-202" fmla="*/ 1076179 h 1076179"/>
              <a:gd name="connsiteX8-203" fmla="*/ 0 w 12096947"/>
              <a:gd name="connsiteY8-204" fmla="*/ 197065 h 1076179"/>
              <a:gd name="connsiteX0-205" fmla="*/ 0 w 12096947"/>
              <a:gd name="connsiteY0-206" fmla="*/ 194336 h 1073450"/>
              <a:gd name="connsiteX1-207" fmla="*/ 1538344 w 12096947"/>
              <a:gd name="connsiteY1-208" fmla="*/ 432 h 1073450"/>
              <a:gd name="connsiteX2-209" fmla="*/ 4270786 w 12096947"/>
              <a:gd name="connsiteY2-210" fmla="*/ 43463 h 1073450"/>
              <a:gd name="connsiteX3-211" fmla="*/ 7100047 w 12096947"/>
              <a:gd name="connsiteY3-212" fmla="*/ 43463 h 1073450"/>
              <a:gd name="connsiteX4-213" fmla="*/ 9509759 w 12096947"/>
              <a:gd name="connsiteY4-214" fmla="*/ 215586 h 1073450"/>
              <a:gd name="connsiteX5-215" fmla="*/ 12096947 w 12096947"/>
              <a:gd name="connsiteY5-216" fmla="*/ 194336 h 1073450"/>
              <a:gd name="connsiteX6-217" fmla="*/ 12096947 w 12096947"/>
              <a:gd name="connsiteY6-218" fmla="*/ 1073450 h 1073450"/>
              <a:gd name="connsiteX7-219" fmla="*/ 0 w 12096947"/>
              <a:gd name="connsiteY7-220" fmla="*/ 1073450 h 1073450"/>
              <a:gd name="connsiteX8-221" fmla="*/ 0 w 12096947"/>
              <a:gd name="connsiteY8-222" fmla="*/ 194336 h 1073450"/>
              <a:gd name="connsiteX0-223" fmla="*/ 0 w 12096947"/>
              <a:gd name="connsiteY0-224" fmla="*/ 193946 h 1073060"/>
              <a:gd name="connsiteX1-225" fmla="*/ 1538344 w 12096947"/>
              <a:gd name="connsiteY1-226" fmla="*/ 42 h 1073060"/>
              <a:gd name="connsiteX2-227" fmla="*/ 4270786 w 12096947"/>
              <a:gd name="connsiteY2-228" fmla="*/ 43073 h 1073060"/>
              <a:gd name="connsiteX3-229" fmla="*/ 7100047 w 12096947"/>
              <a:gd name="connsiteY3-230" fmla="*/ 43073 h 1073060"/>
              <a:gd name="connsiteX4-231" fmla="*/ 9509759 w 12096947"/>
              <a:gd name="connsiteY4-232" fmla="*/ 215196 h 1073060"/>
              <a:gd name="connsiteX5-233" fmla="*/ 12096947 w 12096947"/>
              <a:gd name="connsiteY5-234" fmla="*/ 193946 h 1073060"/>
              <a:gd name="connsiteX6-235" fmla="*/ 12096947 w 12096947"/>
              <a:gd name="connsiteY6-236" fmla="*/ 1073060 h 1073060"/>
              <a:gd name="connsiteX7-237" fmla="*/ 0 w 12096947"/>
              <a:gd name="connsiteY7-238" fmla="*/ 1073060 h 1073060"/>
              <a:gd name="connsiteX8-239" fmla="*/ 0 w 12096947"/>
              <a:gd name="connsiteY8-240" fmla="*/ 193946 h 1073060"/>
              <a:gd name="connsiteX0-241" fmla="*/ 0 w 12096947"/>
              <a:gd name="connsiteY0-242" fmla="*/ 150873 h 1029987"/>
              <a:gd name="connsiteX1-243" fmla="*/ 1613061 w 12096947"/>
              <a:gd name="connsiteY1-244" fmla="*/ 36817 h 1029987"/>
              <a:gd name="connsiteX2-245" fmla="*/ 4270786 w 12096947"/>
              <a:gd name="connsiteY2-246" fmla="*/ 0 h 1029987"/>
              <a:gd name="connsiteX3-247" fmla="*/ 7100047 w 12096947"/>
              <a:gd name="connsiteY3-248" fmla="*/ 0 h 1029987"/>
              <a:gd name="connsiteX4-249" fmla="*/ 9509759 w 12096947"/>
              <a:gd name="connsiteY4-250" fmla="*/ 172123 h 1029987"/>
              <a:gd name="connsiteX5-251" fmla="*/ 12096947 w 12096947"/>
              <a:gd name="connsiteY5-252" fmla="*/ 150873 h 1029987"/>
              <a:gd name="connsiteX6-253" fmla="*/ 12096947 w 12096947"/>
              <a:gd name="connsiteY6-254" fmla="*/ 1029987 h 1029987"/>
              <a:gd name="connsiteX7-255" fmla="*/ 0 w 12096947"/>
              <a:gd name="connsiteY7-256" fmla="*/ 1029987 h 1029987"/>
              <a:gd name="connsiteX8-257" fmla="*/ 0 w 12096947"/>
              <a:gd name="connsiteY8-258" fmla="*/ 150873 h 1029987"/>
              <a:gd name="connsiteX0-259" fmla="*/ 0 w 12096947"/>
              <a:gd name="connsiteY0-260" fmla="*/ 150873 h 1029987"/>
              <a:gd name="connsiteX1-261" fmla="*/ 1613061 w 12096947"/>
              <a:gd name="connsiteY1-262" fmla="*/ 36817 h 1029987"/>
              <a:gd name="connsiteX2-263" fmla="*/ 4270786 w 12096947"/>
              <a:gd name="connsiteY2-264" fmla="*/ 0 h 1029987"/>
              <a:gd name="connsiteX3-265" fmla="*/ 7100047 w 12096947"/>
              <a:gd name="connsiteY3-266" fmla="*/ 0 h 1029987"/>
              <a:gd name="connsiteX4-267" fmla="*/ 9509759 w 12096947"/>
              <a:gd name="connsiteY4-268" fmla="*/ 172123 h 1029987"/>
              <a:gd name="connsiteX5-269" fmla="*/ 12096947 w 12096947"/>
              <a:gd name="connsiteY5-270" fmla="*/ 150873 h 1029987"/>
              <a:gd name="connsiteX6-271" fmla="*/ 12096947 w 12096947"/>
              <a:gd name="connsiteY6-272" fmla="*/ 1029987 h 1029987"/>
              <a:gd name="connsiteX7-273" fmla="*/ 0 w 12096947"/>
              <a:gd name="connsiteY7-274" fmla="*/ 1029987 h 1029987"/>
              <a:gd name="connsiteX8-275" fmla="*/ 0 w 12096947"/>
              <a:gd name="connsiteY8-276" fmla="*/ 150873 h 1029987"/>
              <a:gd name="connsiteX0-277" fmla="*/ 0 w 12096947"/>
              <a:gd name="connsiteY0-278" fmla="*/ 150873 h 1029987"/>
              <a:gd name="connsiteX1-279" fmla="*/ 1613061 w 12096947"/>
              <a:gd name="connsiteY1-280" fmla="*/ 36817 h 1029987"/>
              <a:gd name="connsiteX2-281" fmla="*/ 4206743 w 12096947"/>
              <a:gd name="connsiteY2-282" fmla="*/ 49904 h 1029987"/>
              <a:gd name="connsiteX3-283" fmla="*/ 7100047 w 12096947"/>
              <a:gd name="connsiteY3-284" fmla="*/ 0 h 1029987"/>
              <a:gd name="connsiteX4-285" fmla="*/ 9509759 w 12096947"/>
              <a:gd name="connsiteY4-286" fmla="*/ 172123 h 1029987"/>
              <a:gd name="connsiteX5-287" fmla="*/ 12096947 w 12096947"/>
              <a:gd name="connsiteY5-288" fmla="*/ 150873 h 1029987"/>
              <a:gd name="connsiteX6-289" fmla="*/ 12096947 w 12096947"/>
              <a:gd name="connsiteY6-290" fmla="*/ 1029987 h 1029987"/>
              <a:gd name="connsiteX7-291" fmla="*/ 0 w 12096947"/>
              <a:gd name="connsiteY7-292" fmla="*/ 1029987 h 1029987"/>
              <a:gd name="connsiteX8-293" fmla="*/ 0 w 12096947"/>
              <a:gd name="connsiteY8-294" fmla="*/ 150873 h 1029987"/>
              <a:gd name="connsiteX0-295" fmla="*/ 0 w 12096947"/>
              <a:gd name="connsiteY0-296" fmla="*/ 317234 h 1196348"/>
              <a:gd name="connsiteX1-297" fmla="*/ 1613061 w 12096947"/>
              <a:gd name="connsiteY1-298" fmla="*/ 203178 h 1196348"/>
              <a:gd name="connsiteX2-299" fmla="*/ 4206743 w 12096947"/>
              <a:gd name="connsiteY2-300" fmla="*/ 216265 h 1196348"/>
              <a:gd name="connsiteX3-301" fmla="*/ 7100047 w 12096947"/>
              <a:gd name="connsiteY3-302" fmla="*/ 166361 h 1196348"/>
              <a:gd name="connsiteX4-303" fmla="*/ 9509759 w 12096947"/>
              <a:gd name="connsiteY4-304" fmla="*/ 338484 h 1196348"/>
              <a:gd name="connsiteX5-305" fmla="*/ 12096947 w 12096947"/>
              <a:gd name="connsiteY5-306" fmla="*/ 317234 h 1196348"/>
              <a:gd name="connsiteX6-307" fmla="*/ 12096947 w 12096947"/>
              <a:gd name="connsiteY6-308" fmla="*/ 1196348 h 1196348"/>
              <a:gd name="connsiteX7-309" fmla="*/ 0 w 12096947"/>
              <a:gd name="connsiteY7-310" fmla="*/ 1196348 h 1196348"/>
              <a:gd name="connsiteX8-311" fmla="*/ 0 w 12096947"/>
              <a:gd name="connsiteY8-312" fmla="*/ 317234 h 1196348"/>
              <a:gd name="connsiteX0-313" fmla="*/ 0 w 12096947"/>
              <a:gd name="connsiteY0-314" fmla="*/ 317234 h 1196348"/>
              <a:gd name="connsiteX1-315" fmla="*/ 1613061 w 12096947"/>
              <a:gd name="connsiteY1-316" fmla="*/ 203178 h 1196348"/>
              <a:gd name="connsiteX2-317" fmla="*/ 4206743 w 12096947"/>
              <a:gd name="connsiteY2-318" fmla="*/ 216265 h 1196348"/>
              <a:gd name="connsiteX3-319" fmla="*/ 7100047 w 12096947"/>
              <a:gd name="connsiteY3-320" fmla="*/ 166361 h 1196348"/>
              <a:gd name="connsiteX4-321" fmla="*/ 9509759 w 12096947"/>
              <a:gd name="connsiteY4-322" fmla="*/ 338484 h 1196348"/>
              <a:gd name="connsiteX5-323" fmla="*/ 12096947 w 12096947"/>
              <a:gd name="connsiteY5-324" fmla="*/ 317234 h 1196348"/>
              <a:gd name="connsiteX6-325" fmla="*/ 12096947 w 12096947"/>
              <a:gd name="connsiteY6-326" fmla="*/ 1196348 h 1196348"/>
              <a:gd name="connsiteX7-327" fmla="*/ 0 w 12096947"/>
              <a:gd name="connsiteY7-328" fmla="*/ 1196348 h 1196348"/>
              <a:gd name="connsiteX8-329" fmla="*/ 0 w 12096947"/>
              <a:gd name="connsiteY8-330" fmla="*/ 317234 h 1196348"/>
              <a:gd name="connsiteX0-331" fmla="*/ 0 w 12096947"/>
              <a:gd name="connsiteY0-332" fmla="*/ 317234 h 1196348"/>
              <a:gd name="connsiteX1-333" fmla="*/ 1613061 w 12096947"/>
              <a:gd name="connsiteY1-334" fmla="*/ 203178 h 1196348"/>
              <a:gd name="connsiteX2-335" fmla="*/ 4206743 w 12096947"/>
              <a:gd name="connsiteY2-336" fmla="*/ 216265 h 1196348"/>
              <a:gd name="connsiteX3-337" fmla="*/ 7100047 w 12096947"/>
              <a:gd name="connsiteY3-338" fmla="*/ 166361 h 1196348"/>
              <a:gd name="connsiteX4-339" fmla="*/ 9509759 w 12096947"/>
              <a:gd name="connsiteY4-340" fmla="*/ 338484 h 1196348"/>
              <a:gd name="connsiteX5-341" fmla="*/ 12096947 w 12096947"/>
              <a:gd name="connsiteY5-342" fmla="*/ 317234 h 1196348"/>
              <a:gd name="connsiteX6-343" fmla="*/ 12096947 w 12096947"/>
              <a:gd name="connsiteY6-344" fmla="*/ 1196348 h 1196348"/>
              <a:gd name="connsiteX7-345" fmla="*/ 0 w 12096947"/>
              <a:gd name="connsiteY7-346" fmla="*/ 1196348 h 1196348"/>
              <a:gd name="connsiteX8-347" fmla="*/ 0 w 12096947"/>
              <a:gd name="connsiteY8-348" fmla="*/ 317234 h 1196348"/>
              <a:gd name="connsiteX0-349" fmla="*/ 0 w 12096947"/>
              <a:gd name="connsiteY0-350" fmla="*/ 317234 h 1196348"/>
              <a:gd name="connsiteX1-351" fmla="*/ 1613061 w 12096947"/>
              <a:gd name="connsiteY1-352" fmla="*/ 203178 h 1196348"/>
              <a:gd name="connsiteX2-353" fmla="*/ 4206743 w 12096947"/>
              <a:gd name="connsiteY2-354" fmla="*/ 216265 h 1196348"/>
              <a:gd name="connsiteX3-355" fmla="*/ 7100047 w 12096947"/>
              <a:gd name="connsiteY3-356" fmla="*/ 166361 h 1196348"/>
              <a:gd name="connsiteX4-357" fmla="*/ 9509759 w 12096947"/>
              <a:gd name="connsiteY4-358" fmla="*/ 338484 h 1196348"/>
              <a:gd name="connsiteX5-359" fmla="*/ 12096947 w 12096947"/>
              <a:gd name="connsiteY5-360" fmla="*/ 317234 h 1196348"/>
              <a:gd name="connsiteX6-361" fmla="*/ 12096947 w 12096947"/>
              <a:gd name="connsiteY6-362" fmla="*/ 1196348 h 1196348"/>
              <a:gd name="connsiteX7-363" fmla="*/ 0 w 12096947"/>
              <a:gd name="connsiteY7-364" fmla="*/ 1196348 h 1196348"/>
              <a:gd name="connsiteX8-365" fmla="*/ 0 w 12096947"/>
              <a:gd name="connsiteY8-366" fmla="*/ 317234 h 1196348"/>
              <a:gd name="connsiteX0-367" fmla="*/ 0 w 12096947"/>
              <a:gd name="connsiteY0-368" fmla="*/ 317234 h 1196348"/>
              <a:gd name="connsiteX1-369" fmla="*/ 1613061 w 12096947"/>
              <a:gd name="connsiteY1-370" fmla="*/ 203178 h 1196348"/>
              <a:gd name="connsiteX2-371" fmla="*/ 4206743 w 12096947"/>
              <a:gd name="connsiteY2-372" fmla="*/ 216265 h 1196348"/>
              <a:gd name="connsiteX3-373" fmla="*/ 7100047 w 12096947"/>
              <a:gd name="connsiteY3-374" fmla="*/ 166361 h 1196348"/>
              <a:gd name="connsiteX4-375" fmla="*/ 9509759 w 12096947"/>
              <a:gd name="connsiteY4-376" fmla="*/ 338484 h 1196348"/>
              <a:gd name="connsiteX5-377" fmla="*/ 12096947 w 12096947"/>
              <a:gd name="connsiteY5-378" fmla="*/ 317234 h 1196348"/>
              <a:gd name="connsiteX6-379" fmla="*/ 12096947 w 12096947"/>
              <a:gd name="connsiteY6-380" fmla="*/ 1196348 h 1196348"/>
              <a:gd name="connsiteX7-381" fmla="*/ 0 w 12096947"/>
              <a:gd name="connsiteY7-382" fmla="*/ 1196348 h 1196348"/>
              <a:gd name="connsiteX8-383" fmla="*/ 0 w 12096947"/>
              <a:gd name="connsiteY8-384" fmla="*/ 317234 h 1196348"/>
              <a:gd name="connsiteX0-385" fmla="*/ 0 w 12096947"/>
              <a:gd name="connsiteY0-386" fmla="*/ 202582 h 1081696"/>
              <a:gd name="connsiteX1-387" fmla="*/ 1613061 w 12096947"/>
              <a:gd name="connsiteY1-388" fmla="*/ 88526 h 1081696"/>
              <a:gd name="connsiteX2-389" fmla="*/ 4206743 w 12096947"/>
              <a:gd name="connsiteY2-390" fmla="*/ 101613 h 1081696"/>
              <a:gd name="connsiteX3-391" fmla="*/ 7100047 w 12096947"/>
              <a:gd name="connsiteY3-392" fmla="*/ 51709 h 1081696"/>
              <a:gd name="connsiteX4-393" fmla="*/ 9509759 w 12096947"/>
              <a:gd name="connsiteY4-394" fmla="*/ 223832 h 1081696"/>
              <a:gd name="connsiteX5-395" fmla="*/ 12096947 w 12096947"/>
              <a:gd name="connsiteY5-396" fmla="*/ 202582 h 1081696"/>
              <a:gd name="connsiteX6-397" fmla="*/ 12096947 w 12096947"/>
              <a:gd name="connsiteY6-398" fmla="*/ 1081696 h 1081696"/>
              <a:gd name="connsiteX7-399" fmla="*/ 0 w 12096947"/>
              <a:gd name="connsiteY7-400" fmla="*/ 1081696 h 1081696"/>
              <a:gd name="connsiteX8-401" fmla="*/ 0 w 12096947"/>
              <a:gd name="connsiteY8-402" fmla="*/ 202582 h 1081696"/>
              <a:gd name="connsiteX0-403" fmla="*/ 0 w 12096947"/>
              <a:gd name="connsiteY0-404" fmla="*/ 150873 h 1029987"/>
              <a:gd name="connsiteX1-405" fmla="*/ 1613061 w 12096947"/>
              <a:gd name="connsiteY1-406" fmla="*/ 36817 h 1029987"/>
              <a:gd name="connsiteX2-407" fmla="*/ 4206743 w 12096947"/>
              <a:gd name="connsiteY2-408" fmla="*/ 49904 h 1029987"/>
              <a:gd name="connsiteX3-409" fmla="*/ 7100047 w 12096947"/>
              <a:gd name="connsiteY3-410" fmla="*/ 0 h 1029987"/>
              <a:gd name="connsiteX4-411" fmla="*/ 9509759 w 12096947"/>
              <a:gd name="connsiteY4-412" fmla="*/ 172123 h 1029987"/>
              <a:gd name="connsiteX5-413" fmla="*/ 12096947 w 12096947"/>
              <a:gd name="connsiteY5-414" fmla="*/ 150873 h 1029987"/>
              <a:gd name="connsiteX6-415" fmla="*/ 12096947 w 12096947"/>
              <a:gd name="connsiteY6-416" fmla="*/ 1029987 h 1029987"/>
              <a:gd name="connsiteX7-417" fmla="*/ 0 w 12096947"/>
              <a:gd name="connsiteY7-418" fmla="*/ 1029987 h 1029987"/>
              <a:gd name="connsiteX8-419" fmla="*/ 0 w 12096947"/>
              <a:gd name="connsiteY8-420" fmla="*/ 150873 h 1029987"/>
              <a:gd name="connsiteX0-421" fmla="*/ 0 w 12096947"/>
              <a:gd name="connsiteY0-422" fmla="*/ 150873 h 1029987"/>
              <a:gd name="connsiteX1-423" fmla="*/ 1613061 w 12096947"/>
              <a:gd name="connsiteY1-424" fmla="*/ 36817 h 1029987"/>
              <a:gd name="connsiteX2-425" fmla="*/ 4206743 w 12096947"/>
              <a:gd name="connsiteY2-426" fmla="*/ 49904 h 1029987"/>
              <a:gd name="connsiteX3-427" fmla="*/ 7100047 w 12096947"/>
              <a:gd name="connsiteY3-428" fmla="*/ 0 h 1029987"/>
              <a:gd name="connsiteX4-429" fmla="*/ 9509759 w 12096947"/>
              <a:gd name="connsiteY4-430" fmla="*/ 172123 h 1029987"/>
              <a:gd name="connsiteX5-431" fmla="*/ 12096947 w 12096947"/>
              <a:gd name="connsiteY5-432" fmla="*/ 150873 h 1029987"/>
              <a:gd name="connsiteX6-433" fmla="*/ 12096947 w 12096947"/>
              <a:gd name="connsiteY6-434" fmla="*/ 1029987 h 1029987"/>
              <a:gd name="connsiteX7-435" fmla="*/ 0 w 12096947"/>
              <a:gd name="connsiteY7-436" fmla="*/ 1029987 h 1029987"/>
              <a:gd name="connsiteX8-437" fmla="*/ 0 w 12096947"/>
              <a:gd name="connsiteY8-438" fmla="*/ 150873 h 1029987"/>
              <a:gd name="connsiteX0-439" fmla="*/ 0 w 12096947"/>
              <a:gd name="connsiteY0-440" fmla="*/ 163742 h 1042856"/>
              <a:gd name="connsiteX1-441" fmla="*/ 1613061 w 12096947"/>
              <a:gd name="connsiteY1-442" fmla="*/ 49686 h 1042856"/>
              <a:gd name="connsiteX2-443" fmla="*/ 4206743 w 12096947"/>
              <a:gd name="connsiteY2-444" fmla="*/ 62773 h 1042856"/>
              <a:gd name="connsiteX3-445" fmla="*/ 7100047 w 12096947"/>
              <a:gd name="connsiteY3-446" fmla="*/ 12869 h 1042856"/>
              <a:gd name="connsiteX4-447" fmla="*/ 9509759 w 12096947"/>
              <a:gd name="connsiteY4-448" fmla="*/ 184992 h 1042856"/>
              <a:gd name="connsiteX5-449" fmla="*/ 12096947 w 12096947"/>
              <a:gd name="connsiteY5-450" fmla="*/ 163742 h 1042856"/>
              <a:gd name="connsiteX6-451" fmla="*/ 12096947 w 12096947"/>
              <a:gd name="connsiteY6-452" fmla="*/ 1042856 h 1042856"/>
              <a:gd name="connsiteX7-453" fmla="*/ 0 w 12096947"/>
              <a:gd name="connsiteY7-454" fmla="*/ 1042856 h 1042856"/>
              <a:gd name="connsiteX8-455" fmla="*/ 0 w 12096947"/>
              <a:gd name="connsiteY8-456" fmla="*/ 163742 h 1042856"/>
              <a:gd name="connsiteX0-457" fmla="*/ 0 w 12096947"/>
              <a:gd name="connsiteY0-458" fmla="*/ 169370 h 1048484"/>
              <a:gd name="connsiteX1-459" fmla="*/ 1613061 w 12096947"/>
              <a:gd name="connsiteY1-460" fmla="*/ 55314 h 1048484"/>
              <a:gd name="connsiteX2-461" fmla="*/ 4206743 w 12096947"/>
              <a:gd name="connsiteY2-462" fmla="*/ 68401 h 1048484"/>
              <a:gd name="connsiteX3-463" fmla="*/ 7100047 w 12096947"/>
              <a:gd name="connsiteY3-464" fmla="*/ 18497 h 1048484"/>
              <a:gd name="connsiteX4-465" fmla="*/ 9509759 w 12096947"/>
              <a:gd name="connsiteY4-466" fmla="*/ 190620 h 1048484"/>
              <a:gd name="connsiteX5-467" fmla="*/ 12096947 w 12096947"/>
              <a:gd name="connsiteY5-468" fmla="*/ 169370 h 1048484"/>
              <a:gd name="connsiteX6-469" fmla="*/ 12096947 w 12096947"/>
              <a:gd name="connsiteY6-470" fmla="*/ 1048484 h 1048484"/>
              <a:gd name="connsiteX7-471" fmla="*/ 0 w 12096947"/>
              <a:gd name="connsiteY7-472" fmla="*/ 1048484 h 1048484"/>
              <a:gd name="connsiteX8-473" fmla="*/ 0 w 12096947"/>
              <a:gd name="connsiteY8-474" fmla="*/ 169370 h 1048484"/>
              <a:gd name="connsiteX0-475" fmla="*/ 0 w 12096947"/>
              <a:gd name="connsiteY0-476" fmla="*/ 169370 h 1048484"/>
              <a:gd name="connsiteX1-477" fmla="*/ 1613061 w 12096947"/>
              <a:gd name="connsiteY1-478" fmla="*/ 55314 h 1048484"/>
              <a:gd name="connsiteX2-479" fmla="*/ 4206743 w 12096947"/>
              <a:gd name="connsiteY2-480" fmla="*/ 68401 h 1048484"/>
              <a:gd name="connsiteX3-481" fmla="*/ 7100047 w 12096947"/>
              <a:gd name="connsiteY3-482" fmla="*/ 18497 h 1048484"/>
              <a:gd name="connsiteX4-483" fmla="*/ 9509759 w 12096947"/>
              <a:gd name="connsiteY4-484" fmla="*/ 190620 h 1048484"/>
              <a:gd name="connsiteX5-485" fmla="*/ 12096947 w 12096947"/>
              <a:gd name="connsiteY5-486" fmla="*/ 169370 h 1048484"/>
              <a:gd name="connsiteX6-487" fmla="*/ 12096947 w 12096947"/>
              <a:gd name="connsiteY6-488" fmla="*/ 1048484 h 1048484"/>
              <a:gd name="connsiteX7-489" fmla="*/ 0 w 12096947"/>
              <a:gd name="connsiteY7-490" fmla="*/ 1048484 h 1048484"/>
              <a:gd name="connsiteX8-491" fmla="*/ 0 w 12096947"/>
              <a:gd name="connsiteY8-492" fmla="*/ 169370 h 1048484"/>
              <a:gd name="connsiteX0-493" fmla="*/ 0 w 12096947"/>
              <a:gd name="connsiteY0-494" fmla="*/ 168710 h 1047824"/>
              <a:gd name="connsiteX1-495" fmla="*/ 1613061 w 12096947"/>
              <a:gd name="connsiteY1-496" fmla="*/ 54654 h 1047824"/>
              <a:gd name="connsiteX2-497" fmla="*/ 4206743 w 12096947"/>
              <a:gd name="connsiteY2-498" fmla="*/ 67741 h 1047824"/>
              <a:gd name="connsiteX3-499" fmla="*/ 7100047 w 12096947"/>
              <a:gd name="connsiteY3-500" fmla="*/ 17837 h 1047824"/>
              <a:gd name="connsiteX4-501" fmla="*/ 9509759 w 12096947"/>
              <a:gd name="connsiteY4-502" fmla="*/ 189960 h 1047824"/>
              <a:gd name="connsiteX5-503" fmla="*/ 12096947 w 12096947"/>
              <a:gd name="connsiteY5-504" fmla="*/ 168710 h 1047824"/>
              <a:gd name="connsiteX6-505" fmla="*/ 12096947 w 12096947"/>
              <a:gd name="connsiteY6-506" fmla="*/ 1047824 h 1047824"/>
              <a:gd name="connsiteX7-507" fmla="*/ 0 w 12096947"/>
              <a:gd name="connsiteY7-508" fmla="*/ 1047824 h 1047824"/>
              <a:gd name="connsiteX8-509" fmla="*/ 0 w 12096947"/>
              <a:gd name="connsiteY8-510" fmla="*/ 168710 h 1047824"/>
              <a:gd name="connsiteX0-511" fmla="*/ 0 w 12096947"/>
              <a:gd name="connsiteY0-512" fmla="*/ 168710 h 1047824"/>
              <a:gd name="connsiteX1-513" fmla="*/ 1613061 w 12096947"/>
              <a:gd name="connsiteY1-514" fmla="*/ 54654 h 1047824"/>
              <a:gd name="connsiteX2-515" fmla="*/ 4206743 w 12096947"/>
              <a:gd name="connsiteY2-516" fmla="*/ 67741 h 1047824"/>
              <a:gd name="connsiteX3-517" fmla="*/ 7100047 w 12096947"/>
              <a:gd name="connsiteY3-518" fmla="*/ 17837 h 1047824"/>
              <a:gd name="connsiteX4-519" fmla="*/ 9509759 w 12096947"/>
              <a:gd name="connsiteY4-520" fmla="*/ 189960 h 1047824"/>
              <a:gd name="connsiteX5-521" fmla="*/ 12096947 w 12096947"/>
              <a:gd name="connsiteY5-522" fmla="*/ 168710 h 1047824"/>
              <a:gd name="connsiteX6-523" fmla="*/ 12096947 w 12096947"/>
              <a:gd name="connsiteY6-524" fmla="*/ 1047824 h 1047824"/>
              <a:gd name="connsiteX7-525" fmla="*/ 0 w 12096947"/>
              <a:gd name="connsiteY7-526" fmla="*/ 1047824 h 1047824"/>
              <a:gd name="connsiteX8-527" fmla="*/ 0 w 12096947"/>
              <a:gd name="connsiteY8-528" fmla="*/ 168710 h 1047824"/>
              <a:gd name="connsiteX0-529" fmla="*/ 0 w 12096947"/>
              <a:gd name="connsiteY0-530" fmla="*/ 168710 h 1047824"/>
              <a:gd name="connsiteX1-531" fmla="*/ 1613061 w 12096947"/>
              <a:gd name="connsiteY1-532" fmla="*/ 54654 h 1047824"/>
              <a:gd name="connsiteX2-533" fmla="*/ 4206743 w 12096947"/>
              <a:gd name="connsiteY2-534" fmla="*/ 67741 h 1047824"/>
              <a:gd name="connsiteX3-535" fmla="*/ 7100047 w 12096947"/>
              <a:gd name="connsiteY3-536" fmla="*/ 17837 h 1047824"/>
              <a:gd name="connsiteX4-537" fmla="*/ 9509759 w 12096947"/>
              <a:gd name="connsiteY4-538" fmla="*/ 189960 h 1047824"/>
              <a:gd name="connsiteX5-539" fmla="*/ 12086273 w 12096947"/>
              <a:gd name="connsiteY5-540" fmla="*/ 248557 h 1047824"/>
              <a:gd name="connsiteX6-541" fmla="*/ 12096947 w 12096947"/>
              <a:gd name="connsiteY6-542" fmla="*/ 1047824 h 1047824"/>
              <a:gd name="connsiteX7-543" fmla="*/ 0 w 12096947"/>
              <a:gd name="connsiteY7-544" fmla="*/ 1047824 h 1047824"/>
              <a:gd name="connsiteX8-545" fmla="*/ 0 w 12096947"/>
              <a:gd name="connsiteY8-546" fmla="*/ 168710 h 1047824"/>
              <a:gd name="connsiteX0-547" fmla="*/ 0 w 12096947"/>
              <a:gd name="connsiteY0-548" fmla="*/ 168710 h 1047824"/>
              <a:gd name="connsiteX1-549" fmla="*/ 1613061 w 12096947"/>
              <a:gd name="connsiteY1-550" fmla="*/ 54654 h 1047824"/>
              <a:gd name="connsiteX2-551" fmla="*/ 4206743 w 12096947"/>
              <a:gd name="connsiteY2-552" fmla="*/ 67741 h 1047824"/>
              <a:gd name="connsiteX3-553" fmla="*/ 7100047 w 12096947"/>
              <a:gd name="connsiteY3-554" fmla="*/ 17837 h 1047824"/>
              <a:gd name="connsiteX4-555" fmla="*/ 9509759 w 12096947"/>
              <a:gd name="connsiteY4-556" fmla="*/ 189960 h 1047824"/>
              <a:gd name="connsiteX5-557" fmla="*/ 12086273 w 12096947"/>
              <a:gd name="connsiteY5-558" fmla="*/ 248557 h 1047824"/>
              <a:gd name="connsiteX6-559" fmla="*/ 12096947 w 12096947"/>
              <a:gd name="connsiteY6-560" fmla="*/ 1047824 h 1047824"/>
              <a:gd name="connsiteX7-561" fmla="*/ 0 w 12096947"/>
              <a:gd name="connsiteY7-562" fmla="*/ 1047824 h 1047824"/>
              <a:gd name="connsiteX8-563" fmla="*/ 0 w 12096947"/>
              <a:gd name="connsiteY8-564" fmla="*/ 168710 h 1047824"/>
              <a:gd name="connsiteX0-565" fmla="*/ 0 w 12096947"/>
              <a:gd name="connsiteY0-566" fmla="*/ 168870 h 1047984"/>
              <a:gd name="connsiteX1-567" fmla="*/ 1613061 w 12096947"/>
              <a:gd name="connsiteY1-568" fmla="*/ 54814 h 1047984"/>
              <a:gd name="connsiteX2-569" fmla="*/ 4206743 w 12096947"/>
              <a:gd name="connsiteY2-570" fmla="*/ 67901 h 1047984"/>
              <a:gd name="connsiteX3-571" fmla="*/ 7100047 w 12096947"/>
              <a:gd name="connsiteY3-572" fmla="*/ 17997 h 1047984"/>
              <a:gd name="connsiteX4-573" fmla="*/ 9509759 w 12096947"/>
              <a:gd name="connsiteY4-574" fmla="*/ 190120 h 1047984"/>
              <a:gd name="connsiteX5-575" fmla="*/ 12086273 w 12096947"/>
              <a:gd name="connsiteY5-576" fmla="*/ 248717 h 1047984"/>
              <a:gd name="connsiteX6-577" fmla="*/ 12096947 w 12096947"/>
              <a:gd name="connsiteY6-578" fmla="*/ 1047984 h 1047984"/>
              <a:gd name="connsiteX7-579" fmla="*/ 0 w 12096947"/>
              <a:gd name="connsiteY7-580" fmla="*/ 1047984 h 1047984"/>
              <a:gd name="connsiteX8-581" fmla="*/ 0 w 12096947"/>
              <a:gd name="connsiteY8-582" fmla="*/ 168870 h 1047984"/>
              <a:gd name="connsiteX0-583" fmla="*/ 0 w 12096947"/>
              <a:gd name="connsiteY0-584" fmla="*/ 168870 h 1047984"/>
              <a:gd name="connsiteX1-585" fmla="*/ 1613061 w 12096947"/>
              <a:gd name="connsiteY1-586" fmla="*/ 54814 h 1047984"/>
              <a:gd name="connsiteX2-587" fmla="*/ 4206743 w 12096947"/>
              <a:gd name="connsiteY2-588" fmla="*/ 67901 h 1047984"/>
              <a:gd name="connsiteX3-589" fmla="*/ 7100047 w 12096947"/>
              <a:gd name="connsiteY3-590" fmla="*/ 17997 h 1047984"/>
              <a:gd name="connsiteX4-591" fmla="*/ 9509759 w 12096947"/>
              <a:gd name="connsiteY4-592" fmla="*/ 190120 h 1047984"/>
              <a:gd name="connsiteX5-593" fmla="*/ 12086273 w 12096947"/>
              <a:gd name="connsiteY5-594" fmla="*/ 248717 h 1047984"/>
              <a:gd name="connsiteX6-595" fmla="*/ 12096947 w 12096947"/>
              <a:gd name="connsiteY6-596" fmla="*/ 1047984 h 1047984"/>
              <a:gd name="connsiteX7-597" fmla="*/ 0 w 12096947"/>
              <a:gd name="connsiteY7-598" fmla="*/ 1047984 h 1047984"/>
              <a:gd name="connsiteX8-599" fmla="*/ 0 w 12096947"/>
              <a:gd name="connsiteY8-600" fmla="*/ 168870 h 1047984"/>
              <a:gd name="connsiteX0-601" fmla="*/ 0 w 12096947"/>
              <a:gd name="connsiteY0-602" fmla="*/ 168870 h 1047984"/>
              <a:gd name="connsiteX1-603" fmla="*/ 1613061 w 12096947"/>
              <a:gd name="connsiteY1-604" fmla="*/ 54814 h 1047984"/>
              <a:gd name="connsiteX2-605" fmla="*/ 4206743 w 12096947"/>
              <a:gd name="connsiteY2-606" fmla="*/ 67901 h 1047984"/>
              <a:gd name="connsiteX3-607" fmla="*/ 7100047 w 12096947"/>
              <a:gd name="connsiteY3-608" fmla="*/ 17997 h 1047984"/>
              <a:gd name="connsiteX4-609" fmla="*/ 9509759 w 12096947"/>
              <a:gd name="connsiteY4-610" fmla="*/ 190120 h 1047984"/>
              <a:gd name="connsiteX5-611" fmla="*/ 12086273 w 12096947"/>
              <a:gd name="connsiteY5-612" fmla="*/ 248717 h 1047984"/>
              <a:gd name="connsiteX6-613" fmla="*/ 12096947 w 12096947"/>
              <a:gd name="connsiteY6-614" fmla="*/ 1047984 h 1047984"/>
              <a:gd name="connsiteX7-615" fmla="*/ 0 w 12096947"/>
              <a:gd name="connsiteY7-616" fmla="*/ 1047984 h 1047984"/>
              <a:gd name="connsiteX8-617" fmla="*/ 0 w 12096947"/>
              <a:gd name="connsiteY8-618" fmla="*/ 168870 h 1047984"/>
              <a:gd name="connsiteX0-619" fmla="*/ 0 w 12096947"/>
              <a:gd name="connsiteY0-620" fmla="*/ 168870 h 1047984"/>
              <a:gd name="connsiteX1-621" fmla="*/ 1613061 w 12096947"/>
              <a:gd name="connsiteY1-622" fmla="*/ 54814 h 1047984"/>
              <a:gd name="connsiteX2-623" fmla="*/ 4206743 w 12096947"/>
              <a:gd name="connsiteY2-624" fmla="*/ 67901 h 1047984"/>
              <a:gd name="connsiteX3-625" fmla="*/ 7100047 w 12096947"/>
              <a:gd name="connsiteY3-626" fmla="*/ 17997 h 1047984"/>
              <a:gd name="connsiteX4-627" fmla="*/ 9509759 w 12096947"/>
              <a:gd name="connsiteY4-628" fmla="*/ 190120 h 1047984"/>
              <a:gd name="connsiteX5-629" fmla="*/ 12086273 w 12096947"/>
              <a:gd name="connsiteY5-630" fmla="*/ 248717 h 1047984"/>
              <a:gd name="connsiteX6-631" fmla="*/ 12096947 w 12096947"/>
              <a:gd name="connsiteY6-632" fmla="*/ 1047984 h 1047984"/>
              <a:gd name="connsiteX7-633" fmla="*/ 0 w 12096947"/>
              <a:gd name="connsiteY7-634" fmla="*/ 1047984 h 1047984"/>
              <a:gd name="connsiteX8-635" fmla="*/ 0 w 12096947"/>
              <a:gd name="connsiteY8-636" fmla="*/ 168870 h 1047984"/>
              <a:gd name="connsiteX0-637" fmla="*/ 0 w 12096947"/>
              <a:gd name="connsiteY0-638" fmla="*/ 168870 h 1047984"/>
              <a:gd name="connsiteX1-639" fmla="*/ 1613061 w 12096947"/>
              <a:gd name="connsiteY1-640" fmla="*/ 54814 h 1047984"/>
              <a:gd name="connsiteX2-641" fmla="*/ 4206743 w 12096947"/>
              <a:gd name="connsiteY2-642" fmla="*/ 67901 h 1047984"/>
              <a:gd name="connsiteX3-643" fmla="*/ 7100047 w 12096947"/>
              <a:gd name="connsiteY3-644" fmla="*/ 17997 h 1047984"/>
              <a:gd name="connsiteX4-645" fmla="*/ 9509759 w 12096947"/>
              <a:gd name="connsiteY4-646" fmla="*/ 190120 h 1047984"/>
              <a:gd name="connsiteX5-647" fmla="*/ 10524345 w 12096947"/>
              <a:gd name="connsiteY5-648" fmla="*/ 311943 h 1047984"/>
              <a:gd name="connsiteX6-649" fmla="*/ 12086273 w 12096947"/>
              <a:gd name="connsiteY6-650" fmla="*/ 248717 h 1047984"/>
              <a:gd name="connsiteX7-651" fmla="*/ 12096947 w 12096947"/>
              <a:gd name="connsiteY7-652" fmla="*/ 1047984 h 1047984"/>
              <a:gd name="connsiteX8-653" fmla="*/ 0 w 12096947"/>
              <a:gd name="connsiteY8-654" fmla="*/ 1047984 h 1047984"/>
              <a:gd name="connsiteX9" fmla="*/ 0 w 12096947"/>
              <a:gd name="connsiteY9" fmla="*/ 168870 h 1047984"/>
              <a:gd name="connsiteX0-655" fmla="*/ 0 w 12096947"/>
              <a:gd name="connsiteY0-656" fmla="*/ 168870 h 1047984"/>
              <a:gd name="connsiteX1-657" fmla="*/ 1613061 w 12096947"/>
              <a:gd name="connsiteY1-658" fmla="*/ 54814 h 1047984"/>
              <a:gd name="connsiteX2-659" fmla="*/ 4206743 w 12096947"/>
              <a:gd name="connsiteY2-660" fmla="*/ 67901 h 1047984"/>
              <a:gd name="connsiteX3-661" fmla="*/ 7100047 w 12096947"/>
              <a:gd name="connsiteY3-662" fmla="*/ 17997 h 1047984"/>
              <a:gd name="connsiteX4-663" fmla="*/ 9509759 w 12096947"/>
              <a:gd name="connsiteY4-664" fmla="*/ 190120 h 1047984"/>
              <a:gd name="connsiteX5-665" fmla="*/ 10470975 w 12096947"/>
              <a:gd name="connsiteY5-666" fmla="*/ 371829 h 1047984"/>
              <a:gd name="connsiteX6-667" fmla="*/ 12086273 w 12096947"/>
              <a:gd name="connsiteY6-668" fmla="*/ 248717 h 1047984"/>
              <a:gd name="connsiteX7-669" fmla="*/ 12096947 w 12096947"/>
              <a:gd name="connsiteY7-670" fmla="*/ 1047984 h 1047984"/>
              <a:gd name="connsiteX8-671" fmla="*/ 0 w 12096947"/>
              <a:gd name="connsiteY8-672" fmla="*/ 1047984 h 1047984"/>
              <a:gd name="connsiteX9-673" fmla="*/ 0 w 12096947"/>
              <a:gd name="connsiteY9-674" fmla="*/ 168870 h 1047984"/>
              <a:gd name="connsiteX0-675" fmla="*/ 0 w 12096947"/>
              <a:gd name="connsiteY0-676" fmla="*/ 168870 h 1047984"/>
              <a:gd name="connsiteX1-677" fmla="*/ 1613061 w 12096947"/>
              <a:gd name="connsiteY1-678" fmla="*/ 54814 h 1047984"/>
              <a:gd name="connsiteX2-679" fmla="*/ 4206743 w 12096947"/>
              <a:gd name="connsiteY2-680" fmla="*/ 67901 h 1047984"/>
              <a:gd name="connsiteX3-681" fmla="*/ 7100047 w 12096947"/>
              <a:gd name="connsiteY3-682" fmla="*/ 17997 h 1047984"/>
              <a:gd name="connsiteX4-683" fmla="*/ 9509759 w 12096947"/>
              <a:gd name="connsiteY4-684" fmla="*/ 190120 h 1047984"/>
              <a:gd name="connsiteX5-685" fmla="*/ 10470975 w 12096947"/>
              <a:gd name="connsiteY5-686" fmla="*/ 371829 h 1047984"/>
              <a:gd name="connsiteX6-687" fmla="*/ 12086273 w 12096947"/>
              <a:gd name="connsiteY6-688" fmla="*/ 248717 h 1047984"/>
              <a:gd name="connsiteX7-689" fmla="*/ 12096947 w 12096947"/>
              <a:gd name="connsiteY7-690" fmla="*/ 1047984 h 1047984"/>
              <a:gd name="connsiteX8-691" fmla="*/ 0 w 12096947"/>
              <a:gd name="connsiteY8-692" fmla="*/ 1047984 h 1047984"/>
              <a:gd name="connsiteX9-693" fmla="*/ 0 w 12096947"/>
              <a:gd name="connsiteY9-694" fmla="*/ 168870 h 1047984"/>
              <a:gd name="connsiteX0-695" fmla="*/ 0 w 12096947"/>
              <a:gd name="connsiteY0-696" fmla="*/ 168870 h 1047984"/>
              <a:gd name="connsiteX1-697" fmla="*/ 1613061 w 12096947"/>
              <a:gd name="connsiteY1-698" fmla="*/ 54814 h 1047984"/>
              <a:gd name="connsiteX2-699" fmla="*/ 4206743 w 12096947"/>
              <a:gd name="connsiteY2-700" fmla="*/ 67901 h 1047984"/>
              <a:gd name="connsiteX3-701" fmla="*/ 7100047 w 12096947"/>
              <a:gd name="connsiteY3-702" fmla="*/ 17997 h 1047984"/>
              <a:gd name="connsiteX4-703" fmla="*/ 9509759 w 12096947"/>
              <a:gd name="connsiteY4-704" fmla="*/ 190120 h 1047984"/>
              <a:gd name="connsiteX5-705" fmla="*/ 10470975 w 12096947"/>
              <a:gd name="connsiteY5-706" fmla="*/ 371829 h 1047984"/>
              <a:gd name="connsiteX6-707" fmla="*/ 12086273 w 12096947"/>
              <a:gd name="connsiteY6-708" fmla="*/ 248717 h 1047984"/>
              <a:gd name="connsiteX7-709" fmla="*/ 12096947 w 12096947"/>
              <a:gd name="connsiteY7-710" fmla="*/ 1047984 h 1047984"/>
              <a:gd name="connsiteX8-711" fmla="*/ 0 w 12096947"/>
              <a:gd name="connsiteY8-712" fmla="*/ 1047984 h 1047984"/>
              <a:gd name="connsiteX9-713" fmla="*/ 0 w 12096947"/>
              <a:gd name="connsiteY9-714" fmla="*/ 168870 h 1047984"/>
              <a:gd name="connsiteX0-715" fmla="*/ 0 w 12096947"/>
              <a:gd name="connsiteY0-716" fmla="*/ 168870 h 1047984"/>
              <a:gd name="connsiteX1-717" fmla="*/ 1613061 w 12096947"/>
              <a:gd name="connsiteY1-718" fmla="*/ 54814 h 1047984"/>
              <a:gd name="connsiteX2-719" fmla="*/ 4206743 w 12096947"/>
              <a:gd name="connsiteY2-720" fmla="*/ 67901 h 1047984"/>
              <a:gd name="connsiteX3-721" fmla="*/ 7100047 w 12096947"/>
              <a:gd name="connsiteY3-722" fmla="*/ 17997 h 1047984"/>
              <a:gd name="connsiteX4-723" fmla="*/ 9509759 w 12096947"/>
              <a:gd name="connsiteY4-724" fmla="*/ 190120 h 1047984"/>
              <a:gd name="connsiteX5-725" fmla="*/ 10470975 w 12096947"/>
              <a:gd name="connsiteY5-726" fmla="*/ 371829 h 1047984"/>
              <a:gd name="connsiteX6-727" fmla="*/ 12086273 w 12096947"/>
              <a:gd name="connsiteY6-728" fmla="*/ 248717 h 1047984"/>
              <a:gd name="connsiteX7-729" fmla="*/ 12096947 w 12096947"/>
              <a:gd name="connsiteY7-730" fmla="*/ 1047984 h 1047984"/>
              <a:gd name="connsiteX8-731" fmla="*/ 0 w 12096947"/>
              <a:gd name="connsiteY8-732" fmla="*/ 1047984 h 1047984"/>
              <a:gd name="connsiteX9-733" fmla="*/ 0 w 12096947"/>
              <a:gd name="connsiteY9-734" fmla="*/ 168870 h 1047984"/>
              <a:gd name="connsiteX0-735" fmla="*/ 0 w 12096947"/>
              <a:gd name="connsiteY0-736" fmla="*/ 168870 h 1047984"/>
              <a:gd name="connsiteX1-737" fmla="*/ 1613061 w 12096947"/>
              <a:gd name="connsiteY1-738" fmla="*/ 54814 h 1047984"/>
              <a:gd name="connsiteX2-739" fmla="*/ 4206743 w 12096947"/>
              <a:gd name="connsiteY2-740" fmla="*/ 67901 h 1047984"/>
              <a:gd name="connsiteX3-741" fmla="*/ 7100047 w 12096947"/>
              <a:gd name="connsiteY3-742" fmla="*/ 17997 h 1047984"/>
              <a:gd name="connsiteX4-743" fmla="*/ 9509759 w 12096947"/>
              <a:gd name="connsiteY4-744" fmla="*/ 190120 h 1047984"/>
              <a:gd name="connsiteX5-745" fmla="*/ 10470975 w 12096947"/>
              <a:gd name="connsiteY5-746" fmla="*/ 371829 h 1047984"/>
              <a:gd name="connsiteX6-747" fmla="*/ 12086273 w 12096947"/>
              <a:gd name="connsiteY6-748" fmla="*/ 248717 h 1047984"/>
              <a:gd name="connsiteX7-749" fmla="*/ 12096947 w 12096947"/>
              <a:gd name="connsiteY7-750" fmla="*/ 1047984 h 1047984"/>
              <a:gd name="connsiteX8-751" fmla="*/ 0 w 12096947"/>
              <a:gd name="connsiteY8-752" fmla="*/ 1047984 h 1047984"/>
              <a:gd name="connsiteX9-753" fmla="*/ 0 w 12096947"/>
              <a:gd name="connsiteY9-754" fmla="*/ 168870 h 1047984"/>
              <a:gd name="connsiteX0-755" fmla="*/ 0 w 12096947"/>
              <a:gd name="connsiteY0-756" fmla="*/ 168870 h 1047984"/>
              <a:gd name="connsiteX1-757" fmla="*/ 1613061 w 12096947"/>
              <a:gd name="connsiteY1-758" fmla="*/ 54814 h 1047984"/>
              <a:gd name="connsiteX2-759" fmla="*/ 4206743 w 12096947"/>
              <a:gd name="connsiteY2-760" fmla="*/ 67901 h 1047984"/>
              <a:gd name="connsiteX3-761" fmla="*/ 7100047 w 12096947"/>
              <a:gd name="connsiteY3-762" fmla="*/ 17997 h 1047984"/>
              <a:gd name="connsiteX4-763" fmla="*/ 9509759 w 12096947"/>
              <a:gd name="connsiteY4-764" fmla="*/ 190120 h 1047984"/>
              <a:gd name="connsiteX5-765" fmla="*/ 10470975 w 12096947"/>
              <a:gd name="connsiteY5-766" fmla="*/ 371829 h 1047984"/>
              <a:gd name="connsiteX6-767" fmla="*/ 12086273 w 12096947"/>
              <a:gd name="connsiteY6-768" fmla="*/ 248717 h 1047984"/>
              <a:gd name="connsiteX7-769" fmla="*/ 12096947 w 12096947"/>
              <a:gd name="connsiteY7-770" fmla="*/ 1047984 h 1047984"/>
              <a:gd name="connsiteX8-771" fmla="*/ 1750499 w 12096947"/>
              <a:gd name="connsiteY8-772" fmla="*/ 1030352 h 1047984"/>
              <a:gd name="connsiteX9-773" fmla="*/ 0 w 12096947"/>
              <a:gd name="connsiteY9-774" fmla="*/ 1047984 h 1047984"/>
              <a:gd name="connsiteX10" fmla="*/ 0 w 12096947"/>
              <a:gd name="connsiteY10" fmla="*/ 168870 h 1047984"/>
              <a:gd name="connsiteX0-775" fmla="*/ 0 w 12096947"/>
              <a:gd name="connsiteY0-776" fmla="*/ 168870 h 1047984"/>
              <a:gd name="connsiteX1-777" fmla="*/ 1613061 w 12096947"/>
              <a:gd name="connsiteY1-778" fmla="*/ 54814 h 1047984"/>
              <a:gd name="connsiteX2-779" fmla="*/ 4206743 w 12096947"/>
              <a:gd name="connsiteY2-780" fmla="*/ 67901 h 1047984"/>
              <a:gd name="connsiteX3-781" fmla="*/ 7100047 w 12096947"/>
              <a:gd name="connsiteY3-782" fmla="*/ 17997 h 1047984"/>
              <a:gd name="connsiteX4-783" fmla="*/ 9509759 w 12096947"/>
              <a:gd name="connsiteY4-784" fmla="*/ 190120 h 1047984"/>
              <a:gd name="connsiteX5-785" fmla="*/ 10470975 w 12096947"/>
              <a:gd name="connsiteY5-786" fmla="*/ 371829 h 1047984"/>
              <a:gd name="connsiteX6-787" fmla="*/ 12086273 w 12096947"/>
              <a:gd name="connsiteY6-788" fmla="*/ 248717 h 1047984"/>
              <a:gd name="connsiteX7-789" fmla="*/ 12096947 w 12096947"/>
              <a:gd name="connsiteY7-790" fmla="*/ 1047984 h 1047984"/>
              <a:gd name="connsiteX8-791" fmla="*/ 3714474 w 12096947"/>
              <a:gd name="connsiteY8-792" fmla="*/ 1030352 h 1047984"/>
              <a:gd name="connsiteX9-793" fmla="*/ 1750499 w 12096947"/>
              <a:gd name="connsiteY9-794" fmla="*/ 1030352 h 1047984"/>
              <a:gd name="connsiteX10-795" fmla="*/ 0 w 12096947"/>
              <a:gd name="connsiteY10-796" fmla="*/ 1047984 h 1047984"/>
              <a:gd name="connsiteX11" fmla="*/ 0 w 12096947"/>
              <a:gd name="connsiteY11" fmla="*/ 168870 h 1047984"/>
              <a:gd name="connsiteX0-797" fmla="*/ 0 w 12096947"/>
              <a:gd name="connsiteY0-798" fmla="*/ 168870 h 1141737"/>
              <a:gd name="connsiteX1-799" fmla="*/ 1613061 w 12096947"/>
              <a:gd name="connsiteY1-800" fmla="*/ 54814 h 1141737"/>
              <a:gd name="connsiteX2-801" fmla="*/ 4206743 w 12096947"/>
              <a:gd name="connsiteY2-802" fmla="*/ 67901 h 1141737"/>
              <a:gd name="connsiteX3-803" fmla="*/ 7100047 w 12096947"/>
              <a:gd name="connsiteY3-804" fmla="*/ 17997 h 1141737"/>
              <a:gd name="connsiteX4-805" fmla="*/ 9509759 w 12096947"/>
              <a:gd name="connsiteY4-806" fmla="*/ 190120 h 1141737"/>
              <a:gd name="connsiteX5-807" fmla="*/ 10470975 w 12096947"/>
              <a:gd name="connsiteY5-808" fmla="*/ 371829 h 1141737"/>
              <a:gd name="connsiteX6-809" fmla="*/ 12086273 w 12096947"/>
              <a:gd name="connsiteY6-810" fmla="*/ 248717 h 1141737"/>
              <a:gd name="connsiteX7-811" fmla="*/ 12096947 w 12096947"/>
              <a:gd name="connsiteY7-812" fmla="*/ 1047984 h 1141737"/>
              <a:gd name="connsiteX8-813" fmla="*/ 3607737 w 12096947"/>
              <a:gd name="connsiteY8-814" fmla="*/ 1141737 h 1141737"/>
              <a:gd name="connsiteX9-815" fmla="*/ 1750499 w 12096947"/>
              <a:gd name="connsiteY9-816" fmla="*/ 1030352 h 1141737"/>
              <a:gd name="connsiteX10-817" fmla="*/ 0 w 12096947"/>
              <a:gd name="connsiteY10-818" fmla="*/ 1047984 h 1141737"/>
              <a:gd name="connsiteX11-819" fmla="*/ 0 w 12096947"/>
              <a:gd name="connsiteY11-820" fmla="*/ 168870 h 1141737"/>
              <a:gd name="connsiteX0-821" fmla="*/ 0 w 12096947"/>
              <a:gd name="connsiteY0-822" fmla="*/ 168870 h 1141737"/>
              <a:gd name="connsiteX1-823" fmla="*/ 1613061 w 12096947"/>
              <a:gd name="connsiteY1-824" fmla="*/ 54814 h 1141737"/>
              <a:gd name="connsiteX2-825" fmla="*/ 4206743 w 12096947"/>
              <a:gd name="connsiteY2-826" fmla="*/ 67901 h 1141737"/>
              <a:gd name="connsiteX3-827" fmla="*/ 7100047 w 12096947"/>
              <a:gd name="connsiteY3-828" fmla="*/ 17997 h 1141737"/>
              <a:gd name="connsiteX4-829" fmla="*/ 9509759 w 12096947"/>
              <a:gd name="connsiteY4-830" fmla="*/ 190120 h 1141737"/>
              <a:gd name="connsiteX5-831" fmla="*/ 10470975 w 12096947"/>
              <a:gd name="connsiteY5-832" fmla="*/ 371829 h 1141737"/>
              <a:gd name="connsiteX6-833" fmla="*/ 12086273 w 12096947"/>
              <a:gd name="connsiteY6-834" fmla="*/ 248717 h 1141737"/>
              <a:gd name="connsiteX7-835" fmla="*/ 12096947 w 12096947"/>
              <a:gd name="connsiteY7-836" fmla="*/ 1047984 h 1141737"/>
              <a:gd name="connsiteX8-837" fmla="*/ 6799196 w 12096947"/>
              <a:gd name="connsiteY8-838" fmla="*/ 1104608 h 1141737"/>
              <a:gd name="connsiteX9-839" fmla="*/ 3607737 w 12096947"/>
              <a:gd name="connsiteY9-840" fmla="*/ 1141737 h 1141737"/>
              <a:gd name="connsiteX10-841" fmla="*/ 1750499 w 12096947"/>
              <a:gd name="connsiteY10-842" fmla="*/ 1030352 h 1141737"/>
              <a:gd name="connsiteX11-843" fmla="*/ 0 w 12096947"/>
              <a:gd name="connsiteY11-844" fmla="*/ 1047984 h 1141737"/>
              <a:gd name="connsiteX12" fmla="*/ 0 w 12096947"/>
              <a:gd name="connsiteY12" fmla="*/ 168870 h 1141737"/>
              <a:gd name="connsiteX0-845" fmla="*/ 0 w 12096947"/>
              <a:gd name="connsiteY0-846" fmla="*/ 168870 h 1141737"/>
              <a:gd name="connsiteX1-847" fmla="*/ 1613061 w 12096947"/>
              <a:gd name="connsiteY1-848" fmla="*/ 54814 h 1141737"/>
              <a:gd name="connsiteX2-849" fmla="*/ 4206743 w 12096947"/>
              <a:gd name="connsiteY2-850" fmla="*/ 67901 h 1141737"/>
              <a:gd name="connsiteX3-851" fmla="*/ 7100047 w 12096947"/>
              <a:gd name="connsiteY3-852" fmla="*/ 17997 h 1141737"/>
              <a:gd name="connsiteX4-853" fmla="*/ 9509759 w 12096947"/>
              <a:gd name="connsiteY4-854" fmla="*/ 190120 h 1141737"/>
              <a:gd name="connsiteX5-855" fmla="*/ 10470975 w 12096947"/>
              <a:gd name="connsiteY5-856" fmla="*/ 371829 h 1141737"/>
              <a:gd name="connsiteX6-857" fmla="*/ 12086273 w 12096947"/>
              <a:gd name="connsiteY6-858" fmla="*/ 248717 h 1141737"/>
              <a:gd name="connsiteX7-859" fmla="*/ 12096947 w 12096947"/>
              <a:gd name="connsiteY7-860" fmla="*/ 1047984 h 1141737"/>
              <a:gd name="connsiteX8-861" fmla="*/ 6660437 w 12096947"/>
              <a:gd name="connsiteY8-862" fmla="*/ 943719 h 1141737"/>
              <a:gd name="connsiteX9-863" fmla="*/ 3607737 w 12096947"/>
              <a:gd name="connsiteY9-864" fmla="*/ 1141737 h 1141737"/>
              <a:gd name="connsiteX10-865" fmla="*/ 1750499 w 12096947"/>
              <a:gd name="connsiteY10-866" fmla="*/ 1030352 h 1141737"/>
              <a:gd name="connsiteX11-867" fmla="*/ 0 w 12096947"/>
              <a:gd name="connsiteY11-868" fmla="*/ 1047984 h 1141737"/>
              <a:gd name="connsiteX12-869" fmla="*/ 0 w 12096947"/>
              <a:gd name="connsiteY12-870" fmla="*/ 168870 h 1141737"/>
              <a:gd name="connsiteX0-871" fmla="*/ 0 w 12096947"/>
              <a:gd name="connsiteY0-872" fmla="*/ 168870 h 1141737"/>
              <a:gd name="connsiteX1-873" fmla="*/ 1613061 w 12096947"/>
              <a:gd name="connsiteY1-874" fmla="*/ 54814 h 1141737"/>
              <a:gd name="connsiteX2-875" fmla="*/ 4206743 w 12096947"/>
              <a:gd name="connsiteY2-876" fmla="*/ 67901 h 1141737"/>
              <a:gd name="connsiteX3-877" fmla="*/ 7100047 w 12096947"/>
              <a:gd name="connsiteY3-878" fmla="*/ 17997 h 1141737"/>
              <a:gd name="connsiteX4-879" fmla="*/ 9509759 w 12096947"/>
              <a:gd name="connsiteY4-880" fmla="*/ 190120 h 1141737"/>
              <a:gd name="connsiteX5-881" fmla="*/ 10470975 w 12096947"/>
              <a:gd name="connsiteY5-882" fmla="*/ 371829 h 1141737"/>
              <a:gd name="connsiteX6-883" fmla="*/ 12086273 w 12096947"/>
              <a:gd name="connsiteY6-884" fmla="*/ 248717 h 1141737"/>
              <a:gd name="connsiteX7-885" fmla="*/ 12096947 w 12096947"/>
              <a:gd name="connsiteY7-886" fmla="*/ 1047984 h 1141737"/>
              <a:gd name="connsiteX8-887" fmla="*/ 9446294 w 12096947"/>
              <a:gd name="connsiteY8-888" fmla="*/ 1005600 h 1141737"/>
              <a:gd name="connsiteX9-889" fmla="*/ 6660437 w 12096947"/>
              <a:gd name="connsiteY9-890" fmla="*/ 943719 h 1141737"/>
              <a:gd name="connsiteX10-891" fmla="*/ 3607737 w 12096947"/>
              <a:gd name="connsiteY10-892" fmla="*/ 1141737 h 1141737"/>
              <a:gd name="connsiteX11-893" fmla="*/ 1750499 w 12096947"/>
              <a:gd name="connsiteY11-894" fmla="*/ 1030352 h 1141737"/>
              <a:gd name="connsiteX12-895" fmla="*/ 0 w 12096947"/>
              <a:gd name="connsiteY12-896" fmla="*/ 1047984 h 1141737"/>
              <a:gd name="connsiteX13" fmla="*/ 0 w 12096947"/>
              <a:gd name="connsiteY13" fmla="*/ 168870 h 1141737"/>
              <a:gd name="connsiteX0-897" fmla="*/ 0 w 12096947"/>
              <a:gd name="connsiteY0-898" fmla="*/ 168870 h 1141737"/>
              <a:gd name="connsiteX1-899" fmla="*/ 1613061 w 12096947"/>
              <a:gd name="connsiteY1-900" fmla="*/ 54814 h 1141737"/>
              <a:gd name="connsiteX2-901" fmla="*/ 4206743 w 12096947"/>
              <a:gd name="connsiteY2-902" fmla="*/ 67901 h 1141737"/>
              <a:gd name="connsiteX3-903" fmla="*/ 7100047 w 12096947"/>
              <a:gd name="connsiteY3-904" fmla="*/ 17997 h 1141737"/>
              <a:gd name="connsiteX4-905" fmla="*/ 9509759 w 12096947"/>
              <a:gd name="connsiteY4-906" fmla="*/ 190120 h 1141737"/>
              <a:gd name="connsiteX5-907" fmla="*/ 10470975 w 12096947"/>
              <a:gd name="connsiteY5-908" fmla="*/ 371829 h 1141737"/>
              <a:gd name="connsiteX6-909" fmla="*/ 12086273 w 12096947"/>
              <a:gd name="connsiteY6-910" fmla="*/ 248717 h 1141737"/>
              <a:gd name="connsiteX7-911" fmla="*/ 12096947 w 12096947"/>
              <a:gd name="connsiteY7-912" fmla="*/ 1047984 h 1141737"/>
              <a:gd name="connsiteX8-913" fmla="*/ 9446294 w 12096947"/>
              <a:gd name="connsiteY8-914" fmla="*/ 1104608 h 1141737"/>
              <a:gd name="connsiteX9-915" fmla="*/ 6660437 w 12096947"/>
              <a:gd name="connsiteY9-916" fmla="*/ 943719 h 1141737"/>
              <a:gd name="connsiteX10-917" fmla="*/ 3607737 w 12096947"/>
              <a:gd name="connsiteY10-918" fmla="*/ 1141737 h 1141737"/>
              <a:gd name="connsiteX11-919" fmla="*/ 1750499 w 12096947"/>
              <a:gd name="connsiteY11-920" fmla="*/ 1030352 h 1141737"/>
              <a:gd name="connsiteX12-921" fmla="*/ 0 w 12096947"/>
              <a:gd name="connsiteY12-922" fmla="*/ 1047984 h 1141737"/>
              <a:gd name="connsiteX13-923" fmla="*/ 0 w 12096947"/>
              <a:gd name="connsiteY13-924" fmla="*/ 168870 h 1141737"/>
              <a:gd name="connsiteX0-925" fmla="*/ 0 w 12096947"/>
              <a:gd name="connsiteY0-926" fmla="*/ 168870 h 1141737"/>
              <a:gd name="connsiteX1-927" fmla="*/ 1613061 w 12096947"/>
              <a:gd name="connsiteY1-928" fmla="*/ 54814 h 1141737"/>
              <a:gd name="connsiteX2-929" fmla="*/ 4206743 w 12096947"/>
              <a:gd name="connsiteY2-930" fmla="*/ 67901 h 1141737"/>
              <a:gd name="connsiteX3-931" fmla="*/ 7100047 w 12096947"/>
              <a:gd name="connsiteY3-932" fmla="*/ 17997 h 1141737"/>
              <a:gd name="connsiteX4-933" fmla="*/ 9509759 w 12096947"/>
              <a:gd name="connsiteY4-934" fmla="*/ 190120 h 1141737"/>
              <a:gd name="connsiteX5-935" fmla="*/ 10470975 w 12096947"/>
              <a:gd name="connsiteY5-936" fmla="*/ 371829 h 1141737"/>
              <a:gd name="connsiteX6-937" fmla="*/ 12086273 w 12096947"/>
              <a:gd name="connsiteY6-938" fmla="*/ 248717 h 1141737"/>
              <a:gd name="connsiteX7-939" fmla="*/ 12096947 w 12096947"/>
              <a:gd name="connsiteY7-940" fmla="*/ 1047984 h 1141737"/>
              <a:gd name="connsiteX8-941" fmla="*/ 9446294 w 12096947"/>
              <a:gd name="connsiteY8-942" fmla="*/ 1104608 h 1141737"/>
              <a:gd name="connsiteX9-943" fmla="*/ 6660437 w 12096947"/>
              <a:gd name="connsiteY9-944" fmla="*/ 943719 h 1141737"/>
              <a:gd name="connsiteX10-945" fmla="*/ 3607737 w 12096947"/>
              <a:gd name="connsiteY10-946" fmla="*/ 1141737 h 1141737"/>
              <a:gd name="connsiteX11-947" fmla="*/ 1750499 w 12096947"/>
              <a:gd name="connsiteY11-948" fmla="*/ 1030352 h 1141737"/>
              <a:gd name="connsiteX12-949" fmla="*/ 0 w 12096947"/>
              <a:gd name="connsiteY12-950" fmla="*/ 1047984 h 1141737"/>
              <a:gd name="connsiteX13-951" fmla="*/ 0 w 12096947"/>
              <a:gd name="connsiteY13-952" fmla="*/ 168870 h 1141737"/>
              <a:gd name="connsiteX0-953" fmla="*/ 0 w 12096947"/>
              <a:gd name="connsiteY0-954" fmla="*/ 168870 h 1141737"/>
              <a:gd name="connsiteX1-955" fmla="*/ 1613061 w 12096947"/>
              <a:gd name="connsiteY1-956" fmla="*/ 54814 h 1141737"/>
              <a:gd name="connsiteX2-957" fmla="*/ 4206743 w 12096947"/>
              <a:gd name="connsiteY2-958" fmla="*/ 67901 h 1141737"/>
              <a:gd name="connsiteX3-959" fmla="*/ 7100047 w 12096947"/>
              <a:gd name="connsiteY3-960" fmla="*/ 17997 h 1141737"/>
              <a:gd name="connsiteX4-961" fmla="*/ 9509759 w 12096947"/>
              <a:gd name="connsiteY4-962" fmla="*/ 190120 h 1141737"/>
              <a:gd name="connsiteX5-963" fmla="*/ 10470975 w 12096947"/>
              <a:gd name="connsiteY5-964" fmla="*/ 371829 h 1141737"/>
              <a:gd name="connsiteX6-965" fmla="*/ 12086273 w 12096947"/>
              <a:gd name="connsiteY6-966" fmla="*/ 248717 h 1141737"/>
              <a:gd name="connsiteX7-967" fmla="*/ 12096947 w 12096947"/>
              <a:gd name="connsiteY7-968" fmla="*/ 1047984 h 1141737"/>
              <a:gd name="connsiteX8-969" fmla="*/ 9446294 w 12096947"/>
              <a:gd name="connsiteY8-970" fmla="*/ 1104608 h 1141737"/>
              <a:gd name="connsiteX9-971" fmla="*/ 6660437 w 12096947"/>
              <a:gd name="connsiteY9-972" fmla="*/ 943719 h 1141737"/>
              <a:gd name="connsiteX10-973" fmla="*/ 3607737 w 12096947"/>
              <a:gd name="connsiteY10-974" fmla="*/ 1141737 h 1141737"/>
              <a:gd name="connsiteX11-975" fmla="*/ 1750499 w 12096947"/>
              <a:gd name="connsiteY11-976" fmla="*/ 1030352 h 1141737"/>
              <a:gd name="connsiteX12-977" fmla="*/ 0 w 12096947"/>
              <a:gd name="connsiteY12-978" fmla="*/ 1047984 h 1141737"/>
              <a:gd name="connsiteX13-979" fmla="*/ 0 w 12096947"/>
              <a:gd name="connsiteY13-980" fmla="*/ 168870 h 1141737"/>
              <a:gd name="connsiteX0-981" fmla="*/ 0 w 12096947"/>
              <a:gd name="connsiteY0-982" fmla="*/ 168870 h 1178865"/>
              <a:gd name="connsiteX1-983" fmla="*/ 1613061 w 12096947"/>
              <a:gd name="connsiteY1-984" fmla="*/ 54814 h 1178865"/>
              <a:gd name="connsiteX2-985" fmla="*/ 4206743 w 12096947"/>
              <a:gd name="connsiteY2-986" fmla="*/ 67901 h 1178865"/>
              <a:gd name="connsiteX3-987" fmla="*/ 7100047 w 12096947"/>
              <a:gd name="connsiteY3-988" fmla="*/ 17997 h 1178865"/>
              <a:gd name="connsiteX4-989" fmla="*/ 9509759 w 12096947"/>
              <a:gd name="connsiteY4-990" fmla="*/ 190120 h 1178865"/>
              <a:gd name="connsiteX5-991" fmla="*/ 10470975 w 12096947"/>
              <a:gd name="connsiteY5-992" fmla="*/ 371829 h 1178865"/>
              <a:gd name="connsiteX6-993" fmla="*/ 12086273 w 12096947"/>
              <a:gd name="connsiteY6-994" fmla="*/ 248717 h 1178865"/>
              <a:gd name="connsiteX7-995" fmla="*/ 12096947 w 12096947"/>
              <a:gd name="connsiteY7-996" fmla="*/ 1047984 h 1178865"/>
              <a:gd name="connsiteX8-997" fmla="*/ 9446294 w 12096947"/>
              <a:gd name="connsiteY8-998" fmla="*/ 1104608 h 1178865"/>
              <a:gd name="connsiteX9-999" fmla="*/ 6660437 w 12096947"/>
              <a:gd name="connsiteY9-1000" fmla="*/ 943719 h 1178865"/>
              <a:gd name="connsiteX10-1001" fmla="*/ 3607737 w 12096947"/>
              <a:gd name="connsiteY10-1002" fmla="*/ 1178865 h 1178865"/>
              <a:gd name="connsiteX11-1003" fmla="*/ 1750499 w 12096947"/>
              <a:gd name="connsiteY11-1004" fmla="*/ 1030352 h 1178865"/>
              <a:gd name="connsiteX12-1005" fmla="*/ 0 w 12096947"/>
              <a:gd name="connsiteY12-1006" fmla="*/ 1047984 h 1178865"/>
              <a:gd name="connsiteX13-1007" fmla="*/ 0 w 12096947"/>
              <a:gd name="connsiteY13-1008" fmla="*/ 168870 h 1178865"/>
              <a:gd name="connsiteX0-1009" fmla="*/ 0 w 12096947"/>
              <a:gd name="connsiteY0-1010" fmla="*/ 168870 h 1178865"/>
              <a:gd name="connsiteX1-1011" fmla="*/ 1613061 w 12096947"/>
              <a:gd name="connsiteY1-1012" fmla="*/ 54814 h 1178865"/>
              <a:gd name="connsiteX2-1013" fmla="*/ 4206743 w 12096947"/>
              <a:gd name="connsiteY2-1014" fmla="*/ 67901 h 1178865"/>
              <a:gd name="connsiteX3-1015" fmla="*/ 7100047 w 12096947"/>
              <a:gd name="connsiteY3-1016" fmla="*/ 17997 h 1178865"/>
              <a:gd name="connsiteX4-1017" fmla="*/ 9509759 w 12096947"/>
              <a:gd name="connsiteY4-1018" fmla="*/ 190120 h 1178865"/>
              <a:gd name="connsiteX5-1019" fmla="*/ 10470975 w 12096947"/>
              <a:gd name="connsiteY5-1020" fmla="*/ 371829 h 1178865"/>
              <a:gd name="connsiteX6-1021" fmla="*/ 12086273 w 12096947"/>
              <a:gd name="connsiteY6-1022" fmla="*/ 248717 h 1178865"/>
              <a:gd name="connsiteX7-1023" fmla="*/ 12096947 w 12096947"/>
              <a:gd name="connsiteY7-1024" fmla="*/ 1047984 h 1178865"/>
              <a:gd name="connsiteX8-1025" fmla="*/ 9446294 w 12096947"/>
              <a:gd name="connsiteY8-1026" fmla="*/ 1104608 h 1178865"/>
              <a:gd name="connsiteX9-1027" fmla="*/ 6660437 w 12096947"/>
              <a:gd name="connsiteY9-1028" fmla="*/ 943719 h 1178865"/>
              <a:gd name="connsiteX10-1029" fmla="*/ 3607737 w 12096947"/>
              <a:gd name="connsiteY10-1030" fmla="*/ 1178865 h 1178865"/>
              <a:gd name="connsiteX11-1031" fmla="*/ 1750499 w 12096947"/>
              <a:gd name="connsiteY11-1032" fmla="*/ 1030352 h 1178865"/>
              <a:gd name="connsiteX12-1033" fmla="*/ 0 w 12096947"/>
              <a:gd name="connsiteY12-1034" fmla="*/ 1047984 h 1178865"/>
              <a:gd name="connsiteX13-1035" fmla="*/ 0 w 12096947"/>
              <a:gd name="connsiteY13-1036" fmla="*/ 168870 h 1178865"/>
              <a:gd name="connsiteX0-1037" fmla="*/ 0 w 12096947"/>
              <a:gd name="connsiteY0-1038" fmla="*/ 168870 h 1178865"/>
              <a:gd name="connsiteX1-1039" fmla="*/ 1613061 w 12096947"/>
              <a:gd name="connsiteY1-1040" fmla="*/ 54814 h 1178865"/>
              <a:gd name="connsiteX2-1041" fmla="*/ 4206743 w 12096947"/>
              <a:gd name="connsiteY2-1042" fmla="*/ 67901 h 1178865"/>
              <a:gd name="connsiteX3-1043" fmla="*/ 7100047 w 12096947"/>
              <a:gd name="connsiteY3-1044" fmla="*/ 17997 h 1178865"/>
              <a:gd name="connsiteX4-1045" fmla="*/ 9509759 w 12096947"/>
              <a:gd name="connsiteY4-1046" fmla="*/ 190120 h 1178865"/>
              <a:gd name="connsiteX5-1047" fmla="*/ 10470975 w 12096947"/>
              <a:gd name="connsiteY5-1048" fmla="*/ 371829 h 1178865"/>
              <a:gd name="connsiteX6-1049" fmla="*/ 12086273 w 12096947"/>
              <a:gd name="connsiteY6-1050" fmla="*/ 248717 h 1178865"/>
              <a:gd name="connsiteX7-1051" fmla="*/ 12096947 w 12096947"/>
              <a:gd name="connsiteY7-1052" fmla="*/ 1047984 h 1178865"/>
              <a:gd name="connsiteX8-1053" fmla="*/ 9446294 w 12096947"/>
              <a:gd name="connsiteY8-1054" fmla="*/ 1104608 h 1178865"/>
              <a:gd name="connsiteX9-1055" fmla="*/ 6660437 w 12096947"/>
              <a:gd name="connsiteY9-1056" fmla="*/ 943719 h 1178865"/>
              <a:gd name="connsiteX10-1057" fmla="*/ 3607737 w 12096947"/>
              <a:gd name="connsiteY10-1058" fmla="*/ 1178865 h 1178865"/>
              <a:gd name="connsiteX11-1059" fmla="*/ 1750499 w 12096947"/>
              <a:gd name="connsiteY11-1060" fmla="*/ 1030352 h 1178865"/>
              <a:gd name="connsiteX12-1061" fmla="*/ 0 w 12096947"/>
              <a:gd name="connsiteY12-1062" fmla="*/ 1047984 h 1178865"/>
              <a:gd name="connsiteX13-1063" fmla="*/ 0 w 12096947"/>
              <a:gd name="connsiteY13-1064" fmla="*/ 168870 h 1178865"/>
              <a:gd name="connsiteX0-1065" fmla="*/ 0 w 12096947"/>
              <a:gd name="connsiteY0-1066" fmla="*/ 168870 h 1178865"/>
              <a:gd name="connsiteX1-1067" fmla="*/ 1613061 w 12096947"/>
              <a:gd name="connsiteY1-1068" fmla="*/ 54814 h 1178865"/>
              <a:gd name="connsiteX2-1069" fmla="*/ 4206743 w 12096947"/>
              <a:gd name="connsiteY2-1070" fmla="*/ 67901 h 1178865"/>
              <a:gd name="connsiteX3-1071" fmla="*/ 7100047 w 12096947"/>
              <a:gd name="connsiteY3-1072" fmla="*/ 17997 h 1178865"/>
              <a:gd name="connsiteX4-1073" fmla="*/ 9509759 w 12096947"/>
              <a:gd name="connsiteY4-1074" fmla="*/ 190120 h 1178865"/>
              <a:gd name="connsiteX5-1075" fmla="*/ 10470975 w 12096947"/>
              <a:gd name="connsiteY5-1076" fmla="*/ 371829 h 1178865"/>
              <a:gd name="connsiteX6-1077" fmla="*/ 12086273 w 12096947"/>
              <a:gd name="connsiteY6-1078" fmla="*/ 248717 h 1178865"/>
              <a:gd name="connsiteX7-1079" fmla="*/ 12096947 w 12096947"/>
              <a:gd name="connsiteY7-1080" fmla="*/ 1047984 h 1178865"/>
              <a:gd name="connsiteX8-1081" fmla="*/ 9446294 w 12096947"/>
              <a:gd name="connsiteY8-1082" fmla="*/ 1104608 h 1178865"/>
              <a:gd name="connsiteX9-1083" fmla="*/ 6660437 w 12096947"/>
              <a:gd name="connsiteY9-1084" fmla="*/ 943719 h 1178865"/>
              <a:gd name="connsiteX10-1085" fmla="*/ 3607737 w 12096947"/>
              <a:gd name="connsiteY10-1086" fmla="*/ 1178865 h 1178865"/>
              <a:gd name="connsiteX11-1087" fmla="*/ 1793195 w 12096947"/>
              <a:gd name="connsiteY11-1088" fmla="*/ 1067481 h 1178865"/>
              <a:gd name="connsiteX12-1089" fmla="*/ 0 w 12096947"/>
              <a:gd name="connsiteY12-1090" fmla="*/ 1047984 h 1178865"/>
              <a:gd name="connsiteX13-1091" fmla="*/ 0 w 12096947"/>
              <a:gd name="connsiteY13-1092" fmla="*/ 168870 h 1178865"/>
              <a:gd name="connsiteX0-1093" fmla="*/ 0 w 12096947"/>
              <a:gd name="connsiteY0-1094" fmla="*/ 168870 h 1178865"/>
              <a:gd name="connsiteX1-1095" fmla="*/ 1613061 w 12096947"/>
              <a:gd name="connsiteY1-1096" fmla="*/ 54814 h 1178865"/>
              <a:gd name="connsiteX2-1097" fmla="*/ 4206743 w 12096947"/>
              <a:gd name="connsiteY2-1098" fmla="*/ 67901 h 1178865"/>
              <a:gd name="connsiteX3-1099" fmla="*/ 7100047 w 12096947"/>
              <a:gd name="connsiteY3-1100" fmla="*/ 17997 h 1178865"/>
              <a:gd name="connsiteX4-1101" fmla="*/ 9509759 w 12096947"/>
              <a:gd name="connsiteY4-1102" fmla="*/ 190120 h 1178865"/>
              <a:gd name="connsiteX5-1103" fmla="*/ 10470975 w 12096947"/>
              <a:gd name="connsiteY5-1104" fmla="*/ 371829 h 1178865"/>
              <a:gd name="connsiteX6-1105" fmla="*/ 12086273 w 12096947"/>
              <a:gd name="connsiteY6-1106" fmla="*/ 248717 h 1178865"/>
              <a:gd name="connsiteX7-1107" fmla="*/ 12096947 w 12096947"/>
              <a:gd name="connsiteY7-1108" fmla="*/ 1047984 h 1178865"/>
              <a:gd name="connsiteX8-1109" fmla="*/ 9446294 w 12096947"/>
              <a:gd name="connsiteY8-1110" fmla="*/ 1104608 h 1178865"/>
              <a:gd name="connsiteX9-1111" fmla="*/ 6660437 w 12096947"/>
              <a:gd name="connsiteY9-1112" fmla="*/ 943719 h 1178865"/>
              <a:gd name="connsiteX10-1113" fmla="*/ 3607737 w 12096947"/>
              <a:gd name="connsiteY10-1114" fmla="*/ 1178865 h 1178865"/>
              <a:gd name="connsiteX11-1115" fmla="*/ 1793195 w 12096947"/>
              <a:gd name="connsiteY11-1116" fmla="*/ 1067481 h 1178865"/>
              <a:gd name="connsiteX12-1117" fmla="*/ 0 w 12096947"/>
              <a:gd name="connsiteY12-1118" fmla="*/ 1047984 h 1178865"/>
              <a:gd name="connsiteX13-1119" fmla="*/ 0 w 12096947"/>
              <a:gd name="connsiteY13-1120" fmla="*/ 168870 h 1178865"/>
              <a:gd name="connsiteX0-1121" fmla="*/ 0 w 12096947"/>
              <a:gd name="connsiteY0-1122" fmla="*/ 168870 h 1178865"/>
              <a:gd name="connsiteX1-1123" fmla="*/ 1613061 w 12096947"/>
              <a:gd name="connsiteY1-1124" fmla="*/ 54814 h 1178865"/>
              <a:gd name="connsiteX2-1125" fmla="*/ 4206743 w 12096947"/>
              <a:gd name="connsiteY2-1126" fmla="*/ 67901 h 1178865"/>
              <a:gd name="connsiteX3-1127" fmla="*/ 7100047 w 12096947"/>
              <a:gd name="connsiteY3-1128" fmla="*/ 17997 h 1178865"/>
              <a:gd name="connsiteX4-1129" fmla="*/ 9509759 w 12096947"/>
              <a:gd name="connsiteY4-1130" fmla="*/ 190120 h 1178865"/>
              <a:gd name="connsiteX5-1131" fmla="*/ 10470975 w 12096947"/>
              <a:gd name="connsiteY5-1132" fmla="*/ 371829 h 1178865"/>
              <a:gd name="connsiteX6-1133" fmla="*/ 12086273 w 12096947"/>
              <a:gd name="connsiteY6-1134" fmla="*/ 248717 h 1178865"/>
              <a:gd name="connsiteX7-1135" fmla="*/ 12096947 w 12096947"/>
              <a:gd name="connsiteY7-1136" fmla="*/ 1047984 h 1178865"/>
              <a:gd name="connsiteX8-1137" fmla="*/ 9446294 w 12096947"/>
              <a:gd name="connsiteY8-1138" fmla="*/ 1104608 h 1178865"/>
              <a:gd name="connsiteX9-1139" fmla="*/ 5059371 w 12096947"/>
              <a:gd name="connsiteY9-1140" fmla="*/ 659070 h 1178865"/>
              <a:gd name="connsiteX10-1141" fmla="*/ 3607737 w 12096947"/>
              <a:gd name="connsiteY10-1142" fmla="*/ 1178865 h 1178865"/>
              <a:gd name="connsiteX11-1143" fmla="*/ 1793195 w 12096947"/>
              <a:gd name="connsiteY11-1144" fmla="*/ 1067481 h 1178865"/>
              <a:gd name="connsiteX12-1145" fmla="*/ 0 w 12096947"/>
              <a:gd name="connsiteY12-1146" fmla="*/ 1047984 h 1178865"/>
              <a:gd name="connsiteX13-1147" fmla="*/ 0 w 12096947"/>
              <a:gd name="connsiteY13-1148" fmla="*/ 168870 h 1178865"/>
              <a:gd name="connsiteX0-1149" fmla="*/ 0 w 12096947"/>
              <a:gd name="connsiteY0-1150" fmla="*/ 168870 h 1178865"/>
              <a:gd name="connsiteX1-1151" fmla="*/ 1613061 w 12096947"/>
              <a:gd name="connsiteY1-1152" fmla="*/ 54814 h 1178865"/>
              <a:gd name="connsiteX2-1153" fmla="*/ 4206743 w 12096947"/>
              <a:gd name="connsiteY2-1154" fmla="*/ 67901 h 1178865"/>
              <a:gd name="connsiteX3-1155" fmla="*/ 7100047 w 12096947"/>
              <a:gd name="connsiteY3-1156" fmla="*/ 17997 h 1178865"/>
              <a:gd name="connsiteX4-1157" fmla="*/ 9509759 w 12096947"/>
              <a:gd name="connsiteY4-1158" fmla="*/ 190120 h 1178865"/>
              <a:gd name="connsiteX5-1159" fmla="*/ 10470975 w 12096947"/>
              <a:gd name="connsiteY5-1160" fmla="*/ 371829 h 1178865"/>
              <a:gd name="connsiteX6-1161" fmla="*/ 12086273 w 12096947"/>
              <a:gd name="connsiteY6-1162" fmla="*/ 248717 h 1178865"/>
              <a:gd name="connsiteX7-1163" fmla="*/ 12096947 w 12096947"/>
              <a:gd name="connsiteY7-1164" fmla="*/ 1047984 h 1178865"/>
              <a:gd name="connsiteX8-1165" fmla="*/ 9446294 w 12096947"/>
              <a:gd name="connsiteY8-1166" fmla="*/ 1104608 h 1178865"/>
              <a:gd name="connsiteX9-1167" fmla="*/ 5059371 w 12096947"/>
              <a:gd name="connsiteY9-1168" fmla="*/ 659070 h 1178865"/>
              <a:gd name="connsiteX10-1169" fmla="*/ 3511673 w 12096947"/>
              <a:gd name="connsiteY10-1170" fmla="*/ 1178865 h 1178865"/>
              <a:gd name="connsiteX11-1171" fmla="*/ 1793195 w 12096947"/>
              <a:gd name="connsiteY11-1172" fmla="*/ 1067481 h 1178865"/>
              <a:gd name="connsiteX12-1173" fmla="*/ 0 w 12096947"/>
              <a:gd name="connsiteY12-1174" fmla="*/ 1047984 h 1178865"/>
              <a:gd name="connsiteX13-1175" fmla="*/ 0 w 12096947"/>
              <a:gd name="connsiteY13-1176" fmla="*/ 168870 h 1178865"/>
              <a:gd name="connsiteX0-1177" fmla="*/ 0 w 12096947"/>
              <a:gd name="connsiteY0-1178" fmla="*/ 168870 h 1178865"/>
              <a:gd name="connsiteX1-1179" fmla="*/ 1613061 w 12096947"/>
              <a:gd name="connsiteY1-1180" fmla="*/ 54814 h 1178865"/>
              <a:gd name="connsiteX2-1181" fmla="*/ 4206743 w 12096947"/>
              <a:gd name="connsiteY2-1182" fmla="*/ 67901 h 1178865"/>
              <a:gd name="connsiteX3-1183" fmla="*/ 7100047 w 12096947"/>
              <a:gd name="connsiteY3-1184" fmla="*/ 17997 h 1178865"/>
              <a:gd name="connsiteX4-1185" fmla="*/ 9509759 w 12096947"/>
              <a:gd name="connsiteY4-1186" fmla="*/ 190120 h 1178865"/>
              <a:gd name="connsiteX5-1187" fmla="*/ 10470975 w 12096947"/>
              <a:gd name="connsiteY5-1188" fmla="*/ 371829 h 1178865"/>
              <a:gd name="connsiteX6-1189" fmla="*/ 12086273 w 12096947"/>
              <a:gd name="connsiteY6-1190" fmla="*/ 248717 h 1178865"/>
              <a:gd name="connsiteX7-1191" fmla="*/ 12096947 w 12096947"/>
              <a:gd name="connsiteY7-1192" fmla="*/ 1047984 h 1178865"/>
              <a:gd name="connsiteX8-1193" fmla="*/ 9446294 w 12096947"/>
              <a:gd name="connsiteY8-1194" fmla="*/ 1104608 h 1178865"/>
              <a:gd name="connsiteX9-1195" fmla="*/ 5059371 w 12096947"/>
              <a:gd name="connsiteY9-1196" fmla="*/ 659070 h 1178865"/>
              <a:gd name="connsiteX10-1197" fmla="*/ 3511673 w 12096947"/>
              <a:gd name="connsiteY10-1198" fmla="*/ 1178865 h 1178865"/>
              <a:gd name="connsiteX11-1199" fmla="*/ 1793195 w 12096947"/>
              <a:gd name="connsiteY11-1200" fmla="*/ 1067481 h 1178865"/>
              <a:gd name="connsiteX12-1201" fmla="*/ 0 w 12096947"/>
              <a:gd name="connsiteY12-1202" fmla="*/ 1047984 h 1178865"/>
              <a:gd name="connsiteX13-1203" fmla="*/ 0 w 12096947"/>
              <a:gd name="connsiteY13-1204" fmla="*/ 168870 h 1178865"/>
              <a:gd name="connsiteX0-1205" fmla="*/ 0 w 12096947"/>
              <a:gd name="connsiteY0-1206" fmla="*/ 168870 h 1201656"/>
              <a:gd name="connsiteX1-1207" fmla="*/ 1613061 w 12096947"/>
              <a:gd name="connsiteY1-1208" fmla="*/ 54814 h 1201656"/>
              <a:gd name="connsiteX2-1209" fmla="*/ 4206743 w 12096947"/>
              <a:gd name="connsiteY2-1210" fmla="*/ 67901 h 1201656"/>
              <a:gd name="connsiteX3-1211" fmla="*/ 7100047 w 12096947"/>
              <a:gd name="connsiteY3-1212" fmla="*/ 17997 h 1201656"/>
              <a:gd name="connsiteX4-1213" fmla="*/ 9509759 w 12096947"/>
              <a:gd name="connsiteY4-1214" fmla="*/ 190120 h 1201656"/>
              <a:gd name="connsiteX5-1215" fmla="*/ 10470975 w 12096947"/>
              <a:gd name="connsiteY5-1216" fmla="*/ 371829 h 1201656"/>
              <a:gd name="connsiteX6-1217" fmla="*/ 12086273 w 12096947"/>
              <a:gd name="connsiteY6-1218" fmla="*/ 248717 h 1201656"/>
              <a:gd name="connsiteX7-1219" fmla="*/ 12096947 w 12096947"/>
              <a:gd name="connsiteY7-1220" fmla="*/ 1047984 h 1201656"/>
              <a:gd name="connsiteX8-1221" fmla="*/ 9446294 w 12096947"/>
              <a:gd name="connsiteY8-1222" fmla="*/ 1104608 h 1201656"/>
              <a:gd name="connsiteX9-1223" fmla="*/ 5059371 w 12096947"/>
              <a:gd name="connsiteY9-1224" fmla="*/ 659070 h 1201656"/>
              <a:gd name="connsiteX10-1225" fmla="*/ 3511673 w 12096947"/>
              <a:gd name="connsiteY10-1226" fmla="*/ 1178865 h 1201656"/>
              <a:gd name="connsiteX11-1227" fmla="*/ 1793195 w 12096947"/>
              <a:gd name="connsiteY11-1228" fmla="*/ 1067481 h 1201656"/>
              <a:gd name="connsiteX12-1229" fmla="*/ 0 w 12096947"/>
              <a:gd name="connsiteY12-1230" fmla="*/ 1047984 h 1201656"/>
              <a:gd name="connsiteX13-1231" fmla="*/ 0 w 12096947"/>
              <a:gd name="connsiteY13-1232" fmla="*/ 168870 h 1201656"/>
              <a:gd name="connsiteX0-1233" fmla="*/ 0 w 12096947"/>
              <a:gd name="connsiteY0-1234" fmla="*/ 168870 h 1201656"/>
              <a:gd name="connsiteX1-1235" fmla="*/ 1613061 w 12096947"/>
              <a:gd name="connsiteY1-1236" fmla="*/ 54814 h 1201656"/>
              <a:gd name="connsiteX2-1237" fmla="*/ 4206743 w 12096947"/>
              <a:gd name="connsiteY2-1238" fmla="*/ 67901 h 1201656"/>
              <a:gd name="connsiteX3-1239" fmla="*/ 7100047 w 12096947"/>
              <a:gd name="connsiteY3-1240" fmla="*/ 17997 h 1201656"/>
              <a:gd name="connsiteX4-1241" fmla="*/ 9509759 w 12096947"/>
              <a:gd name="connsiteY4-1242" fmla="*/ 190120 h 1201656"/>
              <a:gd name="connsiteX5-1243" fmla="*/ 10470975 w 12096947"/>
              <a:gd name="connsiteY5-1244" fmla="*/ 371829 h 1201656"/>
              <a:gd name="connsiteX6-1245" fmla="*/ 12086273 w 12096947"/>
              <a:gd name="connsiteY6-1246" fmla="*/ 248717 h 1201656"/>
              <a:gd name="connsiteX7-1247" fmla="*/ 12096947 w 12096947"/>
              <a:gd name="connsiteY7-1248" fmla="*/ 1047984 h 1201656"/>
              <a:gd name="connsiteX8-1249" fmla="*/ 9446294 w 12096947"/>
              <a:gd name="connsiteY8-1250" fmla="*/ 1104608 h 1201656"/>
              <a:gd name="connsiteX9-1251" fmla="*/ 5251499 w 12096947"/>
              <a:gd name="connsiteY9-1252" fmla="*/ 659070 h 1201656"/>
              <a:gd name="connsiteX10-1253" fmla="*/ 3511673 w 12096947"/>
              <a:gd name="connsiteY10-1254" fmla="*/ 1178865 h 1201656"/>
              <a:gd name="connsiteX11-1255" fmla="*/ 1793195 w 12096947"/>
              <a:gd name="connsiteY11-1256" fmla="*/ 1067481 h 1201656"/>
              <a:gd name="connsiteX12-1257" fmla="*/ 0 w 12096947"/>
              <a:gd name="connsiteY12-1258" fmla="*/ 1047984 h 1201656"/>
              <a:gd name="connsiteX13-1259" fmla="*/ 0 w 12096947"/>
              <a:gd name="connsiteY13-1260" fmla="*/ 168870 h 1201656"/>
              <a:gd name="connsiteX0-1261" fmla="*/ 0 w 12096947"/>
              <a:gd name="connsiteY0-1262" fmla="*/ 168870 h 1201656"/>
              <a:gd name="connsiteX1-1263" fmla="*/ 1613061 w 12096947"/>
              <a:gd name="connsiteY1-1264" fmla="*/ 54814 h 1201656"/>
              <a:gd name="connsiteX2-1265" fmla="*/ 4206743 w 12096947"/>
              <a:gd name="connsiteY2-1266" fmla="*/ 67901 h 1201656"/>
              <a:gd name="connsiteX3-1267" fmla="*/ 7100047 w 12096947"/>
              <a:gd name="connsiteY3-1268" fmla="*/ 17997 h 1201656"/>
              <a:gd name="connsiteX4-1269" fmla="*/ 9509759 w 12096947"/>
              <a:gd name="connsiteY4-1270" fmla="*/ 190120 h 1201656"/>
              <a:gd name="connsiteX5-1271" fmla="*/ 10470975 w 12096947"/>
              <a:gd name="connsiteY5-1272" fmla="*/ 371829 h 1201656"/>
              <a:gd name="connsiteX6-1273" fmla="*/ 12086273 w 12096947"/>
              <a:gd name="connsiteY6-1274" fmla="*/ 248717 h 1201656"/>
              <a:gd name="connsiteX7-1275" fmla="*/ 12096947 w 12096947"/>
              <a:gd name="connsiteY7-1276" fmla="*/ 1047984 h 1201656"/>
              <a:gd name="connsiteX8-1277" fmla="*/ 6585721 w 12096947"/>
              <a:gd name="connsiteY8-1278" fmla="*/ 956096 h 1201656"/>
              <a:gd name="connsiteX9-1279" fmla="*/ 5251499 w 12096947"/>
              <a:gd name="connsiteY9-1280" fmla="*/ 659070 h 1201656"/>
              <a:gd name="connsiteX10-1281" fmla="*/ 3511673 w 12096947"/>
              <a:gd name="connsiteY10-1282" fmla="*/ 1178865 h 1201656"/>
              <a:gd name="connsiteX11-1283" fmla="*/ 1793195 w 12096947"/>
              <a:gd name="connsiteY11-1284" fmla="*/ 1067481 h 1201656"/>
              <a:gd name="connsiteX12-1285" fmla="*/ 0 w 12096947"/>
              <a:gd name="connsiteY12-1286" fmla="*/ 1047984 h 1201656"/>
              <a:gd name="connsiteX13-1287" fmla="*/ 0 w 12096947"/>
              <a:gd name="connsiteY13-1288" fmla="*/ 168870 h 1201656"/>
              <a:gd name="connsiteX0-1289" fmla="*/ 0 w 12096947"/>
              <a:gd name="connsiteY0-1290" fmla="*/ 168870 h 1201656"/>
              <a:gd name="connsiteX1-1291" fmla="*/ 1613061 w 12096947"/>
              <a:gd name="connsiteY1-1292" fmla="*/ 54814 h 1201656"/>
              <a:gd name="connsiteX2-1293" fmla="*/ 4206743 w 12096947"/>
              <a:gd name="connsiteY2-1294" fmla="*/ 67901 h 1201656"/>
              <a:gd name="connsiteX3-1295" fmla="*/ 7100047 w 12096947"/>
              <a:gd name="connsiteY3-1296" fmla="*/ 17997 h 1201656"/>
              <a:gd name="connsiteX4-1297" fmla="*/ 9509759 w 12096947"/>
              <a:gd name="connsiteY4-1298" fmla="*/ 190120 h 1201656"/>
              <a:gd name="connsiteX5-1299" fmla="*/ 10470975 w 12096947"/>
              <a:gd name="connsiteY5-1300" fmla="*/ 371829 h 1201656"/>
              <a:gd name="connsiteX6-1301" fmla="*/ 12086273 w 12096947"/>
              <a:gd name="connsiteY6-1302" fmla="*/ 248717 h 1201656"/>
              <a:gd name="connsiteX7-1303" fmla="*/ 12096947 w 12096947"/>
              <a:gd name="connsiteY7-1304" fmla="*/ 1047984 h 1201656"/>
              <a:gd name="connsiteX8-1305" fmla="*/ 6585721 w 12096947"/>
              <a:gd name="connsiteY8-1306" fmla="*/ 956096 h 1201656"/>
              <a:gd name="connsiteX9-1307" fmla="*/ 5251499 w 12096947"/>
              <a:gd name="connsiteY9-1308" fmla="*/ 659070 h 1201656"/>
              <a:gd name="connsiteX10-1309" fmla="*/ 3511673 w 12096947"/>
              <a:gd name="connsiteY10-1310" fmla="*/ 1178865 h 1201656"/>
              <a:gd name="connsiteX11-1311" fmla="*/ 1793195 w 12096947"/>
              <a:gd name="connsiteY11-1312" fmla="*/ 1067481 h 1201656"/>
              <a:gd name="connsiteX12-1313" fmla="*/ 0 w 12096947"/>
              <a:gd name="connsiteY12-1314" fmla="*/ 1047984 h 1201656"/>
              <a:gd name="connsiteX13-1315" fmla="*/ 0 w 12096947"/>
              <a:gd name="connsiteY13-1316" fmla="*/ 168870 h 1201656"/>
              <a:gd name="connsiteX0-1317" fmla="*/ 0 w 12096947"/>
              <a:gd name="connsiteY0-1318" fmla="*/ 168870 h 1201656"/>
              <a:gd name="connsiteX1-1319" fmla="*/ 1613061 w 12096947"/>
              <a:gd name="connsiteY1-1320" fmla="*/ 54814 h 1201656"/>
              <a:gd name="connsiteX2-1321" fmla="*/ 4206743 w 12096947"/>
              <a:gd name="connsiteY2-1322" fmla="*/ 67901 h 1201656"/>
              <a:gd name="connsiteX3-1323" fmla="*/ 7100047 w 12096947"/>
              <a:gd name="connsiteY3-1324" fmla="*/ 17997 h 1201656"/>
              <a:gd name="connsiteX4-1325" fmla="*/ 9509759 w 12096947"/>
              <a:gd name="connsiteY4-1326" fmla="*/ 190120 h 1201656"/>
              <a:gd name="connsiteX5-1327" fmla="*/ 10470975 w 12096947"/>
              <a:gd name="connsiteY5-1328" fmla="*/ 371829 h 1201656"/>
              <a:gd name="connsiteX6-1329" fmla="*/ 12086273 w 12096947"/>
              <a:gd name="connsiteY6-1330" fmla="*/ 248717 h 1201656"/>
              <a:gd name="connsiteX7-1331" fmla="*/ 12096947 w 12096947"/>
              <a:gd name="connsiteY7-1332" fmla="*/ 1047984 h 1201656"/>
              <a:gd name="connsiteX8-1333" fmla="*/ 9328882 w 12096947"/>
              <a:gd name="connsiteY8-1334" fmla="*/ 1017974 h 1201656"/>
              <a:gd name="connsiteX9-1335" fmla="*/ 6585721 w 12096947"/>
              <a:gd name="connsiteY9-1336" fmla="*/ 956096 h 1201656"/>
              <a:gd name="connsiteX10-1337" fmla="*/ 5251499 w 12096947"/>
              <a:gd name="connsiteY10-1338" fmla="*/ 659070 h 1201656"/>
              <a:gd name="connsiteX11-1339" fmla="*/ 3511673 w 12096947"/>
              <a:gd name="connsiteY11-1340" fmla="*/ 1178865 h 1201656"/>
              <a:gd name="connsiteX12-1341" fmla="*/ 1793195 w 12096947"/>
              <a:gd name="connsiteY12-1342" fmla="*/ 1067481 h 1201656"/>
              <a:gd name="connsiteX13-1343" fmla="*/ 0 w 12096947"/>
              <a:gd name="connsiteY13-1344" fmla="*/ 1047984 h 1201656"/>
              <a:gd name="connsiteX14" fmla="*/ 0 w 12096947"/>
              <a:gd name="connsiteY14" fmla="*/ 168870 h 1201656"/>
              <a:gd name="connsiteX0-1345" fmla="*/ 0 w 12096947"/>
              <a:gd name="connsiteY0-1346" fmla="*/ 168870 h 1201656"/>
              <a:gd name="connsiteX1-1347" fmla="*/ 1613061 w 12096947"/>
              <a:gd name="connsiteY1-1348" fmla="*/ 54814 h 1201656"/>
              <a:gd name="connsiteX2-1349" fmla="*/ 4206743 w 12096947"/>
              <a:gd name="connsiteY2-1350" fmla="*/ 67901 h 1201656"/>
              <a:gd name="connsiteX3-1351" fmla="*/ 7100047 w 12096947"/>
              <a:gd name="connsiteY3-1352" fmla="*/ 17997 h 1201656"/>
              <a:gd name="connsiteX4-1353" fmla="*/ 9509759 w 12096947"/>
              <a:gd name="connsiteY4-1354" fmla="*/ 190120 h 1201656"/>
              <a:gd name="connsiteX5-1355" fmla="*/ 10470975 w 12096947"/>
              <a:gd name="connsiteY5-1356" fmla="*/ 371829 h 1201656"/>
              <a:gd name="connsiteX6-1357" fmla="*/ 12086273 w 12096947"/>
              <a:gd name="connsiteY6-1358" fmla="*/ 248717 h 1201656"/>
              <a:gd name="connsiteX7-1359" fmla="*/ 12096947 w 12096947"/>
              <a:gd name="connsiteY7-1360" fmla="*/ 1047984 h 1201656"/>
              <a:gd name="connsiteX8-1361" fmla="*/ 8016007 w 12096947"/>
              <a:gd name="connsiteY8-1362" fmla="*/ 634317 h 1201656"/>
              <a:gd name="connsiteX9-1363" fmla="*/ 6585721 w 12096947"/>
              <a:gd name="connsiteY9-1364" fmla="*/ 956096 h 1201656"/>
              <a:gd name="connsiteX10-1365" fmla="*/ 5251499 w 12096947"/>
              <a:gd name="connsiteY10-1366" fmla="*/ 659070 h 1201656"/>
              <a:gd name="connsiteX11-1367" fmla="*/ 3511673 w 12096947"/>
              <a:gd name="connsiteY11-1368" fmla="*/ 1178865 h 1201656"/>
              <a:gd name="connsiteX12-1369" fmla="*/ 1793195 w 12096947"/>
              <a:gd name="connsiteY12-1370" fmla="*/ 1067481 h 1201656"/>
              <a:gd name="connsiteX13-1371" fmla="*/ 0 w 12096947"/>
              <a:gd name="connsiteY13-1372" fmla="*/ 1047984 h 1201656"/>
              <a:gd name="connsiteX14-1373" fmla="*/ 0 w 12096947"/>
              <a:gd name="connsiteY14-1374" fmla="*/ 168870 h 1201656"/>
              <a:gd name="connsiteX0-1375" fmla="*/ 0 w 12096947"/>
              <a:gd name="connsiteY0-1376" fmla="*/ 168870 h 1201656"/>
              <a:gd name="connsiteX1-1377" fmla="*/ 1613061 w 12096947"/>
              <a:gd name="connsiteY1-1378" fmla="*/ 54814 h 1201656"/>
              <a:gd name="connsiteX2-1379" fmla="*/ 4206743 w 12096947"/>
              <a:gd name="connsiteY2-1380" fmla="*/ 67901 h 1201656"/>
              <a:gd name="connsiteX3-1381" fmla="*/ 7100047 w 12096947"/>
              <a:gd name="connsiteY3-1382" fmla="*/ 17997 h 1201656"/>
              <a:gd name="connsiteX4-1383" fmla="*/ 9509759 w 12096947"/>
              <a:gd name="connsiteY4-1384" fmla="*/ 190120 h 1201656"/>
              <a:gd name="connsiteX5-1385" fmla="*/ 10470975 w 12096947"/>
              <a:gd name="connsiteY5-1386" fmla="*/ 371829 h 1201656"/>
              <a:gd name="connsiteX6-1387" fmla="*/ 12086273 w 12096947"/>
              <a:gd name="connsiteY6-1388" fmla="*/ 248717 h 1201656"/>
              <a:gd name="connsiteX7-1389" fmla="*/ 12096947 w 12096947"/>
              <a:gd name="connsiteY7-1390" fmla="*/ 1047984 h 1201656"/>
              <a:gd name="connsiteX8-1391" fmla="*/ 8016007 w 12096947"/>
              <a:gd name="connsiteY8-1392" fmla="*/ 634317 h 1201656"/>
              <a:gd name="connsiteX9-1393" fmla="*/ 6585721 w 12096947"/>
              <a:gd name="connsiteY9-1394" fmla="*/ 956096 h 1201656"/>
              <a:gd name="connsiteX10-1395" fmla="*/ 5251499 w 12096947"/>
              <a:gd name="connsiteY10-1396" fmla="*/ 659070 h 1201656"/>
              <a:gd name="connsiteX11-1397" fmla="*/ 3511673 w 12096947"/>
              <a:gd name="connsiteY11-1398" fmla="*/ 1178865 h 1201656"/>
              <a:gd name="connsiteX12-1399" fmla="*/ 1793195 w 12096947"/>
              <a:gd name="connsiteY12-1400" fmla="*/ 1067481 h 1201656"/>
              <a:gd name="connsiteX13-1401" fmla="*/ 0 w 12096947"/>
              <a:gd name="connsiteY13-1402" fmla="*/ 1047984 h 1201656"/>
              <a:gd name="connsiteX14-1403" fmla="*/ 0 w 12096947"/>
              <a:gd name="connsiteY14-1404" fmla="*/ 168870 h 1201656"/>
              <a:gd name="connsiteX0-1405" fmla="*/ 0 w 12096947"/>
              <a:gd name="connsiteY0-1406" fmla="*/ 168870 h 1201656"/>
              <a:gd name="connsiteX1-1407" fmla="*/ 1613061 w 12096947"/>
              <a:gd name="connsiteY1-1408" fmla="*/ 54814 h 1201656"/>
              <a:gd name="connsiteX2-1409" fmla="*/ 4206743 w 12096947"/>
              <a:gd name="connsiteY2-1410" fmla="*/ 67901 h 1201656"/>
              <a:gd name="connsiteX3-1411" fmla="*/ 7100047 w 12096947"/>
              <a:gd name="connsiteY3-1412" fmla="*/ 17997 h 1201656"/>
              <a:gd name="connsiteX4-1413" fmla="*/ 9509759 w 12096947"/>
              <a:gd name="connsiteY4-1414" fmla="*/ 190120 h 1201656"/>
              <a:gd name="connsiteX5-1415" fmla="*/ 10470975 w 12096947"/>
              <a:gd name="connsiteY5-1416" fmla="*/ 371829 h 1201656"/>
              <a:gd name="connsiteX6-1417" fmla="*/ 12086273 w 12096947"/>
              <a:gd name="connsiteY6-1418" fmla="*/ 248717 h 1201656"/>
              <a:gd name="connsiteX7-1419" fmla="*/ 12096947 w 12096947"/>
              <a:gd name="connsiteY7-1420" fmla="*/ 1047984 h 1201656"/>
              <a:gd name="connsiteX8-1421" fmla="*/ 8016007 w 12096947"/>
              <a:gd name="connsiteY8-1422" fmla="*/ 634317 h 1201656"/>
              <a:gd name="connsiteX9-1423" fmla="*/ 6585721 w 12096947"/>
              <a:gd name="connsiteY9-1424" fmla="*/ 956096 h 1201656"/>
              <a:gd name="connsiteX10-1425" fmla="*/ 5251499 w 12096947"/>
              <a:gd name="connsiteY10-1426" fmla="*/ 659070 h 1201656"/>
              <a:gd name="connsiteX11-1427" fmla="*/ 3511673 w 12096947"/>
              <a:gd name="connsiteY11-1428" fmla="*/ 1178865 h 1201656"/>
              <a:gd name="connsiteX12-1429" fmla="*/ 1793195 w 12096947"/>
              <a:gd name="connsiteY12-1430" fmla="*/ 1067481 h 1201656"/>
              <a:gd name="connsiteX13-1431" fmla="*/ 0 w 12096947"/>
              <a:gd name="connsiteY13-1432" fmla="*/ 1047984 h 1201656"/>
              <a:gd name="connsiteX14-1433" fmla="*/ 0 w 12096947"/>
              <a:gd name="connsiteY14-1434" fmla="*/ 168870 h 1201656"/>
              <a:gd name="connsiteX0-1435" fmla="*/ 0 w 12096947"/>
              <a:gd name="connsiteY0-1436" fmla="*/ 168870 h 1201656"/>
              <a:gd name="connsiteX1-1437" fmla="*/ 1613061 w 12096947"/>
              <a:gd name="connsiteY1-1438" fmla="*/ 54814 h 1201656"/>
              <a:gd name="connsiteX2-1439" fmla="*/ 4206743 w 12096947"/>
              <a:gd name="connsiteY2-1440" fmla="*/ 67901 h 1201656"/>
              <a:gd name="connsiteX3-1441" fmla="*/ 7100047 w 12096947"/>
              <a:gd name="connsiteY3-1442" fmla="*/ 17997 h 1201656"/>
              <a:gd name="connsiteX4-1443" fmla="*/ 9509759 w 12096947"/>
              <a:gd name="connsiteY4-1444" fmla="*/ 190120 h 1201656"/>
              <a:gd name="connsiteX5-1445" fmla="*/ 10470975 w 12096947"/>
              <a:gd name="connsiteY5-1446" fmla="*/ 371829 h 1201656"/>
              <a:gd name="connsiteX6-1447" fmla="*/ 12086273 w 12096947"/>
              <a:gd name="connsiteY6-1448" fmla="*/ 248717 h 1201656"/>
              <a:gd name="connsiteX7-1449" fmla="*/ 12096947 w 12096947"/>
              <a:gd name="connsiteY7-1450" fmla="*/ 1047984 h 1201656"/>
              <a:gd name="connsiteX8-1451" fmla="*/ 8016007 w 12096947"/>
              <a:gd name="connsiteY8-1452" fmla="*/ 634317 h 1201656"/>
              <a:gd name="connsiteX9-1453" fmla="*/ 6585721 w 12096947"/>
              <a:gd name="connsiteY9-1454" fmla="*/ 956096 h 1201656"/>
              <a:gd name="connsiteX10-1455" fmla="*/ 5251499 w 12096947"/>
              <a:gd name="connsiteY10-1456" fmla="*/ 659070 h 1201656"/>
              <a:gd name="connsiteX11-1457" fmla="*/ 3511673 w 12096947"/>
              <a:gd name="connsiteY11-1458" fmla="*/ 1178865 h 1201656"/>
              <a:gd name="connsiteX12-1459" fmla="*/ 1793195 w 12096947"/>
              <a:gd name="connsiteY12-1460" fmla="*/ 1067481 h 1201656"/>
              <a:gd name="connsiteX13-1461" fmla="*/ 0 w 12096947"/>
              <a:gd name="connsiteY13-1462" fmla="*/ 1047984 h 1201656"/>
              <a:gd name="connsiteX14-1463" fmla="*/ 0 w 12096947"/>
              <a:gd name="connsiteY14-1464" fmla="*/ 168870 h 1201656"/>
              <a:gd name="connsiteX0-1465" fmla="*/ 0 w 12096947"/>
              <a:gd name="connsiteY0-1466" fmla="*/ 168870 h 1201656"/>
              <a:gd name="connsiteX1-1467" fmla="*/ 1613061 w 12096947"/>
              <a:gd name="connsiteY1-1468" fmla="*/ 54814 h 1201656"/>
              <a:gd name="connsiteX2-1469" fmla="*/ 4206743 w 12096947"/>
              <a:gd name="connsiteY2-1470" fmla="*/ 67901 h 1201656"/>
              <a:gd name="connsiteX3-1471" fmla="*/ 7100047 w 12096947"/>
              <a:gd name="connsiteY3-1472" fmla="*/ 17997 h 1201656"/>
              <a:gd name="connsiteX4-1473" fmla="*/ 9509759 w 12096947"/>
              <a:gd name="connsiteY4-1474" fmla="*/ 190120 h 1201656"/>
              <a:gd name="connsiteX5-1475" fmla="*/ 10470975 w 12096947"/>
              <a:gd name="connsiteY5-1476" fmla="*/ 371829 h 1201656"/>
              <a:gd name="connsiteX6-1477" fmla="*/ 12086273 w 12096947"/>
              <a:gd name="connsiteY6-1478" fmla="*/ 248717 h 1201656"/>
              <a:gd name="connsiteX7-1479" fmla="*/ 12096947 w 12096947"/>
              <a:gd name="connsiteY7-1480" fmla="*/ 1047984 h 1201656"/>
              <a:gd name="connsiteX8-1481" fmla="*/ 10342891 w 12096947"/>
              <a:gd name="connsiteY8-1482" fmla="*/ 881838 h 1201656"/>
              <a:gd name="connsiteX9-1483" fmla="*/ 8016007 w 12096947"/>
              <a:gd name="connsiteY9-1484" fmla="*/ 634317 h 1201656"/>
              <a:gd name="connsiteX10-1485" fmla="*/ 6585721 w 12096947"/>
              <a:gd name="connsiteY10-1486" fmla="*/ 956096 h 1201656"/>
              <a:gd name="connsiteX11-1487" fmla="*/ 5251499 w 12096947"/>
              <a:gd name="connsiteY11-1488" fmla="*/ 659070 h 1201656"/>
              <a:gd name="connsiteX12-1489" fmla="*/ 3511673 w 12096947"/>
              <a:gd name="connsiteY12-1490" fmla="*/ 1178865 h 1201656"/>
              <a:gd name="connsiteX13-1491" fmla="*/ 1793195 w 12096947"/>
              <a:gd name="connsiteY13-1492" fmla="*/ 1067481 h 1201656"/>
              <a:gd name="connsiteX14-1493" fmla="*/ 0 w 12096947"/>
              <a:gd name="connsiteY14-1494" fmla="*/ 1047984 h 1201656"/>
              <a:gd name="connsiteX15" fmla="*/ 0 w 12096947"/>
              <a:gd name="connsiteY15" fmla="*/ 168870 h 1201656"/>
              <a:gd name="connsiteX0-1495" fmla="*/ 0 w 12096947"/>
              <a:gd name="connsiteY0-1496" fmla="*/ 168870 h 1201656"/>
              <a:gd name="connsiteX1-1497" fmla="*/ 1613061 w 12096947"/>
              <a:gd name="connsiteY1-1498" fmla="*/ 54814 h 1201656"/>
              <a:gd name="connsiteX2-1499" fmla="*/ 4206743 w 12096947"/>
              <a:gd name="connsiteY2-1500" fmla="*/ 67901 h 1201656"/>
              <a:gd name="connsiteX3-1501" fmla="*/ 7100047 w 12096947"/>
              <a:gd name="connsiteY3-1502" fmla="*/ 17997 h 1201656"/>
              <a:gd name="connsiteX4-1503" fmla="*/ 9509759 w 12096947"/>
              <a:gd name="connsiteY4-1504" fmla="*/ 190120 h 1201656"/>
              <a:gd name="connsiteX5-1505" fmla="*/ 10470975 w 12096947"/>
              <a:gd name="connsiteY5-1506" fmla="*/ 371829 h 1201656"/>
              <a:gd name="connsiteX6-1507" fmla="*/ 12086273 w 12096947"/>
              <a:gd name="connsiteY6-1508" fmla="*/ 248717 h 1201656"/>
              <a:gd name="connsiteX7-1509" fmla="*/ 12096947 w 12096947"/>
              <a:gd name="connsiteY7-1510" fmla="*/ 1047984 h 1201656"/>
              <a:gd name="connsiteX8-1511" fmla="*/ 9424946 w 12096947"/>
              <a:gd name="connsiteY8-1512" fmla="*/ 1055102 h 1201656"/>
              <a:gd name="connsiteX9-1513" fmla="*/ 8016007 w 12096947"/>
              <a:gd name="connsiteY9-1514" fmla="*/ 634317 h 1201656"/>
              <a:gd name="connsiteX10-1515" fmla="*/ 6585721 w 12096947"/>
              <a:gd name="connsiteY10-1516" fmla="*/ 956096 h 1201656"/>
              <a:gd name="connsiteX11-1517" fmla="*/ 5251499 w 12096947"/>
              <a:gd name="connsiteY11-1518" fmla="*/ 659070 h 1201656"/>
              <a:gd name="connsiteX12-1519" fmla="*/ 3511673 w 12096947"/>
              <a:gd name="connsiteY12-1520" fmla="*/ 1178865 h 1201656"/>
              <a:gd name="connsiteX13-1521" fmla="*/ 1793195 w 12096947"/>
              <a:gd name="connsiteY13-1522" fmla="*/ 1067481 h 1201656"/>
              <a:gd name="connsiteX14-1523" fmla="*/ 0 w 12096947"/>
              <a:gd name="connsiteY14-1524" fmla="*/ 1047984 h 1201656"/>
              <a:gd name="connsiteX15-1525" fmla="*/ 0 w 12096947"/>
              <a:gd name="connsiteY15-1526" fmla="*/ 168870 h 1201656"/>
              <a:gd name="connsiteX0-1527" fmla="*/ 0 w 12096947"/>
              <a:gd name="connsiteY0-1528" fmla="*/ 168870 h 1201656"/>
              <a:gd name="connsiteX1-1529" fmla="*/ 1613061 w 12096947"/>
              <a:gd name="connsiteY1-1530" fmla="*/ 54814 h 1201656"/>
              <a:gd name="connsiteX2-1531" fmla="*/ 4206743 w 12096947"/>
              <a:gd name="connsiteY2-1532" fmla="*/ 67901 h 1201656"/>
              <a:gd name="connsiteX3-1533" fmla="*/ 7100047 w 12096947"/>
              <a:gd name="connsiteY3-1534" fmla="*/ 17997 h 1201656"/>
              <a:gd name="connsiteX4-1535" fmla="*/ 9509759 w 12096947"/>
              <a:gd name="connsiteY4-1536" fmla="*/ 190120 h 1201656"/>
              <a:gd name="connsiteX5-1537" fmla="*/ 10470975 w 12096947"/>
              <a:gd name="connsiteY5-1538" fmla="*/ 371829 h 1201656"/>
              <a:gd name="connsiteX6-1539" fmla="*/ 12086273 w 12096947"/>
              <a:gd name="connsiteY6-1540" fmla="*/ 248717 h 1201656"/>
              <a:gd name="connsiteX7-1541" fmla="*/ 12096947 w 12096947"/>
              <a:gd name="connsiteY7-1542" fmla="*/ 1047984 h 1201656"/>
              <a:gd name="connsiteX8-1543" fmla="*/ 9424946 w 12096947"/>
              <a:gd name="connsiteY8-1544" fmla="*/ 1055102 h 1201656"/>
              <a:gd name="connsiteX9-1545" fmla="*/ 8016007 w 12096947"/>
              <a:gd name="connsiteY9-1546" fmla="*/ 634317 h 1201656"/>
              <a:gd name="connsiteX10-1547" fmla="*/ 6585721 w 12096947"/>
              <a:gd name="connsiteY10-1548" fmla="*/ 956096 h 1201656"/>
              <a:gd name="connsiteX11-1549" fmla="*/ 5251499 w 12096947"/>
              <a:gd name="connsiteY11-1550" fmla="*/ 659070 h 1201656"/>
              <a:gd name="connsiteX12-1551" fmla="*/ 3511673 w 12096947"/>
              <a:gd name="connsiteY12-1552" fmla="*/ 1178865 h 1201656"/>
              <a:gd name="connsiteX13-1553" fmla="*/ 1793195 w 12096947"/>
              <a:gd name="connsiteY13-1554" fmla="*/ 1067481 h 1201656"/>
              <a:gd name="connsiteX14-1555" fmla="*/ 0 w 12096947"/>
              <a:gd name="connsiteY14-1556" fmla="*/ 1047984 h 1201656"/>
              <a:gd name="connsiteX15-1557" fmla="*/ 0 w 12096947"/>
              <a:gd name="connsiteY15-1558" fmla="*/ 168870 h 1201656"/>
              <a:gd name="connsiteX0-1559" fmla="*/ 0 w 12096947"/>
              <a:gd name="connsiteY0-1560" fmla="*/ 168870 h 1201656"/>
              <a:gd name="connsiteX1-1561" fmla="*/ 1613061 w 12096947"/>
              <a:gd name="connsiteY1-1562" fmla="*/ 54814 h 1201656"/>
              <a:gd name="connsiteX2-1563" fmla="*/ 4206743 w 12096947"/>
              <a:gd name="connsiteY2-1564" fmla="*/ 67901 h 1201656"/>
              <a:gd name="connsiteX3-1565" fmla="*/ 7100047 w 12096947"/>
              <a:gd name="connsiteY3-1566" fmla="*/ 17997 h 1201656"/>
              <a:gd name="connsiteX4-1567" fmla="*/ 9509759 w 12096947"/>
              <a:gd name="connsiteY4-1568" fmla="*/ 190120 h 1201656"/>
              <a:gd name="connsiteX5-1569" fmla="*/ 10470975 w 12096947"/>
              <a:gd name="connsiteY5-1570" fmla="*/ 371829 h 1201656"/>
              <a:gd name="connsiteX6-1571" fmla="*/ 12086273 w 12096947"/>
              <a:gd name="connsiteY6-1572" fmla="*/ 248717 h 1201656"/>
              <a:gd name="connsiteX7-1573" fmla="*/ 12096947 w 12096947"/>
              <a:gd name="connsiteY7-1574" fmla="*/ 1047984 h 1201656"/>
              <a:gd name="connsiteX8-1575" fmla="*/ 9424946 w 12096947"/>
              <a:gd name="connsiteY8-1576" fmla="*/ 1055102 h 1201656"/>
              <a:gd name="connsiteX9-1577" fmla="*/ 8016007 w 12096947"/>
              <a:gd name="connsiteY9-1578" fmla="*/ 634317 h 1201656"/>
              <a:gd name="connsiteX10-1579" fmla="*/ 6585721 w 12096947"/>
              <a:gd name="connsiteY10-1580" fmla="*/ 956096 h 1201656"/>
              <a:gd name="connsiteX11-1581" fmla="*/ 5251499 w 12096947"/>
              <a:gd name="connsiteY11-1582" fmla="*/ 659070 h 1201656"/>
              <a:gd name="connsiteX12-1583" fmla="*/ 3511673 w 12096947"/>
              <a:gd name="connsiteY12-1584" fmla="*/ 1178865 h 1201656"/>
              <a:gd name="connsiteX13-1585" fmla="*/ 1793195 w 12096947"/>
              <a:gd name="connsiteY13-1586" fmla="*/ 1067481 h 1201656"/>
              <a:gd name="connsiteX14-1587" fmla="*/ 0 w 12096947"/>
              <a:gd name="connsiteY14-1588" fmla="*/ 1047984 h 1201656"/>
              <a:gd name="connsiteX15-1589" fmla="*/ 0 w 12096947"/>
              <a:gd name="connsiteY15-1590" fmla="*/ 168870 h 1201656"/>
              <a:gd name="connsiteX0-1591" fmla="*/ 0 w 12096947"/>
              <a:gd name="connsiteY0-1592" fmla="*/ 168870 h 1201656"/>
              <a:gd name="connsiteX1-1593" fmla="*/ 1613061 w 12096947"/>
              <a:gd name="connsiteY1-1594" fmla="*/ 54814 h 1201656"/>
              <a:gd name="connsiteX2-1595" fmla="*/ 4206743 w 12096947"/>
              <a:gd name="connsiteY2-1596" fmla="*/ 67901 h 1201656"/>
              <a:gd name="connsiteX3-1597" fmla="*/ 7100047 w 12096947"/>
              <a:gd name="connsiteY3-1598" fmla="*/ 17997 h 1201656"/>
              <a:gd name="connsiteX4-1599" fmla="*/ 9509759 w 12096947"/>
              <a:gd name="connsiteY4-1600" fmla="*/ 190120 h 1201656"/>
              <a:gd name="connsiteX5-1601" fmla="*/ 10470975 w 12096947"/>
              <a:gd name="connsiteY5-1602" fmla="*/ 371829 h 1201656"/>
              <a:gd name="connsiteX6-1603" fmla="*/ 12086273 w 12096947"/>
              <a:gd name="connsiteY6-1604" fmla="*/ 248717 h 1201656"/>
              <a:gd name="connsiteX7-1605" fmla="*/ 12096947 w 12096947"/>
              <a:gd name="connsiteY7-1606" fmla="*/ 1047984 h 1201656"/>
              <a:gd name="connsiteX8-1607" fmla="*/ 10791189 w 12096947"/>
              <a:gd name="connsiteY8-1608" fmla="*/ 1055102 h 1201656"/>
              <a:gd name="connsiteX9-1609" fmla="*/ 9424946 w 12096947"/>
              <a:gd name="connsiteY9-1610" fmla="*/ 1055102 h 1201656"/>
              <a:gd name="connsiteX10-1611" fmla="*/ 8016007 w 12096947"/>
              <a:gd name="connsiteY10-1612" fmla="*/ 634317 h 1201656"/>
              <a:gd name="connsiteX11-1613" fmla="*/ 6585721 w 12096947"/>
              <a:gd name="connsiteY11-1614" fmla="*/ 956096 h 1201656"/>
              <a:gd name="connsiteX12-1615" fmla="*/ 5251499 w 12096947"/>
              <a:gd name="connsiteY12-1616" fmla="*/ 659070 h 1201656"/>
              <a:gd name="connsiteX13-1617" fmla="*/ 3511673 w 12096947"/>
              <a:gd name="connsiteY13-1618" fmla="*/ 1178865 h 1201656"/>
              <a:gd name="connsiteX14-1619" fmla="*/ 1793195 w 12096947"/>
              <a:gd name="connsiteY14-1620" fmla="*/ 1067481 h 1201656"/>
              <a:gd name="connsiteX15-1621" fmla="*/ 0 w 12096947"/>
              <a:gd name="connsiteY15-1622" fmla="*/ 1047984 h 1201656"/>
              <a:gd name="connsiteX16" fmla="*/ 0 w 12096947"/>
              <a:gd name="connsiteY16" fmla="*/ 168870 h 1201656"/>
              <a:gd name="connsiteX0-1623" fmla="*/ 0 w 12096947"/>
              <a:gd name="connsiteY0-1624" fmla="*/ 168870 h 1201656"/>
              <a:gd name="connsiteX1-1625" fmla="*/ 1613061 w 12096947"/>
              <a:gd name="connsiteY1-1626" fmla="*/ 54814 h 1201656"/>
              <a:gd name="connsiteX2-1627" fmla="*/ 4206743 w 12096947"/>
              <a:gd name="connsiteY2-1628" fmla="*/ 67901 h 1201656"/>
              <a:gd name="connsiteX3-1629" fmla="*/ 7100047 w 12096947"/>
              <a:gd name="connsiteY3-1630" fmla="*/ 17997 h 1201656"/>
              <a:gd name="connsiteX4-1631" fmla="*/ 9509759 w 12096947"/>
              <a:gd name="connsiteY4-1632" fmla="*/ 190120 h 1201656"/>
              <a:gd name="connsiteX5-1633" fmla="*/ 10470975 w 12096947"/>
              <a:gd name="connsiteY5-1634" fmla="*/ 371829 h 1201656"/>
              <a:gd name="connsiteX6-1635" fmla="*/ 12086273 w 12096947"/>
              <a:gd name="connsiteY6-1636" fmla="*/ 248717 h 1201656"/>
              <a:gd name="connsiteX7-1637" fmla="*/ 12096947 w 12096947"/>
              <a:gd name="connsiteY7-1638" fmla="*/ 1047984 h 1201656"/>
              <a:gd name="connsiteX8-1639" fmla="*/ 10545692 w 12096947"/>
              <a:gd name="connsiteY8-1640" fmla="*/ 609566 h 1201656"/>
              <a:gd name="connsiteX9-1641" fmla="*/ 9424946 w 12096947"/>
              <a:gd name="connsiteY9-1642" fmla="*/ 1055102 h 1201656"/>
              <a:gd name="connsiteX10-1643" fmla="*/ 8016007 w 12096947"/>
              <a:gd name="connsiteY10-1644" fmla="*/ 634317 h 1201656"/>
              <a:gd name="connsiteX11-1645" fmla="*/ 6585721 w 12096947"/>
              <a:gd name="connsiteY11-1646" fmla="*/ 956096 h 1201656"/>
              <a:gd name="connsiteX12-1647" fmla="*/ 5251499 w 12096947"/>
              <a:gd name="connsiteY12-1648" fmla="*/ 659070 h 1201656"/>
              <a:gd name="connsiteX13-1649" fmla="*/ 3511673 w 12096947"/>
              <a:gd name="connsiteY13-1650" fmla="*/ 1178865 h 1201656"/>
              <a:gd name="connsiteX14-1651" fmla="*/ 1793195 w 12096947"/>
              <a:gd name="connsiteY14-1652" fmla="*/ 1067481 h 1201656"/>
              <a:gd name="connsiteX15-1653" fmla="*/ 0 w 12096947"/>
              <a:gd name="connsiteY15-1654" fmla="*/ 1047984 h 1201656"/>
              <a:gd name="connsiteX16-1655" fmla="*/ 0 w 12096947"/>
              <a:gd name="connsiteY16-1656" fmla="*/ 168870 h 1201656"/>
              <a:gd name="connsiteX0-1657" fmla="*/ 0 w 12096947"/>
              <a:gd name="connsiteY0-1658" fmla="*/ 168870 h 1201656"/>
              <a:gd name="connsiteX1-1659" fmla="*/ 1613061 w 12096947"/>
              <a:gd name="connsiteY1-1660" fmla="*/ 54814 h 1201656"/>
              <a:gd name="connsiteX2-1661" fmla="*/ 4206743 w 12096947"/>
              <a:gd name="connsiteY2-1662" fmla="*/ 67901 h 1201656"/>
              <a:gd name="connsiteX3-1663" fmla="*/ 7100047 w 12096947"/>
              <a:gd name="connsiteY3-1664" fmla="*/ 17997 h 1201656"/>
              <a:gd name="connsiteX4-1665" fmla="*/ 9509759 w 12096947"/>
              <a:gd name="connsiteY4-1666" fmla="*/ 190120 h 1201656"/>
              <a:gd name="connsiteX5-1667" fmla="*/ 10470975 w 12096947"/>
              <a:gd name="connsiteY5-1668" fmla="*/ 371829 h 1201656"/>
              <a:gd name="connsiteX6-1669" fmla="*/ 12086273 w 12096947"/>
              <a:gd name="connsiteY6-1670" fmla="*/ 248717 h 1201656"/>
              <a:gd name="connsiteX7-1671" fmla="*/ 12096947 w 12096947"/>
              <a:gd name="connsiteY7-1672" fmla="*/ 1047984 h 1201656"/>
              <a:gd name="connsiteX8-1673" fmla="*/ 10545692 w 12096947"/>
              <a:gd name="connsiteY8-1674" fmla="*/ 609566 h 1201656"/>
              <a:gd name="connsiteX9-1675" fmla="*/ 9424946 w 12096947"/>
              <a:gd name="connsiteY9-1676" fmla="*/ 1055102 h 1201656"/>
              <a:gd name="connsiteX10-1677" fmla="*/ 8016007 w 12096947"/>
              <a:gd name="connsiteY10-1678" fmla="*/ 634317 h 1201656"/>
              <a:gd name="connsiteX11-1679" fmla="*/ 6585721 w 12096947"/>
              <a:gd name="connsiteY11-1680" fmla="*/ 956096 h 1201656"/>
              <a:gd name="connsiteX12-1681" fmla="*/ 5251499 w 12096947"/>
              <a:gd name="connsiteY12-1682" fmla="*/ 659070 h 1201656"/>
              <a:gd name="connsiteX13-1683" fmla="*/ 3511673 w 12096947"/>
              <a:gd name="connsiteY13-1684" fmla="*/ 1178865 h 1201656"/>
              <a:gd name="connsiteX14-1685" fmla="*/ 1793195 w 12096947"/>
              <a:gd name="connsiteY14-1686" fmla="*/ 1067481 h 1201656"/>
              <a:gd name="connsiteX15-1687" fmla="*/ 0 w 12096947"/>
              <a:gd name="connsiteY15-1688" fmla="*/ 1047984 h 1201656"/>
              <a:gd name="connsiteX16-1689" fmla="*/ 0 w 12096947"/>
              <a:gd name="connsiteY16-1690" fmla="*/ 168870 h 1201656"/>
              <a:gd name="connsiteX0-1691" fmla="*/ 0 w 12096947"/>
              <a:gd name="connsiteY0-1692" fmla="*/ 168870 h 1201656"/>
              <a:gd name="connsiteX1-1693" fmla="*/ 1613061 w 12096947"/>
              <a:gd name="connsiteY1-1694" fmla="*/ 54814 h 1201656"/>
              <a:gd name="connsiteX2-1695" fmla="*/ 4206743 w 12096947"/>
              <a:gd name="connsiteY2-1696" fmla="*/ 67901 h 1201656"/>
              <a:gd name="connsiteX3-1697" fmla="*/ 7100047 w 12096947"/>
              <a:gd name="connsiteY3-1698" fmla="*/ 17997 h 1201656"/>
              <a:gd name="connsiteX4-1699" fmla="*/ 9509759 w 12096947"/>
              <a:gd name="connsiteY4-1700" fmla="*/ 190120 h 1201656"/>
              <a:gd name="connsiteX5-1701" fmla="*/ 10470975 w 12096947"/>
              <a:gd name="connsiteY5-1702" fmla="*/ 371829 h 1201656"/>
              <a:gd name="connsiteX6-1703" fmla="*/ 12086273 w 12096947"/>
              <a:gd name="connsiteY6-1704" fmla="*/ 248717 h 1201656"/>
              <a:gd name="connsiteX7-1705" fmla="*/ 12096947 w 12096947"/>
              <a:gd name="connsiteY7-1706" fmla="*/ 1047984 h 1201656"/>
              <a:gd name="connsiteX8-1707" fmla="*/ 10545692 w 12096947"/>
              <a:gd name="connsiteY8-1708" fmla="*/ 609566 h 1201656"/>
              <a:gd name="connsiteX9-1709" fmla="*/ 9424946 w 12096947"/>
              <a:gd name="connsiteY9-1710" fmla="*/ 1055102 h 1201656"/>
              <a:gd name="connsiteX10-1711" fmla="*/ 8016007 w 12096947"/>
              <a:gd name="connsiteY10-1712" fmla="*/ 634317 h 1201656"/>
              <a:gd name="connsiteX11-1713" fmla="*/ 6585721 w 12096947"/>
              <a:gd name="connsiteY11-1714" fmla="*/ 956096 h 1201656"/>
              <a:gd name="connsiteX12-1715" fmla="*/ 5251499 w 12096947"/>
              <a:gd name="connsiteY12-1716" fmla="*/ 659070 h 1201656"/>
              <a:gd name="connsiteX13-1717" fmla="*/ 3511673 w 12096947"/>
              <a:gd name="connsiteY13-1718" fmla="*/ 1178865 h 1201656"/>
              <a:gd name="connsiteX14-1719" fmla="*/ 1793195 w 12096947"/>
              <a:gd name="connsiteY14-1720" fmla="*/ 1067481 h 1201656"/>
              <a:gd name="connsiteX15-1721" fmla="*/ 0 w 12096947"/>
              <a:gd name="connsiteY15-1722" fmla="*/ 1047984 h 1201656"/>
              <a:gd name="connsiteX16-1723" fmla="*/ 0 w 12096947"/>
              <a:gd name="connsiteY16-1724" fmla="*/ 168870 h 1201656"/>
              <a:gd name="connsiteX0-1725" fmla="*/ 0 w 12096947"/>
              <a:gd name="connsiteY0-1726" fmla="*/ 168870 h 1201656"/>
              <a:gd name="connsiteX1-1727" fmla="*/ 1613061 w 12096947"/>
              <a:gd name="connsiteY1-1728" fmla="*/ 54814 h 1201656"/>
              <a:gd name="connsiteX2-1729" fmla="*/ 4206743 w 12096947"/>
              <a:gd name="connsiteY2-1730" fmla="*/ 67901 h 1201656"/>
              <a:gd name="connsiteX3-1731" fmla="*/ 7100047 w 12096947"/>
              <a:gd name="connsiteY3-1732" fmla="*/ 17997 h 1201656"/>
              <a:gd name="connsiteX4-1733" fmla="*/ 9509759 w 12096947"/>
              <a:gd name="connsiteY4-1734" fmla="*/ 190120 h 1201656"/>
              <a:gd name="connsiteX5-1735" fmla="*/ 10470975 w 12096947"/>
              <a:gd name="connsiteY5-1736" fmla="*/ 371829 h 1201656"/>
              <a:gd name="connsiteX6-1737" fmla="*/ 12086273 w 12096947"/>
              <a:gd name="connsiteY6-1738" fmla="*/ 248717 h 1201656"/>
              <a:gd name="connsiteX7-1739" fmla="*/ 12096947 w 12096947"/>
              <a:gd name="connsiteY7-1740" fmla="*/ 1047984 h 1201656"/>
              <a:gd name="connsiteX8-1741" fmla="*/ 10545692 w 12096947"/>
              <a:gd name="connsiteY8-1742" fmla="*/ 609566 h 1201656"/>
              <a:gd name="connsiteX9-1743" fmla="*/ 9424946 w 12096947"/>
              <a:gd name="connsiteY9-1744" fmla="*/ 1055102 h 1201656"/>
              <a:gd name="connsiteX10-1745" fmla="*/ 8016007 w 12096947"/>
              <a:gd name="connsiteY10-1746" fmla="*/ 634317 h 1201656"/>
              <a:gd name="connsiteX11-1747" fmla="*/ 6585721 w 12096947"/>
              <a:gd name="connsiteY11-1748" fmla="*/ 956096 h 1201656"/>
              <a:gd name="connsiteX12-1749" fmla="*/ 5251499 w 12096947"/>
              <a:gd name="connsiteY12-1750" fmla="*/ 659070 h 1201656"/>
              <a:gd name="connsiteX13-1751" fmla="*/ 3511673 w 12096947"/>
              <a:gd name="connsiteY13-1752" fmla="*/ 1178865 h 1201656"/>
              <a:gd name="connsiteX14-1753" fmla="*/ 1793195 w 12096947"/>
              <a:gd name="connsiteY14-1754" fmla="*/ 1067481 h 1201656"/>
              <a:gd name="connsiteX15-1755" fmla="*/ 0 w 12096947"/>
              <a:gd name="connsiteY15-1756" fmla="*/ 1047984 h 1201656"/>
              <a:gd name="connsiteX16-1757" fmla="*/ 0 w 12096947"/>
              <a:gd name="connsiteY16-1758" fmla="*/ 168870 h 1201656"/>
              <a:gd name="connsiteX0-1759" fmla="*/ 0 w 12096947"/>
              <a:gd name="connsiteY0-1760" fmla="*/ 168870 h 1201656"/>
              <a:gd name="connsiteX1-1761" fmla="*/ 1613061 w 12096947"/>
              <a:gd name="connsiteY1-1762" fmla="*/ 54814 h 1201656"/>
              <a:gd name="connsiteX2-1763" fmla="*/ 4206743 w 12096947"/>
              <a:gd name="connsiteY2-1764" fmla="*/ 67901 h 1201656"/>
              <a:gd name="connsiteX3-1765" fmla="*/ 7100047 w 12096947"/>
              <a:gd name="connsiteY3-1766" fmla="*/ 17997 h 1201656"/>
              <a:gd name="connsiteX4-1767" fmla="*/ 9509759 w 12096947"/>
              <a:gd name="connsiteY4-1768" fmla="*/ 190120 h 1201656"/>
              <a:gd name="connsiteX5-1769" fmla="*/ 10470975 w 12096947"/>
              <a:gd name="connsiteY5-1770" fmla="*/ 371829 h 1201656"/>
              <a:gd name="connsiteX6-1771" fmla="*/ 12086273 w 12096947"/>
              <a:gd name="connsiteY6-1772" fmla="*/ 248717 h 1201656"/>
              <a:gd name="connsiteX7-1773" fmla="*/ 12096947 w 12096947"/>
              <a:gd name="connsiteY7-1774" fmla="*/ 849967 h 1201656"/>
              <a:gd name="connsiteX8-1775" fmla="*/ 10545692 w 12096947"/>
              <a:gd name="connsiteY8-1776" fmla="*/ 609566 h 1201656"/>
              <a:gd name="connsiteX9-1777" fmla="*/ 9424946 w 12096947"/>
              <a:gd name="connsiteY9-1778" fmla="*/ 1055102 h 1201656"/>
              <a:gd name="connsiteX10-1779" fmla="*/ 8016007 w 12096947"/>
              <a:gd name="connsiteY10-1780" fmla="*/ 634317 h 1201656"/>
              <a:gd name="connsiteX11-1781" fmla="*/ 6585721 w 12096947"/>
              <a:gd name="connsiteY11-1782" fmla="*/ 956096 h 1201656"/>
              <a:gd name="connsiteX12-1783" fmla="*/ 5251499 w 12096947"/>
              <a:gd name="connsiteY12-1784" fmla="*/ 659070 h 1201656"/>
              <a:gd name="connsiteX13-1785" fmla="*/ 3511673 w 12096947"/>
              <a:gd name="connsiteY13-1786" fmla="*/ 1178865 h 1201656"/>
              <a:gd name="connsiteX14-1787" fmla="*/ 1793195 w 12096947"/>
              <a:gd name="connsiteY14-1788" fmla="*/ 1067481 h 1201656"/>
              <a:gd name="connsiteX15-1789" fmla="*/ 0 w 12096947"/>
              <a:gd name="connsiteY15-1790" fmla="*/ 1047984 h 1201656"/>
              <a:gd name="connsiteX16-1791" fmla="*/ 0 w 12096947"/>
              <a:gd name="connsiteY16-1792" fmla="*/ 168870 h 1201656"/>
              <a:gd name="connsiteX0-1793" fmla="*/ 0 w 12096947"/>
              <a:gd name="connsiteY0-1794" fmla="*/ 168870 h 1201656"/>
              <a:gd name="connsiteX1-1795" fmla="*/ 1613061 w 12096947"/>
              <a:gd name="connsiteY1-1796" fmla="*/ 54814 h 1201656"/>
              <a:gd name="connsiteX2-1797" fmla="*/ 4206743 w 12096947"/>
              <a:gd name="connsiteY2-1798" fmla="*/ 67901 h 1201656"/>
              <a:gd name="connsiteX3-1799" fmla="*/ 7100047 w 12096947"/>
              <a:gd name="connsiteY3-1800" fmla="*/ 17997 h 1201656"/>
              <a:gd name="connsiteX4-1801" fmla="*/ 9509759 w 12096947"/>
              <a:gd name="connsiteY4-1802" fmla="*/ 190120 h 1201656"/>
              <a:gd name="connsiteX5-1803" fmla="*/ 10470975 w 12096947"/>
              <a:gd name="connsiteY5-1804" fmla="*/ 371829 h 1201656"/>
              <a:gd name="connsiteX6-1805" fmla="*/ 12086273 w 12096947"/>
              <a:gd name="connsiteY6-1806" fmla="*/ 248717 h 1201656"/>
              <a:gd name="connsiteX7-1807" fmla="*/ 12096947 w 12096947"/>
              <a:gd name="connsiteY7-1808" fmla="*/ 849967 h 1201656"/>
              <a:gd name="connsiteX8-1809" fmla="*/ 10545692 w 12096947"/>
              <a:gd name="connsiteY8-1810" fmla="*/ 609566 h 1201656"/>
              <a:gd name="connsiteX9-1811" fmla="*/ 9424946 w 12096947"/>
              <a:gd name="connsiteY9-1812" fmla="*/ 1055102 h 1201656"/>
              <a:gd name="connsiteX10-1813" fmla="*/ 8016007 w 12096947"/>
              <a:gd name="connsiteY10-1814" fmla="*/ 634317 h 1201656"/>
              <a:gd name="connsiteX11-1815" fmla="*/ 6585721 w 12096947"/>
              <a:gd name="connsiteY11-1816" fmla="*/ 956096 h 1201656"/>
              <a:gd name="connsiteX12-1817" fmla="*/ 5251499 w 12096947"/>
              <a:gd name="connsiteY12-1818" fmla="*/ 659070 h 1201656"/>
              <a:gd name="connsiteX13-1819" fmla="*/ 3511673 w 12096947"/>
              <a:gd name="connsiteY13-1820" fmla="*/ 1178865 h 1201656"/>
              <a:gd name="connsiteX14-1821" fmla="*/ 1793195 w 12096947"/>
              <a:gd name="connsiteY14-1822" fmla="*/ 1067481 h 1201656"/>
              <a:gd name="connsiteX15-1823" fmla="*/ 0 w 12096947"/>
              <a:gd name="connsiteY15-1824" fmla="*/ 1047984 h 1201656"/>
              <a:gd name="connsiteX16-1825" fmla="*/ 0 w 12096947"/>
              <a:gd name="connsiteY16-1826" fmla="*/ 168870 h 1201656"/>
              <a:gd name="connsiteX0-1827" fmla="*/ 0 w 12096947"/>
              <a:gd name="connsiteY0-1828" fmla="*/ 168870 h 1179078"/>
              <a:gd name="connsiteX1-1829" fmla="*/ 1613061 w 12096947"/>
              <a:gd name="connsiteY1-1830" fmla="*/ 54814 h 1179078"/>
              <a:gd name="connsiteX2-1831" fmla="*/ 4206743 w 12096947"/>
              <a:gd name="connsiteY2-1832" fmla="*/ 67901 h 1179078"/>
              <a:gd name="connsiteX3-1833" fmla="*/ 7100047 w 12096947"/>
              <a:gd name="connsiteY3-1834" fmla="*/ 17997 h 1179078"/>
              <a:gd name="connsiteX4-1835" fmla="*/ 9509759 w 12096947"/>
              <a:gd name="connsiteY4-1836" fmla="*/ 190120 h 1179078"/>
              <a:gd name="connsiteX5-1837" fmla="*/ 10470975 w 12096947"/>
              <a:gd name="connsiteY5-1838" fmla="*/ 371829 h 1179078"/>
              <a:gd name="connsiteX6-1839" fmla="*/ 12086273 w 12096947"/>
              <a:gd name="connsiteY6-1840" fmla="*/ 248717 h 1179078"/>
              <a:gd name="connsiteX7-1841" fmla="*/ 12096947 w 12096947"/>
              <a:gd name="connsiteY7-1842" fmla="*/ 849967 h 1179078"/>
              <a:gd name="connsiteX8-1843" fmla="*/ 10545692 w 12096947"/>
              <a:gd name="connsiteY8-1844" fmla="*/ 609566 h 1179078"/>
              <a:gd name="connsiteX9-1845" fmla="*/ 9424946 w 12096947"/>
              <a:gd name="connsiteY9-1846" fmla="*/ 1055102 h 1179078"/>
              <a:gd name="connsiteX10-1847" fmla="*/ 8016007 w 12096947"/>
              <a:gd name="connsiteY10-1848" fmla="*/ 634317 h 1179078"/>
              <a:gd name="connsiteX11-1849" fmla="*/ 6585721 w 12096947"/>
              <a:gd name="connsiteY11-1850" fmla="*/ 956096 h 1179078"/>
              <a:gd name="connsiteX12-1851" fmla="*/ 5251499 w 12096947"/>
              <a:gd name="connsiteY12-1852" fmla="*/ 659070 h 1179078"/>
              <a:gd name="connsiteX13-1853" fmla="*/ 3511673 w 12096947"/>
              <a:gd name="connsiteY13-1854" fmla="*/ 1178865 h 1179078"/>
              <a:gd name="connsiteX14-1855" fmla="*/ 1793195 w 12096947"/>
              <a:gd name="connsiteY14-1856" fmla="*/ 1067481 h 1179078"/>
              <a:gd name="connsiteX15-1857" fmla="*/ 0 w 12096947"/>
              <a:gd name="connsiteY15-1858" fmla="*/ 1047984 h 1179078"/>
              <a:gd name="connsiteX16-1859" fmla="*/ 0 w 12096947"/>
              <a:gd name="connsiteY16-1860" fmla="*/ 168870 h 1179078"/>
              <a:gd name="connsiteX0-1861" fmla="*/ 0 w 12096947"/>
              <a:gd name="connsiteY0-1862" fmla="*/ 168870 h 1120951"/>
              <a:gd name="connsiteX1-1863" fmla="*/ 1613061 w 12096947"/>
              <a:gd name="connsiteY1-1864" fmla="*/ 54814 h 1120951"/>
              <a:gd name="connsiteX2-1865" fmla="*/ 4206743 w 12096947"/>
              <a:gd name="connsiteY2-1866" fmla="*/ 67901 h 1120951"/>
              <a:gd name="connsiteX3-1867" fmla="*/ 7100047 w 12096947"/>
              <a:gd name="connsiteY3-1868" fmla="*/ 17997 h 1120951"/>
              <a:gd name="connsiteX4-1869" fmla="*/ 9509759 w 12096947"/>
              <a:gd name="connsiteY4-1870" fmla="*/ 190120 h 1120951"/>
              <a:gd name="connsiteX5-1871" fmla="*/ 10470975 w 12096947"/>
              <a:gd name="connsiteY5-1872" fmla="*/ 371829 h 1120951"/>
              <a:gd name="connsiteX6-1873" fmla="*/ 12086273 w 12096947"/>
              <a:gd name="connsiteY6-1874" fmla="*/ 248717 h 1120951"/>
              <a:gd name="connsiteX7-1875" fmla="*/ 12096947 w 12096947"/>
              <a:gd name="connsiteY7-1876" fmla="*/ 849967 h 1120951"/>
              <a:gd name="connsiteX8-1877" fmla="*/ 10545692 w 12096947"/>
              <a:gd name="connsiteY8-1878" fmla="*/ 609566 h 1120951"/>
              <a:gd name="connsiteX9-1879" fmla="*/ 9424946 w 12096947"/>
              <a:gd name="connsiteY9-1880" fmla="*/ 1055102 h 1120951"/>
              <a:gd name="connsiteX10-1881" fmla="*/ 8016007 w 12096947"/>
              <a:gd name="connsiteY10-1882" fmla="*/ 634317 h 1120951"/>
              <a:gd name="connsiteX11-1883" fmla="*/ 6585721 w 12096947"/>
              <a:gd name="connsiteY11-1884" fmla="*/ 956096 h 1120951"/>
              <a:gd name="connsiteX12-1885" fmla="*/ 5251499 w 12096947"/>
              <a:gd name="connsiteY12-1886" fmla="*/ 659070 h 1120951"/>
              <a:gd name="connsiteX13-1887" fmla="*/ 3532276 w 12096947"/>
              <a:gd name="connsiteY13-1888" fmla="*/ 1120707 h 1120951"/>
              <a:gd name="connsiteX14-1889" fmla="*/ 1793195 w 12096947"/>
              <a:gd name="connsiteY14-1890" fmla="*/ 1067481 h 1120951"/>
              <a:gd name="connsiteX15-1891" fmla="*/ 0 w 12096947"/>
              <a:gd name="connsiteY15-1892" fmla="*/ 1047984 h 1120951"/>
              <a:gd name="connsiteX16-1893" fmla="*/ 0 w 12096947"/>
              <a:gd name="connsiteY16-1894" fmla="*/ 168870 h 1120951"/>
              <a:gd name="connsiteX0-1895" fmla="*/ 0 w 12096947"/>
              <a:gd name="connsiteY0-1896" fmla="*/ 168870 h 1127953"/>
              <a:gd name="connsiteX1-1897" fmla="*/ 1613061 w 12096947"/>
              <a:gd name="connsiteY1-1898" fmla="*/ 54814 h 1127953"/>
              <a:gd name="connsiteX2-1899" fmla="*/ 4206743 w 12096947"/>
              <a:gd name="connsiteY2-1900" fmla="*/ 67901 h 1127953"/>
              <a:gd name="connsiteX3-1901" fmla="*/ 7100047 w 12096947"/>
              <a:gd name="connsiteY3-1902" fmla="*/ 17997 h 1127953"/>
              <a:gd name="connsiteX4-1903" fmla="*/ 9509759 w 12096947"/>
              <a:gd name="connsiteY4-1904" fmla="*/ 190120 h 1127953"/>
              <a:gd name="connsiteX5-1905" fmla="*/ 10470975 w 12096947"/>
              <a:gd name="connsiteY5-1906" fmla="*/ 371829 h 1127953"/>
              <a:gd name="connsiteX6-1907" fmla="*/ 12086273 w 12096947"/>
              <a:gd name="connsiteY6-1908" fmla="*/ 248717 h 1127953"/>
              <a:gd name="connsiteX7-1909" fmla="*/ 12096947 w 12096947"/>
              <a:gd name="connsiteY7-1910" fmla="*/ 849967 h 1127953"/>
              <a:gd name="connsiteX8-1911" fmla="*/ 10545692 w 12096947"/>
              <a:gd name="connsiteY8-1912" fmla="*/ 609566 h 1127953"/>
              <a:gd name="connsiteX9-1913" fmla="*/ 9424946 w 12096947"/>
              <a:gd name="connsiteY9-1914" fmla="*/ 1055102 h 1127953"/>
              <a:gd name="connsiteX10-1915" fmla="*/ 8016007 w 12096947"/>
              <a:gd name="connsiteY10-1916" fmla="*/ 634317 h 1127953"/>
              <a:gd name="connsiteX11-1917" fmla="*/ 6585721 w 12096947"/>
              <a:gd name="connsiteY11-1918" fmla="*/ 956096 h 1127953"/>
              <a:gd name="connsiteX12-1919" fmla="*/ 5251499 w 12096947"/>
              <a:gd name="connsiteY12-1920" fmla="*/ 659070 h 1127953"/>
              <a:gd name="connsiteX13-1921" fmla="*/ 3532276 w 12096947"/>
              <a:gd name="connsiteY13-1922" fmla="*/ 1120707 h 1127953"/>
              <a:gd name="connsiteX14-1923" fmla="*/ 1793195 w 12096947"/>
              <a:gd name="connsiteY14-1924" fmla="*/ 1067481 h 1127953"/>
              <a:gd name="connsiteX15-1925" fmla="*/ 0 w 12096947"/>
              <a:gd name="connsiteY15-1926" fmla="*/ 1047984 h 1127953"/>
              <a:gd name="connsiteX16-1927" fmla="*/ 0 w 12096947"/>
              <a:gd name="connsiteY16-1928" fmla="*/ 168870 h 1127953"/>
              <a:gd name="connsiteX0-1929" fmla="*/ 0 w 12096947"/>
              <a:gd name="connsiteY0-1930" fmla="*/ 168870 h 1127953"/>
              <a:gd name="connsiteX1-1931" fmla="*/ 1613061 w 12096947"/>
              <a:gd name="connsiteY1-1932" fmla="*/ 54814 h 1127953"/>
              <a:gd name="connsiteX2-1933" fmla="*/ 4206743 w 12096947"/>
              <a:gd name="connsiteY2-1934" fmla="*/ 67901 h 1127953"/>
              <a:gd name="connsiteX3-1935" fmla="*/ 7100047 w 12096947"/>
              <a:gd name="connsiteY3-1936" fmla="*/ 17997 h 1127953"/>
              <a:gd name="connsiteX4-1937" fmla="*/ 9509759 w 12096947"/>
              <a:gd name="connsiteY4-1938" fmla="*/ 190120 h 1127953"/>
              <a:gd name="connsiteX5-1939" fmla="*/ 10470975 w 12096947"/>
              <a:gd name="connsiteY5-1940" fmla="*/ 371829 h 1127953"/>
              <a:gd name="connsiteX6-1941" fmla="*/ 12086273 w 12096947"/>
              <a:gd name="connsiteY6-1942" fmla="*/ 248717 h 1127953"/>
              <a:gd name="connsiteX7-1943" fmla="*/ 12096947 w 12096947"/>
              <a:gd name="connsiteY7-1944" fmla="*/ 849967 h 1127953"/>
              <a:gd name="connsiteX8-1945" fmla="*/ 10545692 w 12096947"/>
              <a:gd name="connsiteY8-1946" fmla="*/ 609566 h 1127953"/>
              <a:gd name="connsiteX9-1947" fmla="*/ 9424946 w 12096947"/>
              <a:gd name="connsiteY9-1948" fmla="*/ 1055102 h 1127953"/>
              <a:gd name="connsiteX10-1949" fmla="*/ 8016007 w 12096947"/>
              <a:gd name="connsiteY10-1950" fmla="*/ 634317 h 1127953"/>
              <a:gd name="connsiteX11-1951" fmla="*/ 6585721 w 12096947"/>
              <a:gd name="connsiteY11-1952" fmla="*/ 956096 h 1127953"/>
              <a:gd name="connsiteX12-1953" fmla="*/ 5251499 w 12096947"/>
              <a:gd name="connsiteY12-1954" fmla="*/ 659070 h 1127953"/>
              <a:gd name="connsiteX13-1955" fmla="*/ 3532276 w 12096947"/>
              <a:gd name="connsiteY13-1956" fmla="*/ 1120707 h 1127953"/>
              <a:gd name="connsiteX14-1957" fmla="*/ 1793195 w 12096947"/>
              <a:gd name="connsiteY14-1958" fmla="*/ 1067481 h 1127953"/>
              <a:gd name="connsiteX15-1959" fmla="*/ 0 w 12096947"/>
              <a:gd name="connsiteY15-1960" fmla="*/ 1047984 h 1127953"/>
              <a:gd name="connsiteX16-1961" fmla="*/ 0 w 12096947"/>
              <a:gd name="connsiteY16-1962" fmla="*/ 168870 h 1127953"/>
              <a:gd name="connsiteX0-1963" fmla="*/ 0 w 12096947"/>
              <a:gd name="connsiteY0-1964" fmla="*/ 168870 h 1129738"/>
              <a:gd name="connsiteX1-1965" fmla="*/ 1613061 w 12096947"/>
              <a:gd name="connsiteY1-1966" fmla="*/ 54814 h 1129738"/>
              <a:gd name="connsiteX2-1967" fmla="*/ 4206743 w 12096947"/>
              <a:gd name="connsiteY2-1968" fmla="*/ 67901 h 1129738"/>
              <a:gd name="connsiteX3-1969" fmla="*/ 7100047 w 12096947"/>
              <a:gd name="connsiteY3-1970" fmla="*/ 17997 h 1129738"/>
              <a:gd name="connsiteX4-1971" fmla="*/ 9509759 w 12096947"/>
              <a:gd name="connsiteY4-1972" fmla="*/ 190120 h 1129738"/>
              <a:gd name="connsiteX5-1973" fmla="*/ 10470975 w 12096947"/>
              <a:gd name="connsiteY5-1974" fmla="*/ 371829 h 1129738"/>
              <a:gd name="connsiteX6-1975" fmla="*/ 12086273 w 12096947"/>
              <a:gd name="connsiteY6-1976" fmla="*/ 248717 h 1129738"/>
              <a:gd name="connsiteX7-1977" fmla="*/ 12096947 w 12096947"/>
              <a:gd name="connsiteY7-1978" fmla="*/ 849967 h 1129738"/>
              <a:gd name="connsiteX8-1979" fmla="*/ 10545692 w 12096947"/>
              <a:gd name="connsiteY8-1980" fmla="*/ 609566 h 1129738"/>
              <a:gd name="connsiteX9-1981" fmla="*/ 9424946 w 12096947"/>
              <a:gd name="connsiteY9-1982" fmla="*/ 1055102 h 1129738"/>
              <a:gd name="connsiteX10-1983" fmla="*/ 8016007 w 12096947"/>
              <a:gd name="connsiteY10-1984" fmla="*/ 634317 h 1129738"/>
              <a:gd name="connsiteX11-1985" fmla="*/ 6585721 w 12096947"/>
              <a:gd name="connsiteY11-1986" fmla="*/ 956096 h 1129738"/>
              <a:gd name="connsiteX12-1987" fmla="*/ 5251499 w 12096947"/>
              <a:gd name="connsiteY12-1988" fmla="*/ 758770 h 1129738"/>
              <a:gd name="connsiteX13-1989" fmla="*/ 3532276 w 12096947"/>
              <a:gd name="connsiteY13-1990" fmla="*/ 1120707 h 1129738"/>
              <a:gd name="connsiteX14-1991" fmla="*/ 1793195 w 12096947"/>
              <a:gd name="connsiteY14-1992" fmla="*/ 1067481 h 1129738"/>
              <a:gd name="connsiteX15-1993" fmla="*/ 0 w 12096947"/>
              <a:gd name="connsiteY15-1994" fmla="*/ 1047984 h 1129738"/>
              <a:gd name="connsiteX16-1995" fmla="*/ 0 w 12096947"/>
              <a:gd name="connsiteY16-1996" fmla="*/ 168870 h 1129738"/>
              <a:gd name="connsiteX0-1997" fmla="*/ 0 w 12096947"/>
              <a:gd name="connsiteY0-1998" fmla="*/ 168870 h 1129738"/>
              <a:gd name="connsiteX1-1999" fmla="*/ 1613061 w 12096947"/>
              <a:gd name="connsiteY1-2000" fmla="*/ 54814 h 1129738"/>
              <a:gd name="connsiteX2-2001" fmla="*/ 4206743 w 12096947"/>
              <a:gd name="connsiteY2-2002" fmla="*/ 67901 h 1129738"/>
              <a:gd name="connsiteX3-2003" fmla="*/ 7100047 w 12096947"/>
              <a:gd name="connsiteY3-2004" fmla="*/ 17997 h 1129738"/>
              <a:gd name="connsiteX4-2005" fmla="*/ 9509759 w 12096947"/>
              <a:gd name="connsiteY4-2006" fmla="*/ 190120 h 1129738"/>
              <a:gd name="connsiteX5-2007" fmla="*/ 10470975 w 12096947"/>
              <a:gd name="connsiteY5-2008" fmla="*/ 371829 h 1129738"/>
              <a:gd name="connsiteX6-2009" fmla="*/ 12086273 w 12096947"/>
              <a:gd name="connsiteY6-2010" fmla="*/ 248717 h 1129738"/>
              <a:gd name="connsiteX7-2011" fmla="*/ 12096947 w 12096947"/>
              <a:gd name="connsiteY7-2012" fmla="*/ 849967 h 1129738"/>
              <a:gd name="connsiteX8-2013" fmla="*/ 10545692 w 12096947"/>
              <a:gd name="connsiteY8-2014" fmla="*/ 609566 h 1129738"/>
              <a:gd name="connsiteX9-2015" fmla="*/ 9424946 w 12096947"/>
              <a:gd name="connsiteY9-2016" fmla="*/ 1055102 h 1129738"/>
              <a:gd name="connsiteX10-2017" fmla="*/ 8016007 w 12096947"/>
              <a:gd name="connsiteY10-2018" fmla="*/ 634317 h 1129738"/>
              <a:gd name="connsiteX11-2019" fmla="*/ 6585721 w 12096947"/>
              <a:gd name="connsiteY11-2020" fmla="*/ 956096 h 1129738"/>
              <a:gd name="connsiteX12-2021" fmla="*/ 5251499 w 12096947"/>
              <a:gd name="connsiteY12-2022" fmla="*/ 758770 h 1129738"/>
              <a:gd name="connsiteX13-2023" fmla="*/ 3532276 w 12096947"/>
              <a:gd name="connsiteY13-2024" fmla="*/ 1120707 h 1129738"/>
              <a:gd name="connsiteX14-2025" fmla="*/ 1793195 w 12096947"/>
              <a:gd name="connsiteY14-2026" fmla="*/ 1067481 h 1129738"/>
              <a:gd name="connsiteX15-2027" fmla="*/ 0 w 12096947"/>
              <a:gd name="connsiteY15-2028" fmla="*/ 1047984 h 1129738"/>
              <a:gd name="connsiteX16-2029" fmla="*/ 0 w 12096947"/>
              <a:gd name="connsiteY16-2030" fmla="*/ 168870 h 1129738"/>
              <a:gd name="connsiteX0-2031" fmla="*/ 0 w 12096947"/>
              <a:gd name="connsiteY0-2032" fmla="*/ 168870 h 1127760"/>
              <a:gd name="connsiteX1-2033" fmla="*/ 1613061 w 12096947"/>
              <a:gd name="connsiteY1-2034" fmla="*/ 54814 h 1127760"/>
              <a:gd name="connsiteX2-2035" fmla="*/ 4206743 w 12096947"/>
              <a:gd name="connsiteY2-2036" fmla="*/ 67901 h 1127760"/>
              <a:gd name="connsiteX3-2037" fmla="*/ 7100047 w 12096947"/>
              <a:gd name="connsiteY3-2038" fmla="*/ 17997 h 1127760"/>
              <a:gd name="connsiteX4-2039" fmla="*/ 9509759 w 12096947"/>
              <a:gd name="connsiteY4-2040" fmla="*/ 190120 h 1127760"/>
              <a:gd name="connsiteX5-2041" fmla="*/ 10470975 w 12096947"/>
              <a:gd name="connsiteY5-2042" fmla="*/ 371829 h 1127760"/>
              <a:gd name="connsiteX6-2043" fmla="*/ 12086273 w 12096947"/>
              <a:gd name="connsiteY6-2044" fmla="*/ 248717 h 1127760"/>
              <a:gd name="connsiteX7-2045" fmla="*/ 12096947 w 12096947"/>
              <a:gd name="connsiteY7-2046" fmla="*/ 849967 h 1127760"/>
              <a:gd name="connsiteX8-2047" fmla="*/ 10545692 w 12096947"/>
              <a:gd name="connsiteY8-2048" fmla="*/ 609566 h 1127760"/>
              <a:gd name="connsiteX9-2049" fmla="*/ 9424946 w 12096947"/>
              <a:gd name="connsiteY9-2050" fmla="*/ 1055102 h 1127760"/>
              <a:gd name="connsiteX10-2051" fmla="*/ 8016007 w 12096947"/>
              <a:gd name="connsiteY10-2052" fmla="*/ 634317 h 1127760"/>
              <a:gd name="connsiteX11-2053" fmla="*/ 6585721 w 12096947"/>
              <a:gd name="connsiteY11-2054" fmla="*/ 956096 h 1127760"/>
              <a:gd name="connsiteX12-2055" fmla="*/ 5251499 w 12096947"/>
              <a:gd name="connsiteY12-2056" fmla="*/ 758770 h 1127760"/>
              <a:gd name="connsiteX13-2057" fmla="*/ 3532276 w 12096947"/>
              <a:gd name="connsiteY13-2058" fmla="*/ 1120707 h 1127760"/>
              <a:gd name="connsiteX14-2059" fmla="*/ 1793195 w 12096947"/>
              <a:gd name="connsiteY14-2060" fmla="*/ 1067481 h 1127760"/>
              <a:gd name="connsiteX15-2061" fmla="*/ 0 w 12096947"/>
              <a:gd name="connsiteY15-2062" fmla="*/ 1047984 h 1127760"/>
              <a:gd name="connsiteX16-2063" fmla="*/ 0 w 12096947"/>
              <a:gd name="connsiteY16-2064" fmla="*/ 168870 h 1127760"/>
              <a:gd name="connsiteX0-2065" fmla="*/ 0 w 12096947"/>
              <a:gd name="connsiteY0-2066" fmla="*/ 168870 h 1127760"/>
              <a:gd name="connsiteX1-2067" fmla="*/ 1613061 w 12096947"/>
              <a:gd name="connsiteY1-2068" fmla="*/ 54814 h 1127760"/>
              <a:gd name="connsiteX2-2069" fmla="*/ 4206743 w 12096947"/>
              <a:gd name="connsiteY2-2070" fmla="*/ 67901 h 1127760"/>
              <a:gd name="connsiteX3-2071" fmla="*/ 7100047 w 12096947"/>
              <a:gd name="connsiteY3-2072" fmla="*/ 17997 h 1127760"/>
              <a:gd name="connsiteX4-2073" fmla="*/ 9509759 w 12096947"/>
              <a:gd name="connsiteY4-2074" fmla="*/ 190120 h 1127760"/>
              <a:gd name="connsiteX5-2075" fmla="*/ 10470975 w 12096947"/>
              <a:gd name="connsiteY5-2076" fmla="*/ 371829 h 1127760"/>
              <a:gd name="connsiteX6-2077" fmla="*/ 12086273 w 12096947"/>
              <a:gd name="connsiteY6-2078" fmla="*/ 248717 h 1127760"/>
              <a:gd name="connsiteX7-2079" fmla="*/ 12096947 w 12096947"/>
              <a:gd name="connsiteY7-2080" fmla="*/ 849967 h 1127760"/>
              <a:gd name="connsiteX8-2081" fmla="*/ 10545692 w 12096947"/>
              <a:gd name="connsiteY8-2082" fmla="*/ 609566 h 1127760"/>
              <a:gd name="connsiteX9-2083" fmla="*/ 9424946 w 12096947"/>
              <a:gd name="connsiteY9-2084" fmla="*/ 1055102 h 1127760"/>
              <a:gd name="connsiteX10-2085" fmla="*/ 8016007 w 12096947"/>
              <a:gd name="connsiteY10-2086" fmla="*/ 758943 h 1127760"/>
              <a:gd name="connsiteX11-2087" fmla="*/ 6585721 w 12096947"/>
              <a:gd name="connsiteY11-2088" fmla="*/ 956096 h 1127760"/>
              <a:gd name="connsiteX12-2089" fmla="*/ 5251499 w 12096947"/>
              <a:gd name="connsiteY12-2090" fmla="*/ 758770 h 1127760"/>
              <a:gd name="connsiteX13-2091" fmla="*/ 3532276 w 12096947"/>
              <a:gd name="connsiteY13-2092" fmla="*/ 1120707 h 1127760"/>
              <a:gd name="connsiteX14-2093" fmla="*/ 1793195 w 12096947"/>
              <a:gd name="connsiteY14-2094" fmla="*/ 1067481 h 1127760"/>
              <a:gd name="connsiteX15-2095" fmla="*/ 0 w 12096947"/>
              <a:gd name="connsiteY15-2096" fmla="*/ 1047984 h 1127760"/>
              <a:gd name="connsiteX16-2097" fmla="*/ 0 w 12096947"/>
              <a:gd name="connsiteY16-2098" fmla="*/ 168870 h 1127760"/>
              <a:gd name="connsiteX0-2099" fmla="*/ 0 w 12096947"/>
              <a:gd name="connsiteY0-2100" fmla="*/ 168870 h 1127760"/>
              <a:gd name="connsiteX1-2101" fmla="*/ 1613061 w 12096947"/>
              <a:gd name="connsiteY1-2102" fmla="*/ 54814 h 1127760"/>
              <a:gd name="connsiteX2-2103" fmla="*/ 4206743 w 12096947"/>
              <a:gd name="connsiteY2-2104" fmla="*/ 67901 h 1127760"/>
              <a:gd name="connsiteX3-2105" fmla="*/ 7100047 w 12096947"/>
              <a:gd name="connsiteY3-2106" fmla="*/ 17997 h 1127760"/>
              <a:gd name="connsiteX4-2107" fmla="*/ 9509759 w 12096947"/>
              <a:gd name="connsiteY4-2108" fmla="*/ 190120 h 1127760"/>
              <a:gd name="connsiteX5-2109" fmla="*/ 10470975 w 12096947"/>
              <a:gd name="connsiteY5-2110" fmla="*/ 371829 h 1127760"/>
              <a:gd name="connsiteX6-2111" fmla="*/ 12086273 w 12096947"/>
              <a:gd name="connsiteY6-2112" fmla="*/ 248717 h 1127760"/>
              <a:gd name="connsiteX7-2113" fmla="*/ 12096947 w 12096947"/>
              <a:gd name="connsiteY7-2114" fmla="*/ 849967 h 1127760"/>
              <a:gd name="connsiteX8-2115" fmla="*/ 10555994 w 12096947"/>
              <a:gd name="connsiteY8-2116" fmla="*/ 725883 h 1127760"/>
              <a:gd name="connsiteX9-2117" fmla="*/ 9424946 w 12096947"/>
              <a:gd name="connsiteY9-2118" fmla="*/ 1055102 h 1127760"/>
              <a:gd name="connsiteX10-2119" fmla="*/ 8016007 w 12096947"/>
              <a:gd name="connsiteY10-2120" fmla="*/ 758943 h 1127760"/>
              <a:gd name="connsiteX11-2121" fmla="*/ 6585721 w 12096947"/>
              <a:gd name="connsiteY11-2122" fmla="*/ 956096 h 1127760"/>
              <a:gd name="connsiteX12-2123" fmla="*/ 5251499 w 12096947"/>
              <a:gd name="connsiteY12-2124" fmla="*/ 758770 h 1127760"/>
              <a:gd name="connsiteX13-2125" fmla="*/ 3532276 w 12096947"/>
              <a:gd name="connsiteY13-2126" fmla="*/ 1120707 h 1127760"/>
              <a:gd name="connsiteX14-2127" fmla="*/ 1793195 w 12096947"/>
              <a:gd name="connsiteY14-2128" fmla="*/ 1067481 h 1127760"/>
              <a:gd name="connsiteX15-2129" fmla="*/ 0 w 12096947"/>
              <a:gd name="connsiteY15-2130" fmla="*/ 1047984 h 1127760"/>
              <a:gd name="connsiteX16-2131" fmla="*/ 0 w 12096947"/>
              <a:gd name="connsiteY16-2132" fmla="*/ 168870 h 1127760"/>
              <a:gd name="connsiteX0-2133" fmla="*/ 0 w 12096947"/>
              <a:gd name="connsiteY0-2134" fmla="*/ 168870 h 1127760"/>
              <a:gd name="connsiteX1-2135" fmla="*/ 1613061 w 12096947"/>
              <a:gd name="connsiteY1-2136" fmla="*/ 54814 h 1127760"/>
              <a:gd name="connsiteX2-2137" fmla="*/ 4206743 w 12096947"/>
              <a:gd name="connsiteY2-2138" fmla="*/ 67901 h 1127760"/>
              <a:gd name="connsiteX3-2139" fmla="*/ 7100047 w 12096947"/>
              <a:gd name="connsiteY3-2140" fmla="*/ 17997 h 1127760"/>
              <a:gd name="connsiteX4-2141" fmla="*/ 9509759 w 12096947"/>
              <a:gd name="connsiteY4-2142" fmla="*/ 190120 h 1127760"/>
              <a:gd name="connsiteX5-2143" fmla="*/ 10470975 w 12096947"/>
              <a:gd name="connsiteY5-2144" fmla="*/ 371829 h 1127760"/>
              <a:gd name="connsiteX6-2145" fmla="*/ 12086273 w 12096947"/>
              <a:gd name="connsiteY6-2146" fmla="*/ 248717 h 1127760"/>
              <a:gd name="connsiteX7-2147" fmla="*/ 12096947 w 12096947"/>
              <a:gd name="connsiteY7-2148" fmla="*/ 849967 h 1127760"/>
              <a:gd name="connsiteX8-2149" fmla="*/ 10442677 w 12096947"/>
              <a:gd name="connsiteY8-2150" fmla="*/ 750809 h 1127760"/>
              <a:gd name="connsiteX9-2151" fmla="*/ 9424946 w 12096947"/>
              <a:gd name="connsiteY9-2152" fmla="*/ 1055102 h 1127760"/>
              <a:gd name="connsiteX10-2153" fmla="*/ 8016007 w 12096947"/>
              <a:gd name="connsiteY10-2154" fmla="*/ 758943 h 1127760"/>
              <a:gd name="connsiteX11-2155" fmla="*/ 6585721 w 12096947"/>
              <a:gd name="connsiteY11-2156" fmla="*/ 956096 h 1127760"/>
              <a:gd name="connsiteX12-2157" fmla="*/ 5251499 w 12096947"/>
              <a:gd name="connsiteY12-2158" fmla="*/ 758770 h 1127760"/>
              <a:gd name="connsiteX13-2159" fmla="*/ 3532276 w 12096947"/>
              <a:gd name="connsiteY13-2160" fmla="*/ 1120707 h 1127760"/>
              <a:gd name="connsiteX14-2161" fmla="*/ 1793195 w 12096947"/>
              <a:gd name="connsiteY14-2162" fmla="*/ 1067481 h 1127760"/>
              <a:gd name="connsiteX15-2163" fmla="*/ 0 w 12096947"/>
              <a:gd name="connsiteY15-2164" fmla="*/ 1047984 h 1127760"/>
              <a:gd name="connsiteX16-2165" fmla="*/ 0 w 12096947"/>
              <a:gd name="connsiteY16-2166" fmla="*/ 168870 h 1127760"/>
              <a:gd name="connsiteX0-2167" fmla="*/ 0 w 12096947"/>
              <a:gd name="connsiteY0-2168" fmla="*/ 168870 h 1127760"/>
              <a:gd name="connsiteX1-2169" fmla="*/ 1613061 w 12096947"/>
              <a:gd name="connsiteY1-2170" fmla="*/ 54814 h 1127760"/>
              <a:gd name="connsiteX2-2171" fmla="*/ 4206743 w 12096947"/>
              <a:gd name="connsiteY2-2172" fmla="*/ 67901 h 1127760"/>
              <a:gd name="connsiteX3-2173" fmla="*/ 7100047 w 12096947"/>
              <a:gd name="connsiteY3-2174" fmla="*/ 17997 h 1127760"/>
              <a:gd name="connsiteX4-2175" fmla="*/ 9509759 w 12096947"/>
              <a:gd name="connsiteY4-2176" fmla="*/ 190120 h 1127760"/>
              <a:gd name="connsiteX5-2177" fmla="*/ 10470975 w 12096947"/>
              <a:gd name="connsiteY5-2178" fmla="*/ 371829 h 1127760"/>
              <a:gd name="connsiteX6-2179" fmla="*/ 12086273 w 12096947"/>
              <a:gd name="connsiteY6-2180" fmla="*/ 248717 h 1127760"/>
              <a:gd name="connsiteX7-2181" fmla="*/ 12096947 w 12096947"/>
              <a:gd name="connsiteY7-2182" fmla="*/ 849967 h 1127760"/>
              <a:gd name="connsiteX8-2183" fmla="*/ 10442677 w 12096947"/>
              <a:gd name="connsiteY8-2184" fmla="*/ 750809 h 1127760"/>
              <a:gd name="connsiteX9-2185" fmla="*/ 9424946 w 12096947"/>
              <a:gd name="connsiteY9-2186" fmla="*/ 1055102 h 1127760"/>
              <a:gd name="connsiteX10-2187" fmla="*/ 8016007 w 12096947"/>
              <a:gd name="connsiteY10-2188" fmla="*/ 758943 h 1127760"/>
              <a:gd name="connsiteX11-2189" fmla="*/ 6585721 w 12096947"/>
              <a:gd name="connsiteY11-2190" fmla="*/ 956096 h 1127760"/>
              <a:gd name="connsiteX12-2191" fmla="*/ 5251499 w 12096947"/>
              <a:gd name="connsiteY12-2192" fmla="*/ 758770 h 1127760"/>
              <a:gd name="connsiteX13-2193" fmla="*/ 3532276 w 12096947"/>
              <a:gd name="connsiteY13-2194" fmla="*/ 1120707 h 1127760"/>
              <a:gd name="connsiteX14-2195" fmla="*/ 1793195 w 12096947"/>
              <a:gd name="connsiteY14-2196" fmla="*/ 1067481 h 1127760"/>
              <a:gd name="connsiteX15-2197" fmla="*/ 0 w 12096947"/>
              <a:gd name="connsiteY15-2198" fmla="*/ 1047984 h 1127760"/>
              <a:gd name="connsiteX16-2199" fmla="*/ 0 w 12096947"/>
              <a:gd name="connsiteY16-2200" fmla="*/ 168870 h 1127760"/>
              <a:gd name="connsiteX0-2201" fmla="*/ 0 w 12086273"/>
              <a:gd name="connsiteY0-2202" fmla="*/ 168870 h 1127760"/>
              <a:gd name="connsiteX1-2203" fmla="*/ 1613061 w 12086273"/>
              <a:gd name="connsiteY1-2204" fmla="*/ 54814 h 1127760"/>
              <a:gd name="connsiteX2-2205" fmla="*/ 4206743 w 12086273"/>
              <a:gd name="connsiteY2-2206" fmla="*/ 67901 h 1127760"/>
              <a:gd name="connsiteX3-2207" fmla="*/ 7100047 w 12086273"/>
              <a:gd name="connsiteY3-2208" fmla="*/ 17997 h 1127760"/>
              <a:gd name="connsiteX4-2209" fmla="*/ 9509759 w 12086273"/>
              <a:gd name="connsiteY4-2210" fmla="*/ 190120 h 1127760"/>
              <a:gd name="connsiteX5-2211" fmla="*/ 10470975 w 12086273"/>
              <a:gd name="connsiteY5-2212" fmla="*/ 371829 h 1127760"/>
              <a:gd name="connsiteX6-2213" fmla="*/ 12086273 w 12086273"/>
              <a:gd name="connsiteY6-2214" fmla="*/ 248717 h 1127760"/>
              <a:gd name="connsiteX7-2215" fmla="*/ 12066042 w 12086273"/>
              <a:gd name="connsiteY7-2216" fmla="*/ 899817 h 1127760"/>
              <a:gd name="connsiteX8-2217" fmla="*/ 10442677 w 12086273"/>
              <a:gd name="connsiteY8-2218" fmla="*/ 750809 h 1127760"/>
              <a:gd name="connsiteX9-2219" fmla="*/ 9424946 w 12086273"/>
              <a:gd name="connsiteY9-2220" fmla="*/ 1055102 h 1127760"/>
              <a:gd name="connsiteX10-2221" fmla="*/ 8016007 w 12086273"/>
              <a:gd name="connsiteY10-2222" fmla="*/ 758943 h 1127760"/>
              <a:gd name="connsiteX11-2223" fmla="*/ 6585721 w 12086273"/>
              <a:gd name="connsiteY11-2224" fmla="*/ 956096 h 1127760"/>
              <a:gd name="connsiteX12-2225" fmla="*/ 5251499 w 12086273"/>
              <a:gd name="connsiteY12-2226" fmla="*/ 758770 h 1127760"/>
              <a:gd name="connsiteX13-2227" fmla="*/ 3532276 w 12086273"/>
              <a:gd name="connsiteY13-2228" fmla="*/ 1120707 h 1127760"/>
              <a:gd name="connsiteX14-2229" fmla="*/ 1793195 w 12086273"/>
              <a:gd name="connsiteY14-2230" fmla="*/ 1067481 h 1127760"/>
              <a:gd name="connsiteX15-2231" fmla="*/ 0 w 12086273"/>
              <a:gd name="connsiteY15-2232" fmla="*/ 1047984 h 1127760"/>
              <a:gd name="connsiteX16-2233" fmla="*/ 0 w 12086273"/>
              <a:gd name="connsiteY16-2234" fmla="*/ 168870 h 1127760"/>
              <a:gd name="connsiteX0-2235" fmla="*/ 0 w 12086273"/>
              <a:gd name="connsiteY0-2236" fmla="*/ 168870 h 1127760"/>
              <a:gd name="connsiteX1-2237" fmla="*/ 4206743 w 12086273"/>
              <a:gd name="connsiteY1-2238" fmla="*/ 67901 h 1127760"/>
              <a:gd name="connsiteX2-2239" fmla="*/ 7100047 w 12086273"/>
              <a:gd name="connsiteY2-2240" fmla="*/ 17997 h 1127760"/>
              <a:gd name="connsiteX3-2241" fmla="*/ 9509759 w 12086273"/>
              <a:gd name="connsiteY3-2242" fmla="*/ 190120 h 1127760"/>
              <a:gd name="connsiteX4-2243" fmla="*/ 10470975 w 12086273"/>
              <a:gd name="connsiteY4-2244" fmla="*/ 371829 h 1127760"/>
              <a:gd name="connsiteX5-2245" fmla="*/ 12086273 w 12086273"/>
              <a:gd name="connsiteY5-2246" fmla="*/ 248717 h 1127760"/>
              <a:gd name="connsiteX6-2247" fmla="*/ 12066042 w 12086273"/>
              <a:gd name="connsiteY6-2248" fmla="*/ 899817 h 1127760"/>
              <a:gd name="connsiteX7-2249" fmla="*/ 10442677 w 12086273"/>
              <a:gd name="connsiteY7-2250" fmla="*/ 750809 h 1127760"/>
              <a:gd name="connsiteX8-2251" fmla="*/ 9424946 w 12086273"/>
              <a:gd name="connsiteY8-2252" fmla="*/ 1055102 h 1127760"/>
              <a:gd name="connsiteX9-2253" fmla="*/ 8016007 w 12086273"/>
              <a:gd name="connsiteY9-2254" fmla="*/ 758943 h 1127760"/>
              <a:gd name="connsiteX10-2255" fmla="*/ 6585721 w 12086273"/>
              <a:gd name="connsiteY10-2256" fmla="*/ 956096 h 1127760"/>
              <a:gd name="connsiteX11-2257" fmla="*/ 5251499 w 12086273"/>
              <a:gd name="connsiteY11-2258" fmla="*/ 758770 h 1127760"/>
              <a:gd name="connsiteX12-2259" fmla="*/ 3532276 w 12086273"/>
              <a:gd name="connsiteY12-2260" fmla="*/ 1120707 h 1127760"/>
              <a:gd name="connsiteX13-2261" fmla="*/ 1793195 w 12086273"/>
              <a:gd name="connsiteY13-2262" fmla="*/ 1067481 h 1127760"/>
              <a:gd name="connsiteX14-2263" fmla="*/ 0 w 12086273"/>
              <a:gd name="connsiteY14-2264" fmla="*/ 1047984 h 1127760"/>
              <a:gd name="connsiteX15-2265" fmla="*/ 0 w 12086273"/>
              <a:gd name="connsiteY15-2266" fmla="*/ 168870 h 1127760"/>
              <a:gd name="connsiteX0-2267" fmla="*/ 0 w 12086273"/>
              <a:gd name="connsiteY0-2268" fmla="*/ 168870 h 1127760"/>
              <a:gd name="connsiteX1-2269" fmla="*/ 7100047 w 12086273"/>
              <a:gd name="connsiteY1-2270" fmla="*/ 17997 h 1127760"/>
              <a:gd name="connsiteX2-2271" fmla="*/ 9509759 w 12086273"/>
              <a:gd name="connsiteY2-2272" fmla="*/ 190120 h 1127760"/>
              <a:gd name="connsiteX3-2273" fmla="*/ 10470975 w 12086273"/>
              <a:gd name="connsiteY3-2274" fmla="*/ 371829 h 1127760"/>
              <a:gd name="connsiteX4-2275" fmla="*/ 12086273 w 12086273"/>
              <a:gd name="connsiteY4-2276" fmla="*/ 248717 h 1127760"/>
              <a:gd name="connsiteX5-2277" fmla="*/ 12066042 w 12086273"/>
              <a:gd name="connsiteY5-2278" fmla="*/ 899817 h 1127760"/>
              <a:gd name="connsiteX6-2279" fmla="*/ 10442677 w 12086273"/>
              <a:gd name="connsiteY6-2280" fmla="*/ 750809 h 1127760"/>
              <a:gd name="connsiteX7-2281" fmla="*/ 9424946 w 12086273"/>
              <a:gd name="connsiteY7-2282" fmla="*/ 1055102 h 1127760"/>
              <a:gd name="connsiteX8-2283" fmla="*/ 8016007 w 12086273"/>
              <a:gd name="connsiteY8-2284" fmla="*/ 758943 h 1127760"/>
              <a:gd name="connsiteX9-2285" fmla="*/ 6585721 w 12086273"/>
              <a:gd name="connsiteY9-2286" fmla="*/ 956096 h 1127760"/>
              <a:gd name="connsiteX10-2287" fmla="*/ 5251499 w 12086273"/>
              <a:gd name="connsiteY10-2288" fmla="*/ 758770 h 1127760"/>
              <a:gd name="connsiteX11-2289" fmla="*/ 3532276 w 12086273"/>
              <a:gd name="connsiteY11-2290" fmla="*/ 1120707 h 1127760"/>
              <a:gd name="connsiteX12-2291" fmla="*/ 1793195 w 12086273"/>
              <a:gd name="connsiteY12-2292" fmla="*/ 1067481 h 1127760"/>
              <a:gd name="connsiteX13-2293" fmla="*/ 0 w 12086273"/>
              <a:gd name="connsiteY13-2294" fmla="*/ 1047984 h 1127760"/>
              <a:gd name="connsiteX14-2295" fmla="*/ 0 w 12086273"/>
              <a:gd name="connsiteY14-2296" fmla="*/ 168870 h 1127760"/>
              <a:gd name="connsiteX0-2297" fmla="*/ 51508 w 12086273"/>
              <a:gd name="connsiteY0-2298" fmla="*/ 2727845 h 2727845"/>
              <a:gd name="connsiteX1-2299" fmla="*/ 7100047 w 12086273"/>
              <a:gd name="connsiteY1-2300" fmla="*/ 17997 h 2727845"/>
              <a:gd name="connsiteX2-2301" fmla="*/ 9509759 w 12086273"/>
              <a:gd name="connsiteY2-2302" fmla="*/ 190120 h 2727845"/>
              <a:gd name="connsiteX3-2303" fmla="*/ 10470975 w 12086273"/>
              <a:gd name="connsiteY3-2304" fmla="*/ 371829 h 2727845"/>
              <a:gd name="connsiteX4-2305" fmla="*/ 12086273 w 12086273"/>
              <a:gd name="connsiteY4-2306" fmla="*/ 248717 h 2727845"/>
              <a:gd name="connsiteX5-2307" fmla="*/ 12066042 w 12086273"/>
              <a:gd name="connsiteY5-2308" fmla="*/ 899817 h 2727845"/>
              <a:gd name="connsiteX6-2309" fmla="*/ 10442677 w 12086273"/>
              <a:gd name="connsiteY6-2310" fmla="*/ 750809 h 2727845"/>
              <a:gd name="connsiteX7-2311" fmla="*/ 9424946 w 12086273"/>
              <a:gd name="connsiteY7-2312" fmla="*/ 1055102 h 2727845"/>
              <a:gd name="connsiteX8-2313" fmla="*/ 8016007 w 12086273"/>
              <a:gd name="connsiteY8-2314" fmla="*/ 758943 h 2727845"/>
              <a:gd name="connsiteX9-2315" fmla="*/ 6585721 w 12086273"/>
              <a:gd name="connsiteY9-2316" fmla="*/ 956096 h 2727845"/>
              <a:gd name="connsiteX10-2317" fmla="*/ 5251499 w 12086273"/>
              <a:gd name="connsiteY10-2318" fmla="*/ 758770 h 2727845"/>
              <a:gd name="connsiteX11-2319" fmla="*/ 3532276 w 12086273"/>
              <a:gd name="connsiteY11-2320" fmla="*/ 1120707 h 2727845"/>
              <a:gd name="connsiteX12-2321" fmla="*/ 1793195 w 12086273"/>
              <a:gd name="connsiteY12-2322" fmla="*/ 1067481 h 2727845"/>
              <a:gd name="connsiteX13-2323" fmla="*/ 0 w 12086273"/>
              <a:gd name="connsiteY13-2324" fmla="*/ 1047984 h 2727845"/>
              <a:gd name="connsiteX14-2325" fmla="*/ 51508 w 12086273"/>
              <a:gd name="connsiteY14-2326" fmla="*/ 2727845 h 2727845"/>
              <a:gd name="connsiteX0-2327" fmla="*/ 51508 w 12086273"/>
              <a:gd name="connsiteY0-2328" fmla="*/ 2546880 h 2595407"/>
              <a:gd name="connsiteX1-2329" fmla="*/ 7615127 w 12086273"/>
              <a:gd name="connsiteY1-2330" fmla="*/ 2595408 h 2595407"/>
              <a:gd name="connsiteX2-2331" fmla="*/ 9509759 w 12086273"/>
              <a:gd name="connsiteY2-2332" fmla="*/ 9155 h 2595407"/>
              <a:gd name="connsiteX3-2333" fmla="*/ 10470975 w 12086273"/>
              <a:gd name="connsiteY3-2334" fmla="*/ 190864 h 2595407"/>
              <a:gd name="connsiteX4-2335" fmla="*/ 12086273 w 12086273"/>
              <a:gd name="connsiteY4-2336" fmla="*/ 67752 h 2595407"/>
              <a:gd name="connsiteX5-2337" fmla="*/ 12066042 w 12086273"/>
              <a:gd name="connsiteY5-2338" fmla="*/ 718852 h 2595407"/>
              <a:gd name="connsiteX6-2339" fmla="*/ 10442677 w 12086273"/>
              <a:gd name="connsiteY6-2340" fmla="*/ 569844 h 2595407"/>
              <a:gd name="connsiteX7-2341" fmla="*/ 9424946 w 12086273"/>
              <a:gd name="connsiteY7-2342" fmla="*/ 874137 h 2595407"/>
              <a:gd name="connsiteX8-2343" fmla="*/ 8016007 w 12086273"/>
              <a:gd name="connsiteY8-2344" fmla="*/ 577978 h 2595407"/>
              <a:gd name="connsiteX9-2345" fmla="*/ 6585721 w 12086273"/>
              <a:gd name="connsiteY9-2346" fmla="*/ 775131 h 2595407"/>
              <a:gd name="connsiteX10-2347" fmla="*/ 5251499 w 12086273"/>
              <a:gd name="connsiteY10-2348" fmla="*/ 577805 h 2595407"/>
              <a:gd name="connsiteX11-2349" fmla="*/ 3532276 w 12086273"/>
              <a:gd name="connsiteY11-2350" fmla="*/ 939742 h 2595407"/>
              <a:gd name="connsiteX12-2351" fmla="*/ 1793195 w 12086273"/>
              <a:gd name="connsiteY12-2352" fmla="*/ 886516 h 2595407"/>
              <a:gd name="connsiteX13-2353" fmla="*/ 0 w 12086273"/>
              <a:gd name="connsiteY13-2354" fmla="*/ 867019 h 2595407"/>
              <a:gd name="connsiteX14-2355" fmla="*/ 51508 w 12086273"/>
              <a:gd name="connsiteY14-2356" fmla="*/ 2546880 h 2595407"/>
              <a:gd name="connsiteX0-2357" fmla="*/ 51508 w 12086273"/>
              <a:gd name="connsiteY0-2358" fmla="*/ 2528069 h 3038426"/>
              <a:gd name="connsiteX1-2359" fmla="*/ 7615127 w 12086273"/>
              <a:gd name="connsiteY1-2360" fmla="*/ 2576597 h 3038426"/>
              <a:gd name="connsiteX2-2361" fmla="*/ 10694445 w 12086273"/>
              <a:gd name="connsiteY2-2362" fmla="*/ 2815187 h 3038426"/>
              <a:gd name="connsiteX3-2363" fmla="*/ 10470975 w 12086273"/>
              <a:gd name="connsiteY3-2364" fmla="*/ 172053 h 3038426"/>
              <a:gd name="connsiteX4-2365" fmla="*/ 12086273 w 12086273"/>
              <a:gd name="connsiteY4-2366" fmla="*/ 48941 h 3038426"/>
              <a:gd name="connsiteX5-2367" fmla="*/ 12066042 w 12086273"/>
              <a:gd name="connsiteY5-2368" fmla="*/ 700041 h 3038426"/>
              <a:gd name="connsiteX6-2369" fmla="*/ 10442677 w 12086273"/>
              <a:gd name="connsiteY6-2370" fmla="*/ 551033 h 3038426"/>
              <a:gd name="connsiteX7-2371" fmla="*/ 9424946 w 12086273"/>
              <a:gd name="connsiteY7-2372" fmla="*/ 855326 h 3038426"/>
              <a:gd name="connsiteX8-2373" fmla="*/ 8016007 w 12086273"/>
              <a:gd name="connsiteY8-2374" fmla="*/ 559167 h 3038426"/>
              <a:gd name="connsiteX9-2375" fmla="*/ 6585721 w 12086273"/>
              <a:gd name="connsiteY9-2376" fmla="*/ 756320 h 3038426"/>
              <a:gd name="connsiteX10-2377" fmla="*/ 5251499 w 12086273"/>
              <a:gd name="connsiteY10-2378" fmla="*/ 558994 h 3038426"/>
              <a:gd name="connsiteX11-2379" fmla="*/ 3532276 w 12086273"/>
              <a:gd name="connsiteY11-2380" fmla="*/ 920931 h 3038426"/>
              <a:gd name="connsiteX12-2381" fmla="*/ 1793195 w 12086273"/>
              <a:gd name="connsiteY12-2382" fmla="*/ 867705 h 3038426"/>
              <a:gd name="connsiteX13-2383" fmla="*/ 0 w 12086273"/>
              <a:gd name="connsiteY13-2384" fmla="*/ 848208 h 3038426"/>
              <a:gd name="connsiteX14-2385" fmla="*/ 51508 w 12086273"/>
              <a:gd name="connsiteY14-2386" fmla="*/ 2528069 h 3038426"/>
              <a:gd name="connsiteX0-2387" fmla="*/ 51508 w 12086273"/>
              <a:gd name="connsiteY0-2388" fmla="*/ 2485896 h 2996253"/>
              <a:gd name="connsiteX1-2389" fmla="*/ 7615127 w 12086273"/>
              <a:gd name="connsiteY1-2390" fmla="*/ 2534424 h 2996253"/>
              <a:gd name="connsiteX2-2391" fmla="*/ 10694445 w 12086273"/>
              <a:gd name="connsiteY2-2392" fmla="*/ 2773014 h 2996253"/>
              <a:gd name="connsiteX3-2393" fmla="*/ 11727771 w 12086273"/>
              <a:gd name="connsiteY3-2394" fmla="*/ 2655622 h 2996253"/>
              <a:gd name="connsiteX4-2395" fmla="*/ 12086273 w 12086273"/>
              <a:gd name="connsiteY4-2396" fmla="*/ 6768 h 2996253"/>
              <a:gd name="connsiteX5-2397" fmla="*/ 12066042 w 12086273"/>
              <a:gd name="connsiteY5-2398" fmla="*/ 657868 h 2996253"/>
              <a:gd name="connsiteX6-2399" fmla="*/ 10442677 w 12086273"/>
              <a:gd name="connsiteY6-2400" fmla="*/ 508860 h 2996253"/>
              <a:gd name="connsiteX7-2401" fmla="*/ 9424946 w 12086273"/>
              <a:gd name="connsiteY7-2402" fmla="*/ 813153 h 2996253"/>
              <a:gd name="connsiteX8-2403" fmla="*/ 8016007 w 12086273"/>
              <a:gd name="connsiteY8-2404" fmla="*/ 516994 h 2996253"/>
              <a:gd name="connsiteX9-2405" fmla="*/ 6585721 w 12086273"/>
              <a:gd name="connsiteY9-2406" fmla="*/ 714147 h 2996253"/>
              <a:gd name="connsiteX10-2407" fmla="*/ 5251499 w 12086273"/>
              <a:gd name="connsiteY10-2408" fmla="*/ 516821 h 2996253"/>
              <a:gd name="connsiteX11-2409" fmla="*/ 3532276 w 12086273"/>
              <a:gd name="connsiteY11-2410" fmla="*/ 878758 h 2996253"/>
              <a:gd name="connsiteX12-2411" fmla="*/ 1793195 w 12086273"/>
              <a:gd name="connsiteY12-2412" fmla="*/ 825532 h 2996253"/>
              <a:gd name="connsiteX13-2413" fmla="*/ 0 w 12086273"/>
              <a:gd name="connsiteY13-2414" fmla="*/ 806035 h 2996253"/>
              <a:gd name="connsiteX14-2415" fmla="*/ 51508 w 12086273"/>
              <a:gd name="connsiteY14-2416" fmla="*/ 2485896 h 2996253"/>
              <a:gd name="connsiteX0-2417" fmla="*/ 51508 w 12136146"/>
              <a:gd name="connsiteY0-2418" fmla="*/ 1977370 h 2487727"/>
              <a:gd name="connsiteX1-2419" fmla="*/ 7615127 w 12136146"/>
              <a:gd name="connsiteY1-2420" fmla="*/ 2025898 h 2487727"/>
              <a:gd name="connsiteX2-2421" fmla="*/ 10694445 w 12136146"/>
              <a:gd name="connsiteY2-2422" fmla="*/ 2264488 h 2487727"/>
              <a:gd name="connsiteX3-2423" fmla="*/ 11727771 w 12136146"/>
              <a:gd name="connsiteY3-2424" fmla="*/ 2147096 h 2487727"/>
              <a:gd name="connsiteX4-2425" fmla="*/ 12066042 w 12136146"/>
              <a:gd name="connsiteY4-2426" fmla="*/ 149342 h 2487727"/>
              <a:gd name="connsiteX5-2427" fmla="*/ 10442677 w 12136146"/>
              <a:gd name="connsiteY5-2428" fmla="*/ 334 h 2487727"/>
              <a:gd name="connsiteX6-2429" fmla="*/ 9424946 w 12136146"/>
              <a:gd name="connsiteY6-2430" fmla="*/ 304627 h 2487727"/>
              <a:gd name="connsiteX7-2431" fmla="*/ 8016007 w 12136146"/>
              <a:gd name="connsiteY7-2432" fmla="*/ 8468 h 2487727"/>
              <a:gd name="connsiteX8-2433" fmla="*/ 6585721 w 12136146"/>
              <a:gd name="connsiteY8-2434" fmla="*/ 205621 h 2487727"/>
              <a:gd name="connsiteX9-2435" fmla="*/ 5251499 w 12136146"/>
              <a:gd name="connsiteY9-2436" fmla="*/ 8295 h 2487727"/>
              <a:gd name="connsiteX10-2437" fmla="*/ 3532276 w 12136146"/>
              <a:gd name="connsiteY10-2438" fmla="*/ 370232 h 2487727"/>
              <a:gd name="connsiteX11-2439" fmla="*/ 1793195 w 12136146"/>
              <a:gd name="connsiteY11-2440" fmla="*/ 317006 h 2487727"/>
              <a:gd name="connsiteX12-2441" fmla="*/ 0 w 12136146"/>
              <a:gd name="connsiteY12-2442" fmla="*/ 297509 h 2487727"/>
              <a:gd name="connsiteX13-2443" fmla="*/ 51508 w 12136146"/>
              <a:gd name="connsiteY13-2444" fmla="*/ 1977370 h 2487727"/>
              <a:gd name="connsiteX0-2445" fmla="*/ 51508 w 12222740"/>
              <a:gd name="connsiteY0-2446" fmla="*/ 1977370 h 2487727"/>
              <a:gd name="connsiteX1-2447" fmla="*/ 7615127 w 12222740"/>
              <a:gd name="connsiteY1-2448" fmla="*/ 2025898 h 2487727"/>
              <a:gd name="connsiteX2-2449" fmla="*/ 10694445 w 12222740"/>
              <a:gd name="connsiteY2-2450" fmla="*/ 2264488 h 2487727"/>
              <a:gd name="connsiteX3-2451" fmla="*/ 12047120 w 12222740"/>
              <a:gd name="connsiteY3-2452" fmla="*/ 2064013 h 2487727"/>
              <a:gd name="connsiteX4-2453" fmla="*/ 12066042 w 12222740"/>
              <a:gd name="connsiteY4-2454" fmla="*/ 149342 h 2487727"/>
              <a:gd name="connsiteX5-2455" fmla="*/ 10442677 w 12222740"/>
              <a:gd name="connsiteY5-2456" fmla="*/ 334 h 2487727"/>
              <a:gd name="connsiteX6-2457" fmla="*/ 9424946 w 12222740"/>
              <a:gd name="connsiteY6-2458" fmla="*/ 304627 h 2487727"/>
              <a:gd name="connsiteX7-2459" fmla="*/ 8016007 w 12222740"/>
              <a:gd name="connsiteY7-2460" fmla="*/ 8468 h 2487727"/>
              <a:gd name="connsiteX8-2461" fmla="*/ 6585721 w 12222740"/>
              <a:gd name="connsiteY8-2462" fmla="*/ 205621 h 2487727"/>
              <a:gd name="connsiteX9-2463" fmla="*/ 5251499 w 12222740"/>
              <a:gd name="connsiteY9-2464" fmla="*/ 8295 h 2487727"/>
              <a:gd name="connsiteX10-2465" fmla="*/ 3532276 w 12222740"/>
              <a:gd name="connsiteY10-2466" fmla="*/ 370232 h 2487727"/>
              <a:gd name="connsiteX11-2467" fmla="*/ 1793195 w 12222740"/>
              <a:gd name="connsiteY11-2468" fmla="*/ 317006 h 2487727"/>
              <a:gd name="connsiteX12-2469" fmla="*/ 0 w 12222740"/>
              <a:gd name="connsiteY12-2470" fmla="*/ 297509 h 2487727"/>
              <a:gd name="connsiteX13-2471" fmla="*/ 51508 w 12222740"/>
              <a:gd name="connsiteY13-2472" fmla="*/ 1977370 h 2487727"/>
              <a:gd name="connsiteX0-2473" fmla="*/ 51508 w 12222740"/>
              <a:gd name="connsiteY0-2474" fmla="*/ 1977370 h 2196677"/>
              <a:gd name="connsiteX1-2475" fmla="*/ 7615127 w 12222740"/>
              <a:gd name="connsiteY1-2476" fmla="*/ 2025898 h 2196677"/>
              <a:gd name="connsiteX2-2477" fmla="*/ 12047120 w 12222740"/>
              <a:gd name="connsiteY2-2478" fmla="*/ 2064013 h 2196677"/>
              <a:gd name="connsiteX3-2479" fmla="*/ 12066042 w 12222740"/>
              <a:gd name="connsiteY3-2480" fmla="*/ 149342 h 2196677"/>
              <a:gd name="connsiteX4-2481" fmla="*/ 10442677 w 12222740"/>
              <a:gd name="connsiteY4-2482" fmla="*/ 334 h 2196677"/>
              <a:gd name="connsiteX5-2483" fmla="*/ 9424946 w 12222740"/>
              <a:gd name="connsiteY5-2484" fmla="*/ 304627 h 2196677"/>
              <a:gd name="connsiteX6-2485" fmla="*/ 8016007 w 12222740"/>
              <a:gd name="connsiteY6-2486" fmla="*/ 8468 h 2196677"/>
              <a:gd name="connsiteX7-2487" fmla="*/ 6585721 w 12222740"/>
              <a:gd name="connsiteY7-2488" fmla="*/ 205621 h 2196677"/>
              <a:gd name="connsiteX8-2489" fmla="*/ 5251499 w 12222740"/>
              <a:gd name="connsiteY8-2490" fmla="*/ 8295 h 2196677"/>
              <a:gd name="connsiteX9-2491" fmla="*/ 3532276 w 12222740"/>
              <a:gd name="connsiteY9-2492" fmla="*/ 370232 h 2196677"/>
              <a:gd name="connsiteX10-2493" fmla="*/ 1793195 w 12222740"/>
              <a:gd name="connsiteY10-2494" fmla="*/ 317006 h 2196677"/>
              <a:gd name="connsiteX11-2495" fmla="*/ 0 w 12222740"/>
              <a:gd name="connsiteY11-2496" fmla="*/ 297509 h 2196677"/>
              <a:gd name="connsiteX12-2497" fmla="*/ 51508 w 12222740"/>
              <a:gd name="connsiteY12-2498" fmla="*/ 1977370 h 2196677"/>
              <a:gd name="connsiteX0-2499" fmla="*/ 51508 w 12222740"/>
              <a:gd name="connsiteY0-2500" fmla="*/ 1977370 h 2250532"/>
              <a:gd name="connsiteX1-2501" fmla="*/ 12047120 w 12222740"/>
              <a:gd name="connsiteY1-2502" fmla="*/ 2064013 h 2250532"/>
              <a:gd name="connsiteX2-2503" fmla="*/ 12066042 w 12222740"/>
              <a:gd name="connsiteY2-2504" fmla="*/ 149342 h 2250532"/>
              <a:gd name="connsiteX3-2505" fmla="*/ 10442677 w 12222740"/>
              <a:gd name="connsiteY3-2506" fmla="*/ 334 h 2250532"/>
              <a:gd name="connsiteX4-2507" fmla="*/ 9424946 w 12222740"/>
              <a:gd name="connsiteY4-2508" fmla="*/ 304627 h 2250532"/>
              <a:gd name="connsiteX5-2509" fmla="*/ 8016007 w 12222740"/>
              <a:gd name="connsiteY5-2510" fmla="*/ 8468 h 2250532"/>
              <a:gd name="connsiteX6-2511" fmla="*/ 6585721 w 12222740"/>
              <a:gd name="connsiteY6-2512" fmla="*/ 205621 h 2250532"/>
              <a:gd name="connsiteX7-2513" fmla="*/ 5251499 w 12222740"/>
              <a:gd name="connsiteY7-2514" fmla="*/ 8295 h 2250532"/>
              <a:gd name="connsiteX8-2515" fmla="*/ 3532276 w 12222740"/>
              <a:gd name="connsiteY8-2516" fmla="*/ 370232 h 2250532"/>
              <a:gd name="connsiteX9-2517" fmla="*/ 1793195 w 12222740"/>
              <a:gd name="connsiteY9-2518" fmla="*/ 317006 h 2250532"/>
              <a:gd name="connsiteX10-2519" fmla="*/ 0 w 12222740"/>
              <a:gd name="connsiteY10-2520" fmla="*/ 297509 h 2250532"/>
              <a:gd name="connsiteX11-2521" fmla="*/ 51508 w 12222740"/>
              <a:gd name="connsiteY11-2522" fmla="*/ 1977370 h 2250532"/>
              <a:gd name="connsiteX0-2523" fmla="*/ 0 w 12233041"/>
              <a:gd name="connsiteY0-2524" fmla="*/ 2052145 h 2282917"/>
              <a:gd name="connsiteX1-2525" fmla="*/ 12057421 w 12233041"/>
              <a:gd name="connsiteY1-2526" fmla="*/ 2064013 h 2282917"/>
              <a:gd name="connsiteX2-2527" fmla="*/ 12076343 w 12233041"/>
              <a:gd name="connsiteY2-2528" fmla="*/ 149342 h 2282917"/>
              <a:gd name="connsiteX3-2529" fmla="*/ 10452978 w 12233041"/>
              <a:gd name="connsiteY3-2530" fmla="*/ 334 h 2282917"/>
              <a:gd name="connsiteX4-2531" fmla="*/ 9435247 w 12233041"/>
              <a:gd name="connsiteY4-2532" fmla="*/ 304627 h 2282917"/>
              <a:gd name="connsiteX5-2533" fmla="*/ 8026308 w 12233041"/>
              <a:gd name="connsiteY5-2534" fmla="*/ 8468 h 2282917"/>
              <a:gd name="connsiteX6-2535" fmla="*/ 6596022 w 12233041"/>
              <a:gd name="connsiteY6-2536" fmla="*/ 205621 h 2282917"/>
              <a:gd name="connsiteX7-2537" fmla="*/ 5261800 w 12233041"/>
              <a:gd name="connsiteY7-2538" fmla="*/ 8295 h 2282917"/>
              <a:gd name="connsiteX8-2539" fmla="*/ 3542577 w 12233041"/>
              <a:gd name="connsiteY8-2540" fmla="*/ 370232 h 2282917"/>
              <a:gd name="connsiteX9-2541" fmla="*/ 1803496 w 12233041"/>
              <a:gd name="connsiteY9-2542" fmla="*/ 317006 h 2282917"/>
              <a:gd name="connsiteX10-2543" fmla="*/ 10301 w 12233041"/>
              <a:gd name="connsiteY10-2544" fmla="*/ 297509 h 2282917"/>
              <a:gd name="connsiteX11-2545" fmla="*/ 0 w 12233041"/>
              <a:gd name="connsiteY11-2546" fmla="*/ 2052145 h 2282917"/>
              <a:gd name="connsiteX0-2547" fmla="*/ 31822 w 12264863"/>
              <a:gd name="connsiteY0-2548" fmla="*/ 2052145 h 2282917"/>
              <a:gd name="connsiteX1-2549" fmla="*/ 12089243 w 12264863"/>
              <a:gd name="connsiteY1-2550" fmla="*/ 2064013 h 2282917"/>
              <a:gd name="connsiteX2-2551" fmla="*/ 12108165 w 12264863"/>
              <a:gd name="connsiteY2-2552" fmla="*/ 149342 h 2282917"/>
              <a:gd name="connsiteX3-2553" fmla="*/ 10484800 w 12264863"/>
              <a:gd name="connsiteY3-2554" fmla="*/ 334 h 2282917"/>
              <a:gd name="connsiteX4-2555" fmla="*/ 9467069 w 12264863"/>
              <a:gd name="connsiteY4-2556" fmla="*/ 304627 h 2282917"/>
              <a:gd name="connsiteX5-2557" fmla="*/ 8058130 w 12264863"/>
              <a:gd name="connsiteY5-2558" fmla="*/ 8468 h 2282917"/>
              <a:gd name="connsiteX6-2559" fmla="*/ 6627844 w 12264863"/>
              <a:gd name="connsiteY6-2560" fmla="*/ 205621 h 2282917"/>
              <a:gd name="connsiteX7-2561" fmla="*/ 5293622 w 12264863"/>
              <a:gd name="connsiteY7-2562" fmla="*/ 8295 h 2282917"/>
              <a:gd name="connsiteX8-2563" fmla="*/ 3574399 w 12264863"/>
              <a:gd name="connsiteY8-2564" fmla="*/ 370232 h 2282917"/>
              <a:gd name="connsiteX9-2565" fmla="*/ 1835318 w 12264863"/>
              <a:gd name="connsiteY9-2566" fmla="*/ 317006 h 2282917"/>
              <a:gd name="connsiteX10-2567" fmla="*/ 42123 w 12264863"/>
              <a:gd name="connsiteY10-2568" fmla="*/ 297509 h 2282917"/>
              <a:gd name="connsiteX11-2569" fmla="*/ 31822 w 12264863"/>
              <a:gd name="connsiteY11-2570" fmla="*/ 2052145 h 2282917"/>
              <a:gd name="connsiteX0-2571" fmla="*/ 69298 w 12302339"/>
              <a:gd name="connsiteY0-2572" fmla="*/ 2052145 h 2282917"/>
              <a:gd name="connsiteX1-2573" fmla="*/ 12126719 w 12302339"/>
              <a:gd name="connsiteY1-2574" fmla="*/ 2064013 h 2282917"/>
              <a:gd name="connsiteX2-2575" fmla="*/ 12145641 w 12302339"/>
              <a:gd name="connsiteY2-2576" fmla="*/ 149342 h 2282917"/>
              <a:gd name="connsiteX3-2577" fmla="*/ 10522276 w 12302339"/>
              <a:gd name="connsiteY3-2578" fmla="*/ 334 h 2282917"/>
              <a:gd name="connsiteX4-2579" fmla="*/ 9504545 w 12302339"/>
              <a:gd name="connsiteY4-2580" fmla="*/ 304627 h 2282917"/>
              <a:gd name="connsiteX5-2581" fmla="*/ 8095606 w 12302339"/>
              <a:gd name="connsiteY5-2582" fmla="*/ 8468 h 2282917"/>
              <a:gd name="connsiteX6-2583" fmla="*/ 6665320 w 12302339"/>
              <a:gd name="connsiteY6-2584" fmla="*/ 205621 h 2282917"/>
              <a:gd name="connsiteX7-2585" fmla="*/ 5331098 w 12302339"/>
              <a:gd name="connsiteY7-2586" fmla="*/ 8295 h 2282917"/>
              <a:gd name="connsiteX8-2587" fmla="*/ 3611875 w 12302339"/>
              <a:gd name="connsiteY8-2588" fmla="*/ 370232 h 2282917"/>
              <a:gd name="connsiteX9-2589" fmla="*/ 1872794 w 12302339"/>
              <a:gd name="connsiteY9-2590" fmla="*/ 317006 h 2282917"/>
              <a:gd name="connsiteX10-2591" fmla="*/ 79599 w 12302339"/>
              <a:gd name="connsiteY10-2592" fmla="*/ 297509 h 2282917"/>
              <a:gd name="connsiteX11-2593" fmla="*/ 69298 w 12302339"/>
              <a:gd name="connsiteY11-2594" fmla="*/ 2052145 h 2282917"/>
              <a:gd name="connsiteX0-2595" fmla="*/ 159612 w 12392653"/>
              <a:gd name="connsiteY0-2596" fmla="*/ 2052145 h 2282917"/>
              <a:gd name="connsiteX1-2597" fmla="*/ 12217033 w 12392653"/>
              <a:gd name="connsiteY1-2598" fmla="*/ 2064013 h 2282917"/>
              <a:gd name="connsiteX2-2599" fmla="*/ 12235955 w 12392653"/>
              <a:gd name="connsiteY2-2600" fmla="*/ 149342 h 2282917"/>
              <a:gd name="connsiteX3-2601" fmla="*/ 10612590 w 12392653"/>
              <a:gd name="connsiteY3-2602" fmla="*/ 334 h 2282917"/>
              <a:gd name="connsiteX4-2603" fmla="*/ 9594859 w 12392653"/>
              <a:gd name="connsiteY4-2604" fmla="*/ 304627 h 2282917"/>
              <a:gd name="connsiteX5-2605" fmla="*/ 8185920 w 12392653"/>
              <a:gd name="connsiteY5-2606" fmla="*/ 8468 h 2282917"/>
              <a:gd name="connsiteX6-2607" fmla="*/ 6755634 w 12392653"/>
              <a:gd name="connsiteY6-2608" fmla="*/ 205621 h 2282917"/>
              <a:gd name="connsiteX7-2609" fmla="*/ 5421412 w 12392653"/>
              <a:gd name="connsiteY7-2610" fmla="*/ 8295 h 2282917"/>
              <a:gd name="connsiteX8-2611" fmla="*/ 3702189 w 12392653"/>
              <a:gd name="connsiteY8-2612" fmla="*/ 370232 h 2282917"/>
              <a:gd name="connsiteX9-2613" fmla="*/ 1963108 w 12392653"/>
              <a:gd name="connsiteY9-2614" fmla="*/ 317006 h 2282917"/>
              <a:gd name="connsiteX10-2615" fmla="*/ 44125 w 12392653"/>
              <a:gd name="connsiteY10-2616" fmla="*/ 297509 h 2282917"/>
              <a:gd name="connsiteX11-2617" fmla="*/ 159612 w 12392653"/>
              <a:gd name="connsiteY11-2618" fmla="*/ 2052145 h 22829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13" y="connsiteY8-114"/>
              </a:cxn>
              <a:cxn ang="0">
                <a:pos x="connsiteX9-673" y="connsiteY9-674"/>
              </a:cxn>
              <a:cxn ang="0">
                <a:pos x="connsiteX10-795" y="connsiteY10-796"/>
              </a:cxn>
              <a:cxn ang="0">
                <a:pos x="connsiteX11-819" y="connsiteY11-820"/>
              </a:cxn>
            </a:cxnLst>
            <a:rect l="l" t="t" r="r" b="b"/>
            <a:pathLst>
              <a:path w="12392653" h="2282917">
                <a:moveTo>
                  <a:pt x="159612" y="2052145"/>
                </a:moveTo>
                <a:cubicBezTo>
                  <a:pt x="2167465" y="2346562"/>
                  <a:pt x="10214611" y="2368684"/>
                  <a:pt x="12217033" y="2064013"/>
                </a:cubicBezTo>
                <a:cubicBezTo>
                  <a:pt x="12445632" y="1711489"/>
                  <a:pt x="12450137" y="507136"/>
                  <a:pt x="12235955" y="149342"/>
                </a:cubicBezTo>
                <a:cubicBezTo>
                  <a:pt x="11409330" y="77459"/>
                  <a:pt x="11364126" y="-5934"/>
                  <a:pt x="10612590" y="334"/>
                </a:cubicBezTo>
                <a:cubicBezTo>
                  <a:pt x="10068228" y="25085"/>
                  <a:pt x="10107200" y="304627"/>
                  <a:pt x="9594859" y="304627"/>
                </a:cubicBezTo>
                <a:cubicBezTo>
                  <a:pt x="9071843" y="312878"/>
                  <a:pt x="8772977" y="62097"/>
                  <a:pt x="8185920" y="8468"/>
                </a:cubicBezTo>
                <a:cubicBezTo>
                  <a:pt x="7666463" y="-32784"/>
                  <a:pt x="7360482" y="197369"/>
                  <a:pt x="6755634" y="205621"/>
                </a:cubicBezTo>
                <a:cubicBezTo>
                  <a:pt x="6246851" y="205620"/>
                  <a:pt x="5979471" y="40837"/>
                  <a:pt x="5421412" y="8295"/>
                </a:cubicBezTo>
                <a:cubicBezTo>
                  <a:pt x="4403845" y="-29640"/>
                  <a:pt x="4324708" y="439843"/>
                  <a:pt x="3702189" y="370232"/>
                </a:cubicBezTo>
                <a:cubicBezTo>
                  <a:pt x="2540982" y="-24762"/>
                  <a:pt x="2582187" y="267501"/>
                  <a:pt x="1963108" y="317006"/>
                </a:cubicBezTo>
                <a:cubicBezTo>
                  <a:pt x="1379608" y="322883"/>
                  <a:pt x="456845" y="-104401"/>
                  <a:pt x="44125" y="297509"/>
                </a:cubicBezTo>
                <a:cubicBezTo>
                  <a:pt x="-77929" y="839869"/>
                  <a:pt x="83966" y="1446006"/>
                  <a:pt x="159612" y="2052145"/>
                </a:cubicBezTo>
                <a:close/>
              </a:path>
            </a:pathLst>
          </a:cu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312320" y="2059863"/>
            <a:ext cx="1550424" cy="1569660"/>
          </a:xfrm>
          <a:prstGeom prst="rect">
            <a:avLst/>
          </a:prstGeom>
          <a:noFill/>
        </p:spPr>
        <p:txBody>
          <a:bodyPr wrap="none" rtlCol="0">
            <a:spAutoFit/>
          </a:bodyPr>
          <a:lstStyle/>
          <a:p>
            <a:pPr algn="ctr"/>
            <a:r>
              <a:rPr lang="en-US" altLang="zh-CN" sz="96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03</a:t>
            </a:r>
            <a:endParaRPr lang="zh-CN" altLang="en-US" sz="9600" dirty="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endParaRPr>
          </a:p>
        </p:txBody>
      </p:sp>
      <p:sp>
        <p:nvSpPr>
          <p:cNvPr id="66" name="文本框 25"/>
          <p:cNvSpPr txBox="1"/>
          <p:nvPr/>
        </p:nvSpPr>
        <p:spPr>
          <a:xfrm>
            <a:off x="2019587" y="5312196"/>
            <a:ext cx="8309610" cy="705485"/>
          </a:xfrm>
          <a:prstGeom prst="rect">
            <a:avLst/>
          </a:prstGeom>
          <a:noFill/>
        </p:spPr>
        <p:txBody>
          <a:bodyPr wrap="none" lIns="91412" tIns="45706" rIns="91412" bIns="45706" rtlCol="0">
            <a:spAutoFit/>
          </a:bodyPr>
          <a:lstStyle/>
          <a:p>
            <a:pPr algn="ctr" defTabSz="1218565"/>
            <a:r>
              <a:rPr lang="zh-CN" altLang="en-US" sz="4000" dirty="0">
                <a:solidFill>
                  <a:schemeClr val="tx1">
                    <a:lumMod val="85000"/>
                    <a:lumOff val="15000"/>
                  </a:schemeClr>
                </a:solidFill>
                <a:latin typeface="思源黑体" panose="020B0500000000090000" pitchFamily="34" charset="-122"/>
                <a:ea typeface="思源黑体" panose="020B0500000000090000" pitchFamily="34" charset="-122"/>
              </a:rPr>
              <a:t>双峰拉尼娜年对我国东部农业的影响</a:t>
            </a:r>
          </a:p>
        </p:txBody>
      </p:sp>
      <p:sp>
        <p:nvSpPr>
          <p:cNvPr id="17" name="文本框 16"/>
          <p:cNvSpPr txBox="1"/>
          <p:nvPr/>
        </p:nvSpPr>
        <p:spPr>
          <a:xfrm>
            <a:off x="5239659" y="3508535"/>
            <a:ext cx="1663661" cy="400110"/>
          </a:xfrm>
          <a:prstGeom prst="rect">
            <a:avLst/>
          </a:prstGeom>
          <a:noFill/>
        </p:spPr>
        <p:txBody>
          <a:bodyPr wrap="none" rtlCol="0">
            <a:spAutoFit/>
          </a:bodyPr>
          <a:lstStyle/>
          <a:p>
            <a:pPr algn="ctr"/>
            <a:r>
              <a:rPr lang="en-US" altLang="zh-CN" sz="2000" dirty="0" smtClean="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rPr>
              <a:t>PART THREE</a:t>
            </a:r>
            <a:endParaRPr lang="zh-CN" altLang="en-US" sz="2000" dirty="0">
              <a:solidFill>
                <a:schemeClr val="tx1">
                  <a:lumMod val="95000"/>
                  <a:lumOff val="5000"/>
                </a:schemeClr>
              </a:solidFill>
              <a:effectLst>
                <a:outerShdw blurRad="25400" dist="25400" dir="2700000" algn="tl">
                  <a:srgbClr val="000000">
                    <a:alpha val="20000"/>
                  </a:srgbClr>
                </a:outerShdw>
              </a:effectLst>
              <a:latin typeface="思源黑体" panose="020B0500000000090000" pitchFamily="34" charset="-122"/>
              <a:ea typeface="思源黑体" panose="020B0500000000090000" pitchFamily="34" charset="-122"/>
            </a:endParaRPr>
          </a:p>
        </p:txBody>
      </p:sp>
      <p:grpSp>
        <p:nvGrpSpPr>
          <p:cNvPr id="18" name="组合 17"/>
          <p:cNvGrpSpPr/>
          <p:nvPr/>
        </p:nvGrpSpPr>
        <p:grpSpPr>
          <a:xfrm>
            <a:off x="10395338" y="657922"/>
            <a:ext cx="616733" cy="531565"/>
            <a:chOff x="10703560" y="432490"/>
            <a:chExt cx="780907" cy="673067"/>
          </a:xfrm>
        </p:grpSpPr>
        <p:pic>
          <p:nvPicPr>
            <p:cNvPr id="19" name="图片 18"/>
            <p:cNvPicPr>
              <a:picLocks noChangeAspect="1"/>
            </p:cNvPicPr>
            <p:nvPr/>
          </p:nvPicPr>
          <p:blipFill>
            <a:blip r:embed="rId4"/>
            <a:stretch>
              <a:fillRect/>
            </a:stretch>
          </p:blipFill>
          <p:spPr>
            <a:xfrm>
              <a:off x="11063807" y="611738"/>
              <a:ext cx="420660" cy="493819"/>
            </a:xfrm>
            <a:prstGeom prst="rect">
              <a:avLst/>
            </a:prstGeom>
          </p:spPr>
        </p:pic>
        <p:pic>
          <p:nvPicPr>
            <p:cNvPr id="20" name="图片 19"/>
            <p:cNvPicPr>
              <a:picLocks noChangeAspect="1"/>
            </p:cNvPicPr>
            <p:nvPr/>
          </p:nvPicPr>
          <p:blipFill>
            <a:blip r:embed="rId4"/>
            <a:stretch>
              <a:fillRect/>
            </a:stretch>
          </p:blipFill>
          <p:spPr>
            <a:xfrm>
              <a:off x="10879720" y="611738"/>
              <a:ext cx="420660" cy="493819"/>
            </a:xfrm>
            <a:prstGeom prst="rect">
              <a:avLst/>
            </a:prstGeom>
          </p:spPr>
        </p:pic>
        <p:pic>
          <p:nvPicPr>
            <p:cNvPr id="21" name="图片 20"/>
            <p:cNvPicPr>
              <a:picLocks noChangeAspect="1"/>
            </p:cNvPicPr>
            <p:nvPr/>
          </p:nvPicPr>
          <p:blipFill>
            <a:blip r:embed="rId4"/>
            <a:stretch>
              <a:fillRect/>
            </a:stretch>
          </p:blipFill>
          <p:spPr>
            <a:xfrm>
              <a:off x="11063807" y="432490"/>
              <a:ext cx="420660" cy="493819"/>
            </a:xfrm>
            <a:prstGeom prst="rect">
              <a:avLst/>
            </a:prstGeom>
          </p:spPr>
        </p:pic>
        <p:pic>
          <p:nvPicPr>
            <p:cNvPr id="22" name="图片 21"/>
            <p:cNvPicPr>
              <a:picLocks noChangeAspect="1"/>
            </p:cNvPicPr>
            <p:nvPr/>
          </p:nvPicPr>
          <p:blipFill>
            <a:blip r:embed="rId4"/>
            <a:stretch>
              <a:fillRect/>
            </a:stretch>
          </p:blipFill>
          <p:spPr>
            <a:xfrm>
              <a:off x="10879720" y="432490"/>
              <a:ext cx="420660" cy="493819"/>
            </a:xfrm>
            <a:prstGeom prst="rect">
              <a:avLst/>
            </a:prstGeom>
          </p:spPr>
        </p:pic>
        <p:pic>
          <p:nvPicPr>
            <p:cNvPr id="23" name="图片 22"/>
            <p:cNvPicPr>
              <a:picLocks noChangeAspect="1"/>
            </p:cNvPicPr>
            <p:nvPr/>
          </p:nvPicPr>
          <p:blipFill>
            <a:blip r:embed="rId4"/>
            <a:stretch>
              <a:fillRect/>
            </a:stretch>
          </p:blipFill>
          <p:spPr>
            <a:xfrm>
              <a:off x="10703560" y="432490"/>
              <a:ext cx="420660" cy="493819"/>
            </a:xfrm>
            <a:prstGeom prst="rect">
              <a:avLst/>
            </a:prstGeom>
          </p:spPr>
        </p:pic>
      </p:grpSp>
      <p:cxnSp>
        <p:nvCxnSpPr>
          <p:cNvPr id="7" name="直接连接符 6"/>
          <p:cNvCxnSpPr/>
          <p:nvPr/>
        </p:nvCxnSpPr>
        <p:spPr>
          <a:xfrm flipV="1">
            <a:off x="8711787" y="2579599"/>
            <a:ext cx="302477" cy="404023"/>
          </a:xfrm>
          <a:prstGeom prst="line">
            <a:avLst/>
          </a:prstGeom>
          <a:ln w="19050">
            <a:solidFill>
              <a:schemeClr val="tx1"/>
            </a:solidFill>
            <a:tailEnd type="diamon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162768" y="3882786"/>
            <a:ext cx="126695" cy="126695"/>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219200" y="1523363"/>
            <a:ext cx="80211" cy="802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14:presetBounceEnd="26000">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14:bounceEnd="26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26000">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56" presetClass="entr" presetSubtype="0" fill="hold" grpId="0" nodeType="withEffect">
                                      <p:stCondLst>
                                        <p:cond delay="500"/>
                                      </p:stCondLst>
                                      <p:iterate type="lt">
                                        <p:tmPct val="10000"/>
                                      </p:iterate>
                                      <p:childTnLst>
                                        <p:set>
                                          <p:cBhvr>
                                            <p:cTn id="51" dur="1" fill="hold">
                                              <p:stCondLst>
                                                <p:cond delay="0"/>
                                              </p:stCondLst>
                                            </p:cTn>
                                            <p:tgtEl>
                                              <p:spTgt spid="17"/>
                                            </p:tgtEl>
                                            <p:attrNameLst>
                                              <p:attrName>style.visibility</p:attrName>
                                            </p:attrNameLst>
                                          </p:cBhvr>
                                          <p:to>
                                            <p:strVal val="visible"/>
                                          </p:to>
                                        </p:set>
                                        <p:anim by="(-#ppt_w*2)" calcmode="lin" valueType="num">
                                          <p:cBhvr rctx="PPT">
                                            <p:cTn id="52" dur="500" autoRev="1" fill="hold">
                                              <p:stCondLst>
                                                <p:cond delay="0"/>
                                              </p:stCondLst>
                                            </p:cTn>
                                            <p:tgtEl>
                                              <p:spTgt spid="17"/>
                                            </p:tgtEl>
                                            <p:attrNameLst>
                                              <p:attrName>ppt_w</p:attrName>
                                            </p:attrNameLst>
                                          </p:cBhvr>
                                        </p:anim>
                                        <p:anim by="(#ppt_w*0.50)" calcmode="lin" valueType="num">
                                          <p:cBhvr>
                                            <p:cTn id="53" dur="500" decel="50000" autoRev="1" fill="hold">
                                              <p:stCondLst>
                                                <p:cond delay="0"/>
                                              </p:stCondLst>
                                            </p:cTn>
                                            <p:tgtEl>
                                              <p:spTgt spid="17"/>
                                            </p:tgtEl>
                                            <p:attrNameLst>
                                              <p:attrName>ppt_x</p:attrName>
                                            </p:attrNameLst>
                                          </p:cBhvr>
                                        </p:anim>
                                        <p:anim from="(-#ppt_h/2)" to="(#ppt_y)" calcmode="lin" valueType="num">
                                          <p:cBhvr>
                                            <p:cTn id="54" dur="1000" fill="hold">
                                              <p:stCondLst>
                                                <p:cond delay="0"/>
                                              </p:stCondLst>
                                            </p:cTn>
                                            <p:tgtEl>
                                              <p:spTgt spid="17"/>
                                            </p:tgtEl>
                                            <p:attrNameLst>
                                              <p:attrName>ppt_y</p:attrName>
                                            </p:attrNameLst>
                                          </p:cBhvr>
                                        </p:anim>
                                        <p:animRot by="21600000">
                                          <p:cBhvr>
                                            <p:cTn id="55"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1" grpId="0" bldLvl="0" animBg="1"/>
          <p:bldP spid="37" grpId="0"/>
          <p:bldP spid="66" grpId="0"/>
          <p:bldP spid="17" grpId="0"/>
          <p:bldP spid="29" grpId="0" bldLvl="0" animBg="1"/>
          <p:bldP spid="25" grpId="0"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nodeType="withEffect">
                                      <p:stCondLst>
                                        <p:cond delay="50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6" presetClass="entr" presetSubtype="0" fill="hold" grpId="0" nodeType="withEffect">
                                      <p:stCondLst>
                                        <p:cond delay="500"/>
                                      </p:stCondLst>
                                      <p:iterate type="lt">
                                        <p:tmPct val="10000"/>
                                      </p:iterate>
                                      <p:childTnLst>
                                        <p:set>
                                          <p:cBhvr>
                                            <p:cTn id="38" dur="1" fill="hold">
                                              <p:stCondLst>
                                                <p:cond delay="0"/>
                                              </p:stCondLst>
                                            </p:cTn>
                                            <p:tgtEl>
                                              <p:spTgt spid="37"/>
                                            </p:tgtEl>
                                            <p:attrNameLst>
                                              <p:attrName>style.visibility</p:attrName>
                                            </p:attrNameLst>
                                          </p:cBhvr>
                                          <p:to>
                                            <p:strVal val="visible"/>
                                          </p:to>
                                        </p:set>
                                        <p:anim by="(-#ppt_w*2)" calcmode="lin" valueType="num">
                                          <p:cBhvr rctx="PPT">
                                            <p:cTn id="39" dur="500" autoRev="1" fill="hold">
                                              <p:stCondLst>
                                                <p:cond delay="0"/>
                                              </p:stCondLst>
                                            </p:cTn>
                                            <p:tgtEl>
                                              <p:spTgt spid="37"/>
                                            </p:tgtEl>
                                            <p:attrNameLst>
                                              <p:attrName>ppt_w</p:attrName>
                                            </p:attrNameLst>
                                          </p:cBhvr>
                                        </p:anim>
                                        <p:anim by="(#ppt_w*0.50)" calcmode="lin" valueType="num">
                                          <p:cBhvr>
                                            <p:cTn id="40" dur="500" decel="50000" autoRev="1" fill="hold">
                                              <p:stCondLst>
                                                <p:cond delay="0"/>
                                              </p:stCondLst>
                                            </p:cTn>
                                            <p:tgtEl>
                                              <p:spTgt spid="37"/>
                                            </p:tgtEl>
                                            <p:attrNameLst>
                                              <p:attrName>ppt_x</p:attrName>
                                            </p:attrNameLst>
                                          </p:cBhvr>
                                        </p:anim>
                                        <p:anim from="(-#ppt_h/2)" to="(#ppt_y)" calcmode="lin" valueType="num">
                                          <p:cBhvr>
                                            <p:cTn id="41" dur="1000" fill="hold">
                                              <p:stCondLst>
                                                <p:cond delay="0"/>
                                              </p:stCondLst>
                                            </p:cTn>
                                            <p:tgtEl>
                                              <p:spTgt spid="37"/>
                                            </p:tgtEl>
                                            <p:attrNameLst>
                                              <p:attrName>ppt_y</p:attrName>
                                            </p:attrNameLst>
                                          </p:cBhvr>
                                        </p:anim>
                                        <p:animRot by="21600000">
                                          <p:cBhvr>
                                            <p:cTn id="42" dur="1000" fill="hold">
                                              <p:stCondLst>
                                                <p:cond delay="0"/>
                                              </p:stCondLst>
                                            </p:cTn>
                                            <p:tgtEl>
                                              <p:spTgt spid="37"/>
                                            </p:tgtEl>
                                            <p:attrNameLst>
                                              <p:attrName>r</p:attrName>
                                            </p:attrNameLst>
                                          </p:cBhvr>
                                        </p:animRo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66"/>
                                            </p:tgtEl>
                                            <p:attrNameLst>
                                              <p:attrName>ppt_y</p:attrName>
                                            </p:attrNameLst>
                                          </p:cBhvr>
                                          <p:tavLst>
                                            <p:tav tm="0">
                                              <p:val>
                                                <p:strVal val="#ppt_y"/>
                                              </p:val>
                                            </p:tav>
                                            <p:tav tm="100000">
                                              <p:val>
                                                <p:strVal val="#ppt_y"/>
                                              </p:val>
                                            </p:tav>
                                          </p:tavLst>
                                        </p:anim>
                                        <p:anim calcmode="lin" valueType="num">
                                          <p:cBhvr>
                                            <p:cTn id="4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66"/>
                                            </p:tgtEl>
                                          </p:cBhvr>
                                        </p:animEffect>
                                      </p:childTnLst>
                                    </p:cTn>
                                  </p:par>
                                  <p:par>
                                    <p:cTn id="50" presetID="56" presetClass="entr" presetSubtype="0" fill="hold" grpId="0" nodeType="withEffect">
                                      <p:stCondLst>
                                        <p:cond delay="500"/>
                                      </p:stCondLst>
                                      <p:iterate type="lt">
                                        <p:tmPct val="10000"/>
                                      </p:iterate>
                                      <p:childTnLst>
                                        <p:set>
                                          <p:cBhvr>
                                            <p:cTn id="51" dur="1" fill="hold">
                                              <p:stCondLst>
                                                <p:cond delay="0"/>
                                              </p:stCondLst>
                                            </p:cTn>
                                            <p:tgtEl>
                                              <p:spTgt spid="17"/>
                                            </p:tgtEl>
                                            <p:attrNameLst>
                                              <p:attrName>style.visibility</p:attrName>
                                            </p:attrNameLst>
                                          </p:cBhvr>
                                          <p:to>
                                            <p:strVal val="visible"/>
                                          </p:to>
                                        </p:set>
                                        <p:anim by="(-#ppt_w*2)" calcmode="lin" valueType="num">
                                          <p:cBhvr rctx="PPT">
                                            <p:cTn id="52" dur="500" autoRev="1" fill="hold">
                                              <p:stCondLst>
                                                <p:cond delay="0"/>
                                              </p:stCondLst>
                                            </p:cTn>
                                            <p:tgtEl>
                                              <p:spTgt spid="17"/>
                                            </p:tgtEl>
                                            <p:attrNameLst>
                                              <p:attrName>ppt_w</p:attrName>
                                            </p:attrNameLst>
                                          </p:cBhvr>
                                        </p:anim>
                                        <p:anim by="(#ppt_w*0.50)" calcmode="lin" valueType="num">
                                          <p:cBhvr>
                                            <p:cTn id="53" dur="500" decel="50000" autoRev="1" fill="hold">
                                              <p:stCondLst>
                                                <p:cond delay="0"/>
                                              </p:stCondLst>
                                            </p:cTn>
                                            <p:tgtEl>
                                              <p:spTgt spid="17"/>
                                            </p:tgtEl>
                                            <p:attrNameLst>
                                              <p:attrName>ppt_x</p:attrName>
                                            </p:attrNameLst>
                                          </p:cBhvr>
                                        </p:anim>
                                        <p:anim from="(-#ppt_h/2)" to="(#ppt_y)" calcmode="lin" valueType="num">
                                          <p:cBhvr>
                                            <p:cTn id="54" dur="1000" fill="hold">
                                              <p:stCondLst>
                                                <p:cond delay="0"/>
                                              </p:stCondLst>
                                            </p:cTn>
                                            <p:tgtEl>
                                              <p:spTgt spid="17"/>
                                            </p:tgtEl>
                                            <p:attrNameLst>
                                              <p:attrName>ppt_y</p:attrName>
                                            </p:attrNameLst>
                                          </p:cBhvr>
                                        </p:anim>
                                        <p:animRot by="21600000">
                                          <p:cBhvr>
                                            <p:cTn id="55"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1" grpId="0" bldLvl="0" animBg="1"/>
          <p:bldP spid="37" grpId="0"/>
          <p:bldP spid="66" grpId="0"/>
          <p:bldP spid="17" grpId="0"/>
          <p:bldP spid="29" grpId="0" bldLvl="0" animBg="1"/>
          <p:bldP spid="25" grpId="0" bldLvl="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73CFF89-F83F-41D5-BBB0-9172F16EFBFC"/>
  <p:tag name="ISPRING_SCORM_RATE_SLIDES" val="1"/>
  <p:tag name="ISPRINGONLINEFOLDERID" val="0"/>
  <p:tag name="ISPRINGONLINEFOLDERPATH" val="内容列表"/>
  <p:tag name="ISPRINGCLOUDFOLDERID" val="0"/>
  <p:tag name="ISPRINGCLOUDFOLDERPATH" val="资源库"/>
  <p:tag name="ISPRING_PRESENTATION_TITLE" val="02.23.02"/>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DniXNLFQ6tKGQEAAAHEQAAHQAAAHVuaXZlcnNhbC9jb21tb25fbWVzc2FnZXMubG5nrVhtb9s2EP5eoP+BEFBgA7a0HdCiGBIHtMTYRGTJleg42QsERmJsIpSY6cVt9mm/Zj9sv2RHyk7ivkBSEsA2TMr33PHunrujD48/5wptRFlJXRw5bw/eOEgUqc5ksTpyFuzk5w8OqmpeZFzpQhw5hXbQ8ejli0PFi1XDVwK+v3yB0GEuqgqW1cis7tdIZkfOfJy44WyOg4vEDydhMqYTZ+Tq/IYXt8jXK/1H+cMv7z98fvvu/Y+Hr7eSfYDiGfb9fShkkd696QEUsCj0E0AjfhKQc+aMzOcwuXDBfBoQZ7T9Mkx6HpEzZ2Q+O+UWUUQClsQ+9UhC4yQImfWFTxjxnNGFbtCabwSqNdpI8QnVawGRrGUpUKVkZh+kGjaKRnQp88IZpkESkZhF1GU0DJxRrMvy9icLy5t6rUtQV6FMVvxSiczqhJyxz29KUYFqXkNOIXjVawm/1DmXxUGn6ggvaTBJWBj6cUICb7fjjEiRIa/kRs1AlAjHJAKAkleifIRsYrPMiiOs1DCEKZ1MfXgzY8JUrtYK3vVQO+YEYjAXRZcU5AiJILvieBlGnnEaqEIc3fCq+qTLbC8/HgaqC5gGbggp6LIH4Mxg7IAhxhIqR1mKtO4Cm5E4xhOSjMNzSGTgXThEIjwFup0OkbggMVCExF0yAT6jE2wS3lBsl/87fqXcpLO6RTxNQc64byN1U8GOcSmwwDKtOhimJiYfFxA2iv3v0LhFBe/a1UpuBNhRZqLsVASVxSWeyaKPC/pbcoKpT7wE0soLlwmzJc9ozPktKnSNeLbhRSrQpUh5A7l+C88ymdlnJs5W/1+N/BvxeltVXm0LUuCR81dD7dmrYd8wq6nAproW+U3dpdo4bGv+Y6wwOf1dE/oc/XH6Y5cEOKLh80Smknmj2qr75PjcWTY0Rp1GPNFT/aP13JbEbW0dUyhYY6n7SxDopqZ/QANU/aVocAKK5m2JhhpOi6sBOoNwCxBo9FiMM3DVngln4MIB8ksyjimD2WgpLitZd44dlo1tgL4d2hTmPCVqcU/GS3GlYcJRgm/a6QO6kI10Z0AfDDd7rYJR5oPJAQCu2uQBSCVzsD/rgbmYkZ0H2gK/d5KlblRmyavktS3y4NsmF1+PTVelzu2u4tUuedsmc/wUK9rDRa3S+YD2f8e/3vF5QL/HRykmOHKniYsDl5hB33BV9RQCChhX+CxOfDw24sCFnNfpGprplW6KrCdQO6t75AQD2PbMseBluv7vn397YnxhSbuLtru/DgIBYpsqSO7Afg90Lao/u0AYHu/L2UUfqe3dZifX86rDKGThs9wheNtacp3D1kG3XkjybdAwY9idzoAHsU173ZQwug1BmOHoFGqZncKd0YyX11AImdZqEIp1tUnAepj2++tlUytZiCGyT2sl5sCMzhPsefauDeRTMr1ue2YGN4p0e+lWcOnuC+ZOcQB19gs8kcl6IKBtTbsqBERv1/c033zdqe5Wlf3L4vD1g38w/gdQSwMEFAACAAgA54lzSw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DniXNL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OeJc0s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OeJc0t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Glhnks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Glhnkua+ZZkawAAAGsAAAAcAAAAdW5pdmVyc2FsL2xvY2FsX3NldHRpbmdzLnhtbLOxr8jNUShLLSrOzM+zVTLUM1BSSM1Lzk/JzEu3VQoNcdO1UFIoLknMS0nMyc9LtVXKy1dSsLfjssnJT07MCU4tKQEqLFYoyEmsTC0KSc0FMkpS/RJzgSqf7ZnyfMmuZ9Pan6/Yr6RvxwUA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GlhnkuwhyP0bAEAAPcCAAApAAAAdW5pdmVyc2FsL3NraW5fY3VzdG9taXphdGlvbl9zZXR0aW5ncy54bWyNUttKJDEQffcrgj8wSSq3hnYgt5Z5UdEBn5vp7NKsppdOxGXJx5t2dxhHRzT1VHVOnaIqp02/xmifUp4ex799Hqd4F3Ie48+0PkOo3U0P03wzhxRyWh0q92McpudN/DEttVpNuY9DPw92QdMao+71ISW1cqpmzDCKJPPUK+Q8txVrwDVgK+Yose3qncQ/3TnsQsynVdvVEfqxYRNTmPMmDuHPGo7Zb6HjDS7nfhgrL60FW6LspxbHlkCMcMl9oRoABLLcEYeLlI3UBHnMOIZiFAUKiHBOGlGIpBxq1jWiqjDfCMQkY9QV6mntRlobR22R0BCi6zSvGlu6zkiMESEEmCtcQGcwqmyoGhrUckBwYEAUbTRRgDrbmY4V77ywHCnqBcaFGQMYH4572O7tuQ7Vb6+zP+cXgie/4CS6eGt1wlzt7mmeK3kbHn8/9Dmgcbg4v7n1d/5qq7eb66vz/7589fCetZi1bv2pt18AUEsDBBQAAgAIAGphnksk4P8XxAwAAGMZAAAXAAAAdW5pdmVyc2FsL3VuaXZlcnNhbC5wbmftV2lcU+eaP4rFTi0gagqyO7bSRcSoARSTuADiKJuEIrKLlssuyCEGCNFLWwRF2t5b8IIhEiwBwk5DMAFCReDWGFBZwmKkgiEkhyRgICFkm4P2zm9mvs3n4cP5nfP83/c9z/p/znPy/X1PmXxk9REAACanvT3OAYARAgA23vzQGEaMf+Lvhm8brp47dQJoGLARw8Km2OM+xwGguWiLNvoDWP63K94hVwHAtGft2tCfUn0JACxXTnscx12LkArO0C8Jx/tf68/mANhjVSeMpz91256/G/GxB+7xJYcvN3lUnLb5ouBzX49Ntn/Z/9f7Nx22Dedv3vpi4KhnjatKSZygBU+BE4bwCfbqhSsB7IT6oKCEkWgspzaI7VxXJS5L6QohKsdj6X4Y9ZvHm+2zYXOuPDSvtai1nhWn4bIXey2kT2DszIhZzJH8gjMl+xhbNgJAXaBt6jbEFMlAZMOL3S4j2y0kd6uT9/z5jFmdq8z4l8DaCW9hb4NDcswDBz+aB2wAAA8P2PGt5uvgOrgOroPr4Dq4Dq6D6+A6uA7+PwT3ZWukzK8A4PrQ//FH4Q0uYHGZH9kYkaMWjswUYbsy5yryvsZPEVUoWnKwoItFBrPYUgCI6iQ85RcyB26xdMLvLCLGEsLOc0ePxOhkLYMwlGdjIbdFRMLvkLzKkielzDNqk1MEsuQsAGifoFFyMnldhHvVqdFJoUxe64XZjkICPkAl3jfJaeysnBbTKMkpfzAakvFMdI2IQtJ7uKaI/UirQ5K/+WEeSrQkvYJC5+ikKY76xSJSGIrSQzDoVM5yTXAEQVhAUOjOcXmKb0BKobBrVUL/arZQge+M5KO9BqaPtDmpSjjayzMZVbN49sB0yd/9dm8wpb26je67b6nXqzjMSTT9MgssOi5gxuq+17wKSI24Vb9mR77VPcGVHhNHI0ay/kU981XmCAHxKZhjEsWV56jYfxsSptl4STUF+RMi/MvUfmFT9Q1Nu/MTOcmgYRw/D43E1YdyCwnL7dU3MnnW2EEog9X/z5Cw/iphfCj0FmoOU4iWB55UYF/XcZVxn3aPV7vG2xHe/KhcVt5Nn8RAo4f3gPYUYVla1ilPfOXAreQsX7pxNKqdPmT1AOQ+jT82YbIiIYsJDsElDK7wR7oOY/YMCl/9KH+VcHih4XqdpjanYauNavzmT81haLs+x2CUNwUb1L7YZz25f+co2ss3y5ZhMiPy4Y64FPUrKqjT/JVvFf4Ur41hKZLtf8hA5dh7K1zASPxkjhV1+u990f/O9jpm8h+iG6+PYGpWloeJLR3y+IVwGneMTumnfYhasM9dtbpXdPnJtaPD14nqmpO6rCEiW4ZMm4CqKVAqK+mhuYWCECtd07T1vabzGhlKaQlOYtc0LbMVdV2Ru748EXOdzysbcf9N4d5LtvrnHXzP4Q5Zl3VAs00Uf5B7g7CTazZzgC1kmkzACX4BjYEPk5jOz9H2ZhXsZCAjMO+RjUL1eTGLuB9+qRdoiWPqNNsQFchuaJZXnMsKMfk0oev+CgiqBCk7EQKhRUAzW8baMMZDkpAPh6S5IcyB5lps2aQ0l3iz4JnlH6Di+yMPLgsOIHaAe7Pwe9F5QXn7ebtcSTTqgH2e289qd0TrhRwbDK5PZSvpSA3pqZLjEjNvP+A3Q2nUjX+sLo+GpjAa6f11k2atyeQYpYwtb9NEB3NCcHtp4aLPWNLT0m0IxMeQHhdrguu3uJQnjCrqqdaF5UKpU8NE5KMKYynIwS0VLlj/GECLWUA3BpYcNBtNcMA2ttqMDbbBibxqu9z+UtQWlhCwKKE3tolSMn3mGqyv80x1FqsNQYKuuyBk07rk/EVBgb/Js76oJLKwwrHHbT4ublKYmhEfyX/tednj8d1gIzWyEWNrKRqMHLb7DVlcJmebA2AOOdmqia97RY6E6wX8x25cxkOnskd7RtD2/BoLRhFWf016lSRQ/wIH3uWMPjuxc8OvS8OBfuHlkZzQWYJz59ILSb5j+Xn06lxlqDPtqGa+tcS5Mqec/wUYgmr0LVG0iZW9daGxZSwnRqGCMOMymjHMSXCXTJFLIzWNOeWqmBpuvQJSvekYeBGn7P0hm3MCB2zmo+3dl0+s8FyntIaDBgn/O/WvQ+GuADTSvCSAxA2jPjFR4Y0QVGWGWYmChMNlZ1EkbfL5HOpbtYhCuYc1ntfMKfvXtCJ5RhqruUFRoesAq2Y2+MoIbvJoG3NjZVUz1sUHJDKexpGVGgR1o1u7TO2WWFrM5dHIcKnMEVde50kTxJh4KyPBOSSS4kq9aDf3NRDGShe/0ZoboXglrUsD7vJ7ew+SPvKHRnHRSGc2PZnylAW27QxMmnJLCcfdVpObfZPw3/XerL18tFDHjpsie6FdWMSW/GrAtCELY1pWheS4S9P5Jsfke/UTgT7cDdKVpfs5Miq1A+awo6joRoZPmXHfjEBz2MGrOz3PU0qddIQrLGk2LlERR6Xe1rkVR8p60qqrq/u9mH4u5oju38DB/uihQ7P4916AjZWa2hpjDqrdafcnEvJyKdYsM8E/rJh7myuuIjigMQLLqX7LXJlwVwBbovx9LWClcOtqG1GOOG6BqBcPO/VEfYvzUTjat5709BQrf99DvZgLN78puiMl++2bDUi6Ij6CaXqF8S54fVrZuyx1ysD0SKhq8bMZ5Jztcf9AkzZIswNVVepMG2j8bTFRv+PiY2/yKAs18vp4jL6LRTwAjY5XVbEEMewEd75nbwf5l7aErjp1E60UO2jt0Wv4k0Vi3P7h3OUiknZG0kjSQZLmfjv2o1wzTDtL2jbpW2xu0RSuyrZx8YnJwU+IYXa8CtHKx1E8Cu72DcV+486Z7XnI7gjT+wkTLvvLOd1HTYkX9N89IKZrLo3Wt/r4xLj3qY5JplCFxIN6dCO/xqEmbtO4lvhT9PxU652CzER43/aA5gWKQRsLisj48m9Pov35D68tTv9+gJFYPxT+yULr/6ygTv0q9K6CJg7dD/fy3Jnn5GRYHdpnNKPeXgTmbZLWvs9lvNUkkvTCfwgTEEB5NozjDiBRpjorUwRieWzuXbwrMPntovKsiR/mhlsYvviQ7kGWKCa2IxdVRXi1onJbq5/uzDWaajJZ9FIXk7+wqy3z9o0cMp5AgXlYJ+es7BMBQ2+H7hBBTcw7TxVJDc3Td4sDkCkz/s/9NTSlZw0lgdwsQFyaaeHuolLttgv0Y164sxKsvrantPh1E8+J+bIlc7HXIljeqbITPb06iMan3bWGRraEqbLHT6myw2gRDv3u7gItKCqBXT8vhxo5mGUL8hmTb1xNZBDe26lVu8UH5d2gOJU4PAg9hUYcsmCSvqSNSIvgXuwCsos1laa5tYp+2scoUmLPOadAzYOcCDvZoX20vvKZjmbSULeVpNm/KD+ZlLj7yz3LH8yvmvYesJIMEBU8V7/hQa7a7OhCt6RLI0vYXB+mYd04FCwpd9bMlReVDd+60OmdoXDp3LMWqG9iFw1B906975hsePxhCizYKzzqNPNZ0uC8cjIFSyhJN/2+9rHQ4deBspIaWGOXepZePJM9Z/w8rCara74yC2N3Ai8AElVvuc7M/9b1l4b8mHDXp15Mg+qZEeZbfrH+tliY5ipID2Tb8LuSt/J+Zom4GJZoZteaIcnvBgHG8nlQEzVaf7VO0ogmK5tox3FnPXqXa6w9rv4iU7cUydTXPhSARk1lzhztgdWcXsKfH69VWNkkscksACk2JdXK/fduruDKg9y04mzoTzNn+CufBfGfw2xk02MkbP5YzHCSoS5UZNkJf62kSvkZOL9+PRmRwzlSBn+f2TFIJNSuUjN0ceOE+0/Uz02oD8+t5daWNo52HDyXufdzAKtBRbQ2fiBoG2SBd3ghetlL9y8HoP6L7I5b6jU+XgIYt79P0i/kYevKCbP/yOh+wpBKmVNd8QDvZxkLalDC/pwkPYgoCX9nluaMwVCQINhniFkK0RbN8FuG9KQd0LwtQsSIwDs1Yw3qwVCDqzTEKRRKL/lAS73DP/rYuYb1tNXtkx3XI200qq8ydlrYKRxd8q4dTJZXuxWZtRAzXsZSiBlvBQUaOYdTePP1dO8tR+571gCAKKgz+urt6GaofeF8T22beGtKn9QWIfSXu9k9invVW+ddLQ8ejrYHWR8X5NnnrLxp+qHU8XPgegxY3pfNHsOHXetMMWB8EQj+LX4kSfeGc70Ri3J/3/8AICzlf83fP26BR+twdyN4oi6T5G/BahdOum//l6BbCvwvgW7wwdTDB5RBtgFDp3HDS1MGPTN8K7xasxp9tqSSWmVP0qYu61RTzK/gkR7njHPVHqj/2rDZPGxTofVh76/hs8BpT1+PhhNRf/1PUEsDBBQAAgAIAGphnktwa966SwAAAGoAAAAbAAAAdW5pdmVyc2FsL3VuaXZlcnNhbC5wbmcueG1ss7GvyM1RKEstKs7Mz7NVMtQzULK34+WyKShKLctMLVeoAIoBBSFASaESyDVCcMszU0oybJXMzUwRYhmpmekZJbZKpuYmcEF9oJEAUEsBAgAAFAACAAgAQ5RXRw3AMR7AAQAA2gMAAA8AAAAAAAAAAQAAAAAAAAAAAG5vbmUvcGxheWVyLnhtbFBLAQIAABQAAgAIAOeJc0sVDq0oZAQAAAcRAAAdAAAAAAAAAAEAAAAAAO0BAAB1bml2ZXJzYWwvY29tbW9uX21lc3NhZ2VzLmxuZ1BLAQIAABQAAgAIAOeJc0sIfgsjKQMAAIYMAAAnAAAAAAAAAAEAAAAAAIwGAAB1bml2ZXJzYWwvZmxhc2hfcHVibGlzaGluZ19zZXR0aW5ncy54bWxQSwECAAAUAAIACADniXNLtfwJZLoCAABVCgAAIQAAAAAAAAABAAAAAAD6CQAAdW5pdmVyc2FsL2ZsYXNoX3NraW5fc2V0dGluZ3MueG1sUEsBAgAAFAACAAgA54lzSyqWD2f+AgAAlwsAACYAAAAAAAAAAQAAAAAA8wwAAHVuaXZlcnNhbC9odG1sX3B1Ymxpc2hpbmdfc2V0dGluZ3MueG1sUEsBAgAAFAACAAgA54lzS2hxUpGaAQAAHwYAAB8AAAAAAAAAAQAAAAAANRAAAHVuaXZlcnNhbC9odG1sX3NraW5fc2V0dGluZ3MuanNQSwECAAAUAAIACABpYZ5LPTwv0cEAAADlAQAAGgAAAAAAAAABAAAAAAAMEgAAdW5pdmVyc2FsL2kxOG5fcHJlc2V0cy54bWxQSwECAAAUAAIACABpYZ5LmvmWZGsAAABrAAAAHAAAAAAAAAABAAAAAAAFEwAAdW5pdmVyc2FsL2xvY2FsX3NldHRpbmdzLnhtbFBLAQIAABQAAgAIAESUV0cjtE77+wIAALAIAAAUAAAAAAAAAAEAAAAAAKoTAAB1bml2ZXJzYWwvcGxheWVyLnhtbFBLAQIAABQAAgAIAGlhnkuwhyP0bAEAAPcCAAApAAAAAAAAAAEAAAAAANcWAAB1bml2ZXJzYWwvc2tpbl9jdXN0b21pemF0aW9uX3NldHRpbmdzLnhtbFBLAQIAABQAAgAIAGphnksk4P8XxAwAAGMZAAAXAAAAAAAAAAAAAAAAAIoYAAB1bml2ZXJzYWwvdW5pdmVyc2FsLnBuZ1BLAQIAABQAAgAIAGphnktwa966SwAAAGoAAAAbAAAAAAAAAAEAAAAAAIMlAAB1bml2ZXJzYWwvdW5pdmVyc2FsLnBuZy54bWxQSwUGAAAAAAwADACGAwAAByYAAAAA"/>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1232,&quot;width&quot;:15840}"/>
</p:tagLst>
</file>

<file path=ppt/theme/theme1.xml><?xml version="1.0" encoding="utf-8"?>
<a:theme xmlns:a="http://schemas.openxmlformats.org/drawingml/2006/main" name="Office 主题​​">
  <a:themeElements>
    <a:clrScheme name="自定义 87">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262626"/>
      </a:hlink>
      <a:folHlink>
        <a:srgbClr val="BA6906"/>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2377</Words>
  <Application>Microsoft Office PowerPoint</Application>
  <PresentationFormat>宽屏</PresentationFormat>
  <Paragraphs>143</Paragraphs>
  <Slides>19</Slides>
  <Notes>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19</vt:i4>
      </vt:variant>
    </vt:vector>
  </HeadingPairs>
  <TitlesOfParts>
    <vt:vector size="26" baseType="lpstr">
      <vt:lpstr>等线</vt:lpstr>
      <vt:lpstr>思源黑体</vt:lpstr>
      <vt:lpstr>宋体</vt:lpstr>
      <vt:lpstr>Aparajita</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7</cp:revision>
  <dcterms:created xsi:type="dcterms:W3CDTF">2018-10-17T03:40:00Z</dcterms:created>
  <dcterms:modified xsi:type="dcterms:W3CDTF">2022-01-13T12:09:05Z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ICV">
    <vt:lpwstr>6115C2E018044B1A8B5AB48B61321DFF</vt:lpwstr>
  </property>
</Properties>
</file>