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60" r:id="rId6"/>
    <p:sldId id="261" r:id="rId7"/>
    <p:sldId id="262" r:id="rId8"/>
    <p:sldId id="264" r:id="rId9"/>
    <p:sldId id="271" r:id="rId10"/>
    <p:sldId id="266" r:id="rId11"/>
    <p:sldId id="268" r:id="rId12"/>
    <p:sldId id="269" r:id="rId13"/>
    <p:sldId id="263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77c384e580c48b91bec48f3e127030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73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中外小说中的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女强人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形象</a:t>
            </a:r>
            <a:b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6750" y="3602355"/>
            <a:ext cx="11119485" cy="1655445"/>
          </a:xfrm>
        </p:spPr>
        <p:txBody>
          <a:bodyPr/>
          <a:p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——以王熙凤和斯嘉丽·奥哈拉为例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</a:t>
            </a: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研究者：司文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2745" y="365125"/>
            <a:ext cx="10515600" cy="1325563"/>
          </a:xfrm>
        </p:spPr>
        <p:txBody>
          <a:bodyPr/>
          <a:p>
            <a:r>
              <a:rPr lang="zh-CN" altLang="en-US"/>
              <a:t>延伸：当今的有为女性</a:t>
            </a:r>
            <a:r>
              <a:rPr lang="en-US" altLang="zh-CN"/>
              <a:t>——</a:t>
            </a:r>
            <a:r>
              <a:rPr lang="zh-CN" altLang="en-US"/>
              <a:t>董明珠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董明珠，女， 1954年8月出生于江苏省南京市，企业家，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先后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毕业于安徽芜湖干部教育学院、中南财经政法大学EMBA2008级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中国社会科学院经济学系研究生班、中欧国际工商学院EMBA。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珠海格力电器股份有限公司经营部部长、副总经理、副董事长。2004年3月，当选人民日报《中国经济周刊》评选的2003-2004年度“中国十大女性经济人物”。2004年6月被评为“受MBA尊敬的十大创新企业家”和2004年11月被评为“2004年度中国十大营销人物” 。现任珠海格力电器股份有限公司董事长、总裁。 2017年1月10日，董明珠荣获“2016十大经济年度人物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。2018年6月，荣获国家知识产权战略实施工作先进个人。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2019年10月19日，入选2019福布斯中国企业跨国经营杰出领导人榜单。 11月3日，获得首届“杰出社会企业家”奖。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19年12月13日，位列2019全球最具影响力女性榜第44位。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075" y="162560"/>
            <a:ext cx="2538730" cy="26847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总结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73835"/>
            <a:ext cx="10515600" cy="4351338"/>
          </a:xfrm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就是因为性格的微小差异，以及作者的时代不同，斯嘉丽和王熙凤这两个“女强人”走上了不同的道路，斯嘉丽成了自我成长，最终自强不息的现代女性意识代表，而王熙凤难以摆脱男权社会的戕害，最终成了贾府的牺牲品之一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两位作者在这两个人物身上的笔墨字字珍贵，都凝结着他们对自己时代、社会的充分认识，这两位女强人最终也突破不了时代的次元壁。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94030"/>
            <a:ext cx="10515600" cy="916940"/>
          </a:xfrm>
        </p:spPr>
        <p:txBody>
          <a:bodyPr>
            <a:normAutofit/>
          </a:bodyPr>
          <a:p>
            <a:r>
              <a:rPr lang="zh-CN" altLang="en-US" sz="4800"/>
              <a:t>人物简介：王熙凤</a:t>
            </a:r>
            <a:endParaRPr lang="zh-CN" altLang="en-US" sz="4800"/>
          </a:p>
        </p:txBody>
      </p:sp>
      <p:sp>
        <p:nvSpPr>
          <p:cNvPr id="10" name="内容占位符 9"/>
          <p:cNvSpPr/>
          <p:nvPr>
            <p:ph idx="1"/>
          </p:nvPr>
        </p:nvSpPr>
        <p:spPr>
          <a:xfrm>
            <a:off x="565150" y="1593850"/>
            <a:ext cx="11465560" cy="509016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王熙凤，曹雪芹所著中国古典小说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《红楼梦》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的女主角之一，金陵十二钗之一，贾琏的妻子，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王夫人的侄女，贾府通称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凤姐、琏二奶奶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。她外貌美艳，一双丹凤三角眼、两弯柳叶吊梢眉，身量苗条，体格风骚。出场时打扮彩绣辉煌，笑语先至，宛若神妃仙子。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在贾府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掌握实权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，为人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心狠手辣，八面玲珑，敢爱敢恨，做事决绝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，治理宁国府和打理荣国府上下事务时也可见她具有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惊人的管理组织能力和治家手段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，原文中描述王熙凤“金紫万千谁治国，裙钗一二可齐家”。因其深爱丈夫贾琏，故而十分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善妒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，暗中算计害死尤二姐。王熙凤在高鹗续后40回中的结局为病逝于贾府。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" name="图片 10" descr="a285a487c4c74bd699c84d40207b5a2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375" y="225425"/>
            <a:ext cx="2807335" cy="2196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70000"/>
          </a:xfrm>
        </p:spPr>
        <p:txBody>
          <a:bodyPr>
            <a:noAutofit/>
          </a:bodyPr>
          <a:p>
            <a:r>
              <a:rPr lang="zh-CN" altLang="en-US" sz="4800"/>
              <a:t>人物简介：斯嘉丽</a:t>
            </a:r>
            <a:r>
              <a:rPr lang="en-US" altLang="zh-CN" sz="4800"/>
              <a:t>·</a:t>
            </a:r>
            <a:r>
              <a:rPr lang="zh-CN" altLang="en-US" sz="4800"/>
              <a:t>奥哈拉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9135" y="1955165"/>
            <a:ext cx="10262235" cy="317309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斯嘉丽·奥哈拉（又译郝思嘉）玛格丽特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切尔创作的长篇小说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《飘》的女主角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斯嘉丽·奥哈拉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漂亮、聪明、又性格倔强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，特别能吸引周围男子的目光。她曾经凭借美貌一次又一次地夺走别人的幸福，经历了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美国南北战争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，最后终于明白了自己最爱的人是谁，但是一切都已无可挽回。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因为战争的爆发，这个女性变得</a:t>
            </a:r>
            <a:r>
              <a:rPr lang="zh-CN" altLang="en-US" sz="3200">
                <a:highlight>
                  <a:srgbClr val="00FFFF"/>
                </a:highligh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勇敢坚强，心狠手辣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。经历战争的洗礼后，她的性格发生了蜕变，并开办了自己的锯木厂，同时挽救了塔拉，成为一名生活的强者。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 descr="ac4bd11373f082023245a19e6116a3e4a9641bb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25" y="167640"/>
            <a:ext cx="2908300" cy="2649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关于书中对王熙凤的描写：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835" y="1502410"/>
            <a:ext cx="10851515" cy="4674235"/>
          </a:xfrm>
        </p:spPr>
        <p:txBody>
          <a:bodyPr>
            <a:normAutofit fontScale="90000" lnSpcReduction="20000"/>
          </a:bodyPr>
          <a:p>
            <a:pPr marL="0" indent="0">
              <a:lnSpc>
                <a:spcPct val="110000"/>
              </a:lnSpc>
              <a:buNone/>
            </a:pP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嘴甜心苦，两面三刀，上头一脸笑，脚下使绊子，明是一盆火，暗是一把刀。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4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八面玲珑</a:t>
            </a:r>
            <a:r>
              <a:rPr lang="en-US" altLang="zh-CN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两面三刀</a:t>
            </a:r>
            <a:r>
              <a:rPr lang="en-US" altLang="zh-CN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“我是从来不信什么阴司地狱报应的，凭什么事，我说行就行！”        </a:t>
            </a:r>
            <a:r>
              <a:rPr lang="zh-CN" altLang="en-US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杀伐果断</a:t>
            </a:r>
            <a:r>
              <a:rPr lang="en-US" altLang="zh-CN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阴狠毒辣</a:t>
            </a:r>
            <a:r>
              <a:rPr lang="en-US" altLang="zh-CN" sz="355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endParaRPr lang="en-US" altLang="zh-CN" sz="3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一语未了，只听后院中有人笑声，说：“我来迟了，不曾迎接远客！”    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张扬跋扈</a:t>
            </a:r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放肆轻浮</a:t>
            </a:r>
            <a:endParaRPr lang="en-US" altLang="zh-CN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凤姐听说，笑着忙跪下，将尤氏那边所编之话，一五一十细细的说了一遍：“少不得老祖宗发慈心,先许他进来,住一年后再圆房。”      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精明</a:t>
            </a:r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会奉承人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关于书中对斯嘉丽的描写：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03045"/>
            <a:ext cx="10515600" cy="4674235"/>
          </a:xfrm>
        </p:spPr>
        <p:txBody>
          <a:bodyPr/>
          <a:p>
            <a:pPr marL="0" indent="0">
              <a:buNone/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她在用一双新的眼睛在看事物，在通往塔拉的漫长道路上，她把自己的少女时代抛弃了。她不再是一团随意塑捏的粘土了。这粘土在这一天突然变得坚硬起来。今天晚上是她平生愿意像个孩子般叫人伺候的最后一个夜晚。她从此成了个成年女人，青春已一去不复返了。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坚强果断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有责任感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她不会放弃塔拉，她属于这些红土地，她的根扎在这血红的土壤里吸取生机。她要留在塔拉农庄，经营它，赡养父亲和两个妹妹。赡养媚兰和艾希礼的孩子，以及那几个黑人。明天——啊明天，她就要把牛轭套在自己颈上。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积极乐观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热爱土地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精明强干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不，家里的人谁也不会挨饿了。即使我被迫去偷去杀人——凭上帝作证，我们也绝不会再挨饿了。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心狠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为达目的不择手段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关于王熙凤的时代：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180" y="1545590"/>
            <a:ext cx="7119620" cy="4817745"/>
          </a:xfrm>
        </p:spPr>
        <p:txBody>
          <a:bodyPr>
            <a:normAutofit fontScale="50000"/>
          </a:bodyPr>
          <a:p>
            <a:pPr marL="0" indent="0">
              <a:lnSpc>
                <a:spcPct val="100000"/>
              </a:lnSpc>
              <a:buNone/>
            </a:pPr>
            <a:r>
              <a:rPr lang="en-US" altLang="zh-CN"/>
              <a:t>           </a:t>
            </a:r>
            <a:r>
              <a:rPr lang="zh-CN" altLang="en-US" sz="5715">
                <a:latin typeface="宋体" panose="02010600030101010101" pitchFamily="2" charset="-122"/>
                <a:ea typeface="宋体" panose="02010600030101010101" pitchFamily="2" charset="-122"/>
              </a:rPr>
              <a:t>王熙凤正处在</a:t>
            </a:r>
            <a:r>
              <a:rPr lang="zh-CN" altLang="en-US" sz="571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腐朽的封建末世</a:t>
            </a:r>
            <a:r>
              <a:rPr lang="zh-CN" altLang="en-US" sz="5715">
                <a:latin typeface="宋体" panose="02010600030101010101" pitchFamily="2" charset="-122"/>
                <a:ea typeface="宋体" panose="02010600030101010101" pitchFamily="2" charset="-122"/>
              </a:rPr>
              <a:t>，一夫多妻制属合法的范畴，特别是贵族之家，</a:t>
            </a:r>
            <a:r>
              <a:rPr lang="zh-CN" altLang="en-US" sz="571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表面上是繁华盛世，但沉滞、虚弱的贾府已经逐渐走向末日</a:t>
            </a:r>
            <a:r>
              <a:rPr lang="zh-CN" altLang="en-US" sz="5715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5715">
                <a:latin typeface="宋体" panose="02010600030101010101" pitchFamily="2" charset="-122"/>
                <a:ea typeface="宋体" panose="02010600030101010101" pitchFamily="2" charset="-122"/>
              </a:rPr>
              <a:t>王熙凤虽然意识到了危机，但在责任和利益面前她</a:t>
            </a:r>
            <a:r>
              <a:rPr lang="zh-CN" altLang="en-US" sz="571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不顾别人的劝告，不顾贾府的衰败，只顾自己捞实惠</a:t>
            </a:r>
            <a:r>
              <a:rPr lang="zh-CN" altLang="en-US" sz="5715">
                <a:latin typeface="宋体" panose="02010600030101010101" pitchFamily="2" charset="-122"/>
                <a:ea typeface="宋体" panose="02010600030101010101" pitchFamily="2" charset="-122"/>
              </a:rPr>
              <a:t>。 因此，贾府的日渐倾覆，王熙凤担负着不可推卸的责任，也因此而导致了自己的悲惨下场，成为一个彻底的失败者。</a:t>
            </a:r>
            <a:endParaRPr lang="zh-CN" altLang="en-US" sz="5715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5715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zh-CN" altLang="en-US" sz="571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微信图片_202309161448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900" y="530860"/>
            <a:ext cx="4022725" cy="5832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关于斯嘉丽所处的时代：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7383780" cy="4144645"/>
          </a:xfrm>
        </p:spPr>
        <p:txBody>
          <a:bodyPr>
            <a:normAutofit fontScale="25000"/>
          </a:bodyPr>
          <a:p>
            <a:pPr marL="0" indent="0">
              <a:buNone/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</a:t>
            </a:r>
            <a:r>
              <a:rPr lang="zh-CN" altLang="en-US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斯嘉丽生活在</a:t>
            </a:r>
            <a:r>
              <a:rPr lang="zh-CN" altLang="en-US" sz="1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美国内战及重建时期</a:t>
            </a:r>
            <a:r>
              <a:rPr lang="zh-CN" altLang="en-US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 她身上体现了美国人</a:t>
            </a:r>
            <a:r>
              <a:rPr lang="zh-CN" altLang="en-US" sz="1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奋斗于逆境追求个人独立、乐观进取的民族精神</a:t>
            </a:r>
            <a:r>
              <a:rPr lang="zh-CN" altLang="en-US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 斯嘉丽</a:t>
            </a:r>
            <a:r>
              <a:rPr lang="en-US" altLang="zh-CN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·</a:t>
            </a:r>
            <a:r>
              <a:rPr lang="zh-CN" altLang="en-US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奥哈拉，一个中产阶级家庭出身的弱小女子， 历经巨大的困难和挫折，一次次把命运的主动权掌握在自己的手中。 在她</a:t>
            </a:r>
            <a:r>
              <a:rPr lang="zh-CN" altLang="en-US" sz="1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残酷外表的背后，蕴藏着一颗爱心、一份责任感</a:t>
            </a:r>
            <a:r>
              <a:rPr lang="zh-CN" altLang="en-US" sz="1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 她懂得生活的基本规律，懂得把握机会，靠自己的聪明才智和勇于战胜厄运的勇气成为生活中的幸存者。</a:t>
            </a:r>
            <a:endParaRPr lang="zh-CN" altLang="en-US" sz="120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0"/>
          </a:p>
        </p:txBody>
      </p:sp>
      <p:pic>
        <p:nvPicPr>
          <p:cNvPr id="4" name="图片 3" descr="微信图片_202309161439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2615" y="717550"/>
            <a:ext cx="3706495" cy="5252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关于她们的异同点：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相同点：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都出生于社会变化时期的富有大家庭。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2.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都是独立自主的女性。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3.都是精明强干、心地狠辣的女人。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不同点：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两人的人生观、价值观不同。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王熙凤：追求金钱权力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斯嘉丽：追求幸福）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</a:t>
            </a:r>
            <a:endParaRPr lang="zh-CN" altLang="en-US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2.处事方式不同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王熙凤：圆滑世故，会说话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斯嘉丽：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任性处事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     </a:t>
            </a:r>
            <a:endParaRPr lang="en-US" altLang="zh-CN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     3.结局不同。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王熙凤：命丧贾府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斯嘉丽：怀揣希望寻找爱情</a:t>
            </a:r>
            <a:r>
              <a:rPr lang="en-US" altLang="zh-CN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关于她们的启示：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58290"/>
            <a:ext cx="10515600" cy="4618990"/>
          </a:xfrm>
        </p:spPr>
        <p:txBody>
          <a:bodyPr>
            <a:normAutofit fontScale="40000"/>
          </a:bodyPr>
          <a:p>
            <a:pPr mar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结合上文对王熙凤、斯嘉丽两个文学形象的性格、命运</a:t>
            </a:r>
            <a:r>
              <a:rPr lang="en-US" altLang="zh-CN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的分析，作为新时代社会主义的中国女性，我们应从自立自</a:t>
            </a:r>
            <a:r>
              <a:rPr lang="en-US" altLang="zh-CN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强，努力成长为社会主义“四有”新人的角度出发，学习她</a:t>
            </a:r>
            <a:r>
              <a:rPr lang="en-US" altLang="zh-CN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们不惧强权和命运的优点，摒弃她们任性自私的狭隘。</a:t>
            </a:r>
            <a:endParaRPr lang="zh-CN" altLang="en-US" sz="55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首先，要把会主义核心价值观作为树立我们正确的人生</a:t>
            </a:r>
            <a:r>
              <a:rPr lang="en-US" altLang="zh-CN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</a:t>
            </a:r>
            <a:r>
              <a:rPr lang="zh-CN" altLang="en-US" sz="55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观、恋爱观的基础；既有为社会主义事业奋斗的崇高目标，也要有现实、丰满的个人理想，追求光明和美好的人生，脱离自私的狭隘的低级趣味。其次，要学好本领，提高自身基本素质和技能。这既是能够为社会主义添砖加瓦的要求，也是实现个人价值和理想的必备条件。最后，要敢于斗争、善于斗争、正确斗争，将凤姐的灵活机巧和斯嘉丽的坚强不屈结合起来，将它们运用到工作和学习中。</a:t>
            </a:r>
            <a:endParaRPr lang="zh-CN" altLang="en-US" sz="55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 descr="微信图片_202309161455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290" y="365125"/>
            <a:ext cx="3300095" cy="3217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COMMONDATA" val="eyJoZGlkIjoiZjRlZWE3NGRhOTZlNmJiODkwODhmMjUyMzUyM2Q4MGYifQ=="/>
  <p:tag name="KSO_WPP_MARK_KEY" val="98ddb572-e9f8-4139-8e0a-6f1746391f8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2829</Words>
  <Application>WPS 演示</Application>
  <PresentationFormat>宽屏</PresentationFormat>
  <Paragraphs>66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 Unicode MS</vt:lpstr>
      <vt:lpstr>Calibri</vt:lpstr>
      <vt:lpstr>Office 主题</vt:lpstr>
      <vt:lpstr>分析中外小说中的女性形象                 </vt:lpstr>
      <vt:lpstr>人物简介：王熙凤</vt:lpstr>
      <vt:lpstr>人物简介：斯嘉丽·奥哈拉</vt:lpstr>
      <vt:lpstr>关于书中对王熙凤的描写：</vt:lpstr>
      <vt:lpstr>关于书中对斯嘉丽的描写：</vt:lpstr>
      <vt:lpstr>关于她们的时代：</vt:lpstr>
      <vt:lpstr>PowerPoint 演示文稿</vt:lpstr>
      <vt:lpstr>关于她们的异同点：</vt:lpstr>
      <vt:lpstr>关于她们的启示：</vt:lpstr>
      <vt:lpstr>延伸：当今的有为女性——董明珠</vt:lpstr>
      <vt:lpstr>总结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6</cp:revision>
  <dcterms:created xsi:type="dcterms:W3CDTF">2023-08-06T11:04:00Z</dcterms:created>
  <dcterms:modified xsi:type="dcterms:W3CDTF">2023-09-16T07:05:41Z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9F82820C7E7F43498001908F1F719E41_12</vt:lpwstr>
  </property>
  <property fmtid="{D5CDD505-2E9C-101B-9397-08002B2CF9AE}" pid="3" name="KSOProductBuildVer">
    <vt:lpwstr>2052-11.1.0.14309</vt:lpwstr>
  </property>
</Properties>
</file>