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3"/>
    <p:sldId id="259" r:id="rId4"/>
    <p:sldId id="261" r:id="rId5"/>
    <p:sldId id="262" r:id="rId6"/>
    <p:sldId id="263" r:id="rId7"/>
    <p:sldId id="264" r:id="rId8"/>
    <p:sldId id="265" r:id="rId9"/>
    <p:sldId id="266" r:id="rId10"/>
    <p:sldId id="267" r:id="rId11"/>
    <p:sldId id="268" r:id="rId12"/>
    <p:sldId id="269" r:id="rId13"/>
    <p:sldId id="270" r:id="rId14"/>
    <p:sldId id="278" r:id="rId15"/>
    <p:sldId id="271" r:id="rId16"/>
    <p:sldId id="272" r:id="rId17"/>
    <p:sldId id="273" r:id="rId18"/>
    <p:sldId id="274" r:id="rId19"/>
    <p:sldId id="275"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55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1.jpeg"/><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image" Target="../media/image5.png"/><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image" Target="../media/image4.jpeg"/><Relationship Id="rId3" Type="http://schemas.openxmlformats.org/officeDocument/2006/relationships/tags" Target="../tags/tag78.xml"/><Relationship Id="rId2" Type="http://schemas.openxmlformats.org/officeDocument/2006/relationships/tags" Target="../tags/tag77.xml"/><Relationship Id="rId11" Type="http://schemas.openxmlformats.org/officeDocument/2006/relationships/tags" Target="../tags/tag84.xml"/><Relationship Id="rId10" Type="http://schemas.openxmlformats.org/officeDocument/2006/relationships/tags" Target="../tags/tag83.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image" Target="../media/image2.png"/><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image" Target="../media/image1.jpeg"/><Relationship Id="rId10" Type="http://schemas.openxmlformats.org/officeDocument/2006/relationships/tags" Target="../tags/tag9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image" Target="../media/image3.png"/><Relationship Id="rId10" Type="http://schemas.openxmlformats.org/officeDocument/2006/relationships/tags" Target="../tags/tag99.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11.xml"/><Relationship Id="rId8" Type="http://schemas.openxmlformats.org/officeDocument/2006/relationships/tags" Target="../tags/tag110.xml"/><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image" Target="../media/image3.png"/><Relationship Id="rId11" Type="http://schemas.openxmlformats.org/officeDocument/2006/relationships/image" Target="../media/image5.png"/><Relationship Id="rId10" Type="http://schemas.openxmlformats.org/officeDocument/2006/relationships/tags" Target="../tags/tag112.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image" Target="../media/image3.png"/><Relationship Id="rId11" Type="http://schemas.openxmlformats.org/officeDocument/2006/relationships/image" Target="../media/image5.png"/><Relationship Id="rId10" Type="http://schemas.openxmlformats.org/officeDocument/2006/relationships/tags" Target="../tags/tag120.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27.xml"/><Relationship Id="rId8" Type="http://schemas.openxmlformats.org/officeDocument/2006/relationships/tags" Target="../tags/tag126.xml"/><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image" Target="../media/image3.png"/><Relationship Id="rId10" Type="http://schemas.openxmlformats.org/officeDocument/2006/relationships/tags" Target="../tags/tag128.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5.xml"/><Relationship Id="rId8" Type="http://schemas.openxmlformats.org/officeDocument/2006/relationships/tags" Target="../tags/tag134.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image" Target="../media/image3.png"/><Relationship Id="rId11" Type="http://schemas.openxmlformats.org/officeDocument/2006/relationships/tags" Target="../tags/tag137.xml"/><Relationship Id="rId10" Type="http://schemas.openxmlformats.org/officeDocument/2006/relationships/tags" Target="../tags/tag136.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image" Target="../media/image1.jpeg"/><Relationship Id="rId10"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image" Target="../media/image1.jpeg"/><Relationship Id="rId10" Type="http://schemas.openxmlformats.org/officeDocument/2006/relationships/tags" Target="../tags/tag2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30.xml"/><Relationship Id="rId8" Type="http://schemas.openxmlformats.org/officeDocument/2006/relationships/tags" Target="../tags/tag29.xml"/><Relationship Id="rId7" Type="http://schemas.openxmlformats.org/officeDocument/2006/relationships/image" Target="../media/image5.png"/><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image" Target="../media/image4.jpeg"/><Relationship Id="rId3" Type="http://schemas.openxmlformats.org/officeDocument/2006/relationships/tags" Target="../tags/tag26.xml"/><Relationship Id="rId2" Type="http://schemas.openxmlformats.org/officeDocument/2006/relationships/tags" Target="../tags/tag25.xml"/><Relationship Id="rId13" Type="http://schemas.openxmlformats.org/officeDocument/2006/relationships/tags" Target="../tags/tag34.xml"/><Relationship Id="rId12" Type="http://schemas.openxmlformats.org/officeDocument/2006/relationships/tags" Target="../tags/tag33.xml"/><Relationship Id="rId11" Type="http://schemas.openxmlformats.org/officeDocument/2006/relationships/tags" Target="../tags/tag32.xml"/><Relationship Id="rId10" Type="http://schemas.openxmlformats.org/officeDocument/2006/relationships/tags" Target="../tags/tag3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image" Target="../media/image5.png"/><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image" Target="../media/image4.jpeg"/><Relationship Id="rId3" Type="http://schemas.openxmlformats.org/officeDocument/2006/relationships/tags" Target="../tags/tag36.xml"/><Relationship Id="rId2" Type="http://schemas.openxmlformats.org/officeDocument/2006/relationships/tags" Target="../tags/tag35.xml"/><Relationship Id="rId15" Type="http://schemas.openxmlformats.org/officeDocument/2006/relationships/tags" Target="../tags/tag46.xml"/><Relationship Id="rId14" Type="http://schemas.openxmlformats.org/officeDocument/2006/relationships/tags" Target="../tags/tag45.xml"/><Relationship Id="rId13" Type="http://schemas.openxmlformats.org/officeDocument/2006/relationships/tags" Target="../tags/tag44.xml"/><Relationship Id="rId12" Type="http://schemas.openxmlformats.org/officeDocument/2006/relationships/tags" Target="../tags/tag43.xml"/><Relationship Id="rId11" Type="http://schemas.openxmlformats.org/officeDocument/2006/relationships/tags" Target="../tags/tag42.xml"/><Relationship Id="rId10" Type="http://schemas.openxmlformats.org/officeDocument/2006/relationships/tags" Target="../tags/tag41.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image" Target="../media/image5.png"/><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image" Target="../media/image4.jpeg"/><Relationship Id="rId3" Type="http://schemas.openxmlformats.org/officeDocument/2006/relationships/tags" Target="../tags/tag48.xml"/><Relationship Id="rId2" Type="http://schemas.openxmlformats.org/officeDocument/2006/relationships/tags" Target="../tags/tag47.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image" Target="../media/image5.png"/><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image" Target="../media/image4.jpeg"/><Relationship Id="rId3" Type="http://schemas.openxmlformats.org/officeDocument/2006/relationships/tags" Target="../tags/tag59.xml"/><Relationship Id="rId2" Type="http://schemas.openxmlformats.org/officeDocument/2006/relationships/tags" Target="../tags/tag5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73.xml"/><Relationship Id="rId8" Type="http://schemas.openxmlformats.org/officeDocument/2006/relationships/tags" Target="../tags/tag72.xml"/><Relationship Id="rId7" Type="http://schemas.openxmlformats.org/officeDocument/2006/relationships/image" Target="../media/image5.png"/><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image" Target="../media/image4.jpeg"/><Relationship Id="rId3" Type="http://schemas.openxmlformats.org/officeDocument/2006/relationships/tags" Target="../tags/tag69.xml"/><Relationship Id="rId2" Type="http://schemas.openxmlformats.org/officeDocument/2006/relationships/tags" Target="../tags/tag68.xml"/><Relationship Id="rId12" Type="http://schemas.openxmlformats.org/officeDocument/2006/relationships/tags" Target="../tags/tag76.xml"/><Relationship Id="rId11" Type="http://schemas.openxmlformats.org/officeDocument/2006/relationships/tags" Target="../tags/tag75.xml"/><Relationship Id="rId10" Type="http://schemas.openxmlformats.org/officeDocument/2006/relationships/tags" Target="../tags/tag74.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dirty="0"/>
          </a:p>
        </p:txBody>
      </p:sp>
      <p:sp>
        <p:nvSpPr>
          <p:cNvPr id="7" name="矩形 6"/>
          <p:cNvSpPr/>
          <p:nvPr userDrawn="1">
            <p:custDataLst>
              <p:tags r:id="rId6"/>
            </p:custDataLst>
          </p:nvPr>
        </p:nvSpPr>
        <p:spPr>
          <a:xfrm>
            <a:off x="2052707" y="2026057"/>
            <a:ext cx="5356888" cy="2764031"/>
          </a:xfrm>
          <a:prstGeom prst="rect">
            <a:avLst/>
          </a:prstGeom>
          <a:no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userDrawn="1">
            <p:custDataLst>
              <p:tags r:id="rId7"/>
            </p:custDataLst>
          </p:nvPr>
        </p:nvSpPr>
        <p:spPr>
          <a:xfrm rot="21430005">
            <a:off x="2178911" y="2025417"/>
            <a:ext cx="5143238" cy="2839247"/>
          </a:xfrm>
          <a:prstGeom prst="rect">
            <a:avLst/>
          </a:prstGeom>
          <a:solidFill>
            <a:schemeClr val="bg2"/>
          </a:solid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10" name="图片 9"/>
          <p:cNvPicPr>
            <a:picLocks noChangeAspect="1"/>
          </p:cNvPicPr>
          <p:nvPr userDrawn="1">
            <p:custDataLst>
              <p:tags r:id="rId8"/>
            </p:custDataLst>
          </p:nvPr>
        </p:nvPicPr>
        <p:blipFill rotWithShape="1">
          <a:blip r:embed="rId9" cstate="email"/>
          <a:srcRect/>
          <a:stretch>
            <a:fillRect/>
          </a:stretch>
        </p:blipFill>
        <p:spPr>
          <a:xfrm>
            <a:off x="73649" y="-42441"/>
            <a:ext cx="3326131" cy="3535680"/>
          </a:xfrm>
          <a:prstGeom prst="rect">
            <a:avLst/>
          </a:prstGeom>
        </p:spPr>
      </p:pic>
      <p:cxnSp>
        <p:nvCxnSpPr>
          <p:cNvPr id="14" name="直接连接符 13"/>
          <p:cNvCxnSpPr/>
          <p:nvPr userDrawn="1">
            <p:custDataLst>
              <p:tags r:id="rId10"/>
            </p:custDataLst>
          </p:nvPr>
        </p:nvCxnSpPr>
        <p:spPr>
          <a:xfrm>
            <a:off x="4671014" y="4118039"/>
            <a:ext cx="32861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副标题 2"/>
          <p:cNvSpPr>
            <a:spLocks noGrp="1"/>
          </p:cNvSpPr>
          <p:nvPr>
            <p:ph type="subTitle" idx="1" hasCustomPrompt="1"/>
            <p:custDataLst>
              <p:tags r:id="rId11"/>
            </p:custDataLst>
          </p:nvPr>
        </p:nvSpPr>
        <p:spPr>
          <a:xfrm>
            <a:off x="3274194" y="3575336"/>
            <a:ext cx="3121200" cy="496800"/>
          </a:xfrm>
        </p:spPr>
        <p:txBody>
          <a:bodyPr lIns="90000" tIns="46800" rIns="90000" bIns="46800" anchor="t">
            <a:normAutofit/>
          </a:bodyPr>
          <a:lstStyle>
            <a:lvl1pPr marL="0" indent="0" algn="ctr" eaLnBrk="1" fontAlgn="auto" latinLnBrk="0" hangingPunct="1">
              <a:lnSpc>
                <a:spcPct val="100000"/>
              </a:lnSpc>
              <a:buFont typeface="Arial" panose="020B0604020202020204" pitchFamily="34" charset="0"/>
              <a:buNone/>
              <a:defRPr sz="2000" u="none" strike="noStrike" kern="1200" cap="none" spc="15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2" name="标题 1"/>
          <p:cNvSpPr>
            <a:spLocks noGrp="1"/>
          </p:cNvSpPr>
          <p:nvPr>
            <p:ph type="ctrTitle" hasCustomPrompt="1"/>
            <p:custDataLst>
              <p:tags r:id="rId12"/>
            </p:custDataLst>
          </p:nvPr>
        </p:nvSpPr>
        <p:spPr>
          <a:xfrm>
            <a:off x="2516587" y="2015591"/>
            <a:ext cx="4638600" cy="1515918"/>
          </a:xfrm>
        </p:spPr>
        <p:txBody>
          <a:bodyPr lIns="90000" tIns="46800" rIns="90000" bIns="46800" anchor="b" anchorCtr="0">
            <a:normAutofit/>
          </a:bodyPr>
          <a:lstStyle>
            <a:lvl1pPr algn="ctr">
              <a:lnSpc>
                <a:spcPct val="100000"/>
              </a:lnSpc>
              <a:defRPr sz="7800" b="0" u="none" strike="noStrike" kern="1200" cap="none" spc="0" normalizeH="0" baseline="0">
                <a:solidFill>
                  <a:schemeClr val="accent1"/>
                </a:solidFill>
                <a:uFillTx/>
                <a:latin typeface="Arial" panose="020B0604020202020204" pitchFamily="34" charset="0"/>
                <a:ea typeface="汉仪乐喵体W" panose="00020600040101010101" pitchFamily="18" charset="-122"/>
              </a:defRPr>
            </a:lvl1pPr>
          </a:lstStyle>
          <a:p>
            <a:r>
              <a:rPr lang="zh-CN" altLang="en-US" dirty="0"/>
              <a:t>单击编辑标题</a:t>
            </a:r>
            <a:endParaRPr lang="zh-CN" altLang="en-US" dirty="0"/>
          </a:p>
        </p:txBody>
      </p:sp>
      <p:sp>
        <p:nvSpPr>
          <p:cNvPr id="5" name="文本占位符 4"/>
          <p:cNvSpPr>
            <a:spLocks noGrp="1"/>
          </p:cNvSpPr>
          <p:nvPr>
            <p:ph type="body" sz="quarter" idx="13" hasCustomPrompt="1"/>
            <p:custDataLst>
              <p:tags r:id="rId13"/>
            </p:custDataLst>
          </p:nvPr>
        </p:nvSpPr>
        <p:spPr>
          <a:xfrm>
            <a:off x="3505148" y="4285016"/>
            <a:ext cx="1350000" cy="356400"/>
          </a:xfrm>
        </p:spPr>
        <p:txBody>
          <a:bodyPr lIns="90000" tIns="46800" rIns="90000" bIns="46800" anchor="ctr" anchorCtr="0">
            <a:normAutofit/>
          </a:bodyPr>
          <a:lstStyle>
            <a:lvl1pPr marL="0" indent="0" algn="ctr">
              <a:buNone/>
              <a:defRPr sz="1600" baseline="0">
                <a:latin typeface="Arial" panose="020B0604020202020204" pitchFamily="34" charset="0"/>
                <a:ea typeface="幼圆" panose="02010509060101010101" pitchFamily="49"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zh-CN" altLang="en-US" dirty="0"/>
          </a:p>
        </p:txBody>
      </p:sp>
      <p:sp>
        <p:nvSpPr>
          <p:cNvPr id="15" name="文本占位符 14"/>
          <p:cNvSpPr>
            <a:spLocks noGrp="1"/>
          </p:cNvSpPr>
          <p:nvPr>
            <p:ph type="body" sz="quarter" idx="14" hasCustomPrompt="1"/>
            <p:custDataLst>
              <p:tags r:id="rId14"/>
            </p:custDataLst>
          </p:nvPr>
        </p:nvSpPr>
        <p:spPr>
          <a:xfrm>
            <a:off x="4891163" y="4285816"/>
            <a:ext cx="1350000" cy="356400"/>
          </a:xfrm>
        </p:spPr>
        <p:txBody>
          <a:bodyPr lIns="90000" tIns="46800" rIns="90000" bIns="46800" anchor="ctr" anchorCtr="0">
            <a:normAutofit/>
          </a:bodyPr>
          <a:lstStyle>
            <a:lvl1pPr marL="0" indent="0" algn="ctr">
              <a:buNone/>
              <a:defRPr sz="1600" baseline="0">
                <a:latin typeface="Arial" panose="020B0604020202020204" pitchFamily="34" charset="0"/>
                <a:ea typeface="幼圆" panose="02010509060101010101" pitchFamily="49" charset="-122"/>
              </a:defRPr>
            </a:lvl1pPr>
          </a:lstStyle>
          <a:p>
            <a:pPr lvl="0"/>
            <a:r>
              <a:rPr lang="zh-CN" altLang="en-US" dirty="0"/>
              <a:t>编辑文本</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2"/>
            </p:custDataLst>
          </p:nvPr>
        </p:nvGrpSpPr>
        <p:grpSpPr>
          <a:xfrm>
            <a:off x="-1" y="0"/>
            <a:ext cx="9144001" cy="6858000"/>
            <a:chOff x="-1" y="0"/>
            <a:chExt cx="12192001" cy="6858000"/>
          </a:xfrm>
        </p:grpSpPr>
        <p:pic>
          <p:nvPicPr>
            <p:cNvPr id="8" name="图片 7"/>
            <p:cNvPicPr>
              <a:picLocks noChangeAspect="1"/>
            </p:cNvPicPr>
            <p:nvPr userDrawn="1">
              <p:custDataLst>
                <p:tags r:id="rId3"/>
              </p:custDataLst>
            </p:nvPr>
          </p:nvPicPr>
          <p:blipFill rotWithShape="1">
            <a:blip r:embed="rId4" cstate="email"/>
            <a:srcRect/>
            <a:stretch>
              <a:fillRect/>
            </a:stretch>
          </p:blipFill>
          <p:spPr>
            <a:xfrm>
              <a:off x="-1" y="0"/>
              <a:ext cx="12192001" cy="6858000"/>
            </a:xfrm>
            <a:prstGeom prst="rect">
              <a:avLst/>
            </a:prstGeom>
          </p:spPr>
        </p:pic>
        <p:sp>
          <p:nvSpPr>
            <p:cNvPr id="9" name="矩形 8"/>
            <p:cNvSpPr/>
            <p:nvPr userDrawn="1">
              <p:custDataLst>
                <p:tags r:id="rId5"/>
              </p:custDataLst>
            </p:nvPr>
          </p:nvSpPr>
          <p:spPr>
            <a:xfrm>
              <a:off x="292054" y="304775"/>
              <a:ext cx="11607893" cy="624845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350">
                <a:latin typeface="Viner Hand ITC" panose="03070502030502020203" charset="0"/>
                <a:cs typeface="Viner Hand ITC" panose="03070502030502020203" charset="0"/>
                <a:sym typeface="+mn-ea"/>
              </a:endParaRPr>
            </a:p>
          </p:txBody>
        </p:sp>
        <p:pic>
          <p:nvPicPr>
            <p:cNvPr id="10" name="图片 9"/>
            <p:cNvPicPr>
              <a:picLocks noChangeAspect="1"/>
            </p:cNvPicPr>
            <p:nvPr userDrawn="1">
              <p:custDataLst>
                <p:tags r:id="rId6"/>
              </p:custDataLst>
            </p:nvPr>
          </p:nvPicPr>
          <p:blipFill rotWithShape="1">
            <a:blip r:embed="rId7"/>
            <a:srcRect/>
            <a:stretch>
              <a:fillRect/>
            </a:stretch>
          </p:blipFill>
          <p:spPr>
            <a:xfrm>
              <a:off x="0" y="47094"/>
              <a:ext cx="1126682" cy="898248"/>
            </a:xfrm>
            <a:prstGeom prst="rect">
              <a:avLst/>
            </a:prstGeom>
          </p:spPr>
        </p:pic>
      </p:gr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502448" y="952508"/>
            <a:ext cx="8139178" cy="5388907"/>
          </a:xfrm>
        </p:spPr>
        <p:txBody>
          <a:bodyPr/>
          <a:lstStyle>
            <a:lvl1pPr>
              <a:defRPr baseline="0">
                <a:latin typeface="Arial" panose="020B0604020202020204" pitchFamily="34" charset="0"/>
                <a:ea typeface="幼圆" panose="02010509060101010101" pitchFamily="49" charset="-122"/>
              </a:defRPr>
            </a:lvl1pPr>
            <a:lvl2pPr>
              <a:defRPr baseline="0">
                <a:latin typeface="Arial" panose="020B0604020202020204" pitchFamily="34" charset="0"/>
                <a:ea typeface="幼圆" panose="02010509060101010101" pitchFamily="49" charset="-122"/>
              </a:defRPr>
            </a:lvl2pPr>
            <a:lvl3pPr>
              <a:defRPr baseline="0">
                <a:latin typeface="Arial" panose="020B0604020202020204" pitchFamily="34" charset="0"/>
                <a:ea typeface="幼圆" panose="02010509060101010101" pitchFamily="49" charset="-122"/>
              </a:defRPr>
            </a:lvl3pPr>
            <a:lvl4pPr>
              <a:defRPr baseline="0">
                <a:latin typeface="Arial" panose="020B0604020202020204" pitchFamily="34" charset="0"/>
                <a:ea typeface="幼圆" panose="02010509060101010101" pitchFamily="49" charset="-122"/>
              </a:defRPr>
            </a:lvl4pPr>
            <a:lvl5pPr>
              <a:defRPr baseline="0">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矩形 5"/>
          <p:cNvSpPr/>
          <p:nvPr userDrawn="1">
            <p:custDataLst>
              <p:tags r:id="rId3"/>
            </p:custDataLst>
          </p:nvPr>
        </p:nvSpPr>
        <p:spPr>
          <a:xfrm>
            <a:off x="1893554" y="2026056"/>
            <a:ext cx="5356888" cy="1793796"/>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userDrawn="1">
            <p:custDataLst>
              <p:tags r:id="rId4"/>
            </p:custDataLst>
          </p:nvPr>
        </p:nvSpPr>
        <p:spPr>
          <a:xfrm rot="21430005">
            <a:off x="2000380" y="2026056"/>
            <a:ext cx="5143238" cy="1793796"/>
          </a:xfrm>
          <a:prstGeom prst="rect">
            <a:avLst/>
          </a:prstGeom>
          <a:solidFill>
            <a:schemeClr val="bg2"/>
          </a:solid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9" name="图片 8"/>
          <p:cNvPicPr>
            <a:picLocks noChangeAspect="1"/>
          </p:cNvPicPr>
          <p:nvPr userDrawn="1">
            <p:custDataLst>
              <p:tags r:id="rId5"/>
            </p:custDataLst>
          </p:nvPr>
        </p:nvPicPr>
        <p:blipFill rotWithShape="1">
          <a:blip r:embed="rId6" cstate="email"/>
          <a:srcRect/>
          <a:stretch>
            <a:fillRect/>
          </a:stretch>
        </p:blipFill>
        <p:spPr>
          <a:xfrm>
            <a:off x="73649" y="0"/>
            <a:ext cx="3326131" cy="3535680"/>
          </a:xfrm>
          <a:prstGeom prst="rect">
            <a:avLst/>
          </a:prstGeom>
        </p:spPr>
      </p:pic>
      <p:sp>
        <p:nvSpPr>
          <p:cNvPr id="2" name="标题 1"/>
          <p:cNvSpPr>
            <a:spLocks noGrp="1"/>
          </p:cNvSpPr>
          <p:nvPr>
            <p:ph type="title" hasCustomPrompt="1"/>
            <p:custDataLst>
              <p:tags r:id="rId7"/>
            </p:custDataLst>
          </p:nvPr>
        </p:nvSpPr>
        <p:spPr>
          <a:xfrm>
            <a:off x="2964431" y="2339765"/>
            <a:ext cx="3215700" cy="1324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8000" b="0" i="0" u="none" strike="noStrike" kern="1200" cap="none" spc="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blipFill rotWithShape="1">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custDataLst>
              <p:tags r:id="rId3"/>
            </p:custDataLst>
          </p:nvPr>
        </p:nvSpPr>
        <p:spPr>
          <a:xfrm>
            <a:off x="7472067" y="6504071"/>
            <a:ext cx="141890" cy="1681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p:cNvSpPr/>
          <p:nvPr userDrawn="1">
            <p:custDataLst>
              <p:tags r:id="rId4"/>
            </p:custDataLst>
          </p:nvPr>
        </p:nvSpPr>
        <p:spPr>
          <a:xfrm>
            <a:off x="7680960" y="6504071"/>
            <a:ext cx="141890" cy="1681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userDrawn="1">
            <p:custDataLst>
              <p:tags r:id="rId5"/>
            </p:custDataLst>
          </p:nvPr>
        </p:nvSpPr>
        <p:spPr>
          <a:xfrm>
            <a:off x="7889853" y="6504071"/>
            <a:ext cx="141890" cy="1681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userDrawn="1">
            <p:custDataLst>
              <p:tags r:id="rId6"/>
            </p:custDataLst>
          </p:nvPr>
        </p:nvSpPr>
        <p:spPr>
          <a:xfrm>
            <a:off x="8106629" y="6504071"/>
            <a:ext cx="820202" cy="1681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custDataLst>
              <p:tags r:id="rId7"/>
            </p:custDataLst>
          </p:nvPr>
        </p:nvSpPr>
        <p:spPr/>
        <p:txBody>
          <a:bodyPr anchor="ctr">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3"/>
            </p:custDataLst>
          </p:nvPr>
        </p:nvSpPr>
        <p:spPr>
          <a:xfrm>
            <a:off x="961200" y="1249200"/>
            <a:ext cx="7219800" cy="723600"/>
          </a:xfrm>
        </p:spPr>
        <p:txBody>
          <a:bodyPr anchor="ctr">
            <a:normAutofit/>
          </a:bodyPr>
          <a:lstStyle>
            <a:lvl1pP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960835" y="2163600"/>
            <a:ext cx="7219950" cy="3445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矩形 7"/>
          <p:cNvSpPr/>
          <p:nvPr userDrawn="1">
            <p:custDataLst>
              <p:tags r:id="rId3"/>
            </p:custDataLst>
          </p:nvPr>
        </p:nvSpPr>
        <p:spPr>
          <a:xfrm>
            <a:off x="0" y="0"/>
            <a:ext cx="3617595"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dirty="0">
              <a:latin typeface="Arial" panose="020B0604020202020204" pitchFamily="34" charset="0"/>
              <a:sym typeface="+mn-ea"/>
            </a:endParaRPr>
          </a:p>
        </p:txBody>
      </p:sp>
      <p:sp>
        <p:nvSpPr>
          <p:cNvPr id="2" name="标题 1"/>
          <p:cNvSpPr>
            <a:spLocks noGrp="1"/>
          </p:cNvSpPr>
          <p:nvPr>
            <p:ph type="title" hasCustomPrompt="1"/>
            <p:custDataLst>
              <p:tags r:id="rId4"/>
            </p:custDataLst>
          </p:nvPr>
        </p:nvSpPr>
        <p:spPr>
          <a:xfrm>
            <a:off x="437400" y="770400"/>
            <a:ext cx="2970000" cy="882000"/>
          </a:xfrm>
        </p:spPr>
        <p:txBody>
          <a:bodyPr anchor="ctr">
            <a:normAutofit/>
          </a:bodyPr>
          <a:lstStyle>
            <a:lvl1pPr>
              <a:defRPr sz="3600" baseline="0">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5"/>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latin typeface="Arial" panose="020B0604020202020204" pitchFamily="34"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8"/>
            </p:custDataLst>
          </p:nvPr>
        </p:nvSpPr>
        <p:spPr>
          <a:xfrm>
            <a:off x="440100" y="1764000"/>
            <a:ext cx="2967300" cy="4093200"/>
          </a:xfrm>
        </p:spPr>
        <p:txBody>
          <a:bodyPr/>
          <a:lstStyle>
            <a:lvl1pPr>
              <a:defRPr baseline="0">
                <a:latin typeface="Arial" panose="020B0604020202020204" pitchFamily="34" charset="0"/>
                <a:ea typeface="幼圆" panose="02010509060101010101" pitchFamily="49" charset="-122"/>
              </a:defRPr>
            </a:lvl1pPr>
            <a:lvl2pPr>
              <a:defRPr baseline="0">
                <a:latin typeface="Arial" panose="020B0604020202020204" pitchFamily="34" charset="0"/>
                <a:ea typeface="幼圆" panose="02010509060101010101" pitchFamily="49" charset="-122"/>
              </a:defRPr>
            </a:lvl2pPr>
            <a:lvl3pPr>
              <a:defRPr baseline="0">
                <a:latin typeface="Arial" panose="020B0604020202020204" pitchFamily="34" charset="0"/>
                <a:ea typeface="幼圆" panose="02010509060101010101" pitchFamily="49" charset="-122"/>
              </a:defRPr>
            </a:lvl3pPr>
            <a:lvl4pPr>
              <a:defRPr baseline="0">
                <a:latin typeface="Arial" panose="020B0604020202020204" pitchFamily="34" charset="0"/>
                <a:ea typeface="幼圆" panose="02010509060101010101" pitchFamily="49" charset="-122"/>
              </a:defRPr>
            </a:lvl4pPr>
            <a:lvl5pPr>
              <a:defRPr baseline="0">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9"/>
            </p:custDataLst>
          </p:nvPr>
        </p:nvSpPr>
        <p:spPr>
          <a:xfrm>
            <a:off x="3825900" y="769938"/>
            <a:ext cx="4860000" cy="5087937"/>
          </a:xfrm>
        </p:spPr>
        <p:txBody>
          <a:bodyPr/>
          <a:lstStyle>
            <a:lvl1pPr>
              <a:defRPr baseline="0">
                <a:latin typeface="Arial" panose="020B0604020202020204" pitchFamily="34" charset="0"/>
                <a:ea typeface="幼圆" panose="02010509060101010101" pitchFamily="49" charset="-122"/>
              </a:defRPr>
            </a:lvl1pPr>
            <a:lvl2pPr>
              <a:defRPr baseline="0">
                <a:latin typeface="Arial" panose="020B0604020202020204" pitchFamily="34" charset="0"/>
                <a:ea typeface="幼圆" panose="02010509060101010101" pitchFamily="49" charset="-122"/>
              </a:defRPr>
            </a:lvl2pPr>
            <a:lvl3pPr>
              <a:defRPr baseline="0">
                <a:latin typeface="Arial" panose="020B0604020202020204" pitchFamily="34" charset="0"/>
                <a:ea typeface="幼圆" panose="02010509060101010101" pitchFamily="49" charset="-122"/>
              </a:defRPr>
            </a:lvl3pPr>
            <a:lvl4pPr>
              <a:defRPr baseline="0">
                <a:latin typeface="Arial" panose="020B0604020202020204" pitchFamily="34" charset="0"/>
                <a:ea typeface="幼圆" panose="02010509060101010101" pitchFamily="49" charset="-122"/>
              </a:defRPr>
            </a:lvl4pPr>
            <a:lvl5pPr>
              <a:defRPr baseline="0">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pic>
        <p:nvPicPr>
          <p:cNvPr id="14" name="图片 13"/>
          <p:cNvPicPr>
            <a:picLocks noChangeAspect="1"/>
          </p:cNvPicPr>
          <p:nvPr userDrawn="1">
            <p:custDataLst>
              <p:tags r:id="rId10"/>
            </p:custDataLst>
          </p:nvPr>
        </p:nvPicPr>
        <p:blipFill rotWithShape="1">
          <a:blip r:embed="rId11"/>
          <a:srcRect/>
          <a:stretch>
            <a:fillRect/>
          </a:stretch>
        </p:blipFill>
        <p:spPr>
          <a:xfrm>
            <a:off x="0" y="47094"/>
            <a:ext cx="845012" cy="898248"/>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blipFill rotWithShape="1">
          <a:blip r:embed="rId2"/>
          <a:stretch>
            <a:fillRect/>
          </a:stretch>
        </a:blipFill>
        <a:effectLst/>
      </p:bgPr>
    </p:bg>
    <p:spTree>
      <p:nvGrpSpPr>
        <p:cNvPr id="1" name=""/>
        <p:cNvGrpSpPr/>
        <p:nvPr/>
      </p:nvGrpSpPr>
      <p:grpSpPr>
        <a:xfrm>
          <a:off x="0" y="0"/>
          <a:ext cx="0" cy="0"/>
          <a:chOff x="0" y="0"/>
          <a:chExt cx="0" cy="0"/>
        </a:xfrm>
      </p:grpSpPr>
      <p:sp>
        <p:nvSpPr>
          <p:cNvPr id="10" name="矩形 9"/>
          <p:cNvSpPr/>
          <p:nvPr userDrawn="1">
            <p:custDataLst>
              <p:tags r:id="rId3"/>
            </p:custDataLst>
          </p:nvPr>
        </p:nvSpPr>
        <p:spPr>
          <a:xfrm>
            <a:off x="0" y="0"/>
            <a:ext cx="9144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4"/>
            </p:custDataLst>
          </p:nvPr>
        </p:nvSpPr>
        <p:spPr>
          <a:xfrm>
            <a:off x="459000" y="781200"/>
            <a:ext cx="8232300" cy="626400"/>
          </a:xfrm>
        </p:spPr>
        <p:txBody>
          <a:bodyPr anchor="ctr">
            <a:normAutofit/>
          </a:bodyPr>
          <a:lstStyle>
            <a:lvl1pPr algn="ctr">
              <a:defRPr sz="3600" baseline="0">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8"/>
            </p:custDataLst>
          </p:nvPr>
        </p:nvSpPr>
        <p:spPr>
          <a:xfrm>
            <a:off x="459000" y="1659600"/>
            <a:ext cx="8231981" cy="828000"/>
          </a:xfrm>
        </p:spPr>
        <p:txBody>
          <a:bodyPr/>
          <a:lstStyle>
            <a:lvl1pPr algn="ctr">
              <a:defRPr baseline="0">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9"/>
            </p:custDataLst>
          </p:nvPr>
        </p:nvSpPr>
        <p:spPr>
          <a:xfrm>
            <a:off x="459581" y="2808000"/>
            <a:ext cx="8224200" cy="3430800"/>
          </a:xfrm>
        </p:spPr>
        <p:txBody>
          <a:bodyPr/>
          <a:lstStyle>
            <a:lvl1pPr>
              <a:defRPr baseline="0">
                <a:latin typeface="Arial" panose="020B0604020202020204" pitchFamily="34" charset="0"/>
                <a:ea typeface="幼圆" panose="02010509060101010101" pitchFamily="49" charset="-122"/>
              </a:defRPr>
            </a:lvl1pPr>
            <a:lvl2pPr>
              <a:defRPr baseline="0">
                <a:latin typeface="Arial" panose="020B0604020202020204" pitchFamily="34" charset="0"/>
                <a:ea typeface="幼圆" panose="02010509060101010101" pitchFamily="49" charset="-122"/>
              </a:defRPr>
            </a:lvl2pPr>
            <a:lvl3pPr>
              <a:defRPr baseline="0">
                <a:latin typeface="Arial" panose="020B0604020202020204" pitchFamily="34" charset="0"/>
                <a:ea typeface="幼圆" panose="02010509060101010101" pitchFamily="49" charset="-122"/>
              </a:defRPr>
            </a:lvl3pPr>
            <a:lvl4pPr>
              <a:defRPr baseline="0">
                <a:latin typeface="Arial" panose="020B0604020202020204" pitchFamily="34" charset="0"/>
                <a:ea typeface="幼圆" panose="02010509060101010101" pitchFamily="49" charset="-122"/>
              </a:defRPr>
            </a:lvl4pPr>
            <a:lvl5pPr>
              <a:defRPr baseline="0">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pic>
        <p:nvPicPr>
          <p:cNvPr id="18" name="图片 17"/>
          <p:cNvPicPr>
            <a:picLocks noChangeAspect="1"/>
          </p:cNvPicPr>
          <p:nvPr userDrawn="1">
            <p:custDataLst>
              <p:tags r:id="rId10"/>
            </p:custDataLst>
          </p:nvPr>
        </p:nvPicPr>
        <p:blipFill rotWithShape="1">
          <a:blip r:embed="rId11"/>
          <a:srcRect/>
          <a:stretch>
            <a:fillRect/>
          </a:stretch>
        </p:blipFill>
        <p:spPr>
          <a:xfrm>
            <a:off x="0" y="47094"/>
            <a:ext cx="845012" cy="898248"/>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blipFill rotWithShape="1">
          <a:blip r:embed="rId2"/>
          <a:stretch>
            <a:fillRect/>
          </a:stretch>
        </a:blipFill>
        <a:effectLst/>
      </p:bgPr>
    </p:bg>
    <p:spTree>
      <p:nvGrpSpPr>
        <p:cNvPr id="1" name=""/>
        <p:cNvGrpSpPr/>
        <p:nvPr/>
      </p:nvGrpSpPr>
      <p:grpSpPr>
        <a:xfrm>
          <a:off x="0" y="0"/>
          <a:ext cx="0" cy="0"/>
          <a:chOff x="0" y="0"/>
          <a:chExt cx="0" cy="0"/>
        </a:xfrm>
      </p:grpSpPr>
      <p:sp>
        <p:nvSpPr>
          <p:cNvPr id="12" name="矩形 11"/>
          <p:cNvSpPr/>
          <p:nvPr userDrawn="1">
            <p:custDataLst>
              <p:tags r:id="rId3"/>
            </p:custDataLst>
          </p:nvPr>
        </p:nvSpPr>
        <p:spPr>
          <a:xfrm>
            <a:off x="221933" y="304800"/>
            <a:ext cx="8705850" cy="624840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350">
              <a:latin typeface="Viner Hand ITC" panose="03070502030502020203" charset="0"/>
              <a:cs typeface="Viner Hand ITC" panose="03070502030502020203" charset="0"/>
              <a:sym typeface="+mn-ea"/>
            </a:endParaRPr>
          </a:p>
        </p:txBody>
      </p:sp>
      <p:sp>
        <p:nvSpPr>
          <p:cNvPr id="8" name="矩形 7"/>
          <p:cNvSpPr/>
          <p:nvPr userDrawn="1">
            <p:custDataLst>
              <p:tags r:id="rId4"/>
            </p:custDataLst>
          </p:nvPr>
        </p:nvSpPr>
        <p:spPr>
          <a:xfrm>
            <a:off x="0" y="5029201"/>
            <a:ext cx="9144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5"/>
            </p:custDataLst>
          </p:nvPr>
        </p:nvSpPr>
        <p:spPr>
          <a:xfrm>
            <a:off x="453600" y="669600"/>
            <a:ext cx="8232300" cy="565200"/>
          </a:xfrm>
        </p:spPr>
        <p:txBody>
          <a:bodyPr anchor="ctr">
            <a:normAutofit/>
          </a:bodyPr>
          <a:lstStyle>
            <a:lvl1pPr algn="ct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53628" y="1681200"/>
            <a:ext cx="8243100" cy="321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445500" y="5180400"/>
            <a:ext cx="8251200" cy="10116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blipFill rotWithShape="1">
          <a:blip r:embed="rId2"/>
          <a:stretch>
            <a:fillRect/>
          </a:stretch>
        </a:blipFill>
        <a:effectLst/>
      </p:bgPr>
    </p:bg>
    <p:spTree>
      <p:nvGrpSpPr>
        <p:cNvPr id="1" name=""/>
        <p:cNvGrpSpPr/>
        <p:nvPr/>
      </p:nvGrpSpPr>
      <p:grpSpPr>
        <a:xfrm>
          <a:off x="0" y="0"/>
          <a:ext cx="0" cy="0"/>
          <a:chOff x="0" y="0"/>
          <a:chExt cx="0" cy="0"/>
        </a:xfrm>
      </p:grpSpPr>
      <p:sp>
        <p:nvSpPr>
          <p:cNvPr id="10" name="矩形 9"/>
          <p:cNvSpPr/>
          <p:nvPr userDrawn="1">
            <p:custDataLst>
              <p:tags r:id="rId3"/>
            </p:custDataLst>
          </p:nvPr>
        </p:nvSpPr>
        <p:spPr>
          <a:xfrm>
            <a:off x="0" y="0"/>
            <a:ext cx="9144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p:custDataLst>
              <p:tags r:id="rId4"/>
            </p:custDataLst>
          </p:nvPr>
        </p:nvSpPr>
        <p:spPr>
          <a:xfrm>
            <a:off x="434700" y="237600"/>
            <a:ext cx="8278200" cy="476092"/>
          </a:xfrm>
        </p:spPr>
        <p:txBody>
          <a:bodyPr>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434700" y="1663200"/>
            <a:ext cx="40068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9"/>
            </p:custDataLst>
          </p:nvPr>
        </p:nvSpPr>
        <p:spPr>
          <a:xfrm>
            <a:off x="4681800" y="1663200"/>
            <a:ext cx="40257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0"/>
            </p:custDataLst>
          </p:nvPr>
        </p:nvSpPr>
        <p:spPr>
          <a:xfrm>
            <a:off x="429300" y="4816800"/>
            <a:ext cx="40068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1"/>
            </p:custDataLst>
          </p:nvPr>
        </p:nvSpPr>
        <p:spPr>
          <a:xfrm>
            <a:off x="4689900" y="4813200"/>
            <a:ext cx="40257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blipFill rotWithShape="1">
          <a:blip r:embed="rId2"/>
          <a:stretch>
            <a:fillRect/>
          </a:stretch>
        </a:blipFill>
        <a:effectLst/>
      </p:bgPr>
    </p:bg>
    <p:spTree>
      <p:nvGrpSpPr>
        <p:cNvPr id="1" name=""/>
        <p:cNvGrpSpPr/>
        <p:nvPr/>
      </p:nvGrpSpPr>
      <p:grpSpPr>
        <a:xfrm>
          <a:off x="0" y="0"/>
          <a:ext cx="0" cy="0"/>
          <a:chOff x="0" y="0"/>
          <a:chExt cx="0" cy="0"/>
        </a:xfrm>
      </p:grpSpPr>
      <p:sp>
        <p:nvSpPr>
          <p:cNvPr id="10" name="矩形 9"/>
          <p:cNvSpPr/>
          <p:nvPr userDrawn="1">
            <p:custDataLst>
              <p:tags r:id="rId3"/>
            </p:custDataLst>
          </p:nvPr>
        </p:nvSpPr>
        <p:spPr>
          <a:xfrm>
            <a:off x="0" y="959224"/>
            <a:ext cx="9144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a:sym typeface="+mn-ea"/>
            </a:endParaRPr>
          </a:p>
        </p:txBody>
      </p:sp>
      <p:sp>
        <p:nvSpPr>
          <p:cNvPr id="2" name="标题 1"/>
          <p:cNvSpPr>
            <a:spLocks noGrp="1"/>
          </p:cNvSpPr>
          <p:nvPr>
            <p:ph type="title" hasCustomPrompt="1"/>
            <p:custDataLst>
              <p:tags r:id="rId4"/>
            </p:custDataLst>
          </p:nvPr>
        </p:nvSpPr>
        <p:spPr>
          <a:xfrm>
            <a:off x="1142100" y="1339200"/>
            <a:ext cx="6858000" cy="2386800"/>
          </a:xfrm>
        </p:spPr>
        <p:txBody>
          <a:bodyPr anchor="b">
            <a:normAutofit/>
          </a:bodyPr>
          <a:lstStyle>
            <a:lvl1pPr algn="ctr">
              <a:defRPr sz="60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8"/>
            </p:custDataLst>
          </p:nvPr>
        </p:nvSpPr>
        <p:spPr>
          <a:xfrm>
            <a:off x="1141810" y="3862800"/>
            <a:ext cx="6858000" cy="1656000"/>
          </a:xfrm>
        </p:spPr>
        <p:txBody>
          <a:bodyPr/>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pic>
        <p:nvPicPr>
          <p:cNvPr id="9" name="图片 8"/>
          <p:cNvPicPr>
            <a:picLocks noChangeAspect="1"/>
          </p:cNvPicPr>
          <p:nvPr userDrawn="1">
            <p:custDataLst>
              <p:tags r:id="rId9"/>
            </p:custDataLst>
          </p:nvPr>
        </p:nvPicPr>
        <p:blipFill rotWithShape="1">
          <a:blip r:embed="rId10"/>
          <a:srcRect/>
          <a:stretch>
            <a:fillRect/>
          </a:stretch>
        </p:blipFill>
        <p:spPr>
          <a:xfrm>
            <a:off x="73649" y="-42441"/>
            <a:ext cx="2245342" cy="23868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3"/>
            </p:custDataLst>
          </p:nvPr>
        </p:nvSpPr>
        <p:spPr>
          <a:xfrm>
            <a:off x="502412" y="443234"/>
            <a:ext cx="8139178" cy="441964"/>
          </a:xfrm>
        </p:spPr>
        <p:txBody>
          <a:bodyPr vert="horz" lIns="101600" tIns="38100" rIns="76200" bIns="38100" rtlCol="0" anchor="t" anchorCtr="0">
            <a:noAutofit/>
          </a:bodyPr>
          <a:lstStyle>
            <a:lvl1pPr marL="0" marR="0" algn="l" defTabSz="914400" rtl="0" eaLnBrk="1" fontAlgn="auto" latinLnBrk="0" hangingPunct="1">
              <a:lnSpc>
                <a:spcPct val="12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4"/>
            </p:custDataLst>
          </p:nvPr>
        </p:nvSpPr>
        <p:spPr>
          <a:xfrm>
            <a:off x="523367" y="961398"/>
            <a:ext cx="8139178" cy="5388907"/>
          </a:xfrm>
        </p:spPr>
        <p:txBody>
          <a:bodyPr vert="horz" lIns="101600" tIns="0" rIns="82550" bIns="0" rtlCol="0">
            <a:no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5"/>
            </p:custDataLst>
          </p:nvPr>
        </p:nvSpPr>
        <p:spPr/>
        <p:txBody>
          <a:bodyPr/>
          <a:lstStyle>
            <a:lvl1pPr>
              <a:lnSpc>
                <a:spcPct val="120000"/>
              </a:lnSpc>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lvl1pPr>
              <a:lnSpc>
                <a:spcPct val="120000"/>
              </a:lnSpc>
              <a:defRPr/>
            </a:lvl1pPr>
          </a:lstStyle>
          <a:p>
            <a:endParaRPr lang="zh-CN" altLang="en-US"/>
          </a:p>
        </p:txBody>
      </p:sp>
      <p:sp>
        <p:nvSpPr>
          <p:cNvPr id="6" name="灯片编号占位符 5"/>
          <p:cNvSpPr>
            <a:spLocks noGrp="1"/>
          </p:cNvSpPr>
          <p:nvPr>
            <p:ph type="sldNum" sz="quarter" idx="12"/>
            <p:custDataLst>
              <p:tags r:id="rId7"/>
            </p:custDataLst>
          </p:nvPr>
        </p:nvSpPr>
        <p:spPr/>
        <p:txBody>
          <a:bodyPr/>
          <a:lstStyle>
            <a:lvl1pPr>
              <a:lnSpc>
                <a:spcPct val="120000"/>
              </a:lnSpc>
              <a:defRPr/>
            </a:lvl1p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6"/>
            </p:custDataLst>
          </p:nvPr>
        </p:nvSpPr>
        <p:spPr>
          <a:xfrm>
            <a:off x="1893554" y="2026055"/>
            <a:ext cx="5356888" cy="2222687"/>
          </a:xfrm>
          <a:prstGeom prst="rect">
            <a:avLst/>
          </a:prstGeom>
          <a:no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userDrawn="1">
            <p:custDataLst>
              <p:tags r:id="rId7"/>
            </p:custDataLst>
          </p:nvPr>
        </p:nvSpPr>
        <p:spPr>
          <a:xfrm rot="21430005">
            <a:off x="2008329" y="2025794"/>
            <a:ext cx="5143238" cy="2222687"/>
          </a:xfrm>
          <a:prstGeom prst="rect">
            <a:avLst/>
          </a:prstGeom>
          <a:solidFill>
            <a:schemeClr val="bg2"/>
          </a:solid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1" name="直接连接符 10"/>
          <p:cNvCxnSpPr/>
          <p:nvPr userDrawn="1">
            <p:custDataLst>
              <p:tags r:id="rId8"/>
            </p:custDataLst>
          </p:nvPr>
        </p:nvCxnSpPr>
        <p:spPr>
          <a:xfrm>
            <a:off x="3822714" y="3217730"/>
            <a:ext cx="1594476"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custDataLst>
              <p:tags r:id="rId9"/>
            </p:custDataLst>
          </p:nvPr>
        </p:nvSpPr>
        <p:spPr>
          <a:xfrm>
            <a:off x="3511298" y="2638688"/>
            <a:ext cx="2122200" cy="554400"/>
          </a:xfrm>
        </p:spPr>
        <p:txBody>
          <a:bodyPr lIns="90000" tIns="46800" rIns="90000" bIns="46800" anchor="b" anchorCtr="0">
            <a:normAutofit/>
          </a:bodyPr>
          <a:lstStyle>
            <a:lvl1pPr algn="ctr">
              <a:lnSpc>
                <a:spcPct val="100000"/>
              </a:lnSpc>
              <a:defRPr sz="3000" b="1" u="none" strike="noStrike" kern="1200" cap="none" spc="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编辑标题</a:t>
            </a:r>
            <a:endParaRPr lang="zh-CN" altLang="en-US" dirty="0"/>
          </a:p>
        </p:txBody>
      </p:sp>
      <p:sp>
        <p:nvSpPr>
          <p:cNvPr id="3" name="文本占位符 2"/>
          <p:cNvSpPr>
            <a:spLocks noGrp="1"/>
          </p:cNvSpPr>
          <p:nvPr>
            <p:ph type="body" idx="1"/>
            <p:custDataLst>
              <p:tags r:id="rId10"/>
            </p:custDataLst>
          </p:nvPr>
        </p:nvSpPr>
        <p:spPr>
          <a:xfrm>
            <a:off x="2775706" y="3268225"/>
            <a:ext cx="3593700" cy="697480"/>
          </a:xfrm>
        </p:spPr>
        <p:txBody>
          <a:bodyPr lIns="90000" tIns="46800" rIns="90000" bIns="46800">
            <a:normAutofit/>
          </a:bodyPr>
          <a:lstStyle>
            <a:lvl1pPr marL="0" indent="0" algn="ctr" eaLnBrk="1" fontAlgn="auto" latinLnBrk="0" hangingPunct="1">
              <a:buNone/>
              <a:defRPr kumimoji="0" lang="zh-CN" altLang="en-US" sz="1600" b="0" i="0" u="none" strike="noStrike" kern="1200" cap="none" spc="100" normalizeH="0" baseline="0" noProof="1">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1" y="0"/>
            <a:ext cx="9144001" cy="6858000"/>
            <a:chOff x="-1" y="0"/>
            <a:chExt cx="12192001" cy="6858000"/>
          </a:xfrm>
        </p:grpSpPr>
        <p:pic>
          <p:nvPicPr>
            <p:cNvPr id="9" name="图片 8"/>
            <p:cNvPicPr>
              <a:picLocks noChangeAspect="1"/>
            </p:cNvPicPr>
            <p:nvPr userDrawn="1">
              <p:custDataLst>
                <p:tags r:id="rId3"/>
              </p:custDataLst>
            </p:nvPr>
          </p:nvPicPr>
          <p:blipFill rotWithShape="1">
            <a:blip r:embed="rId4" cstate="email"/>
            <a:srcRect/>
            <a:stretch>
              <a:fillRect/>
            </a:stretch>
          </p:blipFill>
          <p:spPr>
            <a:xfrm>
              <a:off x="-1" y="0"/>
              <a:ext cx="12192001" cy="6858000"/>
            </a:xfrm>
            <a:prstGeom prst="rect">
              <a:avLst/>
            </a:prstGeom>
          </p:spPr>
        </p:pic>
        <p:sp>
          <p:nvSpPr>
            <p:cNvPr id="10" name="矩形 9"/>
            <p:cNvSpPr/>
            <p:nvPr userDrawn="1">
              <p:custDataLst>
                <p:tags r:id="rId5"/>
              </p:custDataLst>
            </p:nvPr>
          </p:nvSpPr>
          <p:spPr>
            <a:xfrm>
              <a:off x="292054" y="304775"/>
              <a:ext cx="11607893" cy="624845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350">
                <a:latin typeface="Viner Hand ITC" panose="03070502030502020203" charset="0"/>
                <a:cs typeface="Viner Hand ITC" panose="03070502030502020203" charset="0"/>
                <a:sym typeface="+mn-ea"/>
              </a:endParaRPr>
            </a:p>
          </p:txBody>
        </p:sp>
        <p:pic>
          <p:nvPicPr>
            <p:cNvPr id="11" name="图片 10"/>
            <p:cNvPicPr>
              <a:picLocks noChangeAspect="1"/>
            </p:cNvPicPr>
            <p:nvPr userDrawn="1">
              <p:custDataLst>
                <p:tags r:id="rId6"/>
              </p:custDataLst>
            </p:nvPr>
          </p:nvPicPr>
          <p:blipFill rotWithShape="1">
            <a:blip r:embed="rId7"/>
            <a:srcRect/>
            <a:stretch>
              <a:fillRect/>
            </a:stretch>
          </p:blipFill>
          <p:spPr>
            <a:xfrm>
              <a:off x="0" y="47094"/>
              <a:ext cx="1126682" cy="898248"/>
            </a:xfrm>
            <a:prstGeom prst="rect">
              <a:avLst/>
            </a:prstGeom>
          </p:spPr>
        </p:pic>
      </p:grpSp>
      <p:sp>
        <p:nvSpPr>
          <p:cNvPr id="2" name="标题 1"/>
          <p:cNvSpPr>
            <a:spLocks noGrp="1"/>
          </p:cNvSpPr>
          <p:nvPr>
            <p:ph type="title"/>
            <p:custDataLst>
              <p:tags r:id="rId8"/>
            </p:custDataLst>
          </p:nvPr>
        </p:nvSpPr>
        <p:spPr>
          <a:xfrm>
            <a:off x="502412" y="443234"/>
            <a:ext cx="8139178" cy="441964"/>
          </a:xfrm>
        </p:spPr>
        <p:txBody>
          <a:bodyPr vert="horz" lIns="101600" tIns="38100" rIns="76200" bIns="38100" rtlCol="0" anchor="t" anchorCtr="0">
            <a:noAutofit/>
          </a:bodyPr>
          <a:lstStyle>
            <a:lvl1pPr marL="0" marR="0" lvl="0" algn="l" defTabSz="914400" rtl="0" eaLnBrk="1" fontAlgn="auto" latinLnBrk="0" hangingPunct="1">
              <a:lnSpc>
                <a:spcPct val="12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9"/>
            </p:custDataLst>
          </p:nvPr>
        </p:nvSpPr>
        <p:spPr>
          <a:xfrm>
            <a:off x="502448" y="952508"/>
            <a:ext cx="3962432" cy="5388907"/>
          </a:xfrm>
        </p:spPr>
        <p:txBody>
          <a:bodyPr vert="horz" lIns="101600" tIns="0" rIns="82550" bIns="0" rtlCol="0">
            <a:no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10"/>
            </p:custDataLst>
          </p:nvPr>
        </p:nvSpPr>
        <p:spPr>
          <a:xfrm>
            <a:off x="4679158" y="952508"/>
            <a:ext cx="3962432" cy="5388907"/>
          </a:xfrm>
        </p:spPr>
        <p:txBody>
          <a:bodyPr>
            <a:noAutofit/>
          </a:bodyPr>
          <a:lstStyle>
            <a:lvl1pPr>
              <a:lnSpc>
                <a:spcPct val="120000"/>
              </a:lnSpc>
              <a:defRPr sz="1600" baseline="0">
                <a:solidFill>
                  <a:schemeClr val="tx1">
                    <a:lumMod val="85000"/>
                    <a:lumOff val="15000"/>
                  </a:schemeClr>
                </a:solidFill>
                <a:latin typeface="Arial" panose="020B0604020202020204" pitchFamily="34" charset="0"/>
                <a:ea typeface="幼圆" panose="02010509060101010101" pitchFamily="49" charset="-122"/>
              </a:defRPr>
            </a:lvl1pPr>
            <a:lvl2pPr>
              <a:lnSpc>
                <a:spcPct val="120000"/>
              </a:lnSpc>
              <a:defRPr sz="1600" baseline="0">
                <a:solidFill>
                  <a:schemeClr val="tx1">
                    <a:lumMod val="85000"/>
                    <a:lumOff val="15000"/>
                  </a:schemeClr>
                </a:solidFill>
                <a:latin typeface="Arial" panose="020B0604020202020204" pitchFamily="34" charset="0"/>
                <a:ea typeface="幼圆" panose="02010509060101010101" pitchFamily="49" charset="-122"/>
              </a:defRPr>
            </a:lvl2pPr>
            <a:lvl3pPr>
              <a:lnSpc>
                <a:spcPct val="120000"/>
              </a:lnSpc>
              <a:defRPr sz="1600" baseline="0">
                <a:solidFill>
                  <a:schemeClr val="tx1">
                    <a:lumMod val="85000"/>
                    <a:lumOff val="15000"/>
                  </a:schemeClr>
                </a:solidFill>
                <a:latin typeface="Arial" panose="020B0604020202020204" pitchFamily="34" charset="0"/>
                <a:ea typeface="幼圆" panose="02010509060101010101" pitchFamily="49" charset="-122"/>
              </a:defRPr>
            </a:lvl3pPr>
            <a:lvl4pPr>
              <a:lnSpc>
                <a:spcPct val="120000"/>
              </a:lnSpc>
              <a:defRPr sz="1600" baseline="0">
                <a:solidFill>
                  <a:schemeClr val="tx1">
                    <a:lumMod val="85000"/>
                    <a:lumOff val="15000"/>
                  </a:schemeClr>
                </a:solidFill>
                <a:latin typeface="Arial" panose="020B0604020202020204" pitchFamily="34" charset="0"/>
                <a:ea typeface="幼圆" panose="02010509060101010101" pitchFamily="49" charset="-122"/>
              </a:defRPr>
            </a:lvl4pPr>
            <a:lvl5pPr>
              <a:lnSpc>
                <a:spcPct val="120000"/>
              </a:lnSpc>
              <a:defRPr sz="16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p:txBody>
          <a:bodyPr/>
          <a:lstStyle>
            <a:lvl1pPr>
              <a:lnSpc>
                <a:spcPct val="120000"/>
              </a:lnSpc>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p:txBody>
          <a:bodyPr/>
          <a:lstStyle>
            <a:lvl1pPr>
              <a:lnSpc>
                <a:spcPct val="120000"/>
              </a:lnSpc>
              <a:defRPr/>
            </a:lvl1pPr>
          </a:lstStyle>
          <a:p>
            <a:endParaRPr lang="zh-CN" altLang="en-US"/>
          </a:p>
        </p:txBody>
      </p:sp>
      <p:sp>
        <p:nvSpPr>
          <p:cNvPr id="7" name="灯片编号占位符 6"/>
          <p:cNvSpPr>
            <a:spLocks noGrp="1"/>
          </p:cNvSpPr>
          <p:nvPr>
            <p:ph type="sldNum" sz="quarter" idx="12"/>
            <p:custDataLst>
              <p:tags r:id="rId13"/>
            </p:custDataLst>
          </p:nvPr>
        </p:nvSpPr>
        <p:spPr/>
        <p:txBody>
          <a:bodyPr/>
          <a:lstStyle>
            <a:lvl1pPr>
              <a:lnSpc>
                <a:spcPct val="120000"/>
              </a:lnSpc>
              <a:defRPr/>
            </a:lvl1p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1" y="0"/>
            <a:ext cx="9144001" cy="6858000"/>
            <a:chOff x="-1" y="0"/>
            <a:chExt cx="12192001" cy="6858000"/>
          </a:xfrm>
        </p:grpSpPr>
        <p:pic>
          <p:nvPicPr>
            <p:cNvPr id="11" name="图片 10"/>
            <p:cNvPicPr>
              <a:picLocks noChangeAspect="1"/>
            </p:cNvPicPr>
            <p:nvPr userDrawn="1">
              <p:custDataLst>
                <p:tags r:id="rId3"/>
              </p:custDataLst>
            </p:nvPr>
          </p:nvPicPr>
          <p:blipFill rotWithShape="1">
            <a:blip r:embed="rId4" cstate="email"/>
            <a:srcRect/>
            <a:stretch>
              <a:fillRect/>
            </a:stretch>
          </p:blipFill>
          <p:spPr>
            <a:xfrm>
              <a:off x="-1" y="0"/>
              <a:ext cx="12192001" cy="6858000"/>
            </a:xfrm>
            <a:prstGeom prst="rect">
              <a:avLst/>
            </a:prstGeom>
          </p:spPr>
        </p:pic>
        <p:sp>
          <p:nvSpPr>
            <p:cNvPr id="12" name="矩形 11"/>
            <p:cNvSpPr/>
            <p:nvPr userDrawn="1">
              <p:custDataLst>
                <p:tags r:id="rId5"/>
              </p:custDataLst>
            </p:nvPr>
          </p:nvSpPr>
          <p:spPr>
            <a:xfrm>
              <a:off x="292054" y="304775"/>
              <a:ext cx="11607893" cy="624845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350" baseline="0">
                <a:solidFill>
                  <a:schemeClr val="tx1">
                    <a:lumMod val="85000"/>
                    <a:lumOff val="15000"/>
                  </a:schemeClr>
                </a:solidFill>
                <a:latin typeface="Arial" panose="020B0604020202020204" pitchFamily="34" charset="0"/>
                <a:cs typeface="Viner Hand ITC" panose="03070502030502020203" charset="0"/>
                <a:sym typeface="+mn-ea"/>
              </a:endParaRPr>
            </a:p>
          </p:txBody>
        </p:sp>
        <p:pic>
          <p:nvPicPr>
            <p:cNvPr id="13" name="图片 12"/>
            <p:cNvPicPr>
              <a:picLocks noChangeAspect="1"/>
            </p:cNvPicPr>
            <p:nvPr userDrawn="1">
              <p:custDataLst>
                <p:tags r:id="rId6"/>
              </p:custDataLst>
            </p:nvPr>
          </p:nvPicPr>
          <p:blipFill rotWithShape="1">
            <a:blip r:embed="rId7"/>
            <a:srcRect/>
            <a:stretch>
              <a:fillRect/>
            </a:stretch>
          </p:blipFill>
          <p:spPr>
            <a:xfrm>
              <a:off x="0" y="47094"/>
              <a:ext cx="1126682" cy="898248"/>
            </a:xfrm>
            <a:prstGeom prst="rect">
              <a:avLst/>
            </a:prstGeom>
          </p:spPr>
        </p:pic>
      </p:grpSp>
      <p:sp>
        <p:nvSpPr>
          <p:cNvPr id="2" name="标题 1"/>
          <p:cNvSpPr>
            <a:spLocks noGrp="1"/>
          </p:cNvSpPr>
          <p:nvPr>
            <p:ph type="title"/>
            <p:custDataLst>
              <p:tags r:id="rId8"/>
            </p:custDataLst>
          </p:nvPr>
        </p:nvSpPr>
        <p:spPr>
          <a:xfrm>
            <a:off x="502412" y="443234"/>
            <a:ext cx="8139178" cy="441964"/>
          </a:xfrm>
        </p:spPr>
        <p:txBody>
          <a:bodyPr vert="horz" lIns="101600" tIns="38100" rIns="76200" bIns="38100" rtlCol="0" anchor="t" anchorCtr="0">
            <a:noAutofit/>
          </a:bodyPr>
          <a:lstStyle>
            <a:lvl1pPr marL="0" marR="0" lvl="0" algn="l" defTabSz="914400" rtl="0" eaLnBrk="1" fontAlgn="auto" latinLnBrk="0" hangingPunct="1">
              <a:lnSpc>
                <a:spcPct val="12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502448" y="952508"/>
            <a:ext cx="3962432" cy="381003"/>
          </a:xfrm>
        </p:spPr>
        <p:txBody>
          <a:bodyPr lIns="101600" tIns="38100" rIns="76200" bIns="38100" anchor="t" anchorCtr="0">
            <a:noAutofit/>
          </a:bodyPr>
          <a:lstStyle>
            <a:lvl1pPr marL="0" indent="0" eaLnBrk="1" fontAlgn="auto" latinLnBrk="0" hangingPunct="1">
              <a:lnSpc>
                <a:spcPct val="12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502444" y="1406525"/>
            <a:ext cx="3962400" cy="4934752"/>
          </a:xfrm>
        </p:spPr>
        <p:txBody>
          <a:bodyPr vert="horz" lIns="101600" tIns="0" rIns="82550" bIns="0" rtlCol="0">
            <a:no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4676813" y="952508"/>
            <a:ext cx="3962432" cy="381003"/>
          </a:xfrm>
        </p:spPr>
        <p:txBody>
          <a:bodyPr vert="horz" lIns="101600" tIns="38100" rIns="76200" bIns="38100" rtlCol="0" anchor="t" anchorCtr="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4676813" y="1406525"/>
            <a:ext cx="3962432" cy="4934752"/>
          </a:xfrm>
        </p:spPr>
        <p:txBody>
          <a:bodyPr vert="horz" lIns="101600" tIns="0" rIns="82550" bIns="0" rtlCol="0">
            <a:no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p:txBody>
          <a:bodyPr/>
          <a:lstStyle>
            <a:lvl1pPr>
              <a:lnSpc>
                <a:spcPct val="120000"/>
              </a:lnSpc>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p:txBody>
          <a:bodyPr/>
          <a:lstStyle>
            <a:lvl1pPr>
              <a:lnSpc>
                <a:spcPct val="120000"/>
              </a:lnSpc>
              <a:defRPr baseline="0">
                <a:solidFill>
                  <a:schemeClr val="tx1">
                    <a:lumMod val="85000"/>
                    <a:lumOff val="15000"/>
                  </a:schemeClr>
                </a:solidFill>
                <a:latin typeface="Arial" panose="020B0604020202020204" pitchFamily="34" charset="0"/>
              </a:defRPr>
            </a:lvl1pPr>
          </a:lstStyle>
          <a:p>
            <a:endParaRPr lang="zh-CN" altLang="en-US"/>
          </a:p>
        </p:txBody>
      </p:sp>
      <p:sp>
        <p:nvSpPr>
          <p:cNvPr id="9" name="灯片编号占位符 8"/>
          <p:cNvSpPr>
            <a:spLocks noGrp="1"/>
          </p:cNvSpPr>
          <p:nvPr>
            <p:ph type="sldNum" sz="quarter" idx="12"/>
            <p:custDataLst>
              <p:tags r:id="rId15"/>
            </p:custDataLst>
          </p:nvPr>
        </p:nvSpPr>
        <p:spPr/>
        <p:txBody>
          <a:bodyPr/>
          <a:lstStyle>
            <a:lvl1pPr>
              <a:lnSpc>
                <a:spcPct val="120000"/>
              </a:lnSpc>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2"/>
            </p:custDataLst>
          </p:nvPr>
        </p:nvGrpSpPr>
        <p:grpSpPr>
          <a:xfrm>
            <a:off x="-1" y="0"/>
            <a:ext cx="9144001" cy="6858000"/>
            <a:chOff x="-1" y="0"/>
            <a:chExt cx="12192001" cy="6858000"/>
          </a:xfrm>
        </p:grpSpPr>
        <p:pic>
          <p:nvPicPr>
            <p:cNvPr id="7" name="图片 6"/>
            <p:cNvPicPr>
              <a:picLocks noChangeAspect="1"/>
            </p:cNvPicPr>
            <p:nvPr userDrawn="1">
              <p:custDataLst>
                <p:tags r:id="rId3"/>
              </p:custDataLst>
            </p:nvPr>
          </p:nvPicPr>
          <p:blipFill rotWithShape="1">
            <a:blip r:embed="rId4" cstate="email"/>
            <a:srcRect/>
            <a:stretch>
              <a:fillRect/>
            </a:stretch>
          </p:blipFill>
          <p:spPr>
            <a:xfrm>
              <a:off x="-1" y="0"/>
              <a:ext cx="12192001" cy="6858000"/>
            </a:xfrm>
            <a:prstGeom prst="rect">
              <a:avLst/>
            </a:prstGeom>
          </p:spPr>
        </p:pic>
        <p:sp>
          <p:nvSpPr>
            <p:cNvPr id="8" name="矩形 7"/>
            <p:cNvSpPr/>
            <p:nvPr userDrawn="1">
              <p:custDataLst>
                <p:tags r:id="rId5"/>
              </p:custDataLst>
            </p:nvPr>
          </p:nvSpPr>
          <p:spPr>
            <a:xfrm>
              <a:off x="292054" y="304775"/>
              <a:ext cx="11607893" cy="624845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350">
                <a:latin typeface="Viner Hand ITC" panose="03070502030502020203" charset="0"/>
                <a:cs typeface="Viner Hand ITC" panose="03070502030502020203" charset="0"/>
                <a:sym typeface="+mn-ea"/>
              </a:endParaRPr>
            </a:p>
          </p:txBody>
        </p:sp>
        <p:pic>
          <p:nvPicPr>
            <p:cNvPr id="9" name="图片 8"/>
            <p:cNvPicPr>
              <a:picLocks noChangeAspect="1"/>
            </p:cNvPicPr>
            <p:nvPr userDrawn="1">
              <p:custDataLst>
                <p:tags r:id="rId6"/>
              </p:custDataLst>
            </p:nvPr>
          </p:nvPicPr>
          <p:blipFill rotWithShape="1">
            <a:blip r:embed="rId7"/>
            <a:srcRect/>
            <a:stretch>
              <a:fillRect/>
            </a:stretch>
          </p:blipFill>
          <p:spPr>
            <a:xfrm>
              <a:off x="0" y="47094"/>
              <a:ext cx="1126682" cy="898248"/>
            </a:xfrm>
            <a:prstGeom prst="rect">
              <a:avLst/>
            </a:prstGeom>
          </p:spPr>
        </p:pic>
      </p:grpSp>
      <p:sp>
        <p:nvSpPr>
          <p:cNvPr id="2" name="标题 1"/>
          <p:cNvSpPr>
            <a:spLocks noGrp="1"/>
          </p:cNvSpPr>
          <p:nvPr>
            <p:ph type="title"/>
            <p:custDataLst>
              <p:tags r:id="rId8"/>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1" y="0"/>
            <a:ext cx="9144001" cy="6858000"/>
            <a:chOff x="-1" y="0"/>
            <a:chExt cx="12192001" cy="6858000"/>
          </a:xfrm>
        </p:grpSpPr>
        <p:pic>
          <p:nvPicPr>
            <p:cNvPr id="9" name="图片 8"/>
            <p:cNvPicPr>
              <a:picLocks noChangeAspect="1"/>
            </p:cNvPicPr>
            <p:nvPr userDrawn="1">
              <p:custDataLst>
                <p:tags r:id="rId3"/>
              </p:custDataLst>
            </p:nvPr>
          </p:nvPicPr>
          <p:blipFill rotWithShape="1">
            <a:blip r:embed="rId4" cstate="email"/>
            <a:srcRect/>
            <a:stretch>
              <a:fillRect/>
            </a:stretch>
          </p:blipFill>
          <p:spPr>
            <a:xfrm>
              <a:off x="-1" y="0"/>
              <a:ext cx="12192001" cy="6858000"/>
            </a:xfrm>
            <a:prstGeom prst="rect">
              <a:avLst/>
            </a:prstGeom>
          </p:spPr>
        </p:pic>
        <p:sp>
          <p:nvSpPr>
            <p:cNvPr id="10" name="矩形 9"/>
            <p:cNvSpPr/>
            <p:nvPr userDrawn="1">
              <p:custDataLst>
                <p:tags r:id="rId5"/>
              </p:custDataLst>
            </p:nvPr>
          </p:nvSpPr>
          <p:spPr>
            <a:xfrm>
              <a:off x="292054" y="304775"/>
              <a:ext cx="11607893" cy="624845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350">
                <a:latin typeface="Viner Hand ITC" panose="03070502030502020203" charset="0"/>
                <a:cs typeface="Viner Hand ITC" panose="03070502030502020203" charset="0"/>
                <a:sym typeface="+mn-ea"/>
              </a:endParaRPr>
            </a:p>
          </p:txBody>
        </p:sp>
        <p:pic>
          <p:nvPicPr>
            <p:cNvPr id="11" name="图片 10"/>
            <p:cNvPicPr>
              <a:picLocks noChangeAspect="1"/>
            </p:cNvPicPr>
            <p:nvPr userDrawn="1">
              <p:custDataLst>
                <p:tags r:id="rId6"/>
              </p:custDataLst>
            </p:nvPr>
          </p:nvPicPr>
          <p:blipFill rotWithShape="1">
            <a:blip r:embed="rId7"/>
            <a:srcRect/>
            <a:stretch>
              <a:fillRect/>
            </a:stretch>
          </p:blipFill>
          <p:spPr>
            <a:xfrm>
              <a:off x="0" y="47094"/>
              <a:ext cx="1126682" cy="898248"/>
            </a:xfrm>
            <a:prstGeom prst="rect">
              <a:avLst/>
            </a:prstGeom>
          </p:spPr>
        </p:pic>
      </p:grpSp>
      <p:sp>
        <p:nvSpPr>
          <p:cNvPr id="2" name="标题 1"/>
          <p:cNvSpPr>
            <a:spLocks noGrp="1"/>
          </p:cNvSpPr>
          <p:nvPr>
            <p:ph type="title"/>
            <p:custDataLst>
              <p:tags r:id="rId8"/>
            </p:custDataLst>
          </p:nvPr>
        </p:nvSpPr>
        <p:spPr>
          <a:xfrm>
            <a:off x="502448" y="443234"/>
            <a:ext cx="8139178" cy="441964"/>
          </a:xfrm>
        </p:spPr>
        <p:txBody>
          <a:bodyPr vert="horz" lIns="101600" tIns="38100" rIns="76200" bIns="38100" rtlCol="0" anchor="t" anchorCtr="0">
            <a:noAutofit/>
          </a:bodyPr>
          <a:lstStyle>
            <a:lvl1pPr marL="0" marR="0" lvl="0" algn="l" defTabSz="914400" rtl="0" eaLnBrk="1" fontAlgn="auto" latinLnBrk="0" hangingPunct="1">
              <a:lnSpc>
                <a:spcPct val="12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502448" y="952508"/>
            <a:ext cx="396243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4679194" y="952508"/>
            <a:ext cx="396243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p:txBody>
          <a:bodyPr/>
          <a:lstStyle>
            <a:lvl1pPr>
              <a:lnSpc>
                <a:spcPct val="120000"/>
              </a:lnSpc>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p:txBody>
          <a:bodyPr/>
          <a:lstStyle>
            <a:lvl1pPr>
              <a:lnSpc>
                <a:spcPct val="120000"/>
              </a:lnSpc>
              <a:defRPr/>
            </a:lvl1pPr>
          </a:lstStyle>
          <a:p>
            <a:endParaRPr lang="zh-CN" altLang="en-US" dirty="0"/>
          </a:p>
        </p:txBody>
      </p:sp>
      <p:sp>
        <p:nvSpPr>
          <p:cNvPr id="7" name="灯片编号占位符 6"/>
          <p:cNvSpPr>
            <a:spLocks noGrp="1"/>
          </p:cNvSpPr>
          <p:nvPr>
            <p:ph type="sldNum" sz="quarter" idx="12"/>
            <p:custDataLst>
              <p:tags r:id="rId13"/>
            </p:custDataLst>
          </p:nvPr>
        </p:nvSpPr>
        <p:spPr/>
        <p:txBody>
          <a:bodyPr/>
          <a:lstStyle>
            <a:lvl1pPr>
              <a:lnSpc>
                <a:spcPct val="120000"/>
              </a:lnSpc>
              <a:defRPr/>
            </a:lvl1p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 y="0"/>
            <a:ext cx="9144001" cy="6858000"/>
            <a:chOff x="-1" y="0"/>
            <a:chExt cx="12192001" cy="6858000"/>
          </a:xfrm>
        </p:grpSpPr>
        <p:pic>
          <p:nvPicPr>
            <p:cNvPr id="8" name="图片 7"/>
            <p:cNvPicPr>
              <a:picLocks noChangeAspect="1"/>
            </p:cNvPicPr>
            <p:nvPr userDrawn="1">
              <p:custDataLst>
                <p:tags r:id="rId3"/>
              </p:custDataLst>
            </p:nvPr>
          </p:nvPicPr>
          <p:blipFill rotWithShape="1">
            <a:blip r:embed="rId4" cstate="email"/>
            <a:srcRect/>
            <a:stretch>
              <a:fillRect/>
            </a:stretch>
          </p:blipFill>
          <p:spPr>
            <a:xfrm>
              <a:off x="-1" y="0"/>
              <a:ext cx="12192001" cy="6858000"/>
            </a:xfrm>
            <a:prstGeom prst="rect">
              <a:avLst/>
            </a:prstGeom>
          </p:spPr>
        </p:pic>
        <p:sp>
          <p:nvSpPr>
            <p:cNvPr id="9" name="矩形 8"/>
            <p:cNvSpPr/>
            <p:nvPr userDrawn="1">
              <p:custDataLst>
                <p:tags r:id="rId5"/>
              </p:custDataLst>
            </p:nvPr>
          </p:nvSpPr>
          <p:spPr>
            <a:xfrm>
              <a:off x="292054" y="304775"/>
              <a:ext cx="11607893" cy="624845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350">
                <a:latin typeface="Viner Hand ITC" panose="03070502030502020203" charset="0"/>
                <a:cs typeface="Viner Hand ITC" panose="03070502030502020203" charset="0"/>
                <a:sym typeface="+mn-ea"/>
              </a:endParaRPr>
            </a:p>
          </p:txBody>
        </p:sp>
        <p:pic>
          <p:nvPicPr>
            <p:cNvPr id="10" name="图片 9"/>
            <p:cNvPicPr>
              <a:picLocks noChangeAspect="1"/>
            </p:cNvPicPr>
            <p:nvPr userDrawn="1">
              <p:custDataLst>
                <p:tags r:id="rId6"/>
              </p:custDataLst>
            </p:nvPr>
          </p:nvPicPr>
          <p:blipFill rotWithShape="1">
            <a:blip r:embed="rId7"/>
            <a:srcRect/>
            <a:stretch>
              <a:fillRect/>
            </a:stretch>
          </p:blipFill>
          <p:spPr>
            <a:xfrm>
              <a:off x="0" y="47094"/>
              <a:ext cx="1126682" cy="898248"/>
            </a:xfrm>
            <a:prstGeom prst="rect">
              <a:avLst/>
            </a:prstGeom>
          </p:spPr>
        </p:pic>
      </p:grpSp>
      <p:sp>
        <p:nvSpPr>
          <p:cNvPr id="2" name="竖排标题 1"/>
          <p:cNvSpPr>
            <a:spLocks noGrp="1"/>
          </p:cNvSpPr>
          <p:nvPr>
            <p:ph type="title" orient="vert"/>
            <p:custDataLst>
              <p:tags r:id="rId8"/>
            </p:custDataLst>
          </p:nvPr>
        </p:nvSpPr>
        <p:spPr>
          <a:xfrm>
            <a:off x="7928351" y="952508"/>
            <a:ext cx="713238" cy="5388907"/>
          </a:xfrm>
        </p:spPr>
        <p:txBody>
          <a:bodyPr vert="eaVert" lIns="101600" tIns="38100" rIns="76200" bIns="38100" rtlCol="0" anchor="ctr" anchorCtr="0">
            <a:noAutofit/>
          </a:bodyPr>
          <a:lstStyle>
            <a:lvl1pPr marL="0" marR="0" lvl="0" algn="l" defTabSz="914400" rtl="0" eaLnBrk="1" fontAlgn="auto" latinLnBrk="0" hangingPunct="1">
              <a:lnSpc>
                <a:spcPct val="12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502444" y="952500"/>
            <a:ext cx="7371076" cy="5388907"/>
          </a:xfrm>
        </p:spPr>
        <p:txBody>
          <a:bodyPr vert="eaVert"/>
          <a:lstStyle>
            <a:lvl1pPr indent="0" eaLnBrk="1" fontAlgn="auto" latinLnBrk="0" hangingPunct="1">
              <a:lnSpc>
                <a:spcPct val="120000"/>
              </a:lnSpc>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lnSpc>
                <a:spcPct val="120000"/>
              </a:lnSpc>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lnSpc>
                <a:spcPct val="120000"/>
              </a:lnSpc>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lnSpc>
                <a:spcPct val="120000"/>
              </a:lnSpc>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lnSpc>
                <a:spcPct val="120000"/>
              </a:lnSpc>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p:txBody>
          <a:bodyPr/>
          <a:lstStyle>
            <a:lvl1pPr>
              <a:lnSpc>
                <a:spcPct val="120000"/>
              </a:lnSpc>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lnSpc>
                <a:spcPct val="120000"/>
              </a:lnSpc>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lnSpc>
                <a:spcPct val="120000"/>
              </a:lnSpc>
              <a:defRPr/>
            </a:lvl1p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150.xml"/><Relationship Id="rId23" Type="http://schemas.openxmlformats.org/officeDocument/2006/relationships/tags" Target="../tags/tag149.xml"/><Relationship Id="rId22" Type="http://schemas.openxmlformats.org/officeDocument/2006/relationships/tags" Target="../tags/tag148.xml"/><Relationship Id="rId21" Type="http://schemas.openxmlformats.org/officeDocument/2006/relationships/tags" Target="../tags/tag147.xml"/><Relationship Id="rId20" Type="http://schemas.openxmlformats.org/officeDocument/2006/relationships/tags" Target="../tags/tag146.xml"/><Relationship Id="rId2" Type="http://schemas.openxmlformats.org/officeDocument/2006/relationships/slideLayout" Target="../slideLayouts/slideLayout2.xml"/><Relationship Id="rId19" Type="http://schemas.openxmlformats.org/officeDocument/2006/relationships/tags" Target="../tags/tag145.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6349833"/>
            <a:ext cx="2025000" cy="316800"/>
          </a:xfrm>
          <a:prstGeom prst="rect">
            <a:avLst/>
          </a:prstGeom>
        </p:spPr>
        <p:txBody>
          <a:bodyPr vert="horz" lIns="91440" tIns="45720" rIns="91440" bIns="45720" rtlCol="0" anchor="ctr">
            <a:normAutofit/>
          </a:bodyPr>
          <a:lstStyle>
            <a:lvl1pPr algn="l">
              <a:lnSpc>
                <a:spcPct val="120000"/>
              </a:lnSpc>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6349833"/>
            <a:ext cx="2970000" cy="316800"/>
          </a:xfrm>
          <a:prstGeom prst="rect">
            <a:avLst/>
          </a:prstGeom>
        </p:spPr>
        <p:txBody>
          <a:bodyPr vert="horz" lIns="91440" tIns="45720" rIns="91440" bIns="45720" rtlCol="0" anchor="ctr">
            <a:normAutofit/>
          </a:bodyPr>
          <a:lstStyle>
            <a:lvl1pPr algn="ctr">
              <a:lnSpc>
                <a:spcPct val="120000"/>
              </a:lnSpc>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6349833"/>
            <a:ext cx="2025000" cy="316800"/>
          </a:xfrm>
          <a:prstGeom prst="rect">
            <a:avLst/>
          </a:prstGeom>
        </p:spPr>
        <p:txBody>
          <a:bodyPr vert="horz" lIns="91440" tIns="45720" rIns="91440" bIns="45720" rtlCol="0" anchor="ctr">
            <a:normAutofit/>
          </a:bodyPr>
          <a:lstStyle>
            <a:lvl1pPr algn="r">
              <a:lnSpc>
                <a:spcPct val="120000"/>
              </a:lnSpc>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fontAlgn="auto" latinLnBrk="0" hangingPunct="1">
        <a:lnSpc>
          <a:spcPct val="12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j-cs"/>
        </a:defRPr>
      </a:lvl1pPr>
    </p:titleStyle>
    <p:bodyStyle>
      <a:lvl1pPr marL="228600" indent="-228600" algn="l" defTabSz="914400" rtl="0" eaLnBrk="1" fontAlgn="auto" latinLnBrk="0" hangingPunct="1">
        <a:lnSpc>
          <a:spcPct val="12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685800" indent="-22860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2pPr>
      <a:lvl3pPr marL="1143000" indent="-228600" algn="l" defTabSz="914400" rtl="0" eaLnBrk="1" fontAlgn="auto" latinLnBrk="0" hangingPunct="1">
        <a:lnSpc>
          <a:spcPct val="12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3pPr>
      <a:lvl4pPr marL="1600200" indent="-228600" algn="l" defTabSz="914400" rtl="0" eaLnBrk="1" fontAlgn="auto" latinLnBrk="0" hangingPunct="1">
        <a:lnSpc>
          <a:spcPct val="12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4pPr>
      <a:lvl5pPr marL="2057400" indent="-228600" algn="l" defTabSz="914400" rtl="0" eaLnBrk="1" fontAlgn="auto" latinLnBrk="0" hangingPunct="1">
        <a:lnSpc>
          <a:spcPct val="12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7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7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7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7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7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7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7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7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8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81.xml"/></Relationships>
</file>

<file path=ppt/slides/_rels/slide2.xml.rels><?xml version="1.0" encoding="UTF-8" standalone="yes"?>
<Relationships xmlns="http://schemas.openxmlformats.org/package/2006/relationships"><Relationship Id="rId9" Type="http://schemas.openxmlformats.org/officeDocument/2006/relationships/tags" Target="../tags/tag161.xml"/><Relationship Id="rId8" Type="http://schemas.openxmlformats.org/officeDocument/2006/relationships/tags" Target="../tags/tag160.xml"/><Relationship Id="rId7" Type="http://schemas.openxmlformats.org/officeDocument/2006/relationships/tags" Target="../tags/tag159.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3" Type="http://schemas.openxmlformats.org/officeDocument/2006/relationships/slideLayout" Target="../slideLayouts/slideLayout6.xml"/><Relationship Id="rId12" Type="http://schemas.openxmlformats.org/officeDocument/2006/relationships/tags" Target="../tags/tag164.xml"/><Relationship Id="rId11" Type="http://schemas.openxmlformats.org/officeDocument/2006/relationships/tags" Target="../tags/tag163.xml"/><Relationship Id="rId10" Type="http://schemas.openxmlformats.org/officeDocument/2006/relationships/tags" Target="../tags/tag162.xml"/><Relationship Id="rId1"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6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6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6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8.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69.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7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副标题 21"/>
          <p:cNvSpPr>
            <a:spLocks noGrp="1"/>
          </p:cNvSpPr>
          <p:nvPr>
            <p:ph type="subTitle" idx="1"/>
            <p:custDataLst>
              <p:tags r:id="rId1"/>
            </p:custDataLst>
          </p:nvPr>
        </p:nvSpPr>
        <p:spPr>
          <a:xfrm>
            <a:off x="3275464" y="3789331"/>
            <a:ext cx="3121200" cy="496800"/>
          </a:xfrm>
        </p:spPr>
        <p:txBody>
          <a:bodyPr/>
          <a:lstStyle/>
          <a:p>
            <a:r>
              <a:rPr lang="zh-CN" altLang="en-US" dirty="0"/>
              <a:t>语文课题</a:t>
            </a:r>
            <a:endParaRPr lang="zh-CN" altLang="en-US" dirty="0"/>
          </a:p>
        </p:txBody>
      </p:sp>
      <p:sp>
        <p:nvSpPr>
          <p:cNvPr id="5" name="文本占位符 4"/>
          <p:cNvSpPr>
            <a:spLocks noGrp="1"/>
          </p:cNvSpPr>
          <p:nvPr>
            <p:ph type="body" sz="quarter" idx="14"/>
            <p:custDataLst>
              <p:tags r:id="rId2"/>
            </p:custDataLst>
          </p:nvPr>
        </p:nvSpPr>
        <p:spPr>
          <a:xfrm>
            <a:off x="5128260" y="4285615"/>
            <a:ext cx="2037715" cy="431165"/>
          </a:xfrm>
        </p:spPr>
        <p:txBody>
          <a:bodyPr>
            <a:noAutofit/>
          </a:bodyPr>
          <a:lstStyle/>
          <a:p>
            <a:r>
              <a:rPr lang="zh-CN" altLang="en-US" sz="1400" dirty="0"/>
              <a:t>指导老师：韩书文</a:t>
            </a:r>
            <a:endParaRPr lang="zh-CN" altLang="en-US" sz="1400" dirty="0"/>
          </a:p>
        </p:txBody>
      </p:sp>
      <p:sp>
        <p:nvSpPr>
          <p:cNvPr id="2" name="标题 1"/>
          <p:cNvSpPr/>
          <p:nvPr>
            <p:ph type="ctrTitle"/>
          </p:nvPr>
        </p:nvSpPr>
        <p:spPr>
          <a:xfrm>
            <a:off x="2505710" y="2614930"/>
            <a:ext cx="4660265" cy="961390"/>
          </a:xfrm>
        </p:spPr>
        <p:txBody>
          <a:bodyPr/>
          <a:p>
            <a:r>
              <a:rPr lang="zh-CN" altLang="en-US" sz="4800" b="1" dirty="0" smtClean="0">
                <a:sym typeface="+mn-ea"/>
              </a:rPr>
              <a:t>灯笼的风俗文化</a:t>
            </a:r>
            <a:endParaRPr lang="zh-CN" altLang="en-US" sz="4800" b="1" dirty="0" smtClean="0">
              <a:sym typeface="+mn-ea"/>
            </a:endParaRPr>
          </a:p>
        </p:txBody>
      </p:sp>
      <p:sp>
        <p:nvSpPr>
          <p:cNvPr id="3" name="文本占位符 2"/>
          <p:cNvSpPr/>
          <p:nvPr>
            <p:ph type="body" sz="quarter" idx="13"/>
          </p:nvPr>
        </p:nvSpPr>
        <p:spPr>
          <a:xfrm>
            <a:off x="2999105" y="4323715"/>
            <a:ext cx="1581785" cy="354965"/>
          </a:xfrm>
        </p:spPr>
        <p:txBody>
          <a:bodyPr>
            <a:normAutofit fontScale="90000"/>
          </a:bodyPr>
          <a:p>
            <a:r>
              <a:rPr lang="zh-CN" altLang="en-US"/>
              <a:t>主持人：沙轩丞</a:t>
            </a:r>
            <a:endParaRPr lang="zh-CN" altLang="en-US"/>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313940" y="2638425"/>
            <a:ext cx="4417695" cy="554355"/>
          </a:xfrm>
        </p:spPr>
        <p:txBody>
          <a:bodyPr>
            <a:normAutofit fontScale="90000"/>
          </a:bodyPr>
          <a:p>
            <a:r>
              <a:rPr lang="zh-CN" altLang="en-US" sz="4800" dirty="0" smtClean="0">
                <a:solidFill>
                  <a:schemeClr val="accent1"/>
                </a:solidFill>
              </a:rPr>
              <a:t>含有灯笼的诗句</a:t>
            </a:r>
            <a:endParaRPr lang="zh-CN" altLang="en-US" sz="4800" dirty="0" smtClean="0">
              <a:solidFill>
                <a:schemeClr val="accent1"/>
              </a:solidFill>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mtClean="0">
                <a:solidFill>
                  <a:schemeClr val="accent1"/>
                </a:solidFill>
                <a:sym typeface="+mn-ea"/>
              </a:rPr>
              <a:t>含有灯笼的诗句</a:t>
            </a:r>
            <a:endParaRPr lang="zh-CN" altLang="en-US"/>
          </a:p>
        </p:txBody>
      </p:sp>
      <p:sp>
        <p:nvSpPr>
          <p:cNvPr id="3" name="文本框 2"/>
          <p:cNvSpPr txBox="1"/>
          <p:nvPr/>
        </p:nvSpPr>
        <p:spPr>
          <a:xfrm>
            <a:off x="495300" y="1130935"/>
            <a:ext cx="8039100" cy="4246245"/>
          </a:xfrm>
          <a:prstGeom prst="rect">
            <a:avLst/>
          </a:prstGeom>
          <a:noFill/>
        </p:spPr>
        <p:txBody>
          <a:bodyPr wrap="square" rtlCol="0">
            <a:spAutoFit/>
          </a:bodyPr>
          <a:p>
            <a:r>
              <a:rPr lang="zh-CN" altLang="en-US"/>
              <a:t>1.撞门入室书纵横，蜡纸灯笼似云母。《苦学涪翁夜过其家戏作》宋 · 舒焕</a:t>
            </a:r>
            <a:endParaRPr lang="zh-CN" altLang="en-US"/>
          </a:p>
          <a:p>
            <a:r>
              <a:rPr lang="zh-CN" altLang="en-US"/>
              <a:t>2.蒲龛纸帐藏身稳，香碗灯笼作梦新。《禅室》宋 · 陆游</a:t>
            </a:r>
            <a:endParaRPr lang="zh-CN" altLang="en-US"/>
          </a:p>
          <a:p>
            <a:r>
              <a:rPr lang="zh-CN" altLang="en-US"/>
              <a:t>3.何妨更悟无生理，露柱灯笼一话新。《赠拄杖》宋 · 陆游</a:t>
            </a:r>
            <a:endParaRPr lang="zh-CN" altLang="en-US"/>
          </a:p>
          <a:p>
            <a:r>
              <a:rPr lang="zh-CN" altLang="en-US"/>
              <a:t>4.佛香来海岸，蜀锦荐灯笼。《临江仙·二月二十二日锦薰阁赏花》宋 · 葛胜仲</a:t>
            </a:r>
            <a:endParaRPr lang="zh-CN" altLang="en-US"/>
          </a:p>
          <a:p>
            <a:r>
              <a:rPr lang="zh-CN" altLang="en-US"/>
              <a:t>5.露柱灯笼同请举，僧堂佛殿总和南。《呈万菴十章·参同》宋 · 白玉蟾</a:t>
            </a:r>
            <a:endParaRPr lang="zh-CN" altLang="en-US"/>
          </a:p>
          <a:p>
            <a:r>
              <a:rPr lang="zh-CN" altLang="en-US"/>
              <a:t>6.向来曾劾灯笼锦，老去聊凝画戟香。《用王去非侍郎韵二首送林元质提干秩满造朝并》宋 · 刘克庄</a:t>
            </a:r>
            <a:endParaRPr lang="zh-CN" altLang="en-US"/>
          </a:p>
          <a:p>
            <a:r>
              <a:rPr lang="zh-CN" altLang="en-US"/>
              <a:t>7.赢得波旬拍手笑，灯笼露柱暗搥胸。《偈颂三十四首其一》宋 · 释如净</a:t>
            </a:r>
            <a:endParaRPr lang="zh-CN" altLang="en-US"/>
          </a:p>
          <a:p>
            <a:r>
              <a:rPr lang="zh-CN" altLang="en-US"/>
              <a:t>8.休停砚笔吟荒庙，永别灯笼赴锁闱。《送郤先辈归觐华阴》唐 · 李洞</a:t>
            </a:r>
            <a:endParaRPr lang="zh-CN" altLang="en-US"/>
          </a:p>
          <a:p>
            <a:endParaRPr lang="zh-CN" altLang="en-US"/>
          </a:p>
          <a:p>
            <a:endParaRPr lang="zh-CN" altLang="en-US"/>
          </a:p>
          <a:p>
            <a:pPr algn="l">
              <a:buClrTx/>
              <a:buSzTx/>
              <a:buFontTx/>
            </a:pPr>
            <a:r>
              <a:rPr lang="zh-CN" altLang="en-US" b="1"/>
              <a:t>由诗中我们可以轻易看出含有灯笼的诗多是喜庆，含有着一种欢乐，喜悦。如“拍手笑”“似云母”……</a:t>
            </a:r>
            <a:endParaRPr lang="zh-CN" altLang="en-US" b="1"/>
          </a:p>
          <a:p>
            <a:pPr algn="l">
              <a:buClrTx/>
              <a:buSzTx/>
              <a:buFontTx/>
            </a:pPr>
            <a:r>
              <a:rPr lang="zh-CN" altLang="en-US" b="1"/>
              <a:t>    也有诗含有着欣欣向荣，重新面对生活的新面貌，如“一话新”“作梦新”……</a:t>
            </a:r>
            <a:endParaRPr lang="zh-CN" altLang="en-US" b="1"/>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562860" y="2593975"/>
            <a:ext cx="4284345" cy="554355"/>
          </a:xfrm>
        </p:spPr>
        <p:txBody>
          <a:bodyPr>
            <a:normAutofit fontScale="90000"/>
          </a:bodyPr>
          <a:p>
            <a:r>
              <a:rPr lang="zh-CN" altLang="en-US" sz="4800" dirty="0" smtClean="0">
                <a:solidFill>
                  <a:schemeClr val="accent1"/>
                </a:solidFill>
                <a:sym typeface="+mn-ea"/>
              </a:rPr>
              <a:t>含有灯笼的故事</a:t>
            </a:r>
            <a:endParaRPr lang="zh-CN" alt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mtClean="0">
                <a:solidFill>
                  <a:schemeClr val="accent1"/>
                </a:solidFill>
                <a:sym typeface="+mn-ea"/>
              </a:rPr>
              <a:t>含有灯笼的故事</a:t>
            </a:r>
            <a:br>
              <a:rPr lang="zh-CN" altLang="en-US"/>
            </a:br>
            <a:endParaRPr lang="zh-CN" altLang="en-US"/>
          </a:p>
        </p:txBody>
      </p:sp>
      <p:sp>
        <p:nvSpPr>
          <p:cNvPr id="3" name="文本框 2"/>
          <p:cNvSpPr txBox="1"/>
          <p:nvPr/>
        </p:nvSpPr>
        <p:spPr>
          <a:xfrm>
            <a:off x="796925" y="1519555"/>
            <a:ext cx="7575550" cy="2676525"/>
          </a:xfrm>
          <a:prstGeom prst="rect">
            <a:avLst/>
          </a:prstGeom>
          <a:noFill/>
        </p:spPr>
        <p:txBody>
          <a:bodyPr wrap="square" rtlCol="0">
            <a:spAutoFit/>
          </a:bodyPr>
          <a:p>
            <a:r>
              <a:rPr lang="en-US" altLang="zh-CN" sz="2400"/>
              <a:t>小的时候，每到正月十五</a:t>
            </a:r>
            <a:r>
              <a:rPr lang="zh-CN" altLang="en-US" sz="2400"/>
              <a:t>元宵节</a:t>
            </a:r>
            <a:r>
              <a:rPr lang="en-US" altLang="zh-CN" sz="2400"/>
              <a:t>，</a:t>
            </a:r>
            <a:r>
              <a:rPr lang="zh-CN" altLang="en-US" sz="2400"/>
              <a:t>我和</a:t>
            </a:r>
            <a:r>
              <a:rPr lang="en-US" altLang="zh-CN" sz="2400"/>
              <a:t>朋友就会成群结队</a:t>
            </a:r>
            <a:r>
              <a:rPr lang="zh-CN" altLang="en-US" sz="2400"/>
              <a:t>点着灯笼</a:t>
            </a:r>
            <a:r>
              <a:rPr lang="en-US" altLang="zh-CN" sz="2400"/>
              <a:t>，在村里“</a:t>
            </a:r>
            <a:r>
              <a:rPr lang="zh-CN" altLang="en-US" sz="2400"/>
              <a:t>游行</a:t>
            </a:r>
            <a:r>
              <a:rPr lang="en-US" altLang="zh-CN" sz="2400"/>
              <a:t>”</a:t>
            </a:r>
            <a:r>
              <a:rPr lang="zh-CN" altLang="en-US" sz="2400"/>
              <a:t>。</a:t>
            </a:r>
            <a:r>
              <a:rPr lang="en-US" altLang="zh-CN" sz="2400"/>
              <a:t>总是会有大人来搞笑</a:t>
            </a:r>
            <a:r>
              <a:rPr lang="zh-CN" altLang="en-US" sz="2400"/>
              <a:t>我们</a:t>
            </a:r>
            <a:r>
              <a:rPr lang="en-US" altLang="zh-CN" sz="2400"/>
              <a:t>——“你</a:t>
            </a:r>
            <a:r>
              <a:rPr lang="zh-CN" altLang="en-US" sz="2400"/>
              <a:t>灯笼</a:t>
            </a:r>
            <a:r>
              <a:rPr lang="en-US" altLang="zh-CN" sz="2400"/>
              <a:t>下面有条虫，</a:t>
            </a:r>
            <a:r>
              <a:rPr lang="zh-CN" altLang="en-US" sz="2400"/>
              <a:t>快抬起来看看 。</a:t>
            </a:r>
            <a:r>
              <a:rPr lang="en-US" altLang="zh-CN" sz="2400"/>
              <a:t>”</a:t>
            </a:r>
            <a:r>
              <a:rPr lang="zh-CN" altLang="en-US" sz="2400"/>
              <a:t>我们</a:t>
            </a:r>
            <a:r>
              <a:rPr lang="en-US" altLang="zh-CN" sz="2400"/>
              <a:t>就把灯笼抬高</a:t>
            </a:r>
            <a:r>
              <a:rPr lang="zh-CN" altLang="en-US" sz="2400"/>
              <a:t>，探头</a:t>
            </a:r>
            <a:r>
              <a:rPr lang="en-US" altLang="zh-CN" sz="2400"/>
              <a:t>——”</a:t>
            </a:r>
            <a:r>
              <a:rPr lang="zh-CN" altLang="zh-CN" sz="2400"/>
              <a:t>咦？啥也没有呀</a:t>
            </a:r>
            <a:r>
              <a:rPr lang="en-US" altLang="zh-CN" sz="2400"/>
              <a:t>，</a:t>
            </a:r>
            <a:r>
              <a:rPr lang="zh-CN" altLang="en-US" sz="2400"/>
              <a:t>抬起头来却发现灯笼早就被倾斜的蜡烛点着了。看着心爱的灯笼着火，我们总会哇哇大哭，家长仿佛提前就预料到</a:t>
            </a:r>
            <a:r>
              <a:rPr lang="en-US" altLang="zh-CN" sz="2400"/>
              <a:t>——</a:t>
            </a:r>
            <a:r>
              <a:rPr lang="zh-CN" altLang="en-US" sz="2400"/>
              <a:t>提前买好备用的灯笼了。</a:t>
            </a:r>
            <a:endParaRPr lang="zh-CN" altLang="en-US" sz="240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mtClean="0">
                <a:solidFill>
                  <a:schemeClr val="accent1"/>
                </a:solidFill>
                <a:sym typeface="+mn-ea"/>
              </a:rPr>
              <a:t>含有灯笼的故事</a:t>
            </a:r>
            <a:br>
              <a:rPr lang="zh-CN" altLang="en-US"/>
            </a:br>
            <a:endParaRPr lang="zh-CN" altLang="en-US"/>
          </a:p>
        </p:txBody>
      </p:sp>
      <p:sp>
        <p:nvSpPr>
          <p:cNvPr id="3" name="文本框 2"/>
          <p:cNvSpPr txBox="1"/>
          <p:nvPr/>
        </p:nvSpPr>
        <p:spPr>
          <a:xfrm>
            <a:off x="708025" y="1342390"/>
            <a:ext cx="7366000" cy="3046095"/>
          </a:xfrm>
          <a:prstGeom prst="rect">
            <a:avLst/>
          </a:prstGeom>
          <a:noFill/>
        </p:spPr>
        <p:txBody>
          <a:bodyPr wrap="square" rtlCol="0">
            <a:spAutoFit/>
          </a:bodyPr>
          <a:p>
            <a:r>
              <a:rPr lang="en-US" altLang="zh-CN"/>
              <a:t>       </a:t>
            </a:r>
            <a:r>
              <a:rPr lang="zh-CN" altLang="en-US" sz="2400"/>
              <a:t>元宵节打灯笼的习俗始于东汉时期，东汉明帝刘庄提倡佛教，听说佛教有正月十五僧人观佛舍利、点灯敬佛的做法，就命令这一天夜晚在皇宫和寺庙里点灯敬佛，令士族庶民都挂灯。以后这种佛教礼仪节日逐渐形成民间盛大的节日。该节经历了由宫廷到民间，由中原到全国的发展过程。唐开元年间，为了庆祝国泰民安，人们扎结花灯，借着闪烁不定的灯光，象征“彩龙兆祥，民阜国强”，花灯风气从此广为流行。 </a:t>
            </a:r>
            <a:r>
              <a:rPr lang="zh-CN" altLang="en-US"/>
              <a:t> </a:t>
            </a:r>
            <a:endParaRPr lang="zh-CN" altLang="en-US"/>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mtClean="0">
                <a:solidFill>
                  <a:schemeClr val="accent1"/>
                </a:solidFill>
                <a:sym typeface="+mn-ea"/>
              </a:rPr>
              <a:t>含有灯笼的故事</a:t>
            </a:r>
            <a:endParaRPr lang="zh-CN" altLang="en-US"/>
          </a:p>
        </p:txBody>
      </p:sp>
      <p:sp>
        <p:nvSpPr>
          <p:cNvPr id="3" name="文本框 2"/>
          <p:cNvSpPr txBox="1"/>
          <p:nvPr/>
        </p:nvSpPr>
        <p:spPr>
          <a:xfrm>
            <a:off x="574675" y="1575435"/>
            <a:ext cx="8264525" cy="3169285"/>
          </a:xfrm>
          <a:prstGeom prst="rect">
            <a:avLst/>
          </a:prstGeom>
          <a:noFill/>
        </p:spPr>
        <p:txBody>
          <a:bodyPr wrap="square" rtlCol="0">
            <a:spAutoFit/>
          </a:bodyPr>
          <a:p>
            <a:r>
              <a:rPr lang="en-US" altLang="zh-CN"/>
              <a:t>      </a:t>
            </a:r>
            <a:r>
              <a:rPr lang="en-US" altLang="zh-CN" sz="2000"/>
              <a:t> </a:t>
            </a:r>
            <a:r>
              <a:rPr lang="zh-CN" altLang="en-US" sz="2000"/>
              <a:t>传说在很久以前，凶禽猛兽很多，四处伤害人和牲畜，人们就组织起来去打它们，有一只神鸟因为迷路而降落人间，却被不知情的猎人给射死了。天帝知道后十分震怒，传旨下令，让天兵于正月十五到人间放火，把人间的人畜财产通通烧光。天帝的女儿心地善良，不忍心看百姓无辜受难，就偷偷来到人间，把这个消息告诉了人们。一个聪明人想出个法子，他让大家在正月十五、十六、十七这3天都在家里张灯结彩、点响爆竹、燃放烟火，这样一来，天帝就会以为天兵已经放过火了。到了正月十五这天晚上，天帝往下一看，发觉人间一片红光，响声震天，连续3个夜晚都是如此，以为是大火燃烧的火焰而作罢。为了纪念这次成功，从此每到正月十五，家家户户都挂灯笼，来纪念这个日子。</a:t>
            </a:r>
            <a:endParaRPr lang="zh-CN" altLang="en-US" sz="200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mtClean="0">
                <a:solidFill>
                  <a:schemeClr val="accent1"/>
                </a:solidFill>
                <a:sym typeface="+mn-ea"/>
              </a:rPr>
              <a:t>含有灯笼的故事</a:t>
            </a:r>
            <a:br>
              <a:rPr lang="zh-CN" altLang="en-US"/>
            </a:br>
            <a:endParaRPr lang="zh-CN" altLang="en-US"/>
          </a:p>
        </p:txBody>
      </p:sp>
      <p:sp>
        <p:nvSpPr>
          <p:cNvPr id="3" name="文本框 2"/>
          <p:cNvSpPr txBox="1"/>
          <p:nvPr/>
        </p:nvSpPr>
        <p:spPr>
          <a:xfrm>
            <a:off x="796925" y="1519555"/>
            <a:ext cx="7531735" cy="4399915"/>
          </a:xfrm>
          <a:prstGeom prst="rect">
            <a:avLst/>
          </a:prstGeom>
          <a:noFill/>
        </p:spPr>
        <p:txBody>
          <a:bodyPr wrap="square" rtlCol="0">
            <a:spAutoFit/>
          </a:bodyPr>
          <a:p>
            <a:r>
              <a:rPr lang="en-US" altLang="zh-CN"/>
              <a:t>   </a:t>
            </a:r>
            <a:r>
              <a:rPr lang="en-US" altLang="zh-CN" sz="2000"/>
              <a:t>    </a:t>
            </a:r>
            <a:r>
              <a:rPr lang="zh-CN" altLang="en-US" sz="2000"/>
              <a:t>清代雍正年间河北省有一个老汉，此人心灵手巧，酷爱民间工艺，有一套做灯笼的手艺，每到年节，他都要做几对鲜艳夺目的灯笼挂在自家的门前，为新春佳节增添了祥和、喜庆的气氛，每年都吸引众街坊邻居围观欣赏。有一年老汉做了几对灯笼到藁城集上来卖，恰巧被游集散心的县太爷看见了，便把所有灯笼都买下，挂在府邸整日观赏。灯笼做工别致，富丽堂皇，县太爷视为珍品，爱不释手。这年又到向皇上进贡日期，县太爷正苦思冥想送什么物品来取悦皇上，有人指点他送几对灯笼试试。县太爷虽有点舍不得，但为讨好皇上只得忍痛割爱。果然，皇上一眼看中，龙颜大悦，重赏藁城知县，并把灯笼定为贡品。后来皇宫内外到处挂上了这大红的屯头灯笼。河北灯笼被定为贡品取名贡灯，成为皇宫专用品，后来人们把“贡”字换作“宫”字，就成了“宫灯“</a:t>
            </a:r>
            <a:endParaRPr lang="zh-CN" altLang="en-US" sz="2000"/>
          </a:p>
          <a:p>
            <a:endParaRPr lang="zh-CN" altLang="en-US" sz="2000"/>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324735" y="2638425"/>
            <a:ext cx="4683760" cy="554355"/>
          </a:xfrm>
        </p:spPr>
        <p:txBody>
          <a:bodyPr>
            <a:normAutofit fontScale="90000"/>
          </a:bodyPr>
          <a:p>
            <a:pPr algn="ctr">
              <a:buClrTx/>
              <a:buSzTx/>
              <a:buFontTx/>
            </a:pPr>
            <a:r>
              <a:rPr lang="zh-CN" altLang="en-US" sz="4800" dirty="0" smtClean="0">
                <a:solidFill>
                  <a:schemeClr val="accent1"/>
                </a:solidFill>
              </a:rPr>
              <a:t>灯笼的作用及寓意</a:t>
            </a:r>
            <a:endParaRPr lang="zh-CN" altLang="en-US" sz="4800" dirty="0" smtClean="0">
              <a:solidFill>
                <a:schemeClr val="accent1"/>
              </a:solidFill>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mtClean="0">
                <a:solidFill>
                  <a:schemeClr val="accent1"/>
                </a:solidFill>
                <a:sym typeface="+mn-ea"/>
              </a:rPr>
              <a:t>灯笼的作用及寓意</a:t>
            </a:r>
            <a:endParaRPr lang="zh-CN" altLang="en-US"/>
          </a:p>
        </p:txBody>
      </p:sp>
      <p:sp>
        <p:nvSpPr>
          <p:cNvPr id="3" name="文本框 2"/>
          <p:cNvSpPr txBox="1"/>
          <p:nvPr/>
        </p:nvSpPr>
        <p:spPr>
          <a:xfrm>
            <a:off x="989965" y="1543685"/>
            <a:ext cx="6867525" cy="4523105"/>
          </a:xfrm>
          <a:prstGeom prst="rect">
            <a:avLst/>
          </a:prstGeom>
          <a:noFill/>
        </p:spPr>
        <p:txBody>
          <a:bodyPr wrap="square" rtlCol="0">
            <a:spAutoFit/>
          </a:bodyPr>
          <a:p>
            <a:r>
              <a:rPr lang="en-US" altLang="zh-CN"/>
              <a:t>       </a:t>
            </a:r>
            <a:r>
              <a:rPr lang="zh-CN" altLang="en-US" sz="2400"/>
              <a:t>现在的灯笼主要作用有——</a:t>
            </a:r>
            <a:r>
              <a:rPr lang="zh-CN" altLang="en-US" sz="2400" b="1"/>
              <a:t>照明工具，庆祝，观赏，广告，收藏。</a:t>
            </a:r>
            <a:endParaRPr lang="zh-CN" altLang="en-US" sz="2400" b="1"/>
          </a:p>
          <a:p>
            <a:r>
              <a:rPr lang="zh-CN" altLang="en-US" sz="2400" b="1"/>
              <a:t>    </a:t>
            </a:r>
            <a:r>
              <a:rPr lang="zh-CN" altLang="en-US" sz="2400"/>
              <a:t>  在我的记忆里，最为深刻的就是有回妈妈出差在外地，正月十五无法回家，跟我在视频里打招呼，她手里提着一盏红灯笼，恰好我手中也有一个，顿时虽远隔千里但心仿佛心立刻连在一起。</a:t>
            </a:r>
            <a:endParaRPr lang="zh-CN" altLang="en-US" sz="2400" b="1"/>
          </a:p>
          <a:p>
            <a:r>
              <a:rPr lang="zh-CN" altLang="en-US" sz="2400"/>
              <a:t>       灯笼寓意着着阖家团圆、事业兴旺、红红火火，象征着幸福、光明、活力、圆满与富贵，可以营造一种喜庆欢乐的氛围。每逢过年时都要准备上一盏红红的灯笼悬挂在门庭或屋中。红红的灯笼在大年三十夜里点燃悬挂于门庭或屋中既照亮了黑夜又照亮了全家人的祥和幸福。</a:t>
            </a:r>
            <a:endParaRPr lang="zh-CN" altLang="en-US" sz="2400"/>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a:spLocks noGrp="1"/>
          </p:cNvSpPr>
          <p:nvPr>
            <p:ph type="ctrTitle"/>
          </p:nvPr>
        </p:nvSpPr>
        <p:spPr>
          <a:xfrm>
            <a:off x="2605487" y="2415641"/>
            <a:ext cx="4638600" cy="1515918"/>
          </a:xfrm>
        </p:spPr>
        <p:txBody>
          <a:bodyPr/>
          <a:p>
            <a:r>
              <a:rPr lang="zh-CN" altLang="en-US"/>
              <a:t>谢谢大家</a:t>
            </a:r>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171700" y="2870835"/>
            <a:ext cx="2484120" cy="432435"/>
          </a:xfrm>
          <a:prstGeom prst="rect">
            <a:avLst/>
          </a:prstGeom>
          <a:noFill/>
        </p:spPr>
        <p:txBody>
          <a:bodyPr wrap="square" rtlCol="0">
            <a:noAutofit/>
          </a:bodyPr>
          <a:lstStyle/>
          <a:p>
            <a:pPr algn="ctr"/>
            <a:r>
              <a:rPr lang="zh-CN" altLang="en-US" sz="2400" b="1" spc="100" dirty="0">
                <a:solidFill>
                  <a:schemeClr val="tx1">
                    <a:lumMod val="85000"/>
                    <a:lumOff val="15000"/>
                  </a:schemeClr>
                </a:solidFill>
                <a:uFillTx/>
                <a:latin typeface="Arial" panose="020B0604020202020204" pitchFamily="34" charset="0"/>
                <a:ea typeface="幼圆" panose="02010509060101010101" pitchFamily="49" charset="-122"/>
              </a:rPr>
              <a:t>灯笼的起源</a:t>
            </a:r>
            <a:endParaRPr lang="zh-CN" altLang="en-US" sz="2400" b="1" spc="100" dirty="0">
              <a:solidFill>
                <a:schemeClr val="tx1">
                  <a:lumMod val="85000"/>
                  <a:lumOff val="15000"/>
                </a:schemeClr>
              </a:solidFill>
              <a:uFillTx/>
              <a:latin typeface="Arial" panose="020B0604020202020204" pitchFamily="34" charset="0"/>
              <a:ea typeface="幼圆" panose="02010509060101010101" pitchFamily="49" charset="-122"/>
            </a:endParaRPr>
          </a:p>
        </p:txBody>
      </p:sp>
      <p:sp>
        <p:nvSpPr>
          <p:cNvPr id="9" name="文本框 8"/>
          <p:cNvSpPr txBox="1"/>
          <p:nvPr>
            <p:custDataLst>
              <p:tags r:id="rId3"/>
            </p:custDataLst>
          </p:nvPr>
        </p:nvSpPr>
        <p:spPr>
          <a:xfrm>
            <a:off x="1810429" y="2786787"/>
            <a:ext cx="842212" cy="601401"/>
          </a:xfrm>
          <a:prstGeom prst="rect">
            <a:avLst/>
          </a:prstGeom>
          <a:noFill/>
        </p:spPr>
        <p:txBody>
          <a:bodyPr wrap="square" rtlCol="0">
            <a:normAutofit/>
          </a:bodyPr>
          <a:lstStyle/>
          <a:p>
            <a:pPr algn="ctr"/>
            <a:r>
              <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rPr>
              <a:t>01.</a:t>
            </a:r>
            <a:endParaRPr lang="zh-CN" altLang="en-US" sz="3300" spc="100" dirty="0">
              <a:solidFill>
                <a:schemeClr val="accent1"/>
              </a:solidFill>
              <a:latin typeface="Arial" panose="020B0604020202020204" pitchFamily="34" charset="0"/>
              <a:ea typeface="幼圆" panose="02010509060101010101" pitchFamily="49" charset="-122"/>
              <a:cs typeface="微软雅黑" panose="020B0503020204020204" charset="-122"/>
            </a:endParaRPr>
          </a:p>
        </p:txBody>
      </p:sp>
      <p:sp>
        <p:nvSpPr>
          <p:cNvPr id="11" name="文本框 10"/>
          <p:cNvSpPr txBox="1"/>
          <p:nvPr>
            <p:custDataLst>
              <p:tags r:id="rId4"/>
            </p:custDataLst>
          </p:nvPr>
        </p:nvSpPr>
        <p:spPr>
          <a:xfrm>
            <a:off x="2071370" y="3661410"/>
            <a:ext cx="2926715" cy="432435"/>
          </a:xfrm>
          <a:prstGeom prst="rect">
            <a:avLst/>
          </a:prstGeom>
          <a:noFill/>
        </p:spPr>
        <p:txBody>
          <a:bodyPr wrap="square" rtlCol="0">
            <a:noAutofit/>
          </a:bodyPr>
          <a:lstStyle/>
          <a:p>
            <a:pPr algn="ctr"/>
            <a:r>
              <a:rPr lang="zh-CN" altLang="en-US" sz="2400" b="1" spc="100" dirty="0">
                <a:solidFill>
                  <a:schemeClr val="tx1">
                    <a:lumMod val="85000"/>
                    <a:lumOff val="15000"/>
                  </a:schemeClr>
                </a:solidFill>
                <a:uFillTx/>
                <a:latin typeface="Arial" panose="020B0604020202020204" pitchFamily="34" charset="0"/>
                <a:ea typeface="幼圆" panose="02010509060101010101" pitchFamily="49" charset="-122"/>
              </a:rPr>
              <a:t>灯笼的发展史</a:t>
            </a:r>
            <a:endParaRPr lang="zh-CN" altLang="en-US" sz="2300" spc="100" dirty="0">
              <a:solidFill>
                <a:schemeClr val="tx1">
                  <a:lumMod val="85000"/>
                  <a:lumOff val="15000"/>
                </a:schemeClr>
              </a:solidFill>
              <a:uFillTx/>
              <a:latin typeface="Arial" panose="020B0604020202020204" pitchFamily="34" charset="0"/>
              <a:ea typeface="幼圆" panose="02010509060101010101" pitchFamily="49" charset="-122"/>
            </a:endParaRPr>
          </a:p>
        </p:txBody>
      </p:sp>
      <p:sp>
        <p:nvSpPr>
          <p:cNvPr id="12" name="文本框 11"/>
          <p:cNvSpPr txBox="1"/>
          <p:nvPr>
            <p:custDataLst>
              <p:tags r:id="rId5"/>
            </p:custDataLst>
          </p:nvPr>
        </p:nvSpPr>
        <p:spPr>
          <a:xfrm>
            <a:off x="1809578" y="3594210"/>
            <a:ext cx="773596" cy="846429"/>
          </a:xfrm>
          <a:prstGeom prst="rect">
            <a:avLst/>
          </a:prstGeom>
          <a:noFill/>
        </p:spPr>
        <p:txBody>
          <a:bodyPr wrap="square" rtlCol="0">
            <a:normAutofit/>
          </a:bodyPr>
          <a:lstStyle/>
          <a:p>
            <a:pPr algn="ctr"/>
            <a:r>
              <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rPr>
              <a:t>03.</a:t>
            </a:r>
            <a:endPar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endParaRPr>
          </a:p>
          <a:p>
            <a:pPr algn="ctr"/>
            <a:endParaRPr lang="zh-CN" altLang="en-US" sz="3300" spc="100" dirty="0">
              <a:solidFill>
                <a:schemeClr val="accent1"/>
              </a:solidFill>
              <a:latin typeface="Arial" panose="020B0604020202020204" pitchFamily="34" charset="0"/>
              <a:ea typeface="幼圆" panose="02010509060101010101" pitchFamily="49" charset="-122"/>
              <a:cs typeface="微软雅黑" panose="020B0503020204020204" charset="-122"/>
            </a:endParaRPr>
          </a:p>
          <a:p>
            <a:pPr algn="ctr"/>
            <a:endPar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endParaRPr>
          </a:p>
        </p:txBody>
      </p:sp>
      <p:sp>
        <p:nvSpPr>
          <p:cNvPr id="14" name="文本框 13"/>
          <p:cNvSpPr txBox="1"/>
          <p:nvPr>
            <p:custDataLst>
              <p:tags r:id="rId6"/>
            </p:custDataLst>
          </p:nvPr>
        </p:nvSpPr>
        <p:spPr>
          <a:xfrm>
            <a:off x="5066030" y="2870835"/>
            <a:ext cx="2738120" cy="432435"/>
          </a:xfrm>
          <a:prstGeom prst="rect">
            <a:avLst/>
          </a:prstGeom>
          <a:noFill/>
        </p:spPr>
        <p:txBody>
          <a:bodyPr wrap="square" rtlCol="0">
            <a:noAutofit/>
          </a:bodyPr>
          <a:lstStyle/>
          <a:p>
            <a:pPr algn="ctr"/>
            <a:r>
              <a:rPr lang="zh-CN" altLang="en-US" sz="2400" b="1" spc="100" dirty="0">
                <a:solidFill>
                  <a:schemeClr val="tx1">
                    <a:lumMod val="85000"/>
                    <a:lumOff val="15000"/>
                  </a:schemeClr>
                </a:solidFill>
                <a:uFillTx/>
                <a:latin typeface="Arial" panose="020B0604020202020204" pitchFamily="34" charset="0"/>
                <a:ea typeface="幼圆" panose="02010509060101010101" pitchFamily="49" charset="-122"/>
              </a:rPr>
              <a:t>灯笼的分类</a:t>
            </a:r>
            <a:endParaRPr lang="zh-CN" altLang="en-US" sz="2400" spc="100" dirty="0">
              <a:solidFill>
                <a:schemeClr val="tx1">
                  <a:lumMod val="85000"/>
                  <a:lumOff val="15000"/>
                </a:schemeClr>
              </a:solidFill>
              <a:uFillTx/>
              <a:latin typeface="Arial" panose="020B0604020202020204" pitchFamily="34" charset="0"/>
              <a:ea typeface="幼圆" panose="02010509060101010101" pitchFamily="49" charset="-122"/>
            </a:endParaRPr>
          </a:p>
        </p:txBody>
      </p:sp>
      <p:sp>
        <p:nvSpPr>
          <p:cNvPr id="15" name="文本框 14"/>
          <p:cNvSpPr txBox="1"/>
          <p:nvPr>
            <p:custDataLst>
              <p:tags r:id="rId7"/>
            </p:custDataLst>
          </p:nvPr>
        </p:nvSpPr>
        <p:spPr>
          <a:xfrm>
            <a:off x="4794563" y="2786787"/>
            <a:ext cx="842212" cy="601401"/>
          </a:xfrm>
          <a:prstGeom prst="rect">
            <a:avLst/>
          </a:prstGeom>
          <a:noFill/>
        </p:spPr>
        <p:txBody>
          <a:bodyPr wrap="square" rtlCol="0">
            <a:normAutofit/>
          </a:bodyPr>
          <a:lstStyle/>
          <a:p>
            <a:pPr algn="ctr"/>
            <a:r>
              <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rPr>
              <a:t>02.</a:t>
            </a:r>
            <a:endParaRPr lang="zh-CN" altLang="en-US" sz="3300" spc="100" dirty="0">
              <a:solidFill>
                <a:schemeClr val="accent1"/>
              </a:solidFill>
              <a:latin typeface="Arial" panose="020B0604020202020204" pitchFamily="34" charset="0"/>
              <a:ea typeface="幼圆" panose="02010509060101010101" pitchFamily="49" charset="-122"/>
              <a:cs typeface="微软雅黑" panose="020B0503020204020204" charset="-122"/>
            </a:endParaRPr>
          </a:p>
        </p:txBody>
      </p:sp>
      <p:sp>
        <p:nvSpPr>
          <p:cNvPr id="17" name="文本框 16"/>
          <p:cNvSpPr txBox="1"/>
          <p:nvPr>
            <p:custDataLst>
              <p:tags r:id="rId8"/>
            </p:custDataLst>
          </p:nvPr>
        </p:nvSpPr>
        <p:spPr>
          <a:xfrm>
            <a:off x="5478780" y="3677285"/>
            <a:ext cx="2560320" cy="432435"/>
          </a:xfrm>
          <a:prstGeom prst="rect">
            <a:avLst/>
          </a:prstGeom>
          <a:noFill/>
        </p:spPr>
        <p:txBody>
          <a:bodyPr wrap="square" rtlCol="0">
            <a:noAutofit/>
          </a:bodyPr>
          <a:lstStyle/>
          <a:p>
            <a:pPr algn="ctr">
              <a:buClrTx/>
              <a:buSzTx/>
              <a:buFontTx/>
            </a:pPr>
            <a:r>
              <a:rPr lang="zh-CN" altLang="en-US" sz="2400" b="1" spc="100" dirty="0">
                <a:solidFill>
                  <a:schemeClr val="tx1">
                    <a:lumMod val="85000"/>
                    <a:lumOff val="15000"/>
                  </a:schemeClr>
                </a:solidFill>
                <a:uFillTx/>
                <a:latin typeface="Arial" panose="020B0604020202020204" pitchFamily="34" charset="0"/>
                <a:ea typeface="幼圆" panose="02010509060101010101" pitchFamily="49" charset="-122"/>
              </a:rPr>
              <a:t>含有灯笼的诗句</a:t>
            </a:r>
            <a:endParaRPr lang="zh-CN" altLang="en-US" sz="2400" b="1" spc="100" dirty="0">
              <a:solidFill>
                <a:schemeClr val="tx1">
                  <a:lumMod val="85000"/>
                  <a:lumOff val="15000"/>
                </a:schemeClr>
              </a:solidFill>
              <a:uFillTx/>
              <a:latin typeface="Arial" panose="020B0604020202020204" pitchFamily="34" charset="0"/>
              <a:ea typeface="幼圆" panose="02010509060101010101" pitchFamily="49" charset="-122"/>
            </a:endParaRPr>
          </a:p>
        </p:txBody>
      </p:sp>
      <p:sp>
        <p:nvSpPr>
          <p:cNvPr id="18" name="文本框 17"/>
          <p:cNvSpPr txBox="1"/>
          <p:nvPr>
            <p:custDataLst>
              <p:tags r:id="rId9"/>
            </p:custDataLst>
          </p:nvPr>
        </p:nvSpPr>
        <p:spPr>
          <a:xfrm>
            <a:off x="4859968" y="3594070"/>
            <a:ext cx="842212" cy="598805"/>
          </a:xfrm>
          <a:prstGeom prst="rect">
            <a:avLst/>
          </a:prstGeom>
          <a:noFill/>
        </p:spPr>
        <p:txBody>
          <a:bodyPr wrap="square" rtlCol="0">
            <a:spAutoFit/>
          </a:bodyPr>
          <a:lstStyle/>
          <a:p>
            <a:pPr lvl="0" algn="l">
              <a:buClrTx/>
              <a:buSzTx/>
              <a:buFontTx/>
            </a:pPr>
            <a:r>
              <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sym typeface="+mn-ea"/>
              </a:rPr>
              <a:t>0</a:t>
            </a:r>
            <a:r>
              <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sym typeface="+mn-ea"/>
              </a:rPr>
              <a:t>4</a:t>
            </a:r>
            <a:r>
              <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sym typeface="+mn-ea"/>
              </a:rPr>
              <a:t>.</a:t>
            </a:r>
            <a:endParaRPr lang="en-US" altLang="zh-CN">
              <a:sym typeface="+mn-ea"/>
            </a:endParaRPr>
          </a:p>
        </p:txBody>
      </p:sp>
      <p:sp>
        <p:nvSpPr>
          <p:cNvPr id="5" name="矩形 4"/>
          <p:cNvSpPr/>
          <p:nvPr>
            <p:custDataLst>
              <p:tags r:id="rId10"/>
            </p:custDataLst>
          </p:nvPr>
        </p:nvSpPr>
        <p:spPr>
          <a:xfrm>
            <a:off x="796290" y="1042670"/>
            <a:ext cx="2181860" cy="916305"/>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22" name="矩形 21"/>
          <p:cNvSpPr/>
          <p:nvPr>
            <p:custDataLst>
              <p:tags r:id="rId11"/>
            </p:custDataLst>
          </p:nvPr>
        </p:nvSpPr>
        <p:spPr>
          <a:xfrm rot="20917668">
            <a:off x="824865" y="1032510"/>
            <a:ext cx="2125980" cy="848995"/>
          </a:xfrm>
          <a:prstGeom prst="rect">
            <a:avLst/>
          </a:prstGeom>
          <a:solidFill>
            <a:schemeClr val="bg2"/>
          </a:solid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2" name="文本框 1"/>
          <p:cNvSpPr txBox="1"/>
          <p:nvPr/>
        </p:nvSpPr>
        <p:spPr>
          <a:xfrm>
            <a:off x="762000" y="1270635"/>
            <a:ext cx="293814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effectLst>
                  <a:outerShdw blurRad="38100" dist="25400" dir="5400000" algn="ctr" rotWithShape="0">
                    <a:srgbClr val="6E747A">
                      <a:alpha val="43000"/>
                    </a:srgbClr>
                  </a:outerShdw>
                </a:effectLst>
              </a:rPr>
              <a:t>灯笼的风俗文化</a:t>
            </a:r>
            <a:endParaRPr lang="zh-CN" altLang="en-US" sz="2400" b="1">
              <a:solidFill>
                <a:schemeClr val="accent1"/>
              </a:solidFill>
              <a:effectLst>
                <a:outerShdw blurRad="38100" dist="25400" dir="5400000" algn="ctr" rotWithShape="0">
                  <a:srgbClr val="6E747A">
                    <a:alpha val="43000"/>
                  </a:srgbClr>
                </a:outerShdw>
              </a:effectLst>
            </a:endParaRPr>
          </a:p>
        </p:txBody>
      </p:sp>
      <p:sp>
        <p:nvSpPr>
          <p:cNvPr id="4" name="文本框 3"/>
          <p:cNvSpPr txBox="1"/>
          <p:nvPr/>
        </p:nvSpPr>
        <p:spPr>
          <a:xfrm>
            <a:off x="1809750" y="4432935"/>
            <a:ext cx="782955" cy="598805"/>
          </a:xfrm>
          <a:prstGeom prst="rect">
            <a:avLst/>
          </a:prstGeom>
          <a:noFill/>
        </p:spPr>
        <p:txBody>
          <a:bodyPr wrap="square" rtlCol="0">
            <a:spAutoFit/>
          </a:bodyPr>
          <a:p>
            <a:pPr lvl="0" algn="l">
              <a:buClrTx/>
              <a:buSzTx/>
              <a:buFontTx/>
            </a:pPr>
            <a:r>
              <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sym typeface="+mn-ea"/>
              </a:rPr>
              <a:t>05.</a:t>
            </a:r>
            <a:endParaRPr lang="en-US" altLang="zh-CN">
              <a:sym typeface="+mn-ea"/>
            </a:endParaRPr>
          </a:p>
        </p:txBody>
      </p:sp>
      <p:sp>
        <p:nvSpPr>
          <p:cNvPr id="6" name="文本框 5"/>
          <p:cNvSpPr txBox="1"/>
          <p:nvPr/>
        </p:nvSpPr>
        <p:spPr>
          <a:xfrm>
            <a:off x="2372360" y="4479290"/>
            <a:ext cx="2541270" cy="460375"/>
          </a:xfrm>
          <a:prstGeom prst="rect">
            <a:avLst/>
          </a:prstGeom>
          <a:noFill/>
        </p:spPr>
        <p:txBody>
          <a:bodyPr wrap="square" rtlCol="0">
            <a:spAutoFit/>
          </a:bodyPr>
          <a:p>
            <a:pPr algn="ctr">
              <a:buClrTx/>
              <a:buSzTx/>
              <a:buFontTx/>
            </a:pPr>
            <a:r>
              <a:rPr lang="zh-CN" altLang="en-US" sz="2400" b="1" spc="100" dirty="0">
                <a:solidFill>
                  <a:schemeClr val="tx1">
                    <a:lumMod val="85000"/>
                    <a:lumOff val="15000"/>
                  </a:schemeClr>
                </a:solidFill>
                <a:uFillTx/>
                <a:latin typeface="Arial" panose="020B0604020202020204" pitchFamily="34" charset="0"/>
                <a:ea typeface="幼圆" panose="02010509060101010101" pitchFamily="49" charset="-122"/>
              </a:rPr>
              <a:t>含有灯笼的故事</a:t>
            </a:r>
            <a:endParaRPr lang="zh-CN" altLang="en-US" sz="2400" b="1" spc="100" dirty="0">
              <a:solidFill>
                <a:schemeClr val="tx1">
                  <a:lumMod val="85000"/>
                  <a:lumOff val="15000"/>
                </a:schemeClr>
              </a:solidFill>
              <a:uFillTx/>
              <a:latin typeface="Arial" panose="020B0604020202020204" pitchFamily="34" charset="0"/>
              <a:ea typeface="幼圆" panose="02010509060101010101" pitchFamily="49" charset="-122"/>
            </a:endParaRPr>
          </a:p>
        </p:txBody>
      </p:sp>
      <p:sp>
        <p:nvSpPr>
          <p:cNvPr id="7" name="文本框 6"/>
          <p:cNvSpPr txBox="1"/>
          <p:nvPr/>
        </p:nvSpPr>
        <p:spPr>
          <a:xfrm>
            <a:off x="5556250" y="4538345"/>
            <a:ext cx="3663950" cy="460375"/>
          </a:xfrm>
          <a:prstGeom prst="rect">
            <a:avLst/>
          </a:prstGeom>
          <a:noFill/>
        </p:spPr>
        <p:txBody>
          <a:bodyPr wrap="square" rtlCol="0">
            <a:spAutoFit/>
          </a:bodyPr>
          <a:p>
            <a:r>
              <a:rPr lang="zh-CN" altLang="en-US" sz="2400" b="1" spc="100" dirty="0">
                <a:solidFill>
                  <a:schemeClr val="tx1">
                    <a:lumMod val="85000"/>
                    <a:lumOff val="15000"/>
                  </a:schemeClr>
                </a:solidFill>
                <a:uFillTx/>
                <a:latin typeface="Arial" panose="020B0604020202020204" pitchFamily="34" charset="0"/>
                <a:ea typeface="幼圆" panose="02010509060101010101" pitchFamily="49" charset="-122"/>
              </a:rPr>
              <a:t>灯笼的作用及寓意</a:t>
            </a:r>
            <a:endParaRPr lang="zh-CN" altLang="en-US" sz="2400"/>
          </a:p>
        </p:txBody>
      </p:sp>
      <p:sp>
        <p:nvSpPr>
          <p:cNvPr id="13" name="文本框 12"/>
          <p:cNvSpPr txBox="1"/>
          <p:nvPr/>
        </p:nvSpPr>
        <p:spPr>
          <a:xfrm>
            <a:off x="4859655" y="4440555"/>
            <a:ext cx="827405" cy="368300"/>
          </a:xfrm>
          <a:prstGeom prst="rect">
            <a:avLst/>
          </a:prstGeom>
          <a:noFill/>
        </p:spPr>
        <p:txBody>
          <a:bodyPr wrap="square" rtlCol="0">
            <a:spAutoFit/>
          </a:bodyPr>
          <a:p>
            <a:pPr algn="ctr">
              <a:buClrTx/>
              <a:buSzTx/>
              <a:buFontTx/>
            </a:pPr>
            <a:r>
              <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rPr>
              <a:t>06.</a:t>
            </a:r>
            <a:endParaRPr lang="en-US" altLang="zh-CN" sz="3300" spc="100" dirty="0">
              <a:solidFill>
                <a:schemeClr val="accent1"/>
              </a:solidFill>
              <a:latin typeface="Arial" panose="020B0604020202020204" pitchFamily="34" charset="0"/>
              <a:ea typeface="幼圆" panose="02010509060101010101" pitchFamily="49" charset="-122"/>
              <a:cs typeface="微软雅黑" panose="020B0503020204020204" charset="-122"/>
            </a:endParaRPr>
          </a:p>
        </p:txBody>
      </p:sp>
    </p:spTree>
    <p:custDataLst>
      <p:tags r:id="rId12"/>
    </p:custData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369185" y="2638425"/>
            <a:ext cx="4451350" cy="554355"/>
          </a:xfrm>
        </p:spPr>
        <p:txBody>
          <a:bodyPr>
            <a:normAutofit fontScale="90000"/>
          </a:bodyPr>
          <a:p>
            <a:r>
              <a:rPr lang="zh-CN" altLang="en-US" sz="4800" dirty="0" smtClean="0">
                <a:solidFill>
                  <a:schemeClr val="accent1"/>
                </a:solidFill>
              </a:rPr>
              <a:t>灯笼的起源</a:t>
            </a:r>
            <a:endParaRPr lang="zh-CN" altLang="en-US"/>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4000" smtClean="0">
                <a:solidFill>
                  <a:schemeClr val="accent1"/>
                </a:solidFill>
                <a:sym typeface="+mn-ea"/>
              </a:rPr>
              <a:t>灯笼的起源</a:t>
            </a:r>
            <a:endParaRPr lang="zh-CN" altLang="en-US" sz="4000" smtClean="0">
              <a:solidFill>
                <a:schemeClr val="accent1"/>
              </a:solidFill>
              <a:sym typeface="+mn-ea"/>
            </a:endParaRPr>
          </a:p>
        </p:txBody>
      </p:sp>
      <p:sp>
        <p:nvSpPr>
          <p:cNvPr id="3" name="内容占位符 2"/>
          <p:cNvSpPr/>
          <p:nvPr>
            <p:ph sz="half" idx="1"/>
          </p:nvPr>
        </p:nvSpPr>
        <p:spPr>
          <a:xfrm>
            <a:off x="502285" y="1398905"/>
            <a:ext cx="7122795" cy="4942205"/>
          </a:xfrm>
        </p:spPr>
        <p:txBody>
          <a:bodyPr/>
          <a:p>
            <a:r>
              <a:rPr lang="zh-CN" altLang="en-US" sz="2800"/>
              <a:t>中国灯笼又统称为灯彩，是一种古老的汉族传统工艺品。起源于2000多年前的西汉时期，每年的农历正月十五元宵节前后，人们都挂起象征团圆意义的红灯笼，来营造一种喜庆的氛围。</a:t>
            </a:r>
            <a:endParaRPr lang="zh-CN" altLang="en-US" sz="2800"/>
          </a:p>
          <a:p>
            <a:r>
              <a:rPr lang="zh-CN" altLang="en-US" sz="2800"/>
              <a:t>后来灯笼就成了中国人喜庆的象征。经过历代灯彩艺人的继承和发展，形成了丰富多彩的品种和高超的工艺水平。</a:t>
            </a:r>
            <a:endParaRPr lang="zh-CN" altLang="en-US" sz="280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026410" y="2713990"/>
            <a:ext cx="3342640" cy="554355"/>
          </a:xfrm>
        </p:spPr>
        <p:txBody>
          <a:bodyPr>
            <a:normAutofit fontScale="90000"/>
          </a:bodyPr>
          <a:p>
            <a:r>
              <a:rPr lang="zh-CN" altLang="en-US" sz="4800" dirty="0" smtClean="0">
                <a:solidFill>
                  <a:schemeClr val="accent1"/>
                </a:solidFill>
                <a:sym typeface="+mn-ea"/>
              </a:rPr>
              <a:t>灯笼的分类</a:t>
            </a:r>
            <a:endParaRPr lang="zh-CN" altLang="en-US" sz="4800" dirty="0" smtClean="0">
              <a:solidFill>
                <a:schemeClr val="accent1"/>
              </a:solidFill>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mtClean="0">
                <a:solidFill>
                  <a:schemeClr val="accent1"/>
                </a:solidFill>
                <a:sym typeface="+mn-ea"/>
              </a:rPr>
              <a:t>灯笼的分类</a:t>
            </a:r>
            <a:br>
              <a:rPr lang="zh-CN" altLang="en-US" dirty="0" smtClean="0">
                <a:solidFill>
                  <a:schemeClr val="accent1"/>
                </a:solidFill>
              </a:rPr>
            </a:br>
            <a:endParaRPr lang="zh-CN" altLang="en-US"/>
          </a:p>
        </p:txBody>
      </p:sp>
      <p:sp>
        <p:nvSpPr>
          <p:cNvPr id="3" name="文本占位符 2"/>
          <p:cNvSpPr>
            <a:spLocks noGrp="1"/>
          </p:cNvSpPr>
          <p:nvPr>
            <p:ph type="body" idx="1"/>
          </p:nvPr>
        </p:nvSpPr>
        <p:spPr/>
        <p:txBody>
          <a:bodyPr/>
          <a:p>
            <a:pPr marL="228600" indent="-228600" algn="l">
              <a:spcAft>
                <a:spcPts val="1000"/>
              </a:spcAft>
              <a:buClrTx/>
              <a:buSzTx/>
            </a:pPr>
            <a:r>
              <a:rPr lang="zh-CN" altLang="en-US" sz="1600" spc="150"/>
              <a:t>从种类上有：宫灯、纱灯、吊灯等等。从造型上分，有人物、山水、花鸟、龙凤、鱼虫等等，除此之外还有专供人们赏玩的走马灯。</a:t>
            </a:r>
            <a:endParaRPr lang="zh-CN" altLang="en-US" sz="1600" spc="150"/>
          </a:p>
        </p:txBody>
      </p:sp>
      <p:sp>
        <p:nvSpPr>
          <p:cNvPr id="6" name="内容占位符 5"/>
          <p:cNvSpPr>
            <a:spLocks noGrp="1"/>
          </p:cNvSpPr>
          <p:nvPr>
            <p:ph sz="quarter" idx="4"/>
          </p:nvPr>
        </p:nvSpPr>
        <p:spPr>
          <a:xfrm>
            <a:off x="4909858" y="541020"/>
            <a:ext cx="3962432" cy="4934752"/>
          </a:xfrm>
        </p:spPr>
        <p:txBody>
          <a:bodyPr/>
          <a:p>
            <a:r>
              <a:rPr lang="zh-CN" altLang="en-US"/>
              <a:t>宫灯</a:t>
            </a:r>
            <a:endParaRPr lang="zh-CN" altLang="en-US"/>
          </a:p>
          <a:p>
            <a:r>
              <a:rPr lang="zh-CN" altLang="en-US"/>
              <a:t>   宫灯又称宫廷花灯，是中国彩灯中富有特色的汉民族传统手工艺品之一。宫灯始于东汉，盛于隋唐，具有浓厚的地方特色，宫灯顾名思义是皇宫中用的灯，主要是些以细木为骨架镶以绢纱和玻璃，并在外绘以各种图案的彩绘灯，它以雍容华贵、充满宫廷气派而闻名于世。</a:t>
            </a:r>
            <a:endParaRPr lang="zh-CN" altLang="en-US"/>
          </a:p>
        </p:txBody>
      </p:sp>
      <p:pic>
        <p:nvPicPr>
          <p:cNvPr id="10" name="图片 9"/>
          <p:cNvPicPr>
            <a:picLocks noChangeAspect="1"/>
          </p:cNvPicPr>
          <p:nvPr/>
        </p:nvPicPr>
        <p:blipFill>
          <a:blip r:embed="rId1"/>
          <a:stretch>
            <a:fillRect/>
          </a:stretch>
        </p:blipFill>
        <p:spPr>
          <a:xfrm>
            <a:off x="1880870" y="3733165"/>
            <a:ext cx="5248275" cy="2276475"/>
          </a:xfrm>
          <a:prstGeom prst="rect">
            <a:avLst/>
          </a:prstGeom>
        </p:spPr>
      </p:pic>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mtClean="0">
                <a:solidFill>
                  <a:schemeClr val="accent1"/>
                </a:solidFill>
                <a:sym typeface="+mn-ea"/>
              </a:rPr>
              <a:t>灯笼的分类</a:t>
            </a:r>
            <a:endParaRPr lang="zh-CN" altLang="en-US"/>
          </a:p>
        </p:txBody>
      </p:sp>
      <p:sp>
        <p:nvSpPr>
          <p:cNvPr id="3" name="内容占位符 2"/>
          <p:cNvSpPr>
            <a:spLocks noGrp="1"/>
          </p:cNvSpPr>
          <p:nvPr>
            <p:ph sz="half" idx="1"/>
          </p:nvPr>
        </p:nvSpPr>
        <p:spPr>
          <a:xfrm>
            <a:off x="502285" y="952500"/>
            <a:ext cx="7701280" cy="2847340"/>
          </a:xfrm>
        </p:spPr>
        <p:txBody>
          <a:bodyPr/>
          <a:p>
            <a:r>
              <a:rPr lang="zh-CN" altLang="en-US"/>
              <a:t>纱灯</a:t>
            </a:r>
            <a:endParaRPr lang="zh-CN" altLang="en-US"/>
          </a:p>
          <a:p>
            <a:r>
              <a:rPr lang="zh-CN" altLang="en-US"/>
              <a:t>纱灯又称灯笼，传统特色手工艺品，即用薄纱糊成的灯笼。古时大都用竹制灯架，蜡烛照明；现多钢丝制作灯架，电灯泡照明。纱灯起源于2000多年前的西汉时期，每年的农历春节，正月十五元宵节前后，人们都挂起象征团圆意义的红灯笼，大红灯笼高高挂，挂的是热烈和吉祥，但能画善诗的文人雅士觉得灯笼的制作简单，灯面单调，没有遐想和品味的余地。相传宋代著名画家米芾为官时，曾于绢纱上作画，创造了不是圆形而且能通过光线映射灯内花鸟人物神态的纱灯。后来灯笼就成了中国人喜庆的象征。经过历代灯彩艺人的继承和发展，形成了丰富多彩的品种和高超的工艺水平。</a:t>
            </a:r>
            <a:endParaRPr lang="zh-CN" altLang="en-US"/>
          </a:p>
        </p:txBody>
      </p:sp>
      <p:pic>
        <p:nvPicPr>
          <p:cNvPr id="5" name="内容占位符 4"/>
          <p:cNvPicPr>
            <a:picLocks noChangeAspect="1"/>
          </p:cNvPicPr>
          <p:nvPr>
            <p:ph sz="half" idx="2"/>
          </p:nvPr>
        </p:nvPicPr>
        <p:blipFill>
          <a:blip r:embed="rId1"/>
          <a:stretch>
            <a:fillRect/>
          </a:stretch>
        </p:blipFill>
        <p:spPr>
          <a:xfrm>
            <a:off x="2325370" y="4375150"/>
            <a:ext cx="5029200" cy="1771650"/>
          </a:xfrm>
          <a:prstGeom prst="rect">
            <a:avLst/>
          </a:prstGeom>
        </p:spPr>
      </p:pic>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001010" y="2638425"/>
            <a:ext cx="3498215" cy="554355"/>
          </a:xfrm>
        </p:spPr>
        <p:txBody>
          <a:bodyPr>
            <a:normAutofit fontScale="90000"/>
          </a:bodyPr>
          <a:p>
            <a:pPr algn="ctr">
              <a:buClrTx/>
              <a:buSzTx/>
              <a:buFontTx/>
            </a:pPr>
            <a:r>
              <a:rPr lang="zh-CN" altLang="en-US" sz="4800" dirty="0" smtClean="0">
                <a:solidFill>
                  <a:schemeClr val="accent1"/>
                </a:solidFill>
                <a:sym typeface="+mn-ea"/>
              </a:rPr>
              <a:t>灯笼的发展史</a:t>
            </a:r>
            <a:endParaRPr lang="zh-CN" altLang="en-US" sz="4800" dirty="0" smtClean="0">
              <a:solidFill>
                <a:schemeClr val="accent1"/>
              </a:solidFill>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mtClean="0">
                <a:solidFill>
                  <a:schemeClr val="accent1"/>
                </a:solidFill>
                <a:sym typeface="+mn-ea"/>
              </a:rPr>
              <a:t>灯笼的发展史</a:t>
            </a:r>
            <a:endParaRPr lang="zh-CN" altLang="en-US"/>
          </a:p>
        </p:txBody>
      </p:sp>
      <p:sp>
        <p:nvSpPr>
          <p:cNvPr id="3" name="内容占位符 2"/>
          <p:cNvSpPr>
            <a:spLocks noGrp="1"/>
          </p:cNvSpPr>
          <p:nvPr>
            <p:ph sz="half" idx="1"/>
          </p:nvPr>
        </p:nvSpPr>
        <p:spPr>
          <a:xfrm>
            <a:off x="269875" y="1530350"/>
            <a:ext cx="8604250" cy="4945380"/>
          </a:xfrm>
        </p:spPr>
        <p:txBody>
          <a:bodyPr/>
          <a:p>
            <a:r>
              <a:rPr lang="zh-CN" altLang="en-US"/>
              <a:t>灯始于汉代，盛极于唐朝。30年前出土的汉代长庆宫灯工艺水平已经极高。而明、清两朝的宫灯已显繁复，所谓“越工越俗”，反倒没给人们留下特殊印象。灯中最神奇的灯是天灯。所谓“天灯”，就是在纸糊的灯状球体下点火，利用热空气上升的原理将其送上夜空。天灯用白色宣纸糊制，造型很像一顶孔明帽，故而又称“孔明灯”。天灯的“帽沿”用竹片围成圆形，用两根铁丝在圆形竹片之间架成十字形，燃料固定在十字形的中间交叉点上。“天灯”有大有小，冉冉升起后，犹如一个个闪烁的火球，随风飘向远方，与夜空中的繁星融为一体，妙不可言。</a:t>
            </a:r>
            <a:endParaRPr lang="zh-CN" altLang="en-US"/>
          </a:p>
          <a:p>
            <a:r>
              <a:rPr lang="zh-CN" altLang="en-US"/>
              <a:t>灯笼在中华民族悠久历史中，扮演着重要的角色，象征着中华文明的灿烂。</a:t>
            </a:r>
            <a:endParaRPr lang="zh-CN" altLang="en-US"/>
          </a:p>
          <a:p>
            <a:r>
              <a:rPr lang="zh-CN" altLang="en-US"/>
              <a:t>现代社会中人们基本上不需要用灯笼来照明了，但灯笼的特殊地位依然不减。每逢佳节、婚礼庆典这样的喜庆日子，灯笼依然是首选。而现在的灯笼从工艺上有了极大的改进，设计上更具装饰意味，使用的场合也有很大的发展，比如广告。</a:t>
            </a:r>
            <a:endParaRPr lang="zh-CN" altLang="en-US"/>
          </a:p>
          <a:p>
            <a:r>
              <a:rPr lang="zh-CN" altLang="en-US"/>
              <a:t>现在人们对于灯笼的需求有了新的品味，传统工艺的灯笼是人们收藏欣赏的佳品，中西方的艺术家对中国的传统灯笼都情有独钟，他们不仅喜爱传统灯笼的造型，并为其精湛的工艺大为折服。</a:t>
            </a:r>
            <a:endParaRPr lang="zh-CN" altLang="en-US"/>
          </a:p>
          <a:p>
            <a:r>
              <a:rPr lang="zh-CN" altLang="en-US"/>
              <a:t>在历史学家的考证中，证明中国的灯笼是世界上最早发明的便携照明工具。</a:t>
            </a:r>
            <a:endParaRPr lang="zh-CN" altLang="en-US"/>
          </a:p>
        </p:txBody>
      </p:sp>
      <p:sp>
        <p:nvSpPr>
          <p:cNvPr id="6" name="文本框 5"/>
          <p:cNvSpPr txBox="1"/>
          <p:nvPr/>
        </p:nvSpPr>
        <p:spPr>
          <a:xfrm>
            <a:off x="502285" y="885190"/>
            <a:ext cx="7894320" cy="645160"/>
          </a:xfrm>
          <a:prstGeom prst="rect">
            <a:avLst/>
          </a:prstGeom>
          <a:noFill/>
        </p:spPr>
        <p:txBody>
          <a:bodyPr wrap="square" rtlCol="0">
            <a:spAutoFit/>
          </a:bodyPr>
          <a:p>
            <a:r>
              <a:rPr lang="zh-CN" altLang="en-US" b="1"/>
              <a:t>可以概括为：照明工具——祭祀，庆祝——观赏——广告——收藏，几个阶段的变化。</a:t>
            </a:r>
            <a:endParaRPr lang="zh-CN" altLang="en-US" b="1"/>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leftRight"/>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3"/>
  <p:tag name="KSO_WM_UNIT_LAYERLEVEL" val="1"/>
  <p:tag name="KSO_WM_TAG_VERSION" val="1.0"/>
  <p:tag name="KSO_WM_BEAUTIFY_FLAG" val="#wm#"/>
  <p:tag name="KSO_WM_SLIDE_BACKGROUND_TYPE" val="leftRight"/>
  <p:tag name="KSO_WM_SLIDE_BK_DARK_LIGHT" val="2"/>
  <p:tag name="KSO_WM_UNIT_TYPE" val="i"/>
  <p:tag name="KSO_WM_UNIT_INDEX" val="3"/>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topBottom"/>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3"/>
  <p:tag name="KSO_WM_UNIT_LAYERLEVEL" val="1"/>
  <p:tag name="KSO_WM_TAG_VERSION" val="1.0"/>
  <p:tag name="KSO_WM_BEAUTIFY_FLAG" val="#wm#"/>
  <p:tag name="KSO_WM_SLIDE_BACKGROUND_TYPE" val="topBottom"/>
  <p:tag name="KSO_WM_SLIDE_BK_DARK_LIGHT" val="2"/>
  <p:tag name="KSO_WM_UNIT_TYPE" val="i"/>
  <p:tag name="KSO_WM_UNIT_INDEX" val="3"/>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ottomTop"/>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navigation"/>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elt"/>
  <p:tag name="KSO_WM_SLIDE_BK_DARK_LIGHT"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2"/>
  <p:tag name="KSO_WM_UNIT_TYPE" val="i"/>
  <p:tag name="KSO_WM_UNIT_INDEX"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129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129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TEMPLATE_SUBCATEGORY" val="0"/>
  <p:tag name="KSO_WM_TAG_VERSION" val="1.0"/>
  <p:tag name="KSO_WM_BEAUTIFY_FLAG" val="#wm#"/>
  <p:tag name="KSO_WM_TEMPLATE_CATEGORY" val="custom"/>
  <p:tag name="KSO_WM_TEMPLATE_INDEX" val="20201291"/>
  <p:tag name="KSO_WM_TEMPLATE_THUMBS_INDEX" val="1、8、9、10、11、12、13、15"/>
  <p:tag name="KSO_WM_TEMPLATE_MASTER_TYPE" val="1"/>
  <p:tag name="KSO_WM_TEMPLATE_COLOR_TYPE" val="1"/>
  <p:tag name="KSO_WM_TEMPLATE_MASTER_THUMB_INDEX" val="12"/>
  <p:tag name="KSO_WM_UNIT_SHOW_EDIT_AREA_INDICATION" val="0"/>
</p:tagLst>
</file>

<file path=ppt/tags/tag151.xml><?xml version="1.0" encoding="utf-8"?>
<p:tagLst xmlns:p="http://schemas.openxmlformats.org/presentationml/2006/main">
  <p:tag name="KSO_WM_UNIT_ISCONTENTSTITLE" val="0"/>
  <p:tag name="KSO_WM_UNIT_PRESET_TEXT" val="点击此处添加副标题"/>
  <p:tag name="KSO_WM_UNIT_NOCLEAR" val="0"/>
  <p:tag name="KSO_WM_UNIT_VALUE" val="19"/>
  <p:tag name="KSO_WM_UNIT_HIGHLIGHT" val="0"/>
  <p:tag name="KSO_WM_UNIT_COMPATIBLE" val="0"/>
  <p:tag name="KSO_WM_UNIT_DIAGRAM_ISNUMVISUAL" val="0"/>
  <p:tag name="KSO_WM_UNIT_DIAGRAM_ISREFERUNIT" val="0"/>
  <p:tag name="KSO_WM_UNIT_TYPE" val="b"/>
  <p:tag name="KSO_WM_UNIT_INDEX" val="1"/>
  <p:tag name="KSO_WM_UNIT_ID" val="custom20201291_1*b*1"/>
  <p:tag name="KSO_WM_TEMPLATE_CATEGORY" val="custom"/>
  <p:tag name="KSO_WM_TEMPLATE_INDEX" val="20201291"/>
  <p:tag name="KSO_WM_UNIT_LAYERLEVEL" val="1"/>
  <p:tag name="KSO_WM_TAG_VERSION" val="1.0"/>
  <p:tag name="KSO_WM_BEAUTIFY_FLAG" val="#wm#"/>
  <p:tag name="KSO_WM_UNIT_ISNUMDGMTITLE" val="0"/>
</p:tagLst>
</file>

<file path=ppt/tags/tag152.xml><?xml version="1.0" encoding="utf-8"?>
<p:tagLst xmlns:p="http://schemas.openxmlformats.org/presentationml/2006/main">
  <p:tag name="KSO_WM_UNIT_ISCONTENTSTITLE" val="0"/>
  <p:tag name="KSO_WM_UNIT_PRESET_TEXT" val="指导老师:大明"/>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custom20201291_1*f*2"/>
  <p:tag name="KSO_WM_TEMPLATE_CATEGORY" val="custom"/>
  <p:tag name="KSO_WM_TEMPLATE_INDEX" val="20201291"/>
  <p:tag name="KSO_WM_UNIT_LAYERLEVEL" val="1"/>
  <p:tag name="KSO_WM_TAG_VERSION" val="1.0"/>
  <p:tag name="KSO_WM_BEAUTIFY_FLAG" val="#wm#"/>
  <p:tag name="KSO_WM_UNIT_SUBTYPE" val="b"/>
</p:tagLst>
</file>

<file path=ppt/tags/tag153.xml><?xml version="1.0" encoding="utf-8"?>
<p:tagLst xmlns:p="http://schemas.openxmlformats.org/presentationml/2006/main">
  <p:tag name="KSO_WM_SLIDE_ID" val="custom20201291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1291"/>
  <p:tag name="KSO_WM_SLIDE_LAYOUT" val="a_b_f"/>
  <p:tag name="KSO_WM_SLIDE_LAYOUT_CNT" val="1_1_2"/>
  <p:tag name="KSO_WM_TEMPLATE_THUMBS_INDEX" val="1、8、9、10、11、12、13、15"/>
  <p:tag name="KSO_WM_TEMPLATE_MASTER_TYPE" val="1"/>
  <p:tag name="KSO_WM_TEMPLATE_COLOR_TYPE" val="1"/>
  <p:tag name="KSO_WM_TEMPLATE_MASTER_THUMB_INDEX" val="12"/>
</p:tagLst>
</file>

<file path=ppt/tags/tag15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1291_4*l_h_f*1_1_1"/>
  <p:tag name="KSO_WM_TEMPLATE_CATEGORY" val="custom"/>
  <p:tag name="KSO_WM_TEMPLATE_INDEX" val="20201291"/>
  <p:tag name="KSO_WM_UNIT_LAYERLEVEL" val="1_1_1"/>
  <p:tag name="KSO_WM_TAG_VERSION" val="1.0"/>
  <p:tag name="KSO_WM_BEAUTIFY_FLAG" val="#wm#"/>
  <p:tag name="KSO_WM_UNIT_PRESET_TEXT" val="添加正文"/>
  <p:tag name="KSO_WM_UNIT_VALUE" val="4"/>
  <p:tag name="KSO_WM_UNIT_SUBTYPE" val="a"/>
  <p:tag name="KSO_WM_UNIT_TEXT_FILL_FORE_SCHEMECOLOR_INDEX" val="13"/>
  <p:tag name="KSO_WM_UNIT_TEXT_FILL_TYPE" val="1"/>
  <p:tag name="KSO_WM_UNIT_USESOURCEFORMAT_APPLY" val="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1291_4*l_h_i*1_1_1"/>
  <p:tag name="KSO_WM_TEMPLATE_CATEGORY" val="custom"/>
  <p:tag name="KSO_WM_TEMPLATE_INDEX" val="20201291"/>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15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custom20201291_4*l_h_f*1_4_1"/>
  <p:tag name="KSO_WM_TEMPLATE_CATEGORY" val="custom"/>
  <p:tag name="KSO_WM_TEMPLATE_INDEX" val="20201291"/>
  <p:tag name="KSO_WM_UNIT_LAYERLEVEL" val="1_1_1"/>
  <p:tag name="KSO_WM_TAG_VERSION" val="1.0"/>
  <p:tag name="KSO_WM_BEAUTIFY_FLAG" val="#wm#"/>
  <p:tag name="KSO_WM_UNIT_PRESET_TEXT" val="添加正文"/>
  <p:tag name="KSO_WM_UNIT_VALUE" val="4"/>
  <p:tag name="KSO_WM_UNIT_SUBTYPE" val="a"/>
  <p:tag name="KSO_WM_UNIT_TEXT_FILL_FORE_SCHEMECOLOR_INDEX" val="13"/>
  <p:tag name="KSO_WM_UNIT_TEXT_FILL_TYPE" val="1"/>
  <p:tag name="KSO_WM_UNIT_USESOURCEFORMAT_APPLY"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1291_4*l_h_i*1_4_1"/>
  <p:tag name="KSO_WM_TEMPLATE_CATEGORY" val="custom"/>
  <p:tag name="KSO_WM_TEMPLATE_INDEX" val="20201291"/>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15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1291_4*l_h_f*1_2_1"/>
  <p:tag name="KSO_WM_TEMPLATE_CATEGORY" val="custom"/>
  <p:tag name="KSO_WM_TEMPLATE_INDEX" val="20201291"/>
  <p:tag name="KSO_WM_UNIT_LAYERLEVEL" val="1_1_1"/>
  <p:tag name="KSO_WM_TAG_VERSION" val="1.0"/>
  <p:tag name="KSO_WM_BEAUTIFY_FLAG" val="#wm#"/>
  <p:tag name="KSO_WM_UNIT_PRESET_TEXT" val="添加正文"/>
  <p:tag name="KSO_WM_UNIT_VALUE" val="4"/>
  <p:tag name="KSO_WM_UNIT_SUBTYPE" val="a"/>
  <p:tag name="KSO_WM_UNIT_TEXT_FILL_FORE_SCHEMECOLOR_INDEX" val="13"/>
  <p:tag name="KSO_WM_UNIT_TEXT_FILL_TYPE" val="1"/>
  <p:tag name="KSO_WM_UNIT_USESOURCEFORMAT_APPLY"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1291_4*l_h_i*1_2_1"/>
  <p:tag name="KSO_WM_TEMPLATE_CATEGORY" val="custom"/>
  <p:tag name="KSO_WM_TEMPLATE_INDEX" val="20201291"/>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custom20201291_4*l_h_f*1_5_1"/>
  <p:tag name="KSO_WM_TEMPLATE_CATEGORY" val="custom"/>
  <p:tag name="KSO_WM_TEMPLATE_INDEX" val="20201291"/>
  <p:tag name="KSO_WM_UNIT_LAYERLEVEL" val="1_1_1"/>
  <p:tag name="KSO_WM_TAG_VERSION" val="1.0"/>
  <p:tag name="KSO_WM_BEAUTIFY_FLAG" val="#wm#"/>
  <p:tag name="KSO_WM_UNIT_PRESET_TEXT" val="添加正文"/>
  <p:tag name="KSO_WM_UNIT_VALUE" val="4"/>
  <p:tag name="KSO_WM_UNIT_SUBTYPE" val="a"/>
  <p:tag name="KSO_WM_UNIT_TEXT_FILL_FORE_SCHEMECOLOR_INDEX" val="13"/>
  <p:tag name="KSO_WM_UNIT_TEXT_FILL_TYPE" val="1"/>
  <p:tag name="KSO_WM_UNIT_USESOURCEFORMAT_APPLY" val="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custom20201291_4*l_h_i*1_5_1"/>
  <p:tag name="KSO_WM_TEMPLATE_CATEGORY" val="custom"/>
  <p:tag name="KSO_WM_TEMPLATE_INDEX" val="20201291"/>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1291_4*i*1"/>
  <p:tag name="KSO_WM_TEMPLATE_CATEGORY" val="custom"/>
  <p:tag name="KSO_WM_TEMPLATE_INDEX" val="20201291"/>
  <p:tag name="KSO_WM_UNIT_LAYERLEVEL" val="1"/>
  <p:tag name="KSO_WM_TAG_VERSION" val="1.0"/>
  <p:tag name="KSO_WM_BEAUTIFY_FLAG" val="#wm#"/>
  <p:tag name="KSO_WM_UNIT_LINE_FORE_SCHEMECOLOR_INDEX" val="6"/>
  <p:tag name="KSO_WM_UNIT_LINE_FILL_TYPE" val="2"/>
  <p:tag name="KSO_WM_UNIT_TEXT_FILL_FORE_SCHEMECOLOR_INDEX" val="2"/>
  <p:tag name="KSO_WM_UNIT_TEXT_FILL_TYPE" val="1"/>
  <p:tag name="KSO_WM_UNIT_USESOURCEFORMAT_APPLY"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1291_4*i*2"/>
  <p:tag name="KSO_WM_TEMPLATE_CATEGORY" val="custom"/>
  <p:tag name="KSO_WM_TEMPLATE_INDEX" val="20201291"/>
  <p:tag name="KSO_WM_UNIT_LAYERLEVEL" val="1"/>
  <p:tag name="KSO_WM_TAG_VERSION" val="1.0"/>
  <p:tag name="KSO_WM_BEAUTIFY_FLAG" val="#wm#"/>
  <p:tag name="KSO_WM_UNIT_FILL_FORE_SCHEMECOLOR_INDEX" val="16"/>
  <p:tag name="KSO_WM_UNIT_FILL_TYPE" val="1"/>
  <p:tag name="KSO_WM_UNIT_LINE_FORE_SCHEMECOLOR_INDEX" val="15"/>
  <p:tag name="KSO_WM_UNIT_LINE_FILL_TYPE" val="2"/>
  <p:tag name="KSO_WM_UNIT_TEXT_FILL_FORE_SCHEMECOLOR_INDEX" val="2"/>
  <p:tag name="KSO_WM_UNIT_TEXT_FILL_TYPE" val="1"/>
  <p:tag name="KSO_WM_UNIT_USESOURCEFORMAT_APPLY" val="1"/>
</p:tagLst>
</file>

<file path=ppt/tags/tag164.xml><?xml version="1.0" encoding="utf-8"?>
<p:tagLst xmlns:p="http://schemas.openxmlformats.org/presentationml/2006/main">
  <p:tag name="KSO_WM_SLIDE_ID" val="custom2020129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1291"/>
  <p:tag name="KSO_WM_SLIDE_LAYOUT" val="a_l"/>
  <p:tag name="KSO_WM_SLIDE_LAYOUT_CNT" val="1_1"/>
  <p:tag name="KSO_WM_TEMPLATE_MASTER_TYPE" val="1"/>
  <p:tag name="KSO_WM_TEMPLATE_COLOR_TYPE" val="1"/>
</p:tagLst>
</file>

<file path=ppt/tags/tag165.xml><?xml version="1.0" encoding="utf-8"?>
<p:tagLst xmlns:p="http://schemas.openxmlformats.org/presentationml/2006/main">
  <p:tag name="KSO_WM_BEAUTIFY_FLAG" val="#wm#"/>
  <p:tag name="KSO_WM_TEMPLATE_CATEGORY" val="custom"/>
  <p:tag name="KSO_WM_TEMPLATE_INDEX" val="20201291"/>
</p:tagLst>
</file>

<file path=ppt/tags/tag166.xml><?xml version="1.0" encoding="utf-8"?>
<p:tagLst xmlns:p="http://schemas.openxmlformats.org/presentationml/2006/main">
  <p:tag name="KSO_WM_BEAUTIFY_FLAG" val="#wm#"/>
  <p:tag name="KSO_WM_TEMPLATE_CATEGORY" val="custom"/>
  <p:tag name="KSO_WM_TEMPLATE_INDEX" val="20201291"/>
</p:tagLst>
</file>

<file path=ppt/tags/tag167.xml><?xml version="1.0" encoding="utf-8"?>
<p:tagLst xmlns:p="http://schemas.openxmlformats.org/presentationml/2006/main">
  <p:tag name="KSO_WM_BEAUTIFY_FLAG" val="#wm#"/>
  <p:tag name="KSO_WM_TEMPLATE_CATEGORY" val="custom"/>
  <p:tag name="KSO_WM_TEMPLATE_INDEX" val="20201291"/>
</p:tagLst>
</file>

<file path=ppt/tags/tag168.xml><?xml version="1.0" encoding="utf-8"?>
<p:tagLst xmlns:p="http://schemas.openxmlformats.org/presentationml/2006/main">
  <p:tag name="KSO_WM_BEAUTIFY_FLAG" val="#wm#"/>
  <p:tag name="KSO_WM_TEMPLATE_CATEGORY" val="custom"/>
  <p:tag name="KSO_WM_TEMPLATE_INDEX" val="20201291"/>
</p:tagLst>
</file>

<file path=ppt/tags/tag169.xml><?xml version="1.0" encoding="utf-8"?>
<p:tagLst xmlns:p="http://schemas.openxmlformats.org/presentationml/2006/main">
  <p:tag name="KSO_WM_BEAUTIFY_FLAG" val="#wm#"/>
  <p:tag name="KSO_WM_TEMPLATE_CATEGORY" val="custom"/>
  <p:tag name="KSO_WM_TEMPLATE_INDEX" val="2020129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01291"/>
</p:tagLst>
</file>

<file path=ppt/tags/tag171.xml><?xml version="1.0" encoding="utf-8"?>
<p:tagLst xmlns:p="http://schemas.openxmlformats.org/presentationml/2006/main">
  <p:tag name="KSO_WM_BEAUTIFY_FLAG" val="#wm#"/>
  <p:tag name="KSO_WM_TEMPLATE_CATEGORY" val="custom"/>
  <p:tag name="KSO_WM_TEMPLATE_INDEX" val="20201291"/>
</p:tagLst>
</file>

<file path=ppt/tags/tag172.xml><?xml version="1.0" encoding="utf-8"?>
<p:tagLst xmlns:p="http://schemas.openxmlformats.org/presentationml/2006/main">
  <p:tag name="KSO_WM_BEAUTIFY_FLAG" val="#wm#"/>
  <p:tag name="KSO_WM_TEMPLATE_CATEGORY" val="custom"/>
  <p:tag name="KSO_WM_TEMPLATE_INDEX" val="20201291"/>
</p:tagLst>
</file>

<file path=ppt/tags/tag173.xml><?xml version="1.0" encoding="utf-8"?>
<p:tagLst xmlns:p="http://schemas.openxmlformats.org/presentationml/2006/main">
  <p:tag name="KSO_WM_BEAUTIFY_FLAG" val="#wm#"/>
  <p:tag name="KSO_WM_TEMPLATE_CATEGORY" val="custom"/>
  <p:tag name="KSO_WM_TEMPLATE_INDEX" val="20201291"/>
</p:tagLst>
</file>

<file path=ppt/tags/tag174.xml><?xml version="1.0" encoding="utf-8"?>
<p:tagLst xmlns:p="http://schemas.openxmlformats.org/presentationml/2006/main">
  <p:tag name="KSO_WM_BEAUTIFY_FLAG" val="#wm#"/>
  <p:tag name="KSO_WM_TEMPLATE_CATEGORY" val="custom"/>
  <p:tag name="KSO_WM_TEMPLATE_INDEX" val="20201291"/>
</p:tagLst>
</file>

<file path=ppt/tags/tag175.xml><?xml version="1.0" encoding="utf-8"?>
<p:tagLst xmlns:p="http://schemas.openxmlformats.org/presentationml/2006/main">
  <p:tag name="KSO_WM_BEAUTIFY_FLAG" val="#wm#"/>
  <p:tag name="KSO_WM_TEMPLATE_CATEGORY" val="custom"/>
  <p:tag name="KSO_WM_TEMPLATE_INDEX" val="20201291"/>
</p:tagLst>
</file>

<file path=ppt/tags/tag176.xml><?xml version="1.0" encoding="utf-8"?>
<p:tagLst xmlns:p="http://schemas.openxmlformats.org/presentationml/2006/main">
  <p:tag name="KSO_WM_BEAUTIFY_FLAG" val="#wm#"/>
  <p:tag name="KSO_WM_TEMPLATE_CATEGORY" val="custom"/>
  <p:tag name="KSO_WM_TEMPLATE_INDEX" val="20201291"/>
</p:tagLst>
</file>

<file path=ppt/tags/tag177.xml><?xml version="1.0" encoding="utf-8"?>
<p:tagLst xmlns:p="http://schemas.openxmlformats.org/presentationml/2006/main">
  <p:tag name="KSO_WM_BEAUTIFY_FLAG" val="#wm#"/>
  <p:tag name="KSO_WM_TEMPLATE_CATEGORY" val="custom"/>
  <p:tag name="KSO_WM_TEMPLATE_INDEX" val="20201291"/>
</p:tagLst>
</file>

<file path=ppt/tags/tag178.xml><?xml version="1.0" encoding="utf-8"?>
<p:tagLst xmlns:p="http://schemas.openxmlformats.org/presentationml/2006/main">
  <p:tag name="KSO_WM_BEAUTIFY_FLAG" val="#wm#"/>
  <p:tag name="KSO_WM_TEMPLATE_CATEGORY" val="custom"/>
  <p:tag name="KSO_WM_TEMPLATE_INDEX" val="20201291"/>
</p:tagLst>
</file>

<file path=ppt/tags/tag179.xml><?xml version="1.0" encoding="utf-8"?>
<p:tagLst xmlns:p="http://schemas.openxmlformats.org/presentationml/2006/main">
  <p:tag name="KSO_WM_BEAUTIFY_FLAG" val="#wm#"/>
  <p:tag name="KSO_WM_TEMPLATE_CATEGORY" val="custom"/>
  <p:tag name="KSO_WM_TEMPLATE_INDEX" val="2020129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201291"/>
</p:tagLst>
</file>

<file path=ppt/tags/tag181.xml><?xml version="1.0" encoding="utf-8"?>
<p:tagLst xmlns:p="http://schemas.openxmlformats.org/presentationml/2006/main">
  <p:tag name="KSO_WM_BEAUTIFY_FLAG" val="#wm#"/>
  <p:tag name="KSO_WM_TEMPLATE_CATEGORY" val="custom"/>
  <p:tag name="KSO_WM_TEMPLATE_INDEX" val="2020129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4*i*1"/>
  <p:tag name="KSO_WM_UNIT_LAYERLEVEL" val="1"/>
  <p:tag name="KSO_WM_TAG_VERSION" val="1.0"/>
  <p:tag name="KSO_WM_BEAUTIFY_FLAG" val="#wm#"/>
  <p:tag name="KSO_WM_UNIT_SUBTYPE" val="h"/>
  <p:tag name="KSO_WM_UNIT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5*i*1"/>
  <p:tag name="KSO_WM_UNIT_LAYERLEVEL" val="1"/>
  <p:tag name="KSO_WM_TAG_VERSION" val="1.0"/>
  <p:tag name="KSO_WM_BEAUTIFY_FLAG" val="#wm#"/>
  <p:tag name="KSO_WM_UNIT_SUBTYPE" val="h"/>
  <p:tag name="KSO_WM_UNIT_BK_DARK_LIGHT"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 name="KSO_WM_UNIT_SUBTYPE" val="h"/>
  <p:tag name="KSO_WM_UNIT_BK_DARK_LIGHT" val="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8*i*1"/>
  <p:tag name="KSO_WM_UNIT_LAYERLEVEL" val="1"/>
  <p:tag name="KSO_WM_TAG_VERSION" val="1.0"/>
  <p:tag name="KSO_WM_BEAUTIFY_FLAG" val="#wm#"/>
  <p:tag name="KSO_WM_UNIT_SUBTYPE" val="h"/>
  <p:tag name="KSO_WM_UNIT_BK_DARK_LIGHT" val="2"/>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9*i*1"/>
  <p:tag name="KSO_WM_UNIT_LAYERLEVEL" val="1"/>
  <p:tag name="KSO_WM_TAG_VERSION" val="1.0"/>
  <p:tag name="KSO_WM_BEAUTIFY_FLAG" val="#wm#"/>
  <p:tag name="KSO_WM_UNIT_SUBTYPE" val="h"/>
  <p:tag name="KSO_WM_UNIT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0*i*1"/>
  <p:tag name="KSO_WM_UNIT_LAYERLEVEL" val="1"/>
  <p:tag name="KSO_WM_TAG_VERSION" val="1.0"/>
  <p:tag name="KSO_WM_BEAUTIFY_FLAG" val="#wm#"/>
  <p:tag name="KSO_WM_UNIT_SUBTYPE" val="h"/>
  <p:tag name="KSO_WM_UNIT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12*i*6"/>
  <p:tag name="KSO_WM_UNIT_LAYERLEVEL" val="1"/>
  <p:tag name="KSO_WM_TAG_VERSION" val="1.0"/>
  <p:tag name="KSO_WM_BEAUTIFY_FLAG" val="#wm#"/>
  <p:tag name="KSO_WM_SLIDE_BACKGROUND_TYPE" val="general"/>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2*i*7"/>
  <p:tag name="KSO_WM_UNIT_LAYERLEVEL" val="1"/>
  <p:tag name="KSO_WM_TAG_VERSION" val="1.0"/>
  <p:tag name="KSO_WM_BEAUTIFY_FLAG" val="#wm#"/>
  <p:tag name="KSO_WM_SLIDE_BACKGROUND_TYPE" val="general"/>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heme/theme1.xml><?xml version="1.0" encoding="utf-8"?>
<a:theme xmlns:a="http://schemas.openxmlformats.org/drawingml/2006/main" name="1_Office 主题​​">
  <a:themeElements>
    <a:clrScheme name="自定义 107">
      <a:dk1>
        <a:srgbClr val="000000"/>
      </a:dk1>
      <a:lt1>
        <a:srgbClr val="FFFFFF"/>
      </a:lt1>
      <a:dk2>
        <a:srgbClr val="FADFCF"/>
      </a:dk2>
      <a:lt2>
        <a:srgbClr val="FFFFFF"/>
      </a:lt2>
      <a:accent1>
        <a:srgbClr val="73C4CC"/>
      </a:accent1>
      <a:accent2>
        <a:srgbClr val="68BFDA"/>
      </a:accent2>
      <a:accent3>
        <a:srgbClr val="68B3E6"/>
      </a:accent3>
      <a:accent4>
        <a:srgbClr val="82A4EB"/>
      </a:accent4>
      <a:accent5>
        <a:srgbClr val="A68DDF"/>
      </a:accent5>
      <a:accent6>
        <a:srgbClr val="C76FC1"/>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2942</Words>
  <Application>WPS 演示</Application>
  <PresentationFormat>全屏显示(4:3)</PresentationFormat>
  <Paragraphs>115</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Arial</vt:lpstr>
      <vt:lpstr>宋体</vt:lpstr>
      <vt:lpstr>Wingdings</vt:lpstr>
      <vt:lpstr>幼圆</vt:lpstr>
      <vt:lpstr>汉仪乐喵体W</vt:lpstr>
      <vt:lpstr>Viner Hand ITC</vt:lpstr>
      <vt:lpstr>微软雅黑</vt:lpstr>
      <vt:lpstr>Arial Unicode MS</vt:lpstr>
      <vt:lpstr>Calibri</vt:lpstr>
      <vt:lpstr>Mongolian Baiti</vt:lpstr>
      <vt:lpstr>1_Office 主题​​</vt:lpstr>
      <vt:lpstr>灯笼的风俗文化</vt:lpstr>
      <vt:lpstr>PowerPoint 演示文稿</vt:lpstr>
      <vt:lpstr>灯笼的起源</vt:lpstr>
      <vt:lpstr>灯笼的起源</vt:lpstr>
      <vt:lpstr>灯笼的分类</vt:lpstr>
      <vt:lpstr>灯笼的分类 </vt:lpstr>
      <vt:lpstr>灯笼的分类</vt:lpstr>
      <vt:lpstr>灯笼的发展史</vt:lpstr>
      <vt:lpstr>灯笼的发展史</vt:lpstr>
      <vt:lpstr>含有灯笼的诗句</vt:lpstr>
      <vt:lpstr>含有灯笼的诗句</vt:lpstr>
      <vt:lpstr>含有灯笼的故事</vt:lpstr>
      <vt:lpstr>含有灯笼的故事 </vt:lpstr>
      <vt:lpstr>含有灯笼的故事 </vt:lpstr>
      <vt:lpstr>含有灯笼的故事</vt:lpstr>
      <vt:lpstr>含有灯笼的故事 </vt:lpstr>
      <vt:lpstr>灯笼的作用及寓意</vt:lpstr>
      <vt:lpstr>灯笼的作用及寓意</vt:lpstr>
      <vt:lpstr>谢谢大家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灯笼的风俗文化</dc:title>
  <dc:creator/>
  <cp:lastModifiedBy>Administrator</cp:lastModifiedBy>
  <cp:revision>17</cp:revision>
  <dcterms:created xsi:type="dcterms:W3CDTF">2006-08-16T00:00:00Z</dcterms:created>
  <dcterms:modified xsi:type="dcterms:W3CDTF">2021-05-09T13:48:26Z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