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12.svg" ContentType="image/svg+xml"/>
  <Override PartName="/ppt/media/image14.svg" ContentType="image/svg+xml"/>
  <Override PartName="/ppt/media/image17.svg" ContentType="image/svg+xml"/>
  <Override PartName="/ppt/media/image6.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2" r:id="rId3"/>
  </p:sldMasterIdLst>
  <p:notesMasterIdLst>
    <p:notesMasterId r:id="rId5"/>
  </p:notesMasterIdLst>
  <p:sldIdLst>
    <p:sldId id="256" r:id="rId4"/>
    <p:sldId id="259" r:id="rId6"/>
    <p:sldId id="258" r:id="rId7"/>
    <p:sldId id="316" r:id="rId8"/>
    <p:sldId id="257" r:id="rId9"/>
    <p:sldId id="263" r:id="rId10"/>
    <p:sldId id="297" r:id="rId11"/>
    <p:sldId id="264" r:id="rId12"/>
    <p:sldId id="299" r:id="rId13"/>
    <p:sldId id="261" r:id="rId14"/>
    <p:sldId id="310" r:id="rId15"/>
    <p:sldId id="311" r:id="rId16"/>
    <p:sldId id="265" r:id="rId17"/>
    <p:sldId id="262" r:id="rId18"/>
    <p:sldId id="270" r:id="rId19"/>
    <p:sldId id="266" r:id="rId20"/>
  </p:sldIdLst>
  <p:sldSz cx="12192000" cy="6858000"/>
  <p:notesSz cx="6858000" cy="9144000"/>
  <p:embeddedFontLst>
    <p:embeddedFont>
      <p:font typeface="Open Sans" panose="020B0606030504020204" pitchFamily="34" charset="0"/>
      <p:regular r:id="rId24"/>
    </p:embeddedFont>
    <p:embeddedFont>
      <p:font typeface="等线" panose="02010600030101010101" charset="-122"/>
      <p:regular r:id="rId25"/>
    </p:embeddedFont>
  </p:embeddedFontLst>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6F4F"/>
    <a:srgbClr val="ED7D31"/>
    <a:srgbClr val="436E4F"/>
    <a:srgbClr val="537A5A"/>
    <a:srgbClr val="A7C494"/>
    <a:srgbClr val="EAECBE"/>
    <a:srgbClr val="C3D4A4"/>
    <a:srgbClr val="446F50"/>
    <a:srgbClr val="9DB2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33" autoAdjust="0"/>
    <p:restoredTop sz="94660"/>
  </p:normalViewPr>
  <p:slideViewPr>
    <p:cSldViewPr snapToGrid="0">
      <p:cViewPr varScale="1">
        <p:scale>
          <a:sx n="74" d="100"/>
          <a:sy n="74" d="100"/>
        </p:scale>
        <p:origin x="710" y="77"/>
      </p:cViewPr>
      <p:guideLst/>
    </p:cSldViewPr>
  </p:slideViewPr>
  <p:notesTextViewPr>
    <p:cViewPr>
      <p:scale>
        <a:sx n="1" d="1"/>
        <a:sy n="1" d="1"/>
      </p:scale>
      <p:origin x="0" y="0"/>
    </p:cViewPr>
  </p:notesTextViewPr>
  <p:sorterViewPr>
    <p:cViewPr varScale="1">
      <p:scale>
        <a:sx n="100" d="100"/>
        <a:sy n="100" d="100"/>
      </p:scale>
      <p:origin x="0" y="-2227"/>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21.xml"/><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5BCF8760-FF22-4511-9D8E-8653DFD1BA1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BE9BE3CA-8E15-4D83-9A8C-35F3C467CA36}"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E9BE3CA-8E15-4D83-9A8C-35F3C467CA36}"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电脑的屏幕&#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l="3910" t="17349" r="7157" b="33951"/>
          <a:stretch>
            <a:fillRect/>
          </a:stretch>
        </p:blipFill>
        <p:spPr>
          <a:xfrm>
            <a:off x="0" y="0"/>
            <a:ext cx="12192000" cy="6858000"/>
          </a:xfrm>
          <a:prstGeom prst="rect">
            <a:avLst/>
          </a:prstGeom>
        </p:spPr>
      </p:pic>
      <p:sp>
        <p:nvSpPr>
          <p:cNvPr id="8" name="矩形 7"/>
          <p:cNvSpPr/>
          <p:nvPr userDrawn="1"/>
        </p:nvSpPr>
        <p:spPr>
          <a:xfrm>
            <a:off x="274320" y="167640"/>
            <a:ext cx="117348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86862-589D-408F-9192-1339AB0BD24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CB948C-CC77-4DA3-9F19-1A667000C14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电脑的屏幕&#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l="3910" t="17349" r="7157" b="33951"/>
          <a:stretch>
            <a:fillRect/>
          </a:stretch>
        </p:blipFill>
        <p:spPr>
          <a:xfrm>
            <a:off x="0" y="0"/>
            <a:ext cx="12192000" cy="6858000"/>
          </a:xfrm>
          <a:prstGeom prst="rect">
            <a:avLst/>
          </a:prstGeom>
        </p:spPr>
      </p:pic>
      <p:sp>
        <p:nvSpPr>
          <p:cNvPr id="8" name="矩形 7"/>
          <p:cNvSpPr/>
          <p:nvPr userDrawn="1"/>
        </p:nvSpPr>
        <p:spPr>
          <a:xfrm>
            <a:off x="274320" y="167640"/>
            <a:ext cx="117348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86862-589D-408F-9192-1339AB0BD24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CB948C-CC77-4DA3-9F19-1A667000C14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55986862-589D-408F-9192-1339AB0BD249}"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78CB948C-CC77-4DA3-9F19-1A667000C14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55986862-589D-408F-9192-1339AB0BD249}"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78CB948C-CC77-4DA3-9F19-1A667000C14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emf"/><Relationship Id="rId1"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4.emf"/><Relationship Id="rId1" Type="http://schemas.openxmlformats.org/officeDocument/2006/relationships/image" Target="../media/image3.em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4.emf"/><Relationship Id="rId1" Type="http://schemas.openxmlformats.org/officeDocument/2006/relationships/image" Target="../media/image3.emf"/></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3" Type="http://schemas.openxmlformats.org/officeDocument/2006/relationships/notesSlide" Target="../notesSlides/notesSlide2.xml"/><Relationship Id="rId22" Type="http://schemas.openxmlformats.org/officeDocument/2006/relationships/slideLayout" Target="../slideLayouts/slideLayout3.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2.xml"/><Relationship Id="rId19" Type="http://schemas.openxmlformats.org/officeDocument/2006/relationships/tags" Target="../tags/tag17.xml"/><Relationship Id="rId18" Type="http://schemas.openxmlformats.org/officeDocument/2006/relationships/image" Target="../media/image4.emf"/><Relationship Id="rId17" Type="http://schemas.openxmlformats.org/officeDocument/2006/relationships/image" Target="../media/image3.emf"/><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svg"/><Relationship Id="rId17" Type="http://schemas.openxmlformats.org/officeDocument/2006/relationships/notesSlide" Target="../notesSlides/notesSlide9.xml"/><Relationship Id="rId16" Type="http://schemas.openxmlformats.org/officeDocument/2006/relationships/slideLayout" Target="../slideLayouts/slideLayout5.xml"/><Relationship Id="rId15" Type="http://schemas.openxmlformats.org/officeDocument/2006/relationships/image" Target="../media/image19.png"/><Relationship Id="rId14" Type="http://schemas.openxmlformats.org/officeDocument/2006/relationships/image" Target="../media/image18.png"/><Relationship Id="rId13" Type="http://schemas.openxmlformats.org/officeDocument/2006/relationships/image" Target="../media/image17.svg"/><Relationship Id="rId12" Type="http://schemas.openxmlformats.org/officeDocument/2006/relationships/image" Target="../media/image16.png"/><Relationship Id="rId11" Type="http://schemas.openxmlformats.org/officeDocument/2006/relationships/image" Target="../media/image15.png"/><Relationship Id="rId10" Type="http://schemas.openxmlformats.org/officeDocument/2006/relationships/image" Target="../media/image14.sv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438426" y="1455392"/>
            <a:ext cx="3548575" cy="5285494"/>
            <a:chOff x="7330440" y="971003"/>
            <a:chExt cx="3818102" cy="5686946"/>
          </a:xfrm>
        </p:grpSpPr>
        <p:pic>
          <p:nvPicPr>
            <p:cNvPr id="6" name="图片 5"/>
            <p:cNvPicPr>
              <a:picLocks noChangeAspect="1"/>
            </p:cNvPicPr>
            <p:nvPr/>
          </p:nvPicPr>
          <p:blipFill>
            <a:blip r:embed="rId1"/>
            <a:stretch>
              <a:fillRect/>
            </a:stretch>
          </p:blipFill>
          <p:spPr>
            <a:xfrm>
              <a:off x="7330440" y="2684006"/>
              <a:ext cx="3818102" cy="3973943"/>
            </a:xfrm>
            <a:prstGeom prst="rect">
              <a:avLst/>
            </a:prstGeom>
          </p:spPr>
        </p:pic>
        <p:pic>
          <p:nvPicPr>
            <p:cNvPr id="7" name="图片 6"/>
            <p:cNvPicPr>
              <a:picLocks noChangeAspect="1"/>
            </p:cNvPicPr>
            <p:nvPr/>
          </p:nvPicPr>
          <p:blipFill>
            <a:blip r:embed="rId2"/>
            <a:stretch>
              <a:fillRect/>
            </a:stretch>
          </p:blipFill>
          <p:spPr>
            <a:xfrm>
              <a:off x="7924363" y="971003"/>
              <a:ext cx="2571374" cy="5220671"/>
            </a:xfrm>
            <a:prstGeom prst="rect">
              <a:avLst/>
            </a:prstGeom>
          </p:spPr>
        </p:pic>
      </p:grpSp>
      <p:sp>
        <p:nvSpPr>
          <p:cNvPr id="8" name="文本框 7"/>
          <p:cNvSpPr txBox="1"/>
          <p:nvPr/>
        </p:nvSpPr>
        <p:spPr>
          <a:xfrm>
            <a:off x="0" y="1860550"/>
            <a:ext cx="8202930" cy="1568450"/>
          </a:xfrm>
          <a:prstGeom prst="rect">
            <a:avLst/>
          </a:prstGeom>
          <a:noFill/>
        </p:spPr>
        <p:txBody>
          <a:bodyPr wrap="square" rtlCol="0">
            <a:spAutoFit/>
          </a:bodyPr>
          <a:lstStyle/>
          <a:p>
            <a:pPr algn="ctr"/>
            <a:r>
              <a:rPr lang="zh-CN" altLang="en-US" sz="48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运动时佩戴口罩对心率及</a:t>
            </a:r>
            <a:endParaRPr lang="zh-CN" altLang="en-US" sz="48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a:p>
            <a:pPr algn="ctr"/>
            <a:r>
              <a:rPr lang="zh-CN" altLang="en-US" sz="48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血氧饱和度影响的探究</a:t>
            </a:r>
            <a:endParaRPr lang="zh-CN" altLang="en-US" sz="48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5" name="矩形: 圆角 14"/>
          <p:cNvSpPr/>
          <p:nvPr/>
        </p:nvSpPr>
        <p:spPr>
          <a:xfrm>
            <a:off x="899160" y="4807585"/>
            <a:ext cx="3954145" cy="1764030"/>
          </a:xfrm>
          <a:prstGeom prst="roundRect">
            <a:avLst>
              <a:gd name="adj" fmla="val 50000"/>
            </a:avLst>
          </a:prstGeom>
          <a:solidFill>
            <a:srgbClr val="FF791A"/>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主 </a:t>
            </a:r>
            <a:r>
              <a:rPr kumimoji="0" lang="en-US" altLang="zh-CN"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 </a:t>
            </a: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持 </a:t>
            </a:r>
            <a:r>
              <a:rPr kumimoji="0" lang="en-US" altLang="zh-CN"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 </a:t>
            </a: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人： 耿嘉妤           </a:t>
            </a:r>
            <a:endPar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小组成员： 刚子懿  王思澄</a:t>
            </a:r>
            <a:endPar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指导教师： 乔新梅</a:t>
            </a:r>
            <a:endPar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学    </a:t>
            </a:r>
            <a:r>
              <a:rPr kumimoji="0" lang="en-US" altLang="zh-CN"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    </a:t>
            </a:r>
            <a:r>
              <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校：徐州市矿大实验学校</a:t>
            </a:r>
            <a:endPar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内容</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sp>
        <p:nvSpPr>
          <p:cNvPr id="2" name="矩形: 圆角 1"/>
          <p:cNvSpPr/>
          <p:nvPr/>
        </p:nvSpPr>
        <p:spPr>
          <a:xfrm>
            <a:off x="6655295" y="2042763"/>
            <a:ext cx="4105275" cy="4262975"/>
          </a:xfrm>
          <a:prstGeom prst="roundRect">
            <a:avLst>
              <a:gd name="adj" fmla="val 3188"/>
            </a:avLst>
          </a:prstGeom>
          <a:solidFill>
            <a:sysClr val="window" lastClr="FFFFFF">
              <a:lumMod val="95000"/>
            </a:sysClr>
          </a:solidFill>
          <a:ln w="3175" cap="flat" cmpd="sng" algn="ctr">
            <a:noFill/>
            <a:prstDash val="solid"/>
          </a:ln>
          <a:effectLst/>
        </p:spPr>
        <p:txBody>
          <a:bodyPr rot="0" spcFirstLastPara="0" vertOverflow="overflow" horzOverflow="overflow" vert="horz" wrap="square" lIns="900000" tIns="34290" rIns="68580" bIns="34290" numCol="1" spcCol="0" rtlCol="0" fromWordArt="0" anchor="ctr" anchorCtr="0" forceAA="0" compatLnSpc="1">
            <a:noAutofit/>
          </a:bodyPr>
          <a:lstStyle/>
          <a:p>
            <a:pPr algn="ctr">
              <a:lnSpc>
                <a:spcPct val="130000"/>
              </a:lnSpc>
            </a:pPr>
            <a:endParaRPr lang="zh-CN" altLang="en-US" sz="1350" kern="0" dirty="0">
              <a:solidFill>
                <a:prstClr val="black">
                  <a:lumMod val="50000"/>
                  <a:lumOff val="50000"/>
                </a:prst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3" name="矩形: 圆角 2"/>
          <p:cNvSpPr/>
          <p:nvPr/>
        </p:nvSpPr>
        <p:spPr>
          <a:xfrm>
            <a:off x="1431431" y="2042763"/>
            <a:ext cx="4105275" cy="4262975"/>
          </a:xfrm>
          <a:prstGeom prst="roundRect">
            <a:avLst>
              <a:gd name="adj" fmla="val 3541"/>
            </a:avLst>
          </a:prstGeom>
          <a:solidFill>
            <a:sysClr val="window" lastClr="FFFFFF">
              <a:lumMod val="95000"/>
            </a:sysClr>
          </a:solidFill>
          <a:ln w="3175" cap="flat" cmpd="sng" algn="ctr">
            <a:noFill/>
            <a:prstDash val="solid"/>
          </a:ln>
          <a:effectLst/>
        </p:spPr>
        <p:txBody>
          <a:bodyPr rot="0" spcFirstLastPara="0" vertOverflow="overflow" horzOverflow="overflow" vert="horz" wrap="square" lIns="900000" tIns="34290" rIns="68580" bIns="34290" numCol="1" spcCol="0" rtlCol="0" fromWordArt="0" anchor="ctr" anchorCtr="0" forceAA="0" compatLnSpc="1">
            <a:noAutofit/>
          </a:bodyPr>
          <a:lstStyle/>
          <a:p>
            <a:pPr algn="ctr">
              <a:lnSpc>
                <a:spcPct val="130000"/>
              </a:lnSpc>
            </a:pPr>
            <a:endParaRPr lang="zh-CN" altLang="en-US" sz="1350" kern="0" dirty="0">
              <a:solidFill>
                <a:prstClr val="black">
                  <a:lumMod val="50000"/>
                  <a:lumOff val="50000"/>
                </a:prst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4" name="椭圆 3"/>
          <p:cNvSpPr/>
          <p:nvPr/>
        </p:nvSpPr>
        <p:spPr>
          <a:xfrm>
            <a:off x="3110867" y="1614592"/>
            <a:ext cx="746402" cy="746400"/>
          </a:xfrm>
          <a:prstGeom prst="ellipse">
            <a:avLst/>
          </a:pr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Open Sans" panose="020B0606030504020204" pitchFamily="34" charset="0"/>
                <a:ea typeface="思源黑体 CN Bold" panose="020B0800000000000000" pitchFamily="34" charset="-122"/>
                <a:cs typeface="+mn-ea"/>
                <a:sym typeface="Open Sans" panose="020B0606030504020204" pitchFamily="34" charset="0"/>
              </a:rPr>
              <a:t>01</a:t>
            </a:r>
            <a:endParaRPr lang="en-US" altLang="zh-CN" sz="2000" b="1"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5" name="椭圆 4"/>
          <p:cNvSpPr/>
          <p:nvPr/>
        </p:nvSpPr>
        <p:spPr>
          <a:xfrm>
            <a:off x="8334731" y="1614592"/>
            <a:ext cx="746402" cy="7464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Open Sans" panose="020B0606030504020204" pitchFamily="34" charset="0"/>
                <a:ea typeface="思源黑体 CN Bold" panose="020B0800000000000000" pitchFamily="34" charset="-122"/>
                <a:cs typeface="+mn-ea"/>
                <a:sym typeface="Open Sans" panose="020B0606030504020204" pitchFamily="34" charset="0"/>
              </a:rPr>
              <a:t>02</a:t>
            </a:r>
            <a:endParaRPr lang="en-US" altLang="zh-CN" sz="2000" b="1"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 name="文本框 21"/>
          <p:cNvSpPr txBox="1">
            <a:spLocks noChangeArrowheads="1"/>
          </p:cNvSpPr>
          <p:nvPr/>
        </p:nvSpPr>
        <p:spPr bwMode="auto">
          <a:xfrm>
            <a:off x="2077720" y="2563929"/>
            <a:ext cx="2930697" cy="829945"/>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pPr algn="ctr"/>
            <a:r>
              <a:rPr lang="zh-CN" altLang="en-US" sz="2400" dirty="0">
                <a:solidFill>
                  <a:srgbClr val="446F4F"/>
                </a:solidFill>
                <a:latin typeface="Open Sans" panose="020B0606030504020204" pitchFamily="34" charset="0"/>
                <a:cs typeface="+mn-ea"/>
                <a:sym typeface="Open Sans" panose="020B0606030504020204" pitchFamily="34" charset="0"/>
              </a:rPr>
              <a:t>不带口罩持续运动</a:t>
            </a:r>
            <a:r>
              <a:rPr lang="en-US" altLang="zh-CN" sz="2400" dirty="0">
                <a:solidFill>
                  <a:srgbClr val="446F4F"/>
                </a:solidFill>
                <a:latin typeface="Open Sans" panose="020B0606030504020204" pitchFamily="34" charset="0"/>
                <a:cs typeface="+mn-ea"/>
                <a:sym typeface="Open Sans" panose="020B0606030504020204" pitchFamily="34" charset="0"/>
              </a:rPr>
              <a:t>10</a:t>
            </a:r>
            <a:r>
              <a:rPr lang="en-US" altLang="zh-CN" sz="2400" dirty="0">
                <a:solidFill>
                  <a:srgbClr val="446F4F"/>
                </a:solidFill>
                <a:latin typeface="Open Sans" panose="020B0606030504020204" pitchFamily="34" charset="0"/>
                <a:cs typeface="+mn-ea"/>
                <a:sym typeface="Open Sans" panose="020B0606030504020204" pitchFamily="34" charset="0"/>
              </a:rPr>
              <a:t>min</a:t>
            </a:r>
            <a:endParaRPr lang="en-US" altLang="zh-CN" sz="2400" dirty="0">
              <a:solidFill>
                <a:srgbClr val="446F4F"/>
              </a:solidFill>
              <a:latin typeface="Open Sans" panose="020B0606030504020204" pitchFamily="34" charset="0"/>
              <a:cs typeface="+mn-ea"/>
              <a:sym typeface="Open Sans" panose="020B0606030504020204" pitchFamily="34" charset="0"/>
            </a:endParaRPr>
          </a:p>
        </p:txBody>
      </p:sp>
      <p:sp>
        <p:nvSpPr>
          <p:cNvPr id="7" name="文本框 21"/>
          <p:cNvSpPr txBox="1">
            <a:spLocks noChangeArrowheads="1"/>
          </p:cNvSpPr>
          <p:nvPr/>
        </p:nvSpPr>
        <p:spPr bwMode="auto">
          <a:xfrm>
            <a:off x="7324090" y="2563929"/>
            <a:ext cx="2962909" cy="829945"/>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pPr algn="ctr"/>
            <a:r>
              <a:rPr lang="zh-CN" altLang="en-US" sz="2400" dirty="0">
                <a:solidFill>
                  <a:srgbClr val="ED7D31"/>
                </a:solidFill>
                <a:latin typeface="Open Sans" panose="020B0606030504020204" pitchFamily="34" charset="0"/>
                <a:cs typeface="+mn-ea"/>
                <a:sym typeface="Open Sans" panose="020B0606030504020204" pitchFamily="34" charset="0"/>
              </a:rPr>
              <a:t>佩戴</a:t>
            </a:r>
            <a:r>
              <a:rPr lang="zh-CN" altLang="en-US" sz="2400" dirty="0">
                <a:solidFill>
                  <a:srgbClr val="ED7D31"/>
                </a:solidFill>
                <a:latin typeface="Open Sans" panose="020B0606030504020204" pitchFamily="34" charset="0"/>
                <a:cs typeface="+mn-ea"/>
                <a:sym typeface="Open Sans" panose="020B0606030504020204" pitchFamily="34" charset="0"/>
              </a:rPr>
              <a:t>口罩持续运动</a:t>
            </a:r>
            <a:r>
              <a:rPr lang="en-US" altLang="zh-CN" sz="2400" dirty="0">
                <a:solidFill>
                  <a:srgbClr val="ED7D31"/>
                </a:solidFill>
                <a:latin typeface="Open Sans" panose="020B0606030504020204" pitchFamily="34" charset="0"/>
                <a:cs typeface="+mn-ea"/>
                <a:sym typeface="Open Sans" panose="020B0606030504020204" pitchFamily="34" charset="0"/>
              </a:rPr>
              <a:t>10</a:t>
            </a:r>
            <a:r>
              <a:rPr lang="en-US" altLang="zh-CN" sz="2400" dirty="0">
                <a:solidFill>
                  <a:srgbClr val="ED7D31"/>
                </a:solidFill>
                <a:latin typeface="Open Sans" panose="020B0606030504020204" pitchFamily="34" charset="0"/>
                <a:cs typeface="+mn-ea"/>
                <a:sym typeface="Open Sans" panose="020B0606030504020204" pitchFamily="34" charset="0"/>
              </a:rPr>
              <a:t>min</a:t>
            </a:r>
            <a:endParaRPr lang="en-US" altLang="zh-CN" sz="2400" dirty="0">
              <a:solidFill>
                <a:srgbClr val="ED7D31"/>
              </a:solidFill>
              <a:latin typeface="Open Sans" panose="020B0606030504020204" pitchFamily="34" charset="0"/>
              <a:cs typeface="+mn-ea"/>
              <a:sym typeface="Open Sans" panose="020B0606030504020204" pitchFamily="34" charset="0"/>
            </a:endParaRPr>
          </a:p>
        </p:txBody>
      </p:sp>
      <p:sp>
        <p:nvSpPr>
          <p:cNvPr id="9" name="文本框 8"/>
          <p:cNvSpPr txBox="1"/>
          <p:nvPr/>
        </p:nvSpPr>
        <p:spPr>
          <a:xfrm>
            <a:off x="7115810" y="3394075"/>
            <a:ext cx="3380105" cy="2600325"/>
          </a:xfrm>
          <a:prstGeom prst="rect">
            <a:avLst/>
          </a:prstGeom>
          <a:effectLst/>
        </p:spPr>
        <p:txBody>
          <a:bodyPr wrap="square" anchor="ctr">
            <a:noAutofit/>
          </a:bodyPr>
          <a:lstStyle>
            <a:defPPr>
              <a:defRPr lang="zh-CN"/>
            </a:defPPr>
            <a:lvl1pPr marR="0" lvl="0" indent="0"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Normal" panose="020B0400000000000000" charset="-122"/>
              </a:defRPr>
            </a:lvl1pPr>
          </a:lstStyle>
          <a:p>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参与者佩戴口罩情况</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下分别进行低强度运动（散步）</a:t>
            </a:r>
            <a:r>
              <a:rPr lang="en-US" altLang="zh-CN" sz="2000" dirty="0">
                <a:latin typeface="Open Sans" panose="020B0606030504020204" pitchFamily="34" charset="0"/>
                <a:ea typeface="思源黑体 CN Bold" panose="020B0800000000000000" pitchFamily="34" charset="-122"/>
                <a:cs typeface="+mn-ea"/>
                <a:sym typeface="Open Sans" panose="020B0606030504020204" pitchFamily="34" charset="0"/>
              </a:rPr>
              <a:t>10min</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、中等强度运动（慢跑）</a:t>
            </a:r>
            <a:r>
              <a:rPr lang="en-US" altLang="zh-CN" sz="2000" dirty="0">
                <a:latin typeface="Open Sans" panose="020B0606030504020204" pitchFamily="34" charset="0"/>
                <a:ea typeface="思源黑体 CN Bold" panose="020B0800000000000000" pitchFamily="34" charset="-122"/>
                <a:cs typeface="+mn-ea"/>
                <a:sym typeface="Open Sans" panose="020B0606030504020204" pitchFamily="34" charset="0"/>
              </a:rPr>
              <a:t>10min</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、高强度运动（跳绳）</a:t>
            </a:r>
            <a:r>
              <a:rPr lang="en-US" altLang="zh-CN" sz="2000" dirty="0">
                <a:latin typeface="Open Sans" panose="020B0606030504020204" pitchFamily="34" charset="0"/>
                <a:ea typeface="思源黑体 CN Bold" panose="020B0800000000000000" pitchFamily="34" charset="-122"/>
                <a:cs typeface="+mn-ea"/>
                <a:sym typeface="Open Sans" panose="020B0606030504020204" pitchFamily="34" charset="0"/>
              </a:rPr>
              <a:t>10min</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。每次运动后测定心率、血氧</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饱和度。</a:t>
            </a:r>
            <a:endPar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0" name="文本框 21"/>
          <p:cNvSpPr txBox="1">
            <a:spLocks noChangeArrowheads="1"/>
          </p:cNvSpPr>
          <p:nvPr/>
        </p:nvSpPr>
        <p:spPr bwMode="auto">
          <a:xfrm>
            <a:off x="912150" y="966800"/>
            <a:ext cx="10697547" cy="553085"/>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pPr marL="342900" indent="-342900">
              <a:lnSpc>
                <a:spcPct val="150000"/>
              </a:lnSpc>
              <a:buFont typeface="Wingdings" panose="05000000000000000000" pitchFamily="2" charset="2"/>
              <a:buChar char="Ø"/>
            </a:pPr>
            <a:r>
              <a:rPr lang="zh-CN" altLang="en-US" sz="2000" dirty="0">
                <a:solidFill>
                  <a:schemeClr val="tx1">
                    <a:lumMod val="75000"/>
                    <a:lumOff val="25000"/>
                  </a:schemeClr>
                </a:solidFill>
                <a:latin typeface="Open Sans" panose="020B0606030504020204" pitchFamily="34" charset="0"/>
                <a:cs typeface="+mn-ea"/>
                <a:sym typeface="Open Sans" panose="020B0606030504020204" pitchFamily="34" charset="0"/>
              </a:rPr>
              <a:t>利用心率监测手环、欧姆龙血氧监测仪监测心率和</a:t>
            </a:r>
            <a:r>
              <a:rPr lang="zh-CN" altLang="en-US" sz="2000" dirty="0">
                <a:solidFill>
                  <a:schemeClr val="tx1">
                    <a:lumMod val="75000"/>
                    <a:lumOff val="25000"/>
                  </a:schemeClr>
                </a:solidFill>
                <a:latin typeface="Open Sans" panose="020B0606030504020204" pitchFamily="34" charset="0"/>
                <a:cs typeface="+mn-ea"/>
                <a:sym typeface="Open Sans" panose="020B0606030504020204" pitchFamily="34" charset="0"/>
              </a:rPr>
              <a:t>血氧饱和度</a:t>
            </a:r>
            <a:endParaRPr lang="zh-CN" altLang="en-US" sz="2000" dirty="0">
              <a:solidFill>
                <a:schemeClr val="tx1">
                  <a:lumMod val="75000"/>
                  <a:lumOff val="25000"/>
                </a:schemeClr>
              </a:solidFill>
              <a:latin typeface="Open Sans" panose="020B0606030504020204" pitchFamily="34" charset="0"/>
              <a:cs typeface="+mn-ea"/>
              <a:sym typeface="Open Sans" panose="020B0606030504020204" pitchFamily="34" charset="0"/>
            </a:endParaRPr>
          </a:p>
        </p:txBody>
      </p:sp>
      <p:sp>
        <p:nvSpPr>
          <p:cNvPr id="11" name="文本框 10"/>
          <p:cNvSpPr txBox="1"/>
          <p:nvPr/>
        </p:nvSpPr>
        <p:spPr>
          <a:xfrm>
            <a:off x="1852930" y="3394075"/>
            <a:ext cx="3380105" cy="2600325"/>
          </a:xfrm>
          <a:prstGeom prst="rect">
            <a:avLst/>
          </a:prstGeom>
          <a:effectLst/>
        </p:spPr>
        <p:txBody>
          <a:bodyPr wrap="square" anchor="ctr">
            <a:noAutofit/>
          </a:bodyPr>
          <a:lstStyle>
            <a:defPPr>
              <a:defRPr lang="zh-CN"/>
            </a:defPPr>
            <a:lvl1pPr marR="0" lvl="0" indent="0"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Normal" panose="020B0400000000000000" charset="-122"/>
              </a:defRPr>
            </a:lvl1pPr>
          </a:lstStyle>
          <a:p>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参与者</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不戴</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口罩分别进行低强度运动（散步）</a:t>
            </a:r>
            <a:r>
              <a:rPr lang="en-US" altLang="zh-CN" sz="2000" dirty="0">
                <a:latin typeface="Open Sans" panose="020B0606030504020204" pitchFamily="34" charset="0"/>
                <a:ea typeface="思源黑体 CN Bold" panose="020B0800000000000000" pitchFamily="34" charset="-122"/>
                <a:cs typeface="+mn-ea"/>
                <a:sym typeface="Open Sans" panose="020B0606030504020204" pitchFamily="34" charset="0"/>
              </a:rPr>
              <a:t>10min</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、中等强度运动（慢跑）</a:t>
            </a:r>
            <a:r>
              <a:rPr lang="en-US" altLang="zh-CN" sz="2000" dirty="0">
                <a:latin typeface="Open Sans" panose="020B0606030504020204" pitchFamily="34" charset="0"/>
                <a:ea typeface="思源黑体 CN Bold" panose="020B0800000000000000" pitchFamily="34" charset="-122"/>
                <a:cs typeface="+mn-ea"/>
                <a:sym typeface="Open Sans" panose="020B0606030504020204" pitchFamily="34" charset="0"/>
              </a:rPr>
              <a:t>10min</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、高强度运动（跳绳）</a:t>
            </a:r>
            <a:r>
              <a:rPr lang="en-US" altLang="zh-CN" sz="2000" dirty="0">
                <a:latin typeface="Open Sans" panose="020B0606030504020204" pitchFamily="34" charset="0"/>
                <a:ea typeface="思源黑体 CN Bold" panose="020B0800000000000000" pitchFamily="34" charset="-122"/>
                <a:cs typeface="+mn-ea"/>
                <a:sym typeface="Open Sans" panose="020B0606030504020204" pitchFamily="34" charset="0"/>
              </a:rPr>
              <a:t>10min</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。每次运动后测定心率、血氧</a:t>
            </a:r>
            <a:r>
              <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rPr>
              <a:t>饱和度。</a:t>
            </a:r>
            <a:endParaRPr lang="zh-CN" altLang="en-US" sz="2000"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rot="5400000" flipH="1">
            <a:off x="-1075939" y="2577783"/>
            <a:ext cx="5399690" cy="2729651"/>
          </a:xfrm>
          <a:custGeom>
            <a:avLst/>
            <a:gdLst>
              <a:gd name="connsiteX0" fmla="*/ 5399690 w 5399690"/>
              <a:gd name="connsiteY0" fmla="*/ 2729651 h 2729651"/>
              <a:gd name="connsiteX1" fmla="*/ 5399690 w 5399690"/>
              <a:gd name="connsiteY1" fmla="*/ 454951 h 2729651"/>
              <a:gd name="connsiteX2" fmla="*/ 4944739 w 5399690"/>
              <a:gd name="connsiteY2" fmla="*/ 0 h 2729651"/>
              <a:gd name="connsiteX3" fmla="*/ 0 w 5399690"/>
              <a:gd name="connsiteY3" fmla="*/ 0 h 2729651"/>
              <a:gd name="connsiteX4" fmla="*/ 0 w 5399690"/>
              <a:gd name="connsiteY4" fmla="*/ 2729651 h 2729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9690" h="2729651">
                <a:moveTo>
                  <a:pt x="5399690" y="2729651"/>
                </a:moveTo>
                <a:lnTo>
                  <a:pt x="5399690" y="454951"/>
                </a:lnTo>
                <a:cubicBezTo>
                  <a:pt x="5399690" y="203689"/>
                  <a:pt x="5196001" y="0"/>
                  <a:pt x="4944739" y="0"/>
                </a:cubicBezTo>
                <a:lnTo>
                  <a:pt x="0" y="0"/>
                </a:lnTo>
                <a:lnTo>
                  <a:pt x="0" y="2729651"/>
                </a:lnTo>
                <a:close/>
              </a:path>
            </a:pathLst>
          </a:custGeom>
          <a:solidFill>
            <a:srgbClr val="446F4F"/>
          </a:solidFill>
          <a:ln w="12700" cap="flat" cmpd="sng" algn="ctr">
            <a:noFill/>
            <a:prstDash val="solid"/>
            <a:miter lim="800000"/>
          </a:ln>
          <a:effectLst>
            <a:outerShdw blurRad="381000" dist="317500" dir="2700000" algn="tl" rotWithShape="0">
              <a:schemeClr val="accent1">
                <a:lumMod val="75000"/>
                <a:alpha val="2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w="6350">
                <a:noFill/>
              </a:ln>
              <a:solidFill>
                <a:srgbClr val="FFFFFF"/>
              </a:solidFill>
              <a:effectLst>
                <a:glow rad="63500">
                  <a:srgbClr val="FFFFFF">
                    <a:alpha val="5000"/>
                  </a:srgbClr>
                </a:glow>
                <a:outerShdw blurRad="279400" dist="203200" dir="8160000" algn="t" rotWithShape="0">
                  <a:prstClr val="black">
                    <a:alpha val="20000"/>
                  </a:prstClr>
                </a:outerShdw>
              </a:effectLst>
              <a:uLnTx/>
              <a:uFillTx/>
              <a:latin typeface="Open Sans" panose="020B0606030504020204" pitchFamily="34" charset="0"/>
              <a:ea typeface="思源黑体 CN Bold" panose="020B0800000000000000" pitchFamily="34" charset="-122"/>
              <a:cs typeface="OPPOSans R" panose="00020600040101010101" pitchFamily="18" charset="-122"/>
              <a:sym typeface="Open Sans" panose="020B0606030504020204" pitchFamily="34" charset="0"/>
            </a:endParaRPr>
          </a:p>
        </p:txBody>
      </p:sp>
      <p:sp>
        <p:nvSpPr>
          <p:cNvPr id="9" name="任意多边形: 形状 8"/>
          <p:cNvSpPr/>
          <p:nvPr/>
        </p:nvSpPr>
        <p:spPr>
          <a:xfrm rot="5400000" flipH="1">
            <a:off x="-1075938" y="2577784"/>
            <a:ext cx="5399689" cy="2729651"/>
          </a:xfrm>
          <a:custGeom>
            <a:avLst/>
            <a:gdLst>
              <a:gd name="connsiteX0" fmla="*/ 412186 w 5399689"/>
              <a:gd name="connsiteY0" fmla="*/ 914680 h 2729651"/>
              <a:gd name="connsiteX1" fmla="*/ 412186 w 5399689"/>
              <a:gd name="connsiteY1" fmla="*/ 903828 h 2729651"/>
              <a:gd name="connsiteX2" fmla="*/ 412186 w 5399689"/>
              <a:gd name="connsiteY2" fmla="*/ 0 h 2729651"/>
              <a:gd name="connsiteX3" fmla="*/ 0 w 5399689"/>
              <a:gd name="connsiteY3" fmla="*/ 0 h 2729651"/>
              <a:gd name="connsiteX4" fmla="*/ 0 w 5399689"/>
              <a:gd name="connsiteY4" fmla="*/ 1018416 h 2729651"/>
              <a:gd name="connsiteX5" fmla="*/ 308449 w 5399689"/>
              <a:gd name="connsiteY5" fmla="*/ 1018416 h 2729651"/>
              <a:gd name="connsiteX6" fmla="*/ 412186 w 5399689"/>
              <a:gd name="connsiteY6" fmla="*/ 914680 h 2729651"/>
              <a:gd name="connsiteX7" fmla="*/ 412186 w 5399689"/>
              <a:gd name="connsiteY7" fmla="*/ 2729651 h 2729651"/>
              <a:gd name="connsiteX8" fmla="*/ 412186 w 5399689"/>
              <a:gd name="connsiteY8" fmla="*/ 1528795 h 2729651"/>
              <a:gd name="connsiteX9" fmla="*/ 412186 w 5399689"/>
              <a:gd name="connsiteY9" fmla="*/ 1342295 h 2729651"/>
              <a:gd name="connsiteX10" fmla="*/ 412186 w 5399689"/>
              <a:gd name="connsiteY10" fmla="*/ 1331441 h 2729651"/>
              <a:gd name="connsiteX11" fmla="*/ 308449 w 5399689"/>
              <a:gd name="connsiteY11" fmla="*/ 1227704 h 2729651"/>
              <a:gd name="connsiteX12" fmla="*/ 0 w 5399689"/>
              <a:gd name="connsiteY12" fmla="*/ 1227704 h 2729651"/>
              <a:gd name="connsiteX13" fmla="*/ 0 w 5399689"/>
              <a:gd name="connsiteY13" fmla="*/ 2729651 h 2729651"/>
              <a:gd name="connsiteX14" fmla="*/ 1248785 w 5399689"/>
              <a:gd name="connsiteY14" fmla="*/ 914678 h 2729651"/>
              <a:gd name="connsiteX15" fmla="*/ 1248785 w 5399689"/>
              <a:gd name="connsiteY15" fmla="*/ 903826 h 2729651"/>
              <a:gd name="connsiteX16" fmla="*/ 1248785 w 5399689"/>
              <a:gd name="connsiteY16" fmla="*/ 0 h 2729651"/>
              <a:gd name="connsiteX17" fmla="*/ 617186 w 5399689"/>
              <a:gd name="connsiteY17" fmla="*/ 0 h 2729651"/>
              <a:gd name="connsiteX18" fmla="*/ 617186 w 5399689"/>
              <a:gd name="connsiteY18" fmla="*/ 903828 h 2729651"/>
              <a:gd name="connsiteX19" fmla="*/ 617186 w 5399689"/>
              <a:gd name="connsiteY19" fmla="*/ 914680 h 2729651"/>
              <a:gd name="connsiteX20" fmla="*/ 720923 w 5399689"/>
              <a:gd name="connsiteY20" fmla="*/ 1018416 h 2729651"/>
              <a:gd name="connsiteX21" fmla="*/ 1135859 w 5399689"/>
              <a:gd name="connsiteY21" fmla="*/ 1018416 h 2729651"/>
              <a:gd name="connsiteX22" fmla="*/ 1135868 w 5399689"/>
              <a:gd name="connsiteY22" fmla="*/ 1018415 h 2729651"/>
              <a:gd name="connsiteX23" fmla="*/ 1145048 w 5399689"/>
              <a:gd name="connsiteY23" fmla="*/ 1018415 h 2729651"/>
              <a:gd name="connsiteX24" fmla="*/ 1248785 w 5399689"/>
              <a:gd name="connsiteY24" fmla="*/ 914678 h 2729651"/>
              <a:gd name="connsiteX25" fmla="*/ 1248785 w 5399689"/>
              <a:gd name="connsiteY25" fmla="*/ 2729651 h 2729651"/>
              <a:gd name="connsiteX26" fmla="*/ 1248785 w 5399689"/>
              <a:gd name="connsiteY26" fmla="*/ 1528795 h 2729651"/>
              <a:gd name="connsiteX27" fmla="*/ 1248785 w 5399689"/>
              <a:gd name="connsiteY27" fmla="*/ 1342294 h 2729651"/>
              <a:gd name="connsiteX28" fmla="*/ 1248785 w 5399689"/>
              <a:gd name="connsiteY28" fmla="*/ 1331439 h 2729651"/>
              <a:gd name="connsiteX29" fmla="*/ 1145048 w 5399689"/>
              <a:gd name="connsiteY29" fmla="*/ 1227702 h 2729651"/>
              <a:gd name="connsiteX30" fmla="*/ 730112 w 5399689"/>
              <a:gd name="connsiteY30" fmla="*/ 1227702 h 2729651"/>
              <a:gd name="connsiteX31" fmla="*/ 730101 w 5399689"/>
              <a:gd name="connsiteY31" fmla="*/ 1227704 h 2729651"/>
              <a:gd name="connsiteX32" fmla="*/ 720923 w 5399689"/>
              <a:gd name="connsiteY32" fmla="*/ 1227704 h 2729651"/>
              <a:gd name="connsiteX33" fmla="*/ 617186 w 5399689"/>
              <a:gd name="connsiteY33" fmla="*/ 1331441 h 2729651"/>
              <a:gd name="connsiteX34" fmla="*/ 617186 w 5399689"/>
              <a:gd name="connsiteY34" fmla="*/ 1342295 h 2729651"/>
              <a:gd name="connsiteX35" fmla="*/ 617186 w 5399689"/>
              <a:gd name="connsiteY35" fmla="*/ 1528795 h 2729651"/>
              <a:gd name="connsiteX36" fmla="*/ 617186 w 5399689"/>
              <a:gd name="connsiteY36" fmla="*/ 2729651 h 2729651"/>
              <a:gd name="connsiteX37" fmla="*/ 2085383 w 5399689"/>
              <a:gd name="connsiteY37" fmla="*/ 914676 h 2729651"/>
              <a:gd name="connsiteX38" fmla="*/ 2085383 w 5399689"/>
              <a:gd name="connsiteY38" fmla="*/ 903824 h 2729651"/>
              <a:gd name="connsiteX39" fmla="*/ 2085383 w 5399689"/>
              <a:gd name="connsiteY39" fmla="*/ 0 h 2729651"/>
              <a:gd name="connsiteX40" fmla="*/ 1444596 w 5399689"/>
              <a:gd name="connsiteY40" fmla="*/ 0 h 2729651"/>
              <a:gd name="connsiteX41" fmla="*/ 1444596 w 5399689"/>
              <a:gd name="connsiteY41" fmla="*/ 903828 h 2729651"/>
              <a:gd name="connsiteX42" fmla="*/ 1444596 w 5399689"/>
              <a:gd name="connsiteY42" fmla="*/ 914680 h 2729651"/>
              <a:gd name="connsiteX43" fmla="*/ 1548333 w 5399689"/>
              <a:gd name="connsiteY43" fmla="*/ 1018416 h 2729651"/>
              <a:gd name="connsiteX44" fmla="*/ 1963269 w 5399689"/>
              <a:gd name="connsiteY44" fmla="*/ 1018416 h 2729651"/>
              <a:gd name="connsiteX45" fmla="*/ 1963278 w 5399689"/>
              <a:gd name="connsiteY45" fmla="*/ 1018415 h 2729651"/>
              <a:gd name="connsiteX46" fmla="*/ 1972458 w 5399689"/>
              <a:gd name="connsiteY46" fmla="*/ 1018415 h 2729651"/>
              <a:gd name="connsiteX47" fmla="*/ 1972467 w 5399689"/>
              <a:gd name="connsiteY47" fmla="*/ 1018412 h 2729651"/>
              <a:gd name="connsiteX48" fmla="*/ 1981646 w 5399689"/>
              <a:gd name="connsiteY48" fmla="*/ 1018412 h 2729651"/>
              <a:gd name="connsiteX49" fmla="*/ 2085383 w 5399689"/>
              <a:gd name="connsiteY49" fmla="*/ 914676 h 2729651"/>
              <a:gd name="connsiteX50" fmla="*/ 2085383 w 5399689"/>
              <a:gd name="connsiteY50" fmla="*/ 2729651 h 2729651"/>
              <a:gd name="connsiteX51" fmla="*/ 2085383 w 5399689"/>
              <a:gd name="connsiteY51" fmla="*/ 1528795 h 2729651"/>
              <a:gd name="connsiteX52" fmla="*/ 2085383 w 5399689"/>
              <a:gd name="connsiteY52" fmla="*/ 1342292 h 2729651"/>
              <a:gd name="connsiteX53" fmla="*/ 2085383 w 5399689"/>
              <a:gd name="connsiteY53" fmla="*/ 1331437 h 2729651"/>
              <a:gd name="connsiteX54" fmla="*/ 1981646 w 5399689"/>
              <a:gd name="connsiteY54" fmla="*/ 1227700 h 2729651"/>
              <a:gd name="connsiteX55" fmla="*/ 1566711 w 5399689"/>
              <a:gd name="connsiteY55" fmla="*/ 1227700 h 2729651"/>
              <a:gd name="connsiteX56" fmla="*/ 1566700 w 5399689"/>
              <a:gd name="connsiteY56" fmla="*/ 1227702 h 2729651"/>
              <a:gd name="connsiteX57" fmla="*/ 1557522 w 5399689"/>
              <a:gd name="connsiteY57" fmla="*/ 1227702 h 2729651"/>
              <a:gd name="connsiteX58" fmla="*/ 1557513 w 5399689"/>
              <a:gd name="connsiteY58" fmla="*/ 1227704 h 2729651"/>
              <a:gd name="connsiteX59" fmla="*/ 1548333 w 5399689"/>
              <a:gd name="connsiteY59" fmla="*/ 1227704 h 2729651"/>
              <a:gd name="connsiteX60" fmla="*/ 1444596 w 5399689"/>
              <a:gd name="connsiteY60" fmla="*/ 1331441 h 2729651"/>
              <a:gd name="connsiteX61" fmla="*/ 1444596 w 5399689"/>
              <a:gd name="connsiteY61" fmla="*/ 1342295 h 2729651"/>
              <a:gd name="connsiteX62" fmla="*/ 1444596 w 5399689"/>
              <a:gd name="connsiteY62" fmla="*/ 1528795 h 2729651"/>
              <a:gd name="connsiteX63" fmla="*/ 1444596 w 5399689"/>
              <a:gd name="connsiteY63" fmla="*/ 2729651 h 2729651"/>
              <a:gd name="connsiteX64" fmla="*/ 2921981 w 5399689"/>
              <a:gd name="connsiteY64" fmla="*/ 914672 h 2729651"/>
              <a:gd name="connsiteX65" fmla="*/ 2921981 w 5399689"/>
              <a:gd name="connsiteY65" fmla="*/ 903822 h 2729651"/>
              <a:gd name="connsiteX66" fmla="*/ 2921981 w 5399689"/>
              <a:gd name="connsiteY66" fmla="*/ 0 h 2729651"/>
              <a:gd name="connsiteX67" fmla="*/ 2281195 w 5399689"/>
              <a:gd name="connsiteY67" fmla="*/ 0 h 2729651"/>
              <a:gd name="connsiteX68" fmla="*/ 2281195 w 5399689"/>
              <a:gd name="connsiteY68" fmla="*/ 903826 h 2729651"/>
              <a:gd name="connsiteX69" fmla="*/ 2281195 w 5399689"/>
              <a:gd name="connsiteY69" fmla="*/ 914678 h 2729651"/>
              <a:gd name="connsiteX70" fmla="*/ 2384932 w 5399689"/>
              <a:gd name="connsiteY70" fmla="*/ 1018415 h 2729651"/>
              <a:gd name="connsiteX71" fmla="*/ 2799868 w 5399689"/>
              <a:gd name="connsiteY71" fmla="*/ 1018415 h 2729651"/>
              <a:gd name="connsiteX72" fmla="*/ 2799877 w 5399689"/>
              <a:gd name="connsiteY72" fmla="*/ 1018412 h 2729651"/>
              <a:gd name="connsiteX73" fmla="*/ 2809056 w 5399689"/>
              <a:gd name="connsiteY73" fmla="*/ 1018412 h 2729651"/>
              <a:gd name="connsiteX74" fmla="*/ 2809068 w 5399689"/>
              <a:gd name="connsiteY74" fmla="*/ 1018409 h 2729651"/>
              <a:gd name="connsiteX75" fmla="*/ 2818244 w 5399689"/>
              <a:gd name="connsiteY75" fmla="*/ 1018409 h 2729651"/>
              <a:gd name="connsiteX76" fmla="*/ 2921981 w 5399689"/>
              <a:gd name="connsiteY76" fmla="*/ 914672 h 2729651"/>
              <a:gd name="connsiteX77" fmla="*/ 2921981 w 5399689"/>
              <a:gd name="connsiteY77" fmla="*/ 2729651 h 2729651"/>
              <a:gd name="connsiteX78" fmla="*/ 2921981 w 5399689"/>
              <a:gd name="connsiteY78" fmla="*/ 1528795 h 2729651"/>
              <a:gd name="connsiteX79" fmla="*/ 2921981 w 5399689"/>
              <a:gd name="connsiteY79" fmla="*/ 1342290 h 2729651"/>
              <a:gd name="connsiteX80" fmla="*/ 2921981 w 5399689"/>
              <a:gd name="connsiteY80" fmla="*/ 1331435 h 2729651"/>
              <a:gd name="connsiteX81" fmla="*/ 2818244 w 5399689"/>
              <a:gd name="connsiteY81" fmla="*/ 1227698 h 2729651"/>
              <a:gd name="connsiteX82" fmla="*/ 2403308 w 5399689"/>
              <a:gd name="connsiteY82" fmla="*/ 1227698 h 2729651"/>
              <a:gd name="connsiteX83" fmla="*/ 2403297 w 5399689"/>
              <a:gd name="connsiteY83" fmla="*/ 1227700 h 2729651"/>
              <a:gd name="connsiteX84" fmla="*/ 2394121 w 5399689"/>
              <a:gd name="connsiteY84" fmla="*/ 1227700 h 2729651"/>
              <a:gd name="connsiteX85" fmla="*/ 2394112 w 5399689"/>
              <a:gd name="connsiteY85" fmla="*/ 1227702 h 2729651"/>
              <a:gd name="connsiteX86" fmla="*/ 2384932 w 5399689"/>
              <a:gd name="connsiteY86" fmla="*/ 1227702 h 2729651"/>
              <a:gd name="connsiteX87" fmla="*/ 2281195 w 5399689"/>
              <a:gd name="connsiteY87" fmla="*/ 1331439 h 2729651"/>
              <a:gd name="connsiteX88" fmla="*/ 2281195 w 5399689"/>
              <a:gd name="connsiteY88" fmla="*/ 1342294 h 2729651"/>
              <a:gd name="connsiteX89" fmla="*/ 2281195 w 5399689"/>
              <a:gd name="connsiteY89" fmla="*/ 1528795 h 2729651"/>
              <a:gd name="connsiteX90" fmla="*/ 2281195 w 5399689"/>
              <a:gd name="connsiteY90" fmla="*/ 2729651 h 2729651"/>
              <a:gd name="connsiteX91" fmla="*/ 3758577 w 5399689"/>
              <a:gd name="connsiteY91" fmla="*/ 914671 h 2729651"/>
              <a:gd name="connsiteX92" fmla="*/ 3758577 w 5399689"/>
              <a:gd name="connsiteY92" fmla="*/ 903820 h 2729651"/>
              <a:gd name="connsiteX93" fmla="*/ 3758577 w 5399689"/>
              <a:gd name="connsiteY93" fmla="*/ 0 h 2729651"/>
              <a:gd name="connsiteX94" fmla="*/ 3117794 w 5399689"/>
              <a:gd name="connsiteY94" fmla="*/ 0 h 2729651"/>
              <a:gd name="connsiteX95" fmla="*/ 3117794 w 5399689"/>
              <a:gd name="connsiteY95" fmla="*/ 903823 h 2729651"/>
              <a:gd name="connsiteX96" fmla="*/ 3117794 w 5399689"/>
              <a:gd name="connsiteY96" fmla="*/ 914675 h 2729651"/>
              <a:gd name="connsiteX97" fmla="*/ 3221530 w 5399689"/>
              <a:gd name="connsiteY97" fmla="*/ 1018412 h 2729651"/>
              <a:gd name="connsiteX98" fmla="*/ 3636466 w 5399689"/>
              <a:gd name="connsiteY98" fmla="*/ 1018412 h 2729651"/>
              <a:gd name="connsiteX99" fmla="*/ 3636475 w 5399689"/>
              <a:gd name="connsiteY99" fmla="*/ 1018410 h 2729651"/>
              <a:gd name="connsiteX100" fmla="*/ 3645654 w 5399689"/>
              <a:gd name="connsiteY100" fmla="*/ 1018410 h 2729651"/>
              <a:gd name="connsiteX101" fmla="*/ 3645659 w 5399689"/>
              <a:gd name="connsiteY101" fmla="*/ 1018408 h 2729651"/>
              <a:gd name="connsiteX102" fmla="*/ 3654840 w 5399689"/>
              <a:gd name="connsiteY102" fmla="*/ 1018408 h 2729651"/>
              <a:gd name="connsiteX103" fmla="*/ 3758577 w 5399689"/>
              <a:gd name="connsiteY103" fmla="*/ 914671 h 2729651"/>
              <a:gd name="connsiteX104" fmla="*/ 3758577 w 5399689"/>
              <a:gd name="connsiteY104" fmla="*/ 2729651 h 2729651"/>
              <a:gd name="connsiteX105" fmla="*/ 3758577 w 5399689"/>
              <a:gd name="connsiteY105" fmla="*/ 1528795 h 2729651"/>
              <a:gd name="connsiteX106" fmla="*/ 3758577 w 5399689"/>
              <a:gd name="connsiteY106" fmla="*/ 1342290 h 2729651"/>
              <a:gd name="connsiteX107" fmla="*/ 3758577 w 5399689"/>
              <a:gd name="connsiteY107" fmla="*/ 1331434 h 2729651"/>
              <a:gd name="connsiteX108" fmla="*/ 3654840 w 5399689"/>
              <a:gd name="connsiteY108" fmla="*/ 1227697 h 2729651"/>
              <a:gd name="connsiteX109" fmla="*/ 3239904 w 5399689"/>
              <a:gd name="connsiteY109" fmla="*/ 1227697 h 2729651"/>
              <a:gd name="connsiteX110" fmla="*/ 3239898 w 5399689"/>
              <a:gd name="connsiteY110" fmla="*/ 1227698 h 2729651"/>
              <a:gd name="connsiteX111" fmla="*/ 3230718 w 5399689"/>
              <a:gd name="connsiteY111" fmla="*/ 1227698 h 2729651"/>
              <a:gd name="connsiteX112" fmla="*/ 3230709 w 5399689"/>
              <a:gd name="connsiteY112" fmla="*/ 1227700 h 2729651"/>
              <a:gd name="connsiteX113" fmla="*/ 3221530 w 5399689"/>
              <a:gd name="connsiteY113" fmla="*/ 1227700 h 2729651"/>
              <a:gd name="connsiteX114" fmla="*/ 3117794 w 5399689"/>
              <a:gd name="connsiteY114" fmla="*/ 1331437 h 2729651"/>
              <a:gd name="connsiteX115" fmla="*/ 3117794 w 5399689"/>
              <a:gd name="connsiteY115" fmla="*/ 1342292 h 2729651"/>
              <a:gd name="connsiteX116" fmla="*/ 3117794 w 5399689"/>
              <a:gd name="connsiteY116" fmla="*/ 1528795 h 2729651"/>
              <a:gd name="connsiteX117" fmla="*/ 3117794 w 5399689"/>
              <a:gd name="connsiteY117" fmla="*/ 2729651 h 2729651"/>
              <a:gd name="connsiteX118" fmla="*/ 4595176 w 5399689"/>
              <a:gd name="connsiteY118" fmla="*/ 914671 h 2729651"/>
              <a:gd name="connsiteX119" fmla="*/ 4595176 w 5399689"/>
              <a:gd name="connsiteY119" fmla="*/ 903819 h 2729651"/>
              <a:gd name="connsiteX120" fmla="*/ 4595176 w 5399689"/>
              <a:gd name="connsiteY120" fmla="*/ 903818 h 2729651"/>
              <a:gd name="connsiteX121" fmla="*/ 4595176 w 5399689"/>
              <a:gd name="connsiteY121" fmla="*/ 0 h 2729651"/>
              <a:gd name="connsiteX122" fmla="*/ 3954390 w 5399689"/>
              <a:gd name="connsiteY122" fmla="*/ 0 h 2729651"/>
              <a:gd name="connsiteX123" fmla="*/ 3954390 w 5399689"/>
              <a:gd name="connsiteY123" fmla="*/ 914672 h 2729651"/>
              <a:gd name="connsiteX124" fmla="*/ 4058128 w 5399689"/>
              <a:gd name="connsiteY124" fmla="*/ 1018409 h 2729651"/>
              <a:gd name="connsiteX125" fmla="*/ 4473063 w 5399689"/>
              <a:gd name="connsiteY125" fmla="*/ 1018409 h 2729651"/>
              <a:gd name="connsiteX126" fmla="*/ 4473067 w 5399689"/>
              <a:gd name="connsiteY126" fmla="*/ 1018409 h 2729651"/>
              <a:gd name="connsiteX127" fmla="*/ 4482250 w 5399689"/>
              <a:gd name="connsiteY127" fmla="*/ 1018409 h 2729651"/>
              <a:gd name="connsiteX128" fmla="*/ 4482258 w 5399689"/>
              <a:gd name="connsiteY128" fmla="*/ 1018407 h 2729651"/>
              <a:gd name="connsiteX129" fmla="*/ 4491439 w 5399689"/>
              <a:gd name="connsiteY129" fmla="*/ 1018407 h 2729651"/>
              <a:gd name="connsiteX130" fmla="*/ 4595176 w 5399689"/>
              <a:gd name="connsiteY130" fmla="*/ 914671 h 2729651"/>
              <a:gd name="connsiteX131" fmla="*/ 4595176 w 5399689"/>
              <a:gd name="connsiteY131" fmla="*/ 2729651 h 2729651"/>
              <a:gd name="connsiteX132" fmla="*/ 4595176 w 5399689"/>
              <a:gd name="connsiteY132" fmla="*/ 1528795 h 2729651"/>
              <a:gd name="connsiteX133" fmla="*/ 4595176 w 5399689"/>
              <a:gd name="connsiteY133" fmla="*/ 1331432 h 2729651"/>
              <a:gd name="connsiteX134" fmla="*/ 4491439 w 5399689"/>
              <a:gd name="connsiteY134" fmla="*/ 1227695 h 2729651"/>
              <a:gd name="connsiteX135" fmla="*/ 4076502 w 5399689"/>
              <a:gd name="connsiteY135" fmla="*/ 1227695 h 2729651"/>
              <a:gd name="connsiteX136" fmla="*/ 4076491 w 5399689"/>
              <a:gd name="connsiteY136" fmla="*/ 1227697 h 2729651"/>
              <a:gd name="connsiteX137" fmla="*/ 4067314 w 5399689"/>
              <a:gd name="connsiteY137" fmla="*/ 1227697 h 2729651"/>
              <a:gd name="connsiteX138" fmla="*/ 4067309 w 5399689"/>
              <a:gd name="connsiteY138" fmla="*/ 1227698 h 2729651"/>
              <a:gd name="connsiteX139" fmla="*/ 4058128 w 5399689"/>
              <a:gd name="connsiteY139" fmla="*/ 1227698 h 2729651"/>
              <a:gd name="connsiteX140" fmla="*/ 3954390 w 5399689"/>
              <a:gd name="connsiteY140" fmla="*/ 1331435 h 2729651"/>
              <a:gd name="connsiteX141" fmla="*/ 3954390 w 5399689"/>
              <a:gd name="connsiteY141" fmla="*/ 1342289 h 2729651"/>
              <a:gd name="connsiteX142" fmla="*/ 3954390 w 5399689"/>
              <a:gd name="connsiteY142" fmla="*/ 1342290 h 2729651"/>
              <a:gd name="connsiteX143" fmla="*/ 3954390 w 5399689"/>
              <a:gd name="connsiteY143" fmla="*/ 2729651 h 2729651"/>
              <a:gd name="connsiteX144" fmla="*/ 5399689 w 5399689"/>
              <a:gd name="connsiteY144" fmla="*/ 976918 h 2729651"/>
              <a:gd name="connsiteX145" fmla="*/ 5399689 w 5399689"/>
              <a:gd name="connsiteY145" fmla="*/ 454951 h 2729651"/>
              <a:gd name="connsiteX146" fmla="*/ 4944738 w 5399689"/>
              <a:gd name="connsiteY146" fmla="*/ 0 h 2729651"/>
              <a:gd name="connsiteX147" fmla="*/ 4790987 w 5399689"/>
              <a:gd name="connsiteY147" fmla="*/ 0 h 2729651"/>
              <a:gd name="connsiteX148" fmla="*/ 4790987 w 5399689"/>
              <a:gd name="connsiteY148" fmla="*/ 914671 h 2729651"/>
              <a:gd name="connsiteX149" fmla="*/ 4894723 w 5399689"/>
              <a:gd name="connsiteY149" fmla="*/ 1018408 h 2729651"/>
              <a:gd name="connsiteX150" fmla="*/ 5309659 w 5399689"/>
              <a:gd name="connsiteY150" fmla="*/ 1018408 h 2729651"/>
              <a:gd name="connsiteX151" fmla="*/ 5309667 w 5399689"/>
              <a:gd name="connsiteY151" fmla="*/ 1018407 h 2729651"/>
              <a:gd name="connsiteX152" fmla="*/ 5318848 w 5399689"/>
              <a:gd name="connsiteY152" fmla="*/ 1018407 h 2729651"/>
              <a:gd name="connsiteX153" fmla="*/ 5392201 w 5399689"/>
              <a:gd name="connsiteY153" fmla="*/ 988024 h 2729651"/>
              <a:gd name="connsiteX154" fmla="*/ 5399689 w 5399689"/>
              <a:gd name="connsiteY154" fmla="*/ 2729651 h 2729651"/>
              <a:gd name="connsiteX155" fmla="*/ 5399689 w 5399689"/>
              <a:gd name="connsiteY155" fmla="*/ 1269185 h 2729651"/>
              <a:gd name="connsiteX156" fmla="*/ 5392201 w 5399689"/>
              <a:gd name="connsiteY156" fmla="*/ 1258079 h 2729651"/>
              <a:gd name="connsiteX157" fmla="*/ 5318848 w 5399689"/>
              <a:gd name="connsiteY157" fmla="*/ 1227695 h 2729651"/>
              <a:gd name="connsiteX158" fmla="*/ 5203178 w 5399689"/>
              <a:gd name="connsiteY158" fmla="*/ 1227695 h 2729651"/>
              <a:gd name="connsiteX159" fmla="*/ 5203178 w 5399689"/>
              <a:gd name="connsiteY159" fmla="*/ 1227694 h 2729651"/>
              <a:gd name="connsiteX160" fmla="*/ 4913101 w 5399689"/>
              <a:gd name="connsiteY160" fmla="*/ 1227694 h 2729651"/>
              <a:gd name="connsiteX161" fmla="*/ 4913095 w 5399689"/>
              <a:gd name="connsiteY161" fmla="*/ 1227695 h 2729651"/>
              <a:gd name="connsiteX162" fmla="*/ 4903913 w 5399689"/>
              <a:gd name="connsiteY162" fmla="*/ 1227695 h 2729651"/>
              <a:gd name="connsiteX163" fmla="*/ 4903903 w 5399689"/>
              <a:gd name="connsiteY163" fmla="*/ 1227697 h 2729651"/>
              <a:gd name="connsiteX164" fmla="*/ 4894723 w 5399689"/>
              <a:gd name="connsiteY164" fmla="*/ 1227697 h 2729651"/>
              <a:gd name="connsiteX165" fmla="*/ 4790987 w 5399689"/>
              <a:gd name="connsiteY165" fmla="*/ 1331434 h 2729651"/>
              <a:gd name="connsiteX166" fmla="*/ 4790987 w 5399689"/>
              <a:gd name="connsiteY166" fmla="*/ 1342289 h 2729651"/>
              <a:gd name="connsiteX167" fmla="*/ 4790987 w 5399689"/>
              <a:gd name="connsiteY167" fmla="*/ 1342290 h 2729651"/>
              <a:gd name="connsiteX168" fmla="*/ 4790987 w 5399689"/>
              <a:gd name="connsiteY168" fmla="*/ 2729651 h 272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399689" h="2729651">
                <a:moveTo>
                  <a:pt x="412186" y="914680"/>
                </a:moveTo>
                <a:lnTo>
                  <a:pt x="412186" y="903828"/>
                </a:lnTo>
                <a:lnTo>
                  <a:pt x="412186" y="0"/>
                </a:lnTo>
                <a:lnTo>
                  <a:pt x="0" y="0"/>
                </a:lnTo>
                <a:lnTo>
                  <a:pt x="0" y="1018416"/>
                </a:lnTo>
                <a:lnTo>
                  <a:pt x="308449" y="1018416"/>
                </a:lnTo>
                <a:cubicBezTo>
                  <a:pt x="365741" y="1018416"/>
                  <a:pt x="412186" y="971971"/>
                  <a:pt x="412186" y="914680"/>
                </a:cubicBezTo>
                <a:close/>
                <a:moveTo>
                  <a:pt x="412186" y="2729651"/>
                </a:moveTo>
                <a:lnTo>
                  <a:pt x="412186" y="1528795"/>
                </a:lnTo>
                <a:lnTo>
                  <a:pt x="412186" y="1342295"/>
                </a:lnTo>
                <a:lnTo>
                  <a:pt x="412186" y="1331441"/>
                </a:lnTo>
                <a:cubicBezTo>
                  <a:pt x="412186" y="1274149"/>
                  <a:pt x="365741" y="1227704"/>
                  <a:pt x="308449" y="1227704"/>
                </a:cubicBezTo>
                <a:lnTo>
                  <a:pt x="0" y="1227704"/>
                </a:lnTo>
                <a:lnTo>
                  <a:pt x="0" y="2729651"/>
                </a:lnTo>
                <a:close/>
                <a:moveTo>
                  <a:pt x="1248785" y="914678"/>
                </a:moveTo>
                <a:lnTo>
                  <a:pt x="1248785" y="903826"/>
                </a:lnTo>
                <a:lnTo>
                  <a:pt x="1248785" y="0"/>
                </a:lnTo>
                <a:lnTo>
                  <a:pt x="617186" y="0"/>
                </a:lnTo>
                <a:lnTo>
                  <a:pt x="617186" y="903828"/>
                </a:lnTo>
                <a:lnTo>
                  <a:pt x="617186" y="914680"/>
                </a:lnTo>
                <a:cubicBezTo>
                  <a:pt x="617186" y="971971"/>
                  <a:pt x="663631" y="1018416"/>
                  <a:pt x="720923" y="1018416"/>
                </a:cubicBezTo>
                <a:lnTo>
                  <a:pt x="1135859" y="1018416"/>
                </a:lnTo>
                <a:lnTo>
                  <a:pt x="1135868" y="1018415"/>
                </a:lnTo>
                <a:lnTo>
                  <a:pt x="1145048" y="1018415"/>
                </a:lnTo>
                <a:cubicBezTo>
                  <a:pt x="1202340" y="1018415"/>
                  <a:pt x="1248785" y="971969"/>
                  <a:pt x="1248785" y="914678"/>
                </a:cubicBezTo>
                <a:close/>
                <a:moveTo>
                  <a:pt x="1248785" y="2729651"/>
                </a:moveTo>
                <a:lnTo>
                  <a:pt x="1248785" y="1528795"/>
                </a:lnTo>
                <a:lnTo>
                  <a:pt x="1248785" y="1342294"/>
                </a:lnTo>
                <a:lnTo>
                  <a:pt x="1248785" y="1331439"/>
                </a:lnTo>
                <a:cubicBezTo>
                  <a:pt x="1248785" y="1274147"/>
                  <a:pt x="1202340" y="1227702"/>
                  <a:pt x="1145048" y="1227702"/>
                </a:cubicBezTo>
                <a:lnTo>
                  <a:pt x="730112" y="1227702"/>
                </a:lnTo>
                <a:lnTo>
                  <a:pt x="730101" y="1227704"/>
                </a:lnTo>
                <a:lnTo>
                  <a:pt x="720923" y="1227704"/>
                </a:lnTo>
                <a:cubicBezTo>
                  <a:pt x="663631" y="1227704"/>
                  <a:pt x="617186" y="1274149"/>
                  <a:pt x="617186" y="1331441"/>
                </a:cubicBezTo>
                <a:lnTo>
                  <a:pt x="617186" y="1342295"/>
                </a:lnTo>
                <a:lnTo>
                  <a:pt x="617186" y="1528795"/>
                </a:lnTo>
                <a:lnTo>
                  <a:pt x="617186" y="2729651"/>
                </a:lnTo>
                <a:close/>
                <a:moveTo>
                  <a:pt x="2085383" y="914676"/>
                </a:moveTo>
                <a:lnTo>
                  <a:pt x="2085383" y="903824"/>
                </a:lnTo>
                <a:lnTo>
                  <a:pt x="2085383" y="0"/>
                </a:lnTo>
                <a:lnTo>
                  <a:pt x="1444596" y="0"/>
                </a:lnTo>
                <a:lnTo>
                  <a:pt x="1444596" y="903828"/>
                </a:lnTo>
                <a:lnTo>
                  <a:pt x="1444596" y="914680"/>
                </a:lnTo>
                <a:cubicBezTo>
                  <a:pt x="1444596" y="971971"/>
                  <a:pt x="1491041" y="1018416"/>
                  <a:pt x="1548333" y="1018416"/>
                </a:cubicBezTo>
                <a:lnTo>
                  <a:pt x="1963269" y="1018416"/>
                </a:lnTo>
                <a:lnTo>
                  <a:pt x="1963278" y="1018415"/>
                </a:lnTo>
                <a:lnTo>
                  <a:pt x="1972458" y="1018415"/>
                </a:lnTo>
                <a:lnTo>
                  <a:pt x="1972467" y="1018412"/>
                </a:lnTo>
                <a:lnTo>
                  <a:pt x="1981646" y="1018412"/>
                </a:lnTo>
                <a:cubicBezTo>
                  <a:pt x="2038938" y="1018412"/>
                  <a:pt x="2085383" y="971967"/>
                  <a:pt x="2085383" y="914676"/>
                </a:cubicBezTo>
                <a:close/>
                <a:moveTo>
                  <a:pt x="2085383" y="2729651"/>
                </a:moveTo>
                <a:lnTo>
                  <a:pt x="2085383" y="1528795"/>
                </a:lnTo>
                <a:lnTo>
                  <a:pt x="2085383" y="1342292"/>
                </a:lnTo>
                <a:lnTo>
                  <a:pt x="2085383" y="1331437"/>
                </a:lnTo>
                <a:cubicBezTo>
                  <a:pt x="2085383" y="1274145"/>
                  <a:pt x="2038938" y="1227700"/>
                  <a:pt x="1981646" y="1227700"/>
                </a:cubicBezTo>
                <a:lnTo>
                  <a:pt x="1566711" y="1227700"/>
                </a:lnTo>
                <a:lnTo>
                  <a:pt x="1566700" y="1227702"/>
                </a:lnTo>
                <a:lnTo>
                  <a:pt x="1557522" y="1227702"/>
                </a:lnTo>
                <a:lnTo>
                  <a:pt x="1557513" y="1227704"/>
                </a:lnTo>
                <a:lnTo>
                  <a:pt x="1548333" y="1227704"/>
                </a:lnTo>
                <a:cubicBezTo>
                  <a:pt x="1491041" y="1227704"/>
                  <a:pt x="1444596" y="1274149"/>
                  <a:pt x="1444596" y="1331441"/>
                </a:cubicBezTo>
                <a:lnTo>
                  <a:pt x="1444596" y="1342295"/>
                </a:lnTo>
                <a:lnTo>
                  <a:pt x="1444596" y="1528795"/>
                </a:lnTo>
                <a:lnTo>
                  <a:pt x="1444596" y="2729651"/>
                </a:lnTo>
                <a:close/>
                <a:moveTo>
                  <a:pt x="2921981" y="914672"/>
                </a:moveTo>
                <a:lnTo>
                  <a:pt x="2921981" y="903822"/>
                </a:lnTo>
                <a:lnTo>
                  <a:pt x="2921981" y="0"/>
                </a:lnTo>
                <a:lnTo>
                  <a:pt x="2281195" y="0"/>
                </a:lnTo>
                <a:lnTo>
                  <a:pt x="2281195" y="903826"/>
                </a:lnTo>
                <a:lnTo>
                  <a:pt x="2281195" y="914678"/>
                </a:lnTo>
                <a:cubicBezTo>
                  <a:pt x="2281195" y="971969"/>
                  <a:pt x="2327640" y="1018415"/>
                  <a:pt x="2384932" y="1018415"/>
                </a:cubicBezTo>
                <a:lnTo>
                  <a:pt x="2799868" y="1018415"/>
                </a:lnTo>
                <a:lnTo>
                  <a:pt x="2799877" y="1018412"/>
                </a:lnTo>
                <a:lnTo>
                  <a:pt x="2809056" y="1018412"/>
                </a:lnTo>
                <a:lnTo>
                  <a:pt x="2809068" y="1018409"/>
                </a:lnTo>
                <a:lnTo>
                  <a:pt x="2818244" y="1018409"/>
                </a:lnTo>
                <a:cubicBezTo>
                  <a:pt x="2875536" y="1018409"/>
                  <a:pt x="2921981" y="971965"/>
                  <a:pt x="2921981" y="914672"/>
                </a:cubicBezTo>
                <a:close/>
                <a:moveTo>
                  <a:pt x="2921981" y="2729651"/>
                </a:moveTo>
                <a:lnTo>
                  <a:pt x="2921981" y="1528795"/>
                </a:lnTo>
                <a:lnTo>
                  <a:pt x="2921981" y="1342290"/>
                </a:lnTo>
                <a:lnTo>
                  <a:pt x="2921981" y="1331435"/>
                </a:lnTo>
                <a:cubicBezTo>
                  <a:pt x="2921981" y="1274143"/>
                  <a:pt x="2875536" y="1227698"/>
                  <a:pt x="2818244" y="1227698"/>
                </a:cubicBezTo>
                <a:lnTo>
                  <a:pt x="2403308" y="1227698"/>
                </a:lnTo>
                <a:lnTo>
                  <a:pt x="2403297" y="1227700"/>
                </a:lnTo>
                <a:lnTo>
                  <a:pt x="2394121" y="1227700"/>
                </a:lnTo>
                <a:lnTo>
                  <a:pt x="2394112" y="1227702"/>
                </a:lnTo>
                <a:lnTo>
                  <a:pt x="2384932" y="1227702"/>
                </a:lnTo>
                <a:cubicBezTo>
                  <a:pt x="2327640" y="1227702"/>
                  <a:pt x="2281195" y="1274147"/>
                  <a:pt x="2281195" y="1331439"/>
                </a:cubicBezTo>
                <a:lnTo>
                  <a:pt x="2281195" y="1342294"/>
                </a:lnTo>
                <a:lnTo>
                  <a:pt x="2281195" y="1528795"/>
                </a:lnTo>
                <a:lnTo>
                  <a:pt x="2281195" y="2729651"/>
                </a:lnTo>
                <a:close/>
                <a:moveTo>
                  <a:pt x="3758577" y="914671"/>
                </a:moveTo>
                <a:lnTo>
                  <a:pt x="3758577" y="903820"/>
                </a:lnTo>
                <a:lnTo>
                  <a:pt x="3758577" y="0"/>
                </a:lnTo>
                <a:lnTo>
                  <a:pt x="3117794" y="0"/>
                </a:lnTo>
                <a:lnTo>
                  <a:pt x="3117794" y="903823"/>
                </a:lnTo>
                <a:lnTo>
                  <a:pt x="3117794" y="914675"/>
                </a:lnTo>
                <a:cubicBezTo>
                  <a:pt x="3117794" y="971967"/>
                  <a:pt x="3164239" y="1018412"/>
                  <a:pt x="3221530" y="1018412"/>
                </a:cubicBezTo>
                <a:lnTo>
                  <a:pt x="3636466" y="1018412"/>
                </a:lnTo>
                <a:lnTo>
                  <a:pt x="3636475" y="1018410"/>
                </a:lnTo>
                <a:lnTo>
                  <a:pt x="3645654" y="1018410"/>
                </a:lnTo>
                <a:lnTo>
                  <a:pt x="3645659" y="1018408"/>
                </a:lnTo>
                <a:lnTo>
                  <a:pt x="3654840" y="1018408"/>
                </a:lnTo>
                <a:cubicBezTo>
                  <a:pt x="3712131" y="1018408"/>
                  <a:pt x="3758577" y="971963"/>
                  <a:pt x="3758577" y="914671"/>
                </a:cubicBezTo>
                <a:close/>
                <a:moveTo>
                  <a:pt x="3758577" y="2729651"/>
                </a:moveTo>
                <a:lnTo>
                  <a:pt x="3758577" y="1528795"/>
                </a:lnTo>
                <a:lnTo>
                  <a:pt x="3758577" y="1342290"/>
                </a:lnTo>
                <a:lnTo>
                  <a:pt x="3758577" y="1331434"/>
                </a:lnTo>
                <a:cubicBezTo>
                  <a:pt x="3758577" y="1274142"/>
                  <a:pt x="3712131" y="1227697"/>
                  <a:pt x="3654840" y="1227697"/>
                </a:cubicBezTo>
                <a:lnTo>
                  <a:pt x="3239904" y="1227697"/>
                </a:lnTo>
                <a:lnTo>
                  <a:pt x="3239898" y="1227698"/>
                </a:lnTo>
                <a:lnTo>
                  <a:pt x="3230718" y="1227698"/>
                </a:lnTo>
                <a:lnTo>
                  <a:pt x="3230709" y="1227700"/>
                </a:lnTo>
                <a:lnTo>
                  <a:pt x="3221530" y="1227700"/>
                </a:lnTo>
                <a:cubicBezTo>
                  <a:pt x="3164239" y="1227700"/>
                  <a:pt x="3117794" y="1274145"/>
                  <a:pt x="3117794" y="1331437"/>
                </a:cubicBezTo>
                <a:lnTo>
                  <a:pt x="3117794" y="1342292"/>
                </a:lnTo>
                <a:lnTo>
                  <a:pt x="3117794" y="1528795"/>
                </a:lnTo>
                <a:lnTo>
                  <a:pt x="3117794" y="2729651"/>
                </a:lnTo>
                <a:close/>
                <a:moveTo>
                  <a:pt x="4595176" y="914671"/>
                </a:moveTo>
                <a:lnTo>
                  <a:pt x="4595176" y="903819"/>
                </a:lnTo>
                <a:lnTo>
                  <a:pt x="4595176" y="903818"/>
                </a:lnTo>
                <a:lnTo>
                  <a:pt x="4595176" y="0"/>
                </a:lnTo>
                <a:lnTo>
                  <a:pt x="3954390" y="0"/>
                </a:lnTo>
                <a:lnTo>
                  <a:pt x="3954390" y="914672"/>
                </a:lnTo>
                <a:cubicBezTo>
                  <a:pt x="3954390" y="971965"/>
                  <a:pt x="4000837" y="1018409"/>
                  <a:pt x="4058128" y="1018409"/>
                </a:cubicBezTo>
                <a:lnTo>
                  <a:pt x="4473063" y="1018409"/>
                </a:lnTo>
                <a:lnTo>
                  <a:pt x="4473067" y="1018409"/>
                </a:lnTo>
                <a:lnTo>
                  <a:pt x="4482250" y="1018409"/>
                </a:lnTo>
                <a:lnTo>
                  <a:pt x="4482258" y="1018407"/>
                </a:lnTo>
                <a:lnTo>
                  <a:pt x="4491439" y="1018407"/>
                </a:lnTo>
                <a:cubicBezTo>
                  <a:pt x="4548731" y="1018407"/>
                  <a:pt x="4595176" y="971963"/>
                  <a:pt x="4595176" y="914671"/>
                </a:cubicBezTo>
                <a:close/>
                <a:moveTo>
                  <a:pt x="4595176" y="2729651"/>
                </a:moveTo>
                <a:lnTo>
                  <a:pt x="4595176" y="1528795"/>
                </a:lnTo>
                <a:lnTo>
                  <a:pt x="4595176" y="1331432"/>
                </a:lnTo>
                <a:cubicBezTo>
                  <a:pt x="4595176" y="1274140"/>
                  <a:pt x="4548731" y="1227695"/>
                  <a:pt x="4491439" y="1227695"/>
                </a:cubicBezTo>
                <a:lnTo>
                  <a:pt x="4076502" y="1227695"/>
                </a:lnTo>
                <a:lnTo>
                  <a:pt x="4076491" y="1227697"/>
                </a:lnTo>
                <a:lnTo>
                  <a:pt x="4067314" y="1227697"/>
                </a:lnTo>
                <a:lnTo>
                  <a:pt x="4067309" y="1227698"/>
                </a:lnTo>
                <a:lnTo>
                  <a:pt x="4058128" y="1227698"/>
                </a:lnTo>
                <a:cubicBezTo>
                  <a:pt x="4000837" y="1227698"/>
                  <a:pt x="3954390" y="1274143"/>
                  <a:pt x="3954390" y="1331435"/>
                </a:cubicBezTo>
                <a:lnTo>
                  <a:pt x="3954390" y="1342289"/>
                </a:lnTo>
                <a:lnTo>
                  <a:pt x="3954390" y="1342290"/>
                </a:lnTo>
                <a:lnTo>
                  <a:pt x="3954390" y="2729651"/>
                </a:lnTo>
                <a:close/>
                <a:moveTo>
                  <a:pt x="5399689" y="976918"/>
                </a:moveTo>
                <a:lnTo>
                  <a:pt x="5399689" y="454951"/>
                </a:lnTo>
                <a:cubicBezTo>
                  <a:pt x="5399689" y="203689"/>
                  <a:pt x="5196000" y="0"/>
                  <a:pt x="4944738" y="0"/>
                </a:cubicBezTo>
                <a:lnTo>
                  <a:pt x="4790987" y="0"/>
                </a:lnTo>
                <a:lnTo>
                  <a:pt x="4790987" y="914671"/>
                </a:lnTo>
                <a:cubicBezTo>
                  <a:pt x="4790987" y="971963"/>
                  <a:pt x="4837432" y="1018408"/>
                  <a:pt x="4894723" y="1018408"/>
                </a:cubicBezTo>
                <a:lnTo>
                  <a:pt x="5309659" y="1018408"/>
                </a:lnTo>
                <a:lnTo>
                  <a:pt x="5309667" y="1018407"/>
                </a:lnTo>
                <a:lnTo>
                  <a:pt x="5318848" y="1018407"/>
                </a:lnTo>
                <a:cubicBezTo>
                  <a:pt x="5347494" y="1018407"/>
                  <a:pt x="5373429" y="1006796"/>
                  <a:pt x="5392201" y="988024"/>
                </a:cubicBezTo>
                <a:close/>
                <a:moveTo>
                  <a:pt x="5399689" y="2729651"/>
                </a:moveTo>
                <a:lnTo>
                  <a:pt x="5399689" y="1269185"/>
                </a:lnTo>
                <a:lnTo>
                  <a:pt x="5392201" y="1258079"/>
                </a:lnTo>
                <a:cubicBezTo>
                  <a:pt x="5373429" y="1239306"/>
                  <a:pt x="5347494" y="1227695"/>
                  <a:pt x="5318848" y="1227695"/>
                </a:cubicBezTo>
                <a:lnTo>
                  <a:pt x="5203178" y="1227695"/>
                </a:lnTo>
                <a:lnTo>
                  <a:pt x="5203178" y="1227694"/>
                </a:lnTo>
                <a:lnTo>
                  <a:pt x="4913101" y="1227694"/>
                </a:lnTo>
                <a:lnTo>
                  <a:pt x="4913095" y="1227695"/>
                </a:lnTo>
                <a:lnTo>
                  <a:pt x="4903913" y="1227695"/>
                </a:lnTo>
                <a:lnTo>
                  <a:pt x="4903903" y="1227697"/>
                </a:lnTo>
                <a:lnTo>
                  <a:pt x="4894723" y="1227697"/>
                </a:lnTo>
                <a:cubicBezTo>
                  <a:pt x="4837432" y="1227697"/>
                  <a:pt x="4790987" y="1274142"/>
                  <a:pt x="4790987" y="1331434"/>
                </a:cubicBezTo>
                <a:lnTo>
                  <a:pt x="4790987" y="1342289"/>
                </a:lnTo>
                <a:lnTo>
                  <a:pt x="4790987" y="1342290"/>
                </a:lnTo>
                <a:lnTo>
                  <a:pt x="4790987" y="2729651"/>
                </a:lnTo>
                <a:close/>
              </a:path>
            </a:pathLst>
          </a:custGeom>
          <a:solidFill>
            <a:schemeClr val="bg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en Sans" panose="020B0606030504020204" pitchFamily="34" charset="0"/>
              <a:ea typeface="思源黑体 CN Bold" panose="020B0800000000000000" pitchFamily="34" charset="-122"/>
              <a:sym typeface="Open Sans" panose="020B0606030504020204" pitchFamily="34" charset="0"/>
            </a:endParaRPr>
          </a:p>
        </p:txBody>
      </p:sp>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结果</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nvGrpSpPr>
          <p:cNvPr id="22" name="Group 4"/>
          <p:cNvGrpSpPr>
            <a:grpSpLocks noChangeAspect="1"/>
          </p:cNvGrpSpPr>
          <p:nvPr/>
        </p:nvGrpSpPr>
        <p:grpSpPr bwMode="auto">
          <a:xfrm>
            <a:off x="964142" y="1683091"/>
            <a:ext cx="1173904" cy="1749885"/>
            <a:chOff x="3670" y="3015"/>
            <a:chExt cx="428" cy="638"/>
          </a:xfrm>
          <a:solidFill>
            <a:schemeClr val="bg1"/>
          </a:solidFill>
        </p:grpSpPr>
        <p:sp>
          <p:nvSpPr>
            <p:cNvPr id="23" name="Freeform 5"/>
            <p:cNvSpPr>
              <a:spLocks noEditPoints="1"/>
            </p:cNvSpPr>
            <p:nvPr/>
          </p:nvSpPr>
          <p:spPr bwMode="auto">
            <a:xfrm>
              <a:off x="3830" y="3125"/>
              <a:ext cx="108" cy="107"/>
            </a:xfrm>
            <a:custGeom>
              <a:avLst/>
              <a:gdLst>
                <a:gd name="T0" fmla="*/ 0 w 553"/>
                <a:gd name="T1" fmla="*/ 276 h 553"/>
                <a:gd name="T2" fmla="*/ 277 w 553"/>
                <a:gd name="T3" fmla="*/ 553 h 553"/>
                <a:gd name="T4" fmla="*/ 553 w 553"/>
                <a:gd name="T5" fmla="*/ 276 h 553"/>
                <a:gd name="T6" fmla="*/ 277 w 553"/>
                <a:gd name="T7" fmla="*/ 0 h 553"/>
                <a:gd name="T8" fmla="*/ 0 w 553"/>
                <a:gd name="T9" fmla="*/ 276 h 553"/>
                <a:gd name="T10" fmla="*/ 0 w 553"/>
                <a:gd name="T11" fmla="*/ 276 h 553"/>
                <a:gd name="T12" fmla="*/ 0 w 553"/>
                <a:gd name="T13" fmla="*/ 276 h 553"/>
              </a:gdLst>
              <a:ahLst/>
              <a:cxnLst>
                <a:cxn ang="0">
                  <a:pos x="T0" y="T1"/>
                </a:cxn>
                <a:cxn ang="0">
                  <a:pos x="T2" y="T3"/>
                </a:cxn>
                <a:cxn ang="0">
                  <a:pos x="T4" y="T5"/>
                </a:cxn>
                <a:cxn ang="0">
                  <a:pos x="T6" y="T7"/>
                </a:cxn>
                <a:cxn ang="0">
                  <a:pos x="T8" y="T9"/>
                </a:cxn>
                <a:cxn ang="0">
                  <a:pos x="T10" y="T11"/>
                </a:cxn>
                <a:cxn ang="0">
                  <a:pos x="T12" y="T13"/>
                </a:cxn>
              </a:cxnLst>
              <a:rect l="0" t="0" r="r" b="b"/>
              <a:pathLst>
                <a:path w="553" h="553">
                  <a:moveTo>
                    <a:pt x="0" y="276"/>
                  </a:moveTo>
                  <a:cubicBezTo>
                    <a:pt x="0" y="429"/>
                    <a:pt x="124" y="553"/>
                    <a:pt x="277" y="553"/>
                  </a:cubicBezTo>
                  <a:cubicBezTo>
                    <a:pt x="429" y="553"/>
                    <a:pt x="553" y="429"/>
                    <a:pt x="553" y="276"/>
                  </a:cubicBezTo>
                  <a:cubicBezTo>
                    <a:pt x="553" y="123"/>
                    <a:pt x="429" y="0"/>
                    <a:pt x="277" y="0"/>
                  </a:cubicBezTo>
                  <a:cubicBezTo>
                    <a:pt x="124" y="0"/>
                    <a:pt x="0" y="123"/>
                    <a:pt x="0" y="276"/>
                  </a:cubicBezTo>
                  <a:close/>
                  <a:moveTo>
                    <a:pt x="0" y="276"/>
                  </a:moveTo>
                  <a:cubicBezTo>
                    <a:pt x="0" y="276"/>
                    <a:pt x="0" y="276"/>
                    <a:pt x="0" y="2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4" name="Freeform 6"/>
            <p:cNvSpPr>
              <a:spLocks noEditPoints="1"/>
            </p:cNvSpPr>
            <p:nvPr/>
          </p:nvSpPr>
          <p:spPr bwMode="auto">
            <a:xfrm>
              <a:off x="3836" y="3253"/>
              <a:ext cx="96" cy="216"/>
            </a:xfrm>
            <a:custGeom>
              <a:avLst/>
              <a:gdLst>
                <a:gd name="T0" fmla="*/ 84 w 492"/>
                <a:gd name="T1" fmla="*/ 1107 h 1107"/>
                <a:gd name="T2" fmla="*/ 408 w 492"/>
                <a:gd name="T3" fmla="*/ 1107 h 1107"/>
                <a:gd name="T4" fmla="*/ 492 w 492"/>
                <a:gd name="T5" fmla="*/ 1023 h 1107"/>
                <a:gd name="T6" fmla="*/ 492 w 492"/>
                <a:gd name="T7" fmla="*/ 85 h 1107"/>
                <a:gd name="T8" fmla="*/ 408 w 492"/>
                <a:gd name="T9" fmla="*/ 0 h 1107"/>
                <a:gd name="T10" fmla="*/ 85 w 492"/>
                <a:gd name="T11" fmla="*/ 0 h 1107"/>
                <a:gd name="T12" fmla="*/ 0 w 492"/>
                <a:gd name="T13" fmla="*/ 84 h 1107"/>
                <a:gd name="T14" fmla="*/ 0 w 492"/>
                <a:gd name="T15" fmla="*/ 1023 h 1107"/>
                <a:gd name="T16" fmla="*/ 84 w 492"/>
                <a:gd name="T17" fmla="*/ 1107 h 1107"/>
                <a:gd name="T18" fmla="*/ 84 w 492"/>
                <a:gd name="T19" fmla="*/ 1107 h 1107"/>
                <a:gd name="T20" fmla="*/ 84 w 492"/>
                <a:gd name="T21" fmla="*/ 110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1107">
                  <a:moveTo>
                    <a:pt x="84" y="1107"/>
                  </a:moveTo>
                  <a:cubicBezTo>
                    <a:pt x="408" y="1107"/>
                    <a:pt x="408" y="1107"/>
                    <a:pt x="408" y="1107"/>
                  </a:cubicBezTo>
                  <a:cubicBezTo>
                    <a:pt x="454" y="1107"/>
                    <a:pt x="492" y="1069"/>
                    <a:pt x="492" y="1023"/>
                  </a:cubicBezTo>
                  <a:cubicBezTo>
                    <a:pt x="492" y="85"/>
                    <a:pt x="492" y="85"/>
                    <a:pt x="492" y="85"/>
                  </a:cubicBezTo>
                  <a:cubicBezTo>
                    <a:pt x="492" y="38"/>
                    <a:pt x="455" y="0"/>
                    <a:pt x="408" y="0"/>
                  </a:cubicBezTo>
                  <a:cubicBezTo>
                    <a:pt x="85" y="0"/>
                    <a:pt x="85" y="0"/>
                    <a:pt x="85" y="0"/>
                  </a:cubicBezTo>
                  <a:cubicBezTo>
                    <a:pt x="38" y="0"/>
                    <a:pt x="0" y="38"/>
                    <a:pt x="0" y="84"/>
                  </a:cubicBezTo>
                  <a:cubicBezTo>
                    <a:pt x="0" y="1023"/>
                    <a:pt x="0" y="1023"/>
                    <a:pt x="0" y="1023"/>
                  </a:cubicBezTo>
                  <a:cubicBezTo>
                    <a:pt x="0" y="1069"/>
                    <a:pt x="38" y="1107"/>
                    <a:pt x="84" y="1107"/>
                  </a:cubicBezTo>
                  <a:close/>
                  <a:moveTo>
                    <a:pt x="84" y="1107"/>
                  </a:moveTo>
                  <a:cubicBezTo>
                    <a:pt x="84" y="1107"/>
                    <a:pt x="84" y="1107"/>
                    <a:pt x="84" y="110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5" name="Freeform 7"/>
            <p:cNvSpPr>
              <a:spLocks noEditPoints="1"/>
            </p:cNvSpPr>
            <p:nvPr/>
          </p:nvSpPr>
          <p:spPr bwMode="auto">
            <a:xfrm>
              <a:off x="3674" y="3254"/>
              <a:ext cx="421" cy="170"/>
            </a:xfrm>
            <a:custGeom>
              <a:avLst/>
              <a:gdLst>
                <a:gd name="T0" fmla="*/ 134 w 2160"/>
                <a:gd name="T1" fmla="*/ 873 h 873"/>
                <a:gd name="T2" fmla="*/ 20 w 2160"/>
                <a:gd name="T3" fmla="*/ 789 h 873"/>
                <a:gd name="T4" fmla="*/ 98 w 2160"/>
                <a:gd name="T5" fmla="*/ 640 h 873"/>
                <a:gd name="T6" fmla="*/ 658 w 2160"/>
                <a:gd name="T7" fmla="*/ 293 h 873"/>
                <a:gd name="T8" fmla="*/ 820 w 2160"/>
                <a:gd name="T9" fmla="*/ 76 h 873"/>
                <a:gd name="T10" fmla="*/ 983 w 2160"/>
                <a:gd name="T11" fmla="*/ 33 h 873"/>
                <a:gd name="T12" fmla="*/ 1026 w 2160"/>
                <a:gd name="T13" fmla="*/ 196 h 873"/>
                <a:gd name="T14" fmla="*/ 833 w 2160"/>
                <a:gd name="T15" fmla="*/ 456 h 873"/>
                <a:gd name="T16" fmla="*/ 169 w 2160"/>
                <a:gd name="T17" fmla="*/ 868 h 873"/>
                <a:gd name="T18" fmla="*/ 134 w 2160"/>
                <a:gd name="T19" fmla="*/ 873 h 873"/>
                <a:gd name="T20" fmla="*/ 2027 w 2160"/>
                <a:gd name="T21" fmla="*/ 873 h 873"/>
                <a:gd name="T22" fmla="*/ 1991 w 2160"/>
                <a:gd name="T23" fmla="*/ 867 h 873"/>
                <a:gd name="T24" fmla="*/ 1328 w 2160"/>
                <a:gd name="T25" fmla="*/ 456 h 873"/>
                <a:gd name="T26" fmla="*/ 1135 w 2160"/>
                <a:gd name="T27" fmla="*/ 196 h 873"/>
                <a:gd name="T28" fmla="*/ 1177 w 2160"/>
                <a:gd name="T29" fmla="*/ 33 h 873"/>
                <a:gd name="T30" fmla="*/ 1341 w 2160"/>
                <a:gd name="T31" fmla="*/ 76 h 873"/>
                <a:gd name="T32" fmla="*/ 1502 w 2160"/>
                <a:gd name="T33" fmla="*/ 293 h 873"/>
                <a:gd name="T34" fmla="*/ 2062 w 2160"/>
                <a:gd name="T35" fmla="*/ 640 h 873"/>
                <a:gd name="T36" fmla="*/ 2140 w 2160"/>
                <a:gd name="T37" fmla="*/ 789 h 873"/>
                <a:gd name="T38" fmla="*/ 2027 w 2160"/>
                <a:gd name="T39" fmla="*/ 873 h 873"/>
                <a:gd name="T40" fmla="*/ 2027 w 2160"/>
                <a:gd name="T41" fmla="*/ 873 h 873"/>
                <a:gd name="T42" fmla="*/ 2027 w 2160"/>
                <a:gd name="T43" fmla="*/ 87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 h="873">
                  <a:moveTo>
                    <a:pt x="134" y="873"/>
                  </a:moveTo>
                  <a:cubicBezTo>
                    <a:pt x="83" y="873"/>
                    <a:pt x="36" y="840"/>
                    <a:pt x="20" y="789"/>
                  </a:cubicBezTo>
                  <a:cubicBezTo>
                    <a:pt x="0" y="727"/>
                    <a:pt x="36" y="659"/>
                    <a:pt x="98" y="640"/>
                  </a:cubicBezTo>
                  <a:cubicBezTo>
                    <a:pt x="317" y="571"/>
                    <a:pt x="511" y="451"/>
                    <a:pt x="658" y="293"/>
                  </a:cubicBezTo>
                  <a:cubicBezTo>
                    <a:pt x="720" y="228"/>
                    <a:pt x="774" y="155"/>
                    <a:pt x="820" y="76"/>
                  </a:cubicBezTo>
                  <a:cubicBezTo>
                    <a:pt x="853" y="19"/>
                    <a:pt x="926" y="0"/>
                    <a:pt x="983" y="33"/>
                  </a:cubicBezTo>
                  <a:cubicBezTo>
                    <a:pt x="1040" y="67"/>
                    <a:pt x="1059" y="139"/>
                    <a:pt x="1026" y="196"/>
                  </a:cubicBezTo>
                  <a:cubicBezTo>
                    <a:pt x="971" y="290"/>
                    <a:pt x="906" y="378"/>
                    <a:pt x="833" y="456"/>
                  </a:cubicBezTo>
                  <a:cubicBezTo>
                    <a:pt x="657" y="644"/>
                    <a:pt x="428" y="787"/>
                    <a:pt x="169" y="868"/>
                  </a:cubicBezTo>
                  <a:cubicBezTo>
                    <a:pt x="158" y="871"/>
                    <a:pt x="146" y="873"/>
                    <a:pt x="134" y="873"/>
                  </a:cubicBezTo>
                  <a:close/>
                  <a:moveTo>
                    <a:pt x="2027" y="873"/>
                  </a:moveTo>
                  <a:cubicBezTo>
                    <a:pt x="2015" y="873"/>
                    <a:pt x="2003" y="871"/>
                    <a:pt x="1991" y="867"/>
                  </a:cubicBezTo>
                  <a:cubicBezTo>
                    <a:pt x="1733" y="787"/>
                    <a:pt x="1504" y="644"/>
                    <a:pt x="1328" y="456"/>
                  </a:cubicBezTo>
                  <a:cubicBezTo>
                    <a:pt x="1254" y="377"/>
                    <a:pt x="1190" y="290"/>
                    <a:pt x="1135" y="196"/>
                  </a:cubicBezTo>
                  <a:cubicBezTo>
                    <a:pt x="1102" y="139"/>
                    <a:pt x="1121" y="67"/>
                    <a:pt x="1177" y="33"/>
                  </a:cubicBezTo>
                  <a:cubicBezTo>
                    <a:pt x="1234" y="0"/>
                    <a:pt x="1307" y="19"/>
                    <a:pt x="1341" y="76"/>
                  </a:cubicBezTo>
                  <a:cubicBezTo>
                    <a:pt x="1387" y="154"/>
                    <a:pt x="1441" y="227"/>
                    <a:pt x="1502" y="293"/>
                  </a:cubicBezTo>
                  <a:cubicBezTo>
                    <a:pt x="1650" y="452"/>
                    <a:pt x="1844" y="572"/>
                    <a:pt x="2062" y="640"/>
                  </a:cubicBezTo>
                  <a:cubicBezTo>
                    <a:pt x="2125" y="660"/>
                    <a:pt x="2160" y="727"/>
                    <a:pt x="2140" y="789"/>
                  </a:cubicBezTo>
                  <a:cubicBezTo>
                    <a:pt x="2125" y="840"/>
                    <a:pt x="2078" y="873"/>
                    <a:pt x="2027" y="873"/>
                  </a:cubicBezTo>
                  <a:close/>
                  <a:moveTo>
                    <a:pt x="2027" y="873"/>
                  </a:moveTo>
                  <a:cubicBezTo>
                    <a:pt x="2027" y="873"/>
                    <a:pt x="2027" y="873"/>
                    <a:pt x="2027" y="8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0" name="Freeform 8"/>
            <p:cNvSpPr>
              <a:spLocks noEditPoints="1"/>
            </p:cNvSpPr>
            <p:nvPr/>
          </p:nvSpPr>
          <p:spPr bwMode="auto">
            <a:xfrm>
              <a:off x="3670" y="3015"/>
              <a:ext cx="428" cy="638"/>
            </a:xfrm>
            <a:custGeom>
              <a:avLst/>
              <a:gdLst>
                <a:gd name="T0" fmla="*/ 2077 w 2196"/>
                <a:gd name="T1" fmla="*/ 1614 h 3275"/>
                <a:gd name="T2" fmla="*/ 1957 w 2196"/>
                <a:gd name="T3" fmla="*/ 1495 h 3275"/>
                <a:gd name="T4" fmla="*/ 1957 w 2196"/>
                <a:gd name="T5" fmla="*/ 1098 h 3275"/>
                <a:gd name="T6" fmla="*/ 1098 w 2196"/>
                <a:gd name="T7" fmla="*/ 239 h 3275"/>
                <a:gd name="T8" fmla="*/ 239 w 2196"/>
                <a:gd name="T9" fmla="*/ 1098 h 3275"/>
                <a:gd name="T10" fmla="*/ 239 w 2196"/>
                <a:gd name="T11" fmla="*/ 1495 h 3275"/>
                <a:gd name="T12" fmla="*/ 119 w 2196"/>
                <a:gd name="T13" fmla="*/ 1614 h 3275"/>
                <a:gd name="T14" fmla="*/ 0 w 2196"/>
                <a:gd name="T15" fmla="*/ 1495 h 3275"/>
                <a:gd name="T16" fmla="*/ 0 w 2196"/>
                <a:gd name="T17" fmla="*/ 1098 h 3275"/>
                <a:gd name="T18" fmla="*/ 1098 w 2196"/>
                <a:gd name="T19" fmla="*/ 0 h 3275"/>
                <a:gd name="T20" fmla="*/ 2196 w 2196"/>
                <a:gd name="T21" fmla="*/ 1098 h 3275"/>
                <a:gd name="T22" fmla="*/ 2196 w 2196"/>
                <a:gd name="T23" fmla="*/ 1495 h 3275"/>
                <a:gd name="T24" fmla="*/ 2077 w 2196"/>
                <a:gd name="T25" fmla="*/ 1614 h 3275"/>
                <a:gd name="T26" fmla="*/ 967 w 2196"/>
                <a:gd name="T27" fmla="*/ 2800 h 3275"/>
                <a:gd name="T28" fmla="*/ 848 w 2196"/>
                <a:gd name="T29" fmla="*/ 2680 h 3275"/>
                <a:gd name="T30" fmla="*/ 848 w 2196"/>
                <a:gd name="T31" fmla="*/ 2190 h 3275"/>
                <a:gd name="T32" fmla="*/ 967 w 2196"/>
                <a:gd name="T33" fmla="*/ 2070 h 3275"/>
                <a:gd name="T34" fmla="*/ 1087 w 2196"/>
                <a:gd name="T35" fmla="*/ 2190 h 3275"/>
                <a:gd name="T36" fmla="*/ 1087 w 2196"/>
                <a:gd name="T37" fmla="*/ 2681 h 3275"/>
                <a:gd name="T38" fmla="*/ 967 w 2196"/>
                <a:gd name="T39" fmla="*/ 2800 h 3275"/>
                <a:gd name="T40" fmla="*/ 1226 w 2196"/>
                <a:gd name="T41" fmla="*/ 3275 h 3275"/>
                <a:gd name="T42" fmla="*/ 1107 w 2196"/>
                <a:gd name="T43" fmla="*/ 3155 h 3275"/>
                <a:gd name="T44" fmla="*/ 1107 w 2196"/>
                <a:gd name="T45" fmla="*/ 2188 h 3275"/>
                <a:gd name="T46" fmla="*/ 1226 w 2196"/>
                <a:gd name="T47" fmla="*/ 2068 h 3275"/>
                <a:gd name="T48" fmla="*/ 1345 w 2196"/>
                <a:gd name="T49" fmla="*/ 2188 h 3275"/>
                <a:gd name="T50" fmla="*/ 1345 w 2196"/>
                <a:gd name="T51" fmla="*/ 3155 h 3275"/>
                <a:gd name="T52" fmla="*/ 1226 w 2196"/>
                <a:gd name="T53" fmla="*/ 3275 h 3275"/>
                <a:gd name="T54" fmla="*/ 1226 w 2196"/>
                <a:gd name="T55" fmla="*/ 3275 h 3275"/>
                <a:gd name="T56" fmla="*/ 1226 w 2196"/>
                <a:gd name="T57" fmla="*/ 3275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96" h="3275">
                  <a:moveTo>
                    <a:pt x="2077" y="1614"/>
                  </a:moveTo>
                  <a:cubicBezTo>
                    <a:pt x="2011" y="1614"/>
                    <a:pt x="1957" y="1561"/>
                    <a:pt x="1957" y="1495"/>
                  </a:cubicBezTo>
                  <a:cubicBezTo>
                    <a:pt x="1957" y="1098"/>
                    <a:pt x="1957" y="1098"/>
                    <a:pt x="1957" y="1098"/>
                  </a:cubicBezTo>
                  <a:cubicBezTo>
                    <a:pt x="1957" y="624"/>
                    <a:pt x="1572" y="239"/>
                    <a:pt x="1098" y="239"/>
                  </a:cubicBezTo>
                  <a:cubicBezTo>
                    <a:pt x="624" y="239"/>
                    <a:pt x="239" y="624"/>
                    <a:pt x="239" y="1098"/>
                  </a:cubicBezTo>
                  <a:cubicBezTo>
                    <a:pt x="239" y="1495"/>
                    <a:pt x="239" y="1495"/>
                    <a:pt x="239" y="1495"/>
                  </a:cubicBezTo>
                  <a:cubicBezTo>
                    <a:pt x="239" y="1561"/>
                    <a:pt x="185" y="1614"/>
                    <a:pt x="119" y="1614"/>
                  </a:cubicBezTo>
                  <a:cubicBezTo>
                    <a:pt x="53" y="1614"/>
                    <a:pt x="0" y="1561"/>
                    <a:pt x="0" y="1495"/>
                  </a:cubicBezTo>
                  <a:cubicBezTo>
                    <a:pt x="0" y="1098"/>
                    <a:pt x="0" y="1098"/>
                    <a:pt x="0" y="1098"/>
                  </a:cubicBezTo>
                  <a:cubicBezTo>
                    <a:pt x="0" y="492"/>
                    <a:pt x="493" y="0"/>
                    <a:pt x="1098" y="0"/>
                  </a:cubicBezTo>
                  <a:cubicBezTo>
                    <a:pt x="1704" y="0"/>
                    <a:pt x="2196" y="492"/>
                    <a:pt x="2196" y="1098"/>
                  </a:cubicBezTo>
                  <a:cubicBezTo>
                    <a:pt x="2196" y="1495"/>
                    <a:pt x="2196" y="1495"/>
                    <a:pt x="2196" y="1495"/>
                  </a:cubicBezTo>
                  <a:cubicBezTo>
                    <a:pt x="2196" y="1561"/>
                    <a:pt x="2143" y="1614"/>
                    <a:pt x="2077" y="1614"/>
                  </a:cubicBezTo>
                  <a:close/>
                  <a:moveTo>
                    <a:pt x="967" y="2800"/>
                  </a:moveTo>
                  <a:cubicBezTo>
                    <a:pt x="901" y="2800"/>
                    <a:pt x="848" y="2746"/>
                    <a:pt x="848" y="2680"/>
                  </a:cubicBezTo>
                  <a:cubicBezTo>
                    <a:pt x="848" y="2190"/>
                    <a:pt x="848" y="2190"/>
                    <a:pt x="848" y="2190"/>
                  </a:cubicBezTo>
                  <a:cubicBezTo>
                    <a:pt x="848" y="2124"/>
                    <a:pt x="901" y="2070"/>
                    <a:pt x="967" y="2070"/>
                  </a:cubicBezTo>
                  <a:cubicBezTo>
                    <a:pt x="1033" y="2070"/>
                    <a:pt x="1087" y="2124"/>
                    <a:pt x="1087" y="2190"/>
                  </a:cubicBezTo>
                  <a:cubicBezTo>
                    <a:pt x="1087" y="2681"/>
                    <a:pt x="1087" y="2681"/>
                    <a:pt x="1087" y="2681"/>
                  </a:cubicBezTo>
                  <a:cubicBezTo>
                    <a:pt x="1087" y="2747"/>
                    <a:pt x="1033" y="2800"/>
                    <a:pt x="967" y="2800"/>
                  </a:cubicBezTo>
                  <a:close/>
                  <a:moveTo>
                    <a:pt x="1226" y="3275"/>
                  </a:moveTo>
                  <a:cubicBezTo>
                    <a:pt x="1160" y="3275"/>
                    <a:pt x="1107" y="3221"/>
                    <a:pt x="1107" y="3155"/>
                  </a:cubicBezTo>
                  <a:cubicBezTo>
                    <a:pt x="1107" y="2188"/>
                    <a:pt x="1107" y="2188"/>
                    <a:pt x="1107" y="2188"/>
                  </a:cubicBezTo>
                  <a:cubicBezTo>
                    <a:pt x="1107" y="2122"/>
                    <a:pt x="1160" y="2068"/>
                    <a:pt x="1226" y="2068"/>
                  </a:cubicBezTo>
                  <a:cubicBezTo>
                    <a:pt x="1292" y="2068"/>
                    <a:pt x="1345" y="2122"/>
                    <a:pt x="1345" y="2188"/>
                  </a:cubicBezTo>
                  <a:cubicBezTo>
                    <a:pt x="1345" y="3155"/>
                    <a:pt x="1345" y="3155"/>
                    <a:pt x="1345" y="3155"/>
                  </a:cubicBezTo>
                  <a:cubicBezTo>
                    <a:pt x="1345" y="3221"/>
                    <a:pt x="1292" y="3275"/>
                    <a:pt x="1226" y="3275"/>
                  </a:cubicBezTo>
                  <a:close/>
                  <a:moveTo>
                    <a:pt x="1226" y="3275"/>
                  </a:moveTo>
                  <a:cubicBezTo>
                    <a:pt x="1226" y="3275"/>
                    <a:pt x="1226" y="3275"/>
                    <a:pt x="1226" y="327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3" name="组合 42"/>
          <p:cNvGrpSpPr/>
          <p:nvPr/>
        </p:nvGrpSpPr>
        <p:grpSpPr>
          <a:xfrm>
            <a:off x="1029999" y="4802075"/>
            <a:ext cx="1036602" cy="1626319"/>
            <a:chOff x="-3472269" y="3873446"/>
            <a:chExt cx="1371158" cy="2151204"/>
          </a:xfrm>
          <a:solidFill>
            <a:schemeClr val="bg1"/>
          </a:solidFill>
        </p:grpSpPr>
        <p:sp>
          <p:nvSpPr>
            <p:cNvPr id="42" name="任意多边形: 形状 41"/>
            <p:cNvSpPr/>
            <p:nvPr/>
          </p:nvSpPr>
          <p:spPr>
            <a:xfrm>
              <a:off x="-3009378" y="3873446"/>
              <a:ext cx="908267" cy="868512"/>
            </a:xfrm>
            <a:custGeom>
              <a:avLst/>
              <a:gdLst>
                <a:gd name="connsiteX0" fmla="*/ 836044 w 908267"/>
                <a:gd name="connsiteY0" fmla="*/ 519754 h 868512"/>
                <a:gd name="connsiteX1" fmla="*/ 887834 w 908267"/>
                <a:gd name="connsiteY1" fmla="*/ 543801 h 868512"/>
                <a:gd name="connsiteX2" fmla="*/ 884137 w 908267"/>
                <a:gd name="connsiteY2" fmla="*/ 647381 h 868512"/>
                <a:gd name="connsiteX3" fmla="*/ 665876 w 908267"/>
                <a:gd name="connsiteY3" fmla="*/ 847144 h 868512"/>
                <a:gd name="connsiteX4" fmla="*/ 569694 w 908267"/>
                <a:gd name="connsiteY4" fmla="*/ 850841 h 868512"/>
                <a:gd name="connsiteX5" fmla="*/ 466113 w 908267"/>
                <a:gd name="connsiteY5" fmla="*/ 765759 h 868512"/>
                <a:gd name="connsiteX6" fmla="*/ 466113 w 908267"/>
                <a:gd name="connsiteY6" fmla="*/ 680673 h 868512"/>
                <a:gd name="connsiteX7" fmla="*/ 432821 w 908267"/>
                <a:gd name="connsiteY7" fmla="*/ 551199 h 868512"/>
                <a:gd name="connsiteX8" fmla="*/ 614085 w 908267"/>
                <a:gd name="connsiteY8" fmla="*/ 699172 h 868512"/>
                <a:gd name="connsiteX9" fmla="*/ 784254 w 908267"/>
                <a:gd name="connsiteY9" fmla="*/ 540099 h 868512"/>
                <a:gd name="connsiteX10" fmla="*/ 836044 w 908267"/>
                <a:gd name="connsiteY10" fmla="*/ 519754 h 868512"/>
                <a:gd name="connsiteX11" fmla="*/ 214560 w 908267"/>
                <a:gd name="connsiteY11" fmla="*/ 0 h 868512"/>
                <a:gd name="connsiteX12" fmla="*/ 429120 w 908267"/>
                <a:gd name="connsiteY12" fmla="*/ 214560 h 868512"/>
                <a:gd name="connsiteX13" fmla="*/ 214560 w 908267"/>
                <a:gd name="connsiteY13" fmla="*/ 429120 h 868512"/>
                <a:gd name="connsiteX14" fmla="*/ 0 w 908267"/>
                <a:gd name="connsiteY14" fmla="*/ 214560 h 868512"/>
                <a:gd name="connsiteX15" fmla="*/ 214560 w 908267"/>
                <a:gd name="connsiteY15" fmla="*/ 0 h 86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8267" h="868512">
                  <a:moveTo>
                    <a:pt x="836044" y="519754"/>
                  </a:moveTo>
                  <a:cubicBezTo>
                    <a:pt x="854540" y="520680"/>
                    <a:pt x="873037" y="529004"/>
                    <a:pt x="887834" y="543801"/>
                  </a:cubicBezTo>
                  <a:cubicBezTo>
                    <a:pt x="917429" y="573395"/>
                    <a:pt x="913731" y="617787"/>
                    <a:pt x="884137" y="647381"/>
                  </a:cubicBezTo>
                  <a:lnTo>
                    <a:pt x="665876" y="847144"/>
                  </a:lnTo>
                  <a:cubicBezTo>
                    <a:pt x="639982" y="873037"/>
                    <a:pt x="599288" y="876739"/>
                    <a:pt x="569694" y="850841"/>
                  </a:cubicBezTo>
                  <a:lnTo>
                    <a:pt x="466113" y="765759"/>
                  </a:lnTo>
                  <a:cubicBezTo>
                    <a:pt x="466113" y="736165"/>
                    <a:pt x="466113" y="702869"/>
                    <a:pt x="466113" y="680673"/>
                  </a:cubicBezTo>
                  <a:cubicBezTo>
                    <a:pt x="466113" y="632584"/>
                    <a:pt x="455017" y="588192"/>
                    <a:pt x="432821" y="551199"/>
                  </a:cubicBezTo>
                  <a:lnTo>
                    <a:pt x="614085" y="699172"/>
                  </a:lnTo>
                  <a:lnTo>
                    <a:pt x="784254" y="540099"/>
                  </a:lnTo>
                  <a:cubicBezTo>
                    <a:pt x="799051" y="525302"/>
                    <a:pt x="817547" y="518829"/>
                    <a:pt x="836044" y="519754"/>
                  </a:cubicBezTo>
                  <a:close/>
                  <a:moveTo>
                    <a:pt x="214560" y="0"/>
                  </a:moveTo>
                  <a:cubicBezTo>
                    <a:pt x="332938" y="0"/>
                    <a:pt x="429120" y="96182"/>
                    <a:pt x="429120" y="214560"/>
                  </a:cubicBezTo>
                  <a:cubicBezTo>
                    <a:pt x="429120" y="332938"/>
                    <a:pt x="332938" y="429120"/>
                    <a:pt x="214560" y="429120"/>
                  </a:cubicBezTo>
                  <a:cubicBezTo>
                    <a:pt x="96182" y="429120"/>
                    <a:pt x="0" y="332938"/>
                    <a:pt x="0" y="214560"/>
                  </a:cubicBezTo>
                  <a:cubicBezTo>
                    <a:pt x="0" y="96182"/>
                    <a:pt x="96182" y="0"/>
                    <a:pt x="214560" y="0"/>
                  </a:cubicBezTo>
                  <a:close/>
                </a:path>
              </a:pathLst>
            </a:custGeom>
            <a:grpFill/>
            <a:ln w="9525" cap="flat">
              <a:noFill/>
              <a:prstDash val="solid"/>
              <a:miter/>
            </a:ln>
          </p:spPr>
          <p:txBody>
            <a:bodyPr rtlCol="0" anchor="ctr"/>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4" name="任意多边形: 形状 33"/>
            <p:cNvSpPr/>
            <p:nvPr/>
          </p:nvSpPr>
          <p:spPr>
            <a:xfrm>
              <a:off x="-3472269" y="4332160"/>
              <a:ext cx="984490" cy="1692490"/>
            </a:xfrm>
            <a:custGeom>
              <a:avLst/>
              <a:gdLst>
                <a:gd name="connsiteX0" fmla="*/ 48700 w 253487"/>
                <a:gd name="connsiteY0" fmla="*/ 426720 h 435783"/>
                <a:gd name="connsiteX1" fmla="*/ 118233 w 253487"/>
                <a:gd name="connsiteY1" fmla="*/ 353378 h 435783"/>
                <a:gd name="connsiteX2" fmla="*/ 124900 w 253487"/>
                <a:gd name="connsiteY2" fmla="*/ 342900 h 435783"/>
                <a:gd name="connsiteX3" fmla="*/ 154428 w 253487"/>
                <a:gd name="connsiteY3" fmla="*/ 260985 h 435783"/>
                <a:gd name="connsiteX4" fmla="*/ 157285 w 253487"/>
                <a:gd name="connsiteY4" fmla="*/ 260985 h 435783"/>
                <a:gd name="connsiteX5" fmla="*/ 194433 w 253487"/>
                <a:gd name="connsiteY5" fmla="*/ 322898 h 435783"/>
                <a:gd name="connsiteX6" fmla="*/ 172525 w 253487"/>
                <a:gd name="connsiteY6" fmla="*/ 399098 h 435783"/>
                <a:gd name="connsiteX7" fmla="*/ 192528 w 253487"/>
                <a:gd name="connsiteY7" fmla="*/ 434340 h 435783"/>
                <a:gd name="connsiteX8" fmla="*/ 227770 w 253487"/>
                <a:gd name="connsiteY8" fmla="*/ 414338 h 435783"/>
                <a:gd name="connsiteX9" fmla="*/ 252535 w 253487"/>
                <a:gd name="connsiteY9" fmla="*/ 325755 h 435783"/>
                <a:gd name="connsiteX10" fmla="*/ 249678 w 253487"/>
                <a:gd name="connsiteY10" fmla="*/ 303848 h 435783"/>
                <a:gd name="connsiteX11" fmla="*/ 204910 w 253487"/>
                <a:gd name="connsiteY11" fmla="*/ 229553 h 435783"/>
                <a:gd name="connsiteX12" fmla="*/ 207768 w 253487"/>
                <a:gd name="connsiteY12" fmla="*/ 223837 h 435783"/>
                <a:gd name="connsiteX13" fmla="*/ 230628 w 253487"/>
                <a:gd name="connsiteY13" fmla="*/ 56198 h 435783"/>
                <a:gd name="connsiteX14" fmla="*/ 173478 w 253487"/>
                <a:gd name="connsiteY14" fmla="*/ 0 h 435783"/>
                <a:gd name="connsiteX15" fmla="*/ 172525 w 253487"/>
                <a:gd name="connsiteY15" fmla="*/ 0 h 435783"/>
                <a:gd name="connsiteX16" fmla="*/ 136330 w 253487"/>
                <a:gd name="connsiteY16" fmla="*/ 13335 h 435783"/>
                <a:gd name="connsiteX17" fmla="*/ 135378 w 253487"/>
                <a:gd name="connsiteY17" fmla="*/ 13335 h 435783"/>
                <a:gd name="connsiteX18" fmla="*/ 55368 w 253487"/>
                <a:gd name="connsiteY18" fmla="*/ 70485 h 435783"/>
                <a:gd name="connsiteX19" fmla="*/ 48700 w 253487"/>
                <a:gd name="connsiteY19" fmla="*/ 92393 h 435783"/>
                <a:gd name="connsiteX20" fmla="*/ 78228 w 253487"/>
                <a:gd name="connsiteY20" fmla="*/ 174308 h 435783"/>
                <a:gd name="connsiteX21" fmla="*/ 102993 w 253487"/>
                <a:gd name="connsiteY21" fmla="*/ 185737 h 435783"/>
                <a:gd name="connsiteX22" fmla="*/ 114423 w 253487"/>
                <a:gd name="connsiteY22" fmla="*/ 160973 h 435783"/>
                <a:gd name="connsiteX23" fmla="*/ 89658 w 253487"/>
                <a:gd name="connsiteY23" fmla="*/ 92393 h 435783"/>
                <a:gd name="connsiteX24" fmla="*/ 115375 w 253487"/>
                <a:gd name="connsiteY24" fmla="*/ 74295 h 435783"/>
                <a:gd name="connsiteX25" fmla="*/ 112518 w 253487"/>
                <a:gd name="connsiteY25" fmla="*/ 127635 h 435783"/>
                <a:gd name="connsiteX26" fmla="*/ 122995 w 253487"/>
                <a:gd name="connsiteY26" fmla="*/ 157162 h 435783"/>
                <a:gd name="connsiteX27" fmla="*/ 105850 w 253487"/>
                <a:gd name="connsiteY27" fmla="*/ 194310 h 435783"/>
                <a:gd name="connsiteX28" fmla="*/ 96325 w 253487"/>
                <a:gd name="connsiteY28" fmla="*/ 196215 h 435783"/>
                <a:gd name="connsiteX29" fmla="*/ 102993 w 253487"/>
                <a:gd name="connsiteY29" fmla="*/ 233362 h 435783"/>
                <a:gd name="connsiteX30" fmla="*/ 72513 w 253487"/>
                <a:gd name="connsiteY30" fmla="*/ 320040 h 435783"/>
                <a:gd name="connsiteX31" fmla="*/ 7743 w 253487"/>
                <a:gd name="connsiteY31" fmla="*/ 387668 h 435783"/>
                <a:gd name="connsiteX32" fmla="*/ 8695 w 253487"/>
                <a:gd name="connsiteY32" fmla="*/ 427673 h 435783"/>
                <a:gd name="connsiteX33" fmla="*/ 48700 w 253487"/>
                <a:gd name="connsiteY33" fmla="*/ 426720 h 435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3487" h="435783">
                  <a:moveTo>
                    <a:pt x="48700" y="426720"/>
                  </a:moveTo>
                  <a:lnTo>
                    <a:pt x="118233" y="353378"/>
                  </a:lnTo>
                  <a:cubicBezTo>
                    <a:pt x="121090" y="350520"/>
                    <a:pt x="122995" y="346710"/>
                    <a:pt x="124900" y="342900"/>
                  </a:cubicBezTo>
                  <a:lnTo>
                    <a:pt x="154428" y="260985"/>
                  </a:lnTo>
                  <a:cubicBezTo>
                    <a:pt x="155380" y="260985"/>
                    <a:pt x="156333" y="260985"/>
                    <a:pt x="157285" y="260985"/>
                  </a:cubicBezTo>
                  <a:lnTo>
                    <a:pt x="194433" y="322898"/>
                  </a:lnTo>
                  <a:lnTo>
                    <a:pt x="172525" y="399098"/>
                  </a:lnTo>
                  <a:cubicBezTo>
                    <a:pt x="168715" y="414338"/>
                    <a:pt x="177288" y="430530"/>
                    <a:pt x="192528" y="434340"/>
                  </a:cubicBezTo>
                  <a:cubicBezTo>
                    <a:pt x="207768" y="438150"/>
                    <a:pt x="223008" y="429578"/>
                    <a:pt x="227770" y="414338"/>
                  </a:cubicBezTo>
                  <a:lnTo>
                    <a:pt x="252535" y="325755"/>
                  </a:lnTo>
                  <a:cubicBezTo>
                    <a:pt x="254440" y="318135"/>
                    <a:pt x="253488" y="310515"/>
                    <a:pt x="249678" y="303848"/>
                  </a:cubicBezTo>
                  <a:lnTo>
                    <a:pt x="204910" y="229553"/>
                  </a:lnTo>
                  <a:cubicBezTo>
                    <a:pt x="205863" y="227648"/>
                    <a:pt x="206815" y="225743"/>
                    <a:pt x="207768" y="223837"/>
                  </a:cubicBezTo>
                  <a:cubicBezTo>
                    <a:pt x="228723" y="166687"/>
                    <a:pt x="230628" y="103823"/>
                    <a:pt x="230628" y="56198"/>
                  </a:cubicBezTo>
                  <a:cubicBezTo>
                    <a:pt x="230628" y="24765"/>
                    <a:pt x="204910" y="0"/>
                    <a:pt x="173478" y="0"/>
                  </a:cubicBezTo>
                  <a:lnTo>
                    <a:pt x="172525" y="0"/>
                  </a:lnTo>
                  <a:cubicBezTo>
                    <a:pt x="159190" y="0"/>
                    <a:pt x="146808" y="4763"/>
                    <a:pt x="136330" y="13335"/>
                  </a:cubicBezTo>
                  <a:cubicBezTo>
                    <a:pt x="136330" y="13335"/>
                    <a:pt x="136330" y="13335"/>
                    <a:pt x="135378" y="13335"/>
                  </a:cubicBezTo>
                  <a:lnTo>
                    <a:pt x="55368" y="70485"/>
                  </a:lnTo>
                  <a:cubicBezTo>
                    <a:pt x="48700" y="75248"/>
                    <a:pt x="45843" y="84773"/>
                    <a:pt x="48700" y="92393"/>
                  </a:cubicBezTo>
                  <a:lnTo>
                    <a:pt x="78228" y="174308"/>
                  </a:lnTo>
                  <a:cubicBezTo>
                    <a:pt x="82038" y="183832"/>
                    <a:pt x="92515" y="189548"/>
                    <a:pt x="102993" y="185737"/>
                  </a:cubicBezTo>
                  <a:cubicBezTo>
                    <a:pt x="112518" y="181928"/>
                    <a:pt x="118233" y="171450"/>
                    <a:pt x="114423" y="160973"/>
                  </a:cubicBezTo>
                  <a:lnTo>
                    <a:pt x="89658" y="92393"/>
                  </a:lnTo>
                  <a:lnTo>
                    <a:pt x="115375" y="74295"/>
                  </a:lnTo>
                  <a:cubicBezTo>
                    <a:pt x="115375" y="91440"/>
                    <a:pt x="114423" y="109537"/>
                    <a:pt x="112518" y="127635"/>
                  </a:cubicBezTo>
                  <a:lnTo>
                    <a:pt x="122995" y="157162"/>
                  </a:lnTo>
                  <a:cubicBezTo>
                    <a:pt x="128710" y="172403"/>
                    <a:pt x="121090" y="188595"/>
                    <a:pt x="105850" y="194310"/>
                  </a:cubicBezTo>
                  <a:cubicBezTo>
                    <a:pt x="102993" y="195262"/>
                    <a:pt x="99183" y="196215"/>
                    <a:pt x="96325" y="196215"/>
                  </a:cubicBezTo>
                  <a:cubicBezTo>
                    <a:pt x="94420" y="209550"/>
                    <a:pt x="97278" y="222885"/>
                    <a:pt x="102993" y="233362"/>
                  </a:cubicBezTo>
                  <a:lnTo>
                    <a:pt x="72513" y="320040"/>
                  </a:lnTo>
                  <a:lnTo>
                    <a:pt x="7743" y="387668"/>
                  </a:lnTo>
                  <a:cubicBezTo>
                    <a:pt x="-2735" y="399098"/>
                    <a:pt x="-2735" y="417195"/>
                    <a:pt x="8695" y="427673"/>
                  </a:cubicBezTo>
                  <a:cubicBezTo>
                    <a:pt x="20125" y="439103"/>
                    <a:pt x="38223" y="438150"/>
                    <a:pt x="48700" y="426720"/>
                  </a:cubicBezTo>
                  <a:close/>
                </a:path>
              </a:pathLst>
            </a:custGeom>
            <a:grpFill/>
            <a:ln w="9525" cap="flat">
              <a:noFill/>
              <a:prstDash val="solid"/>
              <a:miter/>
            </a:ln>
          </p:spPr>
          <p:txBody>
            <a:bodyPr rtlCol="0" anchor="ctr"/>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7" name="组合 46"/>
          <p:cNvGrpSpPr/>
          <p:nvPr/>
        </p:nvGrpSpPr>
        <p:grpSpPr>
          <a:xfrm>
            <a:off x="1442703" y="3694961"/>
            <a:ext cx="216781" cy="887578"/>
            <a:chOff x="-1859280" y="1549054"/>
            <a:chExt cx="411480" cy="1684745"/>
          </a:xfrm>
        </p:grpSpPr>
        <p:cxnSp>
          <p:nvCxnSpPr>
            <p:cNvPr id="45" name="直接箭头连接符 44"/>
            <p:cNvCxnSpPr/>
            <p:nvPr/>
          </p:nvCxnSpPr>
          <p:spPr>
            <a:xfrm flipV="1">
              <a:off x="-1859280" y="1549054"/>
              <a:ext cx="0" cy="168474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1447800" y="1549054"/>
              <a:ext cx="0" cy="168474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p:nvPr>
            <p:custDataLst>
              <p:tags r:id="rId1"/>
            </p:custDataLst>
          </p:nvPr>
        </p:nvGraphicFramePr>
        <p:xfrm>
          <a:off x="3820795" y="982345"/>
          <a:ext cx="6541770" cy="1946275"/>
        </p:xfrm>
        <a:graphic>
          <a:graphicData uri="http://schemas.openxmlformats.org/drawingml/2006/table">
            <a:tbl>
              <a:tblPr/>
              <a:tblGrid>
                <a:gridCol w="935355"/>
                <a:gridCol w="933450"/>
                <a:gridCol w="932180"/>
                <a:gridCol w="935355"/>
                <a:gridCol w="934085"/>
                <a:gridCol w="935990"/>
                <a:gridCol w="935355"/>
              </a:tblGrid>
              <a:tr h="389255">
                <a:tc rowSpan="2">
                  <a:txBody>
                    <a:bodyPr/>
                    <a:p>
                      <a:pPr indent="0" algn="ctr">
                        <a:buNone/>
                      </a:pPr>
                      <a:r>
                        <a:rPr lang="en-US" sz="1500" b="0">
                          <a:latin typeface="仿宋_GB2312" charset="0"/>
                          <a:cs typeface="仿宋_GB2312" charset="0"/>
                        </a:rPr>
                        <a:t>未戴口罩</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500" b="0">
                          <a:latin typeface="仿宋_GB2312" charset="0"/>
                          <a:cs typeface="仿宋_GB2312" charset="0"/>
                        </a:rPr>
                        <a:t>低强度运动</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500" b="0">
                          <a:latin typeface="仿宋_GB2312" charset="0"/>
                          <a:cs typeface="仿宋_GB2312" charset="0"/>
                        </a:rPr>
                        <a:t>中等强度运动</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500" b="0">
                          <a:latin typeface="仿宋_GB2312" charset="0"/>
                          <a:cs typeface="仿宋_GB2312" charset="0"/>
                        </a:rPr>
                        <a:t>高强度运动</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92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500" b="0">
                          <a:latin typeface="仿宋_GB2312" charset="0"/>
                          <a:cs typeface="仿宋_GB2312" charset="0"/>
                        </a:rPr>
                        <a:t>心率</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血氧</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心率</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血氧</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心率</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血氧</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p>
                      <a:pPr indent="0" algn="ctr">
                        <a:buNone/>
                      </a:pPr>
                      <a:r>
                        <a:rPr lang="en-US" sz="1500" b="0">
                          <a:latin typeface="仿宋_GB2312" charset="0"/>
                          <a:cs typeface="仿宋_GB2312" charset="0"/>
                        </a:rPr>
                        <a:t>甲</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82</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100 </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130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99</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150 </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99</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p>
                      <a:pPr indent="0" algn="ctr">
                        <a:buNone/>
                      </a:pPr>
                      <a:r>
                        <a:rPr lang="en-US" sz="1500" b="0">
                          <a:latin typeface="仿宋_GB2312" charset="0"/>
                          <a:cs typeface="仿宋_GB2312" charset="0"/>
                        </a:rPr>
                        <a:t>乙</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80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100 </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120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100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154</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p>
                      <a:pPr indent="0" algn="ctr">
                        <a:buNone/>
                      </a:pPr>
                      <a:r>
                        <a:rPr lang="en-US" sz="1500" b="0">
                          <a:latin typeface="仿宋_GB2312" charset="0"/>
                          <a:cs typeface="仿宋_GB2312" charset="0"/>
                        </a:rPr>
                        <a:t>丙</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78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100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130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100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156</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500" b="0">
                          <a:latin typeface="仿宋_GB2312" charset="0"/>
                          <a:ea typeface="仿宋_GB2312" charset="0"/>
                          <a:cs typeface="仿宋_GB2312" charset="0"/>
                        </a:rPr>
                        <a:t>99</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3820795" y="3232785"/>
          <a:ext cx="6542405" cy="2225675"/>
        </p:xfrm>
        <a:graphic>
          <a:graphicData uri="http://schemas.openxmlformats.org/drawingml/2006/table">
            <a:tbl>
              <a:tblPr/>
              <a:tblGrid>
                <a:gridCol w="934720"/>
                <a:gridCol w="934720"/>
                <a:gridCol w="932180"/>
                <a:gridCol w="935355"/>
                <a:gridCol w="934085"/>
                <a:gridCol w="936625"/>
                <a:gridCol w="934720"/>
              </a:tblGrid>
              <a:tr h="445135">
                <a:tc rowSpan="2">
                  <a:txBody>
                    <a:bodyPr/>
                    <a:p>
                      <a:pPr indent="0" algn="ctr">
                        <a:buNone/>
                      </a:pPr>
                      <a:r>
                        <a:rPr lang="en-US" sz="1500" b="0">
                          <a:latin typeface="仿宋_GB2312" charset="0"/>
                          <a:cs typeface="仿宋_GB2312" charset="0"/>
                        </a:rPr>
                        <a:t>佩戴口罩</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500" b="0">
                          <a:latin typeface="仿宋_GB2312" charset="0"/>
                          <a:cs typeface="仿宋_GB2312" charset="0"/>
                        </a:rPr>
                        <a:t>低强度运动</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500" b="0">
                          <a:latin typeface="仿宋_GB2312" charset="0"/>
                          <a:cs typeface="仿宋_GB2312" charset="0"/>
                        </a:rPr>
                        <a:t>中等强度运动</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500" b="0">
                          <a:latin typeface="仿宋_GB2312" charset="0"/>
                          <a:cs typeface="仿宋_GB2312" charset="0"/>
                        </a:rPr>
                        <a:t>高强度运动</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451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500" b="0">
                          <a:latin typeface="仿宋_GB2312" charset="0"/>
                          <a:cs typeface="仿宋_GB2312" charset="0"/>
                        </a:rPr>
                        <a:t>心率</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血氧</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心率</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血氧</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心率</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血氧</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p>
                      <a:pPr indent="0" algn="ctr">
                        <a:buNone/>
                      </a:pPr>
                      <a:r>
                        <a:rPr lang="en-US" sz="1500" b="0">
                          <a:latin typeface="仿宋_GB2312" charset="0"/>
                          <a:cs typeface="仿宋_GB2312" charset="0"/>
                        </a:rPr>
                        <a:t>甲</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90 </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100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156</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178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95 </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p>
                      <a:pPr indent="0" algn="ctr">
                        <a:buNone/>
                      </a:pPr>
                      <a:r>
                        <a:rPr lang="en-US" sz="1500" b="0">
                          <a:latin typeface="仿宋_GB2312" charset="0"/>
                          <a:cs typeface="仿宋_GB2312" charset="0"/>
                        </a:rPr>
                        <a:t>乙</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88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140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99</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160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97</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p>
                      <a:pPr indent="0" algn="ctr">
                        <a:buNone/>
                      </a:pPr>
                      <a:r>
                        <a:rPr lang="en-US" sz="1500" b="0">
                          <a:latin typeface="仿宋_GB2312" charset="0"/>
                          <a:cs typeface="仿宋_GB2312" charset="0"/>
                        </a:rPr>
                        <a:t>丙</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88</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99</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160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97 </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仿宋_GB2312" charset="0"/>
                          <a:cs typeface="仿宋_GB2312" charset="0"/>
                        </a:rPr>
                        <a:t> 180</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500" b="0">
                          <a:latin typeface="仿宋_GB2312" charset="0"/>
                          <a:ea typeface="仿宋_GB2312" charset="0"/>
                          <a:cs typeface="仿宋_GB2312" charset="0"/>
                        </a:rPr>
                        <a:t>96</a:t>
                      </a:r>
                      <a:endParaRPr lang="en-US" altLang="en-US" sz="1500" b="0">
                        <a:latin typeface="仿宋_GB2312" charset="0"/>
                        <a:ea typeface="仿宋_GB2312" charset="0"/>
                        <a:cs typeface="仿宋_GB2312"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rot="5400000" flipH="1">
            <a:off x="-1075939" y="2577783"/>
            <a:ext cx="5399690" cy="2729651"/>
          </a:xfrm>
          <a:custGeom>
            <a:avLst/>
            <a:gdLst>
              <a:gd name="connsiteX0" fmla="*/ 5399690 w 5399690"/>
              <a:gd name="connsiteY0" fmla="*/ 2729651 h 2729651"/>
              <a:gd name="connsiteX1" fmla="*/ 5399690 w 5399690"/>
              <a:gd name="connsiteY1" fmla="*/ 454951 h 2729651"/>
              <a:gd name="connsiteX2" fmla="*/ 4944739 w 5399690"/>
              <a:gd name="connsiteY2" fmla="*/ 0 h 2729651"/>
              <a:gd name="connsiteX3" fmla="*/ 0 w 5399690"/>
              <a:gd name="connsiteY3" fmla="*/ 0 h 2729651"/>
              <a:gd name="connsiteX4" fmla="*/ 0 w 5399690"/>
              <a:gd name="connsiteY4" fmla="*/ 2729651 h 2729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9690" h="2729651">
                <a:moveTo>
                  <a:pt x="5399690" y="2729651"/>
                </a:moveTo>
                <a:lnTo>
                  <a:pt x="5399690" y="454951"/>
                </a:lnTo>
                <a:cubicBezTo>
                  <a:pt x="5399690" y="203689"/>
                  <a:pt x="5196001" y="0"/>
                  <a:pt x="4944739" y="0"/>
                </a:cubicBezTo>
                <a:lnTo>
                  <a:pt x="0" y="0"/>
                </a:lnTo>
                <a:lnTo>
                  <a:pt x="0" y="2729651"/>
                </a:lnTo>
                <a:close/>
              </a:path>
            </a:pathLst>
          </a:custGeom>
          <a:solidFill>
            <a:srgbClr val="446F4F"/>
          </a:solidFill>
          <a:ln w="12700" cap="flat" cmpd="sng" algn="ctr">
            <a:noFill/>
            <a:prstDash val="solid"/>
            <a:miter lim="800000"/>
          </a:ln>
          <a:effectLst>
            <a:outerShdw blurRad="381000" dist="317500" dir="2700000" algn="tl" rotWithShape="0">
              <a:schemeClr val="accent1">
                <a:lumMod val="75000"/>
                <a:alpha val="2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w="6350">
                <a:noFill/>
              </a:ln>
              <a:solidFill>
                <a:srgbClr val="FFFFFF"/>
              </a:solidFill>
              <a:effectLst>
                <a:glow rad="63500">
                  <a:srgbClr val="FFFFFF">
                    <a:alpha val="5000"/>
                  </a:srgbClr>
                </a:glow>
                <a:outerShdw blurRad="279400" dist="203200" dir="8160000" algn="t" rotWithShape="0">
                  <a:prstClr val="black">
                    <a:alpha val="20000"/>
                  </a:prstClr>
                </a:outerShdw>
              </a:effectLst>
              <a:uLnTx/>
              <a:uFillTx/>
              <a:latin typeface="Open Sans" panose="020B0606030504020204" pitchFamily="34" charset="0"/>
              <a:ea typeface="思源黑体 CN Bold" panose="020B0800000000000000" pitchFamily="34" charset="-122"/>
              <a:cs typeface="OPPOSans R" panose="00020600040101010101" pitchFamily="18" charset="-122"/>
              <a:sym typeface="Open Sans" panose="020B0606030504020204" pitchFamily="34" charset="0"/>
            </a:endParaRPr>
          </a:p>
        </p:txBody>
      </p:sp>
      <p:sp>
        <p:nvSpPr>
          <p:cNvPr id="9" name="任意多边形: 形状 8"/>
          <p:cNvSpPr/>
          <p:nvPr/>
        </p:nvSpPr>
        <p:spPr>
          <a:xfrm rot="5400000" flipH="1">
            <a:off x="-1075938" y="2577784"/>
            <a:ext cx="5399689" cy="2729651"/>
          </a:xfrm>
          <a:custGeom>
            <a:avLst/>
            <a:gdLst>
              <a:gd name="connsiteX0" fmla="*/ 412186 w 5399689"/>
              <a:gd name="connsiteY0" fmla="*/ 914680 h 2729651"/>
              <a:gd name="connsiteX1" fmla="*/ 412186 w 5399689"/>
              <a:gd name="connsiteY1" fmla="*/ 903828 h 2729651"/>
              <a:gd name="connsiteX2" fmla="*/ 412186 w 5399689"/>
              <a:gd name="connsiteY2" fmla="*/ 0 h 2729651"/>
              <a:gd name="connsiteX3" fmla="*/ 0 w 5399689"/>
              <a:gd name="connsiteY3" fmla="*/ 0 h 2729651"/>
              <a:gd name="connsiteX4" fmla="*/ 0 w 5399689"/>
              <a:gd name="connsiteY4" fmla="*/ 1018416 h 2729651"/>
              <a:gd name="connsiteX5" fmla="*/ 308449 w 5399689"/>
              <a:gd name="connsiteY5" fmla="*/ 1018416 h 2729651"/>
              <a:gd name="connsiteX6" fmla="*/ 412186 w 5399689"/>
              <a:gd name="connsiteY6" fmla="*/ 914680 h 2729651"/>
              <a:gd name="connsiteX7" fmla="*/ 412186 w 5399689"/>
              <a:gd name="connsiteY7" fmla="*/ 2729651 h 2729651"/>
              <a:gd name="connsiteX8" fmla="*/ 412186 w 5399689"/>
              <a:gd name="connsiteY8" fmla="*/ 1528795 h 2729651"/>
              <a:gd name="connsiteX9" fmla="*/ 412186 w 5399689"/>
              <a:gd name="connsiteY9" fmla="*/ 1342295 h 2729651"/>
              <a:gd name="connsiteX10" fmla="*/ 412186 w 5399689"/>
              <a:gd name="connsiteY10" fmla="*/ 1331441 h 2729651"/>
              <a:gd name="connsiteX11" fmla="*/ 308449 w 5399689"/>
              <a:gd name="connsiteY11" fmla="*/ 1227704 h 2729651"/>
              <a:gd name="connsiteX12" fmla="*/ 0 w 5399689"/>
              <a:gd name="connsiteY12" fmla="*/ 1227704 h 2729651"/>
              <a:gd name="connsiteX13" fmla="*/ 0 w 5399689"/>
              <a:gd name="connsiteY13" fmla="*/ 2729651 h 2729651"/>
              <a:gd name="connsiteX14" fmla="*/ 1248785 w 5399689"/>
              <a:gd name="connsiteY14" fmla="*/ 914678 h 2729651"/>
              <a:gd name="connsiteX15" fmla="*/ 1248785 w 5399689"/>
              <a:gd name="connsiteY15" fmla="*/ 903826 h 2729651"/>
              <a:gd name="connsiteX16" fmla="*/ 1248785 w 5399689"/>
              <a:gd name="connsiteY16" fmla="*/ 0 h 2729651"/>
              <a:gd name="connsiteX17" fmla="*/ 617186 w 5399689"/>
              <a:gd name="connsiteY17" fmla="*/ 0 h 2729651"/>
              <a:gd name="connsiteX18" fmla="*/ 617186 w 5399689"/>
              <a:gd name="connsiteY18" fmla="*/ 903828 h 2729651"/>
              <a:gd name="connsiteX19" fmla="*/ 617186 w 5399689"/>
              <a:gd name="connsiteY19" fmla="*/ 914680 h 2729651"/>
              <a:gd name="connsiteX20" fmla="*/ 720923 w 5399689"/>
              <a:gd name="connsiteY20" fmla="*/ 1018416 h 2729651"/>
              <a:gd name="connsiteX21" fmla="*/ 1135859 w 5399689"/>
              <a:gd name="connsiteY21" fmla="*/ 1018416 h 2729651"/>
              <a:gd name="connsiteX22" fmla="*/ 1135868 w 5399689"/>
              <a:gd name="connsiteY22" fmla="*/ 1018415 h 2729651"/>
              <a:gd name="connsiteX23" fmla="*/ 1145048 w 5399689"/>
              <a:gd name="connsiteY23" fmla="*/ 1018415 h 2729651"/>
              <a:gd name="connsiteX24" fmla="*/ 1248785 w 5399689"/>
              <a:gd name="connsiteY24" fmla="*/ 914678 h 2729651"/>
              <a:gd name="connsiteX25" fmla="*/ 1248785 w 5399689"/>
              <a:gd name="connsiteY25" fmla="*/ 2729651 h 2729651"/>
              <a:gd name="connsiteX26" fmla="*/ 1248785 w 5399689"/>
              <a:gd name="connsiteY26" fmla="*/ 1528795 h 2729651"/>
              <a:gd name="connsiteX27" fmla="*/ 1248785 w 5399689"/>
              <a:gd name="connsiteY27" fmla="*/ 1342294 h 2729651"/>
              <a:gd name="connsiteX28" fmla="*/ 1248785 w 5399689"/>
              <a:gd name="connsiteY28" fmla="*/ 1331439 h 2729651"/>
              <a:gd name="connsiteX29" fmla="*/ 1145048 w 5399689"/>
              <a:gd name="connsiteY29" fmla="*/ 1227702 h 2729651"/>
              <a:gd name="connsiteX30" fmla="*/ 730112 w 5399689"/>
              <a:gd name="connsiteY30" fmla="*/ 1227702 h 2729651"/>
              <a:gd name="connsiteX31" fmla="*/ 730101 w 5399689"/>
              <a:gd name="connsiteY31" fmla="*/ 1227704 h 2729651"/>
              <a:gd name="connsiteX32" fmla="*/ 720923 w 5399689"/>
              <a:gd name="connsiteY32" fmla="*/ 1227704 h 2729651"/>
              <a:gd name="connsiteX33" fmla="*/ 617186 w 5399689"/>
              <a:gd name="connsiteY33" fmla="*/ 1331441 h 2729651"/>
              <a:gd name="connsiteX34" fmla="*/ 617186 w 5399689"/>
              <a:gd name="connsiteY34" fmla="*/ 1342295 h 2729651"/>
              <a:gd name="connsiteX35" fmla="*/ 617186 w 5399689"/>
              <a:gd name="connsiteY35" fmla="*/ 1528795 h 2729651"/>
              <a:gd name="connsiteX36" fmla="*/ 617186 w 5399689"/>
              <a:gd name="connsiteY36" fmla="*/ 2729651 h 2729651"/>
              <a:gd name="connsiteX37" fmla="*/ 2085383 w 5399689"/>
              <a:gd name="connsiteY37" fmla="*/ 914676 h 2729651"/>
              <a:gd name="connsiteX38" fmla="*/ 2085383 w 5399689"/>
              <a:gd name="connsiteY38" fmla="*/ 903824 h 2729651"/>
              <a:gd name="connsiteX39" fmla="*/ 2085383 w 5399689"/>
              <a:gd name="connsiteY39" fmla="*/ 0 h 2729651"/>
              <a:gd name="connsiteX40" fmla="*/ 1444596 w 5399689"/>
              <a:gd name="connsiteY40" fmla="*/ 0 h 2729651"/>
              <a:gd name="connsiteX41" fmla="*/ 1444596 w 5399689"/>
              <a:gd name="connsiteY41" fmla="*/ 903828 h 2729651"/>
              <a:gd name="connsiteX42" fmla="*/ 1444596 w 5399689"/>
              <a:gd name="connsiteY42" fmla="*/ 914680 h 2729651"/>
              <a:gd name="connsiteX43" fmla="*/ 1548333 w 5399689"/>
              <a:gd name="connsiteY43" fmla="*/ 1018416 h 2729651"/>
              <a:gd name="connsiteX44" fmla="*/ 1963269 w 5399689"/>
              <a:gd name="connsiteY44" fmla="*/ 1018416 h 2729651"/>
              <a:gd name="connsiteX45" fmla="*/ 1963278 w 5399689"/>
              <a:gd name="connsiteY45" fmla="*/ 1018415 h 2729651"/>
              <a:gd name="connsiteX46" fmla="*/ 1972458 w 5399689"/>
              <a:gd name="connsiteY46" fmla="*/ 1018415 h 2729651"/>
              <a:gd name="connsiteX47" fmla="*/ 1972467 w 5399689"/>
              <a:gd name="connsiteY47" fmla="*/ 1018412 h 2729651"/>
              <a:gd name="connsiteX48" fmla="*/ 1981646 w 5399689"/>
              <a:gd name="connsiteY48" fmla="*/ 1018412 h 2729651"/>
              <a:gd name="connsiteX49" fmla="*/ 2085383 w 5399689"/>
              <a:gd name="connsiteY49" fmla="*/ 914676 h 2729651"/>
              <a:gd name="connsiteX50" fmla="*/ 2085383 w 5399689"/>
              <a:gd name="connsiteY50" fmla="*/ 2729651 h 2729651"/>
              <a:gd name="connsiteX51" fmla="*/ 2085383 w 5399689"/>
              <a:gd name="connsiteY51" fmla="*/ 1528795 h 2729651"/>
              <a:gd name="connsiteX52" fmla="*/ 2085383 w 5399689"/>
              <a:gd name="connsiteY52" fmla="*/ 1342292 h 2729651"/>
              <a:gd name="connsiteX53" fmla="*/ 2085383 w 5399689"/>
              <a:gd name="connsiteY53" fmla="*/ 1331437 h 2729651"/>
              <a:gd name="connsiteX54" fmla="*/ 1981646 w 5399689"/>
              <a:gd name="connsiteY54" fmla="*/ 1227700 h 2729651"/>
              <a:gd name="connsiteX55" fmla="*/ 1566711 w 5399689"/>
              <a:gd name="connsiteY55" fmla="*/ 1227700 h 2729651"/>
              <a:gd name="connsiteX56" fmla="*/ 1566700 w 5399689"/>
              <a:gd name="connsiteY56" fmla="*/ 1227702 h 2729651"/>
              <a:gd name="connsiteX57" fmla="*/ 1557522 w 5399689"/>
              <a:gd name="connsiteY57" fmla="*/ 1227702 h 2729651"/>
              <a:gd name="connsiteX58" fmla="*/ 1557513 w 5399689"/>
              <a:gd name="connsiteY58" fmla="*/ 1227704 h 2729651"/>
              <a:gd name="connsiteX59" fmla="*/ 1548333 w 5399689"/>
              <a:gd name="connsiteY59" fmla="*/ 1227704 h 2729651"/>
              <a:gd name="connsiteX60" fmla="*/ 1444596 w 5399689"/>
              <a:gd name="connsiteY60" fmla="*/ 1331441 h 2729651"/>
              <a:gd name="connsiteX61" fmla="*/ 1444596 w 5399689"/>
              <a:gd name="connsiteY61" fmla="*/ 1342295 h 2729651"/>
              <a:gd name="connsiteX62" fmla="*/ 1444596 w 5399689"/>
              <a:gd name="connsiteY62" fmla="*/ 1528795 h 2729651"/>
              <a:gd name="connsiteX63" fmla="*/ 1444596 w 5399689"/>
              <a:gd name="connsiteY63" fmla="*/ 2729651 h 2729651"/>
              <a:gd name="connsiteX64" fmla="*/ 2921981 w 5399689"/>
              <a:gd name="connsiteY64" fmla="*/ 914672 h 2729651"/>
              <a:gd name="connsiteX65" fmla="*/ 2921981 w 5399689"/>
              <a:gd name="connsiteY65" fmla="*/ 903822 h 2729651"/>
              <a:gd name="connsiteX66" fmla="*/ 2921981 w 5399689"/>
              <a:gd name="connsiteY66" fmla="*/ 0 h 2729651"/>
              <a:gd name="connsiteX67" fmla="*/ 2281195 w 5399689"/>
              <a:gd name="connsiteY67" fmla="*/ 0 h 2729651"/>
              <a:gd name="connsiteX68" fmla="*/ 2281195 w 5399689"/>
              <a:gd name="connsiteY68" fmla="*/ 903826 h 2729651"/>
              <a:gd name="connsiteX69" fmla="*/ 2281195 w 5399689"/>
              <a:gd name="connsiteY69" fmla="*/ 914678 h 2729651"/>
              <a:gd name="connsiteX70" fmla="*/ 2384932 w 5399689"/>
              <a:gd name="connsiteY70" fmla="*/ 1018415 h 2729651"/>
              <a:gd name="connsiteX71" fmla="*/ 2799868 w 5399689"/>
              <a:gd name="connsiteY71" fmla="*/ 1018415 h 2729651"/>
              <a:gd name="connsiteX72" fmla="*/ 2799877 w 5399689"/>
              <a:gd name="connsiteY72" fmla="*/ 1018412 h 2729651"/>
              <a:gd name="connsiteX73" fmla="*/ 2809056 w 5399689"/>
              <a:gd name="connsiteY73" fmla="*/ 1018412 h 2729651"/>
              <a:gd name="connsiteX74" fmla="*/ 2809068 w 5399689"/>
              <a:gd name="connsiteY74" fmla="*/ 1018409 h 2729651"/>
              <a:gd name="connsiteX75" fmla="*/ 2818244 w 5399689"/>
              <a:gd name="connsiteY75" fmla="*/ 1018409 h 2729651"/>
              <a:gd name="connsiteX76" fmla="*/ 2921981 w 5399689"/>
              <a:gd name="connsiteY76" fmla="*/ 914672 h 2729651"/>
              <a:gd name="connsiteX77" fmla="*/ 2921981 w 5399689"/>
              <a:gd name="connsiteY77" fmla="*/ 2729651 h 2729651"/>
              <a:gd name="connsiteX78" fmla="*/ 2921981 w 5399689"/>
              <a:gd name="connsiteY78" fmla="*/ 1528795 h 2729651"/>
              <a:gd name="connsiteX79" fmla="*/ 2921981 w 5399689"/>
              <a:gd name="connsiteY79" fmla="*/ 1342290 h 2729651"/>
              <a:gd name="connsiteX80" fmla="*/ 2921981 w 5399689"/>
              <a:gd name="connsiteY80" fmla="*/ 1331435 h 2729651"/>
              <a:gd name="connsiteX81" fmla="*/ 2818244 w 5399689"/>
              <a:gd name="connsiteY81" fmla="*/ 1227698 h 2729651"/>
              <a:gd name="connsiteX82" fmla="*/ 2403308 w 5399689"/>
              <a:gd name="connsiteY82" fmla="*/ 1227698 h 2729651"/>
              <a:gd name="connsiteX83" fmla="*/ 2403297 w 5399689"/>
              <a:gd name="connsiteY83" fmla="*/ 1227700 h 2729651"/>
              <a:gd name="connsiteX84" fmla="*/ 2394121 w 5399689"/>
              <a:gd name="connsiteY84" fmla="*/ 1227700 h 2729651"/>
              <a:gd name="connsiteX85" fmla="*/ 2394112 w 5399689"/>
              <a:gd name="connsiteY85" fmla="*/ 1227702 h 2729651"/>
              <a:gd name="connsiteX86" fmla="*/ 2384932 w 5399689"/>
              <a:gd name="connsiteY86" fmla="*/ 1227702 h 2729651"/>
              <a:gd name="connsiteX87" fmla="*/ 2281195 w 5399689"/>
              <a:gd name="connsiteY87" fmla="*/ 1331439 h 2729651"/>
              <a:gd name="connsiteX88" fmla="*/ 2281195 w 5399689"/>
              <a:gd name="connsiteY88" fmla="*/ 1342294 h 2729651"/>
              <a:gd name="connsiteX89" fmla="*/ 2281195 w 5399689"/>
              <a:gd name="connsiteY89" fmla="*/ 1528795 h 2729651"/>
              <a:gd name="connsiteX90" fmla="*/ 2281195 w 5399689"/>
              <a:gd name="connsiteY90" fmla="*/ 2729651 h 2729651"/>
              <a:gd name="connsiteX91" fmla="*/ 3758577 w 5399689"/>
              <a:gd name="connsiteY91" fmla="*/ 914671 h 2729651"/>
              <a:gd name="connsiteX92" fmla="*/ 3758577 w 5399689"/>
              <a:gd name="connsiteY92" fmla="*/ 903820 h 2729651"/>
              <a:gd name="connsiteX93" fmla="*/ 3758577 w 5399689"/>
              <a:gd name="connsiteY93" fmla="*/ 0 h 2729651"/>
              <a:gd name="connsiteX94" fmla="*/ 3117794 w 5399689"/>
              <a:gd name="connsiteY94" fmla="*/ 0 h 2729651"/>
              <a:gd name="connsiteX95" fmla="*/ 3117794 w 5399689"/>
              <a:gd name="connsiteY95" fmla="*/ 903823 h 2729651"/>
              <a:gd name="connsiteX96" fmla="*/ 3117794 w 5399689"/>
              <a:gd name="connsiteY96" fmla="*/ 914675 h 2729651"/>
              <a:gd name="connsiteX97" fmla="*/ 3221530 w 5399689"/>
              <a:gd name="connsiteY97" fmla="*/ 1018412 h 2729651"/>
              <a:gd name="connsiteX98" fmla="*/ 3636466 w 5399689"/>
              <a:gd name="connsiteY98" fmla="*/ 1018412 h 2729651"/>
              <a:gd name="connsiteX99" fmla="*/ 3636475 w 5399689"/>
              <a:gd name="connsiteY99" fmla="*/ 1018410 h 2729651"/>
              <a:gd name="connsiteX100" fmla="*/ 3645654 w 5399689"/>
              <a:gd name="connsiteY100" fmla="*/ 1018410 h 2729651"/>
              <a:gd name="connsiteX101" fmla="*/ 3645659 w 5399689"/>
              <a:gd name="connsiteY101" fmla="*/ 1018408 h 2729651"/>
              <a:gd name="connsiteX102" fmla="*/ 3654840 w 5399689"/>
              <a:gd name="connsiteY102" fmla="*/ 1018408 h 2729651"/>
              <a:gd name="connsiteX103" fmla="*/ 3758577 w 5399689"/>
              <a:gd name="connsiteY103" fmla="*/ 914671 h 2729651"/>
              <a:gd name="connsiteX104" fmla="*/ 3758577 w 5399689"/>
              <a:gd name="connsiteY104" fmla="*/ 2729651 h 2729651"/>
              <a:gd name="connsiteX105" fmla="*/ 3758577 w 5399689"/>
              <a:gd name="connsiteY105" fmla="*/ 1528795 h 2729651"/>
              <a:gd name="connsiteX106" fmla="*/ 3758577 w 5399689"/>
              <a:gd name="connsiteY106" fmla="*/ 1342290 h 2729651"/>
              <a:gd name="connsiteX107" fmla="*/ 3758577 w 5399689"/>
              <a:gd name="connsiteY107" fmla="*/ 1331434 h 2729651"/>
              <a:gd name="connsiteX108" fmla="*/ 3654840 w 5399689"/>
              <a:gd name="connsiteY108" fmla="*/ 1227697 h 2729651"/>
              <a:gd name="connsiteX109" fmla="*/ 3239904 w 5399689"/>
              <a:gd name="connsiteY109" fmla="*/ 1227697 h 2729651"/>
              <a:gd name="connsiteX110" fmla="*/ 3239898 w 5399689"/>
              <a:gd name="connsiteY110" fmla="*/ 1227698 h 2729651"/>
              <a:gd name="connsiteX111" fmla="*/ 3230718 w 5399689"/>
              <a:gd name="connsiteY111" fmla="*/ 1227698 h 2729651"/>
              <a:gd name="connsiteX112" fmla="*/ 3230709 w 5399689"/>
              <a:gd name="connsiteY112" fmla="*/ 1227700 h 2729651"/>
              <a:gd name="connsiteX113" fmla="*/ 3221530 w 5399689"/>
              <a:gd name="connsiteY113" fmla="*/ 1227700 h 2729651"/>
              <a:gd name="connsiteX114" fmla="*/ 3117794 w 5399689"/>
              <a:gd name="connsiteY114" fmla="*/ 1331437 h 2729651"/>
              <a:gd name="connsiteX115" fmla="*/ 3117794 w 5399689"/>
              <a:gd name="connsiteY115" fmla="*/ 1342292 h 2729651"/>
              <a:gd name="connsiteX116" fmla="*/ 3117794 w 5399689"/>
              <a:gd name="connsiteY116" fmla="*/ 1528795 h 2729651"/>
              <a:gd name="connsiteX117" fmla="*/ 3117794 w 5399689"/>
              <a:gd name="connsiteY117" fmla="*/ 2729651 h 2729651"/>
              <a:gd name="connsiteX118" fmla="*/ 4595176 w 5399689"/>
              <a:gd name="connsiteY118" fmla="*/ 914671 h 2729651"/>
              <a:gd name="connsiteX119" fmla="*/ 4595176 w 5399689"/>
              <a:gd name="connsiteY119" fmla="*/ 903819 h 2729651"/>
              <a:gd name="connsiteX120" fmla="*/ 4595176 w 5399689"/>
              <a:gd name="connsiteY120" fmla="*/ 903818 h 2729651"/>
              <a:gd name="connsiteX121" fmla="*/ 4595176 w 5399689"/>
              <a:gd name="connsiteY121" fmla="*/ 0 h 2729651"/>
              <a:gd name="connsiteX122" fmla="*/ 3954390 w 5399689"/>
              <a:gd name="connsiteY122" fmla="*/ 0 h 2729651"/>
              <a:gd name="connsiteX123" fmla="*/ 3954390 w 5399689"/>
              <a:gd name="connsiteY123" fmla="*/ 914672 h 2729651"/>
              <a:gd name="connsiteX124" fmla="*/ 4058128 w 5399689"/>
              <a:gd name="connsiteY124" fmla="*/ 1018409 h 2729651"/>
              <a:gd name="connsiteX125" fmla="*/ 4473063 w 5399689"/>
              <a:gd name="connsiteY125" fmla="*/ 1018409 h 2729651"/>
              <a:gd name="connsiteX126" fmla="*/ 4473067 w 5399689"/>
              <a:gd name="connsiteY126" fmla="*/ 1018409 h 2729651"/>
              <a:gd name="connsiteX127" fmla="*/ 4482250 w 5399689"/>
              <a:gd name="connsiteY127" fmla="*/ 1018409 h 2729651"/>
              <a:gd name="connsiteX128" fmla="*/ 4482258 w 5399689"/>
              <a:gd name="connsiteY128" fmla="*/ 1018407 h 2729651"/>
              <a:gd name="connsiteX129" fmla="*/ 4491439 w 5399689"/>
              <a:gd name="connsiteY129" fmla="*/ 1018407 h 2729651"/>
              <a:gd name="connsiteX130" fmla="*/ 4595176 w 5399689"/>
              <a:gd name="connsiteY130" fmla="*/ 914671 h 2729651"/>
              <a:gd name="connsiteX131" fmla="*/ 4595176 w 5399689"/>
              <a:gd name="connsiteY131" fmla="*/ 2729651 h 2729651"/>
              <a:gd name="connsiteX132" fmla="*/ 4595176 w 5399689"/>
              <a:gd name="connsiteY132" fmla="*/ 1528795 h 2729651"/>
              <a:gd name="connsiteX133" fmla="*/ 4595176 w 5399689"/>
              <a:gd name="connsiteY133" fmla="*/ 1331432 h 2729651"/>
              <a:gd name="connsiteX134" fmla="*/ 4491439 w 5399689"/>
              <a:gd name="connsiteY134" fmla="*/ 1227695 h 2729651"/>
              <a:gd name="connsiteX135" fmla="*/ 4076502 w 5399689"/>
              <a:gd name="connsiteY135" fmla="*/ 1227695 h 2729651"/>
              <a:gd name="connsiteX136" fmla="*/ 4076491 w 5399689"/>
              <a:gd name="connsiteY136" fmla="*/ 1227697 h 2729651"/>
              <a:gd name="connsiteX137" fmla="*/ 4067314 w 5399689"/>
              <a:gd name="connsiteY137" fmla="*/ 1227697 h 2729651"/>
              <a:gd name="connsiteX138" fmla="*/ 4067309 w 5399689"/>
              <a:gd name="connsiteY138" fmla="*/ 1227698 h 2729651"/>
              <a:gd name="connsiteX139" fmla="*/ 4058128 w 5399689"/>
              <a:gd name="connsiteY139" fmla="*/ 1227698 h 2729651"/>
              <a:gd name="connsiteX140" fmla="*/ 3954390 w 5399689"/>
              <a:gd name="connsiteY140" fmla="*/ 1331435 h 2729651"/>
              <a:gd name="connsiteX141" fmla="*/ 3954390 w 5399689"/>
              <a:gd name="connsiteY141" fmla="*/ 1342289 h 2729651"/>
              <a:gd name="connsiteX142" fmla="*/ 3954390 w 5399689"/>
              <a:gd name="connsiteY142" fmla="*/ 1342290 h 2729651"/>
              <a:gd name="connsiteX143" fmla="*/ 3954390 w 5399689"/>
              <a:gd name="connsiteY143" fmla="*/ 2729651 h 2729651"/>
              <a:gd name="connsiteX144" fmla="*/ 5399689 w 5399689"/>
              <a:gd name="connsiteY144" fmla="*/ 976918 h 2729651"/>
              <a:gd name="connsiteX145" fmla="*/ 5399689 w 5399689"/>
              <a:gd name="connsiteY145" fmla="*/ 454951 h 2729651"/>
              <a:gd name="connsiteX146" fmla="*/ 4944738 w 5399689"/>
              <a:gd name="connsiteY146" fmla="*/ 0 h 2729651"/>
              <a:gd name="connsiteX147" fmla="*/ 4790987 w 5399689"/>
              <a:gd name="connsiteY147" fmla="*/ 0 h 2729651"/>
              <a:gd name="connsiteX148" fmla="*/ 4790987 w 5399689"/>
              <a:gd name="connsiteY148" fmla="*/ 914671 h 2729651"/>
              <a:gd name="connsiteX149" fmla="*/ 4894723 w 5399689"/>
              <a:gd name="connsiteY149" fmla="*/ 1018408 h 2729651"/>
              <a:gd name="connsiteX150" fmla="*/ 5309659 w 5399689"/>
              <a:gd name="connsiteY150" fmla="*/ 1018408 h 2729651"/>
              <a:gd name="connsiteX151" fmla="*/ 5309667 w 5399689"/>
              <a:gd name="connsiteY151" fmla="*/ 1018407 h 2729651"/>
              <a:gd name="connsiteX152" fmla="*/ 5318848 w 5399689"/>
              <a:gd name="connsiteY152" fmla="*/ 1018407 h 2729651"/>
              <a:gd name="connsiteX153" fmla="*/ 5392201 w 5399689"/>
              <a:gd name="connsiteY153" fmla="*/ 988024 h 2729651"/>
              <a:gd name="connsiteX154" fmla="*/ 5399689 w 5399689"/>
              <a:gd name="connsiteY154" fmla="*/ 2729651 h 2729651"/>
              <a:gd name="connsiteX155" fmla="*/ 5399689 w 5399689"/>
              <a:gd name="connsiteY155" fmla="*/ 1269185 h 2729651"/>
              <a:gd name="connsiteX156" fmla="*/ 5392201 w 5399689"/>
              <a:gd name="connsiteY156" fmla="*/ 1258079 h 2729651"/>
              <a:gd name="connsiteX157" fmla="*/ 5318848 w 5399689"/>
              <a:gd name="connsiteY157" fmla="*/ 1227695 h 2729651"/>
              <a:gd name="connsiteX158" fmla="*/ 5203178 w 5399689"/>
              <a:gd name="connsiteY158" fmla="*/ 1227695 h 2729651"/>
              <a:gd name="connsiteX159" fmla="*/ 5203178 w 5399689"/>
              <a:gd name="connsiteY159" fmla="*/ 1227694 h 2729651"/>
              <a:gd name="connsiteX160" fmla="*/ 4913101 w 5399689"/>
              <a:gd name="connsiteY160" fmla="*/ 1227694 h 2729651"/>
              <a:gd name="connsiteX161" fmla="*/ 4913095 w 5399689"/>
              <a:gd name="connsiteY161" fmla="*/ 1227695 h 2729651"/>
              <a:gd name="connsiteX162" fmla="*/ 4903913 w 5399689"/>
              <a:gd name="connsiteY162" fmla="*/ 1227695 h 2729651"/>
              <a:gd name="connsiteX163" fmla="*/ 4903903 w 5399689"/>
              <a:gd name="connsiteY163" fmla="*/ 1227697 h 2729651"/>
              <a:gd name="connsiteX164" fmla="*/ 4894723 w 5399689"/>
              <a:gd name="connsiteY164" fmla="*/ 1227697 h 2729651"/>
              <a:gd name="connsiteX165" fmla="*/ 4790987 w 5399689"/>
              <a:gd name="connsiteY165" fmla="*/ 1331434 h 2729651"/>
              <a:gd name="connsiteX166" fmla="*/ 4790987 w 5399689"/>
              <a:gd name="connsiteY166" fmla="*/ 1342289 h 2729651"/>
              <a:gd name="connsiteX167" fmla="*/ 4790987 w 5399689"/>
              <a:gd name="connsiteY167" fmla="*/ 1342290 h 2729651"/>
              <a:gd name="connsiteX168" fmla="*/ 4790987 w 5399689"/>
              <a:gd name="connsiteY168" fmla="*/ 2729651 h 272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399689" h="2729651">
                <a:moveTo>
                  <a:pt x="412186" y="914680"/>
                </a:moveTo>
                <a:lnTo>
                  <a:pt x="412186" y="903828"/>
                </a:lnTo>
                <a:lnTo>
                  <a:pt x="412186" y="0"/>
                </a:lnTo>
                <a:lnTo>
                  <a:pt x="0" y="0"/>
                </a:lnTo>
                <a:lnTo>
                  <a:pt x="0" y="1018416"/>
                </a:lnTo>
                <a:lnTo>
                  <a:pt x="308449" y="1018416"/>
                </a:lnTo>
                <a:cubicBezTo>
                  <a:pt x="365741" y="1018416"/>
                  <a:pt x="412186" y="971971"/>
                  <a:pt x="412186" y="914680"/>
                </a:cubicBezTo>
                <a:close/>
                <a:moveTo>
                  <a:pt x="412186" y="2729651"/>
                </a:moveTo>
                <a:lnTo>
                  <a:pt x="412186" y="1528795"/>
                </a:lnTo>
                <a:lnTo>
                  <a:pt x="412186" y="1342295"/>
                </a:lnTo>
                <a:lnTo>
                  <a:pt x="412186" y="1331441"/>
                </a:lnTo>
                <a:cubicBezTo>
                  <a:pt x="412186" y="1274149"/>
                  <a:pt x="365741" y="1227704"/>
                  <a:pt x="308449" y="1227704"/>
                </a:cubicBezTo>
                <a:lnTo>
                  <a:pt x="0" y="1227704"/>
                </a:lnTo>
                <a:lnTo>
                  <a:pt x="0" y="2729651"/>
                </a:lnTo>
                <a:close/>
                <a:moveTo>
                  <a:pt x="1248785" y="914678"/>
                </a:moveTo>
                <a:lnTo>
                  <a:pt x="1248785" y="903826"/>
                </a:lnTo>
                <a:lnTo>
                  <a:pt x="1248785" y="0"/>
                </a:lnTo>
                <a:lnTo>
                  <a:pt x="617186" y="0"/>
                </a:lnTo>
                <a:lnTo>
                  <a:pt x="617186" y="903828"/>
                </a:lnTo>
                <a:lnTo>
                  <a:pt x="617186" y="914680"/>
                </a:lnTo>
                <a:cubicBezTo>
                  <a:pt x="617186" y="971971"/>
                  <a:pt x="663631" y="1018416"/>
                  <a:pt x="720923" y="1018416"/>
                </a:cubicBezTo>
                <a:lnTo>
                  <a:pt x="1135859" y="1018416"/>
                </a:lnTo>
                <a:lnTo>
                  <a:pt x="1135868" y="1018415"/>
                </a:lnTo>
                <a:lnTo>
                  <a:pt x="1145048" y="1018415"/>
                </a:lnTo>
                <a:cubicBezTo>
                  <a:pt x="1202340" y="1018415"/>
                  <a:pt x="1248785" y="971969"/>
                  <a:pt x="1248785" y="914678"/>
                </a:cubicBezTo>
                <a:close/>
                <a:moveTo>
                  <a:pt x="1248785" y="2729651"/>
                </a:moveTo>
                <a:lnTo>
                  <a:pt x="1248785" y="1528795"/>
                </a:lnTo>
                <a:lnTo>
                  <a:pt x="1248785" y="1342294"/>
                </a:lnTo>
                <a:lnTo>
                  <a:pt x="1248785" y="1331439"/>
                </a:lnTo>
                <a:cubicBezTo>
                  <a:pt x="1248785" y="1274147"/>
                  <a:pt x="1202340" y="1227702"/>
                  <a:pt x="1145048" y="1227702"/>
                </a:cubicBezTo>
                <a:lnTo>
                  <a:pt x="730112" y="1227702"/>
                </a:lnTo>
                <a:lnTo>
                  <a:pt x="730101" y="1227704"/>
                </a:lnTo>
                <a:lnTo>
                  <a:pt x="720923" y="1227704"/>
                </a:lnTo>
                <a:cubicBezTo>
                  <a:pt x="663631" y="1227704"/>
                  <a:pt x="617186" y="1274149"/>
                  <a:pt x="617186" y="1331441"/>
                </a:cubicBezTo>
                <a:lnTo>
                  <a:pt x="617186" y="1342295"/>
                </a:lnTo>
                <a:lnTo>
                  <a:pt x="617186" y="1528795"/>
                </a:lnTo>
                <a:lnTo>
                  <a:pt x="617186" y="2729651"/>
                </a:lnTo>
                <a:close/>
                <a:moveTo>
                  <a:pt x="2085383" y="914676"/>
                </a:moveTo>
                <a:lnTo>
                  <a:pt x="2085383" y="903824"/>
                </a:lnTo>
                <a:lnTo>
                  <a:pt x="2085383" y="0"/>
                </a:lnTo>
                <a:lnTo>
                  <a:pt x="1444596" y="0"/>
                </a:lnTo>
                <a:lnTo>
                  <a:pt x="1444596" y="903828"/>
                </a:lnTo>
                <a:lnTo>
                  <a:pt x="1444596" y="914680"/>
                </a:lnTo>
                <a:cubicBezTo>
                  <a:pt x="1444596" y="971971"/>
                  <a:pt x="1491041" y="1018416"/>
                  <a:pt x="1548333" y="1018416"/>
                </a:cubicBezTo>
                <a:lnTo>
                  <a:pt x="1963269" y="1018416"/>
                </a:lnTo>
                <a:lnTo>
                  <a:pt x="1963278" y="1018415"/>
                </a:lnTo>
                <a:lnTo>
                  <a:pt x="1972458" y="1018415"/>
                </a:lnTo>
                <a:lnTo>
                  <a:pt x="1972467" y="1018412"/>
                </a:lnTo>
                <a:lnTo>
                  <a:pt x="1981646" y="1018412"/>
                </a:lnTo>
                <a:cubicBezTo>
                  <a:pt x="2038938" y="1018412"/>
                  <a:pt x="2085383" y="971967"/>
                  <a:pt x="2085383" y="914676"/>
                </a:cubicBezTo>
                <a:close/>
                <a:moveTo>
                  <a:pt x="2085383" y="2729651"/>
                </a:moveTo>
                <a:lnTo>
                  <a:pt x="2085383" y="1528795"/>
                </a:lnTo>
                <a:lnTo>
                  <a:pt x="2085383" y="1342292"/>
                </a:lnTo>
                <a:lnTo>
                  <a:pt x="2085383" y="1331437"/>
                </a:lnTo>
                <a:cubicBezTo>
                  <a:pt x="2085383" y="1274145"/>
                  <a:pt x="2038938" y="1227700"/>
                  <a:pt x="1981646" y="1227700"/>
                </a:cubicBezTo>
                <a:lnTo>
                  <a:pt x="1566711" y="1227700"/>
                </a:lnTo>
                <a:lnTo>
                  <a:pt x="1566700" y="1227702"/>
                </a:lnTo>
                <a:lnTo>
                  <a:pt x="1557522" y="1227702"/>
                </a:lnTo>
                <a:lnTo>
                  <a:pt x="1557513" y="1227704"/>
                </a:lnTo>
                <a:lnTo>
                  <a:pt x="1548333" y="1227704"/>
                </a:lnTo>
                <a:cubicBezTo>
                  <a:pt x="1491041" y="1227704"/>
                  <a:pt x="1444596" y="1274149"/>
                  <a:pt x="1444596" y="1331441"/>
                </a:cubicBezTo>
                <a:lnTo>
                  <a:pt x="1444596" y="1342295"/>
                </a:lnTo>
                <a:lnTo>
                  <a:pt x="1444596" y="1528795"/>
                </a:lnTo>
                <a:lnTo>
                  <a:pt x="1444596" y="2729651"/>
                </a:lnTo>
                <a:close/>
                <a:moveTo>
                  <a:pt x="2921981" y="914672"/>
                </a:moveTo>
                <a:lnTo>
                  <a:pt x="2921981" y="903822"/>
                </a:lnTo>
                <a:lnTo>
                  <a:pt x="2921981" y="0"/>
                </a:lnTo>
                <a:lnTo>
                  <a:pt x="2281195" y="0"/>
                </a:lnTo>
                <a:lnTo>
                  <a:pt x="2281195" y="903826"/>
                </a:lnTo>
                <a:lnTo>
                  <a:pt x="2281195" y="914678"/>
                </a:lnTo>
                <a:cubicBezTo>
                  <a:pt x="2281195" y="971969"/>
                  <a:pt x="2327640" y="1018415"/>
                  <a:pt x="2384932" y="1018415"/>
                </a:cubicBezTo>
                <a:lnTo>
                  <a:pt x="2799868" y="1018415"/>
                </a:lnTo>
                <a:lnTo>
                  <a:pt x="2799877" y="1018412"/>
                </a:lnTo>
                <a:lnTo>
                  <a:pt x="2809056" y="1018412"/>
                </a:lnTo>
                <a:lnTo>
                  <a:pt x="2809068" y="1018409"/>
                </a:lnTo>
                <a:lnTo>
                  <a:pt x="2818244" y="1018409"/>
                </a:lnTo>
                <a:cubicBezTo>
                  <a:pt x="2875536" y="1018409"/>
                  <a:pt x="2921981" y="971965"/>
                  <a:pt x="2921981" y="914672"/>
                </a:cubicBezTo>
                <a:close/>
                <a:moveTo>
                  <a:pt x="2921981" y="2729651"/>
                </a:moveTo>
                <a:lnTo>
                  <a:pt x="2921981" y="1528795"/>
                </a:lnTo>
                <a:lnTo>
                  <a:pt x="2921981" y="1342290"/>
                </a:lnTo>
                <a:lnTo>
                  <a:pt x="2921981" y="1331435"/>
                </a:lnTo>
                <a:cubicBezTo>
                  <a:pt x="2921981" y="1274143"/>
                  <a:pt x="2875536" y="1227698"/>
                  <a:pt x="2818244" y="1227698"/>
                </a:cubicBezTo>
                <a:lnTo>
                  <a:pt x="2403308" y="1227698"/>
                </a:lnTo>
                <a:lnTo>
                  <a:pt x="2403297" y="1227700"/>
                </a:lnTo>
                <a:lnTo>
                  <a:pt x="2394121" y="1227700"/>
                </a:lnTo>
                <a:lnTo>
                  <a:pt x="2394112" y="1227702"/>
                </a:lnTo>
                <a:lnTo>
                  <a:pt x="2384932" y="1227702"/>
                </a:lnTo>
                <a:cubicBezTo>
                  <a:pt x="2327640" y="1227702"/>
                  <a:pt x="2281195" y="1274147"/>
                  <a:pt x="2281195" y="1331439"/>
                </a:cubicBezTo>
                <a:lnTo>
                  <a:pt x="2281195" y="1342294"/>
                </a:lnTo>
                <a:lnTo>
                  <a:pt x="2281195" y="1528795"/>
                </a:lnTo>
                <a:lnTo>
                  <a:pt x="2281195" y="2729651"/>
                </a:lnTo>
                <a:close/>
                <a:moveTo>
                  <a:pt x="3758577" y="914671"/>
                </a:moveTo>
                <a:lnTo>
                  <a:pt x="3758577" y="903820"/>
                </a:lnTo>
                <a:lnTo>
                  <a:pt x="3758577" y="0"/>
                </a:lnTo>
                <a:lnTo>
                  <a:pt x="3117794" y="0"/>
                </a:lnTo>
                <a:lnTo>
                  <a:pt x="3117794" y="903823"/>
                </a:lnTo>
                <a:lnTo>
                  <a:pt x="3117794" y="914675"/>
                </a:lnTo>
                <a:cubicBezTo>
                  <a:pt x="3117794" y="971967"/>
                  <a:pt x="3164239" y="1018412"/>
                  <a:pt x="3221530" y="1018412"/>
                </a:cubicBezTo>
                <a:lnTo>
                  <a:pt x="3636466" y="1018412"/>
                </a:lnTo>
                <a:lnTo>
                  <a:pt x="3636475" y="1018410"/>
                </a:lnTo>
                <a:lnTo>
                  <a:pt x="3645654" y="1018410"/>
                </a:lnTo>
                <a:lnTo>
                  <a:pt x="3645659" y="1018408"/>
                </a:lnTo>
                <a:lnTo>
                  <a:pt x="3654840" y="1018408"/>
                </a:lnTo>
                <a:cubicBezTo>
                  <a:pt x="3712131" y="1018408"/>
                  <a:pt x="3758577" y="971963"/>
                  <a:pt x="3758577" y="914671"/>
                </a:cubicBezTo>
                <a:close/>
                <a:moveTo>
                  <a:pt x="3758577" y="2729651"/>
                </a:moveTo>
                <a:lnTo>
                  <a:pt x="3758577" y="1528795"/>
                </a:lnTo>
                <a:lnTo>
                  <a:pt x="3758577" y="1342290"/>
                </a:lnTo>
                <a:lnTo>
                  <a:pt x="3758577" y="1331434"/>
                </a:lnTo>
                <a:cubicBezTo>
                  <a:pt x="3758577" y="1274142"/>
                  <a:pt x="3712131" y="1227697"/>
                  <a:pt x="3654840" y="1227697"/>
                </a:cubicBezTo>
                <a:lnTo>
                  <a:pt x="3239904" y="1227697"/>
                </a:lnTo>
                <a:lnTo>
                  <a:pt x="3239898" y="1227698"/>
                </a:lnTo>
                <a:lnTo>
                  <a:pt x="3230718" y="1227698"/>
                </a:lnTo>
                <a:lnTo>
                  <a:pt x="3230709" y="1227700"/>
                </a:lnTo>
                <a:lnTo>
                  <a:pt x="3221530" y="1227700"/>
                </a:lnTo>
                <a:cubicBezTo>
                  <a:pt x="3164239" y="1227700"/>
                  <a:pt x="3117794" y="1274145"/>
                  <a:pt x="3117794" y="1331437"/>
                </a:cubicBezTo>
                <a:lnTo>
                  <a:pt x="3117794" y="1342292"/>
                </a:lnTo>
                <a:lnTo>
                  <a:pt x="3117794" y="1528795"/>
                </a:lnTo>
                <a:lnTo>
                  <a:pt x="3117794" y="2729651"/>
                </a:lnTo>
                <a:close/>
                <a:moveTo>
                  <a:pt x="4595176" y="914671"/>
                </a:moveTo>
                <a:lnTo>
                  <a:pt x="4595176" y="903819"/>
                </a:lnTo>
                <a:lnTo>
                  <a:pt x="4595176" y="903818"/>
                </a:lnTo>
                <a:lnTo>
                  <a:pt x="4595176" y="0"/>
                </a:lnTo>
                <a:lnTo>
                  <a:pt x="3954390" y="0"/>
                </a:lnTo>
                <a:lnTo>
                  <a:pt x="3954390" y="914672"/>
                </a:lnTo>
                <a:cubicBezTo>
                  <a:pt x="3954390" y="971965"/>
                  <a:pt x="4000837" y="1018409"/>
                  <a:pt x="4058128" y="1018409"/>
                </a:cubicBezTo>
                <a:lnTo>
                  <a:pt x="4473063" y="1018409"/>
                </a:lnTo>
                <a:lnTo>
                  <a:pt x="4473067" y="1018409"/>
                </a:lnTo>
                <a:lnTo>
                  <a:pt x="4482250" y="1018409"/>
                </a:lnTo>
                <a:lnTo>
                  <a:pt x="4482258" y="1018407"/>
                </a:lnTo>
                <a:lnTo>
                  <a:pt x="4491439" y="1018407"/>
                </a:lnTo>
                <a:cubicBezTo>
                  <a:pt x="4548731" y="1018407"/>
                  <a:pt x="4595176" y="971963"/>
                  <a:pt x="4595176" y="914671"/>
                </a:cubicBezTo>
                <a:close/>
                <a:moveTo>
                  <a:pt x="4595176" y="2729651"/>
                </a:moveTo>
                <a:lnTo>
                  <a:pt x="4595176" y="1528795"/>
                </a:lnTo>
                <a:lnTo>
                  <a:pt x="4595176" y="1331432"/>
                </a:lnTo>
                <a:cubicBezTo>
                  <a:pt x="4595176" y="1274140"/>
                  <a:pt x="4548731" y="1227695"/>
                  <a:pt x="4491439" y="1227695"/>
                </a:cubicBezTo>
                <a:lnTo>
                  <a:pt x="4076502" y="1227695"/>
                </a:lnTo>
                <a:lnTo>
                  <a:pt x="4076491" y="1227697"/>
                </a:lnTo>
                <a:lnTo>
                  <a:pt x="4067314" y="1227697"/>
                </a:lnTo>
                <a:lnTo>
                  <a:pt x="4067309" y="1227698"/>
                </a:lnTo>
                <a:lnTo>
                  <a:pt x="4058128" y="1227698"/>
                </a:lnTo>
                <a:cubicBezTo>
                  <a:pt x="4000837" y="1227698"/>
                  <a:pt x="3954390" y="1274143"/>
                  <a:pt x="3954390" y="1331435"/>
                </a:cubicBezTo>
                <a:lnTo>
                  <a:pt x="3954390" y="1342289"/>
                </a:lnTo>
                <a:lnTo>
                  <a:pt x="3954390" y="1342290"/>
                </a:lnTo>
                <a:lnTo>
                  <a:pt x="3954390" y="2729651"/>
                </a:lnTo>
                <a:close/>
                <a:moveTo>
                  <a:pt x="5399689" y="976918"/>
                </a:moveTo>
                <a:lnTo>
                  <a:pt x="5399689" y="454951"/>
                </a:lnTo>
                <a:cubicBezTo>
                  <a:pt x="5399689" y="203689"/>
                  <a:pt x="5196000" y="0"/>
                  <a:pt x="4944738" y="0"/>
                </a:cubicBezTo>
                <a:lnTo>
                  <a:pt x="4790987" y="0"/>
                </a:lnTo>
                <a:lnTo>
                  <a:pt x="4790987" y="914671"/>
                </a:lnTo>
                <a:cubicBezTo>
                  <a:pt x="4790987" y="971963"/>
                  <a:pt x="4837432" y="1018408"/>
                  <a:pt x="4894723" y="1018408"/>
                </a:cubicBezTo>
                <a:lnTo>
                  <a:pt x="5309659" y="1018408"/>
                </a:lnTo>
                <a:lnTo>
                  <a:pt x="5309667" y="1018407"/>
                </a:lnTo>
                <a:lnTo>
                  <a:pt x="5318848" y="1018407"/>
                </a:lnTo>
                <a:cubicBezTo>
                  <a:pt x="5347494" y="1018407"/>
                  <a:pt x="5373429" y="1006796"/>
                  <a:pt x="5392201" y="988024"/>
                </a:cubicBezTo>
                <a:close/>
                <a:moveTo>
                  <a:pt x="5399689" y="2729651"/>
                </a:moveTo>
                <a:lnTo>
                  <a:pt x="5399689" y="1269185"/>
                </a:lnTo>
                <a:lnTo>
                  <a:pt x="5392201" y="1258079"/>
                </a:lnTo>
                <a:cubicBezTo>
                  <a:pt x="5373429" y="1239306"/>
                  <a:pt x="5347494" y="1227695"/>
                  <a:pt x="5318848" y="1227695"/>
                </a:cubicBezTo>
                <a:lnTo>
                  <a:pt x="5203178" y="1227695"/>
                </a:lnTo>
                <a:lnTo>
                  <a:pt x="5203178" y="1227694"/>
                </a:lnTo>
                <a:lnTo>
                  <a:pt x="4913101" y="1227694"/>
                </a:lnTo>
                <a:lnTo>
                  <a:pt x="4913095" y="1227695"/>
                </a:lnTo>
                <a:lnTo>
                  <a:pt x="4903913" y="1227695"/>
                </a:lnTo>
                <a:lnTo>
                  <a:pt x="4903903" y="1227697"/>
                </a:lnTo>
                <a:lnTo>
                  <a:pt x="4894723" y="1227697"/>
                </a:lnTo>
                <a:cubicBezTo>
                  <a:pt x="4837432" y="1227697"/>
                  <a:pt x="4790987" y="1274142"/>
                  <a:pt x="4790987" y="1331434"/>
                </a:cubicBezTo>
                <a:lnTo>
                  <a:pt x="4790987" y="1342289"/>
                </a:lnTo>
                <a:lnTo>
                  <a:pt x="4790987" y="1342290"/>
                </a:lnTo>
                <a:lnTo>
                  <a:pt x="4790987" y="2729651"/>
                </a:lnTo>
                <a:close/>
              </a:path>
            </a:pathLst>
          </a:custGeom>
          <a:solidFill>
            <a:schemeClr val="bg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en Sans" panose="020B0606030504020204" pitchFamily="34" charset="0"/>
              <a:ea typeface="思源黑体 CN Bold" panose="020B0800000000000000" pitchFamily="34" charset="-122"/>
              <a:sym typeface="Open Sans" panose="020B0606030504020204" pitchFamily="34" charset="0"/>
            </a:endParaRPr>
          </a:p>
        </p:txBody>
      </p:sp>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结果</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nvGrpSpPr>
          <p:cNvPr id="16" name="组合 15"/>
          <p:cNvGrpSpPr/>
          <p:nvPr/>
        </p:nvGrpSpPr>
        <p:grpSpPr>
          <a:xfrm>
            <a:off x="2790931" y="1528557"/>
            <a:ext cx="8960061" cy="900000"/>
            <a:chOff x="2790932" y="1449817"/>
            <a:chExt cx="8550796" cy="837780"/>
          </a:xfrm>
        </p:grpSpPr>
        <p:sp>
          <p:nvSpPr>
            <p:cNvPr id="5" name="边框13"/>
            <p:cNvSpPr/>
            <p:nvPr/>
          </p:nvSpPr>
          <p:spPr>
            <a:xfrm>
              <a:off x="2790932" y="1449817"/>
              <a:ext cx="8550796" cy="837780"/>
            </a:xfrm>
            <a:prstGeom prst="roundRect">
              <a:avLst/>
            </a:prstGeom>
            <a:solidFill>
              <a:schemeClr val="bg1"/>
            </a:solidFill>
            <a:ln w="0" cap="flat" cmpd="sng" algn="ctr">
              <a:noFill/>
              <a:prstDash val="solid"/>
              <a:miter lim="800000"/>
            </a:ln>
            <a:effectLst>
              <a:outerShdw blurRad="381000" dist="190500" dir="5400000" sx="102000" sy="102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endParaRPr kumimoji="0" lang="zh-CN" altLang="en-US" sz="1600" b="0" i="0" u="none" strike="noStrike" kern="1200" cap="none" spc="0" normalizeH="0" baseline="0" noProof="0">
                <a:ln>
                  <a:noFill/>
                </a:ln>
                <a:solidFill>
                  <a:srgbClr val="FFFFFF"/>
                </a:solidFill>
                <a:effectLst/>
                <a:uLnTx/>
                <a:uFillTx/>
                <a:latin typeface="Open Sans" panose="020B0606030504020204" pitchFamily="34" charset="0"/>
                <a:ea typeface="思源黑体 CN Bold" panose="020B0800000000000000" pitchFamily="34" charset="-122"/>
                <a:cs typeface="OPPOSans H" panose="00020600040101010101" pitchFamily="18" charset="-122"/>
                <a:sym typeface="Open Sans" panose="020B0606030504020204" pitchFamily="34" charset="0"/>
              </a:endParaRPr>
            </a:p>
          </p:txBody>
        </p:sp>
        <p:sp>
          <p:nvSpPr>
            <p:cNvPr id="11" name="文本框 10"/>
            <p:cNvSpPr txBox="1"/>
            <p:nvPr/>
          </p:nvSpPr>
          <p:spPr>
            <a:xfrm>
              <a:off x="2790932" y="1527938"/>
              <a:ext cx="8550796" cy="681539"/>
            </a:xfrm>
            <a:prstGeom prst="rect">
              <a:avLst/>
            </a:prstGeom>
            <a:noFill/>
          </p:spPr>
          <p:txBody>
            <a:bodyPr wrap="square" anchor="ctr">
              <a:spAutoFit/>
            </a:bodyPr>
            <a:lstStyle/>
            <a:p>
              <a:pPr marL="285750" indent="-285750">
                <a:lnSpc>
                  <a:spcPts val="2500"/>
                </a:lnSpc>
                <a:spcBef>
                  <a:spcPts val="0"/>
                </a:spcBef>
                <a:spcAft>
                  <a:spcPts val="0"/>
                </a:spcAft>
                <a:buFont typeface="Wingdings" panose="05000000000000000000" pitchFamily="2" charset="2"/>
                <a:buChar char="Ø"/>
              </a:pPr>
              <a:r>
                <a:rPr lang="zh-CN" altLang="en-US" sz="2000" dirty="0">
                  <a:latin typeface="Open Sans" panose="020B0606030504020204" pitchFamily="34" charset="0"/>
                  <a:ea typeface="思源黑体 CN Bold" panose="020B0800000000000000" pitchFamily="34" charset="-122"/>
                  <a:sym typeface="Open Sans" panose="020B0606030504020204" pitchFamily="34" charset="0"/>
                </a:rPr>
                <a:t>运动强度的增加特别是进行高强度运动时，身体需氧量逐渐大，呼吸会显著加快加强，心率加快，通气量明显增加。</a:t>
              </a:r>
              <a:endParaRPr lang="zh-CN" altLang="en-US" sz="2000" dirty="0">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15" name="组合 14"/>
          <p:cNvGrpSpPr/>
          <p:nvPr/>
        </p:nvGrpSpPr>
        <p:grpSpPr>
          <a:xfrm>
            <a:off x="2724998" y="2559187"/>
            <a:ext cx="9026102" cy="900000"/>
            <a:chOff x="2724999" y="2607576"/>
            <a:chExt cx="8613820" cy="837780"/>
          </a:xfrm>
        </p:grpSpPr>
        <p:sp>
          <p:nvSpPr>
            <p:cNvPr id="6" name="边框13"/>
            <p:cNvSpPr/>
            <p:nvPr/>
          </p:nvSpPr>
          <p:spPr>
            <a:xfrm>
              <a:off x="2788023" y="2607576"/>
              <a:ext cx="8550796" cy="837780"/>
            </a:xfrm>
            <a:prstGeom prst="roundRect">
              <a:avLst/>
            </a:prstGeom>
            <a:solidFill>
              <a:schemeClr val="bg1"/>
            </a:solidFill>
            <a:ln w="0" cap="flat" cmpd="sng" algn="ctr">
              <a:noFill/>
              <a:prstDash val="solid"/>
              <a:miter lim="800000"/>
            </a:ln>
            <a:effectLst>
              <a:outerShdw blurRad="381000" dist="190500" dir="5400000" sx="102000" sy="102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endParaRPr kumimoji="0" lang="zh-CN" altLang="en-US" sz="1600" b="0" i="0" u="none" strike="noStrike" kern="1200" cap="none" spc="0" normalizeH="0" baseline="0" noProof="0">
                <a:ln>
                  <a:noFill/>
                </a:ln>
                <a:solidFill>
                  <a:srgbClr val="FFFFFF"/>
                </a:solidFill>
                <a:effectLst/>
                <a:uLnTx/>
                <a:uFillTx/>
                <a:latin typeface="Open Sans" panose="020B0606030504020204" pitchFamily="34" charset="0"/>
                <a:ea typeface="思源黑体 CN Bold" panose="020B0800000000000000" pitchFamily="34" charset="-122"/>
                <a:cs typeface="OPPOSans H" panose="00020600040101010101" pitchFamily="18" charset="-122"/>
                <a:sym typeface="Open Sans" panose="020B0606030504020204" pitchFamily="34" charset="0"/>
              </a:endParaRPr>
            </a:p>
          </p:txBody>
        </p:sp>
        <p:sp>
          <p:nvSpPr>
            <p:cNvPr id="12" name="文本框 11"/>
            <p:cNvSpPr txBox="1"/>
            <p:nvPr/>
          </p:nvSpPr>
          <p:spPr>
            <a:xfrm>
              <a:off x="2724999" y="2700475"/>
              <a:ext cx="8550796" cy="681539"/>
            </a:xfrm>
            <a:prstGeom prst="rect">
              <a:avLst/>
            </a:prstGeom>
            <a:noFill/>
          </p:spPr>
          <p:txBody>
            <a:bodyPr wrap="square" anchor="ctr">
              <a:spAutoFit/>
            </a:bodyPr>
            <a:lstStyle/>
            <a:p>
              <a:pPr marL="285750" indent="-285750">
                <a:lnSpc>
                  <a:spcPts val="2500"/>
                </a:lnSpc>
                <a:spcBef>
                  <a:spcPts val="0"/>
                </a:spcBef>
                <a:spcAft>
                  <a:spcPts val="0"/>
                </a:spcAft>
                <a:buFont typeface="Wingdings" panose="05000000000000000000" pitchFamily="2" charset="2"/>
                <a:buChar char="Ø"/>
              </a:pPr>
              <a:r>
                <a:rPr sz="2000" dirty="0">
                  <a:latin typeface="Open Sans" panose="020B0606030504020204" pitchFamily="34" charset="0"/>
                  <a:ea typeface="思源黑体 CN Bold" panose="020B0800000000000000" pitchFamily="34" charset="-122"/>
                  <a:sym typeface="Open Sans" panose="020B0606030504020204" pitchFamily="34" charset="0"/>
                </a:rPr>
                <a:t>戴口罩会形成口罩阻隔——呼吸不畅——摄氧不足——心跳加快——心肺负担加重——心肺工作效率降低——呼吸更加不畅的恶性循环</a:t>
              </a:r>
              <a:r>
                <a:rPr lang="zh-CN" altLang="en-US" sz="2000" dirty="0">
                  <a:latin typeface="Open Sans" panose="020B0606030504020204" pitchFamily="34" charset="0"/>
                  <a:ea typeface="思源黑体 CN Bold" panose="020B0800000000000000" pitchFamily="34" charset="-122"/>
                  <a:sym typeface="Open Sans" panose="020B0606030504020204" pitchFamily="34" charset="0"/>
                </a:rPr>
                <a:t>。</a:t>
              </a:r>
              <a:endParaRPr lang="zh-CN" altLang="en-US" sz="2000" dirty="0">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20" name="组合 19"/>
          <p:cNvGrpSpPr/>
          <p:nvPr/>
        </p:nvGrpSpPr>
        <p:grpSpPr>
          <a:xfrm>
            <a:off x="2790613" y="3695123"/>
            <a:ext cx="8990965" cy="1466850"/>
            <a:chOff x="2759499" y="3515642"/>
            <a:chExt cx="8580288" cy="1504873"/>
          </a:xfrm>
        </p:grpSpPr>
        <p:sp>
          <p:nvSpPr>
            <p:cNvPr id="7" name="边框13"/>
            <p:cNvSpPr/>
            <p:nvPr/>
          </p:nvSpPr>
          <p:spPr>
            <a:xfrm>
              <a:off x="2759499" y="3590557"/>
              <a:ext cx="8550595" cy="1424744"/>
            </a:xfrm>
            <a:prstGeom prst="roundRect">
              <a:avLst/>
            </a:prstGeom>
            <a:solidFill>
              <a:schemeClr val="bg1"/>
            </a:solidFill>
            <a:ln w="0" cap="flat" cmpd="sng" algn="ctr">
              <a:noFill/>
              <a:prstDash val="solid"/>
              <a:miter lim="800000"/>
            </a:ln>
            <a:effectLst>
              <a:outerShdw blurRad="381000" dist="190500" dir="5400000" sx="102000" sy="102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endParaRPr kumimoji="0" lang="zh-CN" altLang="en-US" sz="1600" b="0" i="0" u="none" strike="noStrike" kern="1200" cap="none" spc="0" normalizeH="0" baseline="0" noProof="0">
                <a:ln>
                  <a:noFill/>
                </a:ln>
                <a:solidFill>
                  <a:srgbClr val="FFFFFF"/>
                </a:solidFill>
                <a:effectLst/>
                <a:uLnTx/>
                <a:uFillTx/>
                <a:latin typeface="Open Sans" panose="020B0606030504020204" pitchFamily="34" charset="0"/>
                <a:ea typeface="思源黑体 CN Bold" panose="020B0800000000000000" pitchFamily="34" charset="-122"/>
                <a:cs typeface="OPPOSans H" panose="00020600040101010101" pitchFamily="18" charset="-122"/>
                <a:sym typeface="Open Sans" panose="020B0606030504020204" pitchFamily="34" charset="0"/>
              </a:endParaRPr>
            </a:p>
          </p:txBody>
        </p:sp>
        <p:sp>
          <p:nvSpPr>
            <p:cNvPr id="13" name="文本框 12"/>
            <p:cNvSpPr txBox="1"/>
            <p:nvPr/>
          </p:nvSpPr>
          <p:spPr>
            <a:xfrm>
              <a:off x="2789192" y="3515642"/>
              <a:ext cx="8550595" cy="1504873"/>
            </a:xfrm>
            <a:prstGeom prst="rect">
              <a:avLst/>
            </a:prstGeom>
            <a:noFill/>
          </p:spPr>
          <p:txBody>
            <a:bodyPr wrap="square" anchor="ctr">
              <a:noAutofit/>
            </a:bodyPr>
            <a:lstStyle/>
            <a:p>
              <a:pPr marL="285750" indent="-285750">
                <a:lnSpc>
                  <a:spcPts val="2500"/>
                </a:lnSpc>
                <a:spcBef>
                  <a:spcPts val="0"/>
                </a:spcBef>
                <a:spcAft>
                  <a:spcPts val="0"/>
                </a:spcAft>
                <a:buFont typeface="Wingdings" panose="05000000000000000000" pitchFamily="2" charset="2"/>
                <a:buChar char="Ø"/>
              </a:pPr>
              <a:r>
                <a:rPr sz="2000" dirty="0">
                  <a:latin typeface="Open Sans" panose="020B0606030504020204" pitchFamily="34" charset="0"/>
                  <a:ea typeface="思源黑体 CN Bold" panose="020B0800000000000000" pitchFamily="34" charset="-122"/>
                  <a:sym typeface="Open Sans" panose="020B0606030504020204" pitchFamily="34" charset="0"/>
                </a:rPr>
                <a:t>高强度运动下，佩戴口罩，较容易机体代偿失调，增加肺部和心脏负担，尤其是呼出的二氧化碳残留在鼻腔内无法及时排出，从而反复吸入二氧化碳，导致身体吸收不到氧气，造成缺氧症状的发生几率大大提高。</a:t>
              </a:r>
              <a:endParaRPr sz="2000" dirty="0">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21" name="组合 20"/>
          <p:cNvGrpSpPr/>
          <p:nvPr/>
        </p:nvGrpSpPr>
        <p:grpSpPr>
          <a:xfrm>
            <a:off x="2790613" y="5465878"/>
            <a:ext cx="8960061" cy="816612"/>
            <a:chOff x="2759499" y="4634673"/>
            <a:chExt cx="8550796" cy="837780"/>
          </a:xfrm>
        </p:grpSpPr>
        <p:sp>
          <p:nvSpPr>
            <p:cNvPr id="18" name="边框13"/>
            <p:cNvSpPr/>
            <p:nvPr/>
          </p:nvSpPr>
          <p:spPr>
            <a:xfrm>
              <a:off x="2759499" y="4634673"/>
              <a:ext cx="8550796" cy="837780"/>
            </a:xfrm>
            <a:prstGeom prst="roundRect">
              <a:avLst/>
            </a:prstGeom>
            <a:solidFill>
              <a:schemeClr val="bg1"/>
            </a:solidFill>
            <a:ln w="0" cap="flat" cmpd="sng" algn="ctr">
              <a:noFill/>
              <a:prstDash val="solid"/>
              <a:miter lim="800000"/>
            </a:ln>
            <a:effectLst>
              <a:outerShdw blurRad="381000" dist="190500" dir="5400000" sx="102000" sy="102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endParaRPr kumimoji="0" lang="zh-CN" altLang="en-US" sz="1600" b="0" i="0" u="none" strike="noStrike" kern="1200" cap="none" spc="0" normalizeH="0" baseline="0" noProof="0">
                <a:ln>
                  <a:noFill/>
                </a:ln>
                <a:solidFill>
                  <a:srgbClr val="FFFFFF"/>
                </a:solidFill>
                <a:effectLst/>
                <a:uLnTx/>
                <a:uFillTx/>
                <a:latin typeface="Open Sans" panose="020B0606030504020204" pitchFamily="34" charset="0"/>
                <a:ea typeface="思源黑体 CN Bold" panose="020B0800000000000000" pitchFamily="34" charset="-122"/>
                <a:cs typeface="OPPOSans H" panose="00020600040101010101" pitchFamily="18" charset="-122"/>
                <a:sym typeface="Open Sans" panose="020B0606030504020204" pitchFamily="34" charset="0"/>
              </a:endParaRPr>
            </a:p>
          </p:txBody>
        </p:sp>
        <p:sp>
          <p:nvSpPr>
            <p:cNvPr id="19" name="文本框 18"/>
            <p:cNvSpPr txBox="1"/>
            <p:nvPr/>
          </p:nvSpPr>
          <p:spPr>
            <a:xfrm>
              <a:off x="2759499" y="4677996"/>
              <a:ext cx="8550796" cy="751134"/>
            </a:xfrm>
            <a:prstGeom prst="rect">
              <a:avLst/>
            </a:prstGeom>
            <a:noFill/>
          </p:spPr>
          <p:txBody>
            <a:bodyPr wrap="square" anchor="ctr">
              <a:spAutoFit/>
            </a:bodyPr>
            <a:lstStyle/>
            <a:p>
              <a:pPr marL="285750" indent="-285750">
                <a:lnSpc>
                  <a:spcPts val="2500"/>
                </a:lnSpc>
                <a:spcBef>
                  <a:spcPts val="0"/>
                </a:spcBef>
                <a:spcAft>
                  <a:spcPts val="0"/>
                </a:spcAft>
                <a:buFont typeface="Wingdings" panose="05000000000000000000" pitchFamily="2" charset="2"/>
                <a:buChar char="Ø"/>
              </a:pPr>
              <a:r>
                <a:rPr lang="zh-CN" altLang="en-US" sz="2000" dirty="0">
                  <a:latin typeface="Open Sans" panose="020B0606030504020204" pitchFamily="34" charset="0"/>
                  <a:ea typeface="思源黑体 CN Bold" panose="020B0800000000000000" pitchFamily="34" charset="-122"/>
                  <a:sym typeface="Open Sans" panose="020B0606030504020204" pitchFamily="34" charset="0"/>
                </a:rPr>
                <a:t>佩戴口罩高强度运动时，口罩容易被汗水浸湿，口罩被浸湿后，人的心肺功能会随之下降。</a:t>
              </a:r>
              <a:endParaRPr lang="zh-CN" altLang="en-US" sz="2000" dirty="0">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22" name="Group 4"/>
          <p:cNvGrpSpPr>
            <a:grpSpLocks noChangeAspect="1"/>
          </p:cNvGrpSpPr>
          <p:nvPr/>
        </p:nvGrpSpPr>
        <p:grpSpPr bwMode="auto">
          <a:xfrm>
            <a:off x="964142" y="1683091"/>
            <a:ext cx="1173904" cy="1749885"/>
            <a:chOff x="3670" y="3015"/>
            <a:chExt cx="428" cy="638"/>
          </a:xfrm>
          <a:solidFill>
            <a:schemeClr val="bg1"/>
          </a:solidFill>
        </p:grpSpPr>
        <p:sp>
          <p:nvSpPr>
            <p:cNvPr id="23" name="Freeform 5"/>
            <p:cNvSpPr>
              <a:spLocks noEditPoints="1"/>
            </p:cNvSpPr>
            <p:nvPr/>
          </p:nvSpPr>
          <p:spPr bwMode="auto">
            <a:xfrm>
              <a:off x="3830" y="3125"/>
              <a:ext cx="108" cy="107"/>
            </a:xfrm>
            <a:custGeom>
              <a:avLst/>
              <a:gdLst>
                <a:gd name="T0" fmla="*/ 0 w 553"/>
                <a:gd name="T1" fmla="*/ 276 h 553"/>
                <a:gd name="T2" fmla="*/ 277 w 553"/>
                <a:gd name="T3" fmla="*/ 553 h 553"/>
                <a:gd name="T4" fmla="*/ 553 w 553"/>
                <a:gd name="T5" fmla="*/ 276 h 553"/>
                <a:gd name="T6" fmla="*/ 277 w 553"/>
                <a:gd name="T7" fmla="*/ 0 h 553"/>
                <a:gd name="T8" fmla="*/ 0 w 553"/>
                <a:gd name="T9" fmla="*/ 276 h 553"/>
                <a:gd name="T10" fmla="*/ 0 w 553"/>
                <a:gd name="T11" fmla="*/ 276 h 553"/>
                <a:gd name="T12" fmla="*/ 0 w 553"/>
                <a:gd name="T13" fmla="*/ 276 h 553"/>
              </a:gdLst>
              <a:ahLst/>
              <a:cxnLst>
                <a:cxn ang="0">
                  <a:pos x="T0" y="T1"/>
                </a:cxn>
                <a:cxn ang="0">
                  <a:pos x="T2" y="T3"/>
                </a:cxn>
                <a:cxn ang="0">
                  <a:pos x="T4" y="T5"/>
                </a:cxn>
                <a:cxn ang="0">
                  <a:pos x="T6" y="T7"/>
                </a:cxn>
                <a:cxn ang="0">
                  <a:pos x="T8" y="T9"/>
                </a:cxn>
                <a:cxn ang="0">
                  <a:pos x="T10" y="T11"/>
                </a:cxn>
                <a:cxn ang="0">
                  <a:pos x="T12" y="T13"/>
                </a:cxn>
              </a:cxnLst>
              <a:rect l="0" t="0" r="r" b="b"/>
              <a:pathLst>
                <a:path w="553" h="553">
                  <a:moveTo>
                    <a:pt x="0" y="276"/>
                  </a:moveTo>
                  <a:cubicBezTo>
                    <a:pt x="0" y="429"/>
                    <a:pt x="124" y="553"/>
                    <a:pt x="277" y="553"/>
                  </a:cubicBezTo>
                  <a:cubicBezTo>
                    <a:pt x="429" y="553"/>
                    <a:pt x="553" y="429"/>
                    <a:pt x="553" y="276"/>
                  </a:cubicBezTo>
                  <a:cubicBezTo>
                    <a:pt x="553" y="123"/>
                    <a:pt x="429" y="0"/>
                    <a:pt x="277" y="0"/>
                  </a:cubicBezTo>
                  <a:cubicBezTo>
                    <a:pt x="124" y="0"/>
                    <a:pt x="0" y="123"/>
                    <a:pt x="0" y="276"/>
                  </a:cubicBezTo>
                  <a:close/>
                  <a:moveTo>
                    <a:pt x="0" y="276"/>
                  </a:moveTo>
                  <a:cubicBezTo>
                    <a:pt x="0" y="276"/>
                    <a:pt x="0" y="276"/>
                    <a:pt x="0" y="2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4" name="Freeform 6"/>
            <p:cNvSpPr>
              <a:spLocks noEditPoints="1"/>
            </p:cNvSpPr>
            <p:nvPr/>
          </p:nvSpPr>
          <p:spPr bwMode="auto">
            <a:xfrm>
              <a:off x="3836" y="3253"/>
              <a:ext cx="96" cy="216"/>
            </a:xfrm>
            <a:custGeom>
              <a:avLst/>
              <a:gdLst>
                <a:gd name="T0" fmla="*/ 84 w 492"/>
                <a:gd name="T1" fmla="*/ 1107 h 1107"/>
                <a:gd name="T2" fmla="*/ 408 w 492"/>
                <a:gd name="T3" fmla="*/ 1107 h 1107"/>
                <a:gd name="T4" fmla="*/ 492 w 492"/>
                <a:gd name="T5" fmla="*/ 1023 h 1107"/>
                <a:gd name="T6" fmla="*/ 492 w 492"/>
                <a:gd name="T7" fmla="*/ 85 h 1107"/>
                <a:gd name="T8" fmla="*/ 408 w 492"/>
                <a:gd name="T9" fmla="*/ 0 h 1107"/>
                <a:gd name="T10" fmla="*/ 85 w 492"/>
                <a:gd name="T11" fmla="*/ 0 h 1107"/>
                <a:gd name="T12" fmla="*/ 0 w 492"/>
                <a:gd name="T13" fmla="*/ 84 h 1107"/>
                <a:gd name="T14" fmla="*/ 0 w 492"/>
                <a:gd name="T15" fmla="*/ 1023 h 1107"/>
                <a:gd name="T16" fmla="*/ 84 w 492"/>
                <a:gd name="T17" fmla="*/ 1107 h 1107"/>
                <a:gd name="T18" fmla="*/ 84 w 492"/>
                <a:gd name="T19" fmla="*/ 1107 h 1107"/>
                <a:gd name="T20" fmla="*/ 84 w 492"/>
                <a:gd name="T21" fmla="*/ 110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1107">
                  <a:moveTo>
                    <a:pt x="84" y="1107"/>
                  </a:moveTo>
                  <a:cubicBezTo>
                    <a:pt x="408" y="1107"/>
                    <a:pt x="408" y="1107"/>
                    <a:pt x="408" y="1107"/>
                  </a:cubicBezTo>
                  <a:cubicBezTo>
                    <a:pt x="454" y="1107"/>
                    <a:pt x="492" y="1069"/>
                    <a:pt x="492" y="1023"/>
                  </a:cubicBezTo>
                  <a:cubicBezTo>
                    <a:pt x="492" y="85"/>
                    <a:pt x="492" y="85"/>
                    <a:pt x="492" y="85"/>
                  </a:cubicBezTo>
                  <a:cubicBezTo>
                    <a:pt x="492" y="38"/>
                    <a:pt x="455" y="0"/>
                    <a:pt x="408" y="0"/>
                  </a:cubicBezTo>
                  <a:cubicBezTo>
                    <a:pt x="85" y="0"/>
                    <a:pt x="85" y="0"/>
                    <a:pt x="85" y="0"/>
                  </a:cubicBezTo>
                  <a:cubicBezTo>
                    <a:pt x="38" y="0"/>
                    <a:pt x="0" y="38"/>
                    <a:pt x="0" y="84"/>
                  </a:cubicBezTo>
                  <a:cubicBezTo>
                    <a:pt x="0" y="1023"/>
                    <a:pt x="0" y="1023"/>
                    <a:pt x="0" y="1023"/>
                  </a:cubicBezTo>
                  <a:cubicBezTo>
                    <a:pt x="0" y="1069"/>
                    <a:pt x="38" y="1107"/>
                    <a:pt x="84" y="1107"/>
                  </a:cubicBezTo>
                  <a:close/>
                  <a:moveTo>
                    <a:pt x="84" y="1107"/>
                  </a:moveTo>
                  <a:cubicBezTo>
                    <a:pt x="84" y="1107"/>
                    <a:pt x="84" y="1107"/>
                    <a:pt x="84" y="110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5" name="Freeform 7"/>
            <p:cNvSpPr>
              <a:spLocks noEditPoints="1"/>
            </p:cNvSpPr>
            <p:nvPr/>
          </p:nvSpPr>
          <p:spPr bwMode="auto">
            <a:xfrm>
              <a:off x="3674" y="3254"/>
              <a:ext cx="421" cy="170"/>
            </a:xfrm>
            <a:custGeom>
              <a:avLst/>
              <a:gdLst>
                <a:gd name="T0" fmla="*/ 134 w 2160"/>
                <a:gd name="T1" fmla="*/ 873 h 873"/>
                <a:gd name="T2" fmla="*/ 20 w 2160"/>
                <a:gd name="T3" fmla="*/ 789 h 873"/>
                <a:gd name="T4" fmla="*/ 98 w 2160"/>
                <a:gd name="T5" fmla="*/ 640 h 873"/>
                <a:gd name="T6" fmla="*/ 658 w 2160"/>
                <a:gd name="T7" fmla="*/ 293 h 873"/>
                <a:gd name="T8" fmla="*/ 820 w 2160"/>
                <a:gd name="T9" fmla="*/ 76 h 873"/>
                <a:gd name="T10" fmla="*/ 983 w 2160"/>
                <a:gd name="T11" fmla="*/ 33 h 873"/>
                <a:gd name="T12" fmla="*/ 1026 w 2160"/>
                <a:gd name="T13" fmla="*/ 196 h 873"/>
                <a:gd name="T14" fmla="*/ 833 w 2160"/>
                <a:gd name="T15" fmla="*/ 456 h 873"/>
                <a:gd name="T16" fmla="*/ 169 w 2160"/>
                <a:gd name="T17" fmla="*/ 868 h 873"/>
                <a:gd name="T18" fmla="*/ 134 w 2160"/>
                <a:gd name="T19" fmla="*/ 873 h 873"/>
                <a:gd name="T20" fmla="*/ 2027 w 2160"/>
                <a:gd name="T21" fmla="*/ 873 h 873"/>
                <a:gd name="T22" fmla="*/ 1991 w 2160"/>
                <a:gd name="T23" fmla="*/ 867 h 873"/>
                <a:gd name="T24" fmla="*/ 1328 w 2160"/>
                <a:gd name="T25" fmla="*/ 456 h 873"/>
                <a:gd name="T26" fmla="*/ 1135 w 2160"/>
                <a:gd name="T27" fmla="*/ 196 h 873"/>
                <a:gd name="T28" fmla="*/ 1177 w 2160"/>
                <a:gd name="T29" fmla="*/ 33 h 873"/>
                <a:gd name="T30" fmla="*/ 1341 w 2160"/>
                <a:gd name="T31" fmla="*/ 76 h 873"/>
                <a:gd name="T32" fmla="*/ 1502 w 2160"/>
                <a:gd name="T33" fmla="*/ 293 h 873"/>
                <a:gd name="T34" fmla="*/ 2062 w 2160"/>
                <a:gd name="T35" fmla="*/ 640 h 873"/>
                <a:gd name="T36" fmla="*/ 2140 w 2160"/>
                <a:gd name="T37" fmla="*/ 789 h 873"/>
                <a:gd name="T38" fmla="*/ 2027 w 2160"/>
                <a:gd name="T39" fmla="*/ 873 h 873"/>
                <a:gd name="T40" fmla="*/ 2027 w 2160"/>
                <a:gd name="T41" fmla="*/ 873 h 873"/>
                <a:gd name="T42" fmla="*/ 2027 w 2160"/>
                <a:gd name="T43" fmla="*/ 87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 h="873">
                  <a:moveTo>
                    <a:pt x="134" y="873"/>
                  </a:moveTo>
                  <a:cubicBezTo>
                    <a:pt x="83" y="873"/>
                    <a:pt x="36" y="840"/>
                    <a:pt x="20" y="789"/>
                  </a:cubicBezTo>
                  <a:cubicBezTo>
                    <a:pt x="0" y="727"/>
                    <a:pt x="36" y="659"/>
                    <a:pt x="98" y="640"/>
                  </a:cubicBezTo>
                  <a:cubicBezTo>
                    <a:pt x="317" y="571"/>
                    <a:pt x="511" y="451"/>
                    <a:pt x="658" y="293"/>
                  </a:cubicBezTo>
                  <a:cubicBezTo>
                    <a:pt x="720" y="228"/>
                    <a:pt x="774" y="155"/>
                    <a:pt x="820" y="76"/>
                  </a:cubicBezTo>
                  <a:cubicBezTo>
                    <a:pt x="853" y="19"/>
                    <a:pt x="926" y="0"/>
                    <a:pt x="983" y="33"/>
                  </a:cubicBezTo>
                  <a:cubicBezTo>
                    <a:pt x="1040" y="67"/>
                    <a:pt x="1059" y="139"/>
                    <a:pt x="1026" y="196"/>
                  </a:cubicBezTo>
                  <a:cubicBezTo>
                    <a:pt x="971" y="290"/>
                    <a:pt x="906" y="378"/>
                    <a:pt x="833" y="456"/>
                  </a:cubicBezTo>
                  <a:cubicBezTo>
                    <a:pt x="657" y="644"/>
                    <a:pt x="428" y="787"/>
                    <a:pt x="169" y="868"/>
                  </a:cubicBezTo>
                  <a:cubicBezTo>
                    <a:pt x="158" y="871"/>
                    <a:pt x="146" y="873"/>
                    <a:pt x="134" y="873"/>
                  </a:cubicBezTo>
                  <a:close/>
                  <a:moveTo>
                    <a:pt x="2027" y="873"/>
                  </a:moveTo>
                  <a:cubicBezTo>
                    <a:pt x="2015" y="873"/>
                    <a:pt x="2003" y="871"/>
                    <a:pt x="1991" y="867"/>
                  </a:cubicBezTo>
                  <a:cubicBezTo>
                    <a:pt x="1733" y="787"/>
                    <a:pt x="1504" y="644"/>
                    <a:pt x="1328" y="456"/>
                  </a:cubicBezTo>
                  <a:cubicBezTo>
                    <a:pt x="1254" y="377"/>
                    <a:pt x="1190" y="290"/>
                    <a:pt x="1135" y="196"/>
                  </a:cubicBezTo>
                  <a:cubicBezTo>
                    <a:pt x="1102" y="139"/>
                    <a:pt x="1121" y="67"/>
                    <a:pt x="1177" y="33"/>
                  </a:cubicBezTo>
                  <a:cubicBezTo>
                    <a:pt x="1234" y="0"/>
                    <a:pt x="1307" y="19"/>
                    <a:pt x="1341" y="76"/>
                  </a:cubicBezTo>
                  <a:cubicBezTo>
                    <a:pt x="1387" y="154"/>
                    <a:pt x="1441" y="227"/>
                    <a:pt x="1502" y="293"/>
                  </a:cubicBezTo>
                  <a:cubicBezTo>
                    <a:pt x="1650" y="452"/>
                    <a:pt x="1844" y="572"/>
                    <a:pt x="2062" y="640"/>
                  </a:cubicBezTo>
                  <a:cubicBezTo>
                    <a:pt x="2125" y="660"/>
                    <a:pt x="2160" y="727"/>
                    <a:pt x="2140" y="789"/>
                  </a:cubicBezTo>
                  <a:cubicBezTo>
                    <a:pt x="2125" y="840"/>
                    <a:pt x="2078" y="873"/>
                    <a:pt x="2027" y="873"/>
                  </a:cubicBezTo>
                  <a:close/>
                  <a:moveTo>
                    <a:pt x="2027" y="873"/>
                  </a:moveTo>
                  <a:cubicBezTo>
                    <a:pt x="2027" y="873"/>
                    <a:pt x="2027" y="873"/>
                    <a:pt x="2027" y="8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0" name="Freeform 8"/>
            <p:cNvSpPr>
              <a:spLocks noEditPoints="1"/>
            </p:cNvSpPr>
            <p:nvPr/>
          </p:nvSpPr>
          <p:spPr bwMode="auto">
            <a:xfrm>
              <a:off x="3670" y="3015"/>
              <a:ext cx="428" cy="638"/>
            </a:xfrm>
            <a:custGeom>
              <a:avLst/>
              <a:gdLst>
                <a:gd name="T0" fmla="*/ 2077 w 2196"/>
                <a:gd name="T1" fmla="*/ 1614 h 3275"/>
                <a:gd name="T2" fmla="*/ 1957 w 2196"/>
                <a:gd name="T3" fmla="*/ 1495 h 3275"/>
                <a:gd name="T4" fmla="*/ 1957 w 2196"/>
                <a:gd name="T5" fmla="*/ 1098 h 3275"/>
                <a:gd name="T6" fmla="*/ 1098 w 2196"/>
                <a:gd name="T7" fmla="*/ 239 h 3275"/>
                <a:gd name="T8" fmla="*/ 239 w 2196"/>
                <a:gd name="T9" fmla="*/ 1098 h 3275"/>
                <a:gd name="T10" fmla="*/ 239 w 2196"/>
                <a:gd name="T11" fmla="*/ 1495 h 3275"/>
                <a:gd name="T12" fmla="*/ 119 w 2196"/>
                <a:gd name="T13" fmla="*/ 1614 h 3275"/>
                <a:gd name="T14" fmla="*/ 0 w 2196"/>
                <a:gd name="T15" fmla="*/ 1495 h 3275"/>
                <a:gd name="T16" fmla="*/ 0 w 2196"/>
                <a:gd name="T17" fmla="*/ 1098 h 3275"/>
                <a:gd name="T18" fmla="*/ 1098 w 2196"/>
                <a:gd name="T19" fmla="*/ 0 h 3275"/>
                <a:gd name="T20" fmla="*/ 2196 w 2196"/>
                <a:gd name="T21" fmla="*/ 1098 h 3275"/>
                <a:gd name="T22" fmla="*/ 2196 w 2196"/>
                <a:gd name="T23" fmla="*/ 1495 h 3275"/>
                <a:gd name="T24" fmla="*/ 2077 w 2196"/>
                <a:gd name="T25" fmla="*/ 1614 h 3275"/>
                <a:gd name="T26" fmla="*/ 967 w 2196"/>
                <a:gd name="T27" fmla="*/ 2800 h 3275"/>
                <a:gd name="T28" fmla="*/ 848 w 2196"/>
                <a:gd name="T29" fmla="*/ 2680 h 3275"/>
                <a:gd name="T30" fmla="*/ 848 w 2196"/>
                <a:gd name="T31" fmla="*/ 2190 h 3275"/>
                <a:gd name="T32" fmla="*/ 967 w 2196"/>
                <a:gd name="T33" fmla="*/ 2070 h 3275"/>
                <a:gd name="T34" fmla="*/ 1087 w 2196"/>
                <a:gd name="T35" fmla="*/ 2190 h 3275"/>
                <a:gd name="T36" fmla="*/ 1087 w 2196"/>
                <a:gd name="T37" fmla="*/ 2681 h 3275"/>
                <a:gd name="T38" fmla="*/ 967 w 2196"/>
                <a:gd name="T39" fmla="*/ 2800 h 3275"/>
                <a:gd name="T40" fmla="*/ 1226 w 2196"/>
                <a:gd name="T41" fmla="*/ 3275 h 3275"/>
                <a:gd name="T42" fmla="*/ 1107 w 2196"/>
                <a:gd name="T43" fmla="*/ 3155 h 3275"/>
                <a:gd name="T44" fmla="*/ 1107 w 2196"/>
                <a:gd name="T45" fmla="*/ 2188 h 3275"/>
                <a:gd name="T46" fmla="*/ 1226 w 2196"/>
                <a:gd name="T47" fmla="*/ 2068 h 3275"/>
                <a:gd name="T48" fmla="*/ 1345 w 2196"/>
                <a:gd name="T49" fmla="*/ 2188 h 3275"/>
                <a:gd name="T50" fmla="*/ 1345 w 2196"/>
                <a:gd name="T51" fmla="*/ 3155 h 3275"/>
                <a:gd name="T52" fmla="*/ 1226 w 2196"/>
                <a:gd name="T53" fmla="*/ 3275 h 3275"/>
                <a:gd name="T54" fmla="*/ 1226 w 2196"/>
                <a:gd name="T55" fmla="*/ 3275 h 3275"/>
                <a:gd name="T56" fmla="*/ 1226 w 2196"/>
                <a:gd name="T57" fmla="*/ 3275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96" h="3275">
                  <a:moveTo>
                    <a:pt x="2077" y="1614"/>
                  </a:moveTo>
                  <a:cubicBezTo>
                    <a:pt x="2011" y="1614"/>
                    <a:pt x="1957" y="1561"/>
                    <a:pt x="1957" y="1495"/>
                  </a:cubicBezTo>
                  <a:cubicBezTo>
                    <a:pt x="1957" y="1098"/>
                    <a:pt x="1957" y="1098"/>
                    <a:pt x="1957" y="1098"/>
                  </a:cubicBezTo>
                  <a:cubicBezTo>
                    <a:pt x="1957" y="624"/>
                    <a:pt x="1572" y="239"/>
                    <a:pt x="1098" y="239"/>
                  </a:cubicBezTo>
                  <a:cubicBezTo>
                    <a:pt x="624" y="239"/>
                    <a:pt x="239" y="624"/>
                    <a:pt x="239" y="1098"/>
                  </a:cubicBezTo>
                  <a:cubicBezTo>
                    <a:pt x="239" y="1495"/>
                    <a:pt x="239" y="1495"/>
                    <a:pt x="239" y="1495"/>
                  </a:cubicBezTo>
                  <a:cubicBezTo>
                    <a:pt x="239" y="1561"/>
                    <a:pt x="185" y="1614"/>
                    <a:pt x="119" y="1614"/>
                  </a:cubicBezTo>
                  <a:cubicBezTo>
                    <a:pt x="53" y="1614"/>
                    <a:pt x="0" y="1561"/>
                    <a:pt x="0" y="1495"/>
                  </a:cubicBezTo>
                  <a:cubicBezTo>
                    <a:pt x="0" y="1098"/>
                    <a:pt x="0" y="1098"/>
                    <a:pt x="0" y="1098"/>
                  </a:cubicBezTo>
                  <a:cubicBezTo>
                    <a:pt x="0" y="492"/>
                    <a:pt x="493" y="0"/>
                    <a:pt x="1098" y="0"/>
                  </a:cubicBezTo>
                  <a:cubicBezTo>
                    <a:pt x="1704" y="0"/>
                    <a:pt x="2196" y="492"/>
                    <a:pt x="2196" y="1098"/>
                  </a:cubicBezTo>
                  <a:cubicBezTo>
                    <a:pt x="2196" y="1495"/>
                    <a:pt x="2196" y="1495"/>
                    <a:pt x="2196" y="1495"/>
                  </a:cubicBezTo>
                  <a:cubicBezTo>
                    <a:pt x="2196" y="1561"/>
                    <a:pt x="2143" y="1614"/>
                    <a:pt x="2077" y="1614"/>
                  </a:cubicBezTo>
                  <a:close/>
                  <a:moveTo>
                    <a:pt x="967" y="2800"/>
                  </a:moveTo>
                  <a:cubicBezTo>
                    <a:pt x="901" y="2800"/>
                    <a:pt x="848" y="2746"/>
                    <a:pt x="848" y="2680"/>
                  </a:cubicBezTo>
                  <a:cubicBezTo>
                    <a:pt x="848" y="2190"/>
                    <a:pt x="848" y="2190"/>
                    <a:pt x="848" y="2190"/>
                  </a:cubicBezTo>
                  <a:cubicBezTo>
                    <a:pt x="848" y="2124"/>
                    <a:pt x="901" y="2070"/>
                    <a:pt x="967" y="2070"/>
                  </a:cubicBezTo>
                  <a:cubicBezTo>
                    <a:pt x="1033" y="2070"/>
                    <a:pt x="1087" y="2124"/>
                    <a:pt x="1087" y="2190"/>
                  </a:cubicBezTo>
                  <a:cubicBezTo>
                    <a:pt x="1087" y="2681"/>
                    <a:pt x="1087" y="2681"/>
                    <a:pt x="1087" y="2681"/>
                  </a:cubicBezTo>
                  <a:cubicBezTo>
                    <a:pt x="1087" y="2747"/>
                    <a:pt x="1033" y="2800"/>
                    <a:pt x="967" y="2800"/>
                  </a:cubicBezTo>
                  <a:close/>
                  <a:moveTo>
                    <a:pt x="1226" y="3275"/>
                  </a:moveTo>
                  <a:cubicBezTo>
                    <a:pt x="1160" y="3275"/>
                    <a:pt x="1107" y="3221"/>
                    <a:pt x="1107" y="3155"/>
                  </a:cubicBezTo>
                  <a:cubicBezTo>
                    <a:pt x="1107" y="2188"/>
                    <a:pt x="1107" y="2188"/>
                    <a:pt x="1107" y="2188"/>
                  </a:cubicBezTo>
                  <a:cubicBezTo>
                    <a:pt x="1107" y="2122"/>
                    <a:pt x="1160" y="2068"/>
                    <a:pt x="1226" y="2068"/>
                  </a:cubicBezTo>
                  <a:cubicBezTo>
                    <a:pt x="1292" y="2068"/>
                    <a:pt x="1345" y="2122"/>
                    <a:pt x="1345" y="2188"/>
                  </a:cubicBezTo>
                  <a:cubicBezTo>
                    <a:pt x="1345" y="3155"/>
                    <a:pt x="1345" y="3155"/>
                    <a:pt x="1345" y="3155"/>
                  </a:cubicBezTo>
                  <a:cubicBezTo>
                    <a:pt x="1345" y="3221"/>
                    <a:pt x="1292" y="3275"/>
                    <a:pt x="1226" y="3275"/>
                  </a:cubicBezTo>
                  <a:close/>
                  <a:moveTo>
                    <a:pt x="1226" y="3275"/>
                  </a:moveTo>
                  <a:cubicBezTo>
                    <a:pt x="1226" y="3275"/>
                    <a:pt x="1226" y="3275"/>
                    <a:pt x="1226" y="327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3" name="组合 42"/>
          <p:cNvGrpSpPr/>
          <p:nvPr/>
        </p:nvGrpSpPr>
        <p:grpSpPr>
          <a:xfrm>
            <a:off x="1029999" y="4802075"/>
            <a:ext cx="1036602" cy="1626319"/>
            <a:chOff x="-3472269" y="3873446"/>
            <a:chExt cx="1371158" cy="2151204"/>
          </a:xfrm>
          <a:solidFill>
            <a:schemeClr val="bg1"/>
          </a:solidFill>
        </p:grpSpPr>
        <p:sp>
          <p:nvSpPr>
            <p:cNvPr id="42" name="任意多边形: 形状 41"/>
            <p:cNvSpPr/>
            <p:nvPr/>
          </p:nvSpPr>
          <p:spPr>
            <a:xfrm>
              <a:off x="-3009378" y="3873446"/>
              <a:ext cx="908267" cy="868512"/>
            </a:xfrm>
            <a:custGeom>
              <a:avLst/>
              <a:gdLst>
                <a:gd name="connsiteX0" fmla="*/ 836044 w 908267"/>
                <a:gd name="connsiteY0" fmla="*/ 519754 h 868512"/>
                <a:gd name="connsiteX1" fmla="*/ 887834 w 908267"/>
                <a:gd name="connsiteY1" fmla="*/ 543801 h 868512"/>
                <a:gd name="connsiteX2" fmla="*/ 884137 w 908267"/>
                <a:gd name="connsiteY2" fmla="*/ 647381 h 868512"/>
                <a:gd name="connsiteX3" fmla="*/ 665876 w 908267"/>
                <a:gd name="connsiteY3" fmla="*/ 847144 h 868512"/>
                <a:gd name="connsiteX4" fmla="*/ 569694 w 908267"/>
                <a:gd name="connsiteY4" fmla="*/ 850841 h 868512"/>
                <a:gd name="connsiteX5" fmla="*/ 466113 w 908267"/>
                <a:gd name="connsiteY5" fmla="*/ 765759 h 868512"/>
                <a:gd name="connsiteX6" fmla="*/ 466113 w 908267"/>
                <a:gd name="connsiteY6" fmla="*/ 680673 h 868512"/>
                <a:gd name="connsiteX7" fmla="*/ 432821 w 908267"/>
                <a:gd name="connsiteY7" fmla="*/ 551199 h 868512"/>
                <a:gd name="connsiteX8" fmla="*/ 614085 w 908267"/>
                <a:gd name="connsiteY8" fmla="*/ 699172 h 868512"/>
                <a:gd name="connsiteX9" fmla="*/ 784254 w 908267"/>
                <a:gd name="connsiteY9" fmla="*/ 540099 h 868512"/>
                <a:gd name="connsiteX10" fmla="*/ 836044 w 908267"/>
                <a:gd name="connsiteY10" fmla="*/ 519754 h 868512"/>
                <a:gd name="connsiteX11" fmla="*/ 214560 w 908267"/>
                <a:gd name="connsiteY11" fmla="*/ 0 h 868512"/>
                <a:gd name="connsiteX12" fmla="*/ 429120 w 908267"/>
                <a:gd name="connsiteY12" fmla="*/ 214560 h 868512"/>
                <a:gd name="connsiteX13" fmla="*/ 214560 w 908267"/>
                <a:gd name="connsiteY13" fmla="*/ 429120 h 868512"/>
                <a:gd name="connsiteX14" fmla="*/ 0 w 908267"/>
                <a:gd name="connsiteY14" fmla="*/ 214560 h 868512"/>
                <a:gd name="connsiteX15" fmla="*/ 214560 w 908267"/>
                <a:gd name="connsiteY15" fmla="*/ 0 h 86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8267" h="868512">
                  <a:moveTo>
                    <a:pt x="836044" y="519754"/>
                  </a:moveTo>
                  <a:cubicBezTo>
                    <a:pt x="854540" y="520680"/>
                    <a:pt x="873037" y="529004"/>
                    <a:pt x="887834" y="543801"/>
                  </a:cubicBezTo>
                  <a:cubicBezTo>
                    <a:pt x="917429" y="573395"/>
                    <a:pt x="913731" y="617787"/>
                    <a:pt x="884137" y="647381"/>
                  </a:cubicBezTo>
                  <a:lnTo>
                    <a:pt x="665876" y="847144"/>
                  </a:lnTo>
                  <a:cubicBezTo>
                    <a:pt x="639982" y="873037"/>
                    <a:pt x="599288" y="876739"/>
                    <a:pt x="569694" y="850841"/>
                  </a:cubicBezTo>
                  <a:lnTo>
                    <a:pt x="466113" y="765759"/>
                  </a:lnTo>
                  <a:cubicBezTo>
                    <a:pt x="466113" y="736165"/>
                    <a:pt x="466113" y="702869"/>
                    <a:pt x="466113" y="680673"/>
                  </a:cubicBezTo>
                  <a:cubicBezTo>
                    <a:pt x="466113" y="632584"/>
                    <a:pt x="455017" y="588192"/>
                    <a:pt x="432821" y="551199"/>
                  </a:cubicBezTo>
                  <a:lnTo>
                    <a:pt x="614085" y="699172"/>
                  </a:lnTo>
                  <a:lnTo>
                    <a:pt x="784254" y="540099"/>
                  </a:lnTo>
                  <a:cubicBezTo>
                    <a:pt x="799051" y="525302"/>
                    <a:pt x="817547" y="518829"/>
                    <a:pt x="836044" y="519754"/>
                  </a:cubicBezTo>
                  <a:close/>
                  <a:moveTo>
                    <a:pt x="214560" y="0"/>
                  </a:moveTo>
                  <a:cubicBezTo>
                    <a:pt x="332938" y="0"/>
                    <a:pt x="429120" y="96182"/>
                    <a:pt x="429120" y="214560"/>
                  </a:cubicBezTo>
                  <a:cubicBezTo>
                    <a:pt x="429120" y="332938"/>
                    <a:pt x="332938" y="429120"/>
                    <a:pt x="214560" y="429120"/>
                  </a:cubicBezTo>
                  <a:cubicBezTo>
                    <a:pt x="96182" y="429120"/>
                    <a:pt x="0" y="332938"/>
                    <a:pt x="0" y="214560"/>
                  </a:cubicBezTo>
                  <a:cubicBezTo>
                    <a:pt x="0" y="96182"/>
                    <a:pt x="96182" y="0"/>
                    <a:pt x="214560" y="0"/>
                  </a:cubicBezTo>
                  <a:close/>
                </a:path>
              </a:pathLst>
            </a:custGeom>
            <a:grpFill/>
            <a:ln w="9525" cap="flat">
              <a:noFill/>
              <a:prstDash val="solid"/>
              <a:miter/>
            </a:ln>
          </p:spPr>
          <p:txBody>
            <a:bodyPr rtlCol="0" anchor="ctr"/>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4" name="任意多边形: 形状 33"/>
            <p:cNvSpPr/>
            <p:nvPr/>
          </p:nvSpPr>
          <p:spPr>
            <a:xfrm>
              <a:off x="-3472269" y="4332160"/>
              <a:ext cx="984490" cy="1692490"/>
            </a:xfrm>
            <a:custGeom>
              <a:avLst/>
              <a:gdLst>
                <a:gd name="connsiteX0" fmla="*/ 48700 w 253487"/>
                <a:gd name="connsiteY0" fmla="*/ 426720 h 435783"/>
                <a:gd name="connsiteX1" fmla="*/ 118233 w 253487"/>
                <a:gd name="connsiteY1" fmla="*/ 353378 h 435783"/>
                <a:gd name="connsiteX2" fmla="*/ 124900 w 253487"/>
                <a:gd name="connsiteY2" fmla="*/ 342900 h 435783"/>
                <a:gd name="connsiteX3" fmla="*/ 154428 w 253487"/>
                <a:gd name="connsiteY3" fmla="*/ 260985 h 435783"/>
                <a:gd name="connsiteX4" fmla="*/ 157285 w 253487"/>
                <a:gd name="connsiteY4" fmla="*/ 260985 h 435783"/>
                <a:gd name="connsiteX5" fmla="*/ 194433 w 253487"/>
                <a:gd name="connsiteY5" fmla="*/ 322898 h 435783"/>
                <a:gd name="connsiteX6" fmla="*/ 172525 w 253487"/>
                <a:gd name="connsiteY6" fmla="*/ 399098 h 435783"/>
                <a:gd name="connsiteX7" fmla="*/ 192528 w 253487"/>
                <a:gd name="connsiteY7" fmla="*/ 434340 h 435783"/>
                <a:gd name="connsiteX8" fmla="*/ 227770 w 253487"/>
                <a:gd name="connsiteY8" fmla="*/ 414338 h 435783"/>
                <a:gd name="connsiteX9" fmla="*/ 252535 w 253487"/>
                <a:gd name="connsiteY9" fmla="*/ 325755 h 435783"/>
                <a:gd name="connsiteX10" fmla="*/ 249678 w 253487"/>
                <a:gd name="connsiteY10" fmla="*/ 303848 h 435783"/>
                <a:gd name="connsiteX11" fmla="*/ 204910 w 253487"/>
                <a:gd name="connsiteY11" fmla="*/ 229553 h 435783"/>
                <a:gd name="connsiteX12" fmla="*/ 207768 w 253487"/>
                <a:gd name="connsiteY12" fmla="*/ 223837 h 435783"/>
                <a:gd name="connsiteX13" fmla="*/ 230628 w 253487"/>
                <a:gd name="connsiteY13" fmla="*/ 56198 h 435783"/>
                <a:gd name="connsiteX14" fmla="*/ 173478 w 253487"/>
                <a:gd name="connsiteY14" fmla="*/ 0 h 435783"/>
                <a:gd name="connsiteX15" fmla="*/ 172525 w 253487"/>
                <a:gd name="connsiteY15" fmla="*/ 0 h 435783"/>
                <a:gd name="connsiteX16" fmla="*/ 136330 w 253487"/>
                <a:gd name="connsiteY16" fmla="*/ 13335 h 435783"/>
                <a:gd name="connsiteX17" fmla="*/ 135378 w 253487"/>
                <a:gd name="connsiteY17" fmla="*/ 13335 h 435783"/>
                <a:gd name="connsiteX18" fmla="*/ 55368 w 253487"/>
                <a:gd name="connsiteY18" fmla="*/ 70485 h 435783"/>
                <a:gd name="connsiteX19" fmla="*/ 48700 w 253487"/>
                <a:gd name="connsiteY19" fmla="*/ 92393 h 435783"/>
                <a:gd name="connsiteX20" fmla="*/ 78228 w 253487"/>
                <a:gd name="connsiteY20" fmla="*/ 174308 h 435783"/>
                <a:gd name="connsiteX21" fmla="*/ 102993 w 253487"/>
                <a:gd name="connsiteY21" fmla="*/ 185737 h 435783"/>
                <a:gd name="connsiteX22" fmla="*/ 114423 w 253487"/>
                <a:gd name="connsiteY22" fmla="*/ 160973 h 435783"/>
                <a:gd name="connsiteX23" fmla="*/ 89658 w 253487"/>
                <a:gd name="connsiteY23" fmla="*/ 92393 h 435783"/>
                <a:gd name="connsiteX24" fmla="*/ 115375 w 253487"/>
                <a:gd name="connsiteY24" fmla="*/ 74295 h 435783"/>
                <a:gd name="connsiteX25" fmla="*/ 112518 w 253487"/>
                <a:gd name="connsiteY25" fmla="*/ 127635 h 435783"/>
                <a:gd name="connsiteX26" fmla="*/ 122995 w 253487"/>
                <a:gd name="connsiteY26" fmla="*/ 157162 h 435783"/>
                <a:gd name="connsiteX27" fmla="*/ 105850 w 253487"/>
                <a:gd name="connsiteY27" fmla="*/ 194310 h 435783"/>
                <a:gd name="connsiteX28" fmla="*/ 96325 w 253487"/>
                <a:gd name="connsiteY28" fmla="*/ 196215 h 435783"/>
                <a:gd name="connsiteX29" fmla="*/ 102993 w 253487"/>
                <a:gd name="connsiteY29" fmla="*/ 233362 h 435783"/>
                <a:gd name="connsiteX30" fmla="*/ 72513 w 253487"/>
                <a:gd name="connsiteY30" fmla="*/ 320040 h 435783"/>
                <a:gd name="connsiteX31" fmla="*/ 7743 w 253487"/>
                <a:gd name="connsiteY31" fmla="*/ 387668 h 435783"/>
                <a:gd name="connsiteX32" fmla="*/ 8695 w 253487"/>
                <a:gd name="connsiteY32" fmla="*/ 427673 h 435783"/>
                <a:gd name="connsiteX33" fmla="*/ 48700 w 253487"/>
                <a:gd name="connsiteY33" fmla="*/ 426720 h 435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3487" h="435783">
                  <a:moveTo>
                    <a:pt x="48700" y="426720"/>
                  </a:moveTo>
                  <a:lnTo>
                    <a:pt x="118233" y="353378"/>
                  </a:lnTo>
                  <a:cubicBezTo>
                    <a:pt x="121090" y="350520"/>
                    <a:pt x="122995" y="346710"/>
                    <a:pt x="124900" y="342900"/>
                  </a:cubicBezTo>
                  <a:lnTo>
                    <a:pt x="154428" y="260985"/>
                  </a:lnTo>
                  <a:cubicBezTo>
                    <a:pt x="155380" y="260985"/>
                    <a:pt x="156333" y="260985"/>
                    <a:pt x="157285" y="260985"/>
                  </a:cubicBezTo>
                  <a:lnTo>
                    <a:pt x="194433" y="322898"/>
                  </a:lnTo>
                  <a:lnTo>
                    <a:pt x="172525" y="399098"/>
                  </a:lnTo>
                  <a:cubicBezTo>
                    <a:pt x="168715" y="414338"/>
                    <a:pt x="177288" y="430530"/>
                    <a:pt x="192528" y="434340"/>
                  </a:cubicBezTo>
                  <a:cubicBezTo>
                    <a:pt x="207768" y="438150"/>
                    <a:pt x="223008" y="429578"/>
                    <a:pt x="227770" y="414338"/>
                  </a:cubicBezTo>
                  <a:lnTo>
                    <a:pt x="252535" y="325755"/>
                  </a:lnTo>
                  <a:cubicBezTo>
                    <a:pt x="254440" y="318135"/>
                    <a:pt x="253488" y="310515"/>
                    <a:pt x="249678" y="303848"/>
                  </a:cubicBezTo>
                  <a:lnTo>
                    <a:pt x="204910" y="229553"/>
                  </a:lnTo>
                  <a:cubicBezTo>
                    <a:pt x="205863" y="227648"/>
                    <a:pt x="206815" y="225743"/>
                    <a:pt x="207768" y="223837"/>
                  </a:cubicBezTo>
                  <a:cubicBezTo>
                    <a:pt x="228723" y="166687"/>
                    <a:pt x="230628" y="103823"/>
                    <a:pt x="230628" y="56198"/>
                  </a:cubicBezTo>
                  <a:cubicBezTo>
                    <a:pt x="230628" y="24765"/>
                    <a:pt x="204910" y="0"/>
                    <a:pt x="173478" y="0"/>
                  </a:cubicBezTo>
                  <a:lnTo>
                    <a:pt x="172525" y="0"/>
                  </a:lnTo>
                  <a:cubicBezTo>
                    <a:pt x="159190" y="0"/>
                    <a:pt x="146808" y="4763"/>
                    <a:pt x="136330" y="13335"/>
                  </a:cubicBezTo>
                  <a:cubicBezTo>
                    <a:pt x="136330" y="13335"/>
                    <a:pt x="136330" y="13335"/>
                    <a:pt x="135378" y="13335"/>
                  </a:cubicBezTo>
                  <a:lnTo>
                    <a:pt x="55368" y="70485"/>
                  </a:lnTo>
                  <a:cubicBezTo>
                    <a:pt x="48700" y="75248"/>
                    <a:pt x="45843" y="84773"/>
                    <a:pt x="48700" y="92393"/>
                  </a:cubicBezTo>
                  <a:lnTo>
                    <a:pt x="78228" y="174308"/>
                  </a:lnTo>
                  <a:cubicBezTo>
                    <a:pt x="82038" y="183832"/>
                    <a:pt x="92515" y="189548"/>
                    <a:pt x="102993" y="185737"/>
                  </a:cubicBezTo>
                  <a:cubicBezTo>
                    <a:pt x="112518" y="181928"/>
                    <a:pt x="118233" y="171450"/>
                    <a:pt x="114423" y="160973"/>
                  </a:cubicBezTo>
                  <a:lnTo>
                    <a:pt x="89658" y="92393"/>
                  </a:lnTo>
                  <a:lnTo>
                    <a:pt x="115375" y="74295"/>
                  </a:lnTo>
                  <a:cubicBezTo>
                    <a:pt x="115375" y="91440"/>
                    <a:pt x="114423" y="109537"/>
                    <a:pt x="112518" y="127635"/>
                  </a:cubicBezTo>
                  <a:lnTo>
                    <a:pt x="122995" y="157162"/>
                  </a:lnTo>
                  <a:cubicBezTo>
                    <a:pt x="128710" y="172403"/>
                    <a:pt x="121090" y="188595"/>
                    <a:pt x="105850" y="194310"/>
                  </a:cubicBezTo>
                  <a:cubicBezTo>
                    <a:pt x="102993" y="195262"/>
                    <a:pt x="99183" y="196215"/>
                    <a:pt x="96325" y="196215"/>
                  </a:cubicBezTo>
                  <a:cubicBezTo>
                    <a:pt x="94420" y="209550"/>
                    <a:pt x="97278" y="222885"/>
                    <a:pt x="102993" y="233362"/>
                  </a:cubicBezTo>
                  <a:lnTo>
                    <a:pt x="72513" y="320040"/>
                  </a:lnTo>
                  <a:lnTo>
                    <a:pt x="7743" y="387668"/>
                  </a:lnTo>
                  <a:cubicBezTo>
                    <a:pt x="-2735" y="399098"/>
                    <a:pt x="-2735" y="417195"/>
                    <a:pt x="8695" y="427673"/>
                  </a:cubicBezTo>
                  <a:cubicBezTo>
                    <a:pt x="20125" y="439103"/>
                    <a:pt x="38223" y="438150"/>
                    <a:pt x="48700" y="426720"/>
                  </a:cubicBezTo>
                  <a:close/>
                </a:path>
              </a:pathLst>
            </a:custGeom>
            <a:grpFill/>
            <a:ln w="9525" cap="flat">
              <a:noFill/>
              <a:prstDash val="solid"/>
              <a:miter/>
            </a:ln>
          </p:spPr>
          <p:txBody>
            <a:bodyPr rtlCol="0" anchor="ctr"/>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7" name="组合 46"/>
          <p:cNvGrpSpPr/>
          <p:nvPr/>
        </p:nvGrpSpPr>
        <p:grpSpPr>
          <a:xfrm>
            <a:off x="1442703" y="3694961"/>
            <a:ext cx="216781" cy="887578"/>
            <a:chOff x="-1859280" y="1549054"/>
            <a:chExt cx="411480" cy="1684745"/>
          </a:xfrm>
        </p:grpSpPr>
        <p:cxnSp>
          <p:nvCxnSpPr>
            <p:cNvPr id="45" name="直接箭头连接符 44"/>
            <p:cNvCxnSpPr/>
            <p:nvPr/>
          </p:nvCxnSpPr>
          <p:spPr>
            <a:xfrm flipV="1">
              <a:off x="-1859280" y="1549054"/>
              <a:ext cx="0" cy="168474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1447800" y="1549054"/>
              <a:ext cx="0" cy="168474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082850" y="1911751"/>
            <a:ext cx="3235960" cy="2027555"/>
            <a:chOff x="1703128" y="2390884"/>
            <a:chExt cx="3235960" cy="2027555"/>
          </a:xfrm>
        </p:grpSpPr>
        <p:sp>
          <p:nvSpPr>
            <p:cNvPr id="31" name="文本框 30"/>
            <p:cNvSpPr txBox="1"/>
            <p:nvPr/>
          </p:nvSpPr>
          <p:spPr>
            <a:xfrm>
              <a:off x="1941686" y="2390884"/>
              <a:ext cx="2997352" cy="830997"/>
            </a:xfrm>
            <a:prstGeom prst="rect">
              <a:avLst/>
            </a:prstGeom>
            <a:noFill/>
          </p:spPr>
          <p:txBody>
            <a:bodyPr wrap="square" rtlCol="0">
              <a:spAutoFit/>
            </a:bodyPr>
            <a:lstStyle/>
            <a:p>
              <a:pPr lvl="0" algn="l">
                <a:buClrTx/>
                <a:buSzTx/>
                <a:buFontTx/>
              </a:pPr>
              <a:r>
                <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Part 0</a:t>
              </a:r>
              <a:r>
                <a:rPr lang="en-US" altLang="zh-CN"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4</a:t>
              </a:r>
              <a:endPar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32" name="直接连接符 31"/>
            <p:cNvCxnSpPr/>
            <p:nvPr/>
          </p:nvCxnSpPr>
          <p:spPr>
            <a:xfrm>
              <a:off x="2379421" y="3149191"/>
              <a:ext cx="385761" cy="0"/>
            </a:xfrm>
            <a:prstGeom prst="line">
              <a:avLst/>
            </a:prstGeom>
            <a:ln w="38100">
              <a:solidFill>
                <a:srgbClr val="446F50"/>
              </a:solidFill>
            </a:ln>
          </p:spPr>
          <p:style>
            <a:lnRef idx="3">
              <a:schemeClr val="accent6"/>
            </a:lnRef>
            <a:fillRef idx="0">
              <a:schemeClr val="accent6"/>
            </a:fillRef>
            <a:effectRef idx="2">
              <a:schemeClr val="accent6"/>
            </a:effectRef>
            <a:fontRef idx="minor">
              <a:schemeClr val="tx1"/>
            </a:fontRef>
          </p:style>
        </p:cxnSp>
        <p:sp>
          <p:nvSpPr>
            <p:cNvPr id="33" name="文本框 32"/>
            <p:cNvSpPr txBox="1"/>
            <p:nvPr/>
          </p:nvSpPr>
          <p:spPr>
            <a:xfrm>
              <a:off x="1703128" y="3403709"/>
              <a:ext cx="3235960" cy="1014730"/>
            </a:xfrm>
            <a:prstGeom prst="rect">
              <a:avLst/>
            </a:prstGeom>
            <a:noFill/>
          </p:spPr>
          <p:txBody>
            <a:bodyPr wrap="none" rtlCol="0">
              <a:spAutoFit/>
            </a:bodyPr>
            <a:lstStyle>
              <a:defPPr>
                <a:defRPr lang="zh-CN"/>
              </a:defPPr>
              <a:lvl1pPr>
                <a:defRPr sz="6000" b="1">
                  <a:gradFill flip="none" rotWithShape="1">
                    <a:gsLst>
                      <a:gs pos="0">
                        <a:srgbClr val="007BD3"/>
                      </a:gs>
                      <a:gs pos="100000">
                        <a:srgbClr val="034373"/>
                      </a:gs>
                    </a:gsLst>
                    <a:lin scaled="0"/>
                    <a:tileRect/>
                  </a:gra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结论</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grpSp>
        <p:nvGrpSpPr>
          <p:cNvPr id="34" name="组合 33"/>
          <p:cNvGrpSpPr/>
          <p:nvPr/>
        </p:nvGrpSpPr>
        <p:grpSpPr>
          <a:xfrm>
            <a:off x="-24765" y="4057749"/>
            <a:ext cx="2955150" cy="2817466"/>
            <a:chOff x="2344" y="6388"/>
            <a:chExt cx="2206" cy="2103"/>
          </a:xfrm>
        </p:grpSpPr>
        <p:cxnSp>
          <p:nvCxnSpPr>
            <p:cNvPr id="35" name="直接连接符 34"/>
            <p:cNvCxnSpPr/>
            <p:nvPr/>
          </p:nvCxnSpPr>
          <p:spPr>
            <a:xfrm flipV="1">
              <a:off x="2344" y="6510"/>
              <a:ext cx="1983" cy="198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36" name="直接连接符 35"/>
            <p:cNvCxnSpPr/>
            <p:nvPr/>
          </p:nvCxnSpPr>
          <p:spPr>
            <a:xfrm flipV="1">
              <a:off x="4059" y="6388"/>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grpSp>
        <p:nvGrpSpPr>
          <p:cNvPr id="2" name="组合 1"/>
          <p:cNvGrpSpPr/>
          <p:nvPr/>
        </p:nvGrpSpPr>
        <p:grpSpPr>
          <a:xfrm>
            <a:off x="4961891" y="2066"/>
            <a:ext cx="1866666" cy="2027674"/>
            <a:chOff x="7685" y="1443"/>
            <a:chExt cx="1332" cy="1447"/>
          </a:xfrm>
        </p:grpSpPr>
        <p:cxnSp>
          <p:nvCxnSpPr>
            <p:cNvPr id="3" name="直接连接符 2"/>
            <p:cNvCxnSpPr/>
            <p:nvPr/>
          </p:nvCxnSpPr>
          <p:spPr>
            <a:xfrm flipV="1">
              <a:off x="7723" y="1443"/>
              <a:ext cx="1294" cy="1293"/>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4" name="直接连接符 3"/>
            <p:cNvCxnSpPr/>
            <p:nvPr/>
          </p:nvCxnSpPr>
          <p:spPr>
            <a:xfrm flipV="1">
              <a:off x="7685" y="2399"/>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跳绳的技巧</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sp>
        <p:nvSpPr>
          <p:cNvPr id="2" name="文本框 1"/>
          <p:cNvSpPr txBox="1"/>
          <p:nvPr/>
        </p:nvSpPr>
        <p:spPr>
          <a:xfrm>
            <a:off x="628650" y="1990725"/>
            <a:ext cx="3569970" cy="1337945"/>
          </a:xfrm>
          <a:prstGeom prst="rect">
            <a:avLst/>
          </a:prstGeom>
          <a:noFill/>
        </p:spPr>
        <p:txBody>
          <a:bodyPr wrap="square" rtlCol="0">
            <a:spAutoFit/>
          </a:bodyPr>
          <a:lstStyle/>
          <a:p>
            <a:pPr algn="l">
              <a:lnSpc>
                <a:spcPct val="150000"/>
              </a:lnSpc>
            </a:pPr>
            <a:r>
              <a:rPr lang="en-US" altLang="zh-CN"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1</a:t>
            </a:r>
            <a:r>
              <a:rPr lang="zh-CN" altLang="en-US"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、若是进行低强度运动，如健步走、瑜伽、太极拳等，可戴口罩进行。</a:t>
            </a:r>
            <a:endParaRPr lang="zh-CN" altLang="en-US"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 name="文本框 2"/>
          <p:cNvSpPr txBox="1"/>
          <p:nvPr/>
        </p:nvSpPr>
        <p:spPr>
          <a:xfrm>
            <a:off x="423545" y="4087495"/>
            <a:ext cx="3775075" cy="953770"/>
          </a:xfrm>
          <a:prstGeom prst="rect">
            <a:avLst/>
          </a:prstGeom>
          <a:noFill/>
        </p:spPr>
        <p:txBody>
          <a:bodyPr wrap="none" rtlCol="0">
            <a:noAutofit/>
          </a:bodyPr>
          <a:lstStyle/>
          <a:p>
            <a:pPr algn="l">
              <a:lnSpc>
                <a:spcPct val="150000"/>
              </a:lnSpc>
            </a:pPr>
            <a:r>
              <a:rPr lang="en-US" altLang="zh-CN"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4</a:t>
            </a:r>
            <a:r>
              <a:rPr lang="zh-CN" altLang="en-US"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、通过真人实验，能够熟悉常见的心</a:t>
            </a:r>
            <a:endParaRPr lang="zh-CN" altLang="en-US"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endParaRPr>
          </a:p>
          <a:p>
            <a:pPr algn="l">
              <a:lnSpc>
                <a:spcPct val="150000"/>
              </a:lnSpc>
            </a:pPr>
            <a:r>
              <a:rPr lang="zh-CN" altLang="en-US"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率测量、血氧饱和度测量。</a:t>
            </a:r>
            <a:endParaRPr lang="zh-CN" altLang="en-US" b="1" dirty="0">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4" name="文本框 3"/>
          <p:cNvSpPr txBox="1"/>
          <p:nvPr/>
        </p:nvSpPr>
        <p:spPr>
          <a:xfrm>
            <a:off x="7964131" y="1990722"/>
            <a:ext cx="3982085" cy="922020"/>
          </a:xfrm>
          <a:prstGeom prst="rect">
            <a:avLst/>
          </a:prstGeom>
          <a:noFill/>
        </p:spPr>
        <p:txBody>
          <a:bodyPr wrap="none" rtlCol="0">
            <a:spAutoFit/>
          </a:bodyPr>
          <a:lstStyle/>
          <a:p>
            <a:pPr algn="l">
              <a:lnSpc>
                <a:spcPct val="150000"/>
              </a:lnSpc>
            </a:pPr>
            <a:r>
              <a:rPr lang="en-US"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2</a:t>
            </a:r>
            <a:r>
              <a:rPr lang="zh-CN" altLang="en-US"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a:t>
            </a:r>
            <a:r>
              <a:rPr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进行跑跳较多的剧烈运动项目时，</a:t>
            </a:r>
            <a:endParaRPr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endParaRPr>
          </a:p>
          <a:p>
            <a:pPr algn="l">
              <a:lnSpc>
                <a:spcPct val="150000"/>
              </a:lnSpc>
            </a:pPr>
            <a:r>
              <a:rPr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最好不要戴口罩。</a:t>
            </a:r>
            <a:endParaRPr lang="zh-CN" altLang="en-US" b="1" dirty="0">
              <a:latin typeface="Open Sans" panose="020B0606030504020204" pitchFamily="34" charset="0"/>
              <a:ea typeface="思源黑体 CN Bold" panose="020B0800000000000000" pitchFamily="34" charset="-122"/>
              <a:sym typeface="Open Sans" panose="020B0606030504020204" pitchFamily="34" charset="0"/>
            </a:endParaRPr>
          </a:p>
        </p:txBody>
      </p:sp>
      <p:grpSp>
        <p:nvGrpSpPr>
          <p:cNvPr id="5" name="Group 61"/>
          <p:cNvGrpSpPr/>
          <p:nvPr/>
        </p:nvGrpSpPr>
        <p:grpSpPr bwMode="auto">
          <a:xfrm>
            <a:off x="4378382" y="1545146"/>
            <a:ext cx="3402900" cy="4224604"/>
            <a:chOff x="-1" y="0"/>
            <a:chExt cx="8686404" cy="10785783"/>
          </a:xfrm>
        </p:grpSpPr>
        <p:sp>
          <p:nvSpPr>
            <p:cNvPr id="8" name="Shape 47"/>
            <p:cNvSpPr/>
            <p:nvPr/>
          </p:nvSpPr>
          <p:spPr bwMode="auto">
            <a:xfrm>
              <a:off x="1894330" y="0"/>
              <a:ext cx="4929491" cy="1009777"/>
            </a:xfrm>
            <a:custGeom>
              <a:avLst/>
              <a:gdLst>
                <a:gd name="T0" fmla="*/ 2147483646 w 21600"/>
                <a:gd name="T1" fmla="*/ 1119749097 h 21430"/>
                <a:gd name="T2" fmla="*/ 2147483646 w 21600"/>
                <a:gd name="T3" fmla="*/ 1119749097 h 21430"/>
                <a:gd name="T4" fmla="*/ 2147483646 w 21600"/>
                <a:gd name="T5" fmla="*/ 1119749097 h 21430"/>
                <a:gd name="T6" fmla="*/ 2147483646 w 21600"/>
                <a:gd name="T7" fmla="*/ 1119749097 h 2143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30" extrusionOk="0">
                  <a:moveTo>
                    <a:pt x="0" y="21430"/>
                  </a:moveTo>
                  <a:cubicBezTo>
                    <a:pt x="2914" y="7539"/>
                    <a:pt x="6849" y="-170"/>
                    <a:pt x="10938" y="3"/>
                  </a:cubicBezTo>
                  <a:cubicBezTo>
                    <a:pt x="14931" y="171"/>
                    <a:pt x="18755" y="7855"/>
                    <a:pt x="21600" y="21430"/>
                  </a:cubicBezTo>
                </a:path>
              </a:pathLst>
            </a:custGeom>
            <a:noFill/>
            <a:ln w="38100" cap="flat">
              <a:solidFill>
                <a:srgbClr val="98A1AD"/>
              </a:solidFill>
              <a:miter lim="400000"/>
              <a:tailEnd type="triangle" w="med" len="med"/>
            </a:ln>
            <a:extLst>
              <a:ext uri="{909E8E84-426E-40DD-AFC4-6F175D3DCCD1}">
                <a14:hiddenFill xmlns:a14="http://schemas.microsoft.com/office/drawing/2010/main">
                  <a:solidFill>
                    <a:srgbClr val="FFFFFF"/>
                  </a:solidFill>
                </a14:hiddenFill>
              </a:ext>
            </a:extLst>
          </p:spPr>
          <p:txBody>
            <a:bodyPr lIns="38100" tIns="38100" rIns="38100" bIns="38100" anchor="ctr"/>
            <a:lstStyle/>
            <a:p>
              <a:pPr>
                <a:defRPr/>
              </a:pPr>
              <a:endParaRPr lang="en-US" sz="3200" dirty="0">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endParaRPr>
            </a:p>
          </p:txBody>
        </p:sp>
        <p:sp>
          <p:nvSpPr>
            <p:cNvPr id="12" name="Shape 48"/>
            <p:cNvSpPr/>
            <p:nvPr/>
          </p:nvSpPr>
          <p:spPr bwMode="auto">
            <a:xfrm rot="10800000">
              <a:off x="1881630" y="9776006"/>
              <a:ext cx="4927375" cy="1009777"/>
            </a:xfrm>
            <a:custGeom>
              <a:avLst/>
              <a:gdLst>
                <a:gd name="T0" fmla="*/ 2147483646 w 21600"/>
                <a:gd name="T1" fmla="*/ 1119753550 h 21430"/>
                <a:gd name="T2" fmla="*/ 2147483646 w 21600"/>
                <a:gd name="T3" fmla="*/ 1119753550 h 21430"/>
                <a:gd name="T4" fmla="*/ 2147483646 w 21600"/>
                <a:gd name="T5" fmla="*/ 1119753550 h 21430"/>
                <a:gd name="T6" fmla="*/ 2147483646 w 21600"/>
                <a:gd name="T7" fmla="*/ 1119753550 h 2143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30" extrusionOk="0">
                  <a:moveTo>
                    <a:pt x="0" y="21430"/>
                  </a:moveTo>
                  <a:cubicBezTo>
                    <a:pt x="2914" y="7539"/>
                    <a:pt x="6849" y="-170"/>
                    <a:pt x="10938" y="3"/>
                  </a:cubicBezTo>
                  <a:cubicBezTo>
                    <a:pt x="14931" y="171"/>
                    <a:pt x="18755" y="7855"/>
                    <a:pt x="21600" y="21430"/>
                  </a:cubicBezTo>
                </a:path>
              </a:pathLst>
            </a:custGeom>
            <a:noFill/>
            <a:ln w="38100" cap="flat">
              <a:solidFill>
                <a:srgbClr val="98A1AD"/>
              </a:solidFill>
              <a:miter lim="400000"/>
              <a:tailEnd type="triangle" w="med" len="med"/>
            </a:ln>
            <a:extLst>
              <a:ext uri="{909E8E84-426E-40DD-AFC4-6F175D3DCCD1}">
                <a14:hiddenFill xmlns:a14="http://schemas.microsoft.com/office/drawing/2010/main">
                  <a:solidFill>
                    <a:srgbClr val="FFFFFF"/>
                  </a:solidFill>
                </a14:hiddenFill>
              </a:ext>
            </a:extLst>
          </p:spPr>
          <p:txBody>
            <a:bodyPr lIns="38100" tIns="38100" rIns="38100" bIns="38100" anchor="ctr"/>
            <a:lstStyle/>
            <a:p>
              <a:pPr>
                <a:defRPr/>
              </a:pPr>
              <a:endParaRPr lang="en-US" sz="3200" dirty="0">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endParaRPr>
            </a:p>
          </p:txBody>
        </p:sp>
        <p:sp>
          <p:nvSpPr>
            <p:cNvPr id="13" name="Shape 49"/>
            <p:cNvSpPr/>
            <p:nvPr/>
          </p:nvSpPr>
          <p:spPr bwMode="auto">
            <a:xfrm>
              <a:off x="4343201" y="1136793"/>
              <a:ext cx="4343202" cy="3893044"/>
            </a:xfrm>
            <a:custGeom>
              <a:avLst/>
              <a:gdLst>
                <a:gd name="T0" fmla="*/ 2147483646 w 20694"/>
                <a:gd name="T1" fmla="*/ 2147483646 h 21463"/>
                <a:gd name="T2" fmla="*/ 2147483646 w 20694"/>
                <a:gd name="T3" fmla="*/ 2147483646 h 21463"/>
                <a:gd name="T4" fmla="*/ 2147483646 w 20694"/>
                <a:gd name="T5" fmla="*/ 2147483646 h 21463"/>
                <a:gd name="T6" fmla="*/ 2147483646 w 20694"/>
                <a:gd name="T7" fmla="*/ 2147483646 h 2146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694" h="21463" extrusionOk="0">
                  <a:moveTo>
                    <a:pt x="11418" y="0"/>
                  </a:moveTo>
                  <a:cubicBezTo>
                    <a:pt x="9044" y="0"/>
                    <a:pt x="6670" y="1048"/>
                    <a:pt x="4859" y="3143"/>
                  </a:cubicBezTo>
                  <a:cubicBezTo>
                    <a:pt x="2887" y="5424"/>
                    <a:pt x="1991" y="8477"/>
                    <a:pt x="2166" y="11461"/>
                  </a:cubicBezTo>
                  <a:lnTo>
                    <a:pt x="2166" y="16516"/>
                  </a:lnTo>
                  <a:lnTo>
                    <a:pt x="0" y="16522"/>
                  </a:lnTo>
                  <a:lnTo>
                    <a:pt x="9" y="21449"/>
                  </a:lnTo>
                  <a:lnTo>
                    <a:pt x="10937" y="21449"/>
                  </a:lnTo>
                  <a:cubicBezTo>
                    <a:pt x="13468" y="21600"/>
                    <a:pt x="16044" y="20557"/>
                    <a:pt x="17977" y="18320"/>
                  </a:cubicBezTo>
                  <a:cubicBezTo>
                    <a:pt x="21600" y="14129"/>
                    <a:pt x="21600" y="7334"/>
                    <a:pt x="17977" y="3143"/>
                  </a:cubicBezTo>
                  <a:cubicBezTo>
                    <a:pt x="16166" y="1048"/>
                    <a:pt x="13792" y="0"/>
                    <a:pt x="11418" y="0"/>
                  </a:cubicBezTo>
                  <a:close/>
                  <a:moveTo>
                    <a:pt x="11418" y="5259"/>
                  </a:moveTo>
                  <a:cubicBezTo>
                    <a:pt x="12629" y="5259"/>
                    <a:pt x="13840" y="5793"/>
                    <a:pt x="14763" y="6861"/>
                  </a:cubicBezTo>
                  <a:cubicBezTo>
                    <a:pt x="16611" y="8999"/>
                    <a:pt x="16611" y="12464"/>
                    <a:pt x="14763" y="14601"/>
                  </a:cubicBezTo>
                  <a:cubicBezTo>
                    <a:pt x="12916" y="16738"/>
                    <a:pt x="9920" y="16738"/>
                    <a:pt x="8073" y="14601"/>
                  </a:cubicBezTo>
                  <a:cubicBezTo>
                    <a:pt x="6226" y="12464"/>
                    <a:pt x="6226" y="8999"/>
                    <a:pt x="8073" y="6861"/>
                  </a:cubicBezTo>
                  <a:cubicBezTo>
                    <a:pt x="8997" y="5793"/>
                    <a:pt x="10208" y="5259"/>
                    <a:pt x="11418" y="5259"/>
                  </a:cubicBez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4" name="Shape 50"/>
            <p:cNvSpPr/>
            <p:nvPr/>
          </p:nvSpPr>
          <p:spPr bwMode="auto">
            <a:xfrm>
              <a:off x="-1" y="1136793"/>
              <a:ext cx="4343202" cy="3893044"/>
            </a:xfrm>
            <a:custGeom>
              <a:avLst/>
              <a:gdLst>
                <a:gd name="T0" fmla="*/ 2147483646 w 20694"/>
                <a:gd name="T1" fmla="*/ 2147483646 h 21463"/>
                <a:gd name="T2" fmla="*/ 2147483646 w 20694"/>
                <a:gd name="T3" fmla="*/ 2147483646 h 21463"/>
                <a:gd name="T4" fmla="*/ 2147483646 w 20694"/>
                <a:gd name="T5" fmla="*/ 2147483646 h 21463"/>
                <a:gd name="T6" fmla="*/ 2147483646 w 20694"/>
                <a:gd name="T7" fmla="*/ 2147483646 h 2146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694" h="21463" extrusionOk="0">
                  <a:moveTo>
                    <a:pt x="9276" y="0"/>
                  </a:moveTo>
                  <a:cubicBezTo>
                    <a:pt x="11650" y="0"/>
                    <a:pt x="14024" y="1048"/>
                    <a:pt x="15835" y="3143"/>
                  </a:cubicBezTo>
                  <a:cubicBezTo>
                    <a:pt x="17807" y="5424"/>
                    <a:pt x="18703" y="8477"/>
                    <a:pt x="18528" y="11461"/>
                  </a:cubicBezTo>
                  <a:lnTo>
                    <a:pt x="18528" y="16516"/>
                  </a:lnTo>
                  <a:lnTo>
                    <a:pt x="20694" y="16522"/>
                  </a:lnTo>
                  <a:lnTo>
                    <a:pt x="20685" y="21449"/>
                  </a:lnTo>
                  <a:lnTo>
                    <a:pt x="9757" y="21449"/>
                  </a:lnTo>
                  <a:cubicBezTo>
                    <a:pt x="7226" y="21600"/>
                    <a:pt x="4650" y="20557"/>
                    <a:pt x="2717" y="18320"/>
                  </a:cubicBezTo>
                  <a:cubicBezTo>
                    <a:pt x="-906" y="14129"/>
                    <a:pt x="-906" y="7334"/>
                    <a:pt x="2717" y="3143"/>
                  </a:cubicBezTo>
                  <a:cubicBezTo>
                    <a:pt x="4528" y="1048"/>
                    <a:pt x="6902" y="0"/>
                    <a:pt x="9276" y="0"/>
                  </a:cubicBezTo>
                  <a:close/>
                  <a:moveTo>
                    <a:pt x="9276" y="5259"/>
                  </a:moveTo>
                  <a:cubicBezTo>
                    <a:pt x="8065" y="5259"/>
                    <a:pt x="6854" y="5793"/>
                    <a:pt x="5931" y="6861"/>
                  </a:cubicBezTo>
                  <a:cubicBezTo>
                    <a:pt x="4083" y="8999"/>
                    <a:pt x="4083" y="12464"/>
                    <a:pt x="5931" y="14601"/>
                  </a:cubicBezTo>
                  <a:cubicBezTo>
                    <a:pt x="7778" y="16738"/>
                    <a:pt x="10774" y="16738"/>
                    <a:pt x="12621" y="14601"/>
                  </a:cubicBezTo>
                  <a:cubicBezTo>
                    <a:pt x="14468" y="12464"/>
                    <a:pt x="14468" y="8999"/>
                    <a:pt x="12621" y="6861"/>
                  </a:cubicBezTo>
                  <a:cubicBezTo>
                    <a:pt x="11697" y="5793"/>
                    <a:pt x="10486" y="5259"/>
                    <a:pt x="9276" y="5259"/>
                  </a:cubicBezTo>
                  <a:close/>
                </a:path>
              </a:pathLst>
            </a:cu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5" name="Shape 51"/>
            <p:cNvSpPr/>
            <p:nvPr/>
          </p:nvSpPr>
          <p:spPr bwMode="auto">
            <a:xfrm rot="10800000">
              <a:off x="-1" y="5747478"/>
              <a:ext cx="4343202" cy="3893044"/>
            </a:xfrm>
            <a:custGeom>
              <a:avLst/>
              <a:gdLst>
                <a:gd name="T0" fmla="*/ 2147483646 w 20694"/>
                <a:gd name="T1" fmla="*/ 2147483646 h 21463"/>
                <a:gd name="T2" fmla="*/ 2147483646 w 20694"/>
                <a:gd name="T3" fmla="*/ 2147483646 h 21463"/>
                <a:gd name="T4" fmla="*/ 2147483646 w 20694"/>
                <a:gd name="T5" fmla="*/ 2147483646 h 21463"/>
                <a:gd name="T6" fmla="*/ 2147483646 w 20694"/>
                <a:gd name="T7" fmla="*/ 2147483646 h 2146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694" h="21463" extrusionOk="0">
                  <a:moveTo>
                    <a:pt x="11418" y="0"/>
                  </a:moveTo>
                  <a:cubicBezTo>
                    <a:pt x="9044" y="0"/>
                    <a:pt x="6670" y="1048"/>
                    <a:pt x="4859" y="3143"/>
                  </a:cubicBezTo>
                  <a:cubicBezTo>
                    <a:pt x="2887" y="5424"/>
                    <a:pt x="1991" y="8477"/>
                    <a:pt x="2166" y="11461"/>
                  </a:cubicBezTo>
                  <a:lnTo>
                    <a:pt x="2166" y="16516"/>
                  </a:lnTo>
                  <a:lnTo>
                    <a:pt x="0" y="16522"/>
                  </a:lnTo>
                  <a:lnTo>
                    <a:pt x="9" y="21449"/>
                  </a:lnTo>
                  <a:lnTo>
                    <a:pt x="10937" y="21449"/>
                  </a:lnTo>
                  <a:cubicBezTo>
                    <a:pt x="13468" y="21600"/>
                    <a:pt x="16044" y="20557"/>
                    <a:pt x="17977" y="18320"/>
                  </a:cubicBezTo>
                  <a:cubicBezTo>
                    <a:pt x="21600" y="14129"/>
                    <a:pt x="21600" y="7334"/>
                    <a:pt x="17977" y="3143"/>
                  </a:cubicBezTo>
                  <a:cubicBezTo>
                    <a:pt x="16166" y="1048"/>
                    <a:pt x="13792" y="0"/>
                    <a:pt x="11418" y="0"/>
                  </a:cubicBezTo>
                  <a:close/>
                  <a:moveTo>
                    <a:pt x="11418" y="5259"/>
                  </a:moveTo>
                  <a:cubicBezTo>
                    <a:pt x="12629" y="5259"/>
                    <a:pt x="13840" y="5793"/>
                    <a:pt x="14763" y="6861"/>
                  </a:cubicBezTo>
                  <a:cubicBezTo>
                    <a:pt x="16611" y="8999"/>
                    <a:pt x="16611" y="12464"/>
                    <a:pt x="14763" y="14601"/>
                  </a:cubicBezTo>
                  <a:cubicBezTo>
                    <a:pt x="12916" y="16738"/>
                    <a:pt x="9920" y="16738"/>
                    <a:pt x="8073" y="14601"/>
                  </a:cubicBezTo>
                  <a:cubicBezTo>
                    <a:pt x="6226" y="12464"/>
                    <a:pt x="6226" y="8999"/>
                    <a:pt x="8073" y="6861"/>
                  </a:cubicBezTo>
                  <a:cubicBezTo>
                    <a:pt x="8997" y="5793"/>
                    <a:pt x="10208" y="5259"/>
                    <a:pt x="11418" y="5259"/>
                  </a:cubicBezTo>
                  <a:close/>
                </a:path>
              </a:pathLst>
            </a:custGeom>
            <a:solidFill>
              <a:srgbClr val="B7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6" name="Shape 52"/>
            <p:cNvSpPr/>
            <p:nvPr/>
          </p:nvSpPr>
          <p:spPr bwMode="auto">
            <a:xfrm rot="10800000">
              <a:off x="4343201" y="5747478"/>
              <a:ext cx="4343202" cy="3893044"/>
            </a:xfrm>
            <a:custGeom>
              <a:avLst/>
              <a:gdLst>
                <a:gd name="T0" fmla="*/ 2147483646 w 20694"/>
                <a:gd name="T1" fmla="*/ 2147483646 h 21463"/>
                <a:gd name="T2" fmla="*/ 2147483646 w 20694"/>
                <a:gd name="T3" fmla="*/ 2147483646 h 21463"/>
                <a:gd name="T4" fmla="*/ 2147483646 w 20694"/>
                <a:gd name="T5" fmla="*/ 2147483646 h 21463"/>
                <a:gd name="T6" fmla="*/ 2147483646 w 20694"/>
                <a:gd name="T7" fmla="*/ 2147483646 h 2146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694" h="21463" extrusionOk="0">
                  <a:moveTo>
                    <a:pt x="9276" y="0"/>
                  </a:moveTo>
                  <a:cubicBezTo>
                    <a:pt x="11650" y="0"/>
                    <a:pt x="14024" y="1048"/>
                    <a:pt x="15835" y="3143"/>
                  </a:cubicBezTo>
                  <a:cubicBezTo>
                    <a:pt x="17807" y="5424"/>
                    <a:pt x="18703" y="8477"/>
                    <a:pt x="18528" y="11461"/>
                  </a:cubicBezTo>
                  <a:lnTo>
                    <a:pt x="18528" y="16516"/>
                  </a:lnTo>
                  <a:lnTo>
                    <a:pt x="20694" y="16522"/>
                  </a:lnTo>
                  <a:lnTo>
                    <a:pt x="20685" y="21449"/>
                  </a:lnTo>
                  <a:lnTo>
                    <a:pt x="9757" y="21449"/>
                  </a:lnTo>
                  <a:cubicBezTo>
                    <a:pt x="7226" y="21600"/>
                    <a:pt x="4650" y="20557"/>
                    <a:pt x="2717" y="18320"/>
                  </a:cubicBezTo>
                  <a:cubicBezTo>
                    <a:pt x="-906" y="14129"/>
                    <a:pt x="-906" y="7334"/>
                    <a:pt x="2717" y="3143"/>
                  </a:cubicBezTo>
                  <a:cubicBezTo>
                    <a:pt x="4528" y="1048"/>
                    <a:pt x="6902" y="0"/>
                    <a:pt x="9276" y="0"/>
                  </a:cubicBezTo>
                  <a:close/>
                  <a:moveTo>
                    <a:pt x="9276" y="5259"/>
                  </a:moveTo>
                  <a:cubicBezTo>
                    <a:pt x="8065" y="5259"/>
                    <a:pt x="6854" y="5793"/>
                    <a:pt x="5931" y="6861"/>
                  </a:cubicBezTo>
                  <a:cubicBezTo>
                    <a:pt x="4083" y="8999"/>
                    <a:pt x="4083" y="12464"/>
                    <a:pt x="5931" y="14601"/>
                  </a:cubicBezTo>
                  <a:cubicBezTo>
                    <a:pt x="7778" y="16738"/>
                    <a:pt x="10774" y="16738"/>
                    <a:pt x="12621" y="14601"/>
                  </a:cubicBezTo>
                  <a:cubicBezTo>
                    <a:pt x="14468" y="12464"/>
                    <a:pt x="14468" y="8999"/>
                    <a:pt x="12621" y="6861"/>
                  </a:cubicBezTo>
                  <a:cubicBezTo>
                    <a:pt x="11697" y="5793"/>
                    <a:pt x="10486" y="5259"/>
                    <a:pt x="9276" y="5259"/>
                  </a:cubicBezTo>
                  <a:close/>
                </a:path>
              </a:pathLst>
            </a:custGeom>
            <a:solidFill>
              <a:srgbClr val="EC892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7" name="Shape 53"/>
            <p:cNvSpPr>
              <a:spLocks noChangeArrowheads="1"/>
            </p:cNvSpPr>
            <p:nvPr/>
          </p:nvSpPr>
          <p:spPr bwMode="auto">
            <a:xfrm>
              <a:off x="1552514" y="2359645"/>
              <a:ext cx="797922" cy="14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8100" tIns="38100" rIns="38100" bIns="38100" anchor="ctr">
              <a:spAutoFit/>
            </a:bodyPr>
            <a:lstStyle>
              <a:lvl1pPr>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5146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L="29718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L="34290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L="38862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pPr algn="ctr" eaLnBrk="1">
                <a:defRPr/>
              </a:pPr>
              <a:r>
                <a:rPr lang="en-US" altLang="zh-CN"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rPr>
                <a:t>1</a:t>
              </a:r>
              <a:endParaRPr lang="en-US" altLang="en-US"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endParaRPr>
            </a:p>
          </p:txBody>
        </p:sp>
        <p:sp>
          <p:nvSpPr>
            <p:cNvPr id="18" name="Shape 54"/>
            <p:cNvSpPr>
              <a:spLocks noChangeArrowheads="1"/>
            </p:cNvSpPr>
            <p:nvPr/>
          </p:nvSpPr>
          <p:spPr bwMode="auto">
            <a:xfrm>
              <a:off x="6356071" y="2355409"/>
              <a:ext cx="797922" cy="14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8100" tIns="38100" rIns="38100" bIns="38100" anchor="ctr">
              <a:spAutoFit/>
            </a:bodyPr>
            <a:lstStyle>
              <a:lvl1pPr>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5146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L="29718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L="34290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L="38862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pPr algn="ctr" eaLnBrk="1">
                <a:defRPr/>
              </a:pPr>
              <a:r>
                <a:rPr lang="en-US" altLang="zh-CN"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rPr>
                <a:t>2</a:t>
              </a:r>
              <a:endParaRPr lang="en-US" altLang="en-US"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endParaRPr>
            </a:p>
          </p:txBody>
        </p:sp>
        <p:sp>
          <p:nvSpPr>
            <p:cNvPr id="19" name="Shape 55"/>
            <p:cNvSpPr>
              <a:spLocks noChangeArrowheads="1"/>
            </p:cNvSpPr>
            <p:nvPr/>
          </p:nvSpPr>
          <p:spPr bwMode="auto">
            <a:xfrm>
              <a:off x="1562038" y="6980912"/>
              <a:ext cx="797922" cy="14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8100" tIns="38100" rIns="38100" bIns="38100" anchor="ctr">
              <a:spAutoFit/>
            </a:bodyPr>
            <a:lstStyle>
              <a:lvl1pPr>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5146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L="29718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L="34290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L="38862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pPr algn="ctr" eaLnBrk="1">
                <a:defRPr/>
              </a:pPr>
              <a:r>
                <a:rPr lang="en-US" altLang="zh-CN"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rPr>
                <a:t>4</a:t>
              </a:r>
              <a:endParaRPr lang="en-US" altLang="en-US"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endParaRPr>
            </a:p>
          </p:txBody>
        </p:sp>
        <p:sp>
          <p:nvSpPr>
            <p:cNvPr id="20" name="Shape 56"/>
            <p:cNvSpPr>
              <a:spLocks noChangeArrowheads="1"/>
            </p:cNvSpPr>
            <p:nvPr/>
          </p:nvSpPr>
          <p:spPr bwMode="auto">
            <a:xfrm>
              <a:off x="6365595" y="6978798"/>
              <a:ext cx="797922" cy="14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8100" tIns="38100" rIns="38100" bIns="38100" anchor="ctr">
              <a:spAutoFit/>
            </a:bodyPr>
            <a:lstStyle>
              <a:lvl1pPr>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5146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L="29718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L="34290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L="3886200" indent="-228600" defTabSz="825500" eaLnBrk="0" fontAlgn="base" hangingPunct="0">
                <a:spcBef>
                  <a:spcPct val="0"/>
                </a:spcBef>
                <a:spcAft>
                  <a:spcPct val="0"/>
                </a:spcAft>
                <a:defRPr sz="5000">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pPr algn="ctr" eaLnBrk="1">
                <a:defRPr/>
              </a:pPr>
              <a:r>
                <a:rPr lang="en-US" altLang="zh-CN"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rPr>
                <a:t>3</a:t>
              </a:r>
              <a:endParaRPr lang="en-US" altLang="en-US" sz="3200" b="1" dirty="0">
                <a:solidFill>
                  <a:schemeClr val="tx1">
                    <a:lumMod val="75000"/>
                    <a:lumOff val="25000"/>
                  </a:schemeClr>
                </a:solidFill>
                <a:latin typeface="Open Sans" panose="020B0606030504020204" pitchFamily="34" charset="0"/>
                <a:ea typeface="思源黑体 CN Bold" panose="020B0800000000000000" pitchFamily="34" charset="-122"/>
                <a:cs typeface="Open Sans" panose="020B0606030504020204" pitchFamily="34" charset="0"/>
                <a:sym typeface="Open Sans" panose="020B0606030504020204" pitchFamily="34" charset="0"/>
              </a:endParaRPr>
            </a:p>
          </p:txBody>
        </p:sp>
        <p:sp>
          <p:nvSpPr>
            <p:cNvPr id="21" name="Shape 57"/>
            <p:cNvSpPr>
              <a:spLocks noChangeArrowheads="1"/>
            </p:cNvSpPr>
            <p:nvPr/>
          </p:nvSpPr>
          <p:spPr bwMode="auto">
            <a:xfrm rot="5400000">
              <a:off x="3209476" y="4735033"/>
              <a:ext cx="451391" cy="883444"/>
            </a:xfrm>
            <a:prstGeom prst="rect">
              <a:avLst/>
            </a:pr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2" name="Shape 58"/>
            <p:cNvSpPr>
              <a:spLocks noChangeArrowheads="1"/>
            </p:cNvSpPr>
            <p:nvPr/>
          </p:nvSpPr>
          <p:spPr bwMode="auto">
            <a:xfrm rot="5400000">
              <a:off x="5018830" y="4735033"/>
              <a:ext cx="451391" cy="883444"/>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3" name="Shape 59"/>
            <p:cNvSpPr>
              <a:spLocks noChangeArrowheads="1"/>
            </p:cNvSpPr>
            <p:nvPr/>
          </p:nvSpPr>
          <p:spPr bwMode="auto">
            <a:xfrm rot="5400000">
              <a:off x="3209508" y="5185432"/>
              <a:ext cx="451392" cy="883444"/>
            </a:xfrm>
            <a:prstGeom prst="rect">
              <a:avLst/>
            </a:prstGeom>
            <a:solidFill>
              <a:srgbClr val="B7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4" name="Shape 60"/>
            <p:cNvSpPr>
              <a:spLocks noChangeArrowheads="1"/>
            </p:cNvSpPr>
            <p:nvPr/>
          </p:nvSpPr>
          <p:spPr bwMode="auto">
            <a:xfrm rot="5400000">
              <a:off x="5018862" y="5185432"/>
              <a:ext cx="451392" cy="883444"/>
            </a:xfrm>
            <a:prstGeom prst="rect">
              <a:avLst/>
            </a:prstGeom>
            <a:solidFill>
              <a:srgbClr val="EC892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en-US" altLang="en-US" sz="2800" b="1">
                <a:solidFill>
                  <a:schemeClr val="lt1"/>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5" name="文本框 24"/>
          <p:cNvSpPr txBox="1"/>
          <p:nvPr/>
        </p:nvSpPr>
        <p:spPr>
          <a:xfrm>
            <a:off x="7976235" y="4087495"/>
            <a:ext cx="3981450" cy="922020"/>
          </a:xfrm>
          <a:prstGeom prst="rect">
            <a:avLst/>
          </a:prstGeom>
          <a:noFill/>
        </p:spPr>
        <p:txBody>
          <a:bodyPr wrap="square" rtlCol="0" anchor="t">
            <a:spAutoFit/>
          </a:bodyPr>
          <a:p>
            <a:pPr algn="l">
              <a:lnSpc>
                <a:spcPct val="150000"/>
              </a:lnSpc>
            </a:pPr>
            <a:r>
              <a:rPr lang="en-US" altLang="zh-CN"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3</a:t>
            </a:r>
            <a:r>
              <a:rPr lang="zh-CN" altLang="en-US"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、了解心率和血氧饱和度基本原理，扩大医学常识及知识面。  </a:t>
            </a:r>
            <a:endParaRPr lang="zh-CN" altLang="en-US" b="1"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总结</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nvGrpSpPr>
          <p:cNvPr id="8" name="组合 7"/>
          <p:cNvGrpSpPr/>
          <p:nvPr/>
        </p:nvGrpSpPr>
        <p:grpSpPr>
          <a:xfrm>
            <a:off x="780364" y="1730163"/>
            <a:ext cx="10631271" cy="3848400"/>
            <a:chOff x="843751" y="1417317"/>
            <a:chExt cx="7450576" cy="3848400"/>
          </a:xfrm>
        </p:grpSpPr>
        <p:sp>
          <p:nvSpPr>
            <p:cNvPr id="3" name="矩形 2"/>
            <p:cNvSpPr/>
            <p:nvPr/>
          </p:nvSpPr>
          <p:spPr>
            <a:xfrm>
              <a:off x="911860" y="1417319"/>
              <a:ext cx="7382467" cy="3847675"/>
            </a:xfrm>
            <a:prstGeom prst="rect">
              <a:avLst/>
            </a:prstGeom>
            <a:solidFill>
              <a:sysClr val="window" lastClr="FFFFFF">
                <a:lumMod val="95000"/>
              </a:sysClr>
            </a:solidFill>
            <a:ln w="3175" cap="flat" cmpd="sng" algn="ctr">
              <a:noFill/>
              <a:prstDash val="solid"/>
            </a:ln>
            <a:effectLst/>
          </p:spPr>
          <p:txBody>
            <a:bodyPr rot="0" spcFirstLastPara="0" vertOverflow="overflow" horzOverflow="overflow" vert="horz" wrap="square" lIns="900000" tIns="34290" rIns="68580" bIns="34290" numCol="1" spcCol="0" rtlCol="0" fromWordArt="0" anchor="ctr" anchorCtr="0" forceAA="0" compatLnSpc="1">
              <a:noAutofit/>
            </a:bodyPr>
            <a:lstStyle/>
            <a:p>
              <a:pPr algn="ctr">
                <a:lnSpc>
                  <a:spcPct val="130000"/>
                </a:lnSpc>
              </a:pPr>
              <a:endParaRPr lang="zh-CN" altLang="en-US" sz="1350" kern="0" dirty="0">
                <a:solidFill>
                  <a:prstClr val="black">
                    <a:lumMod val="50000"/>
                    <a:lumOff val="50000"/>
                  </a:prst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 name="文本框 1"/>
            <p:cNvSpPr txBox="1"/>
            <p:nvPr/>
          </p:nvSpPr>
          <p:spPr>
            <a:xfrm>
              <a:off x="1194378" y="2187560"/>
              <a:ext cx="4986086" cy="2306955"/>
            </a:xfrm>
            <a:prstGeom prst="rect">
              <a:avLst/>
            </a:prstGeom>
            <a:noFill/>
          </p:spPr>
          <p:txBody>
            <a:bodyPr wrap="square" rtlCol="0">
              <a:spAutoFit/>
            </a:bodyPr>
            <a:lstStyle/>
            <a:p>
              <a:pPr>
                <a:lnSpc>
                  <a:spcPct val="150000"/>
                </a:lnSpc>
              </a:pPr>
              <a:r>
                <a:rPr lang="zh-CN" altLang="en-US" sz="2400"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佩戴口罩可以预防呼吸道病毒的传播。佩戴口罩进行低强度运动，对人体心率、血氧饱和度影响不大；佩戴口罩进行中高强度运动时，会影响人体的心肺功能。不建议佩戴口罩进行中高强度</a:t>
              </a:r>
              <a:r>
                <a:rPr lang="zh-CN" altLang="en-US" sz="2400" b="1" i="0" dirty="0">
                  <a:solidFill>
                    <a:srgbClr val="222222"/>
                  </a:solidFill>
                  <a:effectLst/>
                  <a:latin typeface="Open Sans" panose="020B0606030504020204" pitchFamily="34" charset="0"/>
                  <a:ea typeface="思源黑体 CN Bold" panose="020B0800000000000000" pitchFamily="34" charset="-122"/>
                  <a:sym typeface="Open Sans" panose="020B0606030504020204" pitchFamily="34" charset="0"/>
                </a:rPr>
                <a:t>运动！</a:t>
              </a:r>
              <a:endParaRPr lang="zh-CN" altLang="en-US" sz="2400" b="1" dirty="0">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4" name="矩形 3"/>
            <p:cNvSpPr/>
            <p:nvPr/>
          </p:nvSpPr>
          <p:spPr>
            <a:xfrm>
              <a:off x="843751" y="1417317"/>
              <a:ext cx="68109" cy="3848400"/>
            </a:xfrm>
            <a:prstGeom prst="rect">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5" name="组合 4"/>
          <p:cNvGrpSpPr/>
          <p:nvPr/>
        </p:nvGrpSpPr>
        <p:grpSpPr>
          <a:xfrm>
            <a:off x="8611867" y="1973991"/>
            <a:ext cx="2583252" cy="3847675"/>
            <a:chOff x="7330440" y="971003"/>
            <a:chExt cx="3818102" cy="5686946"/>
          </a:xfrm>
        </p:grpSpPr>
        <p:pic>
          <p:nvPicPr>
            <p:cNvPr id="6" name="图片 5"/>
            <p:cNvPicPr>
              <a:picLocks noChangeAspect="1"/>
            </p:cNvPicPr>
            <p:nvPr/>
          </p:nvPicPr>
          <p:blipFill>
            <a:blip r:embed="rId1"/>
            <a:stretch>
              <a:fillRect/>
            </a:stretch>
          </p:blipFill>
          <p:spPr>
            <a:xfrm>
              <a:off x="7330440" y="2684006"/>
              <a:ext cx="3818102" cy="3973943"/>
            </a:xfrm>
            <a:prstGeom prst="rect">
              <a:avLst/>
            </a:prstGeom>
          </p:spPr>
        </p:pic>
        <p:pic>
          <p:nvPicPr>
            <p:cNvPr id="7" name="图片 6"/>
            <p:cNvPicPr>
              <a:picLocks noChangeAspect="1"/>
            </p:cNvPicPr>
            <p:nvPr/>
          </p:nvPicPr>
          <p:blipFill>
            <a:blip r:embed="rId2"/>
            <a:stretch>
              <a:fillRect/>
            </a:stretch>
          </p:blipFill>
          <p:spPr>
            <a:xfrm>
              <a:off x="7924363" y="971003"/>
              <a:ext cx="2571374" cy="5220671"/>
            </a:xfrm>
            <a:prstGeom prst="rect">
              <a:avLst/>
            </a:prstGeom>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438426" y="1455392"/>
            <a:ext cx="3548575" cy="5285494"/>
            <a:chOff x="7330440" y="971003"/>
            <a:chExt cx="3818102" cy="5686946"/>
          </a:xfrm>
        </p:grpSpPr>
        <p:pic>
          <p:nvPicPr>
            <p:cNvPr id="6" name="图片 5"/>
            <p:cNvPicPr>
              <a:picLocks noChangeAspect="1"/>
            </p:cNvPicPr>
            <p:nvPr/>
          </p:nvPicPr>
          <p:blipFill>
            <a:blip r:embed="rId1"/>
            <a:stretch>
              <a:fillRect/>
            </a:stretch>
          </p:blipFill>
          <p:spPr>
            <a:xfrm>
              <a:off x="7330440" y="2684006"/>
              <a:ext cx="3818102" cy="3973943"/>
            </a:xfrm>
            <a:prstGeom prst="rect">
              <a:avLst/>
            </a:prstGeom>
          </p:spPr>
        </p:pic>
        <p:pic>
          <p:nvPicPr>
            <p:cNvPr id="7" name="图片 6"/>
            <p:cNvPicPr>
              <a:picLocks noChangeAspect="1"/>
            </p:cNvPicPr>
            <p:nvPr/>
          </p:nvPicPr>
          <p:blipFill>
            <a:blip r:embed="rId2"/>
            <a:stretch>
              <a:fillRect/>
            </a:stretch>
          </p:blipFill>
          <p:spPr>
            <a:xfrm>
              <a:off x="7924363" y="971003"/>
              <a:ext cx="2571374" cy="5220671"/>
            </a:xfrm>
            <a:prstGeom prst="rect">
              <a:avLst/>
            </a:prstGeom>
          </p:spPr>
        </p:pic>
      </p:grpSp>
      <p:sp>
        <p:nvSpPr>
          <p:cNvPr id="8" name="文本框 7"/>
          <p:cNvSpPr txBox="1"/>
          <p:nvPr/>
        </p:nvSpPr>
        <p:spPr>
          <a:xfrm>
            <a:off x="410192" y="1713016"/>
            <a:ext cx="6740948" cy="1015663"/>
          </a:xfrm>
          <a:prstGeom prst="rect">
            <a:avLst/>
          </a:prstGeom>
          <a:noFill/>
        </p:spPr>
        <p:txBody>
          <a:bodyPr wrap="square" rtlCol="0">
            <a:spAutoFit/>
          </a:bodyPr>
          <a:lstStyle/>
          <a:p>
            <a:r>
              <a:rPr lang="en-US" altLang="zh-CN" sz="60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THANK YOU!</a:t>
            </a:r>
            <a:endParaRPr lang="zh-CN" altLang="en-US" sz="60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9" name="文本框 8"/>
          <p:cNvSpPr txBox="1"/>
          <p:nvPr/>
        </p:nvSpPr>
        <p:spPr>
          <a:xfrm>
            <a:off x="410192" y="2781667"/>
            <a:ext cx="7067797" cy="523220"/>
          </a:xfrm>
          <a:prstGeom prst="rect">
            <a:avLst/>
          </a:prstGeom>
          <a:noFill/>
        </p:spPr>
        <p:txBody>
          <a:bodyPr wrap="square">
            <a:spAutoFit/>
          </a:bodyPr>
          <a:lstStyle/>
          <a:p>
            <a:r>
              <a:rPr lang="zh-CN" altLang="en-US" sz="28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感谢聆听！</a:t>
            </a:r>
            <a:endParaRPr lang="zh-CN" altLang="en-US" sz="2800" b="1"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nvGrpSpPr>
          <p:cNvPr id="10" name="组合 9"/>
          <p:cNvGrpSpPr/>
          <p:nvPr/>
        </p:nvGrpSpPr>
        <p:grpSpPr>
          <a:xfrm>
            <a:off x="451016" y="3516531"/>
            <a:ext cx="3575785" cy="407534"/>
            <a:chOff x="389868" y="2705324"/>
            <a:chExt cx="3382634" cy="407534"/>
          </a:xfrm>
        </p:grpSpPr>
        <p:grpSp>
          <p:nvGrpSpPr>
            <p:cNvPr id="11" name="组合 10"/>
            <p:cNvGrpSpPr/>
            <p:nvPr/>
          </p:nvGrpSpPr>
          <p:grpSpPr>
            <a:xfrm>
              <a:off x="389868" y="2705324"/>
              <a:ext cx="1590637" cy="407534"/>
              <a:chOff x="389868" y="2548317"/>
              <a:chExt cx="1590637" cy="407534"/>
            </a:xfrm>
          </p:grpSpPr>
          <p:sp>
            <p:nvSpPr>
              <p:cNvPr id="15" name="矩形: 圆角 14"/>
              <p:cNvSpPr/>
              <p:nvPr/>
            </p:nvSpPr>
            <p:spPr>
              <a:xfrm>
                <a:off x="389868" y="2548317"/>
                <a:ext cx="1585732" cy="407534"/>
              </a:xfrm>
              <a:prstGeom prst="roundRect">
                <a:avLst>
                  <a:gd name="adj" fmla="val 50000"/>
                </a:avLst>
              </a:prstGeom>
              <a:solidFill>
                <a:srgbClr val="FF791A"/>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6" name="文本框 15"/>
              <p:cNvSpPr txBox="1"/>
              <p:nvPr/>
            </p:nvSpPr>
            <p:spPr>
              <a:xfrm>
                <a:off x="417767" y="2567418"/>
                <a:ext cx="156273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主讲：稻小壳</a:t>
                </a:r>
                <a:endParaRPr kumimoji="0" lang="zh-CN" altLang="en-US"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grpSp>
          <p:nvGrpSpPr>
            <p:cNvPr id="12" name="组合 11"/>
            <p:cNvGrpSpPr/>
            <p:nvPr/>
          </p:nvGrpSpPr>
          <p:grpSpPr>
            <a:xfrm>
              <a:off x="2186770" y="2705324"/>
              <a:ext cx="1585732" cy="407534"/>
              <a:chOff x="2186770" y="2527052"/>
              <a:chExt cx="1585732" cy="407534"/>
            </a:xfrm>
          </p:grpSpPr>
          <p:sp>
            <p:nvSpPr>
              <p:cNvPr id="13" name="矩形: 圆角 1"/>
              <p:cNvSpPr/>
              <p:nvPr/>
            </p:nvSpPr>
            <p:spPr>
              <a:xfrm>
                <a:off x="2186770" y="2527052"/>
                <a:ext cx="1585732" cy="407534"/>
              </a:xfrm>
              <a:prstGeom prst="roundRect">
                <a:avLst>
                  <a:gd name="adj" fmla="val 50000"/>
                </a:avLst>
              </a:prstGeom>
              <a:solidFill>
                <a:srgbClr val="FF791A"/>
              </a:solidFill>
              <a:ln w="12700" cap="flat" cmpd="sng" algn="ctr">
                <a:noFill/>
                <a:prstDash val="solid"/>
                <a:miter lim="800000"/>
              </a:ln>
              <a:effectLst/>
            </p:spPr>
            <p:txBody>
              <a:bodyPr vertOverflow="overflow" horzOverflow="overflow" vert="horz" wrap="square"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4" name="文本框 13"/>
              <p:cNvSpPr txBox="1"/>
              <p:nvPr/>
            </p:nvSpPr>
            <p:spPr>
              <a:xfrm>
                <a:off x="2229917" y="2547423"/>
                <a:ext cx="153826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日期：</a:t>
                </a:r>
                <a:r>
                  <a:rPr kumimoji="0" lang="en-US" altLang="zh-CN"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1</a:t>
                </a:r>
                <a:r>
                  <a:rPr kumimoji="0" lang="zh-CN" altLang="en-US"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月</a:t>
                </a:r>
                <a:r>
                  <a:rPr kumimoji="0" lang="en-US" altLang="zh-CN"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1</a:t>
                </a:r>
                <a:r>
                  <a:rPr kumimoji="0" lang="zh-CN" altLang="en-US"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rPr>
                  <a:t>日</a:t>
                </a:r>
                <a:endParaRPr kumimoji="0" lang="zh-CN" altLang="en-US" sz="1800" b="1" i="0" u="none" strike="noStrike" kern="0" cap="none" spc="0" normalizeH="0" baseline="0" noProof="0" dirty="0">
                  <a:ln>
                    <a:noFill/>
                  </a:ln>
                  <a:solidFill>
                    <a:prstClr val="white"/>
                  </a:solidFill>
                  <a:effectLst/>
                  <a:uLnTx/>
                  <a:uFillTx/>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8"/>
          <p:cNvSpPr/>
          <p:nvPr/>
        </p:nvSpPr>
        <p:spPr>
          <a:xfrm flipH="1" flipV="1">
            <a:off x="6050280" y="0"/>
            <a:ext cx="6141719" cy="6858000"/>
          </a:xfrm>
          <a:custGeom>
            <a:avLst/>
            <a:gdLst>
              <a:gd name="connsiteX0" fmla="*/ 0 w 7002321"/>
              <a:gd name="connsiteY0" fmla="*/ 0 h 6858000"/>
              <a:gd name="connsiteX1" fmla="*/ 7002321 w 7002321"/>
              <a:gd name="connsiteY1" fmla="*/ 0 h 6858000"/>
              <a:gd name="connsiteX2" fmla="*/ 6905041 w 7002321"/>
              <a:gd name="connsiteY2" fmla="*/ 36151 h 6858000"/>
              <a:gd name="connsiteX3" fmla="*/ 3604276 w 7002321"/>
              <a:gd name="connsiteY3" fmla="*/ 4049714 h 6858000"/>
              <a:gd name="connsiteX4" fmla="*/ 5878223 w 7002321"/>
              <a:gd name="connsiteY4" fmla="*/ 6764703 h 6858000"/>
              <a:gd name="connsiteX5" fmla="*/ 6091068 w 7002321"/>
              <a:gd name="connsiteY5" fmla="*/ 6858000 h 6858000"/>
              <a:gd name="connsiteX6" fmla="*/ 0 w 700232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2321" h="6858000">
                <a:moveTo>
                  <a:pt x="0" y="0"/>
                </a:moveTo>
                <a:lnTo>
                  <a:pt x="7002321" y="0"/>
                </a:lnTo>
                <a:lnTo>
                  <a:pt x="6905041" y="36151"/>
                </a:lnTo>
                <a:cubicBezTo>
                  <a:pt x="4806439" y="858171"/>
                  <a:pt x="3435387" y="2416344"/>
                  <a:pt x="3604276" y="4049714"/>
                </a:cubicBezTo>
                <a:cubicBezTo>
                  <a:pt x="3723906" y="5206684"/>
                  <a:pt x="4592113" y="6168633"/>
                  <a:pt x="5878223" y="6764703"/>
                </a:cubicBezTo>
                <a:lnTo>
                  <a:pt x="6091068" y="6858000"/>
                </a:lnTo>
                <a:lnTo>
                  <a:pt x="0" y="6858000"/>
                </a:lnTo>
                <a:close/>
              </a:path>
            </a:pathLst>
          </a:custGeom>
          <a:gradFill>
            <a:gsLst>
              <a:gs pos="98561">
                <a:srgbClr val="EAECBE"/>
              </a:gs>
              <a:gs pos="13000">
                <a:srgbClr val="C3D4A4"/>
              </a:gs>
              <a:gs pos="0">
                <a:srgbClr val="446F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grpSp>
        <p:nvGrpSpPr>
          <p:cNvPr id="49" name="组合 48"/>
          <p:cNvGrpSpPr/>
          <p:nvPr/>
        </p:nvGrpSpPr>
        <p:grpSpPr>
          <a:xfrm>
            <a:off x="3574308" y="1194992"/>
            <a:ext cx="4637147" cy="1294060"/>
            <a:chOff x="3574308" y="1194992"/>
            <a:chExt cx="4637147" cy="1294060"/>
          </a:xfrm>
        </p:grpSpPr>
        <p:sp>
          <p:nvSpPr>
            <p:cNvPr id="23" name="Oval 65"/>
            <p:cNvSpPr>
              <a:spLocks noChangeArrowheads="1"/>
            </p:cNvSpPr>
            <p:nvPr>
              <p:custDataLst>
                <p:tags r:id="rId1"/>
              </p:custDataLst>
            </p:nvPr>
          </p:nvSpPr>
          <p:spPr bwMode="auto">
            <a:xfrm rot="16200000" flipV="1">
              <a:off x="4047965" y="1900229"/>
              <a:ext cx="1093787" cy="6667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6000" kern="0">
                <a:solidFill>
                  <a:sysClr val="windowText" lastClr="000000"/>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0" name="矩形 29"/>
            <p:cNvSpPr/>
            <p:nvPr>
              <p:custDataLst>
                <p:tags r:id="rId2"/>
              </p:custDataLst>
            </p:nvPr>
          </p:nvSpPr>
          <p:spPr>
            <a:xfrm>
              <a:off x="4628591" y="1700832"/>
              <a:ext cx="2699895" cy="491505"/>
            </a:xfrm>
            <a:prstGeom prst="rect">
              <a:avLst/>
            </a:prstGeom>
            <a:gradFill flip="none" rotWithShape="1">
              <a:gsLst>
                <a:gs pos="6000">
                  <a:schemeClr val="bg1">
                    <a:lumMod val="85000"/>
                  </a:schemeClr>
                </a:gs>
                <a:gs pos="100000">
                  <a:schemeClr val="bg1">
                    <a:lumMod val="75000"/>
                    <a:alpha val="0"/>
                  </a:schemeClr>
                </a:gs>
              </a:gsLst>
              <a:lin ang="0" scaled="1"/>
              <a:tileRect/>
            </a:gradFill>
            <a:ln w="25400" cap="flat" cmpd="sng" algn="ctr">
              <a:noFill/>
              <a:prstDash val="solid"/>
            </a:ln>
            <a:effectLst/>
          </p:spPr>
          <p:txBody>
            <a:bodyPr lIns="68580" tIns="34291" rIns="68580" bIns="34291" anchor="ctr"/>
            <a:lstStyle/>
            <a:p>
              <a:pPr algn="ctr">
                <a:defRPr/>
              </a:pPr>
              <a:endParaRPr lang="en-US" sz="1350" kern="0">
                <a:solidFill>
                  <a:sysClr val="window" lastClr="FFFFFF"/>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1" name="矩形 1"/>
            <p:cNvSpPr/>
            <p:nvPr>
              <p:custDataLst>
                <p:tags r:id="rId3"/>
              </p:custDataLst>
            </p:nvPr>
          </p:nvSpPr>
          <p:spPr>
            <a:xfrm rot="20830111">
              <a:off x="4473844" y="1194992"/>
              <a:ext cx="3737611" cy="583690"/>
            </a:xfrm>
            <a:custGeom>
              <a:avLst/>
              <a:gdLst/>
              <a:ahLst/>
              <a:cxnLst/>
              <a:rect l="l" t="t" r="r" b="b"/>
              <a:pathLst>
                <a:path w="3966886" h="720080">
                  <a:moveTo>
                    <a:pt x="3966886" y="0"/>
                  </a:moveTo>
                  <a:lnTo>
                    <a:pt x="3802872" y="720080"/>
                  </a:lnTo>
                  <a:lnTo>
                    <a:pt x="0" y="720080"/>
                  </a:lnTo>
                  <a:lnTo>
                    <a:pt x="164014" y="0"/>
                  </a:lnTo>
                  <a:close/>
                </a:path>
              </a:pathLst>
            </a:custGeom>
            <a:solidFill>
              <a:srgbClr val="446F4F"/>
            </a:solidFill>
            <a:ln w="25400" cap="flat" cmpd="sng" algn="ctr">
              <a:noFill/>
              <a:prstDash val="solid"/>
            </a:ln>
            <a:effectLst/>
          </p:spPr>
          <p:txBody>
            <a:bodyPr lIns="68580" tIns="34291" rIns="68580" bIns="34291" anchor="ctr">
              <a:normAutofit/>
            </a:bodyPr>
            <a:lstStyle/>
            <a:p>
              <a:pPr algn="ctr">
                <a:defRPr/>
              </a:pP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研究</a:t>
              </a: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背景</a:t>
              </a:r>
              <a:endParaRPr 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5" name="TextBox 39"/>
            <p:cNvSpPr txBox="1">
              <a:spLocks noChangeArrowheads="1"/>
            </p:cNvSpPr>
            <p:nvPr>
              <p:custDataLst>
                <p:tags r:id="rId4"/>
              </p:custDataLst>
            </p:nvPr>
          </p:nvSpPr>
          <p:spPr bwMode="auto">
            <a:xfrm>
              <a:off x="3574308" y="1649463"/>
              <a:ext cx="981075" cy="83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1</a:t>
              </a:r>
              <a:endParaRPr lang="zh-CN" altLang="en-US"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8" name="组合 47"/>
          <p:cNvGrpSpPr/>
          <p:nvPr/>
        </p:nvGrpSpPr>
        <p:grpSpPr>
          <a:xfrm>
            <a:off x="2986940" y="2491944"/>
            <a:ext cx="4692156" cy="1234789"/>
            <a:chOff x="2986940" y="2392967"/>
            <a:chExt cx="4692156" cy="1234789"/>
          </a:xfrm>
        </p:grpSpPr>
        <p:sp>
          <p:nvSpPr>
            <p:cNvPr id="24" name="Oval 65"/>
            <p:cNvSpPr>
              <a:spLocks noChangeArrowheads="1"/>
            </p:cNvSpPr>
            <p:nvPr>
              <p:custDataLst>
                <p:tags r:id="rId5"/>
              </p:custDataLst>
            </p:nvPr>
          </p:nvSpPr>
          <p:spPr bwMode="auto">
            <a:xfrm rot="16200000" flipV="1">
              <a:off x="3586037" y="3048318"/>
              <a:ext cx="1092200" cy="6667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6000" kern="0">
                <a:solidFill>
                  <a:sysClr val="windowText" lastClr="000000"/>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9" name="矩形 28"/>
            <p:cNvSpPr/>
            <p:nvPr>
              <p:custDataLst>
                <p:tags r:id="rId6"/>
              </p:custDataLst>
            </p:nvPr>
          </p:nvSpPr>
          <p:spPr>
            <a:xfrm>
              <a:off x="4149039" y="2779012"/>
              <a:ext cx="3150921" cy="491505"/>
            </a:xfrm>
            <a:prstGeom prst="rect">
              <a:avLst/>
            </a:prstGeom>
            <a:gradFill flip="none" rotWithShape="1">
              <a:gsLst>
                <a:gs pos="6000">
                  <a:schemeClr val="bg1">
                    <a:lumMod val="85000"/>
                  </a:schemeClr>
                </a:gs>
                <a:gs pos="100000">
                  <a:schemeClr val="bg1">
                    <a:lumMod val="75000"/>
                    <a:alpha val="0"/>
                  </a:schemeClr>
                </a:gs>
              </a:gsLst>
              <a:lin ang="0" scaled="1"/>
              <a:tileRect/>
            </a:gradFill>
            <a:ln w="25400" cap="flat" cmpd="sng" algn="ctr">
              <a:noFill/>
              <a:prstDash val="solid"/>
            </a:ln>
            <a:effectLst/>
          </p:spPr>
          <p:txBody>
            <a:bodyPr lIns="68580" tIns="34291" rIns="68580" bIns="34291" anchor="ctr"/>
            <a:lstStyle/>
            <a:p>
              <a:pPr algn="ctr">
                <a:defRPr/>
              </a:pPr>
              <a:endParaRPr lang="en-US" sz="1350" kern="0">
                <a:solidFill>
                  <a:sysClr val="window" lastClr="FFFFFF"/>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2" name="矩形 3"/>
            <p:cNvSpPr/>
            <p:nvPr>
              <p:custDataLst>
                <p:tags r:id="rId7"/>
              </p:custDataLst>
            </p:nvPr>
          </p:nvSpPr>
          <p:spPr>
            <a:xfrm rot="20830111">
              <a:off x="4034171" y="2392967"/>
              <a:ext cx="3644925" cy="563894"/>
            </a:xfrm>
            <a:custGeom>
              <a:avLst/>
              <a:gdLst/>
              <a:ahLst/>
              <a:cxnLst/>
              <a:rect l="l" t="t" r="r" b="b"/>
              <a:pathLst>
                <a:path w="5887046" h="720080">
                  <a:moveTo>
                    <a:pt x="5887046" y="0"/>
                  </a:moveTo>
                  <a:lnTo>
                    <a:pt x="5723032" y="720080"/>
                  </a:lnTo>
                  <a:lnTo>
                    <a:pt x="0" y="720080"/>
                  </a:lnTo>
                  <a:lnTo>
                    <a:pt x="164014" y="0"/>
                  </a:lnTo>
                  <a:close/>
                </a:path>
              </a:pathLst>
            </a:custGeom>
            <a:solidFill>
              <a:srgbClr val="446F4F"/>
            </a:solidFill>
            <a:ln w="25400" cap="flat" cmpd="sng" algn="ctr">
              <a:noFill/>
              <a:prstDash val="solid"/>
            </a:ln>
            <a:effectLst/>
          </p:spPr>
          <p:txBody>
            <a:bodyPr lIns="68580" tIns="34291" rIns="68580" bIns="34291" anchor="ctr">
              <a:normAutofit/>
            </a:bodyPr>
            <a:lstStyle/>
            <a:p>
              <a:pPr algn="ctr">
                <a:defRPr/>
              </a:pP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研究</a:t>
              </a: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意义</a:t>
              </a:r>
              <a:endPar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6" name="TextBox 40"/>
            <p:cNvSpPr txBox="1">
              <a:spLocks noChangeArrowheads="1"/>
            </p:cNvSpPr>
            <p:nvPr>
              <p:custDataLst>
                <p:tags r:id="rId8"/>
              </p:custDataLst>
            </p:nvPr>
          </p:nvSpPr>
          <p:spPr bwMode="auto">
            <a:xfrm>
              <a:off x="2986940" y="2760226"/>
              <a:ext cx="982662" cy="83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2</a:t>
              </a:r>
              <a:endParaRPr lang="zh-CN" altLang="en-US"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7" name="组合 46"/>
          <p:cNvGrpSpPr/>
          <p:nvPr/>
        </p:nvGrpSpPr>
        <p:grpSpPr>
          <a:xfrm>
            <a:off x="2464942" y="3729625"/>
            <a:ext cx="4535617" cy="1254137"/>
            <a:chOff x="2464942" y="3502784"/>
            <a:chExt cx="4535617" cy="1254137"/>
          </a:xfrm>
        </p:grpSpPr>
        <p:sp>
          <p:nvSpPr>
            <p:cNvPr id="25" name="Oval 65"/>
            <p:cNvSpPr>
              <a:spLocks noChangeArrowheads="1"/>
            </p:cNvSpPr>
            <p:nvPr>
              <p:custDataLst>
                <p:tags r:id="rId9"/>
              </p:custDataLst>
            </p:nvPr>
          </p:nvSpPr>
          <p:spPr bwMode="auto">
            <a:xfrm rot="16200000" flipV="1">
              <a:off x="2947103" y="4177483"/>
              <a:ext cx="1092200" cy="6667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6000" kern="0">
                <a:solidFill>
                  <a:sysClr val="windowText" lastClr="000000"/>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8" name="矩形 27"/>
            <p:cNvSpPr/>
            <p:nvPr>
              <p:custDataLst>
                <p:tags r:id="rId10"/>
              </p:custDataLst>
            </p:nvPr>
          </p:nvSpPr>
          <p:spPr>
            <a:xfrm>
              <a:off x="3536670" y="3885825"/>
              <a:ext cx="3394799" cy="491505"/>
            </a:xfrm>
            <a:prstGeom prst="rect">
              <a:avLst/>
            </a:prstGeom>
            <a:gradFill flip="none" rotWithShape="1">
              <a:gsLst>
                <a:gs pos="6000">
                  <a:schemeClr val="bg1">
                    <a:lumMod val="85000"/>
                  </a:schemeClr>
                </a:gs>
                <a:gs pos="100000">
                  <a:schemeClr val="bg1">
                    <a:lumMod val="75000"/>
                    <a:alpha val="0"/>
                  </a:schemeClr>
                </a:gs>
              </a:gsLst>
              <a:lin ang="0" scaled="1"/>
              <a:tileRect/>
            </a:gradFill>
            <a:ln w="25400" cap="flat" cmpd="sng" algn="ctr">
              <a:noFill/>
              <a:prstDash val="solid"/>
            </a:ln>
            <a:effectLst/>
          </p:spPr>
          <p:txBody>
            <a:bodyPr lIns="68580" tIns="34291" rIns="68580" bIns="34291" anchor="ctr"/>
            <a:lstStyle/>
            <a:p>
              <a:pPr algn="ctr">
                <a:defRPr/>
              </a:pPr>
              <a:endParaRPr lang="en-US" sz="1350" kern="0">
                <a:solidFill>
                  <a:sysClr val="window" lastClr="FFFFFF"/>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3" name="矩形 5"/>
            <p:cNvSpPr/>
            <p:nvPr>
              <p:custDataLst>
                <p:tags r:id="rId11"/>
              </p:custDataLst>
            </p:nvPr>
          </p:nvSpPr>
          <p:spPr>
            <a:xfrm rot="20830111">
              <a:off x="3390584" y="3502784"/>
              <a:ext cx="3609975" cy="605902"/>
            </a:xfrm>
            <a:custGeom>
              <a:avLst/>
              <a:gdLst/>
              <a:ahLst/>
              <a:cxnLst/>
              <a:rect l="l" t="t" r="r" b="b"/>
              <a:pathLst>
                <a:path w="4926966" h="720080">
                  <a:moveTo>
                    <a:pt x="4926966" y="0"/>
                  </a:moveTo>
                  <a:lnTo>
                    <a:pt x="4762952" y="720080"/>
                  </a:lnTo>
                  <a:lnTo>
                    <a:pt x="0" y="720080"/>
                  </a:lnTo>
                  <a:lnTo>
                    <a:pt x="164014" y="0"/>
                  </a:lnTo>
                  <a:close/>
                </a:path>
              </a:pathLst>
            </a:custGeom>
            <a:solidFill>
              <a:srgbClr val="446F4F"/>
            </a:solidFill>
            <a:ln w="25400" cap="flat" cmpd="sng" algn="ctr">
              <a:noFill/>
              <a:prstDash val="solid"/>
            </a:ln>
            <a:effectLst/>
          </p:spPr>
          <p:txBody>
            <a:bodyPr lIns="68580" tIns="34291" rIns="68580" bIns="34291" anchor="ctr">
              <a:normAutofit/>
            </a:bodyPr>
            <a:lstStyle/>
            <a:p>
              <a:pPr algn="ctr">
                <a:defRPr/>
              </a:pP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研究</a:t>
              </a: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内容</a:t>
              </a:r>
              <a:endPar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7" name="TextBox 41"/>
            <p:cNvSpPr txBox="1">
              <a:spLocks noChangeArrowheads="1"/>
            </p:cNvSpPr>
            <p:nvPr>
              <p:custDataLst>
                <p:tags r:id="rId12"/>
              </p:custDataLst>
            </p:nvPr>
          </p:nvSpPr>
          <p:spPr bwMode="auto">
            <a:xfrm>
              <a:off x="2464942" y="3893922"/>
              <a:ext cx="981075" cy="83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3</a:t>
              </a:r>
              <a:endParaRPr lang="zh-CN" altLang="en-US"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46" name="组合 45"/>
          <p:cNvGrpSpPr/>
          <p:nvPr/>
        </p:nvGrpSpPr>
        <p:grpSpPr>
          <a:xfrm>
            <a:off x="1987691" y="4986655"/>
            <a:ext cx="3981421" cy="1255615"/>
            <a:chOff x="1987691" y="4849495"/>
            <a:chExt cx="3981421" cy="1255615"/>
          </a:xfrm>
        </p:grpSpPr>
        <p:sp>
          <p:nvSpPr>
            <p:cNvPr id="26" name="Oval 65"/>
            <p:cNvSpPr>
              <a:spLocks noChangeArrowheads="1"/>
            </p:cNvSpPr>
            <p:nvPr>
              <p:custDataLst>
                <p:tags r:id="rId13"/>
              </p:custDataLst>
            </p:nvPr>
          </p:nvSpPr>
          <p:spPr bwMode="auto">
            <a:xfrm rot="16200000" flipV="1">
              <a:off x="2453728" y="5442941"/>
              <a:ext cx="1092200" cy="6667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6000" kern="0">
                <a:solidFill>
                  <a:sysClr val="windowText" lastClr="000000"/>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27" name="矩形 26"/>
            <p:cNvSpPr/>
            <p:nvPr>
              <p:custDataLst>
                <p:tags r:id="rId14"/>
              </p:custDataLst>
            </p:nvPr>
          </p:nvSpPr>
          <p:spPr>
            <a:xfrm>
              <a:off x="3016388" y="5170616"/>
              <a:ext cx="2603703" cy="491505"/>
            </a:xfrm>
            <a:prstGeom prst="rect">
              <a:avLst/>
            </a:prstGeom>
            <a:gradFill flip="none" rotWithShape="1">
              <a:gsLst>
                <a:gs pos="6000">
                  <a:schemeClr val="bg1">
                    <a:lumMod val="85000"/>
                  </a:schemeClr>
                </a:gs>
                <a:gs pos="100000">
                  <a:schemeClr val="bg1">
                    <a:lumMod val="75000"/>
                    <a:alpha val="0"/>
                  </a:schemeClr>
                </a:gs>
              </a:gsLst>
              <a:lin ang="0" scaled="1"/>
              <a:tileRect/>
            </a:gradFill>
            <a:ln w="25400" cap="flat" cmpd="sng" algn="ctr">
              <a:noFill/>
              <a:prstDash val="solid"/>
            </a:ln>
            <a:effectLst/>
          </p:spPr>
          <p:txBody>
            <a:bodyPr lIns="68580" tIns="34291" rIns="68580" bIns="34291" anchor="ctr"/>
            <a:lstStyle/>
            <a:p>
              <a:pPr algn="ctr">
                <a:defRPr/>
              </a:pPr>
              <a:endParaRPr lang="en-US" sz="1350" kern="0">
                <a:solidFill>
                  <a:sysClr val="window" lastClr="FFFFFF"/>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4" name="矩形 6"/>
            <p:cNvSpPr/>
            <p:nvPr>
              <p:custDataLst>
                <p:tags r:id="rId15"/>
              </p:custDataLst>
            </p:nvPr>
          </p:nvSpPr>
          <p:spPr>
            <a:xfrm rot="20830111">
              <a:off x="2906671" y="4849495"/>
              <a:ext cx="3062441" cy="526338"/>
            </a:xfrm>
            <a:custGeom>
              <a:avLst/>
              <a:gdLst/>
              <a:ahLst/>
              <a:cxnLst/>
              <a:rect l="l" t="t" r="r" b="b"/>
              <a:pathLst>
                <a:path w="3819182" h="720080">
                  <a:moveTo>
                    <a:pt x="3819182" y="0"/>
                  </a:moveTo>
                  <a:lnTo>
                    <a:pt x="3655168" y="720080"/>
                  </a:lnTo>
                  <a:lnTo>
                    <a:pt x="0" y="720080"/>
                  </a:lnTo>
                  <a:lnTo>
                    <a:pt x="164015" y="0"/>
                  </a:lnTo>
                  <a:close/>
                </a:path>
              </a:pathLst>
            </a:custGeom>
            <a:solidFill>
              <a:srgbClr val="446F4F"/>
            </a:solidFill>
            <a:ln w="25400" cap="flat" cmpd="sng" algn="ctr">
              <a:noFill/>
              <a:prstDash val="solid"/>
            </a:ln>
            <a:effectLst/>
          </p:spPr>
          <p:txBody>
            <a:bodyPr lIns="68580" tIns="34291" rIns="68580" bIns="34291" anchor="ctr">
              <a:normAutofit/>
            </a:bodyPr>
            <a:lstStyle/>
            <a:p>
              <a:pPr algn="ct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研究</a:t>
              </a:r>
              <a:r>
                <a:rPr lang="zh-CN" alt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rPr>
                <a:t>结论</a:t>
              </a:r>
              <a:endParaRPr lang="en-US" sz="2000" kern="0" dirty="0">
                <a:solidFill>
                  <a:srgbClr val="FFFFFF"/>
                </a:solidFill>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8" name="TextBox 42"/>
            <p:cNvSpPr txBox="1">
              <a:spLocks noChangeArrowheads="1"/>
            </p:cNvSpPr>
            <p:nvPr>
              <p:custDataLst>
                <p:tags r:id="rId16"/>
              </p:custDataLst>
            </p:nvPr>
          </p:nvSpPr>
          <p:spPr bwMode="auto">
            <a:xfrm>
              <a:off x="1987691" y="5265521"/>
              <a:ext cx="981075" cy="83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4</a:t>
              </a:r>
              <a:endParaRPr lang="zh-CN" altLang="en-US"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grpSp>
        <p:nvGrpSpPr>
          <p:cNvPr id="39" name="组合 38"/>
          <p:cNvGrpSpPr/>
          <p:nvPr/>
        </p:nvGrpSpPr>
        <p:grpSpPr>
          <a:xfrm>
            <a:off x="8703347" y="1821606"/>
            <a:ext cx="3016214" cy="4492559"/>
            <a:chOff x="7330440" y="971003"/>
            <a:chExt cx="3818102" cy="5686946"/>
          </a:xfrm>
        </p:grpSpPr>
        <p:pic>
          <p:nvPicPr>
            <p:cNvPr id="40" name="图片 39"/>
            <p:cNvPicPr>
              <a:picLocks noChangeAspect="1"/>
            </p:cNvPicPr>
            <p:nvPr/>
          </p:nvPicPr>
          <p:blipFill>
            <a:blip r:embed="rId17"/>
            <a:stretch>
              <a:fillRect/>
            </a:stretch>
          </p:blipFill>
          <p:spPr>
            <a:xfrm>
              <a:off x="7330440" y="2684006"/>
              <a:ext cx="3818102" cy="3973943"/>
            </a:xfrm>
            <a:prstGeom prst="rect">
              <a:avLst/>
            </a:prstGeom>
          </p:spPr>
        </p:pic>
        <p:pic>
          <p:nvPicPr>
            <p:cNvPr id="41" name="图片 40"/>
            <p:cNvPicPr>
              <a:picLocks noChangeAspect="1"/>
            </p:cNvPicPr>
            <p:nvPr/>
          </p:nvPicPr>
          <p:blipFill>
            <a:blip r:embed="rId18"/>
            <a:stretch>
              <a:fillRect/>
            </a:stretch>
          </p:blipFill>
          <p:spPr>
            <a:xfrm>
              <a:off x="7924363" y="971003"/>
              <a:ext cx="2571374" cy="5220671"/>
            </a:xfrm>
            <a:prstGeom prst="rect">
              <a:avLst/>
            </a:prstGeom>
          </p:spPr>
        </p:pic>
      </p:grpSp>
      <p:grpSp>
        <p:nvGrpSpPr>
          <p:cNvPr id="42" name="组合 41"/>
          <p:cNvGrpSpPr/>
          <p:nvPr/>
        </p:nvGrpSpPr>
        <p:grpSpPr>
          <a:xfrm>
            <a:off x="802478" y="244337"/>
            <a:ext cx="1668383" cy="6182809"/>
            <a:chOff x="9678901" y="340092"/>
            <a:chExt cx="1668383" cy="6182809"/>
          </a:xfrm>
        </p:grpSpPr>
        <p:sp>
          <p:nvSpPr>
            <p:cNvPr id="43" name="文本框 58"/>
            <p:cNvSpPr txBox="1">
              <a:spLocks noChangeArrowheads="1"/>
            </p:cNvSpPr>
            <p:nvPr>
              <p:custDataLst>
                <p:tags r:id="rId19"/>
              </p:custDataLst>
            </p:nvPr>
          </p:nvSpPr>
          <p:spPr bwMode="auto">
            <a:xfrm>
              <a:off x="9678901" y="1912122"/>
              <a:ext cx="1107996" cy="46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r>
                <a:rPr lang="en-US" altLang="zh-CN"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Contents</a:t>
              </a:r>
              <a:endParaRPr lang="en-US" altLang="zh-CN" sz="60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44" name="椭圆 43"/>
            <p:cNvSpPr/>
            <p:nvPr>
              <p:custDataLst>
                <p:tags r:id="rId20"/>
              </p:custDataLst>
            </p:nvPr>
          </p:nvSpPr>
          <p:spPr>
            <a:xfrm>
              <a:off x="9864529" y="340092"/>
              <a:ext cx="869950" cy="1632240"/>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72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目</a:t>
              </a:r>
              <a:endParaRPr lang="zh-CN" altLang="en-US" sz="72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45" name="椭圆 44"/>
            <p:cNvSpPr/>
            <p:nvPr>
              <p:custDataLst>
                <p:tags r:id="rId21"/>
              </p:custDataLst>
            </p:nvPr>
          </p:nvSpPr>
          <p:spPr>
            <a:xfrm>
              <a:off x="10664659" y="1557834"/>
              <a:ext cx="682625" cy="1280772"/>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66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rPr>
                <a:t>录</a:t>
              </a:r>
              <a:endParaRPr lang="zh-CN" altLang="en-US" sz="6600" dirty="0">
                <a:solidFill>
                  <a:schemeClr val="accent6">
                    <a:lumMod val="50000"/>
                  </a:schemeClr>
                </a:solidFill>
                <a:latin typeface="Open Sans" panose="020B0606030504020204" pitchFamily="34" charset="0"/>
                <a:ea typeface="思源黑体 CN Bold" panose="020B0800000000000000" pitchFamily="34" charset="-122"/>
                <a:sym typeface="Open Sans" panose="020B0606030504020204" pitchFamily="3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988870" y="1911751"/>
            <a:ext cx="3512770" cy="1995805"/>
            <a:chOff x="1609148" y="2390884"/>
            <a:chExt cx="3512770" cy="1995805"/>
          </a:xfrm>
        </p:grpSpPr>
        <p:sp>
          <p:nvSpPr>
            <p:cNvPr id="31" name="文本框 30"/>
            <p:cNvSpPr txBox="1"/>
            <p:nvPr/>
          </p:nvSpPr>
          <p:spPr>
            <a:xfrm>
              <a:off x="1758806" y="2390884"/>
              <a:ext cx="3363112" cy="830997"/>
            </a:xfrm>
            <a:prstGeom prst="rect">
              <a:avLst/>
            </a:prstGeom>
            <a:noFill/>
          </p:spPr>
          <p:txBody>
            <a:bodyPr wrap="square" rtlCol="0">
              <a:spAutoFit/>
            </a:bodyPr>
            <a:lstStyle/>
            <a:p>
              <a:pPr lvl="0" algn="l">
                <a:buClrTx/>
                <a:buSzTx/>
                <a:buFontTx/>
              </a:pPr>
              <a:r>
                <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Part 01</a:t>
              </a:r>
              <a:endPar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32" name="直接连接符 31"/>
            <p:cNvCxnSpPr/>
            <p:nvPr/>
          </p:nvCxnSpPr>
          <p:spPr>
            <a:xfrm>
              <a:off x="2379421" y="3149191"/>
              <a:ext cx="385761" cy="0"/>
            </a:xfrm>
            <a:prstGeom prst="line">
              <a:avLst/>
            </a:prstGeom>
            <a:ln w="38100">
              <a:solidFill>
                <a:srgbClr val="446F50"/>
              </a:solidFill>
            </a:ln>
          </p:spPr>
          <p:style>
            <a:lnRef idx="3">
              <a:schemeClr val="accent6"/>
            </a:lnRef>
            <a:fillRef idx="0">
              <a:schemeClr val="accent6"/>
            </a:fillRef>
            <a:effectRef idx="2">
              <a:schemeClr val="accent6"/>
            </a:effectRef>
            <a:fontRef idx="minor">
              <a:schemeClr val="tx1"/>
            </a:fontRef>
          </p:style>
        </p:cxnSp>
        <p:sp>
          <p:nvSpPr>
            <p:cNvPr id="33" name="文本框 32"/>
            <p:cNvSpPr txBox="1"/>
            <p:nvPr/>
          </p:nvSpPr>
          <p:spPr>
            <a:xfrm>
              <a:off x="1609148" y="3371959"/>
              <a:ext cx="3235960" cy="1014730"/>
            </a:xfrm>
            <a:prstGeom prst="rect">
              <a:avLst/>
            </a:prstGeom>
            <a:noFill/>
          </p:spPr>
          <p:txBody>
            <a:bodyPr wrap="none" rtlCol="0">
              <a:spAutoFit/>
            </a:bodyPr>
            <a:lstStyle>
              <a:defPPr>
                <a:defRPr lang="zh-CN"/>
              </a:defPPr>
              <a:lvl1pPr>
                <a:defRPr sz="6000" b="1">
                  <a:gradFill flip="none" rotWithShape="1">
                    <a:gsLst>
                      <a:gs pos="0">
                        <a:srgbClr val="007BD3"/>
                      </a:gs>
                      <a:gs pos="100000">
                        <a:srgbClr val="034373"/>
                      </a:gs>
                    </a:gsLst>
                    <a:lin scaled="0"/>
                    <a:tileRect/>
                  </a:gradFill>
                  <a:latin typeface="Open Sans" panose="020B0606030504020204" pitchFamily="34" charset="0"/>
                  <a:ea typeface="思源黑体 CN Bold" panose="020B0800000000000000" pitchFamily="34" charset="-122"/>
                </a:defRPr>
              </a:lvl1pPr>
            </a:lstStyle>
            <a:p>
              <a:pPr algn="ct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背景</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grpSp>
        <p:nvGrpSpPr>
          <p:cNvPr id="34" name="组合 33"/>
          <p:cNvGrpSpPr/>
          <p:nvPr/>
        </p:nvGrpSpPr>
        <p:grpSpPr>
          <a:xfrm>
            <a:off x="-24765" y="4057749"/>
            <a:ext cx="2955150" cy="2817466"/>
            <a:chOff x="2344" y="6388"/>
            <a:chExt cx="2206" cy="2103"/>
          </a:xfrm>
        </p:grpSpPr>
        <p:cxnSp>
          <p:nvCxnSpPr>
            <p:cNvPr id="35" name="直接连接符 34"/>
            <p:cNvCxnSpPr/>
            <p:nvPr/>
          </p:nvCxnSpPr>
          <p:spPr>
            <a:xfrm flipV="1">
              <a:off x="2344" y="6510"/>
              <a:ext cx="1983" cy="198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36" name="直接连接符 35"/>
            <p:cNvCxnSpPr/>
            <p:nvPr/>
          </p:nvCxnSpPr>
          <p:spPr>
            <a:xfrm flipV="1">
              <a:off x="4059" y="6388"/>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grpSp>
        <p:nvGrpSpPr>
          <p:cNvPr id="37" name="组合 36"/>
          <p:cNvGrpSpPr/>
          <p:nvPr/>
        </p:nvGrpSpPr>
        <p:grpSpPr>
          <a:xfrm>
            <a:off x="4961891" y="2066"/>
            <a:ext cx="1866666" cy="2027674"/>
            <a:chOff x="7685" y="1443"/>
            <a:chExt cx="1332" cy="1447"/>
          </a:xfrm>
        </p:grpSpPr>
        <p:cxnSp>
          <p:nvCxnSpPr>
            <p:cNvPr id="38" name="直接连接符 37"/>
            <p:cNvCxnSpPr/>
            <p:nvPr/>
          </p:nvCxnSpPr>
          <p:spPr>
            <a:xfrm flipV="1">
              <a:off x="7723" y="1443"/>
              <a:ext cx="1294" cy="1293"/>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39" name="直接连接符 38"/>
            <p:cNvCxnSpPr/>
            <p:nvPr/>
          </p:nvCxnSpPr>
          <p:spPr>
            <a:xfrm flipV="1">
              <a:off x="7685" y="2399"/>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团队</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sp>
        <p:nvSpPr>
          <p:cNvPr id="3" name="任意多边形: 形状 2"/>
          <p:cNvSpPr/>
          <p:nvPr/>
        </p:nvSpPr>
        <p:spPr>
          <a:xfrm rot="3780000">
            <a:off x="811530" y="3020060"/>
            <a:ext cx="4802505" cy="1140460"/>
          </a:xfrm>
          <a:custGeom>
            <a:avLst/>
            <a:gdLst>
              <a:gd name="connsiteX0" fmla="*/ 3408959 w 6817918"/>
              <a:gd name="connsiteY0" fmla="*/ 0 h 2192814"/>
              <a:gd name="connsiteX1" fmla="*/ 6786009 w 6817918"/>
              <a:gd name="connsiteY1" fmla="*/ 2122232 h 2192814"/>
              <a:gd name="connsiteX2" fmla="*/ 6817918 w 6817918"/>
              <a:gd name="connsiteY2" fmla="*/ 2192814 h 2192814"/>
              <a:gd name="connsiteX3" fmla="*/ 0 w 6817918"/>
              <a:gd name="connsiteY3" fmla="*/ 2192814 h 2192814"/>
              <a:gd name="connsiteX4" fmla="*/ 31909 w 6817918"/>
              <a:gd name="connsiteY4" fmla="*/ 2122232 h 2192814"/>
              <a:gd name="connsiteX5" fmla="*/ 3408959 w 6817918"/>
              <a:gd name="connsiteY5" fmla="*/ 0 h 219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7918" h="2192814">
                <a:moveTo>
                  <a:pt x="3408959" y="0"/>
                </a:moveTo>
                <a:cubicBezTo>
                  <a:pt x="4896148" y="0"/>
                  <a:pt x="6180948" y="866527"/>
                  <a:pt x="6786009" y="2122232"/>
                </a:cubicBezTo>
                <a:lnTo>
                  <a:pt x="6817918" y="2192814"/>
                </a:lnTo>
                <a:lnTo>
                  <a:pt x="0" y="2192814"/>
                </a:lnTo>
                <a:lnTo>
                  <a:pt x="31909" y="2122232"/>
                </a:lnTo>
                <a:cubicBezTo>
                  <a:pt x="636971" y="866527"/>
                  <a:pt x="1921771" y="0"/>
                  <a:pt x="3408959" y="0"/>
                </a:cubicBezTo>
                <a:close/>
              </a:path>
            </a:pathLst>
          </a:custGeom>
          <a:noFill/>
          <a:ln w="19050">
            <a:solidFill>
              <a:schemeClr val="accent1">
                <a:lumMod val="60000"/>
                <a:lumOff val="40000"/>
                <a:alpha val="19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4" name="任意多边形: 形状 3"/>
          <p:cNvSpPr/>
          <p:nvPr/>
        </p:nvSpPr>
        <p:spPr>
          <a:xfrm rot="4980000">
            <a:off x="-60325" y="2780665"/>
            <a:ext cx="4876800" cy="1416685"/>
          </a:xfrm>
          <a:custGeom>
            <a:avLst/>
            <a:gdLst>
              <a:gd name="connsiteX0" fmla="*/ 4301980 w 8603960"/>
              <a:gd name="connsiteY0" fmla="*/ 0 h 3019459"/>
              <a:gd name="connsiteX1" fmla="*/ 8597626 w 8603960"/>
              <a:gd name="connsiteY1" fmla="*/ 3000739 h 3019459"/>
              <a:gd name="connsiteX2" fmla="*/ 8603960 w 8603960"/>
              <a:gd name="connsiteY2" fmla="*/ 3019459 h 3019459"/>
              <a:gd name="connsiteX3" fmla="*/ 7960164 w 8603960"/>
              <a:gd name="connsiteY3" fmla="*/ 3019459 h 3019459"/>
              <a:gd name="connsiteX4" fmla="*/ 7883742 w 8603960"/>
              <a:gd name="connsiteY4" fmla="*/ 2850418 h 3019459"/>
              <a:gd name="connsiteX5" fmla="*/ 4301979 w 8603960"/>
              <a:gd name="connsiteY5" fmla="*/ 599539 h 3019459"/>
              <a:gd name="connsiteX6" fmla="*/ 720216 w 8603960"/>
              <a:gd name="connsiteY6" fmla="*/ 2850418 h 3019459"/>
              <a:gd name="connsiteX7" fmla="*/ 643794 w 8603960"/>
              <a:gd name="connsiteY7" fmla="*/ 3019459 h 3019459"/>
              <a:gd name="connsiteX8" fmla="*/ 0 w 8603960"/>
              <a:gd name="connsiteY8" fmla="*/ 3019459 h 3019459"/>
              <a:gd name="connsiteX9" fmla="*/ 6334 w 8603960"/>
              <a:gd name="connsiteY9" fmla="*/ 3000739 h 3019459"/>
              <a:gd name="connsiteX10" fmla="*/ 4301980 w 8603960"/>
              <a:gd name="connsiteY10" fmla="*/ 0 h 301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03960" h="3019459">
                <a:moveTo>
                  <a:pt x="4301980" y="0"/>
                </a:moveTo>
                <a:cubicBezTo>
                  <a:pt x="6275165" y="0"/>
                  <a:pt x="7956473" y="1249673"/>
                  <a:pt x="8597626" y="3000739"/>
                </a:cubicBezTo>
                <a:lnTo>
                  <a:pt x="8603960" y="3019459"/>
                </a:lnTo>
                <a:lnTo>
                  <a:pt x="7960164" y="3019459"/>
                </a:lnTo>
                <a:lnTo>
                  <a:pt x="7883742" y="2850418"/>
                </a:lnTo>
                <a:cubicBezTo>
                  <a:pt x="7242003" y="1518594"/>
                  <a:pt x="5879320" y="599539"/>
                  <a:pt x="4301979" y="599539"/>
                </a:cubicBezTo>
                <a:cubicBezTo>
                  <a:pt x="2724639" y="599539"/>
                  <a:pt x="1361955" y="1518594"/>
                  <a:pt x="720216" y="2850418"/>
                </a:cubicBezTo>
                <a:lnTo>
                  <a:pt x="643794" y="3019459"/>
                </a:lnTo>
                <a:lnTo>
                  <a:pt x="0" y="3019459"/>
                </a:lnTo>
                <a:lnTo>
                  <a:pt x="6334" y="3000739"/>
                </a:lnTo>
                <a:cubicBezTo>
                  <a:pt x="647487" y="1249673"/>
                  <a:pt x="2328795" y="0"/>
                  <a:pt x="4301980" y="0"/>
                </a:cubicBezTo>
                <a:close/>
              </a:path>
            </a:pathLst>
          </a:cu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5" name="任意多边形: 形状 4"/>
          <p:cNvSpPr/>
          <p:nvPr/>
        </p:nvSpPr>
        <p:spPr>
          <a:xfrm rot="5400000">
            <a:off x="-408305" y="1924685"/>
            <a:ext cx="6024245" cy="2969260"/>
          </a:xfrm>
          <a:custGeom>
            <a:avLst/>
            <a:gdLst>
              <a:gd name="connsiteX0" fmla="*/ 4734310 w 9468621"/>
              <a:gd name="connsiteY0" fmla="*/ 0 h 3429000"/>
              <a:gd name="connsiteX1" fmla="*/ 9414640 w 9468621"/>
              <a:gd name="connsiteY1" fmla="*/ 3269467 h 3429000"/>
              <a:gd name="connsiteX2" fmla="*/ 9468621 w 9468621"/>
              <a:gd name="connsiteY2" fmla="*/ 3429000 h 3429000"/>
              <a:gd name="connsiteX3" fmla="*/ 0 w 9468621"/>
              <a:gd name="connsiteY3" fmla="*/ 3429000 h 3429000"/>
              <a:gd name="connsiteX4" fmla="*/ 53980 w 9468621"/>
              <a:gd name="connsiteY4" fmla="*/ 3269467 h 3429000"/>
              <a:gd name="connsiteX5" fmla="*/ 4734310 w 9468621"/>
              <a:gd name="connsiteY5"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8621" h="3429000">
                <a:moveTo>
                  <a:pt x="4734310" y="0"/>
                </a:moveTo>
                <a:cubicBezTo>
                  <a:pt x="6884198" y="0"/>
                  <a:pt x="8716071" y="1361586"/>
                  <a:pt x="9414640" y="3269467"/>
                </a:cubicBezTo>
                <a:lnTo>
                  <a:pt x="9468621" y="3429000"/>
                </a:lnTo>
                <a:lnTo>
                  <a:pt x="0" y="3429000"/>
                </a:lnTo>
                <a:lnTo>
                  <a:pt x="53980" y="3269467"/>
                </a:lnTo>
                <a:cubicBezTo>
                  <a:pt x="752549" y="1361586"/>
                  <a:pt x="2584422" y="0"/>
                  <a:pt x="4734310" y="0"/>
                </a:cubicBezTo>
                <a:close/>
              </a:path>
            </a:pathLst>
          </a:custGeom>
          <a:noFill/>
          <a:ln>
            <a:solidFill>
              <a:schemeClr val="accent6">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 name="圆形"/>
          <p:cNvSpPr/>
          <p:nvPr/>
        </p:nvSpPr>
        <p:spPr>
          <a:xfrm>
            <a:off x="4419844" y="1377865"/>
            <a:ext cx="863355" cy="863355"/>
          </a:xfrm>
          <a:prstGeom prst="ellipse">
            <a:avLst/>
          </a:prstGeom>
          <a:gradFill flip="none" rotWithShape="1">
            <a:gsLst>
              <a:gs pos="10000">
                <a:srgbClr val="C3D4A4"/>
              </a:gs>
              <a:gs pos="100000">
                <a:srgbClr val="446F4F"/>
              </a:gs>
              <a:gs pos="71000">
                <a:srgbClr val="436E4F"/>
              </a:gs>
            </a:gsLst>
            <a:path path="circle">
              <a:fillToRect r="100000" b="100000"/>
            </a:path>
            <a:tileRect l="-100000" t="-100000"/>
          </a:gradFill>
          <a:ln w="12700" cap="flat" cmpd="sng" algn="ctr">
            <a:noFill/>
            <a:prstDash val="solid"/>
            <a:miter lim="800000"/>
          </a:ln>
          <a:effectLst>
            <a:outerShdw blurRad="254000" algn="ctr" rotWithShape="0">
              <a:schemeClr val="accent1">
                <a:alpha val="20000"/>
              </a:schemeClr>
            </a:outerShdw>
          </a:effectLst>
        </p:spPr>
        <p:txBody>
          <a:bodyPr wrap="square" rtlCol="0" anchor="ctr">
            <a:noAutofit/>
          </a:bodyPr>
          <a:lstStyle/>
          <a:p>
            <a:pPr algn="ctr"/>
            <a:endParaRPr lang="zh-CN" altLang="en-US" sz="4800" dirty="0">
              <a:ln w="6350">
                <a:noFill/>
              </a:ln>
              <a:solidFill>
                <a:schemeClr val="bg1"/>
              </a:solidFill>
              <a:effectLst>
                <a:glow rad="63500">
                  <a:srgbClr val="FFFFFF">
                    <a:alpha val="5000"/>
                  </a:srgbClr>
                </a:glow>
                <a:outerShdw blurRad="279400" dist="203200" dir="8160000" algn="t" rotWithShape="0">
                  <a:prstClr val="black">
                    <a:alpha val="20000"/>
                  </a:prst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7" name="圆形"/>
          <p:cNvSpPr/>
          <p:nvPr/>
        </p:nvSpPr>
        <p:spPr>
          <a:xfrm>
            <a:off x="4810828" y="4547696"/>
            <a:ext cx="472194" cy="472194"/>
          </a:xfrm>
          <a:prstGeom prst="ellipse">
            <a:avLst/>
          </a:prstGeom>
          <a:gradFill flip="none" rotWithShape="1">
            <a:gsLst>
              <a:gs pos="10000">
                <a:srgbClr val="C3D4A4"/>
              </a:gs>
              <a:gs pos="100000">
                <a:srgbClr val="446F4F"/>
              </a:gs>
              <a:gs pos="71000">
                <a:srgbClr val="436E4F"/>
              </a:gs>
            </a:gsLst>
            <a:path path="circle">
              <a:fillToRect r="100000" b="100000"/>
            </a:path>
            <a:tileRect l="-100000" t="-100000"/>
          </a:gradFill>
          <a:ln w="12700" cap="flat" cmpd="sng" algn="ctr">
            <a:noFill/>
            <a:prstDash val="solid"/>
            <a:miter lim="800000"/>
          </a:ln>
          <a:effectLst>
            <a:outerShdw blurRad="254000" algn="ctr" rotWithShape="0">
              <a:schemeClr val="accent1">
                <a:alpha val="20000"/>
              </a:schemeClr>
            </a:outerShdw>
          </a:effectLst>
        </p:spPr>
        <p:txBody>
          <a:bodyPr wrap="square" rtlCol="0" anchor="ctr">
            <a:noAutofit/>
          </a:bodyPr>
          <a:lstStyle/>
          <a:p>
            <a:pPr algn="ctr"/>
            <a:endParaRPr lang="zh-CN" altLang="en-US" sz="4800" dirty="0">
              <a:ln w="6350">
                <a:noFill/>
              </a:ln>
              <a:solidFill>
                <a:schemeClr val="bg1"/>
              </a:solidFill>
              <a:effectLst>
                <a:glow rad="63500">
                  <a:srgbClr val="FFFFFF">
                    <a:alpha val="5000"/>
                  </a:srgbClr>
                </a:glow>
                <a:outerShdw blurRad="279400" dist="203200" dir="8160000" algn="t" rotWithShape="0">
                  <a:prstClr val="black">
                    <a:alpha val="20000"/>
                  </a:prst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8" name="矩形"/>
          <p:cNvCxnSpPr/>
          <p:nvPr/>
        </p:nvCxnSpPr>
        <p:spPr>
          <a:xfrm flipH="1">
            <a:off x="5386761" y="1841685"/>
            <a:ext cx="1414780" cy="0"/>
          </a:xfrm>
          <a:prstGeom prst="line">
            <a:avLst/>
          </a:prstGeom>
          <a:ln w="50800" cap="rnd">
            <a:gradFill flip="none" rotWithShape="1">
              <a:gsLst>
                <a:gs pos="0">
                  <a:srgbClr val="A7C494">
                    <a:alpha val="0"/>
                  </a:srgbClr>
                </a:gs>
                <a:gs pos="100000">
                  <a:srgbClr val="A7C494"/>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 name="线条"/>
          <p:cNvCxnSpPr/>
          <p:nvPr/>
        </p:nvCxnSpPr>
        <p:spPr>
          <a:xfrm>
            <a:off x="2621682" y="3612849"/>
            <a:ext cx="0" cy="1211281"/>
          </a:xfrm>
          <a:prstGeom prst="line">
            <a:avLst/>
          </a:prstGeom>
          <a:ln w="25400" cap="rnd">
            <a:gradFill flip="none" rotWithShape="1">
              <a:gsLst>
                <a:gs pos="0">
                  <a:srgbClr val="A7C494">
                    <a:alpha val="0"/>
                  </a:srgbClr>
                </a:gs>
                <a:gs pos="100000">
                  <a:srgbClr val="EAECBE"/>
                </a:gs>
              </a:gsLst>
              <a:lin ang="1620000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10" name="线条"/>
          <p:cNvCxnSpPr/>
          <p:nvPr/>
        </p:nvCxnSpPr>
        <p:spPr>
          <a:xfrm flipH="1">
            <a:off x="5767271" y="1711858"/>
            <a:ext cx="1355725" cy="0"/>
          </a:xfrm>
          <a:prstGeom prst="line">
            <a:avLst/>
          </a:prstGeom>
          <a:ln w="25400" cap="rnd">
            <a:gradFill flip="none" rotWithShape="1">
              <a:gsLst>
                <a:gs pos="0">
                  <a:srgbClr val="A7C494">
                    <a:alpha val="0"/>
                  </a:srgbClr>
                </a:gs>
                <a:gs pos="100000">
                  <a:srgbClr val="C3D4A4">
                    <a:alpha val="45000"/>
                  </a:srgb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1" name="文本"/>
          <p:cNvSpPr txBox="1"/>
          <p:nvPr/>
        </p:nvSpPr>
        <p:spPr>
          <a:xfrm>
            <a:off x="6196965" y="1501775"/>
            <a:ext cx="3565525" cy="51625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耿嘉妤</a:t>
            </a:r>
            <a:endPar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13" name="矩形"/>
          <p:cNvCxnSpPr/>
          <p:nvPr/>
        </p:nvCxnSpPr>
        <p:spPr>
          <a:xfrm flipH="1">
            <a:off x="5767215" y="3230859"/>
            <a:ext cx="951865" cy="0"/>
          </a:xfrm>
          <a:prstGeom prst="line">
            <a:avLst/>
          </a:prstGeom>
          <a:ln w="50800" cap="rnd">
            <a:gradFill flip="none" rotWithShape="1">
              <a:gsLst>
                <a:gs pos="0">
                  <a:srgbClr val="A7C494">
                    <a:alpha val="0"/>
                  </a:srgbClr>
                </a:gs>
                <a:gs pos="100000">
                  <a:srgbClr val="A7C494">
                    <a:alpha val="4100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4" name="线条"/>
          <p:cNvCxnSpPr/>
          <p:nvPr/>
        </p:nvCxnSpPr>
        <p:spPr>
          <a:xfrm flipH="1">
            <a:off x="6142990" y="3398323"/>
            <a:ext cx="575945" cy="0"/>
          </a:xfrm>
          <a:prstGeom prst="line">
            <a:avLst/>
          </a:prstGeom>
          <a:ln w="25400" cap="rnd">
            <a:gradFill flip="none" rotWithShape="1">
              <a:gsLst>
                <a:gs pos="0">
                  <a:srgbClr val="A7C494">
                    <a:alpha val="0"/>
                  </a:srgbClr>
                </a:gs>
                <a:gs pos="100000">
                  <a:srgbClr val="EAECBE">
                    <a:alpha val="52000"/>
                  </a:srgbClr>
                </a:gs>
              </a:gsLst>
              <a:lin ang="1620000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15" name="线条"/>
          <p:cNvCxnSpPr/>
          <p:nvPr/>
        </p:nvCxnSpPr>
        <p:spPr>
          <a:xfrm>
            <a:off x="5397500" y="1851950"/>
            <a:ext cx="0" cy="1816921"/>
          </a:xfrm>
          <a:prstGeom prst="line">
            <a:avLst/>
          </a:prstGeom>
          <a:ln w="25400" cap="rnd">
            <a:gradFill flip="none" rotWithShape="1">
              <a:gsLst>
                <a:gs pos="0">
                  <a:srgbClr val="A7C494">
                    <a:alpha val="0"/>
                  </a:srgbClr>
                </a:gs>
                <a:gs pos="100000">
                  <a:srgbClr val="C3D4A4">
                    <a:alpha val="45000"/>
                  </a:srgb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6" name="文本框"/>
          <p:cNvSpPr txBox="1"/>
          <p:nvPr/>
        </p:nvSpPr>
        <p:spPr>
          <a:xfrm>
            <a:off x="6196965" y="3017520"/>
            <a:ext cx="3855085" cy="516255"/>
          </a:xfrm>
          <a:prstGeom prst="rect">
            <a:avLst/>
          </a:prstGeom>
          <a:noFill/>
        </p:spPr>
        <p:txBody>
          <a:bodyPr wrap="square" lIns="0" tIns="0" rIns="0" bIns="0" rtlCol="0">
            <a:spAutoFit/>
          </a:bodyPr>
          <a:lstStyle/>
          <a:p>
            <a:pPr algn="ctr">
              <a:lnSpc>
                <a:spcPct val="120000"/>
              </a:lnSpc>
            </a:pPr>
            <a:r>
              <a:rPr lang="zh-CN" altLang="en-US" sz="2800" b="1"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刚子懿</a:t>
            </a:r>
            <a:endParaRPr lang="zh-CN" altLang="en-US" sz="2800" b="1"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18" name="矩形"/>
          <p:cNvCxnSpPr/>
          <p:nvPr/>
        </p:nvCxnSpPr>
        <p:spPr>
          <a:xfrm flipH="1">
            <a:off x="5558243" y="4620235"/>
            <a:ext cx="1243330" cy="0"/>
          </a:xfrm>
          <a:prstGeom prst="line">
            <a:avLst/>
          </a:prstGeom>
          <a:ln w="50800" cap="rnd">
            <a:gradFill flip="none" rotWithShape="1">
              <a:gsLst>
                <a:gs pos="0">
                  <a:srgbClr val="A7C494">
                    <a:alpha val="0"/>
                  </a:srgbClr>
                </a:gs>
                <a:gs pos="100000">
                  <a:srgbClr val="A7C494"/>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 name="矩形"/>
          <p:cNvCxnSpPr/>
          <p:nvPr/>
        </p:nvCxnSpPr>
        <p:spPr>
          <a:xfrm flipH="1">
            <a:off x="5161771" y="4759604"/>
            <a:ext cx="1259840" cy="0"/>
          </a:xfrm>
          <a:prstGeom prst="line">
            <a:avLst/>
          </a:prstGeom>
          <a:ln w="25400" cap="rnd">
            <a:gradFill flip="none" rotWithShape="1">
              <a:gsLst>
                <a:gs pos="0">
                  <a:srgbClr val="A7C494">
                    <a:alpha val="0"/>
                  </a:srgbClr>
                </a:gs>
                <a:gs pos="100000">
                  <a:srgbClr val="C3D4A4">
                    <a:alpha val="45000"/>
                  </a:srgb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20" name="矩形"/>
          <p:cNvCxnSpPr/>
          <p:nvPr/>
        </p:nvCxnSpPr>
        <p:spPr>
          <a:xfrm>
            <a:off x="5137584" y="4955606"/>
            <a:ext cx="2316480" cy="0"/>
          </a:xfrm>
          <a:prstGeom prst="line">
            <a:avLst/>
          </a:prstGeom>
          <a:ln w="25400" cap="rnd">
            <a:gradFill flip="none" rotWithShape="1">
              <a:gsLst>
                <a:gs pos="0">
                  <a:srgbClr val="A7C494">
                    <a:alpha val="0"/>
                  </a:srgbClr>
                </a:gs>
                <a:gs pos="100000">
                  <a:srgbClr val="EAECBE">
                    <a:alpha val="52000"/>
                  </a:srgbClr>
                </a:gs>
              </a:gsLst>
              <a:lin ang="1620000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21" name="文本"/>
          <p:cNvSpPr txBox="1"/>
          <p:nvPr/>
        </p:nvSpPr>
        <p:spPr>
          <a:xfrm>
            <a:off x="7122827" y="4439325"/>
            <a:ext cx="1998515" cy="51625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王思</a:t>
            </a:r>
            <a:r>
              <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澄</a:t>
            </a:r>
            <a:endPar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nvGrpSpPr>
          <p:cNvPr id="25" name="Group 4"/>
          <p:cNvGrpSpPr>
            <a:grpSpLocks noChangeAspect="1"/>
          </p:cNvGrpSpPr>
          <p:nvPr/>
        </p:nvGrpSpPr>
        <p:grpSpPr bwMode="auto">
          <a:xfrm>
            <a:off x="1540968" y="3018850"/>
            <a:ext cx="679450" cy="1012825"/>
            <a:chOff x="3670" y="3015"/>
            <a:chExt cx="428" cy="638"/>
          </a:xfrm>
          <a:solidFill>
            <a:schemeClr val="tx1">
              <a:lumMod val="75000"/>
              <a:lumOff val="25000"/>
            </a:schemeClr>
          </a:solidFill>
        </p:grpSpPr>
        <p:sp>
          <p:nvSpPr>
            <p:cNvPr id="31" name="Freeform 5"/>
            <p:cNvSpPr>
              <a:spLocks noEditPoints="1"/>
            </p:cNvSpPr>
            <p:nvPr/>
          </p:nvSpPr>
          <p:spPr bwMode="auto">
            <a:xfrm>
              <a:off x="3830" y="3125"/>
              <a:ext cx="108" cy="107"/>
            </a:xfrm>
            <a:custGeom>
              <a:avLst/>
              <a:gdLst>
                <a:gd name="T0" fmla="*/ 0 w 553"/>
                <a:gd name="T1" fmla="*/ 276 h 553"/>
                <a:gd name="T2" fmla="*/ 277 w 553"/>
                <a:gd name="T3" fmla="*/ 553 h 553"/>
                <a:gd name="T4" fmla="*/ 553 w 553"/>
                <a:gd name="T5" fmla="*/ 276 h 553"/>
                <a:gd name="T6" fmla="*/ 277 w 553"/>
                <a:gd name="T7" fmla="*/ 0 h 553"/>
                <a:gd name="T8" fmla="*/ 0 w 553"/>
                <a:gd name="T9" fmla="*/ 276 h 553"/>
                <a:gd name="T10" fmla="*/ 0 w 553"/>
                <a:gd name="T11" fmla="*/ 276 h 553"/>
                <a:gd name="T12" fmla="*/ 0 w 553"/>
                <a:gd name="T13" fmla="*/ 276 h 553"/>
              </a:gdLst>
              <a:ahLst/>
              <a:cxnLst>
                <a:cxn ang="0">
                  <a:pos x="T0" y="T1"/>
                </a:cxn>
                <a:cxn ang="0">
                  <a:pos x="T2" y="T3"/>
                </a:cxn>
                <a:cxn ang="0">
                  <a:pos x="T4" y="T5"/>
                </a:cxn>
                <a:cxn ang="0">
                  <a:pos x="T6" y="T7"/>
                </a:cxn>
                <a:cxn ang="0">
                  <a:pos x="T8" y="T9"/>
                </a:cxn>
                <a:cxn ang="0">
                  <a:pos x="T10" y="T11"/>
                </a:cxn>
                <a:cxn ang="0">
                  <a:pos x="T12" y="T13"/>
                </a:cxn>
              </a:cxnLst>
              <a:rect l="0" t="0" r="r" b="b"/>
              <a:pathLst>
                <a:path w="553" h="553">
                  <a:moveTo>
                    <a:pt x="0" y="276"/>
                  </a:moveTo>
                  <a:cubicBezTo>
                    <a:pt x="0" y="429"/>
                    <a:pt x="124" y="553"/>
                    <a:pt x="277" y="553"/>
                  </a:cubicBezTo>
                  <a:cubicBezTo>
                    <a:pt x="429" y="553"/>
                    <a:pt x="553" y="429"/>
                    <a:pt x="553" y="276"/>
                  </a:cubicBezTo>
                  <a:cubicBezTo>
                    <a:pt x="553" y="123"/>
                    <a:pt x="429" y="0"/>
                    <a:pt x="277" y="0"/>
                  </a:cubicBezTo>
                  <a:cubicBezTo>
                    <a:pt x="124" y="0"/>
                    <a:pt x="0" y="123"/>
                    <a:pt x="0" y="276"/>
                  </a:cubicBezTo>
                  <a:close/>
                  <a:moveTo>
                    <a:pt x="0" y="276"/>
                  </a:moveTo>
                  <a:cubicBezTo>
                    <a:pt x="0" y="276"/>
                    <a:pt x="0" y="276"/>
                    <a:pt x="0" y="2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2" name="Freeform 6"/>
            <p:cNvSpPr>
              <a:spLocks noEditPoints="1"/>
            </p:cNvSpPr>
            <p:nvPr/>
          </p:nvSpPr>
          <p:spPr bwMode="auto">
            <a:xfrm>
              <a:off x="3836" y="3253"/>
              <a:ext cx="96" cy="216"/>
            </a:xfrm>
            <a:custGeom>
              <a:avLst/>
              <a:gdLst>
                <a:gd name="T0" fmla="*/ 84 w 492"/>
                <a:gd name="T1" fmla="*/ 1107 h 1107"/>
                <a:gd name="T2" fmla="*/ 408 w 492"/>
                <a:gd name="T3" fmla="*/ 1107 h 1107"/>
                <a:gd name="T4" fmla="*/ 492 w 492"/>
                <a:gd name="T5" fmla="*/ 1023 h 1107"/>
                <a:gd name="T6" fmla="*/ 492 w 492"/>
                <a:gd name="T7" fmla="*/ 85 h 1107"/>
                <a:gd name="T8" fmla="*/ 408 w 492"/>
                <a:gd name="T9" fmla="*/ 0 h 1107"/>
                <a:gd name="T10" fmla="*/ 85 w 492"/>
                <a:gd name="T11" fmla="*/ 0 h 1107"/>
                <a:gd name="T12" fmla="*/ 0 w 492"/>
                <a:gd name="T13" fmla="*/ 84 h 1107"/>
                <a:gd name="T14" fmla="*/ 0 w 492"/>
                <a:gd name="T15" fmla="*/ 1023 h 1107"/>
                <a:gd name="T16" fmla="*/ 84 w 492"/>
                <a:gd name="T17" fmla="*/ 1107 h 1107"/>
                <a:gd name="T18" fmla="*/ 84 w 492"/>
                <a:gd name="T19" fmla="*/ 1107 h 1107"/>
                <a:gd name="T20" fmla="*/ 84 w 492"/>
                <a:gd name="T21" fmla="*/ 110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1107">
                  <a:moveTo>
                    <a:pt x="84" y="1107"/>
                  </a:moveTo>
                  <a:cubicBezTo>
                    <a:pt x="408" y="1107"/>
                    <a:pt x="408" y="1107"/>
                    <a:pt x="408" y="1107"/>
                  </a:cubicBezTo>
                  <a:cubicBezTo>
                    <a:pt x="454" y="1107"/>
                    <a:pt x="492" y="1069"/>
                    <a:pt x="492" y="1023"/>
                  </a:cubicBezTo>
                  <a:cubicBezTo>
                    <a:pt x="492" y="85"/>
                    <a:pt x="492" y="85"/>
                    <a:pt x="492" y="85"/>
                  </a:cubicBezTo>
                  <a:cubicBezTo>
                    <a:pt x="492" y="38"/>
                    <a:pt x="455" y="0"/>
                    <a:pt x="408" y="0"/>
                  </a:cubicBezTo>
                  <a:cubicBezTo>
                    <a:pt x="85" y="0"/>
                    <a:pt x="85" y="0"/>
                    <a:pt x="85" y="0"/>
                  </a:cubicBezTo>
                  <a:cubicBezTo>
                    <a:pt x="38" y="0"/>
                    <a:pt x="0" y="38"/>
                    <a:pt x="0" y="84"/>
                  </a:cubicBezTo>
                  <a:cubicBezTo>
                    <a:pt x="0" y="1023"/>
                    <a:pt x="0" y="1023"/>
                    <a:pt x="0" y="1023"/>
                  </a:cubicBezTo>
                  <a:cubicBezTo>
                    <a:pt x="0" y="1069"/>
                    <a:pt x="38" y="1107"/>
                    <a:pt x="84" y="1107"/>
                  </a:cubicBezTo>
                  <a:close/>
                  <a:moveTo>
                    <a:pt x="84" y="1107"/>
                  </a:moveTo>
                  <a:cubicBezTo>
                    <a:pt x="84" y="1107"/>
                    <a:pt x="84" y="1107"/>
                    <a:pt x="84" y="110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3" name="Freeform 7"/>
            <p:cNvSpPr>
              <a:spLocks noEditPoints="1"/>
            </p:cNvSpPr>
            <p:nvPr/>
          </p:nvSpPr>
          <p:spPr bwMode="auto">
            <a:xfrm>
              <a:off x="3674" y="3254"/>
              <a:ext cx="421" cy="170"/>
            </a:xfrm>
            <a:custGeom>
              <a:avLst/>
              <a:gdLst>
                <a:gd name="T0" fmla="*/ 134 w 2160"/>
                <a:gd name="T1" fmla="*/ 873 h 873"/>
                <a:gd name="T2" fmla="*/ 20 w 2160"/>
                <a:gd name="T3" fmla="*/ 789 h 873"/>
                <a:gd name="T4" fmla="*/ 98 w 2160"/>
                <a:gd name="T5" fmla="*/ 640 h 873"/>
                <a:gd name="T6" fmla="*/ 658 w 2160"/>
                <a:gd name="T7" fmla="*/ 293 h 873"/>
                <a:gd name="T8" fmla="*/ 820 w 2160"/>
                <a:gd name="T9" fmla="*/ 76 h 873"/>
                <a:gd name="T10" fmla="*/ 983 w 2160"/>
                <a:gd name="T11" fmla="*/ 33 h 873"/>
                <a:gd name="T12" fmla="*/ 1026 w 2160"/>
                <a:gd name="T13" fmla="*/ 196 h 873"/>
                <a:gd name="T14" fmla="*/ 833 w 2160"/>
                <a:gd name="T15" fmla="*/ 456 h 873"/>
                <a:gd name="T16" fmla="*/ 169 w 2160"/>
                <a:gd name="T17" fmla="*/ 868 h 873"/>
                <a:gd name="T18" fmla="*/ 134 w 2160"/>
                <a:gd name="T19" fmla="*/ 873 h 873"/>
                <a:gd name="T20" fmla="*/ 2027 w 2160"/>
                <a:gd name="T21" fmla="*/ 873 h 873"/>
                <a:gd name="T22" fmla="*/ 1991 w 2160"/>
                <a:gd name="T23" fmla="*/ 867 h 873"/>
                <a:gd name="T24" fmla="*/ 1328 w 2160"/>
                <a:gd name="T25" fmla="*/ 456 h 873"/>
                <a:gd name="T26" fmla="*/ 1135 w 2160"/>
                <a:gd name="T27" fmla="*/ 196 h 873"/>
                <a:gd name="T28" fmla="*/ 1177 w 2160"/>
                <a:gd name="T29" fmla="*/ 33 h 873"/>
                <a:gd name="T30" fmla="*/ 1341 w 2160"/>
                <a:gd name="T31" fmla="*/ 76 h 873"/>
                <a:gd name="T32" fmla="*/ 1502 w 2160"/>
                <a:gd name="T33" fmla="*/ 293 h 873"/>
                <a:gd name="T34" fmla="*/ 2062 w 2160"/>
                <a:gd name="T35" fmla="*/ 640 h 873"/>
                <a:gd name="T36" fmla="*/ 2140 w 2160"/>
                <a:gd name="T37" fmla="*/ 789 h 873"/>
                <a:gd name="T38" fmla="*/ 2027 w 2160"/>
                <a:gd name="T39" fmla="*/ 873 h 873"/>
                <a:gd name="T40" fmla="*/ 2027 w 2160"/>
                <a:gd name="T41" fmla="*/ 873 h 873"/>
                <a:gd name="T42" fmla="*/ 2027 w 2160"/>
                <a:gd name="T43" fmla="*/ 87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 h="873">
                  <a:moveTo>
                    <a:pt x="134" y="873"/>
                  </a:moveTo>
                  <a:cubicBezTo>
                    <a:pt x="83" y="873"/>
                    <a:pt x="36" y="840"/>
                    <a:pt x="20" y="789"/>
                  </a:cubicBezTo>
                  <a:cubicBezTo>
                    <a:pt x="0" y="727"/>
                    <a:pt x="36" y="659"/>
                    <a:pt x="98" y="640"/>
                  </a:cubicBezTo>
                  <a:cubicBezTo>
                    <a:pt x="317" y="571"/>
                    <a:pt x="511" y="451"/>
                    <a:pt x="658" y="293"/>
                  </a:cubicBezTo>
                  <a:cubicBezTo>
                    <a:pt x="720" y="228"/>
                    <a:pt x="774" y="155"/>
                    <a:pt x="820" y="76"/>
                  </a:cubicBezTo>
                  <a:cubicBezTo>
                    <a:pt x="853" y="19"/>
                    <a:pt x="926" y="0"/>
                    <a:pt x="983" y="33"/>
                  </a:cubicBezTo>
                  <a:cubicBezTo>
                    <a:pt x="1040" y="67"/>
                    <a:pt x="1059" y="139"/>
                    <a:pt x="1026" y="196"/>
                  </a:cubicBezTo>
                  <a:cubicBezTo>
                    <a:pt x="971" y="290"/>
                    <a:pt x="906" y="378"/>
                    <a:pt x="833" y="456"/>
                  </a:cubicBezTo>
                  <a:cubicBezTo>
                    <a:pt x="657" y="644"/>
                    <a:pt x="428" y="787"/>
                    <a:pt x="169" y="868"/>
                  </a:cubicBezTo>
                  <a:cubicBezTo>
                    <a:pt x="158" y="871"/>
                    <a:pt x="146" y="873"/>
                    <a:pt x="134" y="873"/>
                  </a:cubicBezTo>
                  <a:close/>
                  <a:moveTo>
                    <a:pt x="2027" y="873"/>
                  </a:moveTo>
                  <a:cubicBezTo>
                    <a:pt x="2015" y="873"/>
                    <a:pt x="2003" y="871"/>
                    <a:pt x="1991" y="867"/>
                  </a:cubicBezTo>
                  <a:cubicBezTo>
                    <a:pt x="1733" y="787"/>
                    <a:pt x="1504" y="644"/>
                    <a:pt x="1328" y="456"/>
                  </a:cubicBezTo>
                  <a:cubicBezTo>
                    <a:pt x="1254" y="377"/>
                    <a:pt x="1190" y="290"/>
                    <a:pt x="1135" y="196"/>
                  </a:cubicBezTo>
                  <a:cubicBezTo>
                    <a:pt x="1102" y="139"/>
                    <a:pt x="1121" y="67"/>
                    <a:pt x="1177" y="33"/>
                  </a:cubicBezTo>
                  <a:cubicBezTo>
                    <a:pt x="1234" y="0"/>
                    <a:pt x="1307" y="19"/>
                    <a:pt x="1341" y="76"/>
                  </a:cubicBezTo>
                  <a:cubicBezTo>
                    <a:pt x="1387" y="154"/>
                    <a:pt x="1441" y="227"/>
                    <a:pt x="1502" y="293"/>
                  </a:cubicBezTo>
                  <a:cubicBezTo>
                    <a:pt x="1650" y="452"/>
                    <a:pt x="1844" y="572"/>
                    <a:pt x="2062" y="640"/>
                  </a:cubicBezTo>
                  <a:cubicBezTo>
                    <a:pt x="2125" y="660"/>
                    <a:pt x="2160" y="727"/>
                    <a:pt x="2140" y="789"/>
                  </a:cubicBezTo>
                  <a:cubicBezTo>
                    <a:pt x="2125" y="840"/>
                    <a:pt x="2078" y="873"/>
                    <a:pt x="2027" y="873"/>
                  </a:cubicBezTo>
                  <a:close/>
                  <a:moveTo>
                    <a:pt x="2027" y="873"/>
                  </a:moveTo>
                  <a:cubicBezTo>
                    <a:pt x="2027" y="873"/>
                    <a:pt x="2027" y="873"/>
                    <a:pt x="2027" y="8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4" name="Freeform 8"/>
            <p:cNvSpPr>
              <a:spLocks noEditPoints="1"/>
            </p:cNvSpPr>
            <p:nvPr/>
          </p:nvSpPr>
          <p:spPr bwMode="auto">
            <a:xfrm>
              <a:off x="3670" y="3015"/>
              <a:ext cx="428" cy="638"/>
            </a:xfrm>
            <a:custGeom>
              <a:avLst/>
              <a:gdLst>
                <a:gd name="T0" fmla="*/ 2077 w 2196"/>
                <a:gd name="T1" fmla="*/ 1614 h 3275"/>
                <a:gd name="T2" fmla="*/ 1957 w 2196"/>
                <a:gd name="T3" fmla="*/ 1495 h 3275"/>
                <a:gd name="T4" fmla="*/ 1957 w 2196"/>
                <a:gd name="T5" fmla="*/ 1098 h 3275"/>
                <a:gd name="T6" fmla="*/ 1098 w 2196"/>
                <a:gd name="T7" fmla="*/ 239 h 3275"/>
                <a:gd name="T8" fmla="*/ 239 w 2196"/>
                <a:gd name="T9" fmla="*/ 1098 h 3275"/>
                <a:gd name="T10" fmla="*/ 239 w 2196"/>
                <a:gd name="T11" fmla="*/ 1495 h 3275"/>
                <a:gd name="T12" fmla="*/ 119 w 2196"/>
                <a:gd name="T13" fmla="*/ 1614 h 3275"/>
                <a:gd name="T14" fmla="*/ 0 w 2196"/>
                <a:gd name="T15" fmla="*/ 1495 h 3275"/>
                <a:gd name="T16" fmla="*/ 0 w 2196"/>
                <a:gd name="T17" fmla="*/ 1098 h 3275"/>
                <a:gd name="T18" fmla="*/ 1098 w 2196"/>
                <a:gd name="T19" fmla="*/ 0 h 3275"/>
                <a:gd name="T20" fmla="*/ 2196 w 2196"/>
                <a:gd name="T21" fmla="*/ 1098 h 3275"/>
                <a:gd name="T22" fmla="*/ 2196 w 2196"/>
                <a:gd name="T23" fmla="*/ 1495 h 3275"/>
                <a:gd name="T24" fmla="*/ 2077 w 2196"/>
                <a:gd name="T25" fmla="*/ 1614 h 3275"/>
                <a:gd name="T26" fmla="*/ 967 w 2196"/>
                <a:gd name="T27" fmla="*/ 2800 h 3275"/>
                <a:gd name="T28" fmla="*/ 848 w 2196"/>
                <a:gd name="T29" fmla="*/ 2680 h 3275"/>
                <a:gd name="T30" fmla="*/ 848 w 2196"/>
                <a:gd name="T31" fmla="*/ 2190 h 3275"/>
                <a:gd name="T32" fmla="*/ 967 w 2196"/>
                <a:gd name="T33" fmla="*/ 2070 h 3275"/>
                <a:gd name="T34" fmla="*/ 1087 w 2196"/>
                <a:gd name="T35" fmla="*/ 2190 h 3275"/>
                <a:gd name="T36" fmla="*/ 1087 w 2196"/>
                <a:gd name="T37" fmla="*/ 2681 h 3275"/>
                <a:gd name="T38" fmla="*/ 967 w 2196"/>
                <a:gd name="T39" fmla="*/ 2800 h 3275"/>
                <a:gd name="T40" fmla="*/ 1226 w 2196"/>
                <a:gd name="T41" fmla="*/ 3275 h 3275"/>
                <a:gd name="T42" fmla="*/ 1107 w 2196"/>
                <a:gd name="T43" fmla="*/ 3155 h 3275"/>
                <a:gd name="T44" fmla="*/ 1107 w 2196"/>
                <a:gd name="T45" fmla="*/ 2188 h 3275"/>
                <a:gd name="T46" fmla="*/ 1226 w 2196"/>
                <a:gd name="T47" fmla="*/ 2068 h 3275"/>
                <a:gd name="T48" fmla="*/ 1345 w 2196"/>
                <a:gd name="T49" fmla="*/ 2188 h 3275"/>
                <a:gd name="T50" fmla="*/ 1345 w 2196"/>
                <a:gd name="T51" fmla="*/ 3155 h 3275"/>
                <a:gd name="T52" fmla="*/ 1226 w 2196"/>
                <a:gd name="T53" fmla="*/ 3275 h 3275"/>
                <a:gd name="T54" fmla="*/ 1226 w 2196"/>
                <a:gd name="T55" fmla="*/ 3275 h 3275"/>
                <a:gd name="T56" fmla="*/ 1226 w 2196"/>
                <a:gd name="T57" fmla="*/ 3275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96" h="3275">
                  <a:moveTo>
                    <a:pt x="2077" y="1614"/>
                  </a:moveTo>
                  <a:cubicBezTo>
                    <a:pt x="2011" y="1614"/>
                    <a:pt x="1957" y="1561"/>
                    <a:pt x="1957" y="1495"/>
                  </a:cubicBezTo>
                  <a:cubicBezTo>
                    <a:pt x="1957" y="1098"/>
                    <a:pt x="1957" y="1098"/>
                    <a:pt x="1957" y="1098"/>
                  </a:cubicBezTo>
                  <a:cubicBezTo>
                    <a:pt x="1957" y="624"/>
                    <a:pt x="1572" y="239"/>
                    <a:pt x="1098" y="239"/>
                  </a:cubicBezTo>
                  <a:cubicBezTo>
                    <a:pt x="624" y="239"/>
                    <a:pt x="239" y="624"/>
                    <a:pt x="239" y="1098"/>
                  </a:cubicBezTo>
                  <a:cubicBezTo>
                    <a:pt x="239" y="1495"/>
                    <a:pt x="239" y="1495"/>
                    <a:pt x="239" y="1495"/>
                  </a:cubicBezTo>
                  <a:cubicBezTo>
                    <a:pt x="239" y="1561"/>
                    <a:pt x="185" y="1614"/>
                    <a:pt x="119" y="1614"/>
                  </a:cubicBezTo>
                  <a:cubicBezTo>
                    <a:pt x="53" y="1614"/>
                    <a:pt x="0" y="1561"/>
                    <a:pt x="0" y="1495"/>
                  </a:cubicBezTo>
                  <a:cubicBezTo>
                    <a:pt x="0" y="1098"/>
                    <a:pt x="0" y="1098"/>
                    <a:pt x="0" y="1098"/>
                  </a:cubicBezTo>
                  <a:cubicBezTo>
                    <a:pt x="0" y="492"/>
                    <a:pt x="493" y="0"/>
                    <a:pt x="1098" y="0"/>
                  </a:cubicBezTo>
                  <a:cubicBezTo>
                    <a:pt x="1704" y="0"/>
                    <a:pt x="2196" y="492"/>
                    <a:pt x="2196" y="1098"/>
                  </a:cubicBezTo>
                  <a:cubicBezTo>
                    <a:pt x="2196" y="1495"/>
                    <a:pt x="2196" y="1495"/>
                    <a:pt x="2196" y="1495"/>
                  </a:cubicBezTo>
                  <a:cubicBezTo>
                    <a:pt x="2196" y="1561"/>
                    <a:pt x="2143" y="1614"/>
                    <a:pt x="2077" y="1614"/>
                  </a:cubicBezTo>
                  <a:close/>
                  <a:moveTo>
                    <a:pt x="967" y="2800"/>
                  </a:moveTo>
                  <a:cubicBezTo>
                    <a:pt x="901" y="2800"/>
                    <a:pt x="848" y="2746"/>
                    <a:pt x="848" y="2680"/>
                  </a:cubicBezTo>
                  <a:cubicBezTo>
                    <a:pt x="848" y="2190"/>
                    <a:pt x="848" y="2190"/>
                    <a:pt x="848" y="2190"/>
                  </a:cubicBezTo>
                  <a:cubicBezTo>
                    <a:pt x="848" y="2124"/>
                    <a:pt x="901" y="2070"/>
                    <a:pt x="967" y="2070"/>
                  </a:cubicBezTo>
                  <a:cubicBezTo>
                    <a:pt x="1033" y="2070"/>
                    <a:pt x="1087" y="2124"/>
                    <a:pt x="1087" y="2190"/>
                  </a:cubicBezTo>
                  <a:cubicBezTo>
                    <a:pt x="1087" y="2681"/>
                    <a:pt x="1087" y="2681"/>
                    <a:pt x="1087" y="2681"/>
                  </a:cubicBezTo>
                  <a:cubicBezTo>
                    <a:pt x="1087" y="2747"/>
                    <a:pt x="1033" y="2800"/>
                    <a:pt x="967" y="2800"/>
                  </a:cubicBezTo>
                  <a:close/>
                  <a:moveTo>
                    <a:pt x="1226" y="3275"/>
                  </a:moveTo>
                  <a:cubicBezTo>
                    <a:pt x="1160" y="3275"/>
                    <a:pt x="1107" y="3221"/>
                    <a:pt x="1107" y="3155"/>
                  </a:cubicBezTo>
                  <a:cubicBezTo>
                    <a:pt x="1107" y="2188"/>
                    <a:pt x="1107" y="2188"/>
                    <a:pt x="1107" y="2188"/>
                  </a:cubicBezTo>
                  <a:cubicBezTo>
                    <a:pt x="1107" y="2122"/>
                    <a:pt x="1160" y="2068"/>
                    <a:pt x="1226" y="2068"/>
                  </a:cubicBezTo>
                  <a:cubicBezTo>
                    <a:pt x="1292" y="2068"/>
                    <a:pt x="1345" y="2122"/>
                    <a:pt x="1345" y="2188"/>
                  </a:cubicBezTo>
                  <a:cubicBezTo>
                    <a:pt x="1345" y="3155"/>
                    <a:pt x="1345" y="3155"/>
                    <a:pt x="1345" y="3155"/>
                  </a:cubicBezTo>
                  <a:cubicBezTo>
                    <a:pt x="1345" y="3221"/>
                    <a:pt x="1292" y="3275"/>
                    <a:pt x="1226" y="3275"/>
                  </a:cubicBezTo>
                  <a:close/>
                  <a:moveTo>
                    <a:pt x="1226" y="3275"/>
                  </a:moveTo>
                  <a:cubicBezTo>
                    <a:pt x="1226" y="3275"/>
                    <a:pt x="1226" y="3275"/>
                    <a:pt x="1226" y="327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背景</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sp>
        <p:nvSpPr>
          <p:cNvPr id="2" name="文本框 1"/>
          <p:cNvSpPr txBox="1"/>
          <p:nvPr/>
        </p:nvSpPr>
        <p:spPr>
          <a:xfrm>
            <a:off x="4832213" y="6025042"/>
            <a:ext cx="4413235" cy="460375"/>
          </a:xfrm>
          <a:prstGeom prst="rect">
            <a:avLst/>
          </a:prstGeom>
          <a:noFill/>
        </p:spPr>
        <p:txBody>
          <a:bodyPr wrap="square" rtlCol="0">
            <a:spAutoFit/>
          </a:bodyPr>
          <a:lstStyle>
            <a:defPPr>
              <a:defRPr lang="zh-CN"/>
            </a:defPPr>
            <a:lvl1pPr marL="342900" lvl="0" indent="-342900">
              <a:lnSpc>
                <a:spcPct val="150000"/>
              </a:lnSpc>
              <a:buClrTx/>
              <a:buSzTx/>
              <a:buFont typeface="Wingdings" panose="05000000000000000000" pitchFamily="2" charset="2"/>
              <a:buChar char="Ø"/>
              <a:defRPr sz="2000" b="1">
                <a:solidFill>
                  <a:schemeClr val="accent1">
                    <a:lumMod val="75000"/>
                  </a:schemeClr>
                </a:solidFill>
                <a:latin typeface="Open Sans" panose="020B0606030504020204" pitchFamily="34" charset="0"/>
                <a:ea typeface="思源黑体 CN Bold" panose="020B0800000000000000" pitchFamily="34" charset="-122"/>
              </a:defRPr>
            </a:lvl1pPr>
          </a:lstStyle>
          <a:p>
            <a:pPr>
              <a:lnSpc>
                <a:spcPct val="100000"/>
              </a:lnSpc>
            </a:pPr>
            <a:r>
              <a:rPr lang="zh-CN" altLang="en-US" sz="2400" dirty="0">
                <a:solidFill>
                  <a:srgbClr val="436E4F"/>
                </a:solidFill>
                <a:latin typeface="Open Sans" panose="020B0606030504020204" pitchFamily="34" charset="0"/>
                <a:cs typeface="+mn-ea"/>
                <a:sym typeface="Open Sans" panose="020B0606030504020204" pitchFamily="34" charset="0"/>
              </a:rPr>
              <a:t>佩戴口罩</a:t>
            </a:r>
            <a:r>
              <a:rPr lang="zh-CN" altLang="en-US" sz="2400" dirty="0">
                <a:solidFill>
                  <a:srgbClr val="436E4F"/>
                </a:solidFill>
                <a:latin typeface="Open Sans" panose="020B0606030504020204" pitchFamily="34" charset="0"/>
                <a:cs typeface="+mn-ea"/>
                <a:sym typeface="Open Sans" panose="020B0606030504020204" pitchFamily="34" charset="0"/>
              </a:rPr>
              <a:t>运动？</a:t>
            </a:r>
            <a:endParaRPr lang="zh-CN" altLang="en-US" sz="2400" dirty="0">
              <a:solidFill>
                <a:srgbClr val="436E4F"/>
              </a:solidFill>
              <a:latin typeface="Open Sans" panose="020B0606030504020204" pitchFamily="34" charset="0"/>
              <a:cs typeface="+mn-ea"/>
              <a:sym typeface="Open Sans" panose="020B0606030504020204" pitchFamily="34" charset="0"/>
            </a:endParaRPr>
          </a:p>
        </p:txBody>
      </p:sp>
      <p:sp>
        <p:nvSpPr>
          <p:cNvPr id="3" name="任意多边形: 形状 2"/>
          <p:cNvSpPr/>
          <p:nvPr/>
        </p:nvSpPr>
        <p:spPr>
          <a:xfrm>
            <a:off x="2687041" y="4665186"/>
            <a:ext cx="6817918" cy="2192814"/>
          </a:xfrm>
          <a:custGeom>
            <a:avLst/>
            <a:gdLst>
              <a:gd name="connsiteX0" fmla="*/ 3408959 w 6817918"/>
              <a:gd name="connsiteY0" fmla="*/ 0 h 2192814"/>
              <a:gd name="connsiteX1" fmla="*/ 6786009 w 6817918"/>
              <a:gd name="connsiteY1" fmla="*/ 2122232 h 2192814"/>
              <a:gd name="connsiteX2" fmla="*/ 6817918 w 6817918"/>
              <a:gd name="connsiteY2" fmla="*/ 2192814 h 2192814"/>
              <a:gd name="connsiteX3" fmla="*/ 0 w 6817918"/>
              <a:gd name="connsiteY3" fmla="*/ 2192814 h 2192814"/>
              <a:gd name="connsiteX4" fmla="*/ 31909 w 6817918"/>
              <a:gd name="connsiteY4" fmla="*/ 2122232 h 2192814"/>
              <a:gd name="connsiteX5" fmla="*/ 3408959 w 6817918"/>
              <a:gd name="connsiteY5" fmla="*/ 0 h 219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7918" h="2192814">
                <a:moveTo>
                  <a:pt x="3408959" y="0"/>
                </a:moveTo>
                <a:cubicBezTo>
                  <a:pt x="4896148" y="0"/>
                  <a:pt x="6180948" y="866527"/>
                  <a:pt x="6786009" y="2122232"/>
                </a:cubicBezTo>
                <a:lnTo>
                  <a:pt x="6817918" y="2192814"/>
                </a:lnTo>
                <a:lnTo>
                  <a:pt x="0" y="2192814"/>
                </a:lnTo>
                <a:lnTo>
                  <a:pt x="31909" y="2122232"/>
                </a:lnTo>
                <a:cubicBezTo>
                  <a:pt x="636971" y="866527"/>
                  <a:pt x="1921771" y="0"/>
                  <a:pt x="3408959" y="0"/>
                </a:cubicBezTo>
                <a:close/>
              </a:path>
            </a:pathLst>
          </a:custGeom>
          <a:noFill/>
          <a:ln w="19050">
            <a:solidFill>
              <a:schemeClr val="accent1">
                <a:lumMod val="60000"/>
                <a:lumOff val="40000"/>
                <a:alpha val="19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4" name="任意多边形: 形状 3"/>
          <p:cNvSpPr/>
          <p:nvPr/>
        </p:nvSpPr>
        <p:spPr>
          <a:xfrm>
            <a:off x="1794021" y="3838541"/>
            <a:ext cx="8603960" cy="3019459"/>
          </a:xfrm>
          <a:custGeom>
            <a:avLst/>
            <a:gdLst>
              <a:gd name="connsiteX0" fmla="*/ 4301980 w 8603960"/>
              <a:gd name="connsiteY0" fmla="*/ 0 h 3019459"/>
              <a:gd name="connsiteX1" fmla="*/ 8597626 w 8603960"/>
              <a:gd name="connsiteY1" fmla="*/ 3000739 h 3019459"/>
              <a:gd name="connsiteX2" fmla="*/ 8603960 w 8603960"/>
              <a:gd name="connsiteY2" fmla="*/ 3019459 h 3019459"/>
              <a:gd name="connsiteX3" fmla="*/ 7960164 w 8603960"/>
              <a:gd name="connsiteY3" fmla="*/ 3019459 h 3019459"/>
              <a:gd name="connsiteX4" fmla="*/ 7883742 w 8603960"/>
              <a:gd name="connsiteY4" fmla="*/ 2850418 h 3019459"/>
              <a:gd name="connsiteX5" fmla="*/ 4301979 w 8603960"/>
              <a:gd name="connsiteY5" fmla="*/ 599539 h 3019459"/>
              <a:gd name="connsiteX6" fmla="*/ 720216 w 8603960"/>
              <a:gd name="connsiteY6" fmla="*/ 2850418 h 3019459"/>
              <a:gd name="connsiteX7" fmla="*/ 643794 w 8603960"/>
              <a:gd name="connsiteY7" fmla="*/ 3019459 h 3019459"/>
              <a:gd name="connsiteX8" fmla="*/ 0 w 8603960"/>
              <a:gd name="connsiteY8" fmla="*/ 3019459 h 3019459"/>
              <a:gd name="connsiteX9" fmla="*/ 6334 w 8603960"/>
              <a:gd name="connsiteY9" fmla="*/ 3000739 h 3019459"/>
              <a:gd name="connsiteX10" fmla="*/ 4301980 w 8603960"/>
              <a:gd name="connsiteY10" fmla="*/ 0 h 301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03960" h="3019459">
                <a:moveTo>
                  <a:pt x="4301980" y="0"/>
                </a:moveTo>
                <a:cubicBezTo>
                  <a:pt x="6275165" y="0"/>
                  <a:pt x="7956473" y="1249673"/>
                  <a:pt x="8597626" y="3000739"/>
                </a:cubicBezTo>
                <a:lnTo>
                  <a:pt x="8603960" y="3019459"/>
                </a:lnTo>
                <a:lnTo>
                  <a:pt x="7960164" y="3019459"/>
                </a:lnTo>
                <a:lnTo>
                  <a:pt x="7883742" y="2850418"/>
                </a:lnTo>
                <a:cubicBezTo>
                  <a:pt x="7242003" y="1518594"/>
                  <a:pt x="5879320" y="599539"/>
                  <a:pt x="4301979" y="599539"/>
                </a:cubicBezTo>
                <a:cubicBezTo>
                  <a:pt x="2724639" y="599539"/>
                  <a:pt x="1361955" y="1518594"/>
                  <a:pt x="720216" y="2850418"/>
                </a:cubicBezTo>
                <a:lnTo>
                  <a:pt x="643794" y="3019459"/>
                </a:lnTo>
                <a:lnTo>
                  <a:pt x="0" y="3019459"/>
                </a:lnTo>
                <a:lnTo>
                  <a:pt x="6334" y="3000739"/>
                </a:lnTo>
                <a:cubicBezTo>
                  <a:pt x="647487" y="1249673"/>
                  <a:pt x="2328795" y="0"/>
                  <a:pt x="4301980" y="0"/>
                </a:cubicBezTo>
                <a:close/>
              </a:path>
            </a:pathLst>
          </a:cu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5" name="任意多边形: 形状 4"/>
          <p:cNvSpPr/>
          <p:nvPr/>
        </p:nvSpPr>
        <p:spPr>
          <a:xfrm>
            <a:off x="1361691" y="3429000"/>
            <a:ext cx="9468621" cy="3429000"/>
          </a:xfrm>
          <a:custGeom>
            <a:avLst/>
            <a:gdLst>
              <a:gd name="connsiteX0" fmla="*/ 4734310 w 9468621"/>
              <a:gd name="connsiteY0" fmla="*/ 0 h 3429000"/>
              <a:gd name="connsiteX1" fmla="*/ 9414640 w 9468621"/>
              <a:gd name="connsiteY1" fmla="*/ 3269467 h 3429000"/>
              <a:gd name="connsiteX2" fmla="*/ 9468621 w 9468621"/>
              <a:gd name="connsiteY2" fmla="*/ 3429000 h 3429000"/>
              <a:gd name="connsiteX3" fmla="*/ 0 w 9468621"/>
              <a:gd name="connsiteY3" fmla="*/ 3429000 h 3429000"/>
              <a:gd name="connsiteX4" fmla="*/ 53980 w 9468621"/>
              <a:gd name="connsiteY4" fmla="*/ 3269467 h 3429000"/>
              <a:gd name="connsiteX5" fmla="*/ 4734310 w 9468621"/>
              <a:gd name="connsiteY5"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8621" h="3429000">
                <a:moveTo>
                  <a:pt x="4734310" y="0"/>
                </a:moveTo>
                <a:cubicBezTo>
                  <a:pt x="6884198" y="0"/>
                  <a:pt x="8716071" y="1361586"/>
                  <a:pt x="9414640" y="3269467"/>
                </a:cubicBezTo>
                <a:lnTo>
                  <a:pt x="9468621" y="3429000"/>
                </a:lnTo>
                <a:lnTo>
                  <a:pt x="0" y="3429000"/>
                </a:lnTo>
                <a:lnTo>
                  <a:pt x="53980" y="3269467"/>
                </a:lnTo>
                <a:cubicBezTo>
                  <a:pt x="752549" y="1361586"/>
                  <a:pt x="2584422" y="0"/>
                  <a:pt x="4734310" y="0"/>
                </a:cubicBezTo>
                <a:close/>
              </a:path>
            </a:pathLst>
          </a:custGeom>
          <a:noFill/>
          <a:ln>
            <a:solidFill>
              <a:schemeClr val="accent6">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 name="圆形"/>
          <p:cNvSpPr/>
          <p:nvPr/>
        </p:nvSpPr>
        <p:spPr>
          <a:xfrm>
            <a:off x="1910324" y="4594775"/>
            <a:ext cx="863355" cy="863355"/>
          </a:xfrm>
          <a:prstGeom prst="ellipse">
            <a:avLst/>
          </a:prstGeom>
          <a:gradFill flip="none" rotWithShape="1">
            <a:gsLst>
              <a:gs pos="10000">
                <a:srgbClr val="C3D4A4"/>
              </a:gs>
              <a:gs pos="100000">
                <a:srgbClr val="446F4F"/>
              </a:gs>
              <a:gs pos="71000">
                <a:srgbClr val="436E4F"/>
              </a:gs>
            </a:gsLst>
            <a:path path="circle">
              <a:fillToRect r="100000" b="100000"/>
            </a:path>
            <a:tileRect l="-100000" t="-100000"/>
          </a:gradFill>
          <a:ln w="12700" cap="flat" cmpd="sng" algn="ctr">
            <a:noFill/>
            <a:prstDash val="solid"/>
            <a:miter lim="800000"/>
          </a:ln>
          <a:effectLst>
            <a:outerShdw blurRad="254000" algn="ctr" rotWithShape="0">
              <a:schemeClr val="accent1">
                <a:alpha val="20000"/>
              </a:schemeClr>
            </a:outerShdw>
          </a:effectLst>
        </p:spPr>
        <p:txBody>
          <a:bodyPr wrap="square" rtlCol="0" anchor="ctr">
            <a:noAutofit/>
          </a:bodyPr>
          <a:lstStyle/>
          <a:p>
            <a:pPr algn="ctr"/>
            <a:endParaRPr lang="zh-CN" altLang="en-US" sz="4800" dirty="0">
              <a:ln w="6350">
                <a:noFill/>
              </a:ln>
              <a:solidFill>
                <a:schemeClr val="bg1"/>
              </a:solidFill>
              <a:effectLst>
                <a:glow rad="63500">
                  <a:srgbClr val="FFFFFF">
                    <a:alpha val="5000"/>
                  </a:srgbClr>
                </a:glow>
                <a:outerShdw blurRad="279400" dist="203200" dir="8160000" algn="t" rotWithShape="0">
                  <a:prstClr val="black">
                    <a:alpha val="20000"/>
                  </a:prst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7" name="圆形"/>
          <p:cNvSpPr/>
          <p:nvPr/>
        </p:nvSpPr>
        <p:spPr>
          <a:xfrm>
            <a:off x="8990398" y="5733241"/>
            <a:ext cx="472194" cy="472194"/>
          </a:xfrm>
          <a:prstGeom prst="ellipse">
            <a:avLst/>
          </a:prstGeom>
          <a:gradFill flip="none" rotWithShape="1">
            <a:gsLst>
              <a:gs pos="10000">
                <a:srgbClr val="C3D4A4"/>
              </a:gs>
              <a:gs pos="100000">
                <a:srgbClr val="446F4F"/>
              </a:gs>
              <a:gs pos="71000">
                <a:srgbClr val="436E4F"/>
              </a:gs>
            </a:gsLst>
            <a:path path="circle">
              <a:fillToRect r="100000" b="100000"/>
            </a:path>
            <a:tileRect l="-100000" t="-100000"/>
          </a:gradFill>
          <a:ln w="12700" cap="flat" cmpd="sng" algn="ctr">
            <a:noFill/>
            <a:prstDash val="solid"/>
            <a:miter lim="800000"/>
          </a:ln>
          <a:effectLst>
            <a:outerShdw blurRad="254000" algn="ctr" rotWithShape="0">
              <a:schemeClr val="accent1">
                <a:alpha val="20000"/>
              </a:schemeClr>
            </a:outerShdw>
          </a:effectLst>
        </p:spPr>
        <p:txBody>
          <a:bodyPr wrap="square" rtlCol="0" anchor="ctr">
            <a:noAutofit/>
          </a:bodyPr>
          <a:lstStyle/>
          <a:p>
            <a:pPr algn="ctr"/>
            <a:endParaRPr lang="zh-CN" altLang="en-US" sz="4800" dirty="0">
              <a:ln w="6350">
                <a:noFill/>
              </a:ln>
              <a:solidFill>
                <a:schemeClr val="bg1"/>
              </a:solidFill>
              <a:effectLst>
                <a:glow rad="63500">
                  <a:srgbClr val="FFFFFF">
                    <a:alpha val="5000"/>
                  </a:srgbClr>
                </a:glow>
                <a:outerShdw blurRad="279400" dist="203200" dir="8160000" algn="t" rotWithShape="0">
                  <a:prstClr val="black">
                    <a:alpha val="20000"/>
                  </a:prst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8" name="矩形"/>
          <p:cNvCxnSpPr/>
          <p:nvPr/>
        </p:nvCxnSpPr>
        <p:spPr>
          <a:xfrm>
            <a:off x="2440996" y="3450775"/>
            <a:ext cx="0" cy="1535181"/>
          </a:xfrm>
          <a:prstGeom prst="line">
            <a:avLst/>
          </a:prstGeom>
          <a:ln w="50800" cap="rnd">
            <a:gradFill flip="none" rotWithShape="1">
              <a:gsLst>
                <a:gs pos="0">
                  <a:srgbClr val="A7C494">
                    <a:alpha val="0"/>
                  </a:srgbClr>
                </a:gs>
                <a:gs pos="100000">
                  <a:srgbClr val="A7C494"/>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 name="线条"/>
          <p:cNvCxnSpPr/>
          <p:nvPr/>
        </p:nvCxnSpPr>
        <p:spPr>
          <a:xfrm>
            <a:off x="2621682" y="3612849"/>
            <a:ext cx="0" cy="1211281"/>
          </a:xfrm>
          <a:prstGeom prst="line">
            <a:avLst/>
          </a:prstGeom>
          <a:ln w="25400" cap="rnd">
            <a:gradFill flip="none" rotWithShape="1">
              <a:gsLst>
                <a:gs pos="0">
                  <a:srgbClr val="A7C494">
                    <a:alpha val="0"/>
                  </a:srgbClr>
                </a:gs>
                <a:gs pos="100000">
                  <a:srgbClr val="EAECBE"/>
                </a:gs>
              </a:gsLst>
              <a:lin ang="1620000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10" name="线条"/>
          <p:cNvCxnSpPr/>
          <p:nvPr/>
        </p:nvCxnSpPr>
        <p:spPr>
          <a:xfrm>
            <a:off x="2248736" y="3763543"/>
            <a:ext cx="0" cy="1816921"/>
          </a:xfrm>
          <a:prstGeom prst="line">
            <a:avLst/>
          </a:prstGeom>
          <a:ln w="25400" cap="rnd">
            <a:gradFill flip="none" rotWithShape="1">
              <a:gsLst>
                <a:gs pos="0">
                  <a:srgbClr val="A7C494">
                    <a:alpha val="0"/>
                  </a:srgbClr>
                </a:gs>
                <a:gs pos="100000">
                  <a:srgbClr val="C3D4A4">
                    <a:alpha val="45000"/>
                  </a:srgb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1" name="文本"/>
          <p:cNvSpPr txBox="1"/>
          <p:nvPr/>
        </p:nvSpPr>
        <p:spPr>
          <a:xfrm>
            <a:off x="560705" y="1781810"/>
            <a:ext cx="3565525" cy="51625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1</a:t>
            </a:r>
            <a:r>
              <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、为什么要佩戴口罩</a:t>
            </a:r>
            <a:endPar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2" name="文本"/>
          <p:cNvSpPr txBox="1"/>
          <p:nvPr/>
        </p:nvSpPr>
        <p:spPr>
          <a:xfrm>
            <a:off x="967786" y="2472622"/>
            <a:ext cx="3164376" cy="89154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r>
              <a:rPr lang="zh-CN" altLang="en-US" sz="2000" dirty="0">
                <a:latin typeface="Open Sans" panose="020B0606030504020204" pitchFamily="34" charset="0"/>
                <a:cs typeface="+mn-ea"/>
                <a:sym typeface="Open Sans" panose="020B0606030504020204" pitchFamily="34" charset="0"/>
              </a:rPr>
              <a:t>佩戴口罩是防止呼吸道传染性疾病的有效手段</a:t>
            </a:r>
            <a:endParaRPr lang="zh-CN" altLang="en-US" sz="2000" dirty="0">
              <a:latin typeface="Open Sans" panose="020B0606030504020204" pitchFamily="34" charset="0"/>
              <a:cs typeface="+mn-ea"/>
              <a:sym typeface="Open Sans" panose="020B0606030504020204" pitchFamily="34" charset="0"/>
            </a:endParaRPr>
          </a:p>
        </p:txBody>
      </p:sp>
      <p:cxnSp>
        <p:nvCxnSpPr>
          <p:cNvPr id="13" name="矩形"/>
          <p:cNvCxnSpPr/>
          <p:nvPr/>
        </p:nvCxnSpPr>
        <p:spPr>
          <a:xfrm>
            <a:off x="6082175" y="2814299"/>
            <a:ext cx="0" cy="1005205"/>
          </a:xfrm>
          <a:prstGeom prst="line">
            <a:avLst/>
          </a:prstGeom>
          <a:ln w="50800" cap="rnd">
            <a:gradFill flip="none" rotWithShape="1">
              <a:gsLst>
                <a:gs pos="0">
                  <a:srgbClr val="A7C494">
                    <a:alpha val="0"/>
                  </a:srgbClr>
                </a:gs>
                <a:gs pos="100000">
                  <a:srgbClr val="A7C494">
                    <a:alpha val="4100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4" name="线条"/>
          <p:cNvCxnSpPr/>
          <p:nvPr/>
        </p:nvCxnSpPr>
        <p:spPr>
          <a:xfrm>
            <a:off x="6320155" y="3018593"/>
            <a:ext cx="0" cy="700405"/>
          </a:xfrm>
          <a:prstGeom prst="line">
            <a:avLst/>
          </a:prstGeom>
          <a:ln w="25400" cap="rnd">
            <a:gradFill flip="none" rotWithShape="1">
              <a:gsLst>
                <a:gs pos="0">
                  <a:srgbClr val="A7C494">
                    <a:alpha val="0"/>
                  </a:srgbClr>
                </a:gs>
                <a:gs pos="100000">
                  <a:srgbClr val="EAECBE">
                    <a:alpha val="52000"/>
                  </a:srgbClr>
                </a:gs>
              </a:gsLst>
              <a:lin ang="16200000" scaled="1"/>
              <a:tileRect/>
            </a:gradFill>
            <a:prstDash val="solid"/>
          </a:ln>
        </p:spPr>
        <p:style>
          <a:lnRef idx="1">
            <a:schemeClr val="accent1"/>
          </a:lnRef>
          <a:fillRef idx="0">
            <a:schemeClr val="accent1"/>
          </a:fillRef>
          <a:effectRef idx="0">
            <a:schemeClr val="accent1"/>
          </a:effectRef>
          <a:fontRef idx="minor">
            <a:schemeClr val="tx1"/>
          </a:fontRef>
        </p:style>
      </p:cxnSp>
      <p:cxnSp>
        <p:nvCxnSpPr>
          <p:cNvPr id="15" name="线条"/>
          <p:cNvCxnSpPr/>
          <p:nvPr/>
        </p:nvCxnSpPr>
        <p:spPr>
          <a:xfrm>
            <a:off x="5892165" y="2716185"/>
            <a:ext cx="0" cy="1816921"/>
          </a:xfrm>
          <a:prstGeom prst="line">
            <a:avLst/>
          </a:prstGeom>
          <a:ln w="25400" cap="rnd">
            <a:gradFill flip="none" rotWithShape="1">
              <a:gsLst>
                <a:gs pos="0">
                  <a:srgbClr val="A7C494">
                    <a:alpha val="0"/>
                  </a:srgbClr>
                </a:gs>
                <a:gs pos="100000">
                  <a:srgbClr val="C3D4A4">
                    <a:alpha val="45000"/>
                  </a:srgb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6" name="文本框"/>
          <p:cNvSpPr txBox="1"/>
          <p:nvPr/>
        </p:nvSpPr>
        <p:spPr>
          <a:xfrm>
            <a:off x="4168775" y="748030"/>
            <a:ext cx="3855085" cy="516255"/>
          </a:xfrm>
          <a:prstGeom prst="rect">
            <a:avLst/>
          </a:prstGeom>
          <a:noFill/>
        </p:spPr>
        <p:txBody>
          <a:bodyPr wrap="square" lIns="0" tIns="0" rIns="0" bIns="0" rtlCol="0">
            <a:spAutoFit/>
          </a:bodyPr>
          <a:lstStyle/>
          <a:p>
            <a:pPr algn="ctr">
              <a:lnSpc>
                <a:spcPct val="120000"/>
              </a:lnSpc>
            </a:pPr>
            <a:r>
              <a:rPr lang="en-US" altLang="zh-CN" sz="2800" b="1"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2</a:t>
            </a:r>
            <a:r>
              <a:rPr lang="zh-CN" altLang="en-US" sz="2800" b="1"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、体育</a:t>
            </a:r>
            <a:r>
              <a:rPr lang="zh-CN" altLang="en-US" sz="2800" b="1"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运动增强体质</a:t>
            </a:r>
            <a:endParaRPr lang="zh-CN" altLang="en-US" sz="2800" b="1"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7" name="文本"/>
          <p:cNvSpPr txBox="1"/>
          <p:nvPr/>
        </p:nvSpPr>
        <p:spPr>
          <a:xfrm>
            <a:off x="4536440" y="1330325"/>
            <a:ext cx="3707765" cy="169164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r>
              <a:rPr lang="zh-CN" altLang="en-US" sz="2000" b="0" i="0" dirty="0">
                <a:solidFill>
                  <a:srgbClr val="121212"/>
                </a:solidFill>
                <a:effectLst/>
                <a:latin typeface="Open Sans" panose="020B0606030504020204" pitchFamily="34" charset="0"/>
                <a:cs typeface="+mn-ea"/>
                <a:sym typeface="Open Sans" panose="020B0606030504020204" pitchFamily="34" charset="0"/>
              </a:rPr>
              <a:t>长期有规律的体育运动有利于燃烧脂肪、增加肺活量、锻炼心肺耐力，身体细胞更新快，免疫力也提高。</a:t>
            </a:r>
            <a:endParaRPr lang="zh-CN" altLang="en-US" sz="2000" dirty="0">
              <a:latin typeface="Open Sans" panose="020B0606030504020204" pitchFamily="34" charset="0"/>
              <a:cs typeface="+mn-ea"/>
              <a:sym typeface="Open Sans" panose="020B0606030504020204" pitchFamily="34" charset="0"/>
            </a:endParaRPr>
          </a:p>
        </p:txBody>
      </p:sp>
      <p:cxnSp>
        <p:nvCxnSpPr>
          <p:cNvPr id="18" name="矩形"/>
          <p:cNvCxnSpPr/>
          <p:nvPr/>
        </p:nvCxnSpPr>
        <p:spPr>
          <a:xfrm flipH="1">
            <a:off x="9762578" y="3230855"/>
            <a:ext cx="0" cy="1535181"/>
          </a:xfrm>
          <a:prstGeom prst="line">
            <a:avLst/>
          </a:prstGeom>
          <a:ln w="50800" cap="rnd">
            <a:gradFill flip="none" rotWithShape="1">
              <a:gsLst>
                <a:gs pos="0">
                  <a:srgbClr val="A7C494">
                    <a:alpha val="0"/>
                  </a:srgbClr>
                </a:gs>
                <a:gs pos="100000">
                  <a:srgbClr val="A7C494"/>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 name="矩形"/>
          <p:cNvCxnSpPr/>
          <p:nvPr/>
        </p:nvCxnSpPr>
        <p:spPr>
          <a:xfrm flipH="1">
            <a:off x="9489296" y="3659149"/>
            <a:ext cx="0" cy="1211281"/>
          </a:xfrm>
          <a:prstGeom prst="line">
            <a:avLst/>
          </a:prstGeom>
          <a:ln w="25400" cap="rnd">
            <a:gradFill flip="none" rotWithShape="1">
              <a:gsLst>
                <a:gs pos="0">
                  <a:srgbClr val="A7C494">
                    <a:alpha val="0"/>
                  </a:srgbClr>
                </a:gs>
                <a:gs pos="100000">
                  <a:srgbClr val="C3D4A4">
                    <a:alpha val="45000"/>
                  </a:srgb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20" name="矩形"/>
          <p:cNvCxnSpPr/>
          <p:nvPr/>
        </p:nvCxnSpPr>
        <p:spPr>
          <a:xfrm flipH="1">
            <a:off x="9943264" y="3624646"/>
            <a:ext cx="0" cy="1816921"/>
          </a:xfrm>
          <a:prstGeom prst="line">
            <a:avLst/>
          </a:prstGeom>
          <a:ln w="25400" cap="rnd">
            <a:gradFill flip="none" rotWithShape="1">
              <a:gsLst>
                <a:gs pos="0">
                  <a:srgbClr val="A7C494">
                    <a:alpha val="0"/>
                  </a:srgbClr>
                </a:gs>
                <a:gs pos="100000">
                  <a:srgbClr val="EAECBE">
                    <a:alpha val="52000"/>
                  </a:srgbClr>
                </a:gs>
              </a:gsLst>
              <a:lin ang="1620000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21" name="文本"/>
          <p:cNvSpPr txBox="1"/>
          <p:nvPr/>
        </p:nvSpPr>
        <p:spPr>
          <a:xfrm>
            <a:off x="8740172" y="1781850"/>
            <a:ext cx="1998515" cy="51625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3</a:t>
            </a:r>
            <a:r>
              <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、选择困难</a:t>
            </a:r>
            <a:endParaRPr lang="zh-CN" altLang="en-US" sz="280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2" name="文本"/>
          <p:cNvSpPr txBox="1"/>
          <p:nvPr/>
        </p:nvSpPr>
        <p:spPr>
          <a:xfrm>
            <a:off x="8267619" y="2325839"/>
            <a:ext cx="3198262" cy="89154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r>
              <a:rPr lang="zh-CN" altLang="en-US" sz="2000" b="0" i="0" dirty="0">
                <a:solidFill>
                  <a:srgbClr val="121212"/>
                </a:solidFill>
                <a:effectLst/>
                <a:latin typeface="Open Sans" panose="020B0606030504020204" pitchFamily="34" charset="0"/>
                <a:cs typeface="+mn-ea"/>
                <a:sym typeface="Open Sans" panose="020B0606030504020204" pitchFamily="34" charset="0"/>
              </a:rPr>
              <a:t>佩戴口罩运动憋闷，不戴口罩担心</a:t>
            </a:r>
            <a:r>
              <a:rPr lang="zh-CN" altLang="en-US" sz="2000" b="0" i="0" dirty="0">
                <a:solidFill>
                  <a:srgbClr val="121212"/>
                </a:solidFill>
                <a:effectLst/>
                <a:latin typeface="Open Sans" panose="020B0606030504020204" pitchFamily="34" charset="0"/>
                <a:cs typeface="+mn-ea"/>
                <a:sym typeface="Open Sans" panose="020B0606030504020204" pitchFamily="34" charset="0"/>
              </a:rPr>
              <a:t>传染。</a:t>
            </a:r>
            <a:endParaRPr lang="zh-CN" altLang="en-US" sz="2000" b="0" i="0" dirty="0">
              <a:solidFill>
                <a:srgbClr val="121212"/>
              </a:solidFill>
              <a:effectLst/>
              <a:latin typeface="Open Sans" panose="020B0606030504020204" pitchFamily="34" charset="0"/>
              <a:cs typeface="+mn-ea"/>
              <a:sym typeface="Open Sans" panose="020B0606030504020204" pitchFamily="34" charset="0"/>
            </a:endParaRPr>
          </a:p>
        </p:txBody>
      </p:sp>
      <p:grpSp>
        <p:nvGrpSpPr>
          <p:cNvPr id="25" name="Group 4"/>
          <p:cNvGrpSpPr>
            <a:grpSpLocks noChangeAspect="1"/>
          </p:cNvGrpSpPr>
          <p:nvPr/>
        </p:nvGrpSpPr>
        <p:grpSpPr bwMode="auto">
          <a:xfrm>
            <a:off x="5710378" y="4867335"/>
            <a:ext cx="679450" cy="1012825"/>
            <a:chOff x="3670" y="3015"/>
            <a:chExt cx="428" cy="638"/>
          </a:xfrm>
          <a:solidFill>
            <a:schemeClr val="tx1">
              <a:lumMod val="75000"/>
              <a:lumOff val="25000"/>
            </a:schemeClr>
          </a:solidFill>
        </p:grpSpPr>
        <p:sp>
          <p:nvSpPr>
            <p:cNvPr id="31" name="Freeform 5"/>
            <p:cNvSpPr>
              <a:spLocks noEditPoints="1"/>
            </p:cNvSpPr>
            <p:nvPr/>
          </p:nvSpPr>
          <p:spPr bwMode="auto">
            <a:xfrm>
              <a:off x="3830" y="3125"/>
              <a:ext cx="108" cy="107"/>
            </a:xfrm>
            <a:custGeom>
              <a:avLst/>
              <a:gdLst>
                <a:gd name="T0" fmla="*/ 0 w 553"/>
                <a:gd name="T1" fmla="*/ 276 h 553"/>
                <a:gd name="T2" fmla="*/ 277 w 553"/>
                <a:gd name="T3" fmla="*/ 553 h 553"/>
                <a:gd name="T4" fmla="*/ 553 w 553"/>
                <a:gd name="T5" fmla="*/ 276 h 553"/>
                <a:gd name="T6" fmla="*/ 277 w 553"/>
                <a:gd name="T7" fmla="*/ 0 h 553"/>
                <a:gd name="T8" fmla="*/ 0 w 553"/>
                <a:gd name="T9" fmla="*/ 276 h 553"/>
                <a:gd name="T10" fmla="*/ 0 w 553"/>
                <a:gd name="T11" fmla="*/ 276 h 553"/>
                <a:gd name="T12" fmla="*/ 0 w 553"/>
                <a:gd name="T13" fmla="*/ 276 h 553"/>
              </a:gdLst>
              <a:ahLst/>
              <a:cxnLst>
                <a:cxn ang="0">
                  <a:pos x="T0" y="T1"/>
                </a:cxn>
                <a:cxn ang="0">
                  <a:pos x="T2" y="T3"/>
                </a:cxn>
                <a:cxn ang="0">
                  <a:pos x="T4" y="T5"/>
                </a:cxn>
                <a:cxn ang="0">
                  <a:pos x="T6" y="T7"/>
                </a:cxn>
                <a:cxn ang="0">
                  <a:pos x="T8" y="T9"/>
                </a:cxn>
                <a:cxn ang="0">
                  <a:pos x="T10" y="T11"/>
                </a:cxn>
                <a:cxn ang="0">
                  <a:pos x="T12" y="T13"/>
                </a:cxn>
              </a:cxnLst>
              <a:rect l="0" t="0" r="r" b="b"/>
              <a:pathLst>
                <a:path w="553" h="553">
                  <a:moveTo>
                    <a:pt x="0" y="276"/>
                  </a:moveTo>
                  <a:cubicBezTo>
                    <a:pt x="0" y="429"/>
                    <a:pt x="124" y="553"/>
                    <a:pt x="277" y="553"/>
                  </a:cubicBezTo>
                  <a:cubicBezTo>
                    <a:pt x="429" y="553"/>
                    <a:pt x="553" y="429"/>
                    <a:pt x="553" y="276"/>
                  </a:cubicBezTo>
                  <a:cubicBezTo>
                    <a:pt x="553" y="123"/>
                    <a:pt x="429" y="0"/>
                    <a:pt x="277" y="0"/>
                  </a:cubicBezTo>
                  <a:cubicBezTo>
                    <a:pt x="124" y="0"/>
                    <a:pt x="0" y="123"/>
                    <a:pt x="0" y="276"/>
                  </a:cubicBezTo>
                  <a:close/>
                  <a:moveTo>
                    <a:pt x="0" y="276"/>
                  </a:moveTo>
                  <a:cubicBezTo>
                    <a:pt x="0" y="276"/>
                    <a:pt x="0" y="276"/>
                    <a:pt x="0" y="2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2" name="Freeform 6"/>
            <p:cNvSpPr>
              <a:spLocks noEditPoints="1"/>
            </p:cNvSpPr>
            <p:nvPr/>
          </p:nvSpPr>
          <p:spPr bwMode="auto">
            <a:xfrm>
              <a:off x="3836" y="3253"/>
              <a:ext cx="96" cy="216"/>
            </a:xfrm>
            <a:custGeom>
              <a:avLst/>
              <a:gdLst>
                <a:gd name="T0" fmla="*/ 84 w 492"/>
                <a:gd name="T1" fmla="*/ 1107 h 1107"/>
                <a:gd name="T2" fmla="*/ 408 w 492"/>
                <a:gd name="T3" fmla="*/ 1107 h 1107"/>
                <a:gd name="T4" fmla="*/ 492 w 492"/>
                <a:gd name="T5" fmla="*/ 1023 h 1107"/>
                <a:gd name="T6" fmla="*/ 492 w 492"/>
                <a:gd name="T7" fmla="*/ 85 h 1107"/>
                <a:gd name="T8" fmla="*/ 408 w 492"/>
                <a:gd name="T9" fmla="*/ 0 h 1107"/>
                <a:gd name="T10" fmla="*/ 85 w 492"/>
                <a:gd name="T11" fmla="*/ 0 h 1107"/>
                <a:gd name="T12" fmla="*/ 0 w 492"/>
                <a:gd name="T13" fmla="*/ 84 h 1107"/>
                <a:gd name="T14" fmla="*/ 0 w 492"/>
                <a:gd name="T15" fmla="*/ 1023 h 1107"/>
                <a:gd name="T16" fmla="*/ 84 w 492"/>
                <a:gd name="T17" fmla="*/ 1107 h 1107"/>
                <a:gd name="T18" fmla="*/ 84 w 492"/>
                <a:gd name="T19" fmla="*/ 1107 h 1107"/>
                <a:gd name="T20" fmla="*/ 84 w 492"/>
                <a:gd name="T21" fmla="*/ 110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1107">
                  <a:moveTo>
                    <a:pt x="84" y="1107"/>
                  </a:moveTo>
                  <a:cubicBezTo>
                    <a:pt x="408" y="1107"/>
                    <a:pt x="408" y="1107"/>
                    <a:pt x="408" y="1107"/>
                  </a:cubicBezTo>
                  <a:cubicBezTo>
                    <a:pt x="454" y="1107"/>
                    <a:pt x="492" y="1069"/>
                    <a:pt x="492" y="1023"/>
                  </a:cubicBezTo>
                  <a:cubicBezTo>
                    <a:pt x="492" y="85"/>
                    <a:pt x="492" y="85"/>
                    <a:pt x="492" y="85"/>
                  </a:cubicBezTo>
                  <a:cubicBezTo>
                    <a:pt x="492" y="38"/>
                    <a:pt x="455" y="0"/>
                    <a:pt x="408" y="0"/>
                  </a:cubicBezTo>
                  <a:cubicBezTo>
                    <a:pt x="85" y="0"/>
                    <a:pt x="85" y="0"/>
                    <a:pt x="85" y="0"/>
                  </a:cubicBezTo>
                  <a:cubicBezTo>
                    <a:pt x="38" y="0"/>
                    <a:pt x="0" y="38"/>
                    <a:pt x="0" y="84"/>
                  </a:cubicBezTo>
                  <a:cubicBezTo>
                    <a:pt x="0" y="1023"/>
                    <a:pt x="0" y="1023"/>
                    <a:pt x="0" y="1023"/>
                  </a:cubicBezTo>
                  <a:cubicBezTo>
                    <a:pt x="0" y="1069"/>
                    <a:pt x="38" y="1107"/>
                    <a:pt x="84" y="1107"/>
                  </a:cubicBezTo>
                  <a:close/>
                  <a:moveTo>
                    <a:pt x="84" y="1107"/>
                  </a:moveTo>
                  <a:cubicBezTo>
                    <a:pt x="84" y="1107"/>
                    <a:pt x="84" y="1107"/>
                    <a:pt x="84" y="110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3" name="Freeform 7"/>
            <p:cNvSpPr>
              <a:spLocks noEditPoints="1"/>
            </p:cNvSpPr>
            <p:nvPr/>
          </p:nvSpPr>
          <p:spPr bwMode="auto">
            <a:xfrm>
              <a:off x="3674" y="3254"/>
              <a:ext cx="421" cy="170"/>
            </a:xfrm>
            <a:custGeom>
              <a:avLst/>
              <a:gdLst>
                <a:gd name="T0" fmla="*/ 134 w 2160"/>
                <a:gd name="T1" fmla="*/ 873 h 873"/>
                <a:gd name="T2" fmla="*/ 20 w 2160"/>
                <a:gd name="T3" fmla="*/ 789 h 873"/>
                <a:gd name="T4" fmla="*/ 98 w 2160"/>
                <a:gd name="T5" fmla="*/ 640 h 873"/>
                <a:gd name="T6" fmla="*/ 658 w 2160"/>
                <a:gd name="T7" fmla="*/ 293 h 873"/>
                <a:gd name="T8" fmla="*/ 820 w 2160"/>
                <a:gd name="T9" fmla="*/ 76 h 873"/>
                <a:gd name="T10" fmla="*/ 983 w 2160"/>
                <a:gd name="T11" fmla="*/ 33 h 873"/>
                <a:gd name="T12" fmla="*/ 1026 w 2160"/>
                <a:gd name="T13" fmla="*/ 196 h 873"/>
                <a:gd name="T14" fmla="*/ 833 w 2160"/>
                <a:gd name="T15" fmla="*/ 456 h 873"/>
                <a:gd name="T16" fmla="*/ 169 w 2160"/>
                <a:gd name="T17" fmla="*/ 868 h 873"/>
                <a:gd name="T18" fmla="*/ 134 w 2160"/>
                <a:gd name="T19" fmla="*/ 873 h 873"/>
                <a:gd name="T20" fmla="*/ 2027 w 2160"/>
                <a:gd name="T21" fmla="*/ 873 h 873"/>
                <a:gd name="T22" fmla="*/ 1991 w 2160"/>
                <a:gd name="T23" fmla="*/ 867 h 873"/>
                <a:gd name="T24" fmla="*/ 1328 w 2160"/>
                <a:gd name="T25" fmla="*/ 456 h 873"/>
                <a:gd name="T26" fmla="*/ 1135 w 2160"/>
                <a:gd name="T27" fmla="*/ 196 h 873"/>
                <a:gd name="T28" fmla="*/ 1177 w 2160"/>
                <a:gd name="T29" fmla="*/ 33 h 873"/>
                <a:gd name="T30" fmla="*/ 1341 w 2160"/>
                <a:gd name="T31" fmla="*/ 76 h 873"/>
                <a:gd name="T32" fmla="*/ 1502 w 2160"/>
                <a:gd name="T33" fmla="*/ 293 h 873"/>
                <a:gd name="T34" fmla="*/ 2062 w 2160"/>
                <a:gd name="T35" fmla="*/ 640 h 873"/>
                <a:gd name="T36" fmla="*/ 2140 w 2160"/>
                <a:gd name="T37" fmla="*/ 789 h 873"/>
                <a:gd name="T38" fmla="*/ 2027 w 2160"/>
                <a:gd name="T39" fmla="*/ 873 h 873"/>
                <a:gd name="T40" fmla="*/ 2027 w 2160"/>
                <a:gd name="T41" fmla="*/ 873 h 873"/>
                <a:gd name="T42" fmla="*/ 2027 w 2160"/>
                <a:gd name="T43" fmla="*/ 87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0" h="873">
                  <a:moveTo>
                    <a:pt x="134" y="873"/>
                  </a:moveTo>
                  <a:cubicBezTo>
                    <a:pt x="83" y="873"/>
                    <a:pt x="36" y="840"/>
                    <a:pt x="20" y="789"/>
                  </a:cubicBezTo>
                  <a:cubicBezTo>
                    <a:pt x="0" y="727"/>
                    <a:pt x="36" y="659"/>
                    <a:pt x="98" y="640"/>
                  </a:cubicBezTo>
                  <a:cubicBezTo>
                    <a:pt x="317" y="571"/>
                    <a:pt x="511" y="451"/>
                    <a:pt x="658" y="293"/>
                  </a:cubicBezTo>
                  <a:cubicBezTo>
                    <a:pt x="720" y="228"/>
                    <a:pt x="774" y="155"/>
                    <a:pt x="820" y="76"/>
                  </a:cubicBezTo>
                  <a:cubicBezTo>
                    <a:pt x="853" y="19"/>
                    <a:pt x="926" y="0"/>
                    <a:pt x="983" y="33"/>
                  </a:cubicBezTo>
                  <a:cubicBezTo>
                    <a:pt x="1040" y="67"/>
                    <a:pt x="1059" y="139"/>
                    <a:pt x="1026" y="196"/>
                  </a:cubicBezTo>
                  <a:cubicBezTo>
                    <a:pt x="971" y="290"/>
                    <a:pt x="906" y="378"/>
                    <a:pt x="833" y="456"/>
                  </a:cubicBezTo>
                  <a:cubicBezTo>
                    <a:pt x="657" y="644"/>
                    <a:pt x="428" y="787"/>
                    <a:pt x="169" y="868"/>
                  </a:cubicBezTo>
                  <a:cubicBezTo>
                    <a:pt x="158" y="871"/>
                    <a:pt x="146" y="873"/>
                    <a:pt x="134" y="873"/>
                  </a:cubicBezTo>
                  <a:close/>
                  <a:moveTo>
                    <a:pt x="2027" y="873"/>
                  </a:moveTo>
                  <a:cubicBezTo>
                    <a:pt x="2015" y="873"/>
                    <a:pt x="2003" y="871"/>
                    <a:pt x="1991" y="867"/>
                  </a:cubicBezTo>
                  <a:cubicBezTo>
                    <a:pt x="1733" y="787"/>
                    <a:pt x="1504" y="644"/>
                    <a:pt x="1328" y="456"/>
                  </a:cubicBezTo>
                  <a:cubicBezTo>
                    <a:pt x="1254" y="377"/>
                    <a:pt x="1190" y="290"/>
                    <a:pt x="1135" y="196"/>
                  </a:cubicBezTo>
                  <a:cubicBezTo>
                    <a:pt x="1102" y="139"/>
                    <a:pt x="1121" y="67"/>
                    <a:pt x="1177" y="33"/>
                  </a:cubicBezTo>
                  <a:cubicBezTo>
                    <a:pt x="1234" y="0"/>
                    <a:pt x="1307" y="19"/>
                    <a:pt x="1341" y="76"/>
                  </a:cubicBezTo>
                  <a:cubicBezTo>
                    <a:pt x="1387" y="154"/>
                    <a:pt x="1441" y="227"/>
                    <a:pt x="1502" y="293"/>
                  </a:cubicBezTo>
                  <a:cubicBezTo>
                    <a:pt x="1650" y="452"/>
                    <a:pt x="1844" y="572"/>
                    <a:pt x="2062" y="640"/>
                  </a:cubicBezTo>
                  <a:cubicBezTo>
                    <a:pt x="2125" y="660"/>
                    <a:pt x="2160" y="727"/>
                    <a:pt x="2140" y="789"/>
                  </a:cubicBezTo>
                  <a:cubicBezTo>
                    <a:pt x="2125" y="840"/>
                    <a:pt x="2078" y="873"/>
                    <a:pt x="2027" y="873"/>
                  </a:cubicBezTo>
                  <a:close/>
                  <a:moveTo>
                    <a:pt x="2027" y="873"/>
                  </a:moveTo>
                  <a:cubicBezTo>
                    <a:pt x="2027" y="873"/>
                    <a:pt x="2027" y="873"/>
                    <a:pt x="2027" y="8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34" name="Freeform 8"/>
            <p:cNvSpPr>
              <a:spLocks noEditPoints="1"/>
            </p:cNvSpPr>
            <p:nvPr/>
          </p:nvSpPr>
          <p:spPr bwMode="auto">
            <a:xfrm>
              <a:off x="3670" y="3015"/>
              <a:ext cx="428" cy="638"/>
            </a:xfrm>
            <a:custGeom>
              <a:avLst/>
              <a:gdLst>
                <a:gd name="T0" fmla="*/ 2077 w 2196"/>
                <a:gd name="T1" fmla="*/ 1614 h 3275"/>
                <a:gd name="T2" fmla="*/ 1957 w 2196"/>
                <a:gd name="T3" fmla="*/ 1495 h 3275"/>
                <a:gd name="T4" fmla="*/ 1957 w 2196"/>
                <a:gd name="T5" fmla="*/ 1098 h 3275"/>
                <a:gd name="T6" fmla="*/ 1098 w 2196"/>
                <a:gd name="T7" fmla="*/ 239 h 3275"/>
                <a:gd name="T8" fmla="*/ 239 w 2196"/>
                <a:gd name="T9" fmla="*/ 1098 h 3275"/>
                <a:gd name="T10" fmla="*/ 239 w 2196"/>
                <a:gd name="T11" fmla="*/ 1495 h 3275"/>
                <a:gd name="T12" fmla="*/ 119 w 2196"/>
                <a:gd name="T13" fmla="*/ 1614 h 3275"/>
                <a:gd name="T14" fmla="*/ 0 w 2196"/>
                <a:gd name="T15" fmla="*/ 1495 h 3275"/>
                <a:gd name="T16" fmla="*/ 0 w 2196"/>
                <a:gd name="T17" fmla="*/ 1098 h 3275"/>
                <a:gd name="T18" fmla="*/ 1098 w 2196"/>
                <a:gd name="T19" fmla="*/ 0 h 3275"/>
                <a:gd name="T20" fmla="*/ 2196 w 2196"/>
                <a:gd name="T21" fmla="*/ 1098 h 3275"/>
                <a:gd name="T22" fmla="*/ 2196 w 2196"/>
                <a:gd name="T23" fmla="*/ 1495 h 3275"/>
                <a:gd name="T24" fmla="*/ 2077 w 2196"/>
                <a:gd name="T25" fmla="*/ 1614 h 3275"/>
                <a:gd name="T26" fmla="*/ 967 w 2196"/>
                <a:gd name="T27" fmla="*/ 2800 h 3275"/>
                <a:gd name="T28" fmla="*/ 848 w 2196"/>
                <a:gd name="T29" fmla="*/ 2680 h 3275"/>
                <a:gd name="T30" fmla="*/ 848 w 2196"/>
                <a:gd name="T31" fmla="*/ 2190 h 3275"/>
                <a:gd name="T32" fmla="*/ 967 w 2196"/>
                <a:gd name="T33" fmla="*/ 2070 h 3275"/>
                <a:gd name="T34" fmla="*/ 1087 w 2196"/>
                <a:gd name="T35" fmla="*/ 2190 h 3275"/>
                <a:gd name="T36" fmla="*/ 1087 w 2196"/>
                <a:gd name="T37" fmla="*/ 2681 h 3275"/>
                <a:gd name="T38" fmla="*/ 967 w 2196"/>
                <a:gd name="T39" fmla="*/ 2800 h 3275"/>
                <a:gd name="T40" fmla="*/ 1226 w 2196"/>
                <a:gd name="T41" fmla="*/ 3275 h 3275"/>
                <a:gd name="T42" fmla="*/ 1107 w 2196"/>
                <a:gd name="T43" fmla="*/ 3155 h 3275"/>
                <a:gd name="T44" fmla="*/ 1107 w 2196"/>
                <a:gd name="T45" fmla="*/ 2188 h 3275"/>
                <a:gd name="T46" fmla="*/ 1226 w 2196"/>
                <a:gd name="T47" fmla="*/ 2068 h 3275"/>
                <a:gd name="T48" fmla="*/ 1345 w 2196"/>
                <a:gd name="T49" fmla="*/ 2188 h 3275"/>
                <a:gd name="T50" fmla="*/ 1345 w 2196"/>
                <a:gd name="T51" fmla="*/ 3155 h 3275"/>
                <a:gd name="T52" fmla="*/ 1226 w 2196"/>
                <a:gd name="T53" fmla="*/ 3275 h 3275"/>
                <a:gd name="T54" fmla="*/ 1226 w 2196"/>
                <a:gd name="T55" fmla="*/ 3275 h 3275"/>
                <a:gd name="T56" fmla="*/ 1226 w 2196"/>
                <a:gd name="T57" fmla="*/ 3275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96" h="3275">
                  <a:moveTo>
                    <a:pt x="2077" y="1614"/>
                  </a:moveTo>
                  <a:cubicBezTo>
                    <a:pt x="2011" y="1614"/>
                    <a:pt x="1957" y="1561"/>
                    <a:pt x="1957" y="1495"/>
                  </a:cubicBezTo>
                  <a:cubicBezTo>
                    <a:pt x="1957" y="1098"/>
                    <a:pt x="1957" y="1098"/>
                    <a:pt x="1957" y="1098"/>
                  </a:cubicBezTo>
                  <a:cubicBezTo>
                    <a:pt x="1957" y="624"/>
                    <a:pt x="1572" y="239"/>
                    <a:pt x="1098" y="239"/>
                  </a:cubicBezTo>
                  <a:cubicBezTo>
                    <a:pt x="624" y="239"/>
                    <a:pt x="239" y="624"/>
                    <a:pt x="239" y="1098"/>
                  </a:cubicBezTo>
                  <a:cubicBezTo>
                    <a:pt x="239" y="1495"/>
                    <a:pt x="239" y="1495"/>
                    <a:pt x="239" y="1495"/>
                  </a:cubicBezTo>
                  <a:cubicBezTo>
                    <a:pt x="239" y="1561"/>
                    <a:pt x="185" y="1614"/>
                    <a:pt x="119" y="1614"/>
                  </a:cubicBezTo>
                  <a:cubicBezTo>
                    <a:pt x="53" y="1614"/>
                    <a:pt x="0" y="1561"/>
                    <a:pt x="0" y="1495"/>
                  </a:cubicBezTo>
                  <a:cubicBezTo>
                    <a:pt x="0" y="1098"/>
                    <a:pt x="0" y="1098"/>
                    <a:pt x="0" y="1098"/>
                  </a:cubicBezTo>
                  <a:cubicBezTo>
                    <a:pt x="0" y="492"/>
                    <a:pt x="493" y="0"/>
                    <a:pt x="1098" y="0"/>
                  </a:cubicBezTo>
                  <a:cubicBezTo>
                    <a:pt x="1704" y="0"/>
                    <a:pt x="2196" y="492"/>
                    <a:pt x="2196" y="1098"/>
                  </a:cubicBezTo>
                  <a:cubicBezTo>
                    <a:pt x="2196" y="1495"/>
                    <a:pt x="2196" y="1495"/>
                    <a:pt x="2196" y="1495"/>
                  </a:cubicBezTo>
                  <a:cubicBezTo>
                    <a:pt x="2196" y="1561"/>
                    <a:pt x="2143" y="1614"/>
                    <a:pt x="2077" y="1614"/>
                  </a:cubicBezTo>
                  <a:close/>
                  <a:moveTo>
                    <a:pt x="967" y="2800"/>
                  </a:moveTo>
                  <a:cubicBezTo>
                    <a:pt x="901" y="2800"/>
                    <a:pt x="848" y="2746"/>
                    <a:pt x="848" y="2680"/>
                  </a:cubicBezTo>
                  <a:cubicBezTo>
                    <a:pt x="848" y="2190"/>
                    <a:pt x="848" y="2190"/>
                    <a:pt x="848" y="2190"/>
                  </a:cubicBezTo>
                  <a:cubicBezTo>
                    <a:pt x="848" y="2124"/>
                    <a:pt x="901" y="2070"/>
                    <a:pt x="967" y="2070"/>
                  </a:cubicBezTo>
                  <a:cubicBezTo>
                    <a:pt x="1033" y="2070"/>
                    <a:pt x="1087" y="2124"/>
                    <a:pt x="1087" y="2190"/>
                  </a:cubicBezTo>
                  <a:cubicBezTo>
                    <a:pt x="1087" y="2681"/>
                    <a:pt x="1087" y="2681"/>
                    <a:pt x="1087" y="2681"/>
                  </a:cubicBezTo>
                  <a:cubicBezTo>
                    <a:pt x="1087" y="2747"/>
                    <a:pt x="1033" y="2800"/>
                    <a:pt x="967" y="2800"/>
                  </a:cubicBezTo>
                  <a:close/>
                  <a:moveTo>
                    <a:pt x="1226" y="3275"/>
                  </a:moveTo>
                  <a:cubicBezTo>
                    <a:pt x="1160" y="3275"/>
                    <a:pt x="1107" y="3221"/>
                    <a:pt x="1107" y="3155"/>
                  </a:cubicBezTo>
                  <a:cubicBezTo>
                    <a:pt x="1107" y="2188"/>
                    <a:pt x="1107" y="2188"/>
                    <a:pt x="1107" y="2188"/>
                  </a:cubicBezTo>
                  <a:cubicBezTo>
                    <a:pt x="1107" y="2122"/>
                    <a:pt x="1160" y="2068"/>
                    <a:pt x="1226" y="2068"/>
                  </a:cubicBezTo>
                  <a:cubicBezTo>
                    <a:pt x="1292" y="2068"/>
                    <a:pt x="1345" y="2122"/>
                    <a:pt x="1345" y="2188"/>
                  </a:cubicBezTo>
                  <a:cubicBezTo>
                    <a:pt x="1345" y="3155"/>
                    <a:pt x="1345" y="3155"/>
                    <a:pt x="1345" y="3155"/>
                  </a:cubicBezTo>
                  <a:cubicBezTo>
                    <a:pt x="1345" y="3221"/>
                    <a:pt x="1292" y="3275"/>
                    <a:pt x="1226" y="3275"/>
                  </a:cubicBezTo>
                  <a:close/>
                  <a:moveTo>
                    <a:pt x="1226" y="3275"/>
                  </a:moveTo>
                  <a:cubicBezTo>
                    <a:pt x="1226" y="3275"/>
                    <a:pt x="1226" y="3275"/>
                    <a:pt x="1226" y="327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Open Sans" panose="020B0606030504020204" pitchFamily="34" charset="0"/>
                <a:ea typeface="思源黑体 CN Bold" panose="020B0800000000000000" pitchFamily="34" charset="-122"/>
                <a:sym typeface="Open Sans" panose="020B0606030504020204"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936800" y="1911751"/>
            <a:ext cx="3519120" cy="2077085"/>
            <a:chOff x="1557078" y="2390884"/>
            <a:chExt cx="3519120" cy="2077085"/>
          </a:xfrm>
        </p:grpSpPr>
        <p:sp>
          <p:nvSpPr>
            <p:cNvPr id="31" name="文本框 30"/>
            <p:cNvSpPr txBox="1"/>
            <p:nvPr/>
          </p:nvSpPr>
          <p:spPr>
            <a:xfrm>
              <a:off x="1804526" y="2390884"/>
              <a:ext cx="3271672" cy="830997"/>
            </a:xfrm>
            <a:prstGeom prst="rect">
              <a:avLst/>
            </a:prstGeom>
            <a:noFill/>
          </p:spPr>
          <p:txBody>
            <a:bodyPr wrap="square" rtlCol="0">
              <a:spAutoFit/>
            </a:bodyPr>
            <a:lstStyle/>
            <a:p>
              <a:pPr lvl="0" algn="l">
                <a:buClrTx/>
                <a:buSzTx/>
                <a:buFontTx/>
              </a:pPr>
              <a:r>
                <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Part 0</a:t>
              </a:r>
              <a:r>
                <a:rPr lang="en-US" altLang="zh-CN"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2</a:t>
              </a:r>
              <a:endPar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32" name="直接连接符 31"/>
            <p:cNvCxnSpPr/>
            <p:nvPr/>
          </p:nvCxnSpPr>
          <p:spPr>
            <a:xfrm>
              <a:off x="2379421" y="3149191"/>
              <a:ext cx="385761" cy="0"/>
            </a:xfrm>
            <a:prstGeom prst="line">
              <a:avLst/>
            </a:prstGeom>
            <a:ln w="38100">
              <a:solidFill>
                <a:srgbClr val="446F50"/>
              </a:solidFill>
            </a:ln>
          </p:spPr>
          <p:style>
            <a:lnRef idx="3">
              <a:schemeClr val="accent6"/>
            </a:lnRef>
            <a:fillRef idx="0">
              <a:schemeClr val="accent6"/>
            </a:fillRef>
            <a:effectRef idx="2">
              <a:schemeClr val="accent6"/>
            </a:effectRef>
            <a:fontRef idx="minor">
              <a:schemeClr val="tx1"/>
            </a:fontRef>
          </p:style>
        </p:cxnSp>
        <p:sp>
          <p:nvSpPr>
            <p:cNvPr id="33" name="文本框 32"/>
            <p:cNvSpPr txBox="1"/>
            <p:nvPr/>
          </p:nvSpPr>
          <p:spPr>
            <a:xfrm>
              <a:off x="1557078" y="3453239"/>
              <a:ext cx="3235960" cy="1014730"/>
            </a:xfrm>
            <a:prstGeom prst="rect">
              <a:avLst/>
            </a:prstGeom>
            <a:noFill/>
          </p:spPr>
          <p:txBody>
            <a:bodyPr wrap="none" rtlCol="0">
              <a:spAutoFit/>
            </a:bodyPr>
            <a:lstStyle>
              <a:defPPr>
                <a:defRPr lang="zh-CN"/>
              </a:defPPr>
              <a:lvl1pPr>
                <a:defRPr sz="6000" b="1">
                  <a:gradFill flip="none" rotWithShape="1">
                    <a:gsLst>
                      <a:gs pos="0">
                        <a:srgbClr val="007BD3"/>
                      </a:gs>
                      <a:gs pos="100000">
                        <a:srgbClr val="034373"/>
                      </a:gs>
                    </a:gsLst>
                    <a:lin scaled="0"/>
                    <a:tileRect/>
                  </a:gra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意义</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grpSp>
        <p:nvGrpSpPr>
          <p:cNvPr id="34" name="组合 33"/>
          <p:cNvGrpSpPr/>
          <p:nvPr/>
        </p:nvGrpSpPr>
        <p:grpSpPr>
          <a:xfrm>
            <a:off x="-24765" y="4057749"/>
            <a:ext cx="2955150" cy="2817466"/>
            <a:chOff x="2344" y="6388"/>
            <a:chExt cx="2206" cy="2103"/>
          </a:xfrm>
        </p:grpSpPr>
        <p:cxnSp>
          <p:nvCxnSpPr>
            <p:cNvPr id="35" name="直接连接符 34"/>
            <p:cNvCxnSpPr/>
            <p:nvPr/>
          </p:nvCxnSpPr>
          <p:spPr>
            <a:xfrm flipV="1">
              <a:off x="2344" y="6510"/>
              <a:ext cx="1983" cy="198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36" name="直接连接符 35"/>
            <p:cNvCxnSpPr/>
            <p:nvPr/>
          </p:nvCxnSpPr>
          <p:spPr>
            <a:xfrm flipV="1">
              <a:off x="4059" y="6388"/>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grpSp>
        <p:nvGrpSpPr>
          <p:cNvPr id="2" name="组合 1"/>
          <p:cNvGrpSpPr/>
          <p:nvPr/>
        </p:nvGrpSpPr>
        <p:grpSpPr>
          <a:xfrm>
            <a:off x="4961891" y="2066"/>
            <a:ext cx="1866666" cy="2027674"/>
            <a:chOff x="7685" y="1443"/>
            <a:chExt cx="1332" cy="1447"/>
          </a:xfrm>
        </p:grpSpPr>
        <p:cxnSp>
          <p:nvCxnSpPr>
            <p:cNvPr id="3" name="直接连接符 2"/>
            <p:cNvCxnSpPr/>
            <p:nvPr/>
          </p:nvCxnSpPr>
          <p:spPr>
            <a:xfrm flipV="1">
              <a:off x="7723" y="1443"/>
              <a:ext cx="1294" cy="1293"/>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4" name="直接连接符 3"/>
            <p:cNvCxnSpPr/>
            <p:nvPr/>
          </p:nvCxnSpPr>
          <p:spPr>
            <a:xfrm flipV="1">
              <a:off x="7685" y="2399"/>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意义</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nvGrpSpPr>
          <p:cNvPr id="3" name="组合 2"/>
          <p:cNvGrpSpPr/>
          <p:nvPr/>
        </p:nvGrpSpPr>
        <p:grpSpPr>
          <a:xfrm>
            <a:off x="1449705" y="1661477"/>
            <a:ext cx="9351010" cy="1938019"/>
            <a:chOff x="1391170" y="1965187"/>
            <a:chExt cx="9350771" cy="1008109"/>
          </a:xfrm>
        </p:grpSpPr>
        <p:sp>
          <p:nvSpPr>
            <p:cNvPr id="4" name="圆角矩形 51"/>
            <p:cNvSpPr/>
            <p:nvPr/>
          </p:nvSpPr>
          <p:spPr>
            <a:xfrm>
              <a:off x="2044954" y="1980370"/>
              <a:ext cx="8696352" cy="977744"/>
            </a:xfrm>
            <a:prstGeom prst="roundRect">
              <a:avLst/>
            </a:prstGeom>
            <a:solidFill>
              <a:sysClr val="window" lastClr="FFFFFF">
                <a:lumMod val="95000"/>
              </a:sysClr>
            </a:solidFill>
            <a:ln w="3175" cap="flat" cmpd="sng" algn="ctr">
              <a:noFill/>
              <a:prstDash val="solid"/>
            </a:ln>
            <a:effectLst/>
          </p:spPr>
          <p:txBody>
            <a:bodyPr rot="0" spcFirstLastPara="0" vertOverflow="overflow" horzOverflow="overflow" vert="horz" wrap="square" lIns="900000" tIns="34290" rIns="68580" bIns="34290" numCol="1" spcCol="0" rtlCol="0" fromWordArt="0" anchor="ctr" anchorCtr="0" forceAA="0" compatLnSpc="1">
              <a:noAutofit/>
            </a:bodyPr>
            <a:lstStyle/>
            <a:p>
              <a:pPr algn="ctr">
                <a:lnSpc>
                  <a:spcPct val="130000"/>
                </a:lnSpc>
                <a:defRPr/>
              </a:pPr>
              <a:endParaRPr lang="en-US" altLang="zh-CN" sz="1350" kern="0" dirty="0">
                <a:solidFill>
                  <a:prstClr val="black">
                    <a:lumMod val="50000"/>
                    <a:lumOff val="50000"/>
                  </a:prst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5" name="圆角矩形 2"/>
            <p:cNvSpPr/>
            <p:nvPr/>
          </p:nvSpPr>
          <p:spPr>
            <a:xfrm>
              <a:off x="1396884" y="1983188"/>
              <a:ext cx="2236741" cy="972108"/>
            </a:xfrm>
            <a:custGeom>
              <a:avLst/>
              <a:gdLst/>
              <a:ahLst/>
              <a:cxnLst/>
              <a:rect l="l" t="t" r="r" b="b"/>
              <a:pathLst>
                <a:path w="2590617" h="1296144">
                  <a:moveTo>
                    <a:pt x="216028" y="0"/>
                  </a:moveTo>
                  <a:lnTo>
                    <a:pt x="1309273" y="0"/>
                  </a:lnTo>
                  <a:lnTo>
                    <a:pt x="2590617" y="1096697"/>
                  </a:lnTo>
                  <a:cubicBezTo>
                    <a:pt x="2583149" y="1208300"/>
                    <a:pt x="2489963" y="1296144"/>
                    <a:pt x="2376260" y="1296144"/>
                  </a:cubicBezTo>
                  <a:lnTo>
                    <a:pt x="216028" y="1296144"/>
                  </a:lnTo>
                  <a:cubicBezTo>
                    <a:pt x="96719" y="1296144"/>
                    <a:pt x="0" y="1199425"/>
                    <a:pt x="0" y="1080116"/>
                  </a:cubicBezTo>
                  <a:lnTo>
                    <a:pt x="0" y="216028"/>
                  </a:lnTo>
                  <a:cubicBezTo>
                    <a:pt x="0" y="96719"/>
                    <a:pt x="96719" y="0"/>
                    <a:pt x="216028" y="0"/>
                  </a:cubicBezTo>
                  <a:close/>
                </a:path>
              </a:pathLst>
            </a:cu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 name="圆角矩形 2"/>
            <p:cNvSpPr/>
            <p:nvPr/>
          </p:nvSpPr>
          <p:spPr>
            <a:xfrm>
              <a:off x="1391170" y="1978671"/>
              <a:ext cx="981955" cy="972108"/>
            </a:xfrm>
            <a:custGeom>
              <a:avLst/>
              <a:gdLst>
                <a:gd name="connsiteX0" fmla="*/ 216028 w 2376260"/>
                <a:gd name="connsiteY0" fmla="*/ 0 h 1296144"/>
                <a:gd name="connsiteX1" fmla="*/ 1309273 w 2376260"/>
                <a:gd name="connsiteY1" fmla="*/ 0 h 1296144"/>
                <a:gd name="connsiteX2" fmla="*/ 2376260 w 2376260"/>
                <a:gd name="connsiteY2" fmla="*/ 1296144 h 1296144"/>
                <a:gd name="connsiteX3" fmla="*/ 216028 w 2376260"/>
                <a:gd name="connsiteY3" fmla="*/ 1296144 h 1296144"/>
                <a:gd name="connsiteX4" fmla="*/ 0 w 2376260"/>
                <a:gd name="connsiteY4" fmla="*/ 1080116 h 1296144"/>
                <a:gd name="connsiteX5" fmla="*/ 0 w 2376260"/>
                <a:gd name="connsiteY5" fmla="*/ 216028 h 1296144"/>
                <a:gd name="connsiteX6" fmla="*/ 216028 w 2376260"/>
                <a:gd name="connsiteY6" fmla="*/ 0 h 1296144"/>
                <a:gd name="connsiteX0-1" fmla="*/ 216028 w 1309273"/>
                <a:gd name="connsiteY0-2" fmla="*/ 0 h 1296144"/>
                <a:gd name="connsiteX1-3" fmla="*/ 1309273 w 1309273"/>
                <a:gd name="connsiteY1-4" fmla="*/ 0 h 1296144"/>
                <a:gd name="connsiteX2-5" fmla="*/ 216028 w 1309273"/>
                <a:gd name="connsiteY2-6" fmla="*/ 1296144 h 1296144"/>
                <a:gd name="connsiteX3-7" fmla="*/ 0 w 1309273"/>
                <a:gd name="connsiteY3-8" fmla="*/ 1080116 h 1296144"/>
                <a:gd name="connsiteX4-9" fmla="*/ 0 w 1309273"/>
                <a:gd name="connsiteY4-10" fmla="*/ 216028 h 1296144"/>
                <a:gd name="connsiteX5-11" fmla="*/ 216028 w 1309273"/>
                <a:gd name="connsiteY5-12" fmla="*/ 0 h 12961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09273" h="1296144">
                  <a:moveTo>
                    <a:pt x="216028" y="0"/>
                  </a:moveTo>
                  <a:lnTo>
                    <a:pt x="1309273" y="0"/>
                  </a:lnTo>
                  <a:lnTo>
                    <a:pt x="216028" y="1296144"/>
                  </a:lnTo>
                  <a:cubicBezTo>
                    <a:pt x="96719" y="1296144"/>
                    <a:pt x="0" y="1199425"/>
                    <a:pt x="0" y="1080116"/>
                  </a:cubicBezTo>
                  <a:lnTo>
                    <a:pt x="0" y="216028"/>
                  </a:lnTo>
                  <a:cubicBezTo>
                    <a:pt x="0" y="96719"/>
                    <a:pt x="96719" y="0"/>
                    <a:pt x="216028" y="0"/>
                  </a:cubicBezTo>
                  <a:close/>
                </a:path>
              </a:pathLst>
            </a:custGeom>
            <a:solidFill>
              <a:srgbClr val="0070C0">
                <a:alpha val="10000"/>
              </a:srgbClr>
            </a:solidFill>
            <a:ln>
              <a:noFill/>
            </a:ln>
            <a:effectLst>
              <a:outerShdw blurRad="381000" dist="63500" dir="13500000" algn="b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7" name="椭圆 6"/>
            <p:cNvSpPr/>
            <p:nvPr/>
          </p:nvSpPr>
          <p:spPr>
            <a:xfrm>
              <a:off x="1537217" y="2160656"/>
              <a:ext cx="1162655" cy="616929"/>
            </a:xfrm>
            <a:prstGeom prst="ellipse">
              <a:avLst/>
            </a:prstGeom>
            <a:solidFill>
              <a:schemeClr val="bg1"/>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altLang="zh-CN" sz="2400" b="1" kern="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1</a:t>
              </a:r>
              <a:endParaRPr lang="en-US" sz="2400" b="1" kern="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8" name="矩形 7"/>
            <p:cNvSpPr/>
            <p:nvPr/>
          </p:nvSpPr>
          <p:spPr bwMode="auto">
            <a:xfrm>
              <a:off x="3634568" y="1965187"/>
              <a:ext cx="7107373" cy="1008109"/>
            </a:xfrm>
            <a:prstGeom prst="rect">
              <a:avLst/>
            </a:prstGeom>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304800" algn="l"/>
              <a:r>
                <a:rPr lang="zh-CN" sz="2400">
                  <a:cs typeface="宋体" panose="02010600030101010101" pitchFamily="2" charset="-122"/>
                  <a:sym typeface="+mn-ea"/>
                </a:rPr>
                <a:t>通过多人次真人实验，比较佩戴一次性口罩和不戴口罩下进行不同强度的运动后的心率和血氧饱和度的数据，来评价佩戴口罩进行不同强度运动对心率、血氧饱和度的影响，为适当的卫生保健政策制定和优化大众的运动策略提供一定证据支持。</a:t>
              </a:r>
              <a:endParaRPr lang="zh-CN" altLang="en-US" sz="2400"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grpSp>
        <p:nvGrpSpPr>
          <p:cNvPr id="9" name="组合 8"/>
          <p:cNvGrpSpPr/>
          <p:nvPr/>
        </p:nvGrpSpPr>
        <p:grpSpPr>
          <a:xfrm>
            <a:off x="1455420" y="3813810"/>
            <a:ext cx="9488170" cy="2110740"/>
            <a:chOff x="1391170" y="1978671"/>
            <a:chExt cx="9350136" cy="979443"/>
          </a:xfrm>
        </p:grpSpPr>
        <p:sp>
          <p:nvSpPr>
            <p:cNvPr id="10" name="圆角矩形 51"/>
            <p:cNvSpPr/>
            <p:nvPr/>
          </p:nvSpPr>
          <p:spPr>
            <a:xfrm>
              <a:off x="2044954" y="1980370"/>
              <a:ext cx="8696352" cy="977744"/>
            </a:xfrm>
            <a:prstGeom prst="roundRect">
              <a:avLst/>
            </a:prstGeom>
            <a:solidFill>
              <a:sysClr val="window" lastClr="FFFFFF">
                <a:lumMod val="95000"/>
              </a:sysClr>
            </a:solidFill>
            <a:ln w="3175" cap="flat" cmpd="sng" algn="ctr">
              <a:noFill/>
              <a:prstDash val="solid"/>
            </a:ln>
            <a:effectLst/>
          </p:spPr>
          <p:txBody>
            <a:bodyPr rot="0" spcFirstLastPara="0" vertOverflow="overflow" horzOverflow="overflow" vert="horz" wrap="square" lIns="900000" tIns="34290" rIns="68580" bIns="34290" numCol="1" spcCol="0" rtlCol="0" fromWordArt="0" anchor="ctr" anchorCtr="0" forceAA="0" compatLnSpc="1">
              <a:noAutofit/>
            </a:bodyPr>
            <a:lstStyle/>
            <a:p>
              <a:pPr algn="ctr">
                <a:lnSpc>
                  <a:spcPct val="130000"/>
                </a:lnSpc>
                <a:defRPr/>
              </a:pPr>
              <a:endParaRPr lang="en-US" altLang="zh-CN" sz="1350" kern="0" dirty="0">
                <a:solidFill>
                  <a:prstClr val="black">
                    <a:lumMod val="50000"/>
                    <a:lumOff val="50000"/>
                  </a:prst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1" name="圆角矩形 2"/>
            <p:cNvSpPr/>
            <p:nvPr/>
          </p:nvSpPr>
          <p:spPr>
            <a:xfrm>
              <a:off x="1396884" y="1983188"/>
              <a:ext cx="2236741" cy="972108"/>
            </a:xfrm>
            <a:custGeom>
              <a:avLst/>
              <a:gdLst/>
              <a:ahLst/>
              <a:cxnLst/>
              <a:rect l="l" t="t" r="r" b="b"/>
              <a:pathLst>
                <a:path w="2590617" h="1296144">
                  <a:moveTo>
                    <a:pt x="216028" y="0"/>
                  </a:moveTo>
                  <a:lnTo>
                    <a:pt x="1309273" y="0"/>
                  </a:lnTo>
                  <a:lnTo>
                    <a:pt x="2590617" y="1096697"/>
                  </a:lnTo>
                  <a:cubicBezTo>
                    <a:pt x="2583149" y="1208300"/>
                    <a:pt x="2489963" y="1296144"/>
                    <a:pt x="2376260" y="1296144"/>
                  </a:cubicBezTo>
                  <a:lnTo>
                    <a:pt x="216028" y="1296144"/>
                  </a:lnTo>
                  <a:cubicBezTo>
                    <a:pt x="96719" y="1296144"/>
                    <a:pt x="0" y="1199425"/>
                    <a:pt x="0" y="1080116"/>
                  </a:cubicBezTo>
                  <a:lnTo>
                    <a:pt x="0" y="216028"/>
                  </a:lnTo>
                  <a:cubicBezTo>
                    <a:pt x="0" y="96719"/>
                    <a:pt x="96719" y="0"/>
                    <a:pt x="216028" y="0"/>
                  </a:cubicBezTo>
                  <a:close/>
                </a:path>
              </a:pathLst>
            </a:custGeom>
            <a:solidFill>
              <a:srgbClr val="3C8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2" name="圆角矩形 2"/>
            <p:cNvSpPr/>
            <p:nvPr/>
          </p:nvSpPr>
          <p:spPr>
            <a:xfrm>
              <a:off x="1391170" y="1978671"/>
              <a:ext cx="981955" cy="972108"/>
            </a:xfrm>
            <a:custGeom>
              <a:avLst/>
              <a:gdLst>
                <a:gd name="connsiteX0" fmla="*/ 216028 w 2376260"/>
                <a:gd name="connsiteY0" fmla="*/ 0 h 1296144"/>
                <a:gd name="connsiteX1" fmla="*/ 1309273 w 2376260"/>
                <a:gd name="connsiteY1" fmla="*/ 0 h 1296144"/>
                <a:gd name="connsiteX2" fmla="*/ 2376260 w 2376260"/>
                <a:gd name="connsiteY2" fmla="*/ 1296144 h 1296144"/>
                <a:gd name="connsiteX3" fmla="*/ 216028 w 2376260"/>
                <a:gd name="connsiteY3" fmla="*/ 1296144 h 1296144"/>
                <a:gd name="connsiteX4" fmla="*/ 0 w 2376260"/>
                <a:gd name="connsiteY4" fmla="*/ 1080116 h 1296144"/>
                <a:gd name="connsiteX5" fmla="*/ 0 w 2376260"/>
                <a:gd name="connsiteY5" fmla="*/ 216028 h 1296144"/>
                <a:gd name="connsiteX6" fmla="*/ 216028 w 2376260"/>
                <a:gd name="connsiteY6" fmla="*/ 0 h 1296144"/>
                <a:gd name="connsiteX0-1" fmla="*/ 216028 w 1309273"/>
                <a:gd name="connsiteY0-2" fmla="*/ 0 h 1296144"/>
                <a:gd name="connsiteX1-3" fmla="*/ 1309273 w 1309273"/>
                <a:gd name="connsiteY1-4" fmla="*/ 0 h 1296144"/>
                <a:gd name="connsiteX2-5" fmla="*/ 216028 w 1309273"/>
                <a:gd name="connsiteY2-6" fmla="*/ 1296144 h 1296144"/>
                <a:gd name="connsiteX3-7" fmla="*/ 0 w 1309273"/>
                <a:gd name="connsiteY3-8" fmla="*/ 1080116 h 1296144"/>
                <a:gd name="connsiteX4-9" fmla="*/ 0 w 1309273"/>
                <a:gd name="connsiteY4-10" fmla="*/ 216028 h 1296144"/>
                <a:gd name="connsiteX5-11" fmla="*/ 216028 w 1309273"/>
                <a:gd name="connsiteY5-12" fmla="*/ 0 h 12961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09273" h="1296144">
                  <a:moveTo>
                    <a:pt x="216028" y="0"/>
                  </a:moveTo>
                  <a:lnTo>
                    <a:pt x="1309273" y="0"/>
                  </a:lnTo>
                  <a:lnTo>
                    <a:pt x="216028" y="1296144"/>
                  </a:lnTo>
                  <a:cubicBezTo>
                    <a:pt x="96719" y="1296144"/>
                    <a:pt x="0" y="1199425"/>
                    <a:pt x="0" y="1080116"/>
                  </a:cubicBezTo>
                  <a:lnTo>
                    <a:pt x="0" y="216028"/>
                  </a:lnTo>
                  <a:cubicBezTo>
                    <a:pt x="0" y="96719"/>
                    <a:pt x="96719" y="0"/>
                    <a:pt x="216028" y="0"/>
                  </a:cubicBezTo>
                  <a:close/>
                </a:path>
              </a:pathLst>
            </a:custGeom>
            <a:solidFill>
              <a:srgbClr val="0070C0">
                <a:alpha val="10000"/>
              </a:srgbClr>
            </a:solidFill>
            <a:ln>
              <a:noFill/>
            </a:ln>
            <a:effectLst>
              <a:outerShdw blurRad="381000" dist="63500" dir="13500000" algn="b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3" name="椭圆 12"/>
            <p:cNvSpPr/>
            <p:nvPr/>
          </p:nvSpPr>
          <p:spPr>
            <a:xfrm>
              <a:off x="1531966" y="2194655"/>
              <a:ext cx="1296579" cy="652667"/>
            </a:xfrm>
            <a:prstGeom prst="ellipse">
              <a:avLst/>
            </a:prstGeom>
            <a:solidFill>
              <a:schemeClr val="bg1"/>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sz="2000" b="1" kern="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rPr>
                <a:t>2</a:t>
              </a:r>
              <a:endParaRPr lang="en-US" sz="2000" b="1" kern="0" dirty="0">
                <a:solidFill>
                  <a:srgbClr val="436E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14" name="矩形 13"/>
            <p:cNvSpPr/>
            <p:nvPr/>
          </p:nvSpPr>
          <p:spPr bwMode="auto">
            <a:xfrm>
              <a:off x="3697548" y="2242502"/>
              <a:ext cx="6742817" cy="453479"/>
            </a:xfrm>
            <a:prstGeom prst="rect">
              <a:avLst/>
            </a:prstGeom>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sz="2400"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研究结果可为优化特殊时期人们的运动策略提供一定的指导意义。</a:t>
              </a:r>
              <a:endParaRPr sz="2400" dirty="0">
                <a:solidFill>
                  <a:schemeClr val="tx1">
                    <a:lumMod val="75000"/>
                    <a:lumOff val="25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779320" y="1911751"/>
            <a:ext cx="3585160" cy="1995170"/>
            <a:chOff x="1399598" y="2390884"/>
            <a:chExt cx="3585160" cy="1995170"/>
          </a:xfrm>
        </p:grpSpPr>
        <p:sp>
          <p:nvSpPr>
            <p:cNvPr id="31" name="文本框 30"/>
            <p:cNvSpPr txBox="1"/>
            <p:nvPr/>
          </p:nvSpPr>
          <p:spPr>
            <a:xfrm>
              <a:off x="1895966" y="2390884"/>
              <a:ext cx="3088792" cy="830997"/>
            </a:xfrm>
            <a:prstGeom prst="rect">
              <a:avLst/>
            </a:prstGeom>
            <a:noFill/>
          </p:spPr>
          <p:txBody>
            <a:bodyPr wrap="square" rtlCol="0">
              <a:spAutoFit/>
            </a:bodyPr>
            <a:lstStyle/>
            <a:p>
              <a:pPr lvl="0" algn="l">
                <a:buClrTx/>
                <a:buSzTx/>
                <a:buFontTx/>
              </a:pPr>
              <a:r>
                <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Part 0</a:t>
              </a:r>
              <a:r>
                <a:rPr lang="en-US" altLang="zh-CN"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rPr>
                <a:t>3</a:t>
              </a:r>
              <a:endParaRPr lang="zh-CN" altLang="en-US" sz="4800" b="1" dirty="0">
                <a:solidFill>
                  <a:schemeClr val="accent6">
                    <a:lumMod val="50000"/>
                  </a:schemeClr>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cxnSp>
          <p:nvCxnSpPr>
            <p:cNvPr id="32" name="直接连接符 31"/>
            <p:cNvCxnSpPr/>
            <p:nvPr/>
          </p:nvCxnSpPr>
          <p:spPr>
            <a:xfrm>
              <a:off x="2379421" y="3149191"/>
              <a:ext cx="385761" cy="0"/>
            </a:xfrm>
            <a:prstGeom prst="line">
              <a:avLst/>
            </a:prstGeom>
            <a:ln w="38100">
              <a:solidFill>
                <a:srgbClr val="446F50"/>
              </a:solidFill>
            </a:ln>
          </p:spPr>
          <p:style>
            <a:lnRef idx="3">
              <a:schemeClr val="accent6"/>
            </a:lnRef>
            <a:fillRef idx="0">
              <a:schemeClr val="accent6"/>
            </a:fillRef>
            <a:effectRef idx="2">
              <a:schemeClr val="accent6"/>
            </a:effectRef>
            <a:fontRef idx="minor">
              <a:schemeClr val="tx1"/>
            </a:fontRef>
          </p:style>
        </p:cxnSp>
        <p:sp>
          <p:nvSpPr>
            <p:cNvPr id="33" name="文本框 32"/>
            <p:cNvSpPr txBox="1"/>
            <p:nvPr/>
          </p:nvSpPr>
          <p:spPr>
            <a:xfrm>
              <a:off x="1399598" y="3371324"/>
              <a:ext cx="3235960" cy="1014730"/>
            </a:xfrm>
            <a:prstGeom prst="rect">
              <a:avLst/>
            </a:prstGeom>
            <a:noFill/>
          </p:spPr>
          <p:txBody>
            <a:bodyPr wrap="none" rtlCol="0">
              <a:spAutoFit/>
            </a:bodyPr>
            <a:lstStyle>
              <a:defPPr>
                <a:defRPr lang="zh-CN"/>
              </a:defPPr>
              <a:lvl1pPr>
                <a:defRPr sz="6000" b="1">
                  <a:gradFill flip="none" rotWithShape="1">
                    <a:gsLst>
                      <a:gs pos="0">
                        <a:srgbClr val="007BD3"/>
                      </a:gs>
                      <a:gs pos="100000">
                        <a:srgbClr val="034373"/>
                      </a:gs>
                    </a:gsLst>
                    <a:lin scaled="0"/>
                    <a:tileRect/>
                  </a:gra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a:t>
              </a:r>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内容</a:t>
              </a:r>
              <a:endParaRPr lang="zh-CN" altLang="en-US" dirty="0">
                <a:solidFill>
                  <a:schemeClr val="accent6">
                    <a:lumMod val="50000"/>
                  </a:schemeClr>
                </a:solidFill>
                <a:latin typeface="Open Sans" panose="020B0606030504020204" pitchFamily="34" charset="0"/>
                <a:cs typeface="+mn-ea"/>
                <a:sym typeface="Open Sans" panose="020B0606030504020204" pitchFamily="34" charset="0"/>
              </a:endParaRPr>
            </a:p>
          </p:txBody>
        </p:sp>
      </p:grpSp>
      <p:grpSp>
        <p:nvGrpSpPr>
          <p:cNvPr id="34" name="组合 33"/>
          <p:cNvGrpSpPr/>
          <p:nvPr/>
        </p:nvGrpSpPr>
        <p:grpSpPr>
          <a:xfrm>
            <a:off x="-24765" y="4057749"/>
            <a:ext cx="2955150" cy="2817466"/>
            <a:chOff x="2344" y="6388"/>
            <a:chExt cx="2206" cy="2103"/>
          </a:xfrm>
        </p:grpSpPr>
        <p:cxnSp>
          <p:nvCxnSpPr>
            <p:cNvPr id="35" name="直接连接符 34"/>
            <p:cNvCxnSpPr/>
            <p:nvPr/>
          </p:nvCxnSpPr>
          <p:spPr>
            <a:xfrm flipV="1">
              <a:off x="2344" y="6510"/>
              <a:ext cx="1983" cy="198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36" name="直接连接符 35"/>
            <p:cNvCxnSpPr/>
            <p:nvPr/>
          </p:nvCxnSpPr>
          <p:spPr>
            <a:xfrm flipV="1">
              <a:off x="4059" y="6388"/>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grpSp>
        <p:nvGrpSpPr>
          <p:cNvPr id="2" name="组合 1"/>
          <p:cNvGrpSpPr/>
          <p:nvPr/>
        </p:nvGrpSpPr>
        <p:grpSpPr>
          <a:xfrm>
            <a:off x="4961891" y="2066"/>
            <a:ext cx="1866666" cy="2027674"/>
            <a:chOff x="7685" y="1443"/>
            <a:chExt cx="1332" cy="1447"/>
          </a:xfrm>
        </p:grpSpPr>
        <p:cxnSp>
          <p:nvCxnSpPr>
            <p:cNvPr id="3" name="直接连接符 2"/>
            <p:cNvCxnSpPr/>
            <p:nvPr/>
          </p:nvCxnSpPr>
          <p:spPr>
            <a:xfrm flipV="1">
              <a:off x="7723" y="1443"/>
              <a:ext cx="1294" cy="1293"/>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cxnSp>
          <p:nvCxnSpPr>
            <p:cNvPr id="4" name="直接连接符 3"/>
            <p:cNvCxnSpPr/>
            <p:nvPr/>
          </p:nvCxnSpPr>
          <p:spPr>
            <a:xfrm flipV="1">
              <a:off x="7685" y="2399"/>
              <a:ext cx="491" cy="491"/>
            </a:xfrm>
            <a:prstGeom prst="line">
              <a:avLst/>
            </a:prstGeom>
            <a:ln>
              <a:solidFill>
                <a:srgbClr val="446F50"/>
              </a:solidFill>
            </a:ln>
          </p:spPr>
          <p:style>
            <a:lnRef idx="3">
              <a:schemeClr val="accent6"/>
            </a:lnRef>
            <a:fillRef idx="0">
              <a:schemeClr val="accent6"/>
            </a:fillRef>
            <a:effectRef idx="2">
              <a:schemeClr val="accent6"/>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5915" y="501333"/>
            <a:ext cx="480767" cy="403225"/>
            <a:chOff x="529" y="525"/>
            <a:chExt cx="1043" cy="635"/>
          </a:xfrm>
        </p:grpSpPr>
        <p:sp>
          <p:nvSpPr>
            <p:cNvPr id="27" name="等腰三角形 26"/>
            <p:cNvSpPr/>
            <p:nvPr/>
          </p:nvSpPr>
          <p:spPr>
            <a:xfrm rot="5400000">
              <a:off x="529" y="525"/>
              <a:ext cx="635" cy="635"/>
            </a:xfrm>
            <a:prstGeom prst="triangle">
              <a:avLst/>
            </a:prstGeom>
            <a:solidFill>
              <a:srgbClr val="A7C49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28" name="等腰三角形 27"/>
            <p:cNvSpPr/>
            <p:nvPr/>
          </p:nvSpPr>
          <p:spPr>
            <a:xfrm rot="5400000">
              <a:off x="937" y="525"/>
              <a:ext cx="635" cy="635"/>
            </a:xfrm>
            <a:prstGeom prst="triangle">
              <a:avLst/>
            </a:prstGeom>
            <a:solidFill>
              <a:srgbClr val="446F4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dirty="0">
                <a:effectLst>
                  <a:outerShdw blurRad="38100" dist="38100" dir="2700000" algn="tl">
                    <a:srgbClr val="000000">
                      <a:alpha val="43137"/>
                    </a:srgbClr>
                  </a:outerShdw>
                </a:effectLst>
                <a:latin typeface="Open Sans" panose="020B0606030504020204" pitchFamily="34" charset="0"/>
                <a:ea typeface="思源黑体 CN Bold" panose="020B0800000000000000" pitchFamily="34" charset="-122"/>
                <a:cs typeface="+mn-ea"/>
                <a:sym typeface="Open Sans" panose="020B0606030504020204" pitchFamily="34" charset="0"/>
              </a:endParaRPr>
            </a:p>
          </p:txBody>
        </p:sp>
      </p:grpSp>
      <p:sp>
        <p:nvSpPr>
          <p:cNvPr id="29" name="文本框 28"/>
          <p:cNvSpPr txBox="1"/>
          <p:nvPr/>
        </p:nvSpPr>
        <p:spPr>
          <a:xfrm>
            <a:off x="911860" y="441960"/>
            <a:ext cx="6542405" cy="521970"/>
          </a:xfrm>
          <a:prstGeom prst="rect">
            <a:avLst/>
          </a:prstGeom>
          <a:noFill/>
        </p:spPr>
        <p:txBody>
          <a:bodyPr wrap="square" rtlCol="0">
            <a:spAutoFit/>
          </a:bodyPr>
          <a:lstStyle>
            <a:defPPr>
              <a:defRPr lang="zh-CN"/>
            </a:defPPr>
            <a:lvl1pPr lvl="0">
              <a:buClrTx/>
              <a:buSzTx/>
              <a:buFontTx/>
              <a:defRPr sz="2800" b="1">
                <a:solidFill>
                  <a:schemeClr val="accent1">
                    <a:lumMod val="75000"/>
                  </a:schemeClr>
                </a:solidFill>
                <a:latin typeface="Open Sans" panose="020B0606030504020204" pitchFamily="34" charset="0"/>
                <a:ea typeface="思源黑体 CN Bold" panose="020B0800000000000000" pitchFamily="34" charset="-122"/>
              </a:defRPr>
            </a:lvl1pPr>
          </a:lstStyle>
          <a:p>
            <a:r>
              <a:rPr lang="zh-CN" altLang="en-US" dirty="0">
                <a:solidFill>
                  <a:schemeClr val="accent6">
                    <a:lumMod val="50000"/>
                  </a:schemeClr>
                </a:solidFill>
                <a:latin typeface="Open Sans" panose="020B0606030504020204" pitchFamily="34" charset="0"/>
                <a:cs typeface="+mn-ea"/>
                <a:sym typeface="Open Sans" panose="020B0606030504020204" pitchFamily="34" charset="0"/>
              </a:rPr>
              <a:t>研究内容</a:t>
            </a:r>
            <a:endParaRPr lang="zh-CN" altLang="en-US" dirty="0">
              <a:solidFill>
                <a:schemeClr val="accent6">
                  <a:lumMod val="50000"/>
                </a:schemeClr>
              </a:solidFill>
              <a:highlight>
                <a:srgbClr val="FFFF00"/>
              </a:highlight>
              <a:latin typeface="Open Sans" panose="020B0606030504020204" pitchFamily="34" charset="0"/>
              <a:cs typeface="+mn-ea"/>
              <a:sym typeface="Open Sans" panose="020B0606030504020204" pitchFamily="34" charset="0"/>
            </a:endParaRPr>
          </a:p>
        </p:txBody>
      </p:sp>
      <p:pic>
        <p:nvPicPr>
          <p:cNvPr id="31" name="图形 3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7315985">
            <a:off x="4410440" y="3700352"/>
            <a:ext cx="1874611" cy="1194101"/>
          </a:xfrm>
          <a:prstGeom prst="rect">
            <a:avLst/>
          </a:prstGeom>
        </p:spPr>
      </p:pic>
      <p:pic>
        <p:nvPicPr>
          <p:cNvPr id="32" name="image 1035"/>
          <p:cNvPicPr>
            <a:picLocks noChangeAspect="1"/>
          </p:cNvPicPr>
          <p:nvPr/>
        </p:nvPicPr>
        <p:blipFill>
          <a:blip r:embed="rId3">
            <a:alphaModFix amt="50000"/>
            <a:duotone>
              <a:prstClr val="black"/>
              <a:schemeClr val="accent3">
                <a:tint val="45000"/>
                <a:satMod val="400000"/>
              </a:schemeClr>
            </a:duotone>
          </a:blip>
          <a:srcRect/>
          <a:stretch>
            <a:fillRect/>
          </a:stretch>
        </p:blipFill>
        <p:spPr>
          <a:xfrm>
            <a:off x="5241307" y="3480936"/>
            <a:ext cx="804908" cy="911854"/>
          </a:xfrm>
          <a:prstGeom prst="rect">
            <a:avLst/>
          </a:prstGeom>
        </p:spPr>
      </p:pic>
      <p:pic>
        <p:nvPicPr>
          <p:cNvPr id="33" name="图形 3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8441933">
            <a:off x="5928257" y="2645705"/>
            <a:ext cx="1874611" cy="1194101"/>
          </a:xfrm>
          <a:prstGeom prst="rect">
            <a:avLst/>
          </a:prstGeom>
          <a:effectLst/>
        </p:spPr>
      </p:pic>
      <p:pic>
        <p:nvPicPr>
          <p:cNvPr id="34" name="image 1019"/>
          <p:cNvPicPr>
            <a:picLocks noChangeAspect="1"/>
          </p:cNvPicPr>
          <p:nvPr/>
        </p:nvPicPr>
        <p:blipFill>
          <a:blip r:embed="rId6">
            <a:alphaModFix amt="50000"/>
            <a:duotone>
              <a:prstClr val="black"/>
              <a:schemeClr val="accent3">
                <a:tint val="45000"/>
                <a:satMod val="400000"/>
              </a:schemeClr>
            </a:duotone>
          </a:blip>
          <a:srcRect/>
          <a:stretch>
            <a:fillRect/>
          </a:stretch>
        </p:blipFill>
        <p:spPr>
          <a:xfrm>
            <a:off x="5944897" y="2985608"/>
            <a:ext cx="1018799" cy="731734"/>
          </a:xfrm>
          <a:prstGeom prst="rect">
            <a:avLst/>
          </a:prstGeom>
        </p:spPr>
      </p:pic>
      <p:pic>
        <p:nvPicPr>
          <p:cNvPr id="35" name="图形 34"/>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2803897">
            <a:off x="5581968" y="3689190"/>
            <a:ext cx="1874611" cy="1194101"/>
          </a:xfrm>
          <a:prstGeom prst="rect">
            <a:avLst/>
          </a:prstGeom>
        </p:spPr>
      </p:pic>
      <p:pic>
        <p:nvPicPr>
          <p:cNvPr id="36" name="图形 35"/>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98793" y="2622848"/>
            <a:ext cx="1874611" cy="1194101"/>
          </a:xfrm>
          <a:prstGeom prst="rect">
            <a:avLst/>
          </a:prstGeom>
        </p:spPr>
      </p:pic>
      <p:pic>
        <p:nvPicPr>
          <p:cNvPr id="37" name="image 1043"/>
          <p:cNvPicPr>
            <a:picLocks noChangeAspect="1"/>
          </p:cNvPicPr>
          <p:nvPr/>
        </p:nvPicPr>
        <p:blipFill>
          <a:blip r:embed="rId11">
            <a:alphaModFix amt="50000"/>
            <a:duotone>
              <a:prstClr val="black"/>
              <a:schemeClr val="accent3">
                <a:tint val="45000"/>
                <a:satMod val="400000"/>
              </a:schemeClr>
            </a:duotone>
          </a:blip>
          <a:srcRect/>
          <a:stretch>
            <a:fillRect/>
          </a:stretch>
        </p:blipFill>
        <p:spPr>
          <a:xfrm>
            <a:off x="4942984" y="2985609"/>
            <a:ext cx="1018799" cy="731734"/>
          </a:xfrm>
          <a:prstGeom prst="rect">
            <a:avLst/>
          </a:prstGeom>
        </p:spPr>
      </p:pic>
      <p:pic>
        <p:nvPicPr>
          <p:cNvPr id="38" name="图形 37"/>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4315386">
            <a:off x="5033250" y="1955826"/>
            <a:ext cx="1874611" cy="1194101"/>
          </a:xfrm>
          <a:prstGeom prst="rect">
            <a:avLst/>
          </a:prstGeom>
        </p:spPr>
      </p:pic>
      <p:pic>
        <p:nvPicPr>
          <p:cNvPr id="39" name="image 1011"/>
          <p:cNvPicPr>
            <a:picLocks noChangeAspect="1"/>
          </p:cNvPicPr>
          <p:nvPr/>
        </p:nvPicPr>
        <p:blipFill>
          <a:blip r:embed="rId14">
            <a:alphaModFix amt="50000"/>
            <a:duotone>
              <a:prstClr val="black"/>
              <a:schemeClr val="accent3">
                <a:tint val="45000"/>
                <a:satMod val="400000"/>
              </a:schemeClr>
            </a:duotone>
          </a:blip>
          <a:srcRect/>
          <a:stretch>
            <a:fillRect/>
          </a:stretch>
        </p:blipFill>
        <p:spPr>
          <a:xfrm>
            <a:off x="5640946" y="2450879"/>
            <a:ext cx="624789" cy="1075087"/>
          </a:xfrm>
          <a:prstGeom prst="rect">
            <a:avLst/>
          </a:prstGeom>
        </p:spPr>
      </p:pic>
      <p:sp>
        <p:nvSpPr>
          <p:cNvPr id="42" name="2"/>
          <p:cNvSpPr txBox="1"/>
          <p:nvPr/>
        </p:nvSpPr>
        <p:spPr>
          <a:xfrm>
            <a:off x="5640946" y="1890321"/>
            <a:ext cx="624789" cy="323850"/>
          </a:xfrm>
          <a:prstGeom prst="rect">
            <a:avLst/>
          </a:prstGeom>
        </p:spPr>
        <p:txBody>
          <a:bodyPr vert="horz" rtlCol="0" anchor="t" anchorCtr="0">
            <a:noAutofit/>
          </a:bodyPr>
          <a:lstStyle/>
          <a:p>
            <a:pPr algn="ctr">
              <a:lnSpc>
                <a:spcPct val="88000"/>
              </a:lnSpc>
            </a:pPr>
            <a:r>
              <a:rPr lang="en-US" altLang="zh-CN" sz="2420" dirty="0">
                <a:solidFill>
                  <a:srgbClr val="FFFFFF"/>
                </a:solidFill>
                <a:latin typeface="Open Sans" panose="020B0606030504020204" pitchFamily="34" charset="0"/>
                <a:ea typeface="思源黑体 CN Bold" panose="020B0800000000000000" pitchFamily="34" charset="-122"/>
                <a:sym typeface="Open Sans" panose="020B0606030504020204" pitchFamily="34" charset="0"/>
              </a:rPr>
              <a:t>01</a:t>
            </a:r>
            <a:endParaRPr lang="zh-CN" altLang="en-US" sz="900" dirty="0">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44" name="2"/>
          <p:cNvSpPr txBox="1"/>
          <p:nvPr/>
        </p:nvSpPr>
        <p:spPr>
          <a:xfrm>
            <a:off x="6941181" y="2899664"/>
            <a:ext cx="742992" cy="323850"/>
          </a:xfrm>
          <a:prstGeom prst="rect">
            <a:avLst/>
          </a:prstGeom>
        </p:spPr>
        <p:txBody>
          <a:bodyPr vert="horz" rtlCol="0" anchor="t" anchorCtr="0">
            <a:noAutofit/>
          </a:bodyPr>
          <a:lstStyle/>
          <a:p>
            <a:pPr algn="ctr">
              <a:lnSpc>
                <a:spcPct val="88000"/>
              </a:lnSpc>
            </a:pPr>
            <a:r>
              <a:rPr lang="en-US" altLang="zh-CN" sz="2420" dirty="0">
                <a:solidFill>
                  <a:srgbClr val="FFFFFF"/>
                </a:solidFill>
                <a:latin typeface="Open Sans" panose="020B0606030504020204" pitchFamily="34" charset="0"/>
                <a:ea typeface="思源黑体 CN Bold" panose="020B0800000000000000" pitchFamily="34" charset="-122"/>
                <a:sym typeface="Open Sans" panose="020B0606030504020204" pitchFamily="34" charset="0"/>
              </a:rPr>
              <a:t>02</a:t>
            </a:r>
            <a:endParaRPr lang="zh-CN" altLang="en-US" sz="900" dirty="0">
              <a:latin typeface="Open Sans" panose="020B0606030504020204" pitchFamily="34" charset="0"/>
              <a:ea typeface="思源黑体 CN Bold" panose="020B0800000000000000" pitchFamily="34" charset="-122"/>
              <a:sym typeface="Open Sans" panose="020B0606030504020204" pitchFamily="34" charset="0"/>
            </a:endParaRPr>
          </a:p>
        </p:txBody>
      </p:sp>
      <p:pic>
        <p:nvPicPr>
          <p:cNvPr id="46" name="image 1027"/>
          <p:cNvPicPr>
            <a:picLocks noChangeAspect="1"/>
          </p:cNvPicPr>
          <p:nvPr/>
        </p:nvPicPr>
        <p:blipFill>
          <a:blip r:embed="rId15">
            <a:alphaModFix amt="50000"/>
            <a:duotone>
              <a:prstClr val="black"/>
              <a:schemeClr val="accent3">
                <a:tint val="45000"/>
                <a:satMod val="400000"/>
              </a:schemeClr>
            </a:duotone>
          </a:blip>
          <a:srcRect/>
          <a:stretch>
            <a:fillRect/>
          </a:stretch>
        </p:blipFill>
        <p:spPr>
          <a:xfrm>
            <a:off x="5854838" y="3480936"/>
            <a:ext cx="804908" cy="911854"/>
          </a:xfrm>
          <a:prstGeom prst="rect">
            <a:avLst/>
          </a:prstGeom>
        </p:spPr>
      </p:pic>
      <p:sp>
        <p:nvSpPr>
          <p:cNvPr id="48" name="Object 1030"/>
          <p:cNvSpPr txBox="1"/>
          <p:nvPr/>
        </p:nvSpPr>
        <p:spPr>
          <a:xfrm>
            <a:off x="6393669" y="4441653"/>
            <a:ext cx="726106" cy="323850"/>
          </a:xfrm>
          <a:prstGeom prst="rect">
            <a:avLst/>
          </a:prstGeom>
        </p:spPr>
        <p:txBody>
          <a:bodyPr vert="horz" rtlCol="0" anchor="t" anchorCtr="0">
            <a:noAutofit/>
          </a:bodyPr>
          <a:lstStyle/>
          <a:p>
            <a:pPr algn="ctr">
              <a:lnSpc>
                <a:spcPct val="88000"/>
              </a:lnSpc>
            </a:pPr>
            <a:r>
              <a:rPr lang="en-US" altLang="zh-CN" sz="2420" dirty="0">
                <a:solidFill>
                  <a:srgbClr val="FFFFFF"/>
                </a:solidFill>
                <a:latin typeface="Open Sans" panose="020B0606030504020204" pitchFamily="34" charset="0"/>
                <a:ea typeface="思源黑体 CN Bold" panose="020B0800000000000000" pitchFamily="34" charset="-122"/>
                <a:sym typeface="Open Sans" panose="020B0606030504020204" pitchFamily="34" charset="0"/>
              </a:rPr>
              <a:t>03</a:t>
            </a:r>
            <a:endParaRPr lang="zh-CN" altLang="en-US" sz="900">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51" name="Object 1038"/>
          <p:cNvSpPr txBox="1"/>
          <p:nvPr/>
        </p:nvSpPr>
        <p:spPr>
          <a:xfrm>
            <a:off x="4807895" y="4437320"/>
            <a:ext cx="754249" cy="323850"/>
          </a:xfrm>
          <a:prstGeom prst="rect">
            <a:avLst/>
          </a:prstGeom>
        </p:spPr>
        <p:txBody>
          <a:bodyPr vert="horz" rtlCol="0" anchor="t" anchorCtr="0">
            <a:noAutofit/>
          </a:bodyPr>
          <a:lstStyle/>
          <a:p>
            <a:pPr algn="ctr">
              <a:lnSpc>
                <a:spcPct val="88000"/>
              </a:lnSpc>
            </a:pPr>
            <a:r>
              <a:rPr lang="en-US" altLang="zh-CN" sz="2420" dirty="0">
                <a:solidFill>
                  <a:srgbClr val="FFFFFF"/>
                </a:solidFill>
                <a:latin typeface="Open Sans" panose="020B0606030504020204" pitchFamily="34" charset="0"/>
                <a:ea typeface="思源黑体 CN Bold" panose="020B0800000000000000" pitchFamily="34" charset="-122"/>
                <a:sym typeface="Open Sans" panose="020B0606030504020204" pitchFamily="34" charset="0"/>
              </a:rPr>
              <a:t>04</a:t>
            </a:r>
            <a:endParaRPr lang="zh-CN" altLang="en-US" sz="900">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54" name="Object 1"/>
          <p:cNvSpPr txBox="1"/>
          <p:nvPr/>
        </p:nvSpPr>
        <p:spPr>
          <a:xfrm>
            <a:off x="4228136" y="2896049"/>
            <a:ext cx="742992" cy="323850"/>
          </a:xfrm>
          <a:prstGeom prst="rect">
            <a:avLst/>
          </a:prstGeom>
        </p:spPr>
        <p:txBody>
          <a:bodyPr vert="horz" rtlCol="0" anchor="t" anchorCtr="0">
            <a:noAutofit/>
          </a:bodyPr>
          <a:lstStyle/>
          <a:p>
            <a:pPr algn="ctr">
              <a:lnSpc>
                <a:spcPct val="88000"/>
              </a:lnSpc>
            </a:pPr>
            <a:r>
              <a:rPr lang="en-US" altLang="zh-CN" sz="2420" dirty="0">
                <a:solidFill>
                  <a:srgbClr val="FFFFFF"/>
                </a:solidFill>
                <a:latin typeface="Open Sans" panose="020B0606030504020204" pitchFamily="34" charset="0"/>
                <a:ea typeface="思源黑体 CN Bold" panose="020B0800000000000000" pitchFamily="34" charset="-122"/>
                <a:sym typeface="Open Sans" panose="020B0606030504020204" pitchFamily="34" charset="0"/>
              </a:rPr>
              <a:t>05</a:t>
            </a:r>
            <a:endParaRPr lang="zh-CN" altLang="en-US" sz="900">
              <a:latin typeface="Open Sans" panose="020B0606030504020204" pitchFamily="34" charset="0"/>
              <a:ea typeface="思源黑体 CN Bold" panose="020B0800000000000000" pitchFamily="34" charset="-122"/>
              <a:sym typeface="Open Sans" panose="020B0606030504020204" pitchFamily="34" charset="0"/>
            </a:endParaRPr>
          </a:p>
        </p:txBody>
      </p:sp>
      <p:sp>
        <p:nvSpPr>
          <p:cNvPr id="56" name="文本"/>
          <p:cNvSpPr txBox="1"/>
          <p:nvPr/>
        </p:nvSpPr>
        <p:spPr>
          <a:xfrm>
            <a:off x="6340404" y="1050282"/>
            <a:ext cx="2757298" cy="44259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1</a:t>
            </a:r>
            <a:r>
              <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、真人实验</a:t>
            </a:r>
            <a:endPar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57" name="文本"/>
          <p:cNvSpPr txBox="1"/>
          <p:nvPr/>
        </p:nvSpPr>
        <p:spPr>
          <a:xfrm>
            <a:off x="6627495" y="1467485"/>
            <a:ext cx="3055620" cy="101473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lnSpc>
                <a:spcPct val="150000"/>
              </a:lnSpc>
            </a:pPr>
            <a:r>
              <a:rPr lang="zh-CN" sz="2000" dirty="0">
                <a:cs typeface="+mn-ea"/>
                <a:sym typeface="Open Sans" panose="020B0606030504020204" pitchFamily="34" charset="0"/>
              </a:rPr>
              <a:t>真人</a:t>
            </a:r>
            <a:r>
              <a:rPr sz="2000" dirty="0">
                <a:cs typeface="+mn-ea"/>
                <a:sym typeface="Open Sans" panose="020B0606030504020204" pitchFamily="34" charset="0"/>
              </a:rPr>
              <a:t>参与戴口罩和不戴口罩下的三种运动</a:t>
            </a:r>
            <a:endParaRPr lang="zh-CN" altLang="en-US" sz="2000" dirty="0">
              <a:latin typeface="Open Sans" panose="020B0606030504020204" pitchFamily="34" charset="0"/>
              <a:cs typeface="+mn-ea"/>
              <a:sym typeface="Open Sans" panose="020B0606030504020204" pitchFamily="34" charset="0"/>
            </a:endParaRPr>
          </a:p>
        </p:txBody>
      </p:sp>
      <p:sp>
        <p:nvSpPr>
          <p:cNvPr id="58" name="文本"/>
          <p:cNvSpPr txBox="1"/>
          <p:nvPr/>
        </p:nvSpPr>
        <p:spPr>
          <a:xfrm>
            <a:off x="7774305" y="2600325"/>
            <a:ext cx="4150995" cy="44259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2</a:t>
            </a:r>
            <a:r>
              <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、不同性别、不同年龄参与</a:t>
            </a:r>
            <a:endPar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59" name="文本"/>
          <p:cNvSpPr txBox="1"/>
          <p:nvPr/>
        </p:nvSpPr>
        <p:spPr>
          <a:xfrm>
            <a:off x="7679055" y="3091815"/>
            <a:ext cx="4290060" cy="101473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lnSpc>
                <a:spcPct val="150000"/>
              </a:lnSpc>
            </a:pPr>
            <a:r>
              <a:rPr sz="2000" dirty="0">
                <a:cs typeface="+mn-ea"/>
                <a:sym typeface="Open Sans" panose="020B0606030504020204" pitchFamily="34" charset="0"/>
              </a:rPr>
              <a:t>甲为青年男性（30岁），乙为中年女性（40岁），丙为少年女性（16岁）</a:t>
            </a:r>
            <a:endParaRPr lang="zh-CN" altLang="en-US" sz="2000" dirty="0">
              <a:latin typeface="Open Sans" panose="020B0606030504020204" pitchFamily="34" charset="0"/>
              <a:cs typeface="+mn-ea"/>
              <a:sym typeface="Open Sans" panose="020B0606030504020204" pitchFamily="34" charset="0"/>
            </a:endParaRPr>
          </a:p>
        </p:txBody>
      </p:sp>
      <p:sp>
        <p:nvSpPr>
          <p:cNvPr id="60" name="文本"/>
          <p:cNvSpPr txBox="1"/>
          <p:nvPr/>
        </p:nvSpPr>
        <p:spPr>
          <a:xfrm>
            <a:off x="7300315" y="4675987"/>
            <a:ext cx="2757298" cy="44259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3</a:t>
            </a:r>
            <a:r>
              <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、运动强度分三档</a:t>
            </a:r>
            <a:endPar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1" name="文本"/>
          <p:cNvSpPr txBox="1"/>
          <p:nvPr/>
        </p:nvSpPr>
        <p:spPr>
          <a:xfrm>
            <a:off x="7218045" y="5146040"/>
            <a:ext cx="4290060" cy="101473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lnSpc>
                <a:spcPct val="150000"/>
              </a:lnSpc>
            </a:pPr>
            <a:r>
              <a:rPr lang="zh-CN" altLang="en-US" sz="2000" dirty="0">
                <a:latin typeface="Open Sans" panose="020B0606030504020204" pitchFamily="34" charset="0"/>
                <a:cs typeface="+mn-ea"/>
                <a:sym typeface="Open Sans" panose="020B0606030504020204" pitchFamily="34" charset="0"/>
              </a:rPr>
              <a:t>低强度运动（散步）、中等强度运动（慢跑）、高强度运动（跳绳）</a:t>
            </a:r>
            <a:endParaRPr lang="zh-CN" altLang="en-US" sz="2000" dirty="0">
              <a:latin typeface="Open Sans" panose="020B0606030504020204" pitchFamily="34" charset="0"/>
              <a:cs typeface="+mn-ea"/>
              <a:sym typeface="Open Sans" panose="020B0606030504020204" pitchFamily="34" charset="0"/>
            </a:endParaRPr>
          </a:p>
        </p:txBody>
      </p:sp>
      <p:sp>
        <p:nvSpPr>
          <p:cNvPr id="62" name="文本"/>
          <p:cNvSpPr txBox="1"/>
          <p:nvPr/>
        </p:nvSpPr>
        <p:spPr>
          <a:xfrm>
            <a:off x="2050585" y="4675987"/>
            <a:ext cx="2757298" cy="44259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4</a:t>
            </a:r>
            <a:r>
              <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、运动</a:t>
            </a:r>
            <a:r>
              <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时间</a:t>
            </a:r>
            <a:endPar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3" name="文本"/>
          <p:cNvSpPr txBox="1"/>
          <p:nvPr/>
        </p:nvSpPr>
        <p:spPr>
          <a:xfrm>
            <a:off x="1156970" y="5254308"/>
            <a:ext cx="4084320" cy="1014730"/>
          </a:xfrm>
          <a:prstGeom prst="rect">
            <a:avLst/>
          </a:prstGeom>
          <a:effectLst/>
        </p:spPr>
        <p:txBody>
          <a:bodyPr wrap="square" anchor="ctr">
            <a:sp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lnSpc>
                <a:spcPct val="150000"/>
              </a:lnSpc>
            </a:pPr>
            <a:r>
              <a:rPr lang="zh-CN" altLang="en-US" sz="2000" dirty="0">
                <a:latin typeface="Open Sans" panose="020B0606030504020204" pitchFamily="34" charset="0"/>
                <a:cs typeface="+mn-ea"/>
                <a:sym typeface="Open Sans" panose="020B0606030504020204" pitchFamily="34" charset="0"/>
              </a:rPr>
              <a:t>三档运动分别持续10分钟，间隔确保充分休息，环境温度27至30度</a:t>
            </a:r>
            <a:endParaRPr lang="zh-CN" altLang="en-US" sz="2000" dirty="0">
              <a:latin typeface="Open Sans" panose="020B0606030504020204" pitchFamily="34" charset="0"/>
              <a:cs typeface="+mn-ea"/>
              <a:sym typeface="Open Sans" panose="020B0606030504020204" pitchFamily="34" charset="0"/>
            </a:endParaRPr>
          </a:p>
        </p:txBody>
      </p:sp>
      <p:sp>
        <p:nvSpPr>
          <p:cNvPr id="64" name="文本"/>
          <p:cNvSpPr txBox="1"/>
          <p:nvPr/>
        </p:nvSpPr>
        <p:spPr>
          <a:xfrm>
            <a:off x="1235969" y="2256413"/>
            <a:ext cx="2757298" cy="442595"/>
          </a:xfrm>
          <a:prstGeom prst="rect">
            <a:avLst/>
          </a:prstGeom>
          <a:noFill/>
        </p:spPr>
        <p:txBody>
          <a:bodyPr wrap="square" lIns="0" tIns="0" rIns="0" bIns="0" rtlCol="0">
            <a:spAutoFit/>
          </a:bodyPr>
          <a:lstStyle>
            <a:defPPr>
              <a:defRPr lang="zh-CN"/>
            </a:defPPr>
            <a:lvl1pPr algn="ctr">
              <a:lnSpc>
                <a:spcPct val="120000"/>
              </a:lnSpc>
              <a:defRPr sz="2000" b="1">
                <a:solidFill>
                  <a:srgbClr val="4472C4"/>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en-US" altLang="zh-CN"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5</a:t>
            </a:r>
            <a:r>
              <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rPr>
              <a:t>、口罩选择</a:t>
            </a:r>
            <a:endParaRPr lang="zh-CN" altLang="en-US" sz="2400" dirty="0">
              <a:solidFill>
                <a:srgbClr val="446F4F"/>
              </a:solidFill>
              <a:latin typeface="Open Sans" panose="020B0606030504020204" pitchFamily="34" charset="0"/>
              <a:ea typeface="思源黑体 CN Bold" panose="020B0800000000000000" pitchFamily="34" charset="-122"/>
              <a:cs typeface="+mn-ea"/>
              <a:sym typeface="Open Sans" panose="020B0606030504020204" pitchFamily="34" charset="0"/>
            </a:endParaRPr>
          </a:p>
        </p:txBody>
      </p:sp>
      <p:sp>
        <p:nvSpPr>
          <p:cNvPr id="65" name="文本"/>
          <p:cNvSpPr txBox="1"/>
          <p:nvPr/>
        </p:nvSpPr>
        <p:spPr>
          <a:xfrm>
            <a:off x="1442720" y="2698750"/>
            <a:ext cx="2427605" cy="1120775"/>
          </a:xfrm>
          <a:prstGeom prst="rect">
            <a:avLst/>
          </a:prstGeom>
          <a:effectLst/>
        </p:spPr>
        <p:txBody>
          <a:bodyPr wrap="square" anchor="ctr">
            <a:noAutofit/>
          </a:bodyPr>
          <a:lstStyle>
            <a:defPPr>
              <a:defRPr lang="zh-CN"/>
            </a:defPPr>
            <a:lvl1pPr marR="0" lvl="0" indent="0" algn="ctr" fontAlgn="auto">
              <a:lnSpc>
                <a:spcPct val="130000"/>
              </a:lnSpc>
              <a:spcBef>
                <a:spcPts val="0"/>
              </a:spcBef>
              <a:spcAft>
                <a:spcPts val="0"/>
              </a:spcAft>
              <a:buClrTx/>
              <a:buSzTx/>
              <a:buFontTx/>
              <a:buNone/>
              <a:defRPr kumimoji="0" sz="1400" b="0" i="0" u="none" strike="noStrike" cap="none" spc="0" normalizeH="0" baseline="0">
                <a:ln>
                  <a:noFill/>
                </a:ln>
                <a:solidFill>
                  <a:prstClr val="black">
                    <a:lumMod val="85000"/>
                    <a:lumOff val="15000"/>
                  </a:prstClr>
                </a:solidFill>
                <a:effectLst/>
                <a:uLnTx/>
                <a:uFillTx/>
                <a:latin typeface="Open Sans" panose="020B0606030504020204" pitchFamily="34" charset="0"/>
                <a:ea typeface="思源黑体 CN Bold" panose="020B0800000000000000" pitchFamily="34" charset="-122"/>
              </a:defRPr>
            </a:lvl1pPr>
          </a:lstStyle>
          <a:p>
            <a:pPr algn="l">
              <a:lnSpc>
                <a:spcPct val="150000"/>
              </a:lnSpc>
            </a:pPr>
            <a:r>
              <a:rPr lang="zh-CN" altLang="en-US" sz="2000" dirty="0">
                <a:latin typeface="Open Sans" panose="020B0606030504020204" pitchFamily="34" charset="0"/>
                <a:cs typeface="+mn-ea"/>
                <a:sym typeface="Open Sans" panose="020B0606030504020204" pitchFamily="34" charset="0"/>
              </a:rPr>
              <a:t>选用一次性普通医用外科口罩</a:t>
            </a:r>
            <a:endParaRPr lang="zh-CN" altLang="en-US" sz="2000" dirty="0">
              <a:latin typeface="Open Sans" panose="020B0606030504020204" pitchFamily="34" charset="0"/>
              <a:cs typeface="+mn-ea"/>
              <a:sym typeface="Open Sans" panose="020B0606030504020204" pitchFamily="34" charset="0"/>
            </a:endParaRPr>
          </a:p>
        </p:txBody>
      </p:sp>
    </p:spTree>
  </p:cSld>
  <p:clrMapOvr>
    <a:masterClrMapping/>
  </p:clrMapOvr>
</p:sld>
</file>

<file path=ppt/tags/tag1.xml><?xml version="1.0" encoding="utf-8"?>
<p:tagLst xmlns:p="http://schemas.openxmlformats.org/presentationml/2006/main">
  <p:tag name="MH" val="20220419001136"/>
  <p:tag name="MH_LIBRARY" val="GRAPHIC"/>
  <p:tag name="MH_ORDER" val="Oval 65"/>
</p:tagLst>
</file>

<file path=ppt/tags/tag10.xml><?xml version="1.0" encoding="utf-8"?>
<p:tagLst xmlns:p="http://schemas.openxmlformats.org/presentationml/2006/main">
  <p:tag name="MH" val="20220419001136"/>
  <p:tag name="MH_LIBRARY" val="GRAPHIC"/>
  <p:tag name="MH_ORDER" val="Rectangle 31"/>
</p:tagLst>
</file>

<file path=ppt/tags/tag11.xml><?xml version="1.0" encoding="utf-8"?>
<p:tagLst xmlns:p="http://schemas.openxmlformats.org/presentationml/2006/main">
  <p:tag name="MH" val="20220419001136"/>
  <p:tag name="MH_LIBRARY" val="GRAPHIC"/>
  <p:tag name="MH_ORDER" val="矩形 5"/>
</p:tagLst>
</file>

<file path=ppt/tags/tag12.xml><?xml version="1.0" encoding="utf-8"?>
<p:tagLst xmlns:p="http://schemas.openxmlformats.org/presentationml/2006/main">
  <p:tag name="MH" val="20220419001136"/>
  <p:tag name="MH_LIBRARY" val="GRAPHIC"/>
  <p:tag name="MH_ORDER" val="TextBox 41"/>
</p:tagLst>
</file>

<file path=ppt/tags/tag13.xml><?xml version="1.0" encoding="utf-8"?>
<p:tagLst xmlns:p="http://schemas.openxmlformats.org/presentationml/2006/main">
  <p:tag name="MH" val="20220419001136"/>
  <p:tag name="MH_LIBRARY" val="GRAPHIC"/>
  <p:tag name="MH_ORDER" val="Oval 65"/>
</p:tagLst>
</file>

<file path=ppt/tags/tag14.xml><?xml version="1.0" encoding="utf-8"?>
<p:tagLst xmlns:p="http://schemas.openxmlformats.org/presentationml/2006/main">
  <p:tag name="MH" val="20220419001136"/>
  <p:tag name="MH_LIBRARY" val="GRAPHIC"/>
  <p:tag name="MH_ORDER" val="Rectangle 30"/>
</p:tagLst>
</file>

<file path=ppt/tags/tag15.xml><?xml version="1.0" encoding="utf-8"?>
<p:tagLst xmlns:p="http://schemas.openxmlformats.org/presentationml/2006/main">
  <p:tag name="MH" val="20220419001136"/>
  <p:tag name="MH_LIBRARY" val="GRAPHIC"/>
  <p:tag name="MH_ORDER" val="矩形 6"/>
</p:tagLst>
</file>

<file path=ppt/tags/tag16.xml><?xml version="1.0" encoding="utf-8"?>
<p:tagLst xmlns:p="http://schemas.openxmlformats.org/presentationml/2006/main">
  <p:tag name="MH" val="20220419001136"/>
  <p:tag name="MH_LIBRARY" val="GRAPHIC"/>
  <p:tag name="MH_ORDER" val="TextBox 42"/>
</p:tagLst>
</file>

<file path=ppt/tags/tag17.xml><?xml version="1.0" encoding="utf-8"?>
<p:tagLst xmlns:p="http://schemas.openxmlformats.org/presentationml/2006/main">
  <p:tag name="MH" val="20220419001136"/>
  <p:tag name="MH_LIBRARY" val="GRAPHIC"/>
  <p:tag name="MH_ORDER" val="文本框 58"/>
</p:tagLst>
</file>

<file path=ppt/tags/tag18.xml><?xml version="1.0" encoding="utf-8"?>
<p:tagLst xmlns:p="http://schemas.openxmlformats.org/presentationml/2006/main">
  <p:tag name="MH" val="20220419001136"/>
  <p:tag name="MH_LIBRARY" val="GRAPHIC"/>
  <p:tag name="MH_ORDER" val="Oval 59"/>
</p:tagLst>
</file>

<file path=ppt/tags/tag19.xml><?xml version="1.0" encoding="utf-8"?>
<p:tagLst xmlns:p="http://schemas.openxmlformats.org/presentationml/2006/main">
  <p:tag name="MH" val="20220419001136"/>
  <p:tag name="MH_LIBRARY" val="GRAPHIC"/>
  <p:tag name="MH_ORDER" val="Oval 60"/>
</p:tagLst>
</file>

<file path=ppt/tags/tag2.xml><?xml version="1.0" encoding="utf-8"?>
<p:tagLst xmlns:p="http://schemas.openxmlformats.org/presentationml/2006/main">
  <p:tag name="MH" val="20220419001136"/>
  <p:tag name="MH_LIBRARY" val="GRAPHIC"/>
  <p:tag name="MH_ORDER" val="Rectangle 33"/>
</p:tagLst>
</file>

<file path=ppt/tags/tag20.xml><?xml version="1.0" encoding="utf-8"?>
<p:tagLst xmlns:p="http://schemas.openxmlformats.org/presentationml/2006/main">
  <p:tag name="TABLE_ENDDRAG_ORIGIN_RECT" val="515*175"/>
  <p:tag name="TABLE_ENDDRAG_RECT" val="300*254*515*175"/>
</p:tagLst>
</file>

<file path=ppt/tags/tag21.xml><?xml version="1.0" encoding="utf-8"?>
<p:tagLst xmlns:p="http://schemas.openxmlformats.org/presentationml/2006/main">
  <p:tag name="COMMONDATA" val="eyJoZGlkIjoiMGI2YzBiNzU2Yzc1MzRhYTg1NDEwOGI1N2FlNzNjYTAifQ=="/>
</p:tagLst>
</file>

<file path=ppt/tags/tag3.xml><?xml version="1.0" encoding="utf-8"?>
<p:tagLst xmlns:p="http://schemas.openxmlformats.org/presentationml/2006/main">
  <p:tag name="MH" val="20220419001136"/>
  <p:tag name="MH_LIBRARY" val="GRAPHIC"/>
  <p:tag name="MH_ORDER" val="矩形 1"/>
</p:tagLst>
</file>

<file path=ppt/tags/tag4.xml><?xml version="1.0" encoding="utf-8"?>
<p:tagLst xmlns:p="http://schemas.openxmlformats.org/presentationml/2006/main">
  <p:tag name="MH" val="20220419001136"/>
  <p:tag name="MH_LIBRARY" val="GRAPHIC"/>
  <p:tag name="MH_ORDER" val="TextBox 39"/>
</p:tagLst>
</file>

<file path=ppt/tags/tag5.xml><?xml version="1.0" encoding="utf-8"?>
<p:tagLst xmlns:p="http://schemas.openxmlformats.org/presentationml/2006/main">
  <p:tag name="MH" val="20220419001136"/>
  <p:tag name="MH_LIBRARY" val="GRAPHIC"/>
  <p:tag name="MH_ORDER" val="Oval 65"/>
</p:tagLst>
</file>

<file path=ppt/tags/tag6.xml><?xml version="1.0" encoding="utf-8"?>
<p:tagLst xmlns:p="http://schemas.openxmlformats.org/presentationml/2006/main">
  <p:tag name="MH" val="20220419001136"/>
  <p:tag name="MH_LIBRARY" val="GRAPHIC"/>
  <p:tag name="MH_ORDER" val="Rectangle 32"/>
</p:tagLst>
</file>

<file path=ppt/tags/tag7.xml><?xml version="1.0" encoding="utf-8"?>
<p:tagLst xmlns:p="http://schemas.openxmlformats.org/presentationml/2006/main">
  <p:tag name="MH" val="20220419001136"/>
  <p:tag name="MH_LIBRARY" val="GRAPHIC"/>
  <p:tag name="MH_ORDER" val="矩形 3"/>
</p:tagLst>
</file>

<file path=ppt/tags/tag8.xml><?xml version="1.0" encoding="utf-8"?>
<p:tagLst xmlns:p="http://schemas.openxmlformats.org/presentationml/2006/main">
  <p:tag name="MH" val="20220419001136"/>
  <p:tag name="MH_LIBRARY" val="GRAPHIC"/>
  <p:tag name="MH_ORDER" val="TextBox 40"/>
</p:tagLst>
</file>

<file path=ppt/tags/tag9.xml><?xml version="1.0" encoding="utf-8"?>
<p:tagLst xmlns:p="http://schemas.openxmlformats.org/presentationml/2006/main">
  <p:tag name="MH" val="20220419001136"/>
  <p:tag name="MH_LIBRARY" val="GRAPHIC"/>
  <p:tag name="MH_ORDER" val="Oval 6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1554</Words>
  <Application>WPS 演示</Application>
  <PresentationFormat>宽屏</PresentationFormat>
  <Paragraphs>312</Paragraphs>
  <Slides>16</Slides>
  <Notes>16</Notes>
  <HiddenSlides>1</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16</vt:i4>
      </vt:variant>
    </vt:vector>
  </HeadingPairs>
  <TitlesOfParts>
    <vt:vector size="35" baseType="lpstr">
      <vt:lpstr>Arial</vt:lpstr>
      <vt:lpstr>宋体</vt:lpstr>
      <vt:lpstr>Wingdings</vt:lpstr>
      <vt:lpstr>思源黑体 CN Bold</vt:lpstr>
      <vt:lpstr>黑体</vt:lpstr>
      <vt:lpstr>Open Sans</vt:lpstr>
      <vt:lpstr>Calibri</vt:lpstr>
      <vt:lpstr>Arial Narrow</vt:lpstr>
      <vt:lpstr>OPPOSans B</vt:lpstr>
      <vt:lpstr>思源黑体 CN Normal</vt:lpstr>
      <vt:lpstr>OPPOSans R</vt:lpstr>
      <vt:lpstr>仿宋_GB2312</vt:lpstr>
      <vt:lpstr>仿宋</vt:lpstr>
      <vt:lpstr>OPPOSans H</vt:lpstr>
      <vt:lpstr>微软雅黑</vt:lpstr>
      <vt:lpstr>Arial Unicode MS</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Administrator</cp:lastModifiedBy>
  <cp:revision>23</cp:revision>
  <dcterms:created xsi:type="dcterms:W3CDTF">2023-09-23T14:37:00Z</dcterms:created>
  <dcterms:modified xsi:type="dcterms:W3CDTF">2023-09-25T02:00:33Z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FEF5572A641B705176F40A65E7664C85_41</vt:lpwstr>
  </property>
  <property fmtid="{D5CDD505-2E9C-101B-9397-08002B2CF9AE}" pid="3" name="KSOProductBuildVer">
    <vt:lpwstr>2052-12.1.0.15374</vt:lpwstr>
  </property>
</Properties>
</file>